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0" r:id="rId3"/>
    <p:sldId id="270" r:id="rId4"/>
    <p:sldId id="269" r:id="rId5"/>
    <p:sldId id="271" r:id="rId6"/>
    <p:sldId id="263" r:id="rId7"/>
    <p:sldId id="266" r:id="rId8"/>
    <p:sldId id="262" r:id="rId9"/>
    <p:sldId id="257" r:id="rId10"/>
    <p:sldId id="267" r:id="rId11"/>
  </p:sldIdLst>
  <p:sldSz cx="8459788" cy="10206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15" userDrawn="1">
          <p15:clr>
            <a:srgbClr val="A4A3A4"/>
          </p15:clr>
        </p15:guide>
        <p15:guide id="2" pos="26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BCB"/>
    <a:srgbClr val="C2C6C7"/>
    <a:srgbClr val="66615F"/>
    <a:srgbClr val="60483F"/>
    <a:srgbClr val="666260"/>
    <a:srgbClr val="5E210C"/>
    <a:srgbClr val="E5D27A"/>
    <a:srgbClr val="9F4104"/>
    <a:srgbClr val="A04103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D9F78-406E-4762-93F3-AF184393CED6}" v="521" dt="2021-03-17T10:13:1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640" y="114"/>
      </p:cViewPr>
      <p:guideLst>
        <p:guide orient="horz" pos="3215"/>
        <p:guide pos="2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7T10:22:22.704" v="2749" actId="1036"/>
      <pc:docMkLst>
        <pc:docMk/>
      </pc:docMkLst>
      <pc:sldChg chg="addSp delSp modSp mod">
        <pc:chgData name="Fatima Pillosu" userId="a6295d4dc9e22643" providerId="LiveId" clId="{7CFD9F78-406E-4762-93F3-AF184393CED6}" dt="2021-03-17T10:22:22.704" v="2749" actId="1036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">
          <ac:chgData name="Fatima Pillosu" userId="a6295d4dc9e22643" providerId="LiveId" clId="{7CFD9F78-406E-4762-93F3-AF184393CED6}" dt="2021-03-16T16:58:40.180" v="1944" actId="478"/>
          <ac:spMkLst>
            <pc:docMk/>
            <pc:sldMk cId="3684213085" sldId="256"/>
            <ac:spMk id="2" creationId="{C38DCBA4-8A6B-410C-BD7F-FE0BE9F7F606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7" creationId="{AE4D01C5-7F77-4F8D-B299-AF3B795C5AFB}"/>
          </ac:spMkLst>
        </pc:spChg>
        <pc:spChg chg="add del mod">
          <ac:chgData name="Fatima Pillosu" userId="a6295d4dc9e22643" providerId="LiveId" clId="{7CFD9F78-406E-4762-93F3-AF184393CED6}" dt="2021-03-16T17:11:27.034" v="2105" actId="478"/>
          <ac:spMkLst>
            <pc:docMk/>
            <pc:sldMk cId="3684213085" sldId="256"/>
            <ac:spMk id="8" creationId="{F9A4A81A-9880-473E-AFA8-13245E16A89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9" creationId="{BD6817AD-70C3-4947-8719-F6909B76F65A}"/>
          </ac:spMkLst>
        </pc:spChg>
        <pc:spChg chg="add mod or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10" creationId="{694B9B8D-4A9F-44AA-86D1-24F5639A238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">
          <ac:chgData name="Fatima Pillosu" userId="a6295d4dc9e22643" providerId="LiveId" clId="{7CFD9F78-406E-4762-93F3-AF184393CED6}" dt="2021-03-16T17:06:18.884" v="2024" actId="478"/>
          <ac:spMkLst>
            <pc:docMk/>
            <pc:sldMk cId="3684213085" sldId="256"/>
            <ac:spMk id="22" creationId="{03EDC5AE-30A0-449A-A7C9-F2322B555072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 ord">
          <ac:chgData name="Fatima Pillosu" userId="a6295d4dc9e22643" providerId="LiveId" clId="{7CFD9F78-406E-4762-93F3-AF184393CED6}" dt="2021-03-16T16:58:38.206" v="1943" actId="478"/>
          <ac:spMkLst>
            <pc:docMk/>
            <pc:sldMk cId="3684213085" sldId="256"/>
            <ac:spMk id="23" creationId="{5756323A-11BB-4B54-9891-6AE17AAA046F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28" creationId="{390E3856-E8BD-476A-8E62-CFC03987FA4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1" creationId="{328C01B1-CDE7-4426-A2CB-253E503B1412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2" creationId="{7C2F03A9-F5B7-4068-A846-689502CA90C5}"/>
          </ac:spMkLst>
        </pc:spChg>
        <pc:spChg chg="add del mod">
          <ac:chgData name="Fatima Pillosu" userId="a6295d4dc9e22643" providerId="LiveId" clId="{7CFD9F78-406E-4762-93F3-AF184393CED6}" dt="2021-03-16T17:11:34.549" v="2107" actId="478"/>
          <ac:spMkLst>
            <pc:docMk/>
            <pc:sldMk cId="3684213085" sldId="256"/>
            <ac:spMk id="33" creationId="{DB54697E-E295-4F9C-8103-BBECC00DE03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34" creationId="{580CFF50-F8ED-4009-9716-EC3DECD7EFE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7:09:22.583" v="2069" actId="478"/>
          <ac:spMkLst>
            <pc:docMk/>
            <pc:sldMk cId="3684213085" sldId="256"/>
            <ac:spMk id="35" creationId="{C9D03E1E-0EDD-4045-ADE7-5118DB2C4177}"/>
          </ac:spMkLst>
        </pc:spChg>
        <pc:spChg chg="add del mod">
          <ac:chgData name="Fatima Pillosu" userId="a6295d4dc9e22643" providerId="LiveId" clId="{7CFD9F78-406E-4762-93F3-AF184393CED6}" dt="2021-03-16T17:09:23.938" v="2070" actId="478"/>
          <ac:spMkLst>
            <pc:docMk/>
            <pc:sldMk cId="3684213085" sldId="256"/>
            <ac:spMk id="36" creationId="{29D05475-D61F-49E3-89F5-2C3FD4914874}"/>
          </ac:spMkLst>
        </pc:spChg>
        <pc:spChg chg="add mod">
          <ac:chgData name="Fatima Pillosu" userId="a6295d4dc9e22643" providerId="LiveId" clId="{7CFD9F78-406E-4762-93F3-AF184393CED6}" dt="2021-03-17T10:13:48.350" v="2744" actId="1036"/>
          <ac:spMkLst>
            <pc:docMk/>
            <pc:sldMk cId="3684213085" sldId="256"/>
            <ac:spMk id="37" creationId="{D5FB1C37-0126-4E8C-A3BB-3372B00CD4D5}"/>
          </ac:spMkLst>
        </pc:spChg>
        <pc:spChg chg="add del mod">
          <ac:chgData name="Fatima Pillosu" userId="a6295d4dc9e22643" providerId="LiveId" clId="{7CFD9F78-406E-4762-93F3-AF184393CED6}" dt="2021-03-16T17:09:24.739" v="2071" actId="478"/>
          <ac:spMkLst>
            <pc:docMk/>
            <pc:sldMk cId="3684213085" sldId="256"/>
            <ac:spMk id="37" creationId="{E2FBE4C1-53BC-4429-BD12-CEF77CD1CA98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8" creationId="{00788897-F636-49F1-B8F8-03B276FD99E5}"/>
          </ac:spMkLst>
        </pc:spChg>
        <pc:spChg chg="add mod">
          <ac:chgData name="Fatima Pillosu" userId="a6295d4dc9e22643" providerId="LiveId" clId="{7CFD9F78-406E-4762-93F3-AF184393CED6}" dt="2021-03-17T10:13:32.857" v="2728" actId="1076"/>
          <ac:spMkLst>
            <pc:docMk/>
            <pc:sldMk cId="3684213085" sldId="256"/>
            <ac:spMk id="38" creationId="{6D7EFF20-B30B-4EA4-A6FC-1127E93CA6A9}"/>
          </ac:spMkLst>
        </pc:spChg>
        <pc:spChg chg="add del mod">
          <ac:chgData name="Fatima Pillosu" userId="a6295d4dc9e22643" providerId="LiveId" clId="{7CFD9F78-406E-4762-93F3-AF184393CED6}" dt="2021-03-16T17:09:25.952" v="2072" actId="478"/>
          <ac:spMkLst>
            <pc:docMk/>
            <pc:sldMk cId="3684213085" sldId="256"/>
            <ac:spMk id="38" creationId="{FB01541F-19BE-40AE-BD65-EF95923AD9A8}"/>
          </ac:spMkLst>
        </pc:spChg>
        <pc:spChg chg="add del mod">
          <ac:chgData name="Fatima Pillosu" userId="a6295d4dc9e22643" providerId="LiveId" clId="{7CFD9F78-406E-4762-93F3-AF184393CED6}" dt="2021-03-16T17:09:26.678" v="2073" actId="478"/>
          <ac:spMkLst>
            <pc:docMk/>
            <pc:sldMk cId="3684213085" sldId="256"/>
            <ac:spMk id="39" creationId="{23DF33A9-2A58-43EF-B2C3-2AF755E81125}"/>
          </ac:spMkLst>
        </pc:spChg>
        <pc:spChg chg="add mod">
          <ac:chgData name="Fatima Pillosu" userId="a6295d4dc9e22643" providerId="LiveId" clId="{7CFD9F78-406E-4762-93F3-AF184393CED6}" dt="2021-03-17T10:13:21.741" v="2727" actId="20577"/>
          <ac:spMkLst>
            <pc:docMk/>
            <pc:sldMk cId="3684213085" sldId="256"/>
            <ac:spMk id="39" creationId="{5655B095-D6EB-4371-B09C-8B523DA5352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9" creationId="{6F4F6474-E0B9-4489-88E2-FE7F7508B870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0" creationId="{CCDE1729-196C-4E14-B48D-6E412BBAFA22}"/>
          </ac:spMkLst>
        </pc:spChg>
        <pc:spChg chg="add del mod">
          <ac:chgData name="Fatima Pillosu" userId="a6295d4dc9e22643" providerId="LiveId" clId="{7CFD9F78-406E-4762-93F3-AF184393CED6}" dt="2021-03-16T17:11:25.810" v="2104" actId="478"/>
          <ac:spMkLst>
            <pc:docMk/>
            <pc:sldMk cId="3684213085" sldId="256"/>
            <ac:spMk id="41" creationId="{1023B38F-59FC-40C0-AC39-3120C80832C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1" creationId="{9E95E5A2-D3BD-4CAA-8359-A2F612735E9E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2" creationId="{1302D44C-C2BC-4EDE-9A3F-2CA1F2891781}"/>
          </ac:spMkLst>
        </pc:spChg>
        <pc:spChg chg="add del mod">
          <ac:chgData name="Fatima Pillosu" userId="a6295d4dc9e22643" providerId="LiveId" clId="{7CFD9F78-406E-4762-93F3-AF184393CED6}" dt="2021-03-16T17:11:23.031" v="2103" actId="478"/>
          <ac:spMkLst>
            <pc:docMk/>
            <pc:sldMk cId="3684213085" sldId="256"/>
            <ac:spMk id="42" creationId="{64DEC5FC-1147-42A3-864A-EE5141994BB7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3" creationId="{3FDD5BAC-092C-4394-9ED3-B46D239B7387}"/>
          </ac:spMkLst>
        </pc:spChg>
        <pc:spChg chg="add del mod">
          <ac:chgData name="Fatima Pillosu" userId="a6295d4dc9e22643" providerId="LiveId" clId="{7CFD9F78-406E-4762-93F3-AF184393CED6}" dt="2021-03-16T17:16:29.879" v="2165" actId="478"/>
          <ac:spMkLst>
            <pc:docMk/>
            <pc:sldMk cId="3684213085" sldId="256"/>
            <ac:spMk id="43" creationId="{BAD88CF7-CF13-49ED-8BB9-02D1FF1BCA1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4" creationId="{D0B9F63D-BDB7-48C9-8FD0-5496C0231A83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4" creationId="{EF72439F-4110-4220-A388-3BE16682A218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5" creationId="{9A63D2B2-AECF-4621-B610-9FA9CEB217B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5" creationId="{C2DA768F-715C-4E85-9B11-30C929B08CD4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6" creationId="{34C0DDE3-C9B2-4E20-AE1A-2476FCD23FDD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6" creationId="{35D1A542-1FC4-4DAC-9A3B-B38A82EF43E7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7" creationId="{575C4B3E-4716-4198-BDF2-CBFA365A133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7" creationId="{F19F9FC2-A585-485A-B599-555CAD015311}"/>
          </ac:spMkLst>
        </pc:spChg>
        <pc:spChg chg="add del mod">
          <ac:chgData name="Fatima Pillosu" userId="a6295d4dc9e22643" providerId="LiveId" clId="{7CFD9F78-406E-4762-93F3-AF184393CED6}" dt="2021-03-16T17:15:23.079" v="2142" actId="478"/>
          <ac:spMkLst>
            <pc:docMk/>
            <pc:sldMk cId="3684213085" sldId="256"/>
            <ac:spMk id="48" creationId="{3781163E-7467-4D09-8A9C-2F93A8771871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8" creationId="{FFA05227-4313-4DE3-829F-358CD5D3478A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9" creationId="{8EC1EF0D-89C4-4121-9098-B6F5199C3EAD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50" creationId="{24DD83C1-BAAF-495B-B8FE-990534B0D95B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0" creationId="{DDC663D7-48E3-4C55-93F0-3797B639502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1" creationId="{BF76E1A0-73DF-4A7B-8F6B-124A50E1562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2" creationId="{DB4FA88F-06A5-43EE-988D-BBE7C5B26D4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3" creationId="{0EADB125-8CEB-48BF-921D-0F6E74430EB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4" creationId="{6924283D-6A63-4A0B-9A9B-F961AC010D5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6" creationId="{2FDD245B-DBA0-4E24-8C51-0A149ACB4C2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58" creationId="{9CB07D1D-BF7C-44B6-BDB0-BDA88E0EB1E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0" creationId="{4A0D069A-E762-4762-B9E3-064916DB5243}"/>
          </ac:spMkLst>
        </pc:spChg>
        <pc:spChg chg="add mod">
          <ac:chgData name="Fatima Pillosu" userId="a6295d4dc9e22643" providerId="LiveId" clId="{7CFD9F78-406E-4762-93F3-AF184393CED6}" dt="2021-03-17T10:22:11.019" v="2746" actId="20577"/>
          <ac:spMkLst>
            <pc:docMk/>
            <pc:sldMk cId="3684213085" sldId="256"/>
            <ac:spMk id="61" creationId="{6D215D5D-25B5-4305-8098-36A4ACE4E15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mod">
          <ac:chgData name="Fatima Pillosu" userId="a6295d4dc9e22643" providerId="LiveId" clId="{7CFD9F78-406E-4762-93F3-AF184393CED6}" dt="2021-03-17T10:22:13.111" v="2748" actId="20577"/>
          <ac:spMkLst>
            <pc:docMk/>
            <pc:sldMk cId="3684213085" sldId="256"/>
            <ac:spMk id="62" creationId="{E1695456-17F1-4BCE-A050-2CA09A8A0BC1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4" creationId="{A0007A75-36D8-40D0-8D83-37C3EA82F0EF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65" creationId="{C889CF80-4630-45BF-8A06-8D5B30637EA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6" creationId="{BDB21387-54B0-4BB1-80D5-FDB8C1A042F2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8" creationId="{F1EB2C78-FBE7-4AD8-8425-F89D4337A506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75" creationId="{C1EC4060-99C5-416F-8527-7F7535E6D412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6" creationId="{CE9593F1-C62C-48E3-A1F3-96901A0D73D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8" creationId="{05DEADB6-604E-4D2E-8096-5A5E1EF6E4E8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9" creationId="{42C3FF19-C20A-41C3-8A7F-838F08A1B97C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0" creationId="{E5CA8041-AD2D-490E-AC25-B557321DF276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1" creationId="{23607F8F-09B9-4329-A82E-1B72EFA466B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1" creationId="{F9C85460-7594-4A0C-B15E-90EC2663D4E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2" creationId="{37794D9E-2F24-44FC-99FD-216FC5D1C9D1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2" creationId="{FA4C121E-B44D-470D-A47B-124A65E0DC07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3" creationId="{12D552C4-B940-484C-BA5B-8106A1FA655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3" creationId="{F0E67B32-FC12-4523-871E-1D21E1747C86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4" creationId="{2298B397-DECB-44E1-8A31-EAB47AA6C45A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5" creationId="{2F5CD6B6-3C07-4151-9A73-1C42D6A3282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5" creationId="{83422FA7-3126-4E38-A519-B61844EB81A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6" creationId="{5662C532-6089-4822-AC8E-8F70E8299780}"/>
          </ac:spMkLst>
        </pc:spChg>
        <pc:spChg chg="add del mod or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7" creationId="{177F7C07-F84F-468E-8233-5693D3D4C39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7" creationId="{57A5B132-258A-4E23-8CBC-598FE07FC14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8" creationId="{6A43BAE2-425F-422E-A5F1-9B4382E48CEB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8" creationId="{ECDB5F6F-A19A-49F2-B7FB-E4706A57FCB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9" creationId="{94AAB77A-5AF1-417E-94F4-671BF838EF7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9" creationId="{A41CD527-5140-4FD5-9D7C-3399A0A1DAA0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0" creationId="{838F1543-C7C6-4D86-B1C2-30002745E90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91" creationId="{1675E4EA-6671-424B-80FF-A2546F3174E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1" creationId="{DF361856-F685-4E2E-AB50-874BF461904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5" creationId="{1B2B0B3E-EE67-4427-B7AC-18AFD7907608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6" creationId="{379B5709-5421-4F6B-984E-AAB5675A7FFF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7" creationId="{D5F5DE71-6A53-4BF6-B9BB-C57AD361F53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9" creationId="{227A35E7-3BF2-4495-9597-804F6DD42FB5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0" creationId="{B7631364-0408-4F9C-86C5-A8DEDF2BD77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1" creationId="{C82F431E-5E19-4E0E-96FF-14A9557CE05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3" creationId="{37A40865-051B-4DC5-ACAE-6A22FF2C203C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5" creationId="{AB08DAA4-DC24-4322-BED8-E87D94184122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6" creationId="{3C16A3B9-A628-4DD9-B15A-B0F7C5BF15C1}"/>
          </ac:spMkLst>
        </pc:spChg>
        <pc:spChg chg="mod">
          <ac:chgData name="Fatima Pillosu" userId="a6295d4dc9e22643" providerId="LiveId" clId="{7CFD9F78-406E-4762-93F3-AF184393CED6}" dt="2021-03-17T10:07:19.770" v="2595" actId="14100"/>
          <ac:spMkLst>
            <pc:docMk/>
            <pc:sldMk cId="3684213085" sldId="256"/>
            <ac:spMk id="108" creationId="{A7CC7C86-139C-4C91-9F3A-A85E2C27379F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09" creationId="{47A09AF6-97EE-4982-B03C-18A4B48952C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0" creationId="{DD23591D-4F9B-4ED0-80D9-718C2004189B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1" creationId="{60A3F0DC-80D1-4E9B-BB0E-8376EF55A86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2" creationId="{F27BD71E-92CC-4172-9B1C-865862196BFA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3" creationId="{1F302A7E-04C6-4D7F-A835-C4A16177B726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4" creationId="{48B01BFA-E143-4F3A-8206-84CBB1498D23}"/>
          </ac:spMkLst>
        </pc:spChg>
        <pc:spChg chg="mod">
          <ac:chgData name="Fatima Pillosu" userId="a6295d4dc9e22643" providerId="LiveId" clId="{7CFD9F78-406E-4762-93F3-AF184393CED6}" dt="2021-03-17T10:06:41.971" v="2482" actId="1036"/>
          <ac:spMkLst>
            <pc:docMk/>
            <pc:sldMk cId="3684213085" sldId="256"/>
            <ac:spMk id="115" creationId="{DEB82BD9-438B-4EAD-99DA-28F8CDC36F91}"/>
          </ac:spMkLst>
        </pc:spChg>
        <pc:spChg chg="mod">
          <ac:chgData name="Fatima Pillosu" userId="a6295d4dc9e22643" providerId="LiveId" clId="{7CFD9F78-406E-4762-93F3-AF184393CED6}" dt="2021-03-17T10:06:45.267" v="2494" actId="1036"/>
          <ac:spMkLst>
            <pc:docMk/>
            <pc:sldMk cId="3684213085" sldId="256"/>
            <ac:spMk id="116" creationId="{4766EBA1-07D8-4EDE-8F11-E190CEC9654B}"/>
          </ac:spMkLst>
        </pc:spChg>
        <pc:spChg chg="mod">
          <ac:chgData name="Fatima Pillosu" userId="a6295d4dc9e22643" providerId="LiveId" clId="{7CFD9F78-406E-4762-93F3-AF184393CED6}" dt="2021-03-17T10:06:49.111" v="2512" actId="1035"/>
          <ac:spMkLst>
            <pc:docMk/>
            <pc:sldMk cId="3684213085" sldId="256"/>
            <ac:spMk id="117" creationId="{0EF51292-76BE-4ECA-A7D3-9EF3AE32DFEF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mod">
          <ac:chgData name="Fatima Pillosu" userId="a6295d4dc9e22643" providerId="LiveId" clId="{7CFD9F78-406E-4762-93F3-AF184393CED6}" dt="2021-03-17T10:06:52.493" v="2532" actId="1035"/>
          <ac:spMkLst>
            <pc:docMk/>
            <pc:sldMk cId="3684213085" sldId="256"/>
            <ac:spMk id="118" creationId="{B5AC50CA-0A96-467B-80E0-A24781A5D7C6}"/>
          </ac:spMkLst>
        </pc:spChg>
        <pc:spChg chg="mod">
          <ac:chgData name="Fatima Pillosu" userId="a6295d4dc9e22643" providerId="LiveId" clId="{7CFD9F78-406E-4762-93F3-AF184393CED6}" dt="2021-03-17T10:06:57.512" v="2563" actId="1035"/>
          <ac:spMkLst>
            <pc:docMk/>
            <pc:sldMk cId="3684213085" sldId="256"/>
            <ac:spMk id="119" creationId="{17F86A52-A783-4900-B4E3-24B3C39C1BE2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mod">
          <ac:chgData name="Fatima Pillosu" userId="a6295d4dc9e22643" providerId="LiveId" clId="{7CFD9F78-406E-4762-93F3-AF184393CED6}" dt="2021-03-17T10:07:17.136" v="2594" actId="1036"/>
          <ac:spMkLst>
            <pc:docMk/>
            <pc:sldMk cId="3684213085" sldId="256"/>
            <ac:spMk id="120" creationId="{E002EB0E-DBFA-4C14-ACC5-1C16A8FC20A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21" creationId="{B4EA271B-66FD-494D-825A-034042BFD5CC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7T09:45:23.532" v="2362" actId="21"/>
          <ac:grpSpMkLst>
            <pc:docMk/>
            <pc:sldMk cId="3684213085" sldId="256"/>
            <ac:grpSpMk id="11" creationId="{CBD7BEF4-21B0-424F-B97B-177516F8B2D8}"/>
          </ac:grpSpMkLst>
        </pc:gr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grpChg chg="add del mod">
          <ac:chgData name="Fatima Pillosu" userId="a6295d4dc9e22643" providerId="LiveId" clId="{7CFD9F78-406E-4762-93F3-AF184393CED6}" dt="2021-03-17T10:07:48.605" v="2608" actId="478"/>
          <ac:grpSpMkLst>
            <pc:docMk/>
            <pc:sldMk cId="3684213085" sldId="256"/>
            <ac:grpSpMk id="37" creationId="{6F525C07-BA82-4980-8193-78C2957C8694}"/>
          </ac:grpSpMkLst>
        </pc:grpChg>
        <pc:grpChg chg="add mod">
          <ac:chgData name="Fatima Pillosu" userId="a6295d4dc9e22643" providerId="LiveId" clId="{7CFD9F78-406E-4762-93F3-AF184393CED6}" dt="2021-03-17T10:09:09.825" v="2648"/>
          <ac:grpSpMkLst>
            <pc:docMk/>
            <pc:sldMk cId="3684213085" sldId="256"/>
            <ac:grpSpMk id="77" creationId="{67167685-0C4B-42D0-9D49-BE230A45EFD3}"/>
          </ac:grpSpMkLst>
        </pc:grpChg>
        <pc:grpChg chg="add del mod">
          <ac:chgData name="Fatima Pillosu" userId="a6295d4dc9e22643" providerId="LiveId" clId="{7CFD9F78-406E-4762-93F3-AF184393CED6}" dt="2021-03-17T10:08:55.894" v="2647" actId="21"/>
          <ac:grpSpMkLst>
            <pc:docMk/>
            <pc:sldMk cId="3684213085" sldId="256"/>
            <ac:grpSpMk id="107" creationId="{4CAA4B30-7397-49E7-B7B9-A920427D38F0}"/>
          </ac:grpSpMkLst>
        </pc:grpChg>
        <pc:picChg chg="add del mod ord">
          <ac:chgData name="Fatima Pillosu" userId="a6295d4dc9e22643" providerId="LiveId" clId="{7CFD9F78-406E-4762-93F3-AF184393CED6}" dt="2021-03-16T17:01:42.021" v="1984" actId="478"/>
          <ac:picMkLst>
            <pc:docMk/>
            <pc:sldMk cId="3684213085" sldId="256"/>
            <ac:picMk id="3" creationId="{E5363C4C-C333-4086-B27F-77EE441DF719}"/>
          </ac:picMkLst>
        </pc:pic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7:01:48.829" v="1988" actId="478"/>
          <ac:picMkLst>
            <pc:docMk/>
            <pc:sldMk cId="3684213085" sldId="256"/>
            <ac:picMk id="4" creationId="{3B8DA481-E4E8-42D9-91C2-3F00700B0A2F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5" creationId="{11E8F78A-4991-4ABD-9A7A-959F3E7D52F2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 or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6" creationId="{80BDB118-786F-4603-AFB3-49A39BB2D027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7:21:59.319" v="2213" actId="478"/>
          <ac:picMkLst>
            <pc:docMk/>
            <pc:sldMk cId="3684213085" sldId="256"/>
            <ac:picMk id="21" creationId="{D93EAB97-A38E-4E80-8273-ADCDFA2A1E01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3" creationId="{1BE0ECAD-2AD4-45B1-B0B0-71B04D3986E3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4" creationId="{6446C534-8182-4D47-A2AF-775D0D1611F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5" creationId="{EF483797-710D-449E-90CC-FAB782C120A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6" creationId="{4BC1AEF0-CAC4-440E-9206-42ABC4AF0A7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7" creationId="{A21B03D6-214E-4E4C-A68B-32157BC0F12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8" creationId="{88C3CABF-D253-4DDC-B857-61291EBDB16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9" creationId="{819F48C6-1DE6-4F24-AD46-47017E4B65B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3" creationId="{ABA8DF29-BFBA-420D-BD6B-C8CD4209D0BD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7" creationId="{A89BF96E-06CE-496C-89F9-2B00DF77B64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69" creationId="{68D7994F-D3AA-4A1C-B647-78E1F23AC15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0" creationId="{B8635EEC-F489-4C28-845D-750ECD4292D2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1" creationId="{8D8BF82D-227C-4E0A-AE61-1A373543CD99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2" creationId="{78D5EF08-9E45-42E7-8AF2-AAA4A9FF43DA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3" creationId="{0F1556DF-1BAB-4345-B79A-B46049D96744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74" creationId="{6744C6C0-DA22-4540-9B38-5C1EF8B21036}"/>
          </ac:picMkLst>
        </pc:picChg>
        <pc:picChg chg="add del mod">
          <ac:chgData name="Fatima Pillosu" userId="a6295d4dc9e22643" providerId="LiveId" clId="{7CFD9F78-406E-4762-93F3-AF184393CED6}" dt="2021-03-16T16:59:15.101" v="1946" actId="478"/>
          <ac:picMkLst>
            <pc:docMk/>
            <pc:sldMk cId="3684213085" sldId="256"/>
            <ac:picMk id="74" creationId="{AAE95AA2-7121-4E7D-8DBF-CD9FC408C76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5" creationId="{02E5A7DE-C422-4C57-A70B-9211832DFDB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6" creationId="{5171F5E2-9EC9-478F-B3AE-E55C518F01D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7" creationId="{BD13DF30-9559-4A76-9F5B-2896831E8A15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8" creationId="{F99787F0-46A8-4629-B55C-DD63EEEEE52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9" creationId="{E31F1E23-90DC-4B7F-B5FB-C0F9DC2F9D24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0" creationId="{6F2D08C4-E63B-4FA2-8708-3A1B1A8A5991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4" creationId="{CC2FEAFD-8E41-4C24-8100-926B6CD6B809}"/>
          </ac:picMkLst>
        </pc:picChg>
        <pc:picChg chg="add del mod">
          <ac:chgData name="Fatima Pillosu" userId="a6295d4dc9e22643" providerId="LiveId" clId="{7CFD9F78-406E-4762-93F3-AF184393CED6}" dt="2021-03-16T16:58:16.694" v="1936" actId="478"/>
          <ac:picMkLst>
            <pc:docMk/>
            <pc:sldMk cId="3684213085" sldId="256"/>
            <ac:picMk id="86" creationId="{C2837241-297B-4B76-84DA-FC44B9F0C979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90" creationId="{96E6C92E-8DC8-4B98-82D5-8A201BE70E71}"/>
          </ac:picMkLst>
        </pc:picChg>
        <pc:picChg chg="add del mod">
          <ac:chgData name="Fatima Pillosu" userId="a6295d4dc9e22643" providerId="LiveId" clId="{7CFD9F78-406E-4762-93F3-AF184393CED6}" dt="2021-03-16T16:51:29.710" v="1872" actId="478"/>
          <ac:picMkLst>
            <pc:docMk/>
            <pc:sldMk cId="3684213085" sldId="256"/>
            <ac:picMk id="92" creationId="{722A9C78-855D-48AB-A1AA-83EE24401B7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3" creationId="{17E43A83-A7FE-4090-851D-A768816A0B5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4" creationId="{6BCD7878-678E-4643-8FD8-66E10A2D96E5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8" creationId="{B4122036-9BDB-4D62-87F5-4890B9645A06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2" creationId="{3D272768-A62A-4CFE-8CA3-F7ABDB716F7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4" creationId="{96D83551-9287-42B0-9D12-B896B0A4D026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7T10:08:53.661" v="2646" actId="478"/>
          <ac:cxnSpMkLst>
            <pc:docMk/>
            <pc:sldMk cId="3684213085" sldId="256"/>
            <ac:cxnSpMk id="3" creationId="{747F5CE7-3050-4E8D-B4EF-79B1A3DD8759}"/>
          </ac:cxnSpMkLst>
        </pc:cxnChg>
        <pc:cxnChg chg="add del mod">
          <ac:chgData name="Fatima Pillosu" userId="a6295d4dc9e22643" providerId="LiveId" clId="{7CFD9F78-406E-4762-93F3-AF184393CED6}" dt="2021-03-17T09:45:23.532" v="2362" actId="21"/>
          <ac:cxnSpMkLst>
            <pc:docMk/>
            <pc:sldMk cId="3684213085" sldId="256"/>
            <ac:cxnSpMk id="13" creationId="{C9667B1F-B504-486D-BB31-514232843E63}"/>
          </ac:cxnSpMkLst>
        </pc:cxn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add del mod">
          <ac:chgData name="Fatima Pillosu" userId="a6295d4dc9e22643" providerId="LiveId" clId="{7CFD9F78-406E-4762-93F3-AF184393CED6}" dt="2021-03-17T09:45:22.055" v="2361" actId="478"/>
          <ac:cxnSpMkLst>
            <pc:docMk/>
            <pc:sldMk cId="3684213085" sldId="256"/>
            <ac:cxnSpMk id="19" creationId="{18B1C908-CB26-4F1D-A388-37A1D6CA9DB6}"/>
          </ac:cxnSpMkLst>
        </pc:cxnChg>
        <pc:cxnChg chg="add mod">
          <ac:chgData name="Fatima Pillosu" userId="a6295d4dc9e22643" providerId="LiveId" clId="{7CFD9F78-406E-4762-93F3-AF184393CED6}" dt="2021-03-17T10:09:09.825" v="2648"/>
          <ac:cxnSpMkLst>
            <pc:docMk/>
            <pc:sldMk cId="3684213085" sldId="256"/>
            <ac:cxnSpMk id="92" creationId="{EEE6C9AC-5467-4C44-A47F-2C691FB00459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  <pc:cxnChg chg="add del mod">
          <ac:chgData name="Fatima Pillosu" userId="a6295d4dc9e22643" providerId="LiveId" clId="{7CFD9F78-406E-4762-93F3-AF184393CED6}" dt="2021-03-17T10:08:55.894" v="2647" actId="21"/>
          <ac:cxnSpMkLst>
            <pc:docMk/>
            <pc:sldMk cId="3684213085" sldId="256"/>
            <ac:cxnSpMk id="122" creationId="{F373F8CD-EB83-4FE9-B422-B316CDAD8788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7:04:54.893" v="2010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del mod">
          <ac:chgData name="Fatima Pillosu" userId="a6295d4dc9e22643" providerId="LiveId" clId="{7CFD9F78-406E-4762-93F3-AF184393CED6}" dt="2021-03-16T17:04:53.618" v="2009" actId="478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">
          <ac:chgData name="Fatima Pillosu" userId="a6295d4dc9e22643" providerId="LiveId" clId="{7CFD9F78-406E-4762-93F3-AF184393CED6}" dt="2021-03-16T17:04:54.893" v="2010" actId="478"/>
          <ac:cxnSpMkLst>
            <pc:docMk/>
            <pc:sldMk cId="1946935707" sldId="266"/>
            <ac:cxnSpMk id="23" creationId="{32470C97-C747-4E4B-87C4-2E00F82EA09F}"/>
          </ac:cxnSpMkLst>
        </pc:cxn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7:01:56.387" v="1989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56" creationId="{50B07229-8D7C-458B-98A0-08E3BE3AFC1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7:01:10.895" v="1983" actId="1076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6:54:39.326" v="1922" actId="1038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4" creationId="{B7326700-7EB1-4237-AAB4-26DC7852811C}"/>
          </ac:spMkLst>
        </pc:spChg>
        <pc:grpChg chg="add mod">
          <ac:chgData name="Fatima Pillosu" userId="a6295d4dc9e22643" providerId="LiveId" clId="{7CFD9F78-406E-4762-93F3-AF184393CED6}" dt="2021-03-16T17:00:57.346" v="1981" actId="1036"/>
          <ac:grpSpMkLst>
            <pc:docMk/>
            <pc:sldMk cId="1838584490" sldId="269"/>
            <ac:grpSpMk id="2" creationId="{F6534CCE-C406-4BA9-AF57-8E7A229597A0}"/>
          </ac:grpSpMkLst>
        </pc:grpChg>
        <pc:picChg chg="add del mod">
          <ac:chgData name="Fatima Pillosu" userId="a6295d4dc9e22643" providerId="LiveId" clId="{7CFD9F78-406E-4762-93F3-AF184393CED6}" dt="2021-03-16T17:01:04.482" v="1982" actId="14100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 modCrop">
          <ac:chgData name="Fatima Pillosu" userId="a6295d4dc9e22643" providerId="LiveId" clId="{7CFD9F78-406E-4762-93F3-AF184393CED6}" dt="2021-03-16T17:01:56.387" v="1989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6:54:44.313" v="1928" actId="1038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6:55:33.264" v="1933" actId="113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rHpZk5041u1fcfj54kJIIKmjqx8EZ8o8OR/bab8QOVkIISQQ86//NsdV1S53f9V9496Iqqw6gNCw
p7XW5u8v099eqren9t1kqtr/7WX69X3Rde5vv/ziX4o38+Q/GPXSWm+/dR9erPnFfvumXt5+eW2f
RlXLX6IQkV9eiqe2e5ve/+Pv8Db5Zo/25alTtr7r39r5/s33Vef/4t6/vfXuxfZ1tw6X8KZf36fW
d0/v7tXL0/t3b3Wnuvk0u7df3//psffvfvn5Zf8y8bsK1tb1rzCWf+CUh5gjHiHOaUjfv6tsLX+7
GzDyAfEYIYJwTEmEGPt96usnA8P/uyWdF/T0+tq+ef/ut//+eeyftvDnW8rb9Ps5pHZdcXp/3uIv
fz7nf/z9pwuw6Z+u/GCKn0/oP9362RL7vpZP7fz7Wfy/m4HQDyiJI0ZDRFkURUnyJzsg/oEgOP04
SRgnMUbR71N/N8N/sZ5/b4M/Bv5kgD+u/3z6+4//P07/f7fMH76aPXVPm7OT/2Ccv777u1V/GvpX
sfI9jA6vv76Pwx8iZ33Db8N+93NjIQP8fuq/D3h78t2v7wn5EJMwjigmmMbv341v56v4QxQxnvCY
Yk5JEvL372rbdsWv7wOEPuAkRhEnNGRRDCH2/p23/fd70QcShUkShojxKGSc/ZFUbm01S1v/cQq/
/X5X9+bWqrrzv76PCESw+/7cukqGcIJZTEgcsphhjhMC91+e7iFzwePo/wwmXGwSJFjERa7SoQ1U
asrPXdVe+NFu3MKvUVRj0fbJkOqobIRb9CUK8y+8GG7nkXgxdcyLJdHPcVFsq7AqxVDx08KaUiyx
3ErnfIbml54XhQgcV2mxGCwqrW9kqPfFMl4OtPdZ7rEXsoA/1fxJYVKkKl+GlNfzXbOQSxKy54QU
Zdr0sRe1pENKNSwssvpZh30pFIGn3RR+lkl0LDTME/RtKWy3POQ8vuqIzoo58eJ8dYroYR05qK3m
RbRJCMx7vt0Fl5YXl6ZmSlgDr5wiz9OuUUpMetpG5VgKGiRBujAqeo03kTMXvKReoGga0pKZ565u
rz1tbqbcw7KaejtN83WUJ4ekotfrA0vVdKKAiwx13ea8lynxLCOLvvITMul5QxEmMvXzl4XBeycW
D6mKvRQTo6/rS85vN9XwFpEoq0tZpkmOmjQYujnTMyy8JO7KGn87yeo5oQ0WdZNUQqNQ5CY4UZOk
nepDOG2m0rAsnvniXnlSPjSFevbJPKTedyyb4r7b9Kh4Lodg3iJND56NN3E3bcgkn5MEjjiJWpa1
TUhFqap9G7U+qwN3j1k4Z9yFQ0pMCIsrunRcd9nHPC170qbxuig7To9uRJPwLT/15TCkhaPpMvQ2
wzkYJZDDZgpiLXS5xJcNYvNVUMK4yo3dxpnxgmJVpMm27/C4JT4LJow3ZPVl76vn8xTNKG/GNjyV
q5uQrj+ysOgEcdk6ZdCrbYSSzcDAlccJgR118sY43Zmk42lRlc8zHE7js9KZneX4wpT5KZBy2dK5
kAI1hahXP/GhxatnXDcu/mxmL1QOB2tYfF0E6jlffXG9y5UWkexQ5iQM+j5yAccfg3T2TovzgfXc
XUkJ1oIgY1ndTjwdvD4N5Fq7rhLdQIJN0DsvjB6eky4PNmM/XhHGLkjRQigPqzuWVsRl91glC/gY
bzI3zS6tw3lT9932/OLzcZMWf6vGq6JZjtzBwWoDQXJel87B1/1c34Tk5rzawEIoL4mZBEfb8yO5
7VLSKr/pcn+Kh6kTP6TRf5OfoK79lJ1iEpOIhBFNWEgpFLYfsxNNXJMvsonFEEOSyU1yiOIQ7BSw
03n+v54NUu6/zpZgyKwJQiFnP+VCFIWQg1AVCzRD5I4QN/Ky0hFNOzduQ8uugoGeVqf562khm//l
tOv9H1LwpGfvo1LDJhk9wJk/q7wuRQfR/h9OE+F/NxPFOEpi+Df8eYOjqXWjujoWEYZMNOQnHSsI
7Pw0W6pSW7huUy0Q/RzCYCTk2sghxUSfaskPf71nBMjwXzadIBLHDIBLEofrUn/Y9Oh8KxFxMYQJ
PwxJdyBlc8EHSNvrelAB5i6b+oiQ/Fbpw6D9oZTk87o6k6t9W2aJAyfnfvpkwrb5TwcF1f0vV/eT
J0y6DOQUgt8Z3RBRBzfa5RCkaylryvjQQ4GTaxUr3bwj0WT/0/z43y2AEkB0CHEWsfin4+ELdTgs
5lgwnxx867EYdFeKyc9QKdcwLdfsAsZ8Ve0i8oEfPWevPhghZZWQamZWMLHU+Buu2SlmqwvzLyXq
IEWVD3ESnVDHTip3WASzyyH/q7TCULE1gkIyBV/8oppNr5dj6MklhkpZr2VirfJlotKxdzdjsVwH
psdC1pCm/QirM02/rxN7qVVyXdMKC0UjL8Jh0xcIDC3H23NJQdyyLFxDbC01qGQFDP9iHTw7K0ii
S+0g70gqZE9uSO3rjPM8XbPouJ7B+j+9fupI+1WtWy3XYsfj5BoV85ZV6MmR63PpaN1bhZJ7U/W7
Qclc0LVY6Wk4LXF1U5Hk1ExvUY6dqHooDD3PN7OxWz12h5Akm9IE1yWERyirDbCjT3MMmfVcehaq
l+28wE99PrL4kofJS2GT65yAT5ynWZ34jKgCCZhF2saJJpfZijno6rjFevRjzE4J3/YEyjD3w76D
1PId3sQD1NDo89jGSCjY77mWnHO74mCl2q+jpQgAOqbfR0ENSZqH83N/HanRyh5+DgYIUkjEjHKe
ABH5c6iyvFmWKaYJIBwAXP1gpPBY3i0Mfjk9QMTiJnUSluRCdkhY+UxHelfk9rFZK9d6FGpZ3nIf
7OgMDrMeQu37W1Krhxkny35QAC7bBEx/jv0b6cNHH+fpwPVmzPtB5JQHm4QGm3lWz12w5oYOTroL
zTWBocF67OvQFXiOZr4MA7e3Sm1jha6lBgRiFVi4JvvElFSsSW8w1XO3BFJERl3mAwRU14BvxfH0
lYfTZm5ktj5Srae9vrmnrhHEu9sQENAE5eeMGNsGaqXKV9f34IRyYHemrh7NAK7cjoCDbBXeV9Zf
QgpU6dm55ynZuKJ4HKctLhCgHbAuW9NeIJuvgY23LfJp07ans6/H7m0kySJiXezGkN2fMcnENRZN
cl9FECezAqRmOT/NYXwKV5OsKKPF4J2VyeJ2a6P4+jw9h+JF4xJ2Orisof2RyLXK4b7enYMxwvJ5
zRajBdiWdHcjrERgA5hjBtMG44vDObjcGvKuhWPpR/bVN3N6/uFKSC1mmE51W1ycr7AZHL9rd6xB
l4MLWqFp9LxmHaQBaa2IUnP5OtWRUGHwhJdHxfhDXUPAwTPBPNa7OOjSZPaH2lQiICMXlkcAmZLV
8QGMCeNgznYgkJd4cVOPgyBVsKRnFMOjkqbx9NjFkBHPYWqjcBYU0JdDwa3sJEnzpnwmK8bUa27T
ZP3TFcKMbQ5GhV+TGogoupuu7WZgEwSCFJ6WK4vwFsAha4eNDNFbggOwDJRr55PTObIVno6tXd66
YjyaqK0FUNnnrgdT8ar81Lb4oaXFc2XBKxN7wRprABLDDzN+oo19GhEQovM5THlaz/rqDGiHElJq
3qI0SMoubRHd5uAX4pwRzjH/G6++/ZEnvlg3t0oWv+lPf/z8x8ka+Oeskvzz4ipf/fPX1e+6118+
tXuzK0v2Pz+0ruaPd/1Tj1nJ9R/izE9c/btS9r8Q+b+8+V+yfKjzf+hj/4bl/yywnYk+jPlO9AMW
fYiTEKg0jRggVkzg1ne2HzD6IeQAu4BvU8RWGeA3sg9cH+gFQ5wmGDEccxjzG9ePPxDOMFCNKOQo
ATTwf8X0/wyl4zihUYzjGOM4pGGM4lUI+AFwBWbpw2rmeht4y4+B3iaDQZdQ6Y4YElUS4XnjKjYK
VbPiqHAMJbgFbw68PA7zeJVPkhwi2txGQTDvseo/z80CtI45lmlzN8Vszuq52dXzGF7WIbuRSxI8
0tcfDvw3v/xRr0AU/cs+OAdYBNuAU4bjWXWTH/eR2KbyRdNFGzeGmziXOg09mrOmr/L9NEa3daTI
hZRoV3Q5u+qcIZsGTeVm9NVjGQ7xrhtaYI9WXsSGX4CuGaVoQjzzU6LTKKq+6ShoLqs8EUmrw1QV
Ps4o4Zecq8egVCgLa7pZZjlcmWI5ltbrPYg5l6F8QMowwS0UlTIx9Y3q2zhthjBltNWi7CuW9kkQ
pbbr9Y4NkBP48Kx0+62Ju5cCI5nGlXwlPn7skz7YFKME9WLS7n4u5hvANXcUy+CmjgcM6M4+E0v8
Y8CGj/EjBwHnKViCvUJEiVJKImQUFCIi46bpWXNkxEF9fcY6wdtCVSi7aggKtzGkMtGhRR7HRH9U
Df5kCw0zl+G27JdyKxNyOee83ZjeIlGwIOWaQDEOdpPn80aTcUyLke64Ujtbx3rfNMtpSmqZkdoW
KRuGvV7MJvF8SnvZWMiflc4SGm5kbhbB7Ky2Q2l0ivvic8cWlTkDzBxNyVMbKoFtVABr1S8EeNee
HfqOiAmWc0VHhjbN2H0uvE4Zn/U9Pkad2fW5q4WK4ss+sEtKA3mDeX6bT3EukJubdOJzm8lSVtm4
8IN1DgkWqEZEPQddq3A38dJ3gs5jt+uLNuNtf/S5/uipOeplk9NoOCZjEGZ4/LyMQQ/na60IDSHC
zLjMXG+pGIxTYuwUERWzSjiQrDYcNfM2h3IvPIItkE6mQTXwNM9RlQ4dvssX+0V3OdR5x6qrpCT7
QNe3Bep5igMo0sx1wLOBwyPT9wdl8iiTY1yIYgjNRRzrRvA6SXWuLnxJliPiDRItMsONmttExKYR
deXUrZ/M1ge63Shgejs74OZL0oVbGiVlFtc5zXAx4Cwy7bbQpt6SZQHwk9i3MTIfdWCbT9030PhO
hONbbFE651EleiPLreoseNsc2g2tK6YFU7m5QMjUF0vRDMsmtEN90fcm3NuoyuaRz5m1Uy5ARuJL
2laj3+A2/qZQXlw2IdrFFB0ZWDmb0cUMPP0K8K6/bltJD7XfMNPc5KPSu3nGR7uoL4jwqwYln5RH
H3PcfU0iYCYBAE+TgUR4Strqak5SiufDOFy2S6HSPk56UZTkykVLI7opBnVv5lvat5/ymgCDCD96
V7+GYShF7+58OexVhx6jyN363n+UXRUKV3V1WuWHqq5RWoY+2eMKJqZw2m0xfhybcT/2C4QBH8a0
N2wzJ/Q45tlQteAD/C6swEgqgcwFIJ/o7gqUl7tJ6SaFcrCjkTp0dj52KMhTRexlyE0FmSr6HPE4
FgH2937p5xTV9QuVs+hsOjT1p9YEd+P0tWmjWtgYb7n2F5aizNR52mOAyRWOwnQKAR0hZO9tUe3o
gvZEQhROdY4OtmgBDvZxGhYLTXPzKDEEbhGxF2m+Fm7ctbkr0jL6AiKFCOU8bkA2AeDc1fuF09vE
JHUatfkm75v9VKFL05R7r8nXYXQ3pk2ywoPIkLflLgAQu+SA5bwuuz1N/GkK6CD6dJrozvahTRPI
PyKZx2PdT1sHGWNrK/fcJsWxiFoLBqPP45RrAeUpHV3dphEjz2E7fqU0gUZdeUnbSgNSi1CqEy03
ddwGaRhGV0kR3wZ5f41V7ba2oU4o7L+AgGlE05t8I4sl35SQhewc4Euph2bfrlpoUu4W4uQp8vV9
YBjfLDao0nNlRHGEDxWZvLAs0dvSqW43LSRdSDddVMqabAiiVoDQMe0LTDt4rGGp1IHcWlddWpCp
YcZxeKAWigidPT9qXgPYnAqoqbJI3bxs0GCoULanG+ecOchiDkWgquJrNJLHLkDtg9X9BIgSEkkb
LK+6nCGbtrp4UFOe7MJ6DPYLJfYu0mMgbJPjbeKlPJAegapZ6TsdVQfp3XRgYWW2FHZTGQfQeoEG
wzxBODol94jjj2Cyk2PoFoIJH3W+HJZ4xrdGFnvTOHTnWN9mPWR2EdQDvpBtDHpljvFnmshj0y7q
AmPf7GhHjkUedE9VzkKxopNTwWuaxWrQ2dBylXntxhviul5oZvVX2ZZVGixmvuoHhzNFahBGpQIU
Xrv5JnYYb8GHh6uqGqo97dRyiXrQPkrNS4FYru+llpCdHJCPjoBwS2w43LsqXC5M6LuNpInJFm2D
C5VH1z0z7X2N2hoiNTgt3B+WMV8+zflSpUsVsuuJBCzzsnE7X90GcdvdqhET0ZI42aOkbK4So266
wcrbUrGU5gbdUwRZdhqXYJOXrwuz4Z1amug+BI2JtyUI3UWekcr5G9PMC7Q6imUzNkVx0TJ1H0lV
bHCoxoy2qL2jK/JydV5sqLkjFbRI6kU78Ctmb8xi2pTgcDe0pP0UOpkFMz0Q15BsIqw7tGPRQvou
E1FSEwnt76pRZQVrL9vmY+1GdTANhLevMRQA5dmmm8at1Qx4UaRzsRi9iehwCsYOHM1dg6OyTVCZ
45IzKRZLoSoOeknLzlfbjo1R6oZjVwQYrvQQgsSBBs2KjKH8oZ1r6AHxfWnKVpgqgPp7nTT+mMhw
EyTQHwK6GQ7UpDNRJmPsCjHVbcoFYMdsv4Q82Y4J2/CmQNu4n3ewp144zA9xMQmwGRWdjG/jqTw0
oLq03PZpHQ2TmMeqhfpLn33UH0u3XMkIPTMHaJK717puipQOeZXpxl6gCbeijLttHVaArgagkXVU
gYTTv3ZkXMRQuCLLGaj1wOUHoXXRpEmjjACcA1036Mt0EbSfqk/9MEDGKx+QroG+RQBF+m5MdQlt
Hp4vRPSebqSS0G1pr5Ejx7aZGjEM4TPofd+IbirhKM1FQqoD+OipKQaAjmzMWpC0OlXuyeLE1E7C
ttBpg67IjpU+rdfeyRwURmgexiIM2F52/L4j6sG4MhLlpGTqApPKEV9EBTsEpDYpDsPXfPCvGkd1
upTaClKXVzOiTy5xgQiizqVMa3TZ+K8LrsRS3kz1m8n7u7Z3SdpS+tFge2Sl3lsJ3SEp520fO6gx
SflCG2hjDYielgiwrp1ROnXtpnf2U0VyoPVh+Rk6PnfIj/t2bj5DW8SAXhZfoFk+0fsG2RpUj4Tv
VJc/1cP0MIXdoWk/gRryoipYjObTCejOjbfzDURtp+Su1OQqBsmpHKEEagn0WS20ShMFCULuuQ58
yifg0tM0RGJwn0Ov1KawWIowL+9ceTOEzaeF8l1fwXLrBnVCqQgJXC57FHTwqzUlyKPzIKyEvFJ1
O2CJAL00gGVdhnfOyzGtC/PJlQngg2GOACTO9wmJ78oZFjnwbdPG2zho2xWRX2DiLwDhqQzUcwJe
AytBSYIvHOebmOpvee5JGuX6SKBLnJoDHUHwiRbzZAMVQqevBR43uwMkQBQl22l1J8LggqLFy9xU
9OBkVEBOPOF5Wm6VhqpvAiAn7VAuadjoK0COUNp6FGwnfwxpU92Ngwy3qGVJ5vMcX3YDlOjctOxz
hwe58XmpMmLxfhnNBlFnoXPLm6MOw/4O2eqqCMFquSOPlbTJYcbxkvW+x486WHbG1J9VtbirsR66
Wxfjz/ZItc0/VyBHX8VhAqLW+jMfc7SJgJhQUxyKoajTrgYxKzVTn82UTNeG12kbN/ldXuf9BTed
EokO+B1fcp/2up53oSP1NkzCJmuBA9xJVsMfgMPwJYuKd2M0vyVJPuziWR4ljfqrYCTXM+RsNo/N
Qzu8VT3zB45Gkxb97UilfwjzpT7x+6nVr/D1hr6eNQ8+UtacImq7ndPss2xA42mhS3ABTvJWV3W+
H0dV3ssIwPmSW7KPTV/en68NBc5YtYipwj20tEm5xaoLM56TPS+xuyZAzFMo8EdcgW4688+Jjbu9
zBdzxSy7oYu/Gwh/8aaNRGPGL64OoUQuyU4ueQuUaAm/JJohMcmyv44A8rbzaDNWgPgdzxEQVFUf
XeKhuT6h6tAsw5hhvzVB+2jHJrka28Kk0Rh8bnTfb8rBAdnAfN9bESThsa27aYsG6jIXlCg9oyOU
RJCIjSaX8PUAVOd4up5Jlc5Fr3Z17u8DcKPvcp7uKH4AxJsko9oRRDH4KDRIyXDwBSKbsi5OpdtY
o9W2k+aaVt10O+eDBvne5lkzl2N2HlrXrs7K/lvUFBLq2L31Ru1CGuBDGNVXruD99ozWFOmHAxid
5tELxJ0Si6uSre+LYSt1fcXKUMy6rm/nKEgHpKc7yJ112izab+cKvscRdDFTVmpqTlh90nLaDXVp
rvIaAXg0bZ7mlvnXxtVUBH6e0pYU/lIPSNTgPbUJ7+AwWBZ4kDJwMemtTuYy7YfI7Ab4HuMwjCwW
WCJ83ZLwJkTRDV8lmG6ywKDm9saA912hvjK5aLCOdp4EiXDK1fs+tzMQW0w3STWCjl2iRwZfFe18
HbXpUDIOmmwB/YPZPNeufbVNfFkEEIorXzWU+dQPfLnu4BQnp/KjV/KGM4ZOyBiYpdz2mCwXcy+H
bT7fVpLfDtEwXOYkn7ZLA5YF0fds+nGuDTRu3Zyxpn2tF+W2Bj7M2E0amUx1BUDJvFU7BRlgIfPa
wo+gze9g79/tiAEMmInqyzIei6yr+lRF8P3AioRlH4ypZPD5hmzp7fkyS4hP9RLcIT6RlGPwL8b1
kKFBG+iWuSlTVTzu3JwDjWpFMJkojUtabhNcf5uHqUrrJfGpnIIJGs3TdbRU/Gjq5sUrMmZhcGrj
UwwIPJUNB1pShckGy6b47nMeWnmHDtB5jEme2rBbMgCH1cb1bNokbun2YzXBhzGFA+2pmYqHsVVQ
WGfQpUwxfAqwA4jQVI/ERIAGqzhTJcmzWqvuspxJn2LU0KuhmS+KYGl2Pe66Q7wM+S1dqcFk6heQ
I9Ex1K7eYYDOYe5veAKAIQY5YLXXgQ4WPsepgFI3HH9ytqAXI6r2A4D0VObRRa0le5yrdu+7GJ1m
bscU0Ra+zoiDXW7iQaA+xNf0HJrUamGKMBemLcnhnBJMEZWXbd6ksuuqh8R8a3LOjucgR3F8bLHR
R2ipAlq0/rYh/LNrQTYLXP9QOIj/Ni502k4m3s5jMVxNyxQCJaOF4KRzkB1QcgiC+u28/jhH/i5Q
8caYRzsB51FU9QKR/oEWPDj2a+yYBXJZUUNashMn6ZQXsM64TQMLfcggmIJLlzsQ8VsN7TW+nIJh
DC5aG29shMOrEodbFXTlcUoeZJOxAeND27NFFO2CQQaCQzQhf678dKGnMs6iuOU3kMINwIGeXNrg
QctYbmjoh4sm7zcDJX4/sgrYtrvDedFfhvn82nUkPDq5AeLBUldpdh0S63YdmmkaeXnfNaHaxUvy
kITE7Kc18bIlM0GFDj53L+ezBz/77OcI31VLs7KzXORLom6jZgTyyTOWzyyrpkntBjNfS46+FYTZ
bbi6AekN3odBHcLyPD00zOwZb+xVFVS7EED0HV6WTV1HWwaFdhOhBfox1dJd55M+RRYZYdXcZ965
cqMas4OGRQ0trE7uFjRNYOdoSYdKH4uy47dAoIGJ2D3tFcgNa94mhb1krAC6Fncym3Loxijet9CH
zuN0kTS/jzx8mpQv+SWOfJeVJj9oBli0Gxvz4siB4Wtc5OWRhy0Ssyuh91JBhsdN3EBUg0jWVM/M
TO7GztVuruQk3DTOl42DBk/lMLSRbAwK35olAGC5L3ogl/Ec1weogPxYLd+qFodHHcvHpurGPXCv
8tIN8DEOna1NQ9vBZ2zVUKf1ONp07HQObBk/4bzyN3ICNaaN5BHP4b4DvfIuksA5g+n2nNerjm7a
sFp2UGRcBp+ZDTuFxy49G/QcMQHg6nLU92Gb890MXZ8dDsuPOAR9Urb1pfwfds4sOW5e29JTqQng
BkEQbF7ZZJ9qrc4vDFm2ARIAewIkn+40ah41g5pJjaRWqs6Nc25UM4J6yfDv35JSSWBj77W+BU82
DxTnUN7dNhmfk4tIAlUkBg0pdNfguFXLPVcj1oGdH5tRmayv/QNPGpyDZchzKkkDCUxFe1d6U8os
qY+mEQ5iAhvy2Mi54Doc0lBW48XNvJCTJzuIlwyTb+XFRR/XIv/ejWa2OMfDZc1J3RygEQIYqRtY
AtT8itdFFVTPfVEp17350an01iENprF+dr9AS8pibiL5o2SfdOJxutR0PLow+IhcN54mHKTpItcD
6D2Owo4FXi0M9WuOhr0V3S+1WXqNb+2x1ZBiE+gvt3rkbxFPJ8z+/+sTJbODLzC5ufhuKUg9u71Y
4wQcHQiJbuHj6fsXibWWe2zOexra8UNOC/TUxB8KnEwid7qlp3qoILzANDj3BMJbFXjyucf6x/Jr
u9PiRHMk+CRTLxrau4nofleXOCkII8el3uKziTSNUj2EYVY7jIcl9//yxizXvondtU2c3m3GzpkN
g/mgxMwySGR7PUTqnqBWPJFuuCpIjXZg7jKI24SP8T6rB88/YBnh+VTjW6nG5UdyLG81SwT0oW9z
K+PyTkYoJhBk7is/ik6r2J6Ygkx1a16WIPzAoD6fofmz3OukLVq3Do8oCcdS+PODdD9g7nuvkMxC
bHTsIK5dmeqxXr+U+7MNrZ9Xfec9NCEFr5eQV9XVW5qtwmuf5MqgvvO5PGiv+ymcyitilweQpJic
QwjMo9m20/eBT9t+X9NKXqtfLJmbu22M0epE5Ob+9ubUeFBnkrmrszIgzU5Dij8lDJ1B7ENKR637
CfozK3k37MEebFlIV72jVaLzrXfNnRkKRXt64bz5rZOI7spIQUKSZZxOI97L7dxgUVftI6l3Goyb
BnWDhz6EWWi3Ng8GCePWzxW5thXtHifS/TBRLdJBOe/orV0EGILihzhuTAZruoXWDnG5auW5Carh
MI3z/XfjudbJeIaBgk5gQ58Xkp/j1Ny10JTz72XeSJFcwMiMv0lQD0cioK/GpHut4w2miyinY6Xq
A1nW/qvWONYj379A4y9f2s7cocCZJ9JieGMkylemyneI71D0tZ8zO4R3ZHSPDTQpA3n/DLDjS7qE
HCsvwThM2+QeVRX9hvAh1faUn3HuDmm/GXkYeQABMw63YxVM0WPdKYiJgF4se7PJMD2WrfotHOyZ
kdaQFG4tBk0Ee+E9fhgEgIdvDXUizTGpErsnrkkwH9NoP5suB1ID3dhjtojK5skk7kI4NzszL/fU
Yo4ue/H2XZqnvoNmwoS5CAh/aQckFk+y6P1ovBIfPJnRGvP1Ut0HfbA8LItx+540a3EjP3ymgyv8
BAtdvPbyeqVt1nf16fuddVwEr4kbn4UTDwKi5rmqOSY/VQSzE9l3q6SSeK+DRFynXXBbK8FPeG+X
ZdySs+46uExyPasEZgj4re7BWHXSITMPTsH3mmSFwTzQ+zZYl4ep6tBoczgvpu/53vhehYO020NW
vppt+q3CLQJKhFHItWERkb66awxzIFkwuo7NGZMe22mCdWnHcm/YrFJXnmc1mB0PbuyD8za4gCtJ
A5qMECxld4jda+h1oUyjxC/aeWx3Tif8MEYtRBNeiHWvezpcvpv3CEb3bomLOnJiz/m65X5pzsMo
GabC8S9rN/8wB9FTFQz9sW+qNQ8qbvdLVWVNOZTnyPcKV83xjkIUzCY2vowEcgbKB2zQ214jtJU5
XErAZ30o9t89PEw8DwpKN2+XNZzm41BLm3Gii9BS/sowL+eLmYbDzH9CzeEv7c2bGBR0Nd9G/dFi
GNprKvQxRrM3x2I5JkbN18Drg4zfNsGo7DOmfXakvXsM2vWR6KT7cBxjvJU6dX3kH6q6AvhurTzM
9dClmJ6+W1w5QZC16x3rbJ8BqsF2uT2d1tXlucmwbFgIqvv/bXf7/xkD5PC5OI0CQAEB830PQ8R/
Nrs3kYSBAhZa0I0floUuDwNsAx5WjzJcef7diwqW3Cuws7lxARqA24Fsb03M93v0bmOaTwaxX+Bf
QY1kp3A7r91knhxsqf+Pjfzfg1T/DIeA0fyX5/q/cyP//b9Nf/7L7//x7//1aNtq+POvMZHvL/0H
PoJkRwK5DnxDjIceIJfxT3zk33iS+EkCzT4OwESApv0PfsT7t4iFIUM6CxQtDW503j/4keDfQC94
YPZiP+IRD4H7/gc6858QIOTR/g/oBdBcitX2z6wICD98szBiUQIQkIV+ePv//4KQRNrxiZoVLQf3
ch0u02WI5XpyNshHudaPfUN+zt6iMQf1fRHJKnmsGckW0Uw4KuI1W+gExxRGMiDsI48IKhwLm70d
pyMq/fQUr+vOhjCQg3CpiiSq26L0mwVK2QhDcVrvOxmklamqS2Is2g3IgUlg59wTmONrz72FQT/l
yeit562GOjJW7riWDvoTt9fAWHsVrJzRnIo2q5e6OlcYNfCFqH9JPcqTIBvNxj7rxTZ9lCypgAbw
+jNUb36v78JKjL+g/Y4pDsZ7W03o+nQ9vPbedfbWnVucLDC7YE4UDw586XHygy5JHaaprFx5lVsR
Q98Y1EVH8h8v7RTUl++/GwedCg+udklMlM292GHnBzvPGl7Qli7XpZHLNTLmQMJuj1iMefa2EZ98
bK+Iy/QnHRkPGAQ9lBvtwLTxEIWPoM1yEqDPFCz5IGezg3NeZ6T0/L2ohjmnRB7XoI+LkMSgd1E4
L9Cn0KV7mz4uonqBXtbfTU7GmIqQ0hBV9QBPn90FGtbt7b9AKFQPqoLpGJTBdIRTcp7qpLrU0bxf
K+W9xSHbt1im5ybuv6gT/cvAZDph3MrRdHvFDGH50e/ZLmYNHj2arEs1S5IyZc11Ek+ErQ9wY8lB
YkDOI1OzYrt9l83KHP/k4scqusxlY5+b2vn5Wpl330I77HRbPny/SIwzxbsTFcsqjCh36vaSDGWw
H7oQNOFgrEvp/UQqcgFIcPFVaI89T4zL+yaar16s32FjvUaznXJD6+E6zB6cFmvicUFoKfoLuRZc
3jw8DXEMK61vbXnmsS7PYBT4kMagMojc7KEk9a1zUeZSaom3OGiWz3rzVQ4A6zTQstxbSD8nIyVc
SC8Km/Rf/rvZ0DeZ+g4qBTl/v/C6RGDJsEtJxXD4/itIgsPRkzHaT2prrA8iL5P15YXFfbIzU/1n
3oDQryL4gija01zAQr6LWivvBDyOEOq3237qafVP1TbY3PVwfNQ4Ji5dkw7DwTr5aRx2QKKs+NeX
uTNkP6Pz+uffC83i89DUPwGkensPTtr1+4VYOV59mCNFqTYPPsQ67cek+VIBayaYWKS7+JjAs7FL
bAaXzDs1a2QhUYuqmLqPhNbXbQ7o0chRFLLvWMa4e5lgvxashdNggWFsIGEHftU1iBGqWGZ6N0O5
hUQ9wDbLR+uSa2lgsynDCtK2Iq865m8pflBy9bQoc72Va2YD92TRRu+DiZMz4ZW4fP8JYD7Pw3Yg
ablu3gVuh3eZTABxQIw61zFX2MT4ZcKGP5MgVHffLwAu9J0fihG5OBiJfufrq6thRbesqwF9dGW1
9+ukzowYWbHO8C08TwVQYnof3JcPL3OQ/MjayL8ysg9Z18P1iJJUlNV55fFeyW3NO9rWN9VfpAer
eHK/0n0Tz3u1kLsO9imyQcF8NtygfdZALiAT7Jp5fY9FfUgIXDok4cK0dEOADIbs01qGSTENhBXV
xNtdI1qQze0bSEOTbSW2s13ILh4VCPSyL8xqz6ambVom/fOMVq4JKCl6jxcwo8Xe1/qV8wXYXkLn
dEzKr4QPf4S4bp6eYTOq8VDqPjV1k2BxLOhfJwYuowQI6+ointpfpJ+aE3TcIRvbVxrfA5R7N/Nr
HUqEEYE2wOGNP1dZXvWYxw3Vedd6fsrH+slrW3jRxs/LAQmsyAxnC/Y6cyicQHcbcBfNddJgx9sJ
7hu/2eoyh6l/jfz6aUqaY6fhWMtR5n3gX1o2nQH5nZUEoFxzodMxTp7GvUdHhpCGeuNyfoxgfYkR
Y3wx2okU86yPvuKvZbLkmpczDkAEEDDw5S4y9/MaPIi6XXLGyXWrxn3EA5EGcy7lfBia9TkcMYMR
wRR06uAhKpM244qdQyjbOZnC27x3aYcRMkWgdsPcu1Sa5kqXxp4IBXo3tufSA/sBHuYFehvIIl7/
AlUcYWA++hKANBgY5C5V0UrkG3WEbAiMlSzSW1g05U/qaEZnsNmJVVfClxnS7QLKnN9tMWiCBUU4
xVkEJ7T8G6xVUqxMqr1s/PcAy0gEWANRhB0rlymT4wQpexyLwHg6gyaD/jyy83UO+XwVxl0QjHUY
IfvmOPri3Up5IXHcwXFZflXO+7Q9Hw+RXtAjLDHLdHuUmnyuSV8MAzIDketPvI0wlWsa562Ncm0A
RQFxkWnfI15qHJzDavmAaNDbqUT17m5HEHDyVanl5EUFgZQYoNMBRAUBzyBBAG1kWcVbHPO3gVw8
ZNBOcRVPgDs62EfiSGpx6Kn3AeVnLtAqwKhoWDYY/RTgQYAEmKt8VqiI6hl8m92BLyJIHmzwFyMY
0xj5prhERRBUX7VLxJGpKQTINWL5xKJPZw6/ZAbK6Ccd+rD60MXsdVg31JrYfwracTh5MQXs6Zvb
LwiuKl6Ws46rKl8Qa82S8Wpm4K1J9BcZ0eZUtS7aBYP3s1W2/aHi6ROFBrU1WPQeJf5vCA4G9EW7
nwBX4FcPd34weRnxwNwoF7UP0TjuhgnKvizVdAihjFwByatsdb5AYsOCjppNEU3bzXJ027WVcLL5
Os97cJLon1pxXyJw+XrDmFI4oMlOYVYE20XnFz35j0EDIT/xo3Rh4QrUDI5u7Fyd6aY/tcprYGmG
XoEEgUy9fg1P3Jvh9K6NzO1aq3Sz6vdkeVu0rEQECihSiOCpcGEEZwDC4RQOub81ZV5Pm7nXtxcP
jRWL4+r0/Vcg78x9D5zxHjQo6vVm+r1mUVw0MSz8kofivAW1PLeyvJexv+VlWKpiakHyeQbdZvsA
MvRXuU2Xdhm2TAy+nyLPSXY0BNdpYxRcAZFIvRrXxAhO+XYnTRXslZH7Ur2FHbswq6B7s+R1CNqD
WPs1RbP1WnmQCsUjQMIw127Lm5l7z3xtn5FJOZO1PQyL6471OKsjr2asw/ILsDW/wEu1P7Ty9kFX
sfdgnudDxxZ8tChz78jiVZinEYlpa/5g+1u56PGFwd92QD/hV82OQAc7gFUHNTGGkEcHNr/1aG0y
F1F5kvUtdUaX/SIK+CYQb7oh2RGHvQOl/mQ7F1wcU4UN+XSqSFCdor556CPDn2mHBKRH3IAQTu0/
wRKCiqv1p3PeH7d0bdqAwjwCW45Sz/nsbpEEqlHbF3yZNHSFaK/cdgcZtz8QXfcX54/9xZKt2k/d
KlPlhve5muJjPGlTJNyuON4pGrKok+ngkfDEsCfMlOzL8nkSJSAfm8EnJUc1dr+oq8ohHVpLzqMX
kPP3n9gQfw7+fEgibQ+JjdmPJWmD3bxwXRhkPJDrIDhdXWfyVUuYGMP26HmrzAB+m11PxhMnlj8O
pXurkfWDS1z3e9aWiH8zeR+SOnM4DtNSXsemrFJc/NDB2vNOXUjVdUuApuKY/9HU45+aoQobpsih
qwiO65mmbcPaYqSmu/SgJrKoQep6El7uhsbbI+Lb7ywF9i99gLHIhcIS9X4u2g8BjNuiN7E71KwZ
zp5veYrEr02T1Z+f1qnbDiWLO+gMjcrbuju7xXd3GAgKW4FCjgmMANfvSCt3tAzqhzqRf/1lU7ty
gD2lW++lXX/a0rY7iR5jTkwFWfYePCpo4GVIcmZ4qmmwNxWqSzs1qQtXAHQN3FNV/2bzGuahgmlR
DeSPB9PAlevXJHwNYgZZpNum8G7IM5I2/kiPrIO7Dm77HkMM9LV6wkFzF6/3LPTa13gTDHTDdtPy
u6cNTqg/+ySXYj7DErVpvc0PZhLtmdXxU+RBLdbb/Bgi+50lsQBWWHvJScJOrhBSPgUol1bU8KnJ
vPNaYS9iQIQyIqqIdIRZATcrzA4cPYAbsfOc5ddxXo4+tMl882LUlilJruN2gtU7XaMbNsvgN6mq
MbkZyDkW0hVt/9SN8hU57OjKVfWPlxYsGwL1oghsCJc3RB4VZvuAFtMU3cjlMY6x34VJ8krUAD/1
GbPkjfwH/iq2qIRf19QWQmRL0hmXDThP3tsx+YVEVr8PV/0VydmhAi88rQP/ufLQl/cetPMJFVaN
2USGP3PCzN51d6FDt9Y0LgZfHMus1ctL4mC3WGGfahMhMbKph80vD+Ekk7RZ5v1UESCFdROcdKuP
UDIBm3mAL0AQVylFRjWN7VSfEaz5uZDurGqxpZSO78GGmlQFpduxuoPmO0Zf5Rx/0KU6hb33M6Aw
ce3j0OOtC9y7kU4RoLUyjnLIK1MB7uQ3fr1sJBY6bbegL7XyNPoxYDQ4DnyMgFU5/uSBB09jiVXX
1GzHI2S58I/2C5d/+nGyh9oXA64McIWFIrpjWEymTKBHrkOMmaQsoh6RFEojdH6+KkxzVi6fPf8G
060Hqmibdy7GjQWEnI1t3Klf3R0eIDZC4HBItcOSoRvw8g18mVrjBdAser3eAm9c3qnBSB4rHiB5
ydrMl92upv3rqHmAE7IaMhaNePjI6G3kHbzezgJUyHoH7zCxs8pVnXi5n9jdGNGXoer9jGA+TEXs
A4n2IGh7AGRPPgh0/68/gXDxwQkch6Tb+0sEyAJGB9ngD6h+QvWVDOE8EGfWI3B1eImt8ioQ/ys2
0/wB6S9OtvWytuxtGs9Tn0U1FTkybRygKUQa1Ycm9dYW76Qp3LJe9NrbvIabgMgetbvQlAQo6Orv
Jg+KylxHX8nUv1GQ9eEqv3jU4H6KELwgsU2h6czgGjOHdjEDiN0+JnNNMTuCsxR80DuyoFyZiO+S
stTnUYoTTMJuTyflwV83/UMDhVeXiFa4uel300LVnkGGR5aBOzg9nZ8OEe1f/LjEpz88VQAGa2+T
e4Qz7pLSoGFt3st1X62je5rc9tKbzj/bmb+5reJZ244k09HcwUt27jwk8Y9+Gr/WLb6fGKY0Oa9H
RFtf6M1xYEieoZFXH8zR96Bbo9QgbrMLEThBV4V3Ms5C7dGgAr5TvyMfZkMfsK8GckhuE/AsCCte
FxpkDVZeIeGs7COYLwaizmGiZbq02GTIu6cLcLoCDs/TTJNTW/Fk55cbAqwIJrK5O1i5YuT6bLY1
HcOEglSenhrL8f0j6FAgbvddlGQ+ek5A/aYv/LV7GcBYFICgXzdZP7ehO69I65sBmyaMZxyMw8dS
enaPLNmP1pOfsqE/TUSyalJDNnH+jsalRPGYMraQEtIeQxBma++DCTGLsW0xCNnp2Ggqc0oXkZXP
Yc39wrE/grAHXKrwRuxffru9hYyHQPOHMImmfQQgH2PU2Rr4d31vsVFwe8jYm90UBvUJRxsIl7B8
GOPhSyyjhGGPmrCEMFmqZpaHqrXwE8doj2+sQYkhIIFD/6B0O6RbHP5p+ik6cjqUOY/HMbNjlDUM
6A/yWUjJYdpB4tnLlOQsa6kwKTwi6Co9v3Wto4Y9DIWFc1AapEqyZeQt2Gz2BZUTtZBWuOBDBa8W
TNmemqjB9SrwSePRFa6Gdllq82cVTToj/hSs0X0wo7Ssg/i9GaSj1pAFWQrpn+8VDZ+7wMMCDCsw
sSi2Gkx51kBLPhbkZmx7OOWOZbfhZgpAnYsXoK8h6gKjQ4IYs/jE6PzIKcqqAp9SlBqARrcsfua2
EcYU2f6WIyjbrgNZ64U1JnjkI2+2epUNBBpJgEm1riOSOsjHMKsQeLPQ3FKfCoxtgSjEFO0WLOmy
rQufjzBTbXhqInfZ5p/jth1GwfHpcnGsW3n1+hNxDtFwV9TKHtslPhDU2JVCT4YBm2AibF/XDcHG
Go8CwT1QXQEW1iroycLRTIWIR8C/ZMbUiq6o7Y445pIdKNY+hxFbZkstH0Co/4iZSwf2iQ8255bD
k+0bLw8ieMaK9dvZqyFpojIGojqTTf2h9RshwScTXph5UZVGEnlFgWBbnpg52vGu/bDGN8eOTns2
tR8owQ8Vzo4z5GiNyWtLUsiyKSAEneIOuL8+n55jR9BUVm+JnnC+dr+cBkalpvuYvppSINb5BTdz
x/n2Y0C6htpbDmRaT51v94O5xbmZ3fVC5LiXYJsdzsSg/iw3+Wdz/UFK944k35D6i3urZgUJpEd4
rkW2oUd0K+Oo7yIKVMYBkg6N/dt6DFmeFdhEEl4Jmf3U60p7ioGXjoEFvQqV9zTY8jKF5EmNsOyl
X4UfnvjTLAukt1x3yDaVNX91jX8M+upvHwy/QLHkfqBO8y2mr8xPpfEEvPAnQFB4nWCUIBBz3IcE
3LlS6GqQRUqjMdngDooHSAf+JVEIR5CM3kpg3CD2OTP/DQ95xuDXX0zymdBuwZVVY5w5DWxb9kED
vI/+khZ5u+62ZrrAPWzgNmPboUnFzm0bYHU9kqEpwlAplfT3bACq1T5QMosJu1ZO4UaHrYZOCvLe
yPIr7KhXgFpuAvZ3W6qnihibr6b5S4AOnJz0zgNOycy23bnk/LnyywbQBp5nx2jqD/Y+lKJLbb9l
Mbs02ojDWlX93mE5UT19LN0rLsqI00Go55H8qWYCGScBDKoaDWEHU3mNcbcR/bkk7Q/E0/4wTZ/p
aK5kxbQXVQfblFc3o0YiDLBrgKpQkOxYIvIucPJgFwBd2LzUVpD4ETqwEMchKVw8b3o2NMRNWGNh
lLiblmbDUQNkGFdhZd28HpBYfVU3OLt8qSUmX3zbswzchfr0vnUYYMK42X+/18HGfwkioUPzSmK3
T27pnIYN5oJz+gevRswfkEuZr0F/NACaPHjwtZKfQJRwn5K0P83GPgW1l5XjoCrBthlNP3CfjMtN
yz8A5nzCw4bN3UBd4+jJ2eIOZY7LRzpsrPnkuqcRVsm84KYVGFtvXatOuDPqzGt6QJwC5xISZ3Ef
EOQqe0T++ue6VYdwHLbDEOGWL1cVhCIE0yAsWy8fPm/LdA7fmrpO8rrCKTPR5K4fsfnXWz6g334B
oXqERZsC7pgoLlpKunIqkHfKAQ0dA8sPuFUA+hRQYZEIZEnKQivG0X5MCgEEd6bNtu9bdRdtDeSg
UvxZQ4ARU3A1foUfjcDR3Lb5EjFdrMtQCJzPN6X6fUKfh1sEcB9KoEccpvpXv7AoQxoWYQejTxGf
P5egO9W6e9lGCpRhnV7W1kHNEXeBEY8NaLGBhLqQ/op6j7xMBPQJWrt/aKkqvP5udiNy5Ag9D4BJ
s5lheqxiu2sGnaREIaXSEPukF3QeLbHIrKDTksEG4RjQifIbHBYVQ/xXLM8hUGlutteAIJPc40RN
Zb6JDloeOGHcxMAfW6gd4ZJjfnb3aNeypvPvRj2eqnp5UWvwrCXBGNntFCBFjVshUihQXwB3P8Jo
+sBzTPUiMZv5c64HGqek865rn8ALmAPc0Vbm+FRRkPVXOxyQkMmj63BGUuQXhhtMRCAiKlX+grkB
rJT3x6RcWG4sqgRTdT6oChZZc/FasJGsnz+jpH/nxMd5j+HA4+J+9iWarm1DTN37rOGl2SR5GAh6
YYwNGUnI57jkpQ7eIFDqvdEtLq2gGDWm8B7TexGs+jcVCAqE0w1la6880u8+e5rQp5F1PbIYUdOh
d2MGO/WOIrcu8FOz3vdPbKjQ54vw3ArvwuUZlvLrik4oNQahwnq7tS/dY2XCAYYhUnZONb/lMOP3
gZQ1hn5uohUxOwwdm0WgpZ7bnc/qJB37BrT3e0lNedq2cuf3OCesTd6YP7+ETXNYh+0X9PGoqDnN
Y2K3FDaCTQnYhww39UCbZTcKvsG+5e17qzE1N+SWUIrXUygaUagxuW6qqTDtlGFWRlF5GC3JfeUX
sdIkXalGPhQdB/H8GcojRFs4J4MH4u02qlTyfTANLlHy2y9qkuBezdAEZqivSYkJX2hcI1JXa70b
df1Zjf7dBoE5Bh+c16HHjnDn902QHORKVAot6mdffbkYd4w4qw4L/cUY8pdz9KLNLfxdn3oQTUkV
1Nc2ALGOMCGMSoSiNG56q412KQ+kzMYYoTW0Vwewdz863R2Hqf+R+MsjnDdvD4wnqV79qX0XZfIa
tYKmmGQvrRifmD7BsEe2HneVCHpZau8u6eMPzw0H/Gr7SGjciBQaGAUKVSbSKiu9BTM73wpMuzvn
zfit9VVofolKV8S3c2awtMwhsT61E/v0qq3dTWuTli2aNlNOIKpRLtMeXW2ZTLCVcG+YSfBluPaA
ANjF5w7ILovC9sHCiAApuB0i6vAVWNDbXD7XAmXfuOTSbNNJjjj3TYQrp5KBPsOHzIJQHloz5Y0f
fd6Wugyap34EfdQ6zAMglspqu+ud2TnDP5K6/k06JLoCROJ8b/sNUaXJIyGAcFXDHlrrKfEnrH7g
uWL1XNp34ndT4mAFns3L6HcAgwOdaf+6cEBmwwbaEMBxzd86ID95WyEEC0Ssyph53zjCeAnYIlih
gCrrmRUKlpqncK1hF31LEvaT+g4SSefRPMTZz1ZQc0tvIHjjqhtc6IbC0N0ivENM7qAinXFD4kO3
JPf1ika4p025C6xus2ponspxwzOB+Rr9QtLAFXqEq7LIH54LTNFC8oRzVj+AsMy0CieQhLieaHK4
oZHU7Ec8opOWQXmHFEEEX0L+mBskhUODLen7NwzhbQpilTmovLjkof9oeihhxG240dhHfaXPqhnm
dPI5zoWhPSUxeQkglFN5ZHT8MNtz1f1P5s5kSXLlyLL/0ntQDGYYF71xwGePeY4NJDIiEvNkmPH1
dfyxNlzUojYtTRFSKMyXmUF3wExV771HfdpXaRAp6IxQu0hKs3fvVLnc0VKYgSyWX0feC7huA/lC
w8EtBr82iAz/2R1i+ErVvspMGSKRod0q4qh1hc2DT6msqEy99TDhf99YCxJW5xDnbtGOarva4tOC
hSb3Xt27pGyx79vU60J5G4sDYyP0wqGRyfNsQGSwrfmopWUdzQatWJEGLwybPGlr38q8GA7Sq75i
ixd8rtA6E6Hrnd8DkewoSxpCS3vS0teZV3OMDJP3eanVNs5l2II7CdFmq5NnHgtmCmG7pkf0TibG
82s6jPsB3/Mug4+g1vhrXbxtjguumdwKRccOBxkrjrR52vaDM4Ql5IzV4PstZBKM09Ma61cYakwq
RAmCqRpvJgZmth0fSozuMQ1silHvGommgTYzZhC8l37b7dTkveg1OixQMvnHf+Klu6kiLjgwliH9
0zFtRHdmTpp7lB0x/UYk0S8Vb7SD7x58RtCoaT+Ma4zkmLw24zVMwK0ArQhHydyRLUrmYO2c16VY
H3uz5/Kt/qZxixPXuBtcvsA541mTMTJFFZf9Vl5HZFRWWCkvY78mW1I2m9qhhHdb0w3awjRD3eco
wf1jkuDkHhKgGtNa/VFr+xj183Ne+eluYcCNO2rvet7HbGbzxpV6owrmfmvifOOnDyyLUMKQO4fG
Nd6Toj/bfvEpcsPc2l71YWEzajufsxizjtkR8lySI7IM54mJbDcNtzArttpRdylP0SrcbK98Mr9x
jQw6ZohkTpxC6axiWjD3azDXNwikxEJpXLNCXwon3Q42vhlisP06HrOsj0I4NjeVyRCFwmMz6R14
iYtcozIksfY5WBBo0CGYN9qvlVwYHJRnPzEvyZLeYW2CYUe1ImKczCJPuReH4twQYFoJwXk4dhMG
DRvVxGDSEvN1csQU9hkmZHwk+dnD97kQhNrEJQN2bDNn1XBXq/m1r+23lNybrJa7Ba0smurnvh4u
ecIdBJS3RIWrrF21wDlZ+6/Vdj/aHMMQca2TmfUfdur2FCD+d9Ik911mwGwRnrc3LM6uJScua/2a
zI6xfBfQb5Lx1gJbt3FHxnC4bE9Fbux0JL2HfNjPQXeVnNvMYmqG8NQDQThigcEOPlgSs0lxa9s9
4pjCJTusiICDBwmkfDF7qw1tk9Q4uUWmaB6xNXt69pgVbeS3AUIbbESc7vBrwTK0caA1xbRD9CtC
lTYQWJTA3Lxi69mrGPRWiStv59tEqGG5QU31yRNpcTMtfDyjgBuswcLYTt+H12ZjzP66an2mZKtO
Tr3cRKLOL+OVYCBTMLHjyN0uKv8Ib0lCaR3JLE5JtemXst/4K36bBSMBsQKXkUa2S2JNzovxMhPL
DdmzP3oyP32m846hnyvZXARl53USXREAzj4mcpMb6fOTYusPS2c6llFzdH39ncvuM23JTaXpfCpr
dVrqbMQ1171lJq6bpii2VTqd4rm5ssNalCs3KEbsBdjiHpyK7i8vbaqxrPlTY+ut/WxfZvI+ktZB
F/q4tprpd4WFgHiFXhHoquJcGkyU1vHJ5vZH5cMbDUJhAzUDjcH8BIfzWGnxd63KU+YY5K3M9oQG
RxPkJ8da8UmX1slPp0uHhK6FGwWKxFEwL9HFj99xhM/MBRcmNJH94TT5MXceW9f9QlJptz62hG1s
Y8ZLK07NxoJYMg5RGNF/cvd5xCnpiReP4ADN8qeLOmWuQj8Nlu/eJAb3ZoV/OnL++m4zMyDBaDLV
VbFjEjfeyDj+To2ZiGccy33kvI6Vy0Xaj8U29ebsVrW7gjkBRpM+CxVPx1asFbBmw9qCunzE71Bt
lKnaBxTMoMZqAQTnSGiv35Np+KCnzI9+nP+RVgWKZ5K7IcOGE8l1Sz4pDezlGeeWsx/bOfAgLu+W
yjFCitUjbJFoW7krQ5boSylzCBsL26ApjVOOWukody8Kx//gf9Ol3wQLXSeelXiDfZ5AAGaBjQb+
HHj9zHuXxnlYGEu1w3vwkyRqDuKVbD0Z/CR0xWMcazu0OqZaevX0DU2/U3fRKXKrl9ghaBBFfTjN
SI3ukjNAI7TYmbUK+9b8i6mL1NU6fdDH8c0mHUOCstmvIEh9woPmlORbDDx/XDURtkxwJQIvAQNl
Gu9+pdRZVPUDkuDGRax38cmdcmm9cE9zzXbDLXakr6oVP0tbGrtWGMeqbd9Gj5HN4K7HGKs4YmV+
EvFDOacHx6txd8cG38Pa3iAk9iFhIxlYy+CGTPvTrWwzEaDS+JgLcVtSZuqEj4L50ZpGZ8wpOe4s
d5cXFZFFBmb2WE47Gdu/Re9Nt//8hzsMFLRwTHX9Zi50Y+R7mdqlOZxIKEGqJ0FpS/uny/S0m5eu
32S+vYJgQ1rp1vjHK4w3wjD97cqkcNPtJtf4A56FmPdavJgGEHASODA39PPs1ZzTEyPnJe6/S8jj
26jp36alfbKUIhyUvCUoamGZLu9LOPSI6pOPJWqcSM22s4F6ytTOsGAwJqUxb3XNS90ySlq0e4cx
w7pNJqQRVRV1iGf3bNXxTeKuoIAFtYFx6ta5O2o3uiRKXoRafwU8odL68qvo13Did1wlb5ZFnW+t
XyvcdcSI/UgWIMcBZev8Nm25GOcC1CPzVcTD45r0RNPqsy+jCMJOxkjK3I8cgnYt25DWA0fMu581
R2fhk5wn6wn96m/Zz+9dDvga+s6hjaZ9gc9uIxKMP3hw6MYTu7qam7BotncGLdZCtrgqjF9TUXCs
dXcTZy8gP8GNxKZ/8Zg5Or5+nGuvwg7qPjcVKikjdrJL4lgj1xEiLw9CJ4SG85GMxPBlkyAm3mzs
EwY8d5WMw3K2pn2+1u/JSiOrPOtLJILnf8TitWRMXPRCBoRvn2uqThgQQgGPGg691Ap1rTEeafdb
oQUdpZdZAYI7mp5vddSph2iax61U1l9RkFYqloxJRl3Ar1DRI/Zm+3bBiawWU6E2c5PAudAo/Fzi
SIU7Crsvkhv5N0cVoF0oQCP2waF/LctpBeCdv5dele36HL1mGu5AbDzF0YPynDkox/ir6CbmOlqH
biKI1co3j+f6+iYUY7yGTqvexVxRUvSMWRVmtiv8DNDETg7D2RU9Z0IxgG0uDnAGlr2ZwwNxucVh
pgDXerZm/YN/IKH7NV6rSWwgkgJn+wEMmxo+9uUUh0aM1xtRybrxZ/G7hI4jQKX3JUABcrwlHqfG
mSSvUvnH0BrQBpZbTQSCjphzrjk009xu4xEOfDlA7lry99YxNphKVpyTE3yJdJCvVrK+iNHZ4TW+
nRbaxLn+03ev0dQxMZ0uyzrveo/nY6r6c6IpgdEjmzl6TuKErik9CDJ8m8Sc/pL3DqtlHYIFsX4z
u8VxkoW3GV1xZ0q1HZCUthMm1GDi0AP8wwtQNsfEbVVo5/Y90bHH0creTKt4XopZIafYfWAnZWgB
0rK01xyJzJwQX05yFeeJiN7sxaxVaOJdGj07zfSVC/+TDF4TmG256Zu/wBGZSQ33qbhFGwnJmyvI
0kHnNh+Amm+bbHhMFYPJCDlu4TMZvYYwGsXvBt8vL0NotvHGT94Ni5waImg+dDuHST/Fm88wHrNt
kA/TXU2kxMTIHmjt4yX/Z1LuvXP2XIbWBmglvlOM+rj8A7Bvdk1DlMX7wrj2rukBUPJtMV5RiSOG
3HLSf2KzrJlJf0yuO8EV6A4cYGRZ/WmfdN238vmSHfMLfxoN5cRsqsENREbxR7f5rcWd08fGi2NR
RUPfhaXA3F9iCLpLy+Hetb27EftxBdY1ICBpE+X2UeCty2wM1XaWy4NTjNFpnJE3nbIV25mrEQPD
GJhT9+O4GQnonllRZ4j6AG/KIyiUvWfEs7fCSuG2zfln7vfLXro9TkwUI4ObfAQ0qQr7b+M4T4DM
pqBgtg0D5NdFUti0ZFLDUgAA69PlOLQfcdzfzdM33XxV+U+T6TyoZviDZeXiTfpF+RVdWkGStDEZ
S7CUBj9P9Tv5wP/xRO1dFNaNTRacsY4O8gmOcKWcvearnIvXySChXFnhMBvWYalcKF2mv/HTaA7Y
r3DTyHIrLTlQK8Q/UVHT5DUeTbrD44jcQL8IhmUWGuBn1wRuXDo7hrS3Q86JjXvxdy2nBXZJdloH
fWT5xqPb1wzxq/VC8N290wmsJiv3NwkPT9Cv4BdGuXx6mTcdq24UEMGTGzTgAs1j+qV+XzaO71yl
pOaEIGYH5JN5UhZ2dxiQitaHyeSFrVy83y4fPy89NEM/vkUZ90+DzjUciIdIkq13ve4Xo3SIp5Q0
HXRGx/eW/bgQiWY0fKCdxG+yqBPpbX4PZZ9vo5UV/X20lJymjv9rW/qvYHKvUuMmqQ0zEDJh6mmQ
bc0ysw8dv/jAAVPvEUzSoLm6RAauWwdr1+MSMVWuDNyQojIPQvbo4Au4DvDq9OAObjVjsa9Ehurc
Kbm3U/ydFnGDRX/6fArnyrGSu0yluzmZs3tzLT8bTAZ5srQ7bJL9zcLbFCJKm5BZT3rmtSoHEJzZ
ap2yjv9HrkvGVzUoKJHl38M4R/Ycsz2CMz5znhknJoqQuuW2BXYS+naF5cKp3hWJQn+O96a7RvtO
tpeGcUX3J9bWxZkGI/QaiaFspjdpcH9A/PxKFyg0Xk2MlpqjcapbzclukOYALsNHkM8faw6VvhB/
u4zssi1/rGqEP3rRs/b20AyzgRGC0ee7yWflxWLmhCLmFLdpzrBNmcuNO9yVMXglZcwZepDeL/bU
PAy+7QX06nu9+l+e8IifFuLQOcVL2rcP1ewiGDfkI/KBRswc7B1DYwjm1oiX3nv1jUUdlq5+SmYk
3cWVd41APGnnfpsyv8JjXbw5nJgo+frSL/krZRmtIef4ViGkLwNGCX51wtyzGS3vjolOTESplju9
H8AGbcQwToeSiTaKe3nQXvcN9uY3B4se2Kn17VfZH7PApF732Xvr4jidCDAyB7L/jsOXN3oXz/DR
OKxja+bxbojEYyuqbm8ppw96aTgBWZZqp7zxONeQzRpVfYq2kS85+ovM2/cmWbpTko6vkF346g2c
kTb5UpV3CMw+3h+5Dvi3rOUu5qIcECCj6GBZYNxnjPsbpad20xrgN9X1qCU+2+N1uF1Xb9MW6t6K
yOu3WrwYvvW15ivePnaqXecXsO0W+VCVSQr6rdtZsX0xx+W5JuF8qJl58gZVADvvwfjAbvHI0pjr
a1NZWZAVBYyhZl+Z9ZdREhvLBbkIBtd5/1T7cEwTgUkHaQwHwQg9LNf7XqSYVmK1HyP/bZSsVpF2
C8EQ9WDumxuhi2NlrL9230WbbswO7TiCbBDLwV8Y1MjJ+23V/MO/54ABqFjvoylnCt9rSpq4ODuW
QWSlXZlMyuyB0PExnmEyekP3kvRl2MftS89ZywwpZkDz2uQKEc93P6ws+hxMNKzrf2llfieMu0Kk
BcZakhqgLMt9mnFlRw+0TXojhHGPEPEZA+2b5F05oNYVEtrOzFyd6dGdLGlKqPyqDGjf2t7bg32J
y+ZkiOVOFzaNtKkkPudi3znzuW2ij3FKb/WQ4UDtuc5xF66LBaPRMfyTNraZ4fHtjGoHz+toGfMt
3s0bAYCJ2iPoBh+c/opBAvZZROWlHet5VVjxYORvYP4EjpMEFiLYdL2KlXNNkpO8WZNLpuhAzapV
wUtekOKZPX6DGH7Y7OKHrL0Kat+IH3pU6NDs69dGNb9myoClrc1bfSKKj/VmmJtDgtUAq55HEGT+
AEl2coHgbvqMNthO8b22i7XNFY64bICUKN38ZHbFFLTEwEVHkCa1NTektL6seCHiZxjbAljtXnbu
b+/CVolK9AUj5oelw+NPiUt840ATT5k5H4z2s2DofbTZYpG7zc8QY5DwXD7LHPSusCXaikMV0Rbx
qWsy5CfnW6nS2dY1hSlRsuVo0qhhYIu3dF83vpheOl/R8lAbhFXjk5fz8aJzDQx90TNwOw0SZEyj
XpzhdmzMM4jwJ7df0Kdr6jJZ8JWqS5536RH0PRj4WHzYSdsFiWr5LDz7gwj1iChQvLt0nWD1OICn
NEEZoEMOar518hbltzlf0+G2QItvW0T/K2pJlCWKqtwLBWyg9zIJG4m1OApfAmhXXTCpGbh66X6q
J9VMN72pz9LEkSVH8Qxdx+4wtuVxs+5KXzy317E2vyckTjZtHDG+OsyusJOEZpppEp7tE3IuHsMc
NULmxwZeWuhYM4jBkRv8KkXY/RiKDOZwUUQgtlcmbPYELs9NzwD54NCY63pMyHnEYzvdZ57QWxPM
GBJ3yZOSeCcGaDRFcSePScfzWtFSUCNBJwSxeYhM9yeC9b16WNh1Ye3Tkih3MpXlbs6+GxahBQDa
5Tc1S5FO91Xe+CdvwHfnF/eyprskToJg4afxrrqlS3W2mvWKwP3bfbdMY+jH/IgcatQmLvauhsEy
jh67CMlLVkdRxkzcdXEhfA5uIMGAq2EtcadvbVu+4sVMnj1sYhuy+ga8q1YcPSweCY+2GwmxNzu7
CUHMtifHdk5jhc1UuXSVKYArL4+f0zkwoJrdWH7GPWoNf82lYYSQONaxGYoXNKT+3ognDLJk4MBg
X0dRKWgF11TvQOtAP3UZKK1i3q/wjzaOOcmnWrRHHa2X0YHiTGiWK164h1oM1AwwxW2yyvtpsj+X
on41jISOo9g3k5GHemILyjWD67vrGqgcvF4yOJ/MS+Gk0yDdRIVBlgx7H87Gfrzx+k3Tt3wi7vCO
5A6IMa3vewq7IfKM93YC2MbE1/K3Jv/w0JUohu34pcY6WCgjCZMQJQN7vneBi5xyD4+eV1V3VTu/
YApN8AlmTF2neOdbII9H3p9Qztar4ELbW107BSxEw3xXrrdOU0ZQpDmiGwrNUWnAzwVZFjdCs3Ao
EMk+qo7SRJbDpxhW+tb+ebKifUbDjMEArlHso6/g8LlPzT9sragPtT24m2Ug+dIloEHt4cmL5b2H
S5KhmPnUy7UL/bnnhwAkPGNvyqy43qS5tcvs+fl6MnU+cbhvfGiq7x7lOfJdQMsk3jAAQjt1kmbD
5P3HSLIMPw6nH0LdqS6qF6dv9b6Gf55JGd0wj8xRf6bPlckc0R1xIzmjAyvlA4hB1+yNvgbDlWDK
6LL5yY1Z9ZH7H4A/72aRPPpyYJ0Jc9/iemLQRXaTnoJVJxhmcGnF1l8GdVu+xWZTylgcVqCZVSxu
UD9+KabMTeP53331Z3EGfHWreHKKFM8Znr/JrKmuLOTqdP7LV7hs3Vg/dSkTyNT9Nsp702IsQBwB
zhbPtOPxdxpzfOTQ+4ssEWJ13Xs5XzFEKPsmYxzb7hn5BWxq4Ivy10vM4jwaM26YevFUOFVpFUpH
HqRPYqVrmuTkuScJJKuM1DvZgwnYDHFtxTSX4U9b5O92UT6WNSvW/DZi15Fc3svSv6EZvhcLIEGT
W/7DXVzSv/CfYipMNqlRawz4RTSgZzVXGykYByt0JsinjGrEi7an+/jqhoQ+/ye2mxdLP/szliy+
1ZfOGt4rwLhRXL3kK3Z05c1sHFACtvtsv+IOh8ALKMR0sz/VCh4urfU9aDMY/u8NvSUEqwNu3r05
8VevZnnn6qbcpbkduHZz6me9l5O+KdZv3+mO17/I8BWewfXNrM1312UqC3ni1cyOGNHecF3l3MDt
xox6WhIfm1oF+Ss3u13qXV0vtvPSJi/Jmjx2tL7jQF2TXM3luKcC0buhGOrjNCQP8EM8OZyTaP3V
Kxj5zjwsPQ1M9kPtUiLgdNeRNpUrEXcjAdS/nuuraKbzp4XIrXLxEsTX0hRHzzz6H1JizFWqPTgV
i1rYLBQVo70lS3EduHA3ydo+EZY8kqpFzO/vE5cNWDl3tuvgMGaAw26VhDEiY7Yuo5iwI3tXayfb
JislosfLf3V6jObC7+Y2ignFObAJVmO9FIJgR+bfWIa5t9q4DCziKmvhcrmykIJa0w1LWQeJdt9c
fNCMD89xj9g7jelwaJfuc2jaP3K0sXhxBeadVOz2Gqg1Orz6Qz7joOcn64vkPKoLFfB8jUtwqxfu
SU3MuQ1432r1M0BezBC5dOZhmoM0K67RBNL0OcMykZ5KratDp8uwW66w7czeV2nRH0dkc4/dizLW
L/ZxldCbIrMCoZZ82IYCWtbdgWWId20kPhyRvLjXF9hdSO0MVgKNSu105TAvkudsdcqz4rknSSx/
pwjRVJ3rhQ7P4kvOUi5yU9i37uih83My5r6/N7PuZyqKN6Il7sZwOVrR8LpNr3ETL6fRq17IpmIb
89qDyeYoRlvlgRziIcURFVmqDQZdPTG73UwWG6F6a9k0E7omc+13akX6VF0+Dnyh1EdoyAT5GZij
hCeNf5PJ6lgt6j2yZjc0BnFouMRBVBV3fSpeF8xoA2NGs+3gZHlvNaZwElwVfinjexb8whpxg5Gp
iJyJ52BkEAFY/DVCaTCSyXps/eXOaWmHhbq3W3i3LCag2DvH3KcoyOXBZIx6zVDPEjXCd9BgRvwU
zM3Z3Fj/acwOWHedP/bOQNauJJxD80puJ50CUfhngE0xl3v77iS8je7IUIWPh6qWN5K4MSTcbOc7
80+N/se8lPVNpnllg0n80jUGga7nLvMqwnV9WePPZCGmUF2gY4MkCXsp9xN7jbD/6ruKJVdcUSYp
vI4EJV+JQC7fFFb1sg5YD0uDavFKFLKZCdOk0skD/EX+Ix5tydfB7bZO7uAtbqNN4sR/KN3xJlEA
bTKHiQA/VDSIn95tAIXPyyvZ3ledZeS9BZ0qEoGamgPKa9VpEbht/3T9hhYshge5vLrzMoayWkOW
oRjouHyImOf6WvB3pusjp4MI8tQyDjr+2+BnwPLO6gTP6w9evdzPVnrX2pD6m1IwyNanf87glo02
NK+YjGpsEgt26Ku75alybAPbJ9fECjGEBzVhxRnE6d90le25zdlTgf/hbjRodA07rFhTVgnBH0JL
C0xqr+vmecaIFZq2EHT08e0czU8SeoJJnHHS9pNP9Rssjh43LM24mbvpdRytG0+veyWXr3QkJW7F
3oEj5jaB6Lyhm3oyJppRF2tiC/MDq0C4XA/KMf1Uo5JBOq/sbEgNoFdpdZuXOyU7tEHBAEdFbb6l
KmYFmXnvRDYdq1qJ40/eM7lak0he9RuJ6tORtgyzufrJAB/Y1QCI0U2ehDt+aZtlkXGMZNPwhoLx
JAPvDsGkYn9fkbsPOzCTidFgdOgsBEzeJ5uTra4Bh0lJ4T996p5Sv0jUPbVytjNoXjPDxtTBnRQb
V1M0oRZVntrSmUlSWTerqe6FxRi4XNxDktCrV1BJyUVcUiv+nMDAsFfj6lwvLKr9mhkGV/L1mWP8
6tLk3UX4aNviwZLPZovn3oqHoGV+gArNYV2NtzGcx00/191u6JRiuM78cPBrQCHiSzQsoVwMHnSH
WDT78XYsZoDFyyjZjv4WEWMj3EszlpTs8M8HWlBC6FrdU4x/RhMDFny4nb1+d4VpH5p5+YKqvcOD
ihAv5FNPnFqRcLA5Y66CQzz5NBPcJDpaniAAzCcE4UM9Ws+U1aTfy5V6xHCccLjtVjhQDF4e2Db1
4YEi55Bgnt5fCss+ZL38Na+LiaU/3dcO+0lKrtFZy0vZIerlxVNrMGJSNG+BHLunVrqXfFh2WhFK
rJ33AZVh0/v9Yz3MOGOS/EPLsrygaBvReOaAuB6JttgtI/ImwJql5VpuGsvaG6vDiM69ixeeNyfy
kHan8RM+it7OmfeGTZV9ToVx7vNXoAjEtS0cP0QlJbN9vE7rliadDc/0BtuOsalPoelZdOxQxT8m
MWM+SDRzWlCjHjV7tUJmbbHJ85B8D1VZ7zk9sX+4F5JL1Cwm+5Ati8vZye+qnhKrG72tXY5PsqPK
c1IW20YRO0MynKhA+e9iEodLEb2SkT+jYxJZKWkm2vSF9UmPo+NzIWMqcE3vm1Df/eiUT9dftBXV
gm/kL9d7Y9jJzrNCJqQuYydU2Hg9MyOC8822lu1cjE9WCnuPQU0W1hW4to7VcIZ+MaGdN8vEANd+
Knolto0rX7G9YU8o7luThdseqblTaQyvOm7Z2dHNrMST+DF75vSMPtj2V+UY4TpIDQXeGLc48Jij
f/TnBVXJQy/eDFk3kyTKfkRMfHUC48FMc5HbxmIJmB4xQKnkBePhdsU+zFQBES/FeDgauJUZtPMd
w98ZGsaMpd9vdYu95VpfYZiZWpZCEIj4ZHTjBynZBToTbPfwt/3AGow3YqYvU1dfmlT+LfCRY9LK
f/wKTiDuERqQaqB5KX5Nbb/WU3oXldEXs3uBemaeMUeHqeHdDC62DwTm4bkZkZiUP/sbKC+f8/iy
puw7BE91rMAjkjMudvaaYUSv/Xsuhrvry+JNvNiFpGsu8h5Hc/5bwdjYGirHrOmeW/7soUV2rVd6
CeYV19IhfhhXdTAThAD/Com4KoPS1wfLtI59zj6l+reI02GH1GCm8RJG88Q2FdY7YLWckRuOC7tV
cII/+O7Mlsbc/xTYm8NrJWhZCwAnFALq5ChsAJ1eI/+BCWKdzVLs3FLFs4ZrWCp/ArSYUljm4KvH
mhg3ZX9gu2evS0/sJXrHqfVV5l0SXO8bgm/axHE6C7oxSK8ql+fGp2rC+onPCOt2q0nnZfMA9o5M
JXCF8amr57Mbi+hw/aOMaS6oXqudqQcQghxt+PDOjclneDVxCyCunwaOxraMiKv6GI77en1SfXrH
S8F6OMbpoFMt0RBjRX6JPdANw6dRlkcyGQcGK2cxo7IqAq9k1ImA1MvE7vNizxqq89QWrJZIWb1h
DtlPv6wXxhD2Fmc4XIXpta4F//+IoPRJweoh0kodD1cCQIRA2ZVM2kFOx0jJBoExvM5hVCq+euM6
4vbqz9xgngUOfTdO4olNGja2ZZtBSK33ZmW+TKp4YXcT18lV0DtmJWTlzvz262Y6SichVZQVoStb
pGl+lKpcGCQZKVtI3AQrvnOpovF2lBSe/YpNJHFuSawhPXuYiulA7iq2nfqUebXp/XKZPVB7HmSf
MEdmlcdqWp8LdF6ETqAwi48fameODbYhlhlsuDSp/PK5PWEnDnTWnDFSbIFGvC16ocGNXrGlYa9U
mN6Qb3Ehf3orcTJB5jbwRHqvrxxN7tc0GPsLGfzPRVIjhu49y263debuo6YV+1pPjBfHYs+qEjT1
ZT5lrvVETIagvW9+kT7/LermYmT4MmWmx12POkhPw8rdyMkeU4Zo20o7y75SPFh9ijNy/BzQqiHq
I9UKaQ5bwDKEcm2HjQXC+840O6v+3wIK/z9cWWleFyD+zzsrD6i+X3r5D+Tg9Xf8Gzko5b8837Fd
PDq245FdYCnkvxdWms6/TDIs13/ZbKEUFr/y38RBy/uXjXPV9oV0BQuBr38c8ZA++b//x7L/5SI1
mUJ5UnhCuP+rlZUKnNl/EAf5ucA28337bOWypK1YgfkfxME467LMqtwWp2LO0h6kgTN0/HfLkTdl
07Lz1aITZ8/sAEAMgEI5b+e23hXpcDbqfN6ljUHCPMpPVklNKhxAs+Ngk3r0vHtRR3qXi4Ekzm1b
mftsjme8dbxL9oA7kKgAcTUW5FhxNAadaLdePWYY0iGLYmsvtnXfU2DwD0DQezWtnEbaxUqFI5Cn
Hio6G9HYT17ULCsq3CxsR9wQPefCxqNBOMYrYeXaNg9zzRuuFysjLgBczjaBoeXREbNPaw/Ga9NZ
pwpGj5Em7Tbxrc8UYAEEjlxvEHNwgJoSYzSzCkykMC9SDux0folARok4jrej8l8EGVea2y0Kqg0K
mbzV3BIndxPG0X56sgpigktjsqeGGD/bLZc4SOP0M50o/KpkorUUwdL98ambTk50bdaMCR794p7q
9hpwGKYPb33QBvnOK8mgthhWKCnIA4N1ua7Q+CjWCetPjl9uelYTdxtC6ZdblGbwD8WUAJNRzr+e
i/F74eMgxfaFq9VAfvb/RmZ9y2PYb+J6OfoWO8FyCUku4/TEnGkH3TywedEWH6vzXaiMxXOQc1Rk
VydGI8xj+LaXCuA+XiNtEjApZ+BqRXIyGyhZLZ4Of3GhQjlsbRTd8NAUKcUDvieT8U9Qt6xAyMhy
z557JOM30p5qZjIe3ERqyg1YZAoURQk3J+6DGnAKTsv4BtMSokULlx1k5zUeiX8p9v6Lo/NYktvY
gugXIQK2UNg22pvxfoOY4ZAwBVPw5ut1oM3TE0MSOd1A1TWZJ8nyqRaGHkxXQN3kYTePP2VDspMX
AMtoOOxz+8OKPv/HXhj5n8zpDFyPZrfTkvDAyEYDtJGmUZyD7mB7OFdFb3QY/N2wtlYCWWcSFzUK
ltjjK8qph06rl6xmuTpPqICY/x1g1H+BJ5nW1E5QsWxJbHrujbKZ7HKP2Ls+B6nfD8x3IY5tXHu+
TM2Qb7uJeQU75XII7qYm+QvAVG2X+wHn+D7Cu7wBCTOFNtZ0vlHKm9Z71a7Krw2m1Q1WKvVg9z8Z
Oq+krRmUpTNSpthGtV1L1qSOe5jFcFPup20C2LaK5kwohBeS07BzcijwsTeOO9WBhVL40fCnvLPd
LXfl1JJiJvGIWw3zjrmrUUVTK07jj5RsZuQoMHjSNnboRShagFTVsIyN34BE80vWoqxfGpOgurh+
K1Hz7QtUt8i1FmNvJ9W2qScTbhiOmHTCmmrhdjz6NJnkalJadKQgLqs9Uy/yL6r2I7pG5u64MCiH
sYjE3jJuc9/S+zkOgnAJxI8XqOco03IvTDMDtYz2X6KWGVupcX3gHabkGs4mW0AH0UdJyd61csNJ
DM+gpa9aM2O6qfw0Ea2Uy8hVKX06P4VC2mu5+wOZvLnCtXa6LL/JcfgcqUrChNQF8AT+t4JDxO73
Xc8le01IYpS27n3kjcy/UOAGyqi3ZGaULFNxUuiET3l9vKfFYi2pawxxeU0A5Z3f4sdzZsM4Miqk
kgD0A7kwgUEwDEzeylGlcK7LChffeppBxa4tJhwLxIlhrAXOi/EED/3LiSwXTfKsd5ZkuGuvuPIe
A3YDO5UUtbbZjoZ4NYDsqZ5d9gAPKY2smnGN3o5VfKR2+ZhLhF0LRRpScomZBTliz0ERRpgFBDSD
SzcN12kFC1aD8nfD/ND50XxVwyv+mh4GU+eFlvxZFErRtA08JH/1b9pbu6b0Hzwz//QBQNEvEqFb
u0ROzQBEWyZyyRCIA82dDF3pxEc3TV57l6FaEUTItTuV7x57myQtb0KM5SgL9fHA6nyYXmLgmzCh
MsaDDksuRBF1btxNGb56+p9gQ9X46gAZI9GwREAM/mUpjXcrxy/FSxqP20XaH4N9daxesFRFvzPB
vWERve+601j6RzCAyOk8E9NFwcY3q+TfAKnCiPq4N9pb2g2MHfz2bunPhk0d6HhEZiiTvtAYoMcj
7SqiiqgUm+ZxTlF0WhJcnGUfGm9yt8SLPAI5gEInQ16XD5yLy47oeq6IOH+obM4Fx4NoEXj2h2Lk
TnoKMSJyIeNp9NXBquTj1FWneh7ErnfKCrlbcsgn8TzDe2Aqi8mkni7ckx9uSRZc2/8ii4BaJT+J
dodNYgUHbWsdJlmPHzCiyl4x9yqi3bMmIlLwIzLiyz/W/ZnMetKPRlKE2rLlccSiw3GS0+ToJ4YK
bBgB3a+vcG6y/lJ8YhwHPLFT8SZF9xvD7ggDvxi4K//MVoPznOHzpidaJo4i5t2Q540RKYPM0Fgj
o9ugkArziTFY22Ib04Z3BFZ/NF1YN+40p6Ho25sFuXgzd+mvRY5Gp0GodSOtE8+wQurC4ehFHzHC
mbmIz6lWjzZf5UbXw7WsytchxU4ueLk2ydycmy5yYJ35rCly7LcWdtJaDmw5+2QXVyJCBmVv+iI9
0o54W08g7LGtCANTMBL6U6LlkGNEvkt3lU76bCzOX4jLDzpyNpRGt7hpPlxiS9hp8SQiZWR8yudm
6q3nNfcjdQJvQb4PEvr5zggdiRpxXOAogtgXnltjymOKBjzNooH7agShZnEOOj3Ik58UZLkPBHe7
TBimWTafBjXvVtRTQtLLpgEssx01g2x8eZ8cB7hr010hzFPb14I4H8Y/dtM9sfFhwrcGXUO62kTD
KWI1yOTWf/Prwt1UpjhUid1tHagfmHhSxAcIIfv2aRihoidIBjeFNSHvZjWietQPGm195xkPRtdx
/jdkfvSlpqt3z2YaZTv2f2ij0qdiRr6atQR3UGKg4YDukuyY+NVb3xt29KwAIQWKoQ5aaL30/Hcd
sJ0R2UD4HXAC4liQ1Up4ae69sX0PQPpyE4FBkuMjrp2NZnBLPWxudddcDQg8MxrSpEN7nvben2r1
biATUVFmYd9lpSRT7H/FF3CEexQv08ZBbGvE1YA4izUQdNY9BEkORLTq4CPovoQ6SxeffaSqixvB
pmyhMS2DPhiMvYbYbklKwrtOiPItWOyTH/GULvNHaa4ClhlGmrt+EkjHJ3eKrr7gk4VX24bZnK8b
Uj8cGbZtmlNFPifVEiBf4axk7QL0gfVSi1RiS6yOdILj/WJ8uZxUoYzjN9lDQanFQsEBGyiYJDrh
6oogInF6A3HJ/As5l+e3fQpW882qiPaiv4q9O9sG8Yz3OUQiMQ3R52zyZ541224j1SFcNHTYk29v
IX48Q8De6uybmSAcI4dhwFrWZCK7K5P80Ch/m2lyT2fK4oVZPNVHQuUwdv/WOBgRO7xurJANPV28
TvxQglG1Ju05Hq14Z1cWnyaZX6MdXJGGixydcO+q78XJ9hNBLa0/v5vmCvRxrDsOSZTnDXIu5vcw
DbzypfoOcufvnIDZC3DabZOOG4fcNWp34mTEs6/7NIw6k3CwSh5TaL+hJC6CDVx2xGN1xbsijrBD
PlD0he3K0x40731cZX8CW+9Y430p3QLhEQ0FdM72GF0eB2H74lTFJyHhcFADFGlmbW97XPrewu5n
ccaWecwHBiukDCQum3oYd1i0/+DN5M7UuLOx2g0tcwC1PCcdOpJILr/Zp5njD0+m6GD6nI1EbVS8
XwCIk6JHaGC2N2eKLm3Lbshti/MQQdVDGCcRmJH9G3l/p6KY4FY3zqkduRZbtNgYVeGbrXlPHA1G
9UfG5q8HxZ7Yej3uC3Re7OqYyRO8ZaXsV9o0v5PwAvbVWKJQcZgbFkm+s8QPQ0iTj7FCMWwAR14V
ILpAHA1VA8YCtaw9owfpljwneLrnjiRfaY7bDBFyl4QO8tEUma2BwdLyEzax/njsF6iicuJj6l0D
UmtbXJLpEvmDc7Db8RJ7c8DH6k0HN9Pn0X7JKs/bZTghuE2G6pCXvtq6coFVUlFd19SLuhzDDEN5
Pcp30gDf4U8/jAbrfD1DmROP1uT9K4rm2TCKDerA8yxsJPI4wrZeYWD3yvL7lm9hY6//M+bQlRTg
Ji3H38gghxeoGgZGYBUgO/ZFX8N7QsO+rRoOVoAzkUhdVi2IA+op4qnprrOMwjFFXDjIAPKRjbqI
jNhdkmaPWZU/DwikNk6VFVu/858l0rukJjx+DKy9tYwnKaCoaPM6LSQjIfBhhQ7vOS+GaxqA/C7i
S+Yi1NDGS+uX92S7f9n8Ppso1BHgJAvH0r7Q0bFQOELbnneD7eEV7z6So19mq2Lji+K3pZYIpb88
S8fZZa2/z2gRGzH+ofHlnFYVi1fH2kMFwGzp/0wS7Yqt/NeRE1FhQqVtY1Ao6LqngHlAH8UAG+zE
CKEQekQTj56VHIPVc00AdXbyFbGBuABQ3i09rJsY0ida7OPiRRtCD+t9wM+30R4iIWCBBZUuLkM8
QeDRoA02hcet51ylBgXFOsPcrdP7SQ8PXdwQea+9MEuFt2OKzjlTAJpgwBsZEkyzZ9pYjN1HGHFc
BKBoEAsfSoKXkepoIjYh+Wz60rrHAYHGMou/ertmozGONBVjtk0QhSEGGT7tMviJ3yGgsRKpyWiB
0AcYlgqHTcgjyArCQAFzomBEVGzTTJTjYjLDRdVKTt8ltpiPDAv+VLxmiBdLnghoko/2Ai4M3Qei
gg25PkAy2fxBG21wSVjRzUzjN9eZjjLt79t5OObDxXGcAwuoW1PVaLQBIz3ZGA+QFQElKvi+u+3U
uAc+95Dz78mZSaWEFpJvXVqMdtqZIBlEHgC+9Y63k6vYOpSCRdQSnVrLeKiNYbf0A0aBbdQKNq3L
rU7kLfb6f6LfyTR+yhUyigCjNxq3lLDvZA/7QJoMdAReNS0xzgjR3po4eCmycR9MybZ1uFeLKsEA
Vf3g14brp7DgOgwJDHohBQEgRLH9U/fSOVjRKbOn+7GkHYbZZ+Y7065DM8539dJBlbG/uhq/P63A
Y+9AbY59MLzi37rKcNHw11N/mWTxWPbqbOj8PIzDSXEdgl3ZLkH30Pw/GX5a7e9179z3efuXKvAO
0+6FlTBLXWZPjSrexBLf0vEWOMMJdQcdbnIwTAPWyMXhHvQD/8oZh3ACNjzC8+Xe80cyicEAu7C1
poXCTsMMyOJTzcVPvCAoe1YWZn8ZiuKpNuuLF0MMoA7+LiofE1PyiNHtpaH+XbLxqF06TLdCcD1L
A9EpPXKBmHEZL7qML/gWWtVcEgsUPtavqJIsOXqk6S7lkW2wM1vvv8bGsYWHV1B1FBCZzGhfuZjW
I3g1O4/dAZl3APD4f5TU2cWKRkTmk3oqbhz5DbL++eqO4GAAEUJ83/jQ3sGovGYxS0EM4DQGXFsE
HCJRUZrHqCmMH9bmvyP4S0pI5gYdR94ifvvWucbVdE1GIMeDM2ybvrjCMMNQCeBB2vGndm3WwfbX
xIdflT79LlCaGSwLch3gON1f5C+nJS8vQ4eqj9+1TqIfIHj/FpMBDuTa0CT3bevVc7FB0uI9lRZu
fGlHz5RqF91hNbUN602oizmTpzdZ8iZag8+KCmplUR8KHewGI33Mlf+nmAkWL40Tjds+EnLYDJX7
aVrliQzBU05gniheJ7ffFTmeA7IhdoQxHOZkebCkdRzd1GYqAAenfSfekq7IHI+GJHFrREJvuM5N
GSR0fsjkCcP+brCRNwVyRHOF+nOp4KzYQKmGlA1YacpnWzOZHJzHJPCiW23Xu0z2b5OICX56QOR9
jRNK/lTkJGh5hFliWu5k8bZEBsrWCo5PQ1OYrWhcuBqJ1cA2oMsyZ32QTg0wp3y0lfE2sPGELTnr
B1lgv2wrxz52DJTI7vsX9OBGm9p7b0iD2xU1E92qx7uUMwhqIqYwcvro6YYt2dKVr+mtZjOWO5Aa
ZD8HtFEeK1o4mWB2F+pP+sS9IqsVfUn8htZNAY3l+a3FoeVZE3hHhrof1uhmVFWTdbIpDjZB4xPq
uV4FTn1naDKFNf1cCNdP1OQ9URJswRQ+6aLfVxbjIvQlw5eKvivRxaxd/MeWHRYqSw9YNf1Ji0J4
w1gn77LQZx4ZgIC2gTJus+FbrUa2KGB/hdc+hfixT11sVlkDmYaihsj3yX5ti+Cu7Gk+I+8fI5QL
OnDGvW33p8Et2cRLjJiTalJX8FeDqeh33GP+tm96KFWG122xWGA2nWZ+pz7+EUvLWD3FR+zx9dsB
PJemYkdJQPOvpZov9ozZkZtj1zcgkFFcbqErtqC3yuw7c9oHseb9KedF1x5dqMmMuwjm5lRn/nuM
KOdmctPVHt1QGnuEvRONSa/najhD1CsqSQnsganfwe8ZekTqnqzk1lT8UeLCLo5J08br13FXTOoO
FacMjVwzWYb55cX+HI4dkqTS8xDHWdZ8bxEHc2zN6TdlJgeyPds3LTdx43U/zsgMdUg9Rkmt/pO3
vXNII+izC/pciu0HPfDy9rn5ZTfpT1UMEDtwcW/tLPgtam8PEWI0SZYWDWeGIWjqJHOiMY8aIkOo
ngtUsZlNXdsijptN66VtObkiIc5VKdXWFAPScAWK2UpdFmu8IPiBYSpm3CFeiz47F3yorMbFLk85
wMooZivr1FtVOizJI0KUsnLHku5GhfYvG9YWWi1iGxM/jPsHtjzbTj9MV72Lk0fFjnk13xFtrWJA
cUCNg+tLjZRAaYNUjaHJqJj+TyZWHtBb+S6YFkBdkiLXGV4rlbiPBg+4XuoL2Zp3BtkJ688O0kWZ
RshgFYowgyGDqcxhdLgjak3qDVDmkNwPQbtTYDexBAQG8R2ThzAE0bwnfe/bBknsmPxey+xAnEvd
v+wXc7ppFLdVmrD4qJC7oareeTp9qZYyP1Y9eqRuQL5l41EnK9YNW5FsnZYnss/JDFXxnzojowh/
1T6o10SayF9IZ3Zo1qcfoRT/ZqzIeuhN4qldJyQYo6I9Z/QhCFnZ1fh05Jo/rjN7z+vFwzkzI/Ma
mJMKRltI20y+k5gRPMSgxQZxyu3IohGnK1S+OjFavktYADDwQHWCthN3c5bm2zjblkn/awlxU3Vy
PyJ12UMqPgluX9zpGhMKfkQDPcwWSht33NLcte7AG8WIb9cLea2d5ErI+b3CzLVGId8h26lD9L2u
tMZwbHmpGf0c+IBsC2qyfSwqOFqChhBbHh/AZMTRntDqB6ce7yqN+KsBNiA54elkYfWCsEQ5RFrh
pN/ZQJ/tBL2UGYNJUX5w1NZjdG+mEiuuX6L6WuMT/UC/iAIddq5Jy6KAvFae+hP3UmKuWOWpqwn0
Ma2hQTpm+mkoqpcU+UxUpEgBG3zSfnXGpHSOOoClsGJ7nOcWIcy4xY/KcOJ7wJZPNhmjtGdthaZD
EKbsp49d4I4hD8ymjUtGlslXGhHIaYzztbIuOAbkXYx3ogl49TuoE6zLjCa0kAB4AaL2wK7uDIGn
I6gAhNhrqSpltk2jVKxjVydE67BprIa0kx6UHvBh/ja2rdDr2RwNAmZJ/kzuqcegaj5PzEo1U9VN
kt4sKMehs5KvUpD/kttLmUpcZt69eqSNTgH1H3yG/8Ty9veE2Jvr7OyhJV2sdXNw8eleEtRrRepg
lmjy2doldHr1dMgMlF81+CKAJcaj5/Cuotx2KHCNPWmesF2xQO0S5X33bTCci2Xo+YG+Y4cpPNOi
6ViYzRGuwwBRbmbLN/FHgpKGfxIL0exuh+XdDECMFXFjM7H1jy440b3FQ7ypp/y+0BhOffQS28n+
humBQNoWf1Unpg2kZcxM7CtMAXJzDvqH3B1KkBdVHy54OVlIqF9cMq/kh3CSUwQqfwnCjPt3ajwd
TmhwmoxS3OuIdTbRgQoRB+g/gzXEnOzLVrPnVbW1olr3eJH720BECWKPZMrTbTydO40qA6v9h2rw
HS4LtugFU2e1khGnrLkP8Mkc0zb5VTiADx0dWFNkf2u7BI7SkCypDF5ynybPZfmxzDoIrdi4y4Be
hyxX9WGUySsoZwaAgyMRceBnnN2n/91aGdgW2nB7DxSF5izzJUtD+aUsxEdjxKOEfhoyvk+wthnp
PStJZr7NjUgXSJ4ubvmUjn1TlMklXWqgOJIVBBlUsCcQqFqsv2OMJ7zPfJSj3GlmXfGgPyzBbZBA
Pq0cmsi+M1tyb7s/ZcfUpGDIyeCmfU0jk5kMyXkb0mFA6Q6TRVQCQ1+zZE8JBLK4xGwoihbeaNlZ
G0/2OMZw4yBnVIjSXZ4FWA0U2c/Sax4d4G+urD+JPe7eGqN/AT5ISx9hRegpnhJUulunXLfVvL3H
qI/OPHUdI8lScLui4o84DXrNSgIgxmEQVF4B4eibQBjWnp00uwOTXhVosNzbQ/LcGAa0JktAQnL/
6jQpw9p3kC3P8TlLS4w3rTjWtvwCwIe+3wMhr5H/ibrpwO4LAm1i/7OlgB1l9TLk0b1n0RWBW7Mz
lpTu/Bq4/f1cqidC6Cnr9oU9Elcm+52JB5VVFAe/UYGMzIPlLqq3gRZPsf8zS4/QeI8O2UjTJ0XB
SUgZQgAog401PgTBLm2o9BKDDMDZX/Z+BVhI+v0fGGQnI62w9co3A//nhg3wq+6GS7+oC1Dgp6Go
bkWF5jtIjnVb3mw738Up0ekCXHPb/M5W/cl4eoNR9dlmao8AiJmWK5Yaxk51HbDwk17DaFB77rbT
hJJk2Dp3tW3RuNFlUBN0MB05zS1WaEnuMjdsUvPg5NlbFpWPyozfpgXPplSXEfc6i4BRAIB6yupa
MQiePD764K/P92rP9KAOKw03ojcDtQD46I6x6nNvE6BewAJjdGugNkNPuKlqZ1n5pyOLloZ1fKFp
HDGppH5POlQtT2EA4peZzFih0RMojh0EBXbuwL03h4mM7CR9aWv7MLB2OQN7CnaOz/K8YDJ1b5Us
eysDh2k6zd2lTSTyyYTM+5ZKU5DocHT1wLzLV+kuTrqPTGXi6ufuCwSw4lhw9YWNq419R/LV3Ur7
5pe2BnoZUjHqsOi68VyylTx0/fySL653xwFxAG5G6nxclOjVo2ifBusGTvYonIulPWVK753SROfl
UIr7TjFfsxQJuAfkh22gKW6++UqeQmHNJHVM7/5MndT6kbtlnvvElmjZmws+gWhxscIg61vABAYF
xcWSNIepHy55Cn6jgvekEvr40R+f/DTtt6XX4OxLSfjJQNWTDy72hDa1EYtAxvfsqUbGLXMwIEhm
VtDTO0w8TmnvwERpjO/MF2xpneTTpjjyezTarcPbg02GflLACxAYyhrX2UKXjvjZ4CazWnK3OfUv
nMvABT7RvjcRATqjy3gvVTGCkiZX+1j2H4GiCFx3U1aXlg8zSdvzUD73ZnqqW4eb2Yzyw2SZJTy9
acHuQNo6LwVrcG6S0O+94CCAV7E7xXa5F6kdv0DaeA8sOz5ko4uHQw6PVbrEDIumF5YyjGFYIMhS
7YukR6mTV+CZ8/Q6Yr4/yhKqtQ27g6m2Jss0Lt6qGBbStAA7g2dYLzVmq5IOd3SREWgMoVm7MIIN
kt3AfCCsR2h3IAwXjhs0n6bs66OcSd9sil3DjX3CFbj3I3BVnuEDK+m8fWOspvOoPkYBJSt4kSew
sfu89bvr6Lpio32QNCkCLsbpqIoElFzAlWz2mqm+j7LC2qxQ1TuyVibAkZF96RZu06y3ihOGlIOT
TUwIpvgq4/E3G9mnGYt5SKpDr7CosvqzN+y0mbo0DGerYpwuE/JSs2Ua5TF+O+eoPwMRo6Caodlq
FJvGmIAITZJsny8n5TjGSZdvXjQhqgxenZW1DH6Xe9IJnmJtcXnbGCZHoAYAM/rQE65x66kd8qyl
McF1vY2pko9KpHeMsYmdXvEBFiarENc2mtiGJBRvicBLUkwUdra6k+NbYfre0WXLes0GH/PfgELL
deBVcKEshJNw+6fudNWEhO1EBHwhadmY+6UJkXokZiQ3x4+iX9kUZIMhSXuY1nLWaklnc5z5dWxY
QERYUmznL3QS8CSwLIlcI1WxjfocOgmZU67xpgyfNXLDXHGK5k+E+tGO9wpc6Bi/CSg4jEuwueUA
FgQhliPz2mPA03a03kEbvrWxIDSsxX4RrxNqLDenIc4lQiiLEQZTn5nds5FJkBO8/hT+4qATaLR5
PSAzGr0HLy73qRcYhzxWLkOUbRQNpKYCawpFcc8BkfGP8QfHsuqHCGyx/XgUsENUgiPvRlZS1oXU
rp5pan5nCiwPQ+fvFpO8254bjhU1lYWcGSgbiPVMMuJq8xqN5fcEstqZxWliyzBjwpmxtB0reXWo
CBFftd+LXvUGyQpy52auB2Nn1fI8Acye18owM7J333sXgc+UyrtOMSl9DjhHPN/FHh09fN5VdmJ7
GOU8P/mxiR4cyzw+mEX/6tJRaubgThU/SGNadhaspsJqH82G/BgfqQNSVA9y+DYg1t1KgDeNME1y
b8jOpNzC9NNkHDAN31MhvLaZRsmL2wn3fs/UTwbbnC2+WRm4NHLvOJDslPsfiKgvdRpzjfAR8tRs
q8Uk/CBLilNAB7UYaP/sFLNNNqzOeDmzQU4+iMCoNrbLVsLrJhKgMp8xVicOIM4PERK3MEmNnujR
eYfb4tEmcjRW6bjtDOuTql+HY+RACSvlIfbVfULuDnSZhYwMo8ZRztyFUVyJvybC+rAVnX1AsTPv
o5InlFg/RrHYgsshxi1jwqKzPEZ4y8IAI5tZn2KmPcfqOs6z9xyp+a6ZxyOtF0VMdo/wJoZjZt47
kFBCy4GG4ACUHzq1a6L2gTURxaL2wEdm3cGANEom2bydJ+MnZ4GB9Ic/QD9fZzcyqdskoRtW+a9z
vKcBXTyRpQjhEE7gV4yvSR50e+B2B9skHtLJUa+4HA+JeIc72r4lJjNSVfFSmJNLOWGfRUPmjQuE
1ChzfMHyDkpVSjas5gYyl9s0sOMtALMdiQkzgIqmUp0cNyd8sA8E3yucmcb134FFMoR1rBtpUPif
ksQ7qi45q5SFsSixtHRaFweOnwfArUThUfstEgFKTjlRiJVH3VjltmKMSnna4pXqm3Tfr7g+pqMY
4MtLoasz/5aq6M4tR9GZz8ZjQkURimE6kx7+Vqx1a5+5dJJq+A4CqqYeB5BCxYf5PHmXHYt8swlY
95HMjBxiqFGw7a3WAoTnD6cR5SBicONSMy+h8NB3/ZTRdBDVqPLzpLJvSar1JspodJ01NxEw6lsR
qPTodxOPGUcAUBBzn0hxFwVoHayCcYvtNtzoIn6hLiZXkwxHxAIIAeqO0AiRXGo7+TW1D6yCPWdq
v8GDuFkJ1AEWWw7qh/ppHsz7nBMVcmdzdhhLYSAw2p1vnmF62UApgiEkKI2qirXblkfrt1Mscunw
v6tIfTQp6QgUi3j0JKVS2voEFIFQGozAhn+EhCxgCxs0drVbyIIib2FuDniyoPXQV6PXuMNJsQoa
mOXqgPUaNBAkkvGjKIABl6t7BnQpRp4oxrFSPpkYLvmhQoA+096E2XYIRK8ZMPK104nvvImjSSZl
dFkEW8/WSUh8FeOnaoi2SHLTC/ny8SgnxHnNVIQhAWIwxZRBXmow7ICqhwpj+XVNojMdVHD0lBdK
lQ5gK2kFwQiWJdfDpY3CQq8m0Xm+wdka9mTTbbwZN+qKBmusWBymMdjhHUNuw5pA9d2WhBHmYhZr
6tVLvHMrwcJGRbzGCzfFqL27wu/zLRZAyEpOzipjKu4opOFMdCYj8uzDWoXGLZIpwlqhCUY3A632
hhXsfVDoCdsiRaOOUNWpbPK2lktqlBGRWHpgu2BZFe4iyaqJ428UxpPrDzgyPOcZpwvI0YnQCa0G
cTSK6mJh6irXSItIi4tIk885qvV2AlaQLymJegqR6ZSEzOZJBDDrRze+M2NWG+UUPA6C0jYfbdRq
mHzdBotr6wc4C+PuoKO3Minqq58yIXGGnByAygwx1aozExMYCw+6kz8VxEG27wgDbHw8okGDOyvk
UICzsEWUCsgpttaytpk/OFDjqpeGGTsqppIRKc/SJu/Jcenm+KWfIxpjK3aRwvRskSz4C4H14Pa4
8ON4Ti9u0WdPsdCPMJtoxwiCz40Mg1Vn6LvK7Gy2C4wl0rj88nwKiTQIEP34zA5g8FrxjYi806zn
D8/qv1uG/RtYcuAB3e8WLM4ZuOQLfz0VVT19lsm/oEbGkOf+p1NJaFrY0jYyILRDlv3LgurRQvLg
KvvQmVjQZ0gwSynQJ/PBo87cED9ghHHNKFhhKmHgxdPHN4TvDiG0hZFcJHs5LWGSlEfc/AiaGuOf
7YBpKih4MLMGUHI23kqIoOOePRNJS7X1rem3Ey1PKxAK15H/KF8/I5Adpsu823Po/pKFfZjE6h8c
Z8d4ytGucBBE+FlJOgMzyC6qqdnO5KyRiuh5hQknmWGDdXV+DTI3XbxXwsx4s9a23gKj1RBT5kwB
6uEhqqFXoyMbGnyVNnYBHI5h5cI8ndPyI3ETDE5IfCDWvxr5glzNysjDKhM8xkUjHgGAwJ5Y9xx+
d7/4Oz9xsxd28AGi6pg+eFmd2CgMhAVHupjJ0mlnqoyig7MVJ3w2rbSHw2gLZM6glSMlHoBSmrs4
LvJ91Bc3F5IBUluQhnm97wWsLzby22VEB8r0g9AtUjyrwM63YuIk5CPCMMd22NYE4kokg7LmCI+9
+lr58T9pamzxgflhGCa4FQpqXK6/pP/tlT+S8mb5Xwu8Le39+iZ1WFGy0xnN5QhhgMlv0jwUYviq
Gu++89Eg+0P11OKNQv8q99mqECESPWzyMtsx3uzw3x774rUjCsrCAhV0MXoFPtmNl6Gsbef+T4x7
GI3hQKSN+zefFJ8y2m1+AVIcNwyJbyyc6pEKkxQbLPd+qEg4X48n4n7+pdDSI6Hno0280rZV/QN0
FbI6eh/pQazf1olPO2JcS1Soakg9CbrXaFDP7WJodm/OV8R/cQyc11HaCuYPi4+gbKHyWdySqkRm
ELhg1Enx9LDTnBR9BD8qRY6c5EsEw4jgv1tMVz9WKPItnVJPOv4xpwMy3RNPrkYat0D+Ec33XLHz
WaaOKAX0+qwbh2NhxV8GydoJGgAWXc4PuedfAxqBrNLm/wHfWd0QggYJoeejY/1jXbLcekVs4B+k
zl8TgwwDz5jOaADSfeuw/TYiweoyn8/QU967FRY3WOaxaSAuyGk+idyguYvTJ+n1MEkwzCpYq3tz
SPVBtf2hGVEqNoSc7JVii6qMVOB8nu87dnOOIQi/iBhRq8lAB8HbXifi0Sbc9eCroD42du1DsAEE
srgoF3VSTOCeJIMnRIVoTE1ijFnpBcTIm2326dsWBFJqcLcQP24HVM7Q6V8XP+XgpN6hJQ/wIMea
HmJ5gcKX3NCIMmvU7m3wj6NlvEA73zmg8AxSO3ZOn+3jjAJGx5hqWtrWiSEbK8JL02oMbRUzocE8
xGDbOlSg84DkfNZIt7uZ3Kg7MJ8vUyf/aFsEZ8HDUvHrXhF7R9aNa7ttXrqWobLtfI34mbZ9H7wb
Jule+IG4zNg7ealxxzeAJN1ZDlTnNUuS+dt3yRmdpi/41wUaHvSgHpEGrSeusYGcOin8b3sezq7h
22fMzBlm7mA6pqP5o92KKnIO4n0yewfXCLJrF33ZCfzoKFj+4+08lmPnsiv9KoqaowL+AB2SBum9
o+cEQQvvzQHw9PqQV9LfVdHR6lFP8l6QYDKZCbPP3mt96wVDLa06bO655g/b0Ccgiex4OmHS48R1
jIDVnhx3QUGCUqYQxxczBiKNt7zklrj9//XXffX/6yun7uJVNv++/slPH+lP/a//4Lr793/crP9s
+z/54qP5+IeNZdaEDVKZn2q4/dRt0vz7v/L8/7nn/+s3/+Xn/iyPQ/Hzb3/7QgDQTM/mh3n2v1vq
hPF/8+AtmyDMi/Djn3/i56Nu8MyJv7tgagVGN81RbdvU/suDZ+h/d10XJ51QXV13LA133H968DQT
456m2q6p6bqhmab13x484++mqpsanj3oYLYwDPNv//WHX5BB+nnGe/bnjfjP7X/J2vSSh1lT/9vf
LF39Jw+eYSL5QbCN68lWbUeY6j968BiqdNL0e4rWNhlXhvNUsryxQiZsFZyhaeEcMovFF9uVzdZC
Rms6VX8hVPOV6R9hSnQK10XfvOYcbyewvtg4Mv/Jsr5RHMRfWuNs7CBXfktM1LEW0GcLzN/Wxiw7
IxzAKzgVeqQisklZbXu0meM4uPoJ9J1Ib9oljZ1mlREm9jh2bkzQC6ANZ4y1x7AvlaPuFi/3raYw
upMbhVu/LVYuY7jP1pkWOcAyA9hwSJyfOivmdty1wWrEW3wSvfXWRJ3zlIzQ6CpL22eAIenDOE+d
zJMjkWETX45No6q7g5EQRTD9zP2HXYJI9kgCAX5Me1TA3HB1C3y7ZbYvf31Z0mHNU2+b6mB7ep0J
igxCunJkbV2CsLuqk+jdaTF6geJjCt4fVcjCdF8bIMutgJ2VHsNE1259Xmp0bLOXLvR+s7L2Scbx
5YNqssrD8Uw4c5Uswg7xoNumSGxz8iN53qW0SBdI6+ohyRq7mDd++JsqIfQFS7QPdtk2m2hE+Zcr
hLjnYbOppq+T41uGlX/7s5OLLFXPQm1FDPuOKb48YXxaMdSSa7Vzz14FFaHQUbfE7viD/hvDlO+a
sLX49YWloM0ajXUiI+cUJuYBsuC7GwHACeHPnxNHx/GlDSvUBfZS0xRSO7lxLA2HJrZBzyGAgJEW
cF4hhz8UmnXEaoweT4ykS9So7uKO7BklveUOnTNdxeNCv/gr7e1gJ9VhixItG3OKvfCUJlTfsSVf
q3Gc8kgBvyogwOdWZC4y14WrKlXUHFmHxFv9wrYAkkwLHjziZOYd6rJ+DHcuub1gV5Lt1OuxJBhY
ACTkXxyTmKos+yFI1USo92ziOyfsF2mgoqOY7lGJ60FQrsbRPKdeqaz1MTxmDbDLuNOvfdjikbfD
m2VQKrvTdC2htR5rI4u3jHSfYNsoqJiyfjXEw8Vk+Q1/a8lJ2cdpfIwDPF5ec4nDpofkg+GxdYkN
oth7Aer5ypmucbcclkYTLfELAoYImnZVWxUCC/gTULOxu0jWruiXYRskdK9NG4u/hlqIi/iyEa3G
HHEiqEnq+5L29aR5GvVzZGcXKl91l9e/tsmIPrLrx9xOnmpLPvR+vjMDOpNqCWUiVZFTpO237VCw
RuKidx2eCWQKZFTMknzqk0ARGMRD5GYkz2a/YxCmK40WQRQNayNVlDkxPjs/5dMXhvJQ1WewEbse
HPNsIuTBdiOvs4SSVRjO1iKRIXcY1VfEL5B0Yaxook+Y9nfW2m9VC/p65ujO4/ST2ajubTQinpZt
qDNj+xGUp7u0dP3Hh1IUtxiSDYu2m3iOARh7XzDFN5r1RdsDT7EntVVZKRwEhGSzVMoIkXMfsK9q
aMFmVKGLGgr7LHPg4xZZGc+sVH1Cdv/Keg+jMOgo2wdsU0bOPIEtgNUU2nqroz2qtXe/C2M02tk5
RX80gR+ANRYqZhLvErhimyZ0lTIr1QDl6qATp+AA9aC5uPkqhWlNBFVChBJicceI0fYR0OJyXSoq
y8hywAITdq9SIHHTxvhcdf6tlfSh4cUMiTg2MNkKMF+OQpXfgbZmpVpUIHNH80FPiv0QN2RTIjMb
UBWrR7tpgffQWWcxMNO0EJeTdL7SMiRAJnxqxPCgK91+6L2vjjFcN4XaTJQijr3lWPCbYT1SUvUX
ybgq8T/rfvxknH9h3gy+mMt4SJLtrPGeCoUas0h+9XR4lnVX0ykd1iM5U5NHa5XZ/l6p4yNzkX0c
wM9HmDiY3Y70C3ud+SbaR5JlA8Dso/UYmU77MPTyPdS2eVqaHKmmv87A2ZmMf9AqNeOqLn3vrBfT
bg8caktNpRdi5GE5x6xK+qKjV3MnASMHXPy9aJFoKXqBx1k+9UQJMjPsXt0efbQY3rOamAcWDtEy
8sDDdFazDJjkBw1wD08gBk9EDLuWa2xEfufG7EYG+83Utxo4m+UUw9LYRrZP6MDtivJ1VMeUOTDz
+KkPNgZttgHsxJMbOJyGDk0CmesCRVPcHwS9lsksSUsUj06pWmtiml+LsaoPOQwYCx8UqprI4wRm
KRd142aYMkurLGXuHjm7WqOJ6WHXQo9WvkaMtGih0CRRw/bFCHjHuiZ88QvKayMI9VsjS3pxPWLt
sPxqwsC5FcFNYRy7VEmoWVSEZZQ9vVFmcLSA1fCht/tTm3+hfUeW0p8SHY9VKfD6c64VOz1Ri52S
mtGyibG0S8zfsMPmIHvqLblOsHpRz0sbx34YqsDMkkJZtk1LJ76W/kJqxRSumWesRojpEUXknTDZ
EWxTkQkTobxx0Xwva6IEeWUdU5F2RMxWUXRgCdK2JpWECNNv2vUocUn1KpwQ+nXYk7igu08SSRzE
ETEzFNS00EyKeXlDmzuisLSROMcJph5wqQ6twtF4jZ2AGfO0/wQU7WpUai4yFoyweNL0BCojcgcv
H39RJS8juIs7x8O+MoRlvlQDK9opjWNvCDWsFnaLMMkU6muPqWarmuo2rku6Y4ZRvRSFFi76OBDb
CnvjPhvR82CE/na8JDglMHGeGAS86EwYToVR18QNU9bonXg0HNMmy2ssnvKS24Iz9Pbhvul48poW
4uTaRbqUdvilWaVztQc0kW2NAsDUCdIAP3Yu1LG4jq3D7IPQq9kwlMuwBsnDSaNckkmiH1j+j205
CXPTOL7w24H3i3OqDP4aoiehUq4hedbpi7Y6QK2yOnPdu5lzLkxEGLp3oguNDmrQDgMRooy2cxbq
QurtGR3WCrhUfbhvmTnXgT4eDm5fngrkrMuy0VZ4tSZ9YSL8vT093P93fyjQ7bB/HExWHvw/qYJy
ItSDPeIpHqIm2N83rdrhzB1MDUUQLvI/u0zfve/312am4H+d//PP3b9fTU/7155/nvGv7fv/tIae
i9mglPzrKe7/+/Ny0Ewj5oAW2qrOOU7GfkmETnRF04ZRwM+aW5N7BVIezXjA82/OCwakT9Sh+Rw1
r3xOJj+M2dr+Kx6ohqKABI5uEu9mURV95HnwXsS6/pl1yjVN/AaDbrPPZRv9khO9SsDK45+ArpNR
HUzC0EOHe4QaHuGZYdEL7GlwtaaJEktV86X0cu3Xt42tFKX3HbraOdSV7Kurshe/i9WPUC9/Q8+l
mIq5NYdjIl+lAnBA1SP/ZTpM5vgiGb1amJVURSaPRU+uei5T+1YM+P1SK+mvcPNZ+JN+fcFX46/S
e16PaRsr2/G9Y9YTkWG6iTiUygAwFMvNviuaFOklQG+SmKNdXVnoMgcjpBsUw8OXWXSohQw3MVzs
Y80fsU5DNz9xdMgV8sL27DCmXWJTUi9eDZB5iDr36sFsQFLppQ+yRSMW2NXw2BpIqalOlSfpo7H2
w6J9kXQXZ2Hjua/oTNOZ4o/dux+PX2FvhXgD3MfE7Q2qDfNIG6H9Ua1s4xYmHdVRY6WCjQKFV/OJ
ON5myjH78/bbykuJxpMmrU1wZ2zBDMp7e+3U5gC9IDuy0nS+8jF5pA2cfTae9plpHorlBIh2ixn0
LSow39X4Nl70nFSktq+j5wpgyMSfMh7Bs7lzXzXKh0DSy/fgc9xiYmuXTauZl6yGC+LHVn8GYNeu
hjKukTZjVpKRnh8Hi/5o13TpIdFrsRFDn+yF3ZjbmCCYnRtJfceAId9GLlDRnhX6JgqFceDGOqyt
jopEZ2m9ErJRTprdhiuCEZPLiPF+GcisuSo5ckQjFfoNS3SChCIPHjn9NfqJdHLRlCVzYITiOeAa
NdOUtnq1TVaGhgydN7uflP10wD4cyVy25+oWZdVltH2ivKx0h8Ko+61LIib9BKJ4O4DcBEcTzRJr
+ed9D+Ntp+j4OkLhzEJdMvGYCGRqW+e/Lth9FTPgdxsU1PqF84n17s3FsPNhaQZ9TqJ43ziLmKtg
Ynx1/BzWQWZpz0HHnVXJtAzlRMaVoJDiwVKoSc2w6G9lmIgFeJKcWQjpw+R++xetoKNPkCeX8DYB
5G9G+pEjRl8bxjge0gbrohdZ/R6gSbMNEm3YaZkEsM80d0uNWewtFO0blQDrg5Sts+6TqjlO+v01
jgzWfX5VrQzsKmdZ+xqXdc+9hEoAfyYd0xtcxWbhu5T+ioHhQesG57Eq4oo1SVk+qx02tQaZ2Yvq
m90MBlTxFvQUxOOYifemqj+KJu8+qzR58BK4X2mFXz0Z7Z+ozta9ZQ+sebphjhR+YjWionNtWgb5
B6OsAcohUAauijoULRZxqAq936njACg0/dED9WT5nvyKhfLky1agUBDIXarinYMa+mdK6fwQWPbK
lphCpAyjW9YJfTUqZbBo887dSJmySunc8JLDoWNUvEbuY2OjgyHpOHjgpHPlJkexRLMG8BibHdba
nVPVn3VHBzx26nWlk2MWxSqdEU+v0UJHDsKvHnMnuc3N0a34IICjNCwx+ibTl+kADFCLyGEo6OKS
dU8ckLK1OpW0Ehhwa8bIWOSs0ruS7YbrDARZgrbQMkmOR82lkWXACtWKj7LSMU7En6riBddGaZ1t
JJi9IZ4OrwFusnEYBU5VWVNaYegXjksmUOd3l9j7YTU6z3u1PKF3t66BTcypNDsPu3E/4yLZHEQO
17jIm4kc++NZypbM2ewaMsHBzxyeldzPr0MAodeldbKqKb4w65khL91xuSErPQoXSWDIojLjH4uu
ch9W3gEWKK3+JDvUTaxc7g+iarhcSl1uGqcd9tyvnktt8JbIlJoF6CEOACI0FI3pBz0wajBNK25a
DbjJLD9CTCpk17cjEtaqx2pO5z+3zX3o5NrVnx6cCngmbscTTWJ7y5AU7ni+AabiHqNRcvGxe+QD
9lmUbXmwXJFcrWGc54XjkaSnqyf4i3MfeceqaLBkOyy2Z6EGe4lI0mhB82Dum659KlNZXmOBfMfe
dnwKCD+t4gpWqrxaHhybciIq3DfzXhbnknIUw36ylNGoLO77BrlJJ2BoAU5MVZdb1WunlVzmhVpf
4UIw4dGHAnN8ERINWk5tkqK+ktoNuKds5FoYGoMklLmtI+25e39LKmrRnWr233j+9ZMpEPPLuFoo
9XQSNKpcl2gvsZkXZElHqMqTto2vKuEl24C4WTR3SXJVplBRUzhH1HWo8JG8zjrwfGpwzaYsWBv3
x2iWfPT6wxjkLhiT0ZzTATev9we75lOMmh4zJqAYwp8vyBuyK8kmhGMrdDDum9C46z10oyfGu8US
lL29sFr73Pt4EByqjZXqxRQNMjkA08JFIJEf6loWzNkjugaGEV0zpHFch/r3ktp1af336cscYIpI
Qb+rM23xTb1Dl2t6R4nmp/fpUGXT1UBTYuc6CO0Ra262qzacwt46N/qXNq+ONXnHkxAkIXQty4t1
Cto9go5yZRHQXTW/I/BPyFueqAvak5yuFdfIXe9RVJvHagrZCdv8gnI2QIpV2Kc8m/yy9ocF+OY1
QLhHzp2CYTE+5dBtoZFfc/hl/It0JwXY5RuNfUi4MmGPxgdlJdkKm0iyrXt6WTBtwlcoHSDFfW98
DgqRzWkV0sw0yG5RHPKtEimCxzZucaZ5iyboX/G8F6emhalWZ2H+XGMpmDOtC7DouzsJzgFngnAe
eGPSBSiu8ULkJVdpf29F9Yp6hXZJXH0wmO/WDRZM3naj2+F3hlTaedxHaTDZ5CC0BhojAigCxPKb
oONiNOjdgeCHB26p+GCGTm57S/d3QWu+CacASlyMZ2EqJCy7q1A3Aeek+kU3gill2WON1F3Kto8f
0koH8YM+n5QBQS2pE1MWl9wMmmFRJlm/CFpMw67KvI+22SkgX7LnPZ4ODxYzGiNfEMhioceaviJV
A3MBOAmJ+hy07S/uFnTQsOKKBCFjGA8q0Hi1OZGThorFxWg2JFMKyAgJm+sdtJTp4f6/TA1ZzcWs
sFs/dBGyuNUyt5AfcKh+FKk5OUPG+oiSf60SHrxJ21h7ZgLrzZwkHfZRn0dH0m5RlVgdAcpYNudk
lUCRIJ4c2np9zVPnuy5NpEFTVo6vPaVpvTGR9cyoaX/ingLRNhqW46SQrHUJbSiJHwz1yxWadYu9
wroRGvvbJ9qh1NDbqUz75/cvB8OICXRUoED4nnlTpv0LI3gxp9fqprx3rsxtjOki4zJ9RSzSgIXR
aeKN6a6n4HTMQxq1cg2v3z/5u1b0MVrKOrz5IaLhxCzhxPYGi40wWXd9xpCxz97j0fiONVHhpG0n
rHlW7hGFDRBcjeLERcqfmaHrbWOJHMn17eZ2f2jsYVuR6TlXwohYGWOszgrNzYX0zRaARK4surYo
Nkqo6zc6cmskXQSQmOE7MizAH1XRnG1C3+ckq3nLgZzYoPPOfllthzozJgHwxjaNBGLmABDMPmHd
4/o9EfLJlzsZHIjXNkMoNCJM4LZaIf8gDMxmeg3t3k7UdeX2C7ITsy2sU20xkLg+IystukR08NDj
pekbVjt3gafD2iS4eklEe5SIbxE/eNj+WzSTNYsWA3s2saOqzzAX/g0OrYhos6JE9MT02aroI+Uo
9ggzUMo5moHhAI4gmYSWLaudrvScJd0xSWaQBX66c1BjNpgcOvg9baLvOVaztzjyaKx62S+yRGXn
1UFzZOnZzP3QYihBs5C1BW+/ZxxbD5pEDBIJrwpsPgRyMcTRXgm/A8/6INboGY+jssS6dOkAgx+L
ktPJYp2qWMWpT0HN29k40mMBAzfw0S4RrrHOw6PpqjAskhK1SoFkaw6YbGpuImtFbbZyxCf1JSjr
ARBgRJY1aEvQb7jXvci/hOlnGNnBGo+vXFQlI6d2oNfaNRnA9OS5GacSCkdGrmvRIjbx2qouw+QU
Hp/MgQNgM+LqOoB3MGLAHx0AkxneSwLHnUFe0ObOjZoUYS05l6brnAOle08zxmFYw658VgvHT70v
o6DzozSGw5Ih6IFXWdtOLxxqxK3GAT4rC4rhHrXTBmfGKqoMVudV/hJ7uCWtOIBNHjOPHlNvksTn
7yKA5uHkgBk6JkZc9b6ygMIjnLpsmh+szdyZmMx2yAQLQ0ROXBnK0qbZldN8wQR1nEZjs676YWUE
GInH6K1T8px8QxQXNgLRLMLRhM8INTHzqbFLxcymnT7P26uRpCU6U8DmgHTbJmXCYReHvEzqpaes
MJCkUHUnFI+ZnsvGiuedUOq1QpY51uTRmo9W4O18AawpiL69oY0QEuJA5BIhcxBjWS2KZZsfpI75
kTyHuaaoclbQAoZF5j4Nq1ZzuqWaYpmRbvbUdhAqMteYdSMRIqw80cUn/VGPS2/lFygZ61+WF86u
qn+hQoYnVYzauUTWAVbBvwHJArATTGiB7lBorNzjcqNjvgFdiIWlks+9TGgqtpgvFWdGpherDTx7
VeK8kiUPJExljkL+1U6IQdv3Lhgj2bu0WeWQ7/OecVJn5Bur56o1s0PR78MoDbjrg4bo2mHn4trb
Fi2zD0VQj0mV9ZJuor5lpbKzuKiPatHtlLEWhzS3F3Hg2XunrPU1fS2YBn1/4pPmbhwpGJOmh7Tp
t1Yh65XeDGeU88WSaneYBkPZPorTN0EHlAMHYVLhOQcTH7HDEvMCz8TZpob/Eoss3FVhs7XbaBJU
JP62JVYHowk5b7baVVc7TDFkAr7plPRZrxWmhtzh46zwFoNFjEFFbojlFsUllpDaB5XWAq3jOfn1
jekeC1u5Kgaeycz6MtRofBQewIYOe9EwEfbRKPaHKlA3HKwmfifbwJo6cjxoKgTULCepW19zydVX
2VDYCJvlSXOx18DL48ae0K51jF2sw2KMKo/eXuhifEKNFCQlszsQ8sIsd6NGB2KKcFzZkYDNhMd1
EUhwsq6vK3QSnU2fDg95PLSXOLF/7JHuzRTeMcbRzczkr6Wn7Bbgu8joZSCsZEytM72bAU/VAKuc
GnUU5zgnnqizX6hHoze6x28WFmGmQAqMp8ocwT4S7mC10LLG1s52RcCRNAqiwljqEHdUZTH3qtpd
R44jb0ppgNHI4KLprApm4BxYlHOx4sZieV621TVX4pn3P7JKrBzWtPR6VATeFAEcSgINTRKeEhUY
68Csb8HgJd/ZOlHoGedMTZ61ko/rsdEQ+XQk53C6Y+PNbYyJw1hdmHgDBSBr/q0tiYvXmsDdaq4a
vBkvrPCx97XRuO0solfIYC3fgqH7NjVhXgKun39++P71zCY+3kZ3u0UxG7zF73reus9Z2r6VJOMF
CI9P94c0N/uT10T9ScX+DTuko482fff+DZUBwrZIGyqnkGRsERkXevndk12p19obyXuYtqj73mJs
5qcu6bqniIkrscciPt43cxu1NgdJcEBk1j3R1qThHGj+/v5dUwURL7oG5xNtajAAeXOqTC9aZaai
XkotchZu5AQP/MGY4qh9iMcBUmPAa3hN8PnhCbfLD11GT8HAzLPqvU08xoAPp+w8UZF+juRrW4Ce
oXMamEvfIa3B4OrOuHel2EP9KxzcMJy2NPLaU2hWCAqdMWFtzew5l2hU47YLtq7rM47onfIZ+YS3
kkVlLuVYVM+RbZION6oaigy+i5qaPhhZBFtL06vn1GBoGtEWO9y/G9r9S1alxRl9OESeKQcFAqYD
yUpLGfv55WOg2h8tMT9fflC+KtUoHhnTOWsDPNH/vIPFOvUxsJUPY6j+j88gp1/hpe5fO+hmKh7/
eg1czP68hn98hv9xh/uL9CAT//UiGzPL93UEcSJsnWZF6Ku90A2/fghUNbkZ2tN94/4A489igUqv
575pqV18bC35Zw9D1PUDBBjqgLA29vc9lCRTNsKj+6JOz/jnpxyPdLKqY3HClzS813TNIBTx2VTI
L1z7Uifokqdnu+8RhoQQMnI2CAVhD4xxmLMM5/v+zfsDNuWXDNXagQsd9tGObKGGSHt6tvTJtBbL
Uazy2YUUWI7eeA8wORNiEcS4tqdNg4C5XQsNbiqUvQe3DrwHKNKWQOBc+g7sMl/gnklhho0JrjGU
0toGzlc9cRKIbBAtkzL5CDVGQaRK31GJy8fSbR40n9tmAECn854lqDo0E7iHzZ84tYYVqETMmtem
c960XkIKSbCV+hHDPzP9UJz6mAXjW+MLFSuWbwHHIQZxNIuWqD5qfgBkTMUvg1CR4rvl0yThzXGG
zAe9vtV5g0jTF9z0sYTtMyLlrFIWyxjWNJ3yKY1e4z1tYBYMREfR5dbwvbRTJGz8TLS2i3UeoUVT
h5d2xOOj99eQFDiWxd1H2Vk3BjXGnnExzpVE3YbcZeKQgSVf7HCnMHzpQdRWDgLNJF/WrUoTOoEB
baAh2I5Wuu0b7j0q7boiZ2GUmemjMtrDsm/VgPU3MFfO5FOkxD8qGvFlBzCFZf66GylSWZnUc5Vr
hNMglRakMm7zQmqnhob3DlU3NAa2ROqUe2egNhEMTIym+PGVOHpHUwmrUld2CjQUwk3IizPTRr71
Fv4xWfM5K5/BVBlWqBuY1nAIjWD5BUqWQ13BoJQQNjBJI4mp+GRVFUmWwBUQiErCNBFAO53uI8iB
FWukrVl+5N3G+Nrmq0wtfyikUbIQwSHDX3WMnz0rfysmticZj7XcytSHrGeAyMUK9ktxuElJ8ECn
jGfSZOxAB7GKC2hqJf0KgBCvOsKFGXDVaoEp0YAmM3eJZxwFWuwpfALn5AyHDJHmQ/IRR/GliXHi
GggzyDbG3UGeTo2of2YnJOI41QBbdKxJiMOY4cn2VCDWBnnrbmlmkhgCWFSNmc4iO8cMggNxrli8
9foiE+4Xpw04SWCklkKqY66jtkf3CaiF+1fr/lKgkJz6lmAPYWzSfo7TbBowfMafne9DmAnc+ljW
YMREB4fFIQsbZ2+50HPlSFC23eRLdOraCpXdUWE+NpMBKbiyL69d5J9p8jKnxRZOVAqzltSrYGaS
NxW7qoVqB1cILXvcCAG8gIieuAK5XfPlm8ipHrxs2KWgDKRGkxpqfNhNg4xSENrIgnHJ8ARDAqh0
1HkN5YeGQYKQGEqZRywhyyKA+B3FwSp3bKYt2C8RZzFkqsK5mqkQflmQ3QEb6A/OjIzXtVsg7tBI
Vq3gYrvqwhmrJ2QtAu0EdANrlzo9GtchfW2i2LpqVNKot6DDLmSJgtvucNoNOR91m/SPxDPbuPDU
NU7Pte4MMCEmAHUZqTdhRJMlz5tDL6bfIrFx9rTlHwr3JMc4XuYZxP8udXZeBvBaw1w8r8G4m9QP
BlKanaGQ6DhGlUNUsrZ03OiW1yBD0SSS/AtuUVQTNaQhHRd0trLEC/vRds57ZhQAdjoH+14IVb8U
+cHuRYTPvMEA6CSfQ89wR2QYfcALoTZnelFHoiCGmiVa36SHhohDcuDqi6qVUG9q2jOKRQIg6nHZ
lvuk6hXskdE2qofh2g3RrtFr+FJYz1lIgMDPOFcn8CHrqQTiqb6rU+B7sU/drGJ/LO32GNbE4qVG
+RbrA4i9KFubHauz3nQvlaJtLCPEWE7fk3TYmSoQICsZ7pkqnrJK2/QBPyt+21SGzDn0HzPlthFM
Pk2X841QYMwdgZOuG5DxlfTB+6vGusXVhJq/MqlsuD62ySduUuBRKhanHDULAQdUpOTSzHALR1WP
ZAJi6AioK+LIFYHNLjmhM6lO0pYKWKOr+XNZhi6S2r5QwOnraOxeAAdWDnwKF3GDFp7CEYRnXwmy
jtV4mAl6mObApx09dMXQroXSv3v+xurw/nCJVXDLZTApKwzZNvHVoM1olGPXhQVqG/IQgQ43vb3S
hMVKGt5zILi0lElMwmRwSRzzG3rzr3roWu506cgstl+lI86JPLhZYx4sdF07VsAWch0suNNb/clx
xYX+RHhyafO6J3o28d6RbrwASax2WJMDn460IEGAO4tDigI+hTEhnB0VeRZQVidK+VIn1a/hg120
uaVOgLVU04l/NdwWqr9yqPHNKl5DRi95FrB1uElKd1xAYLymvXwL7ZRLfEKsnFA/KTJfIZRZpC9p
mrsvmbRtdL9797CvwHL48bIK3hptmOI786q1lxafXvIFtYEGW2c5mJv6TUWGNJCI+ttIqmXXXlJi
ntEXqZAjhh4grWZaW0fHcKIrtMxTeaPt322qFlRs5mGfn9ualDN9cPSt64uOxMqgIGcZsOsYg/ie
5M8rQgJort230eW/FwptnfvOOmk5YP4cEnemp+p1/H6VXnXL+3fvv24o0XH4cczYkmfvDdntGTp8
yeml3L/kShN/E4w17F3Tb9RU5G99ql3uu4gCnTMqUXWW3H9FLUBWWwO9pfuzG6E2XPHscdtwjkPE
QWT5abDyEZQMjo9oOrK/M9F9F577ECbxZYoPxQYLiOob/jNoQazL0Dg4PX1D7Fym1LMmIwY3V013
LUIXgGuqM76bwi8akd3AdL14Wfjm21WGZRcyItabWMbvOCoOmsYnXoAvbBt64GMKdcwtYIZJUKYR
RCyPduoZHDRxVQkpHigO/P7GGgN04JYJSAR6dsLHxC4MtZ58JHXRCPQb2F3IaRfF3hxd5cmEQDKz
bPvqGBgh828DnXRWTDg4NX0tcpQnUXMrwvDRjZ2ndgDnbvj+W18XG/ALu8C05/4IH7aIqlvhDjfi
m5BbVvKjqV/yfqKHU30Bq+xGrMO1NumlFKSogJC2AGe2rpTNHJslBbOEOxeaLqss3NtZky6n/4gm
BoOiMiO0FQYPwKM2guFBoMVvOKsAy7m8bwYEYtdrGhI8CYB0BfPCGsYHFos8hKPtFM6NZvy7Xusv
DhIBeKd49ntdpeFffplthZem+p5S+aACVu+jR1KCmTl0h6X32LIz3tDmZicoJnX72U5whKj9vB6j
Sz2SoiSYQMC+AbRNxxcPP6l1bdY9FZbzCVUPj+Sgi6VqFyCOQYY3fvxJRB9qDLf6CDPprdEdQjI3
tQNghXbjqawqLP/Byxi6Vpn2HiWYOruOetFzsC8TXTqsTHugYdcMc2GEHbpyoAPl+Fb0yrcne4pc
XEhcXJ10bk1CrlzBUYkMpJ5bAcNarG1vaAg7jo6BqRNoGfoU1FlkRSkGlsppGJVY2rlKMYBN3dHA
RwkpUpoE3JZp5HSzEqecmlqgBhOMrsiHkkWbZiAixljuLRtMccmEYV6b2mm0i27hD5pcGSqhG6XX
I6VVARAP4ZmDGVKA66sL8LG0BZch16AwnXq98t1xWTnHQfzYamCNHD17JMNujhKe+zIuuSSiPU4I
Lt5r7yWq6pggOegCenalI6Qy65nMxYG1t46QpG5WXWyJ9kZRFIVXmpV7ko+fMn1dF2gmi3QeG1qy
HvvkqNZucmj1+gN7QnlRpFwBfM6OHhC6VMT1xeuG4kYFE1l2eHH4Ksi/6tKFfn6g7j3Q2l11ZBqc
hZWl/8HeeSzXjaxZ94UaN4CEnx5veehJcYKQaBLeJICEefpeUMX/3+hJR/e8J4yqkilRB8j8zN5r
PyHyyHn4uz2wnHHdO85PSj/14DMQMrP8RkYI7yL/l9jvD8ZQfQee022mAVwbt3T2HHDKL+FaSlFR
N0+iTOeznLE00GiEXmKsfYm60E55/CxYGFrW2a4M8CaEU/Ck43UM3iSVIGgc3NBbvKzx0VEPWTcC
WZ9Kl8Fn+DrU/mdap59pJaqzG2D9aEkgJ2wJN4bEN3LvWDqEBlLpnYaLDEZ7DMAjBc2VG/VYtdk7
JD4MARK0s8soMpn0gzGO6JXd/Jm1B3DGwGieWUhziXh+uB8TWE+6aRyMalcry19S+EIHeFebor1G
SRA+dDhoH9JgLM/Kjn4btHB7WWMHNwRLDE5C7ipUjgQ7I2nKPcs+VESv9mWQ7DqoI5xB5Co3+bTJ
Msvb1Nrkes8bVLmyYREjg1uFIWBfIX6iJYiquyL7rXrI5s1gp4ca2uu9Nbm/3S5PWH2U/aEeio+M
mXQbIsLp8pQw5jZNdr5yHbqMQt1lHBCV5pxRjmkcQFa0zwlo9ijh3vHg0OOOZbGB6Gzmg6i9A9G1
Z8zXDsKlBIIHod+1zWAgzX7VvYMG+O8XvEY7q28ffMZGa/ilFdBBoKkFVBms5vRTiMeOQ0hH2zWW
POAlBTEA66BMQaTzgNCFuiW5CEym0SPDH2jAA7mqIoplNLJ1lWS0YW7DxVY9hgkLLQTaI0PLOzPJ
z2TwrpZg1kSzNAhGrg7bq17mnAGl5s5YCR+oL0NEHqcUoltJfKGYyLvBqLhtwh7RVcxPRev0QxlM
B+Kioxs0s984fJhdskfKlPUJSmDq0jQ7e814LYQqjiDjbsiNy8fGQuIsJM3NABS9V011HWYgm60u
0x1pQ5LdEV7jHjYsr4ejUM6GhOsBiGiWVBdbz2cx2t6afHnOEDfb9wIGFJPHmNshvjMxtBTecIFJ
85YUvrvF8/HWJfZ1lsMJmgUrxNwz0W2xB4Fycwtb/6XhBNqUhRG+j9iVQCtLRCAt2ZT4+beiicM3
E5z20Jjmuo8icRhd9GEjlvotDRvPbVKJfeaR6jyGTLKl+SYZL8PvdBb2fPWxLC4eRoqWG8xHUHdZ
fRdEqK88dwy2urRRP+XTrdVhSwCDfSY0VaNdeYOuTS54jxrLUANJKjIdkG4SL+EqQ23i2UEoH0n8
7WGoufyrr0jz/pSOe8tmQC/Os20o7PwOERaGklunBJSZTXp8j4hGKUBVvdLMepcZQg67rKK1/Rfg
zPneCanJ4dfdJ3ZpAKTtOfuxuTPNVO3ZQjxSjU+TMWIoB+S7DbLpGuUcKzPozp0CRbvxMrLOUTvS
iYNV2LBOes3iQNzKNGcJahWv1tChKfK9P3Lsjt2SuDPUTBx0sng85uo9sUJGfmNzHWNe3jEwTSTm
5PumGuEP2kLHYM0XYpy1Ql1sZeOb9Jd+tg1x7OyHdvhkRHEfZdb4SKUMTbCM0kPTtd8FEYhrt2mi
feyy5hKut5wa0WmQL6nOx21rR3xXcnmIS2uiWfNjINfRTdvmTztk7YasjHbvBdmXFy9RXfX01kre
oFOAqYcusyEJ1O/f/GyyIYr63kmMwbDmoh8hukK5I6T02SrHhLrMupiY88+BE+3hrBsnYuNiek2n
3XdWzoZ74ODHx0vSNkkHF6ecHwqyLV7h/bNVbF2oFQUdTNf9DAIoqutaZG7hzekZn18jJ3xxdg4j
xzfwMBXRLDASuyK9iaY+KGNgQe2p9WgzEyf0OX5FhsgIMnL/8BOp+5FrFaNprOLIcbbEMO0yn81z
i+5ODdGV4RrzGNto9kY/sQem2bpxjkW3kPrv5BfeqvOLm8kshEQqLi18YxgDSOXZiMEsHuHY7ONx
Nk9kyR+pMl5iDRpzLrHwJ6W1jkL1BzzXQwjFKXTvprJ5mDHoH4MMiGuk1GMTLO5GwzgXxlxfOwB9
UDunF7fXkLXjKqJW5bWMC4gwjDbv+UC/O8FHXJFYySi83jTwWda4RrC4VwMISQO+RQCmkwXtZW7I
+vBJJiWbjuzrZF/RhUDgcVybB73oYKnwP9rYhiY7zEZcRoIxka7KuLd6XmdydPI0X74RgpxiZrih
DKtLGj1A/CZFvohm8OfFhiv0pyjKz1756kU5488EWuBqmxDfk+xsR6nzHlbsbogO2nRKO/dp3LxM
U/U4k3W3VhR24Vg7h8yJxTaYASdBcnluiPpc+Z3rPesSjGMx/tOtFKSEbGQ2tTsvl+lbrEjcIL0V
Oes9pCVz1UI/v2ajxbeXV4SLFMnJbqpfiM/d+9yK75SAc+POc/eLIhbqiX5oe3e+z4HuLpZKbyst
MsuJKxCXiCJ+lQ7DXVAnrw466JvdOvOrKIJVa8YFuqJQPJl18pP3gftRBeUP6o3kVJTsrxgWnJU0
IfOF3jvMhOmSeN0xUKHe21PonunrNhiGigeT9AxFsCbIzIAt+FKX9nZ3b8v6x/HqqyomytM6aI6w
bs+AH1l3O6AmdDy8t1ZzrWYk0F3EutUKXLHm7q63acUCp06hRkl8D+AY1rnLLsn1sXSDOyZ8YGby
iZcOHJCWtxFZAoLB8dF0chZIicjK+64zmQF1qjqYxJKzWQ9iKsURZfsAodSt5QkcqQZtQTCbagyG
5WG6Rx5LmyjSr2SuSaI0gvtwaU606cXbLCN8aQCcek5IdtloEwemHM1TKKJHS6vp3JkdV6G18FFJ
fnD9Uw4ZiJx6n4ToBkVGoWZoBM3E2qI1+nMqmB5bPuXUr56/vj0fLX1zq5NTO5Rvjj+gu7YD0LBA
ge1w2qE+03dJMRh7q7Hq9d/CeAbUvi9M7kCczM7Gt9GQc3wEG8aRiHOIxHCk1V1kxM0OecnAOD88
za6tLy4P+GNRo6F1vTWEvuLKhKjdJjEAawfXyyo3vGTfPbYwqS5OF9UXTA31xQ9niYePGqksg+L8
zxcJn5u6vPWrZc7WbBtSFBk5gun/++NIMNsdaLu3qEYqSQZpuhaBIMzb6uaznWJBGhMNqY9iAH2d
75zpd/29h9jhpBvmgg5S840ZBDDcSyfYVJh4+F08tdEkoFx0Oy/cXMBLctTKWtd0WqeBcUEOwoMG
hhkoVTTC6rMDsXxL8g+QVF31W6UYo/ESuKcpBZg0h4juhr7XJxS2+vT3t7FJUdxMiuT2Yh4bdrv+
fp6wD0reEXiasPWWXXNBJCxvdto+dio5oM//1dmxQebghMaX/KW+ubqjLn9NM4625kpBXZybOP6V
lvYzF21IhWIhdkCruG650dZ1Vhxb5zNIxLSf6vIZ/uAHnst9m4QT1HLz044aZ0ko4SQ6i5hr2aqS
jzEy7sopeyg0YZmO3ZDTpviEzdHbjgp5xYKxtidSmaKOqtst13IdeES3Nf2hb/gT+tUnID/gu+RW
T03/kPH549gcSM8yylNUhczhsLs4JHvhrIJpZjs/U2XA/orFXRrapAVhjMgS9VC6/dGwMCJSka/7
gmhOf2APH0dbdEktQ7kYsw0eF7Kut4hPFB9H/MicwNsNYcX4qngQ/KFd9Ygw4Lm2n+skwF1LTNIq
TNyHIQ3+YCh+KCvB/KJg/hiWxE4NDTC4ANn5pPdUPZ9knyL/C1nFzF6uNjCfuAPJcAMG8hT1w9az
IuKJDPPmTOWf2k3wSheMjcTAPg3CVosLoFLqbrSTbp+qKtn6JlS/0Iacj3JXI7fLXHTUCjOiZyIR
0qljHWzRPuRanrDM+vQ/ATFZD30+kIvRMrOy3SUxJuUlDyxcMN0HXgtOIlF9A+PyViuJG5/Pd9ke
iUX/AZljkOOhxka5NRAuOWi4VkxPqo2tXkW/rrSf7QZ02yswj4+LsmiN4h+IXxCeg6hkggC0rzPh
GDbO8IrgdG+F4nWi2Ns64Y3gm+aQ9ckLKd5r1Gm3OFtQr30Crj27qql+MHsWehVAucTmD1aSQAsb
sn+SDkFwDYyZlS6ciwl+BqBAbG8RRL8b1MYBgorUQYbiWJ/BLPaNNMh6nXa+3x4bJ3oJ/BDeTqCB
SUbePbKl5BQ3Rrc2ZLYp4InrGlCvM13a1OiuzMUt2KS/03l+Nkx9gEfyKR1KrazP9q7bOBuv8D8r
M4UH6MRHm7T5jVlQ51AeHrJ8+J2nFHqcwxRgYMnhG58Lklpdewki5h5IHUTCjsPhbCRPuUu5oaHQ
C+foSCioNGoJRf3MxottVVUOx6Tlo+A0qmAg4RM/Z0ymMZTop4kSiAqDgzAq7Wo9Tv4rCXd3mWE7
6wklnOqZ98/u+EhM2ZOHEToQ+Ysyyms+uFBlZm+55eB/tXB68pgWlPTwFQE+t7zmxRDQqle9XhSh
4tXIw2NiIv3m2NhVbfA+uJm5IbOZfEZhkiZveU9ItE+B5b0BS0VlH+M/6M+9yT0YttEu7oxXY2JQ
Q17Iym3MozcxQVbFfeqBiXdMoER++8LSco3O/jUvoT+nwOOgi2cW2wGXSPpa/bGY5xkjAvaQ5pRt
CvpI+9NI+4ZqXtdMFYdXUBEZ21kYcW2ssrOOvDvoprsIw7DR3/UZKQb03RUpnn7Bynh+SjU0xaSr
t8nAPsig2zQs9Jx9PyDa6bClqLbc5BZkREzwlFNkY4VBy87P+CZ09UB8w2n5O6bkIv+9RFA3GBG5
ZvjeKj+902ayjUIsfNEIyKJNd/EoX+a5T85Itsl4o3f1RxplhuXVurZ+FUvCjIvCG3dx9+wGl94e
zmpheGrjTmuq68Rdl9kCGja8O9WkT+3EfjvwOdKkde8FyI9Mi8q+smAtsrKNm+kPM5DhlhWNvWMr
YG2Fkx+SySiueQtuT/hv3PdHaEIkFHZ8Dw2fsPWCqfVXJUEsllW2jurqQEY2R2LUHgjXIYaInEAH
FaFh+J8dVMy1O8LjZfdUS3i7afMTRvGXMMu9GxnFOpTsgGS0qefwuTGtW6hcOCDts+vq+8EwXnuF
Yh2FxmYzevP7BGl3o6jreVXyL254FPIMssRFIE0m8OYIxwHYjzLw26G79ImIQhjGI3rF9cwaZsKh
EwX2NQrrY58Y17xKX2Sc/4mc9oyC+LUPg1OVXXlkvHU3Y9oP2QSs2TjvwMQ0rGZT7GJ5f7KS8dh3
YiUc7EqehY9f4tpLKuwSAJoIgsHLP+BhRRliCZ71pORT87JHO9sSuSocRGWJQV2mWhxGmrpvaQEa
RhpJdKVV+ghr2nE9dzdzSh6TCcmGDoLrLCZCObIPYBl/CkO9dxAbas9+B0eBs8oGpqeu+BeZkfb5
zTSQv7m1cFYqYGKJRGg14qIKO/NFo2Eq6/CKde2uhVdnyXwNdekQKX1RY3V0lqVKrA+lbRy8zLoP
RftRdB+43A5drF7cRj4mEP91475OYexssoqjmcP+0fcR4A42M/0IhqzLpguJ2uiQYuLw5xgt+WVM
5Q/04Ve3WVDE4sWajHSvo9peR9uhxPhdPTUuvXbgXNG+fwQ5AcIEAEu3h+wvH5nY36wesFy0mWM+
UBmDS0rKk3BI1WCLQ3vRZ3c2/GW06sxOS7b5XtXcGm+8L+bPSqZgPxrrtSEPeg1bhqWeeelKfuoy
QdMqeR667J6QPW41hz/UlIliZ1OJp2G11k7xIhnAryc4gaRzIJAdFhkkT+g0xCykIgiL4XV5jWVq
XfxoAPQ17STRrjw4X3ZVHSfI+2DQeRlk6m4YcW9cqnQzdt4kKntIMbuuZUjEvXK1Y4uhh8DLYUZA
wECC4FcjVoQOa1Wbv1LdnlML+Tr0lLIiwC0xk0fP9GHKteeo4jmdU/noy03NEMXw4j/Mxcm1D/0f
nVwLg/WwysRSEBm/TEXgssLmtBKzPjqhdei5gSGn4EWow7YisPk+nmxWdN3jNLuviIC/dNyfEg/6
Fjjeh5FHbmybYycACcnykfNsAAkZI4iT/i/pD3scOfaaoWVJ7qLx4MXjU94531bYf5RDiYYkZnwN
gtIdsv7aKHvjmPMjy2aTIEHGhrhgRBff9X3xE2qc+MBiB0q2NbLMi2GWAN9J/5CT+Mh9+3fLt8bA
tt4jkFy1kxvdc50AJdOHIOr3M2Jx1grkGky8PK32NIZ6aq8MhAKXHIYEMjkBJPPU4PGfoodQV0ek
MOUGxj5TCFg2+4KClfLIWSO0Yd6DjyXvebzzxfkTHvyhQ0M1oWCU1n7q543Wbb4L5xKtP4JX/zvg
FrJE5p3qisOa7tnZveCoLq/GUo6G2VeVAY5DSQ7PAzw6azwYw1gh7siwIDh2zkjDDAEiS6SCHBcC
mZbiygWFzmY+QGfTDmgCGbhd5k5/2IAMllrJakeWLhbKINUTWcr70LvBj83vtugXfejLrOVTEp5Y
jIqta0fjRWcZHFBP7r05Bd84hu/ZLfDzYIU99asz6o8KMTEP7SGPQfiydn2fZoQu3sj771pvY5Ld
od34kqGVboXARVryogABXgGrq5nLTkws7d9F5JMfm5uHGbrryhENSjH2U3BRzS2EPnsjv4bOYUDp
Vkd7zLkG7oOs/ZkN0DA+J5HbhpsB78fQWYy4bUzzIHkaOPuskrC7mZi/iglYS4fzeTMa1fOo2baL
gApiSCcqPp6zoE/PGpolkExgGOEmiv3vJYRahMAWp4lNaXlLyHWrVPyiInmHyQ5rIYP0BlHafnJm
uZaEviJ8Xw2F6Z5MnN9mK+dTxXGy7lsMcO5UDg+OEPPGdypry+qEgJ/JmEiqyFmFoTBxBnNLLMom
0KF3rJoh3zoapF3UJGc3r3BtN+qmNX8BPU8fcxFikXCjtfpmwOxa6XB+75CO0g3lDA8DdkLTe1SR
Czqmt9QM33srO82tOSPET929Xf+kkXtjrKeOEU0Ig7HdEJsvec8SO3sNhP8YMwXlJpvv+3E6D0SJ
Ekj824Fk0svxLBMq7t7xb26DGUgkaJ8q+TIpsazILkV8gT7YbpgdXSYOhrwd70FT32rwwxjl3nqp
CZtCWzwItuI/ykpf+wzuZZ4xO3UWy0z4wzW9sxNOhsau51WaWgb0sBRkcvMH6AgPpmFCZe5XtZ58
tqn1ka31tQ8N1hfIDDNo0At8VznB1uyUdc5rTpGoZnqLso6Rv+GpXRVh3y+DaRWNYA18QktGHzdk
JYpwq/BqbdxZrEUWMdhOxuAoywinNtMlO0kvved9E3pxqgJrC0CTyV3zU7l4nufpqgfLwLxi8r27
PNuFf6VURYHlh6vOgWlRlASIC9gZ+EcYe8FO5paKmbdI8WykSXuKCBHZ1gQWrlGJ0xvHfUsiE0Cd
on0a9MDWzwXU4PTWk0WGi28dZ0+TOeT378RLkTk6AJeYkxjPcnNCSfmaNxdtFTtyxmBJmWwk0XYS
jUbAQQ01ZFVBIQcfF23jBeqrUv3k9uaHzQJwzQwkrM+kYgNtRmvtdtMp6H57Od1dFY73qBfrfc4A
kAFivhv439EWdvTRcIwChGe00GJJtHk18T2v53xEsyWuTeO+2IpTOaBDWqeiWBdZ9S49dhMDkzS2
o+6ls7wjnUxNK+08DgMROnSxNVFTEVnIIEXCzH8gSb5vgyN874cpUZdhnveWw7QWA85vuxfPXmbf
rMQmEqL2H3ySjhsP9I0sKqaaUb8TdbOrdEES0mwdZUtcouuUf+wE93odfFro+ewQ4xfhYAavKprF
FmP/oSwTiGuG/SSn0FwvTBNTDuEaSBO5Gok37AffhsLEbldxysVzqvcSfR0IdIgHKrxSpe6YS3zY
WEpAVJ673LtYvrsc8xRPo9l9j0iUZ7/8Ul199Kx405FReqdr957u6mqEelf3HWBa2UDNJQhBWRtr
4Axj8X4Ug3EwosCH2OEjDX2PXCDyDuWj/Vom3vucWPNeS9num4AWzvkze4t4Lk5R0NZ02t1TKO2X
kvnuOirmD1/kR2FaARVI0v7KXMpcO8w7JFJesg1aCMr8hSLDMtUvadjlviCVF7MuP9eX8jiNqXgO
2sy7ICtelne2996Q9loa3N8mO+9oNtxNIZtfeXJKBl9C9XfeSZl37uq4uoMs23+I0WFpP/T2ybP5
tYAO47MrzY8UaTzIK6FOw0h2mFk54SVAGXLkIX2MWwLXFd9Y14vkIai8rzCAtUTGKGnGZWk8xpLE
GjIc1kke+cu6fAWC5DTa3dsc1KBOGvPgSAeaXlbjDQ7jPcwAzs1RsPetlQt7nZg06SxCCV08dSIJ
d3Fb2xtXZQeV3peB8DaxgWQ0CryNiRx1ImTMS9SwAIY4sJDKuuOwNybS+/JCro0ZXZp0I5yistpA
ZhatmvYRkXFuXdlPpDOg5S39hgy9wN/1pvfohfmjSuMz+UsHdBXlzkmdP8ifWvIJDEYhA8c4MjPm
oAZRki3Dcmd5hKpbUEct1n/8QcaYgsSyyi3OoUftCXbEqAggQYEwFgkR3WH2gZG04D5MuJOcZ9Fy
8AhJHlTQ6fdsfiyheyeJS2IrcQKteDATfgJby4iI43BLpXxNatM7DACqvAhStjf+YVhebOLRvHkE
erSMJzSlQU6R7ptesiOLcW21abUNe02PamsiEZVBlrhkBz4/Ka8CJpJSGHL4FRZ3uvaPc1ciz0tf
Oqv8dBuPaAZ6kcIMh202k/VNa56Vt6aIH30quXMcPUbaLw6ilgdRqJude6+jRmmRjJaPA48jqa0O
RsfvwaJab5olLsEcTq7mLVaDsxlbgwN8Bi+ML42tPlS2LlDtBgflSyItsXZB2G48CwS1/BWNdbRT
Zf4R5oMHSkGu/ZoWzDSbU2JCNmQa068PhaRtLVjqS41kZ0Re2wKkX8+i4MbN7CNIZOQHbGm2yoGL
bDJLLQr7IcUsiyEe/0ncDDwfmf3SgWBcZVaVwX1I71C1iZNVmMRBM8BM2JhO677DAamSAg+RV7wX
bhmukKcxOS5JGhScr7YdgY7gZDxpw2tOBewB3hwA3RxR9mnqjJLiqGa9kYYC+Ms0b80+tZ+GkJzV
CXGrIUgGVVfQOuSNds1LT4zQj+fL33RF2TsLbIfspwc89ecojT+nuv4AZ1IiSMFFaHZ5fvAsJhAl
MrWRiDxDo8/2oAthlTW+3RjnNQ7UR6T4Ocelu0JqyMuFduU9jaslasvKXkxorlgQv03qgAdG5tAl
EmgD+XSvivB9Vv0PA1cMqYbfnhDQ0MCxqZo2HSom9sjhOo9Fd/r7xaONC/NzPr5DG2vOFeeHU6B+
XMQVLAOzeovVyGdKqGAB8+KC/KIGtOz2NBk9XxrZnf7+67+/AIz9Ulg2tv/+T+by0/7+XJbAh7YV
Js6D0kUAO7jnv/+EIjY7xIKmhTB3cCADaUrsDz8Z+86nwuzagmLan06SuIYTBKX5VA7qjc8m3f39
twQi/hFoCqXmCKQgFQ8ksXobmx3TDq44CRQpMb69no5GqqMDo1gmJYlzn0Q5i4CETKco0V+xOA/d
yLvuhSc7BwTh9w+52z6OnZYYQy1exmw6aKd/R5cLCeabCjE6dCLKCKv1+AsHo1fnihan8n4b1Qtu
U5tGlsIW/130xhoGwVtThXs48YzfUoRxdCSu74bHkbqIA0SfzDCmX0sUkGgbELyStoNy9WoW2n8B
drpN0T58JMQZb9Egl8eyD/o3E+8Idw2CA0QDuTqUjuVt2wKmqNIlQzS/vjPS0HhqGdhcpkUtHBVZ
/JFyJTNlHqb7oBTebkrxeRguFquQUKePyCbwyEeG53kQDLB2b2t+s6PDUJahqX8M/fFgmEiEG5l/
w/SD/pg1r8I3AC21TNcb0vNes4gJX2XZ704TT0dR6q/KxQesJMvEvFH5thfj1u/JICiJzNpE0vTu
Boexa58M4iPKUeHJVPb3Lm/BXTa0SPYNsB7wMRoylSh3My/IH5hG6msxcUv+/WWGHX/5pY3EaqqD
letN1RbtmfXPD3Ze/a7jCn9M6MH+SuBzerWo7/K5hxvwm/kRQswcdCpQqL0f43VoSaIUGZpPneWk
ihDEEhLJBqWSiBcn7pudEO1TXl+ykLUBjngHXKy+pWKM37zBoSTNModQWw9vIhnIQ+UTzleQgVH2
wyZd8JqJghXXAedYdUzJheSKGcdkYAjgfvutfet5JZCbMHvxLxqlydlL4Mg4Az2n2fW/Y0bkcVvF
wBLNbU7VgHRqGaNiLozYevopIRx//+nfX0TVv+D3IIOqdn0y1/TFdN1TbCoywOxzEzA/rvk7vdjK
uKk07zYmegwMg77NxjNW23JCeugE30Uk1aabPc4X1jKzsyxzRJSgnOSUSHxQrzQb8L5zDMED6cqp
jWMD34Uyt7wy47hhZraH01jfhrR6mmL9lQkOeqtnHDzHDB5GBz1kQAIUOwlJB8PhTGndoVgZrIs3
F/rEHh94FXlA28K0DhyvHFQLqrDR/TMXJ0zUv6kUMkLO2pwCoSc+Vc98c42DBAuPjC1AyHmiFFOb
nChtFiX1cLJDCa8BpgKZUkF0rYi6W/VF8miGBHUkE81S9cUttcmSsT/YTWg9De3onCYXon8p1c5E
/XY0+7w5SuONxcbeDcV9THAMpSvgPklDjth6i8GTDN8+/GwKJjszqxEeKHCZJriXebFy4F1bVXSS
bvph2uGXUc8EcpanoI+vgSH8k0X2BeIY91tF6tYm/d6T+OE0FXLQW6s0NgpQ/ol7xJCJOqzU2yGM
n9PSH6/eME8vxBYQgGJvhDc8yWTM96pnIJwzTivzqTyg/jL3RTISNztHZ8YtzSHMkGRNg3sqYkl6
7SLx0BMnecvuUnj12SLzZHBhXBO+nZHnpCJ/R3Lsryo2fw05wrkUjV/VEiQYlSnJOcsXiDfEkkc9
cUgWl86sCFVLjwwy5cZhzXGyYR2sTGPOdtpv7kHHkx/W4+NCdVMSsALTvpwzlqHkULh2QnS9S1AO
dtJPv+ahYzQHPOL6fyD5/wlI3nLEf0eSvyR/WJ3+F5D831/xD0ne8P9le65lhiE8a9OCGv//SPJY
F//lhJiOTct1PUjuTvD/UfLBv9BtgaQRtu8Iz3d9fqhF+h2Dpv+XTbKeY5qej7BHkOv9v0HJC0fw
B6j/Yc4fv2DL+wyPQ9f8S67HTOJ6UOvrz9+P8N5Bz1v/kZcYU5LFuFW34pHgZaJvhiI/67HCd1zZ
PlUvAw5dgMwazOATJQez9oH9sSUs9A0zWmbtUWFX+qNPiL50yF+a53jeJyU2j4KOBsUE23xOalTN
Su9kxs6iqOoLwMNvO7R+WwKZrZb+k5eSiTCjIrESke8Hb/pl1I25r9GwE6awDe5JJOZ2hLz0kdoX
maRwUiX0C0CY9xCuxnU4u/hYE9CM7l1nk4NjE3LNCJl0KNL7Ur8ATyl3tmjO5FvA76U9bDuwixqt
0EroGoIWnW4CZs3S/qIbZbPmfPQMcfBqxi+hWLrb8KHqje+RgZUP7aMwm1sccN5mFTypxLvr+eZX
88QWI6VQSJvgQj4MCj8jAVw8xScEF69GPEwEnqX5xvbit6iqSVGxPm0HJU7R6KPskO0y1bTzF1Fa
L4TKqn3AoIJmwT3MlniqkLDmbGlXfac+XJNbVFnit8Z/ZM9UUoJgSQJeNizLCXUBBLjK/Ph9yimr
6rZY6tDFO2PtK2t6lbQPNYmC236aiXArvmzMyfBlYBforjl3Gf0/hx/qY/xOKPvNTWtPu9luzlYD
OcQsj7HZfxj+FpUrYPSQXE1QmWu/b2+txLeX3PpqfspDjHyqoBqUwDqmD8n0Ae2u1dDBg2U+11l6
EGyvt6Uod3JkHjygECllEB3aYDrb2fRk+zxY2QhTSCnVsNxqGN6P88VCHE/XYJ/HIVCbBpX6tlT2
PbmoVf1cZux1lt8qpR7LwhQn7gUNbwq2A1xjmtX5OnRArJQ8PKUGlhZiSAiwS5oez0tSrSvir4iO
ioBLEQMqSShZYTVfDCoc1JbxMXaO2jX2Q9PWhI6jhDsOAbuZUtL/jitAlrQgybbm0tl5ZfXd4+qx
nGNRI4+J5QLhBdcfw5YaZvsAPvXBEA2jhDllnknyDsGNzHiySzqDxJodyMe6LL9j3NQFXR0Akok0
SAfd8tjf/Mq4Dwc6v2SBWRZAfOGfHY3CrDdd8OI1xofy0SLkAfjtbhqer1EzE7doBNcwh3DNLFV0
ygTc7v+uTHmLY/u16vNvIyl7jDmFCXmkPAZJ9jU6oGO6wPkBEnwhNOoVEtm7NwEbhS7ZrFI4D6h6
ablkVnygraKTzVZNXhyN0fEXGvRWhMmwa0r95IT8AtbBnDTICvshQ5cqvSXgeGRXEdNMYCxsHO95
XtTY6RZl9rb1W7CPbEbncsQaFBFwm+eQMdqzytTN9+k1FXuLVrQb5Zd0SMD+Nj1LJyENtM6wu1vJ
MKQ0yNiZKuukrBxZa85ilwTVMEex3Nkmxn/3icf+ZBbx0TfUixnWJ9jeh6ZO+QiTxcyU66dUCRjy
FOurKjgHGUbLcAF5iYDceNBHQHgx7b10fQxkbsxe/Kh6ijP7PrCCzz43TDjYyO5n+bj8oG6L/BAi
8gm0Pk+DfIutFpCcvGEEHf6TvTNZjhxJt/OryO4eLXfMkOlqERNiZAQZnDcwMpnEPDrmp9eHutdk
0k7ay6y7rSu7M4sVAbj/wznf2VBCbQmpZyavawNyFGa5ICK2jWxeQiO/5kg3qCQWf5CZLiButjzZ
pi/y0hfS+EOb4DdJZW0Gl1ShvK39nCHPiOsDVmj14Zmq3AVMaNuWKHiXUMfOcft15qIQn5bhD5uQ
XWduXMYIFB+YpbRTMyhyzhL3bZ6MZusO/acTkLUYTUxVketfHc/xPaGZfj2h7XaiEenfvCtyS+wa
IjJXIGVPljoU2ZCfkyH/QA7oICUYnroOahaukHctWCh944415tno1d1kF7MIgDGuIKMJhHtmL3Eu
YHBX9tKuBN2NARilKnwONC2kVDdn1p9bJyOxw/I+0Oc8AmiSK/0cd5hIcIPqK2wTxrpaxmC5tw8j
AixUMN1hirWraMDXUrQn1yNpYXb20dDtlWXesbux6yKmoB6nL2Sf1r615j/oCBiSDdfGbZBcyRtY
gncnYMXXc7RZE291HowNEba/TWBhB2GKTuW8c6Do1AxAmE03yUZp4iuw6itQeWfdK8PYdUSA7SK0
pZi9+wezgEuEUM0n1QFWm4puZf3cwHOsh5Pdsw4nsMnLg69p6nf6WHKNDRHbM4KIRoV6OC6Dj3Yi
TLcQvDXYVovJ2YvOZm4rjVsB8W4qQupXpI2m8YdRZ0EUdOP3DqqiBO55MvTJzorkrV8sSmXWkZyk
k2lblo+sirhf+zsshEuMOBRGg3MoS+Y8oxF6vuZ06zFCYTlXAAo5JjbKCns084RlGk50t4vugEiW
8KriB12avmH/+8kU86+sEbtYg/tcGnTb/3ygTWncGpoDRx9ShsU8bw67PxZzu8llvsxzjlmVTHaz
N3S+2vhznueTSDZNhMorQkmySrT6gOnjnmUV1L00hqEeuvuEta+pT18eUd6Nrl8oM16HILnMdtOj
LunDNaqku95mG12GV2n19yVjccwHZoUFiRnLfQO0ej0oPJolVlRMdWudWfigWecyzK9EeaB91TXE
/6FkjjL/VQohfU8UDI9tYnskWNXiPndMgwbJJywLVB4L4sUUUGgcozl2FTO+GM+KFOkVc8mNSA4m
jcgn02mMVyr8zWA9IfUvBOr4+Yn8RIUR5M2mT9+EaEdWRjFv0LKgZZ9eZ5YV+8HGs5aDLyHsgkn1
0RyqvU2jDB6PfUoCoHEk4LgYXisNQLbWiR+0gamd4sro0BbYMROJ5ZnrmBDTgVqrwOI8aMUrpIiM
qsg+6GmIjzrJD1jfSVzW6N6Y4GOOLJDgsWgZ3OJFDmiXobzKVdm7j5wQ1zEK2LMokiz6yiZPuwQC
Mc6LqwfmheK3ueSSYgsHWj4zH60mRPNgw0E8htSIgT3+BCHuMcfSX12XlY0zr4gLRlBnazhOm/Ld
DCHCyMw7SZMUU9thQx1O9ncFS58kuxS7kmKiU35nBHkOdpEu0c8RahTMUa6DudYV7wUp92B2KRMh
uzAnfm619C0Xxs3hfW+IZgvjwXwieAKv3fgqekoIPcbxTxTRRp8DBNViPPEk/kHHhioEe6thB2/L
vUGs02kOx3tkjq/LN1Q3LYUsbivNHB24TfK9IEwhRu0zNLTnegKJzKVY6JgiMssiZn6wtI09de/1
wDY1bYH6jhBVmKdT7WR3nTAK9Hb2FVHafgzSPYNmIGNuDTCSN3T5SohaPFY5yg7qwdClHQWwiO3U
jt/0RP1knudjDVzDccfDKomw6yMeAOwrfxcSewCwvWy/9YpxTk8llEIkOun6SSGsRx6w682IMceU
A56dDPwLInqxW+Oj77oQCWp3bbFwEhD6EXjcYLoRrOyDqYfNCwoJHH0QzbL2MDRsvNspRaGcbwpc
o/taxEdi0k9ZED5FiHRgozbj2sZmpBSJiLPJnCjSnhzhBGtvssBJQ32tPPDITotYXTtWRK+uyAKl
lXAUxmrc+pnSjTNtBxI4awBCX383KLnAtHX7qGUAGieMc8PGjxvnjY5nPXmVg6rEJRxq6de5SBBW
4dnVpC9mdEQVdHtdnmOKcU2RborVvJMTr5SBUzlNjhJ2xzIA5HmbM3uHuw1MO3AQi5+sxrKrFRz9
qfT+hE4SIw+9VbpRbpb6So2jdZwl32sB5CVX0tqGrGCIqCTmWu1zk7dv6L2PSuMWaVMPXgNu9hEF
1HAvLYTGJgel1KKrxLasocxq+NJbe6SrKPKfWj8Wlr7vBchf4nYc9G+22gyddpu78pC27oZFE6Eo
VMhDF9NySHRTMnmKuxcn9l5q6KxrhRGtK8ggzCoKv4hgXEVxQORUuqrG+M0C1+k5r7xdbDp14x1h
yxtwdX+huWFeYQv4hyTji+JOMurmaGMMLWwiRElavIqBVVSgYRuxMdwod8O05H3Qtnbe3srFxxH1
+bcgHG2N6hDEt/NqZA4R5SaHSDZTkNCFvSx/o4ZRt5arlygNUOOaz5FVvbRB+v3PGdyb002f9JfO
TMmyJ1iqizE4GvytG71n7lpwU1T4h5smeE2i+WZPznn+KMf8iqR/l3TDLcu9i+L1DWooBEU5t9us
LJ9Akb7Pjo7OR5sPRP50LlUeQcjvOSB7z0EkV5Ec63JN5IW5p/UpNvDIWHpnxLRHBXFPpIGerYR3
eOT46qjw0se06ywkCvQSmKh9b/bQDZa/jRYdaotTswmqbjW3DcVIzN0+3ULT+6Pq6oVR3d2VRJkn
469NVOV2lIjWkzKhlGLq3ptQoe1uQC/0TYruT+0htJI6k1GihSZ2JUSli/04TtUqrsNdWIIzTQvG
7DAUXK2nt1oQf1Wm++NorwK9e5d68kSk8bVIqdLwZ8GSYzQH+jLsSu6AZHZ9su0GxpIhdJpBXAR1
zbrv58/CQquqOaF2qdD0Oi11btlWL5iaTy2Uk01CwtG6yPMfZUc87iGrUGe0s43mOZ/GyWzVU+Zt
mi+3yr8tlmPEITwnqbkD/1YC0sVSVIXmOrJIa9XRjWhoh1KLgS9IlZuwujtqSnCAiwbWYtkJ2hfR
rPzWLIvIJ85GdMEWiGpicMw43If2s4j4gtD3fpqoiJbMVN/pd+4SLpNnoFwGowkOSbXAkpYFfAVD
Nc5n2OoU7ZbiA5AzHwUD4tfBAqFSgZBdtyLaYegjYZtR6hbbwEtGo0ZWW7Yv6hHhRmr7WZvhki5U
v3MKRA7u+EWzMWz1tr+Elrdt9T/NYO96IM7vnRc+DHF5090huSqUJzXG1bXXrkBO9pchQRlGeJcB
1AJ3iIX28KL3ANjjijDeXHDCRz816NuysrBDR3gRWCRv226wHjvThhyWoK7PGWrnU+WxEsl+PDLh
ZsKOV81kO0eSqSi2zY4Yo6kO1kmI+XnW4qsRLD+qW18asTci70ZtPPvmMNjYuRAB/uSe1a9Rcr+I
tELjCfRwNL9AZ6dHXVpIQ3Tu6bA49oSV3OKUObeW6a9pQoD3AIagHJuKr8XbhT3yJ0cbokNk7Pib
s4ruMAaaCTS1LDsCaPh0tVB9ukytJYHPWlmAwwygwmmy/W7m8DDiMPZGQWp2hITUG9WmZs/rl3l5
DO3yV3r3rkpu0NxeDSjvm1oAFegD+PdEWliYb60ANWIwGzdUuY9D37xGbqgd6rC6wselXx65qnIS
6NKAAZOwedwHqh0+mauuUxMFNaVUHGBfhvqsBSxBsO0CKnCLXcA4mqUp+YFpXWgbfer4ujLzFLkC
eCsa3KL5xTVnVSI643s6znO9jRy24eQlk0mOs650jX5jhl/K9J4dWb2kdQy4sWFBuqihlvuszJ/M
oQMJFpXvmRKImtAipbRjpM43rGtAmPAueUP9FVYyIOdNfxKpbJDmW8m5mTXEQPJR1BVOBruj3gnc
cu/OtwnPxIrkAGuDTtxYmQo1l6tRMMah80djH7AxZw51V1k/g9wLbRx8qgtRePe8b89lW94KjBMh
Ns39zPJ+xRKRwJn2OoHGhG4xTOhmENITtZFVPmlQ5nZiD+vIkjPYXbhnbFF6S1fPUYyc19LnI941
JjSq646dx3XRFsovsFrOoEM2S2eLwihZmV+BXlqHAHmba6y8lEt37l7tyWr3NT5z8LgQ62v8AD2T
s8ho8F2Z2quBGyQhDR3Fn0eSdqK/zgM3PsL/3WgF0INYwG7YH2EPcZ9sVIfU4dbTTJQjCmTrYoTD
e0+jXLEgIXNLrSIQ1u0S/+jqf/TJuGVe9awV+YQnr3nNev1ou0a8n7M3XbbhvpCCcAdnu3yVwlIF
os3Cd0AI7BuvPYLkcdZJUDHlzTCm9juDRR/MEoyURdclcKShfAwZdgK3HLYM1Zx1HrFDngxGNGk5
7t0Ma4Viyryd7fLqEB0IautWOfUBgl0CVdWeOXpYZXXzMr+ZxWsoAKUggh+jFA2q8uY1S6dv0eGl
qDDvxq0cbri+jIPXx75ZdN8NvsYMoPzaygmQji1HviF7cZckDyfOSENy5ZrtLGhiCaljQGXAI0CS
WsoIuAnRd8f5rS+9U5bHsPPI61n3+m20quAYgQbGrTAj2GBUlMjmCCmz872oeCxD+y+IPbWu7YZs
4ehBAZg+KOZzK0Sl+6a1T5K52CamAogqL8bOM587+twQKWJzEHmOabIK9hZrPt5xZExIQVcT2cCo
5pLX3rokOoJ9NAue7LRdgFQuSPtp19n6gwhC8mZs4ddMWtcdOTS7QJa4IuV3VRgjtD/EEExiIONx
Sm1j+elo7V1X6mPAGbtyzIiQ5Czt/Q5h3artSfqDAsbrZBumPzv1Zfk3PiZ+pS6HvV0b/pQJcPtT
dxNezbXVXtvSfTDw/NZBpm8B2+61RH8zdGSqPQ9COvHm5ggDA3RLS69ysL3op4ucZzmdigR9XJ47
lS8Cutwm3ykIjHxXwQdv24sdwChJGXuDmkmQdaXLFKV18Vhm0vPLCEnPMPvOND/hT5M+X0NPEjax
6JxZ5k3WCm4SuvsVOJFdUZb7sBSPpkPYp2uO6PjRx3nugwx4Uaoa/DzZUTNJb1D2aAHXl0ZnnCfR
KFP+OBB8R0i0dT4eku5RVfpaBWwnLHkug0T/k2vbKR4fo9xBvxWAAuO71Bc+TzR7H+bcM9KPP40E
aAl06YNqylfeHu0whccyZ1LhNAoNX/OokQoS2Kp8AwF1thTHPNImBmg8zCpzcFDVsifB9uBVGpvF
RfBg1t09jUR2gmdm7JMGPbFjVHsDUb2vPO3mlCh7wpaBNTtDrAGMg7pp/BYJ+a7M2lzFzH2u83ei
4eBupgUr/PwVAp7yU+tbE1m+DjCZbxF/kUeGgAvBsuASWs0qfo2C/C8GcXMvdPWA2gojbZVdgon5
i+c17iZuSZfUkeswc8LHr/juw3pBfCpxcQVIY2VUzGuc7kIKi0ULY6+jrKcGphyCbK+vMjFhtplo
Hgrd/NZIbIoA3ld29hIG0tzgKH9qyTA70VNxa7DnAvvFbWoitAdDkJ4GCCM70VRHu5LYksyERDU7
ik/SlX78t1T1vc8E2wtV4H1bwmBslmDOj0OcCP0ayRjz/I4F+IgXoiq8aBN1nxMjx7hXBzOWf36A
qbxY1XAD2HLj6IhXCCaeBPqxviNxqAEbABE9+xS1e6k7zLdlO+51tO2ABfKL59m/4OyIUu23spId
fjZ2E6mdbYvkfR4NY01IcbYl7y9bz+WMm6t0j/qkleAe2nd9qqFOMkKu4cTuZTUjZgyii9Djt5Ka
+Dg0/B9BEh3DTKx6iki23DS0WkgKY9L9tN3TDCTB6DiO2KAHyKXz16IICKKvZ+xPGixUhCYMvj5z
DnY27KQPDEwbu675TODPcmqUlj+0/G+aM55DK7tKiXTsHxfK4BwMS6Dh7ykMckHoTYUdZ+hGwpxw
Qgq7ZaekxVudy23DpmlJURgBLNVqPdfxg5UlPxoMoWX+hQ5qmrZtG28qrQNcHSLvNmlZlgkIQ5wJ
puecrFs0Xba5gK1iddKcpN7Hto1Q17oZin91tJjtcJFWcZ3GEv5mZF9KWe2TkRy6Yewexh6Dr2Mb
f5KBQiUNGMmmvFy1w9s35TmV0VS9MbI9xEwLfQbzvyl3DxNmbTi3LWDuOOj6bdIO+iGT7YebMHKc
LTc6Ac66tgWFv1XcgX0NW6I49XEmbbFp5IGNDbW9htCXMdR+mn5qSagFcTBbUl/2tg1gBm89jXS1
Zpc6MvbHyV9Ndz42TvywL3eWo9ZYbr4QNSNdIyt51enJW9FzJQ9o4wcucSjUw6az+9dcDwK/z/Wc
uAN1FeHeFIFgFlH+RvNFlJELnMTVeMSqLZGD0y5IGP7kAQ+ly22oHIgkoILtV3eoV15rme9ogydf
bwxm8nq/rZV2FZXiRo3mn2IMiLQxUp9ob9ShZuEcbLvGOp+HFIV0KceomOvsii+Rd8tErmuykfDN
iplM21D+NUSrrqeufccTwABNbKJ8JkGDpyccC3EwBQndxj/Bd0sS4pCAmW/FYm5ov3PbQjGCzHWn
UIXj3MhltLUFSXSiR8PJPu2jV9Yxy7v6BZEeIO0lhan1o0EbH6RJn92206toXIofjcxaSHWqm+6T
5f6NVRP6Q70PTQpd9hQ4axY7s2SuHOd9vEuWV76BYCSt176nwiD/iZfJRf0ySWcjq8W9G35NbWOj
XCEOcSohghItlm5ql9FkRTZoX3TPo/L+aA0JtNUU37G22w7aaJzge5S0x3yZm5bIjhYoAb1TnP0K
bFvbyunfm4TdbVVnn0kRPecmnUvFEDZhHHWmOrX65R4OpwfOjByNE8eSwbvEy/3e2yETG7ERUn5n
gLBR40ETMirpZ+QHIG7AZpgZajs1hyLF3Y54/r0vIURaESdZdZzmUOyBYIsdZSMCfo53SKnawDQQ
/oWWdU9GTjAPyoJtaROenXisMB102PAgqrVs2pfcaBFllvtm4A/NKS09OiwmSTHaY0ApLrpaUVX7
MJzudTB8pTnPnao6H60kE0eeG9i0J8/CnGPqdB6Qj3+a2FvnyLZ4Q2YojfPSdssLqP37iB5wRQQs
2towfkG6wfAytFbRU1HWHR0BooTQBe/U8D3j3gDCDOB9HPazk17bgQJ+Mp67uAbe/FnY4q6V2h+j
oyymDlqTS/JgVaBLC2gcuc6fQPbhH4Uozh1jkrpNYa8VxNmeScN2GxFbYBRcy80y6ZOhQopOi2Mo
wg6ia2PgM3YVPP3C6xaZxrvUiowMp+lM4Q2sr1EEvq0mp31PnTTYGp3r8kzWjEMr8TqLYlNSqq00
2Eb98DuX/d2b1bCbYYdo6Qn8xyqTeAN7qz0aGN8KAuOggwZ+B6R8Rbtn1jBysLQLSJh+PIY/9tyw
UApTlojTBYPAPahyqGnk2e/ipn/iqTkV1mTsA2A8RGOz3Y0KdKZBxw+CodEzB7/Lm1vfEAJsBHlL
+kbanUKtOHkxOcVpUe/Aa5wNd+6e0UEXtcdKf3LnYxPaZzSh1FszuuSaN/nFQwUwO0y48WY1f1kL
ekTUaGnfHTW9EddU2I+mHJxzqmvVNpxM0nlJVCCeZQBYoMeV7yXeRVRipMFAFN9VIn9R88j+247u
TRgVLw6pXpwrfOIRV63Ey/hMs5k+T0H/hS5LO+ttmj4nZVBua0+rdnrmpc8xkQKTR/5emPY/Tl82
93/+o6zmD+W28/mfv2o11exbjz1YYbJFc4X5wgHbr81sSC/SaOxHmfLB4cjn3re6fV03jAksAwe1
UbunLJv1jR64+hGwNXZAMtoYsycFA+E6Ogce8hevoItoLS1AulbLMwDLcz6BQkym9mMgiPNokoOE
GSmyCDrini11HD58GHKNQqC+hwpFh4iKG/ukbYjanRgkq94mlqyX7Eh2OVEx+ciWkFuwz7sQBrhv
hOKvll9ql/8mbQtVGwT8zjH+89erqt3VC+didiJC+zotgg0FjdcIXMyC6QKr46+oeaY1kFq8C6gh
ADGJHxZU8iIG6x6Tn8Fug+vfLQLPD3MASrY9qFcOIHebzZG9U0Qc2Zl8S2rkcIHljddOhl8IaAwE
0qJ77W2dNO3ZX95yXdYn0UbHXnfy58wRbNzt+VOGlWJylKuTPhvhpgYc5RtudMdiFXzCTcDE0AWY
G1rc265L2cOQvNw5cx2wH3zIJj7TvoGH2pVxc8oiOieix4mqH5A/q5wgoRZ/9sEIY4FjHr8kRlQf
vm7Fg1jqO2lGXP4CHxHLdD8wRbNTbdtvXakwEbJR7T1L9zHaoXisev1QxfhTnTDeRnpo/U65fVKo
8ZnIFPmVWspZRRVEgCKtzqinx41GNsZ1sqtDnuBqCitDvBJkhNEok/nGsTHZC6q3u5td9NFqPlWu
nSG2/4xeYt4mGKc3xw2ec4h0Y1IZb5E7vEyCYo0MtXiHOaTeqmvfTAEj6zlGyfGWQHl8zoL+sdOG
/Dpk77CLLTaAXnMp2G0eUVWtUXI5NADhymiWtjSYNL6V/o8cu5bfRjqMd3TdBb2bpdvWi5nbt7N7
ZVLi+Lo9grAy2NiElTOdbVcBETMMpg8yafeOhRC6BASx1WeS84DlkeSCUQC+oJHtyowNo6uVu0lN
+ppJOb2ekw4kciGMtVN2avWy9+V4N+8s9/nB5ugp1JBDJMBz9hKiIhV18kNr1iIEo8YOq3vI8Z2Z
heczHN70Njv8qSYSi096xA4okN8MVrPBcX1CTSDPRZvaTK8jdiEa41xd0x/CoPFucJHyLQYtc+OJ
0LsR4hQcZj1CiETw9SZ1LGJ9HNU/9/SCe5xfLCFs39L7Nbza1pdJibpGBzIdxmiw8hgtn/FFQKz6
7eJqmS7UK4Vzh2orjLBhZ+6aGJ5817k6ihkRzyfQjgfT+CI6w6Zbm6NHu+N4jfHTHdwgfAHxHxzR
3I03q5PdAe0wLnhktXxJ3o2RSHhBsoGTo30AYibBhSba3baPEf+MVbmYR0JcjRmbrrAKgQSCfOfB
JCjDm9rUT/HHHfu2JPaXa6qPeHdMNzY2ivnztSvTyE+ERtNit49uZsbnvp7fkS3YV+LmvVXohDrx
lWiOg2wyjzIoGWTK+u0/fhCTyVrU/5P6CE0TnvqZ4UuIVs72NniTi10XxZ+NYnm4Iu0emm2SpruO
8QkBizUTFwAb/YAllXIBvQ1b+OUziApj2HpouWyipLlHu+oxYYgVI/O8gqw4hMjDVoHCzdYDzt6E
jpftTUlnbEnMY/jXKrOkMe64opx03gVkAXZs4Cn7jpP7UcyJ9mwH65yQODCeomB4qzNIyfvvCm7T
ypiXnVv6kSb06emiXXbn+pmyeryBe1Gbf37EVpJ0+v9Vwf83qmADSe5//R///c/438K/5ear/fov
f//5bQ9f+d9//zdshl3xE//bf/7iorRdfsN/aIIN8S/XdBzAlDocGK5159/+y/BXtf/+b7r7L4TC
BuGyumlzPrmIdYuyWXS/mv4vQ0qJ3hdSg227jpD/SxOsmf8ybQttse3auuOBCPX+X0TB0nD5s/43
UbAr8SnzRxmohW3HcR3L/j9FwfwATcID/Fq4X26afAvk/qvCMC9W0zyWykv90Arf5xYdwUT2em9t
nVA9GTKcXgg5xVdK0ruClgj7cXIoY7GinLkeKV6p6dkBUjuP5bfHfN2Zw8ucEu/YxM136eYHwuGp
7Ng5N3n6OOWVX+gaIMIcYVxZzkiIox5wAaAkBfxoxPoYshtd9cVwnfMGbwDJD4kBmbNSlJNeoHZZ
THPhobpcOy4dEurVZ+nNV+EWbPqrLj2Fe6EI2dKD3q8KjMT4ZU/twmSoRYiRZfZVz1yyXdK68S8a
a83rfM3o6mMRy1d9NHap7TxbAScWCWkcNzQcCfGqmN2GDXSrbe/aYFfmx17Iu4DiYYLdBzEyYn5D
wzXijmZv+ZOmxqtEYdZa9LKmiWVP4Tz1WnyrBe6SIOpxH+cWkkFbIw0HL7DQh3MWdcNRFTO/zHCr
U/LNkETQl2RUOlFYsWnuzR3x3da1pxFMRfVkTGilOhp6PSs89gfAEDOY8DCXJwO5h3WgSf1NEsE4
Vnc/ygBdYxOaWzujs2nCM/QR/oF1lvweAk0/8gg9Bp70U/00VWD5dLHrxHafIv6h95zDDFKKmpFh
nrr4btQiC8bsDRx6l4vwYJt6dah040jFBlsKUJPQ4vCo6nYftGLcwtRELEyMRTU9WD2JO1qvsfCL
V9EQkPIBinmNPlNtKA6hzRc+LCYWU84PHu/bgOB6m8GiUxNYaQhu7zJjSZNTUCbedh6Cv6gYj94+
CeaFtq3gTmYoraPvKEyIIuGZCiYDyU/G6c/eGBR89smTpI5zWGYPyTwe0649z7bzGI0JSwACcATc
Y98z4YC23EBB0L40eXk1vCNrID/mq8SWvxG/eVq9kPj00SLrLCbkOkEA3yEMcwJVOoWlpMFsHpko
CVr3aMXT+6TPy2ryyesmwq6HdDc78W0AObazVHifveRUTOa0syCZ4dtVB2d+GLS8OoQ2E0XN8R5M
opySoHiKhHYBAUHkhk2oSfLHS6ldpTm8jgvxqpjxLo0OOlIbzl4wJt9eAmkhTtiY2q2vIVpfqW3p
aWILBlDsFevpNMoem4S0AJz8i4/F+9NESftQMqMJhKZ+AjVfolQ8oUwUVE7Fb9b2+KCq+TljhLQp
c4UZulGfaUmkcO4q5DZBjLSQcPdtTuxUHEzl2hlVynqHLMexJkMHF7Uiml17y3Mew75pTYKQOFVS
Z+vUWMg04pZZLeZvlcM5MJYMKqfmQcEIXOl981kl2mP6646m2qRZR3aOpRurqLH1a26w2ejM2E+s
9iRC42MOyC2xuhcvjE4Rm3hkYWRYe9NhYvR9SbRmbSa/o2bxejLvxq32Bj0x3pbanSVFu9EzG8hD
avqFnahr26+dChsVJbRB5l9zQuIU3OUAbRMBVMWGuajx70KbXNfGO7wg4o4wFmG36HZVjI3eLeot
Qt2TK5zmZcRpQV8BFB+NCfOeJIGcHzBZ8bqK88P17HU9pPJoL2b3ErorqsGSE6BCHAE+BI0nGYZJ
R7PZ4R6wa+AxEOjAveRYQRDNxpLFDgRESqHGOKos8Im8PdXCwjwtHBxGoYS6jx7NzNLLpIcXMVYd
XYsLf0RDH1Fsa2tEhlCkx9iQD94c0/SXQOe7nt4x8F69kbQrQ9zSOfS9JvvLeJogE1rwIsjekNd8
xpM62426wUvifdSpj02ohsVIip+euuhcXLpE/mk/TPJ014YVdfuwcchoN6OLMRXvymW34mHe4yNY
aX5j0wjJ2X6u/olJqn+jXKvu0m6MlXGMAAr6pJmioEzcx1FISAPD/FGYX0mOiw5Wq+ubnf2AnSFf
wemOSiihDIwE9jHHqM+FkZxDVT7Tqrd7mAFbOXq/qcK7rLEyo8IzOfAX0TAjR008JA0XSp/H73lP
QzFGI/YS43O05SMnDbglBlkZJraBr7S2TO2B1EncGHlGJDJak0EGYDCOdi3eDYFAoEZKhbHmWI/B
VzxFDNqrBUWUGymbBGZWhnmO+/4T6yjey6knTbtE09J0+t7Tf/WGgakURLiRCkug9qpwWYQkswOr
onV9e8qfWD1dp1pPt1M75Hy+rzrTdU752D3UUGnQg6g323SeqUfDvWXBzKiqYx6kPEySRbV4CVPe
2km32U6Y+d50DxVQRBT1VwnbgWdvHvYQWU64F7FrW5aPz3GnCd4dFt2FI+211lMIZySewXChTUg+
58yrNyjhWdp1rCsNYW5FUvf3GvbY3tF76LIziK45SOH9mtHadDDaFNktj9izDIX9GLYuW8Ux3EjG
ZhsiVRcZu3vWrVTbTxrNUTqb974EY1K3qjgjZAYyHQZbQXvybmdfQ5RuC0fZWJsdiLHm9KDljF+Y
EvlZgvJjmLvHcoFmTvizvbQCignfsAVhibk92KME3RmskTYTWhlvzu2NJl7aEVKNBZIotQmphtXh
CmINph4gMRYV7rPXASHrFs/fJnbnd6uO3wsr/rEmbg9Tm341YlrjAo0nQoMctzW7o3jnGiib6dx+
e90gLsQlvwNBGDni2J+xl75rWTyTWPyXWc1G57S9gCF6n2qr8adB3zP7HLjw3B0xLkQrWunJowEk
XbUW23LuaJgKIzurTkO6UAePFK2YSarDgnElnuatHWXhh0XoG6J71iEfYaDHSaMLdBXwJSprKBd6
Pkm0I1+nHFzSxXXkkCAYCxWUN6/gQWtrcHJVyu1Q72aZ3Ece06lQZzyar+TMZ7d533fgVMbGTe/S
5Ae3XepKTTh+nsEayO3pws5zhy1L7XSiDSMd3eTYZOIUfYelEW1nqtpDF06QBRGSBpE2rZMRiZqZ
EBbhRdy5Gq6CUbwEMUtYQDJkBJQTORblgRkmnNM0/3JZhicSmnoy1i3XNzHJch7zjYIqDZAOqUpB
cJRB1NrOM6LPLmoWvTDu55nhroy8j4hR/rjYX2u+TgR3/tDjkZAdgzawsV3qNv5Y8bnEQkAYH8hV
m0HaM87u4hGblgIsGtcJ6IpR4k8xomNNAWUBZl45/f9k78ySI0fSJH2VvgBazGBYX+n77s6dfIFE
kEHsO2BYTt+fZ3fPZFWL1MwB+iVEKrMy6O502PKr6qcReBZb/BEpEbSsuXk4bji30WfFZ7J0QpVy
NmWz7dgGyFFTr2fTZXkyM4iintfCTFM3wMNI1pB7y4rIljA7BiL+705VPFAm4oDVPHZgr43GOwhs
q4u6Yh+B14ZzLlFsTFiuRonfsJTtl1bk08JaYRp8YVTzBwlv2MqkB8MrD3bagEhtnpK2fJEqkGve
A+Fq13nKy7paS841cnSWCYfuZZW04X3PJ8FBsVnvgDsy73QPoY+xGewhrwTVkH3QbygWduXRzdHo
Q6natcF6xhCU0Q2pIHj2Tv/NMmSsdd19RTo+8LesQPy059AipeZl1AKKgoP6HGbb1B9X9ER8+L7F
5LqHUWn5uGzCnL6TXhHH95prgNq15qBNPtGJ8DNYOeo5BFwqwrtmwiglMiyzuGwry3uyEu+EPjcs
aRbfpG7vUAHfIeUoIbHb/2aJOE+Og8MzKfFx+NZXkRqggcZ3TG/epnXhl5p2zZkeO47F0uc5/m0o
s8/QTM/Yv7oNOijLbBBdgux3b8drs8FFIzGAnUwqKxa97190WtPw438Yuh5XVtw9ml6Ovy9g4qhm
Rm5ck2KOUzDEooZgRX9hLMzwz4imjTV7JDLHJ2J4v7xeVkssKVGpn0OXpcigK4+V/KoaplNB37oc
sNpvHy33YXIY046m/tMnI+AIMviDcA+lNk3SHdwhsZMveFxDcjp3eb7FQp2FB9MJmJsNkA0pwerZ
qLxnCgL4PTr+8DD/SNXTIz53hzIHV2C6xrY0coRLEldL9o9lB9KPQSFztv4xHyBWp+pPaRQUMDGo
WzhN/GKWPJWFW24AmVzSnl+NvjdPTfbiXgDXmne0z8SYNRkwmulwXQfdHlQPMY7yEbWGSCbMSvT0
4ixHDN3KVCuaGVZuMZEwbOZV5pC6I2XDIW1Ozk3ZIHFWY7eEESPHlpTfTJE5wuVuasBf+eM+k+zS
Fd3lpfPoNWOLHug+1zbP2GBzQMCEh3CV4ufVhZsuIte6g56JGFBG5cXUBru9PCbJC55scOq29Uob
lMsbxBVGP+yB2FF8NljEYIvehonIxdjB7qhNpkx0VZHbbaF4UWBkJTUlyBkgytjaDbDMHwA5jXxB
YbDdyWJJ/WkR0hqH+RKpaBcoEETpPUbFV30p7QC3omZ42TnmocMEgtpNp1xUwX6Q8bvXHpQW3Emd
YFiNpXeN6HKk5V5chevtLQvYX5NaoFimvdODqwr4xawaejKX7eRfo/js1kO7dEG4xNQsxLNZ862j
hcGH0YqkGFKmFvtokaQSCawgPZp3+/4klkM47KKMEdmgr9TbNAvPfMmJJ5N2+snN1dSXTzTxbem9
JEmJFNGhbZcF35DGUbsRd7NHDRgfVHex0cwXE9M8ZnzB9JkBQb7/9LsoySj1hXKKbyPsyR7lA3wP
RsIPiXgg/30Ls4ouL72ran0yCGu6aW5vMw2kXgsqembXWo2u+ZVSvsFBd4+/lZMiNYxzUgLRs/Pn
IEsBCdX6JfSpE3Csmror71ccRObayd+FHWHVeqmVW610El9k1q8Tm3EOeI+R51OF13qcGXI3Glk4
yblIMdytnS/OPVspi4/Sxzdc2pNYzMITtIphP8pmX+xnP8+WM1gwvk1UolhQpHJnIwmcmXed/d6c
4DxK1Dr0dNDlqbt2JErIQMZQNfGmgWSw8kh1PoxVU6xlWr93bnJLcnfNyzipuTnXZruro+QMF/rW
kvWYrfa70Tl51MnZ+qW8EPa6WUlK7WWcfdZd821zzha/HNESog2dxxDiNXSc57wgLj59q8T/7gFQ
PiDwrdqx/g0M8miYzkbo+ScbiOsMpGJ0RoeeN1xcYjt1kz7nIDeHrl2TknypuuwdDssBZeeWNeKn
6drvGHqKGwiSEXjf/vobos82Nd89Nf+o2CEeBzbSaNrXhCajQqC80qtThH64FHV4jiFYEAL56ihY
JcYcnQthr+8vwRD+akjhSQOakhP3ZKvAEV0/0Rz5SaIfdA0kUGdctBTfcx6JV61zNxbXi5zqzgcl
83c75wd347B2jTPwHkRJGM7StJ4Kbd8A+J8rO/rUjL/B/Hdg7iuGRrJ9Qfg66CG7JTY/VDlht1Q9
mCtNtZeGtgtRKp2eDRbfqPmx/ARqJmtPNZKPYZJS6U+bDt6BcMQi8u1Hs9bP93dBlpBvK4e7Fp/+
3OhT2+W3HL4rwvaeyf+ydTwkqC+L63Y3ti9+5wGCz3hUFb8KM00vs1mCaoRzxcnw0wprnuxgS9/G
DeIIi0j4K0gd2Mp8rEZrP97fb0MZqRXEdIGln1yBKWEkXscwyf+VxfHaCXEsjSDEAzhAjUi30Pup
gOVMAbkRK2oAKGhyYuhT4tJ3xlsNFTmrDxYeVJ5wtrMhZFGrbQKbGIdoJjlDWUo5rpUXuqQeoig6
RxEJMgvTQtPK19A0sPxgk1tMyOLtqG7WUNOZM1SvGOrvzbUhzljnkIr8N21Gq3yMz4ELHcQJUfep
k8E0dGwn/bvF/IKrtJOLeWoO2Dpo+4Z0Vbo2SaiAtJBxsPL8XPvZjWIprPF8wZRHySClEYt5ZHW/
oxjMe99JVA3hohpX40AiWlTpSHlovbSJDAg1/nA9W6ejfraKlgxmvJ9/TQ47M9GxSxnLoxbiZyyL
r7QE7zB7obMczDKFHhGfC4sPulbJU5fM5zqx2Y34JHRF1ZzJWlxDHhcBg+Ka3aKMBjBFgBGs0liz
r/3yneLP/dfn+sXvQfFpV2m4t4ibNTQrrdyx/uyYQQZxCGUg7F77pAFbU4m3O895YjowV+OFryJw
c20+DmawJXh87KpZbiHRfwbDRI2GfZoemnfWphGjcNbhQCynfD8JOjMgq3+CioUQ18PfuPCoJYxS
eJ19v8kF5AEz5wfWqj9nVB5l4/BT3UM4gjTiwiiePHt6r63ksZZEXuwajclERc8Mo1pSEV4uat+i
xT7jAFRVzmutadUynBFjWVKt/leZ+f9RZpAt/pU089wXrKn/wGv567/4T20GKAsSi+nwWzBtz7as
/8Nrcf/dRqwxfY/IEzx9W6GZ/Jc2o/h3lnCVSxc3pBfnDnlpS0wOqD7i301LWKaH0mM7wkbr+W/R
6PqfFJb2n/73vxV9fi3jorvjV3gnf9NlXFMq5bnKlNK1/bvic9dt/gZraWzDI2ieF+jubbEZLG86
CBoxcCPGi5BqthWTfie5l4N4zWM5pf0ij4EBRIb5asd36GBF0vBvn95/vcZ/eE3if7wm3rBpC9ek
g8RyJLScv78ms41nLgOKqoCie5GGck+GGcEkvw/HmKnVG6/iYQy9cbyx75rYzOlz+devASntHz8W
y+Lz8DxHCksJsJ//+BJmsgGB6KhQCKM4XSr6cAQHzEMawZ3TTQ19BXrbqrXc73/9cxmE/Y+f7PDe
+fG2e7ezSqS8v795BwAKnlyfGqBUkXoq210AFGLdy0AtmJPC6urqH4wP+ansXLUHve/CTzR98B5C
7lsnLF8MKKe0SboMEmrnZDaRT5RsYU1cshj1FMAmT6PZYmBJs3MbRMm6wFwzTzXgXRBCr1F7z5dl
HApcs9631jfXDWuLezNa14aDgysKIEKw/rNZ5u0FYF63bAWD1ybJV0PcU9hSYtHyh67eOpoLLAby
fO1qyX4HyHdRY3zfyddmQAnJVV/tjYJfZ+F25TKqxCc1x9SIi/E6+cw84PscKscdr7FVbnM5bwsz
MrZB+ClJrzGs/Q4w+W+onYO97SSPlOB42wmOB0ycmPbBPeawR4EH+oGkJt1vF11PxkPci5lMRZ+t
HYXrg5DNV9vL9qmIAbRIysYL1wpPbaTDk2mEtLgK/9oVEZFPsOU6n4ytNegMgxnADGa8fLYEEG+1
YrMyZuIFIpxI7jdpT3iWO6vv5+HlX39P/DtE6f9CllzTpNPQs3k3tLywhPwFYfrbc5tZYVROdsTu
GDuXCvYfBzLvmNSS5G5xGOl0PXZavkmjeVNeMN3iPLvJRtEwzTZ3xifVPsiSKSq0Xf5FAQt2yo1P
QwbxPmvp4nBU1B50i9KZVghi5NyTRaUdQDUQFZdGl5VHL58zLrA9PTphDzyJM50gMsEFkqlMnjFg
cD0P4OxKZY66Uf/5lSV1zNH42cvARyYTKqQZIDa5pRndi8g3KlQ/42zY9GBEYNm69LcnyLu6BUba
JpVopq1zJw6U8Zax/bobIx7JECrtdBvUnNDwSqO70ZUHt8i9baHbUy6vc2DUHw2/QtptymxLoKi9
KVnuMi6gi06Ww02U6QfO7VtcgxXv62o5tzrYEM/di/Av/73yVgGpdVpT7eBA7uBG6zNNSkWnHjvR
0/JmVd5HnPZ0dCDdgKK7k00MivIO9VQEJ/w7SwrrcLO0/4+l0jRt9c9fBOR0U9geAr7i7v/Pwnpp
t9NIEvIrcs0bjSzpsg9BRzgDRtMeigJf5/QIA3d6tCx5wabrXKxNRx0kbLdBspZJf18ZJqqV6j55
ltbOKIITRMRs7UU4yVuW2U3Z25dkVIdsRk9nzndnekbLXvczcKLqDmkebsystsw+jZWphHEghH4b
Ewz2puy+Z0pkzSQzPvpYrtM+mVdOOIk91npAs1FoLgddoqdM8YsILbnVmZsu26xmXtBuwyTbgi/g
mwxAiS54Aul34dg1FQejGRy19REzmrsoE5gzzQbDKQ7G3Vzliup5fzjIvnhTIQDHGU5LUiXDDRLs
KC0XmA49VCY1341vAmjx4o7xk5x/Yc9ZMC1ghh1G8KnxgDt2sDY0f2Nd9s8UNjsrq3zVKr5hEzQP
k2vwFAIhyGi53hUa/JXMNG2wTBhL0XirtHarjd0legfz3VrKkgZ6oxkPOcYNpjfWOioG78G8i/LA
qrq9zFBb4PWEuPotEgQ5rxK2Fp64Rd6JX0NTwsdggOLh4dtJwSmRKj19MUfnh8ViXrfN/Kvou3It
KwJ04y5o5GOCyL/X7AMNiaMNMifT7cK7EmAxqCJZk4mLQWG1hAzKUyg7YzcqCLw4eLsdvXyryT86
uW1fMGuKqxV09SnXcm+nxc4qUrk15zJittfGN6vtVxJYYD7ehqovj3aOwzUxKYAcxrMScbptC0Lm
8AuperHmZ53P6ZnY8UtbtPNzh719OSb1b6wTDJysek+yh3iNb4frMqXcaAqJqdXpbYhgJjZuOGxT
LrnUkzJKQi+vbYJ+pDKL3QRuM8ImYUNgY74TXQHN4E0DF2bbyTY2++LEfnBWAa0g7RCiXtI9KWOf
TAemeq4v46Zqqcst7aFY1LiltGJTBEvcHWsttzVDChzhaUSxPe0CcTYhp8y/KyxgL8AEmN4OmV4y
3L0QSaofuICHFvP/fkyMQykbPFw9LsZMF1uAH8VbVdPLMgdFti68sX8osvRQGdbAiAm3bePvGzTR
S+fP8kI+O1PJrZlLubnX3te7ehTZWc/JtJxxZSwRjcS16YKPjLnoQyk80pQZ3g5I8g8KqW3SAlMs
lSplaV3u4BKsKP2u1shuMOCT5USwde2BFamkftUWto6+YxbOPfkWJ0Z+NuIWiJh6zvHiY2jwh/Vf
dRlj7z0YMde9Kku2BQmsve0636X1kamG4rJEjMz5WdcRdUDXZ2tTq24XdeYOAubRx+G4Dqv+kpo1
WFOeEvLhyiAuI5bmYMa7KPijGUXtvcm7cgSjQVYCgbUS44wh32OIZtQALJjWR6BfOYhnR8w6P4bh
4DHPYgIC5EL2bSPEk9VOr2oOv1RiWlfLGY4x/usFoI43J0ROrIub7xLwH+fevqX+/Avnu4czVpME
613n2AzyLULJwIOebkp9D6gWPhtL7p8NM6Av3U6Sa6L0q9M0RIXBY6ClwefFvP4gJ5/agc55qrD0
HmcbqdGtz4Pi7TAR684e6wZqE5IO7z8yCIfesxtgOLARV8PZxuE3BB6ROYhixeSbNNUZySMG95pi
j5HnmfIBAY4ATLZYMz/Pr0OU59c5hAjgV1O3qPvIAGL4zcS0O0e2Rm904h19qS94D99aDbMNc8ie
kA+uYP9u0Ki6n9Sy3LPMkQ2ZJCiPMgje2mZMOEno8S3vwa+2mnhy3wCOUyBJKlgLa2f22z0kJeoB
JMHgLpP1oTbt/L2z/8xlGr8M7RcIe3GqWr5OHfSJ99G3P8wmCY5eihE2qbJdhn+mD2C1ZilT/rTU
q47vPmcb+lSsgIW7ZId6ULqi+o5BIG4utbEiADBYEeg8Cj25VSnT5kIsnSr7dBsRLEjRo3vk8r0v
ArnQDN0fnKoKjsSqKFdmfgiQrOAsSlKK9mv2ctLSBSv5xsHRZBMYPOldoiZO1TgkW88a9v7d7+qg
xdx6kUwP/WTApJoLxvdIljHjasOxgt3oNebOTNAJTEhB16KE6zH70Bmp5y3h4MzOGm7BuMyDaA2d
GJdMRNbMqoNxQdCgPigB0kGnRk1S16MHQWQrIVKsAxXbnwGuPMzXMVnKM5SVgDz12ukIVhLtAHYw
Gkwas2jdYEM1i3bBKJCxhti5zCRXbHp+Ul3jyOsvkzpDzJ/WvKZmaSSieK2kerFZki5eablrOIzV
WtBrZCUZZOsavddyOOEZ86c3NfVJy9bjEYi7JRU0CLeW/zSZlXsyS/FDSyDg+8Yyj8TMKCqRj6nR
V9f8/kekxfdYxtCWJwLM0RBVG2bXz3S0fEy96zPEptzBraM/YWfVdK63OfGl9vfcDDPMFFLays4l
wYjWANVNWI7GCciBfrzrciB0Q7V260yvTACYHad1cs7qjYzTJjDS8pzPdnkmQgmmcPbPaUUHmZdI
5/cEhKtvq+BPODivMz1C5UDf1ey50+GvPzDsrI1Bt/eEeYyGQKCZDidYVyB8W6JKZCnQXweHLnag
pk5s4WMcoycJ+FFriLs53ZOsnwPSzeCVLwQDd6qiGhT3Sntp6qZl/j9mJ1LHGwj9TdqsmwafFMUO
xZkDvNejbcNC8NcN55UVZAIT1FjjHCuWk0QJWJNB9TvitzNPbnhojOBYU3658ZDetKk1KlNxbgyt
MTegAxCRKw5pC7aIQ7fPpV7ofQVLccGWFFimvZ2IL0y1e5jjAOcJrVu7LvS+4Utlt7ww2r1K+fWx
i90D+W67dZvs1bc49PxiKNhuTWFUx3lwlgEEr9ekbk9pDntzbDlANoafn3vd7bjJcgownCWye0f8
vGRDN1OEXE8BkMcKfRJS4B6ygZONvLTZyulVD2zNW8048sc9zpmqPhfcnJZgTKlScXJnX1HMASts
0O9tRANRycNMHVDSg43GAmU6Dnx2/AsvZoCmG40VZcEpCgwmnLekxyvXEw+kh2UINwkWOn5EDgo5
3HMdCP4YNoGvoo3kiwwYepY0UthhPV+8xsZXaon0mwWbfmkx/qI0PF0WtNDyhBKQGCxMGzVzRUsC
xiI6mlPTwZAQAx18vx6rNj61UxZV5anvzROOmWlrurRX5VXzk+puOliyuqqspVbZiaGWAVKAM998
AfFOtzRIUFcZ8YHTVk0kj6Yq5fYl77H/ZRNf9LPQeJpSv7hZuqEpGOsVWkR0cazpEFBA9UZLwj7r
ZHsyg3I3AgvcU7vhcPy21Mbr6neolt0+9zHp0XrAZNbM7PjNo48JU6B8gUA88Iqggah+PsBKwlAp
aZQn3J7cIiqKpM8EqUqSjeGRVUoopLylRAbDJrZvznxnNN6MOdNbTTcU9wnPWQTC+t3BPqKuLIJ6
PaThC4i5LzyO1fc4wWBwtxPekCce8nHZzwgPOY8Z9ptuPQ6Ot3Uktc+1VR7Gdyf0jZMV+8mT1WXk
6rJH23BNyq3obG5w0+/xVbAGg7CwjUltuGSyzJK/XpdUbmxFDZ9kDq32ztq2zlwYYKfhEpMu7Kpc
lhU9a95V6QK7fMN0HDrTxpHYJovpyexGdbRLzpeBB9xRZBISVRIrRgoYDDPXbQlV0+Vk5aPcRfOb
kwcIQx44PhKJiRGYa0LYgjUuyjdGTxllVKZ7AYdYDajJYWA2y5gv9LIJOwSsngsor6VdxE3dP5L6
fmqLHthiPawYb81o2bbam3bAJXgekDbJmi2rKu+PjAlXFhHbj4SniI3oTj0Cpgd3KDUvVQXOoHXz
SwTm8AWEESGT6BToFueTl6FW9GO4I97xNYg02s0Sgi7hjT9KTzi4XXdDPp7w4+Tkay9Nw20Va0zC
U/KYVoa/r9tpWsezexZeVz3DHzdEfcb1Hp3yLH3NdV2s5nG2jpVy+XqrcC1o50IaMrb1oIunSKnT
6FlvnjbUse9EdQjqDMZrbqHF9AS5tIzPtjvAZ07rFyzkBmVubrLsRjO5jla6bMrgyTO6VzsKrGXN
SrPCmwOz068+Sj2KTTsI54FUb4wDB3Cljqb06mXcF+1kWLX0o6zQOeMrRhkC1KrNlh26Y6oq72wi
MsIeLIeNlyT5EcYhkWbqrbdVGY2gYEC9pHnDAyV7auR7196FIQGbqN1HgW/tjW7aDrEXXurZDI95
Mb83aC9nU+ZfUtxzmS4sidyaG0iMyr1MuCRXUyAY45jRF2Di/LdhYDJKYBdbVFvtYo0rMWy64+Ba
+bHx1QunPmqiWs4zHMYPFZcdZsfy2OY1+A0PHStNm/1fm1MeCY4nKgv3cxPtScVk1waK2a00jRVC
z3fmRsktrwGVVK1hPjRGP9FlChyBnoCFYm0Fj8bQtuv453UOFrIPTHtp3316RQPKggvp74TdToK4
zXv9bMZlukrimEClDTVqsuJb1oUuRaR/6rlqV70PNoZtKzn43Vn7pkkonC4topjTKudGsZQthFzi
7tEu9NQHsJthTwk8TzU3wIemlhVIs766kM6ZVnAq5UIQwB/cIiKWE3VPgzXTYmnER6ZYiH2gpE6+
W74HRh7c2sCm5FjhFbJ0eOgLaW+pQV+Q0Lvz7mpjH6r+IyvCcUE3vM1U5FTZdbJDGEVyGh4tBNGz
E92zOHlzLDXLZj8BH5I4eFYaJsrJafs/szXGG8pJt6DQKL0fbI4QKWztbi4O1EFWO7zZwQ0Q8U3S
u2uEHOMaKHpsnrPYC4Hph9SC3pexKN4G7jWq0BjeA4YjKi2LQ2N1PrMcYf9i6PkgW3Mn2Xee8zZ2
N9An440bWNU7DQEPLgW7SnyZUMsIU2sXeqxnH1wbt7bXU72TWMG5S7VNXR8dVJyGP0rPrV7bBFkr
yQZ8HapHViyMYK2uSHfeVobG/OwwhFr45NTOhUuFVosiJlqKFiMNkCnJbOdoddo5lsmPUzlb+AzR
uUIgWOASp3bESeq/BljrAUcabg3aIEXbZauZ4C4iaresaJScPIM0VAYn0DGmeO+FsFu6IqSTotXT
gxkNFyTd+BDxLtd8b+DM5bN/MJzKP9Tc0NeRnZ7M3HTOjtWRK/AUm31MYzuRK5w5THzMLr+blLqP
QKgeNB+OPasHLMhk/kH5Kn9XTQRpWrYwfa2xWQ4+LL/WHTQQbIAspjMZp6YHsaBbuPS0r3q7OWau
lNsuEzd4xQ7kq53fVjTtZWF5oeSrvGjMQdqgFY/EAbm9zjnZXmWcsBruKlrkjjUj2PIOQIoN2qPN
WuIlRXjcV/ZatEW2MgZBtNSwXj1H8+UZMUjO42fYMFAF7XxwXedl4oJ9StzOPYkIr6ag8cxLByrP
cnen8/uj7znTURewCvJ5AH0Sppd4SEFdBGA9Heyki6mcvGUbZdki85kO6bS5Etr3tilEt+dmLrC1
PMRtlvzhdjk/WCK/NAEW3ciyvDfR0z+GuU/dMYERYybCdMxTOXatoyytnxphDkvCSDM2JXgcNKe7
APn58W5AO1/WSHFkHu/tejMjeRMqenh8+dJKvAZCplQ2VR6I4AZ8KMFE7ukSqGdp3l9qPxKgtivC
kmMON9hwHsvoPXdUcKyM7DUPSNkrh+lv6R/DBBsv7DY1NdFb6JYvai7v3YopvEO+zTTPKWKTaeDg
DYsoNAkeYXFWq66P6se+ZQhtBGW4de54qroK3wa/uVFuXe18Hu7DNPorMdEIXrTxq+iGH010hSgw
gPJTZaiYJDV/jHF5N0HKDU3B0VECxs1TUH/kyznBEYUfZbQB6lNv89GgEses3lXfMUGjG2vrHjqB
fI3E7Jyq+U9doBEY5by3ecxJH5KWsf32mojaPxDNKTg1nGaq5/CZMQwop2TbmAaWxtY3t24a0qEG
ZpEiWbWb21zuc7N9q7XlQzriNWtiGWB8a3JRcIIUo+QDK9n4WNrOtZygtHAU/UTpqg691TyaIAwf
XcbWJReFS+OOL1bfd1dzzghoMKt/GIvyyZ7tL2sk46md2D+6c5ewEpTRKuuPbMHTvm/EY9q73pap
6g8Hdv/RdceLSGf57GQRhASrxK1KycPsUiVlkJLBGktQ1UdDymhH1TOjN0OPR4lZ6JwzR17E9wm4
5TnRNmnx7LcxLLhY1fWTMjmXA+N6HMJsn6oEI5zGgAPiM2EeT3Y6wkJsd+I6kHdtNQXOcjKNpWUM
08qORczBpgTIcJ/c4YCy99ZEOoM0GsSfgfxQEljNSfhdsvIhhBy8Xri3FhQK4zAH5I2NL7+szKeU
BscXt+6yjeAUqoJ5ZEPJredimvy1dOFl5lOyhL2ANzbkPhhK99AUQCpFX4M2xD3J9ckC4tLSUc91
IMdF5NEVJLIX2dV6F+fRK2l05FkL32x0hzJXap64vFCRQPNkYSc0g3sBT5dgKkhx8zrt7I2WYH0S
Wrdth7IZn9ZXk2X+VM6Ay7Vh7/x0gGBuplA16wZlCKY3EGo4LaIPdlaLl180sHyFSxE7AouMAfGK
NPgAQEjet+l9xi0PXY65PoC3pwvozqqpHl14oEspw08P0CKAIRbkOMCjV+dnbYgjBuu6UZeymO7d
0SE9WlTpZH64YuwiHvIq3MyzSNeVNUaLkDHCgabZP6RZ+NMMNdhKj88iO6bTvXKuKr/mcDr67SYM
6URyCcdnnn+xC2dJwPYrSyN5oj+Bwi3FgMgeLONBzCVupeixcpKPhEa6dR8+6sDnPM5haFkV3bae
C64kPseD/DvIBs47CF1R7O2de5uWm4Ub8sUMQuPsQOWkqTP8n5LQlTPHHEzrGBXdfp3vckpmpi7I
dpIYNnUcCOhtDi2o3DtisD4rB0BWGLVbeDi0ewwAfQg1L4ykv/SYng9ReR3KYZel1bh1yIzURDPn
ppqWWg4N/Q+Yz8qgWsURH7CBywXxgTgASjlyUm/y6QZlx3BT473ObbkjrUO3Bm1f23jgpIcwcmGk
QaQLXxWX6PbGIoCHSxM19z7sHiMYIyr+f8kwHVu/Az/g+OnaH/ZZzK8dKLtBVih4M7Bhs5x/G5J4
dl43D51l1MskS86gLpaZwdGddeSc10NwmMCiDqJl2kvl8g4u/DIVx6b51fsYKvvQ71aWa8h15vD8
sZ3w6bDly7Rfx9xj17D5qm1ktq+FjMud7TFfb8uTSEobQlYwHACNVUZEhJNEmC0E5XlmB7w0y5il
32VYXHdYyLHmI9WS0JMYebsOLc6VPzUyBEZWeerCt1ynNDxEcl019zDV3J8rIZBxWgb20hEcHaoE
caTgdz0Fl/xeuh3F5WPUTpfhbt1ujNPo5NVzGK+tzn7qo/kxq+lr17r4YrxFFW3tfHRVuPRKm6zh
xHw56RiowTC1a1RBz3zFkscwN3dfNAnSRQ79eY2swN89dWrdZrLgAxw+p3tMTDaUNBi5R0hXW8eo
+eNgzd0nNY+gAdl/mWgcsTYX2KMvPvO2Uoc0FxcQp1hs4/xSR8OHXTSbQpliLef4g+CNtQ/a8ExB
jrXFabZyaJPbKo/do1deuIbLu8gTJNsSfuBswjz3SOyu6WxZ3C15URN7h/BOy87qrFnxmQdXv/TY
iLTmV1AiBiiTRnZpIgIwil924VPiRzmEI31y4EQsqb/EbRy45f1WEKzGymQG1oud5AtxqMNkaXMs
2ZbG9B7194EbGcpeB6jcDVXoTMU9iEM1vzzSeUXeb5B8Hmz8wSt7FBzscgAwXQ6hOe6tn2Rqh60q
s/BFM/oFE/cg5QRTrlgIsAYHW/Qz89v6A7qV2pOSBlw32GQWojrbz1V4BS4r8mpl2YA272ZXWSvz
Rlp2YcPuC1CrL7rzj4bVCMpBWXQrtvNoNM2FSjyBESA69TXxvCENjtoEGsBYbcV1AOk6W7YlZ3uH
QgceSbCZQIj02pF4l+vmeepc/3Y/9svSlQfDS196ZT/btD3v2M4wJCqiXqJurqKa+p03AJoS4Xyj
EbA4xk0eLUrQxU47nf3KDE5T68ZPwILimWlFmzwOMQgsp8HJOIYIECFWhFBA4+WhHH1V7Zqx/A/2
zrS3cSbL0r+IPdyDBAYDtPZdsuVF6S9EptPJfd+C/PXzhN+qruoCptH9fVAFvpbtzLQlKiLuvc85
57MKQxxmZcaaF4bPdf3koxIwROHdu5T0Uru7s7nri4qcai3Ts2U8YTic5uOPKYH0zzLOV6FNGKV6
1TNnURjurq3w88ls/C+NLF7NFiEoeH63S1fVtMk6lvEf3n2g+JpzaXhf8IYl5Cnv8lsyZRiJsONs
GKGKlSF0Cvo2fnYTHHSN0b2UTcO5na77IgCZWRHaTF+3D9Gkl124jp3OWUt3jDmwRA/b6XqcTR25
TbDuwbCnvk0Go4gq6tY6+ifiO9JDCTm2kpg3AHc0giMy7mhhxIboa+z9o6u/+K576jI8kWefOk63
tScv6nmWQ16Kxm+W1CAN1X9xMCPBAcjOV6XhD2sW9HETIWFJc3dcIVVK3sRoTLdSq3+PCK72yTBu
PB+f8nkcWOBQ9vjBXkxFtRsrUqBUdIyNBySLS26uPF3bk00VYDYdWvMhnOofs/DgIgQaKbDtn4zD
6ey5S8RsAvIRw7Y5z85s4DnTve6D1x0XfexZzm2IZFPm8kRNxoIedPEF69sWI90EGfLgIVfz5UWL
VLi2n857UcBFjOx5S62d6zOzV+aQv7xQ6rsSFW0VVg5ONrlNoWnuRZrhdadbN7fvjAPhd7+sjGbn
EHQLl2UPRHT+FaY6JjR+v/Y7wiCMruPOLJnN6NmvMdC6YxqgUs0CNZ01tVOpLjq0BIoLgJpOMILV
mOeU1MTLWMp6g6tou0yiODvBo03rCKqNpGFcX8yKlkduzk8ucaPmvOlhohlf2wACAlu3yPP3hEMD
whPEqbR/6Snq9QvU2VOdBuJIKqp5kGn3mz06W9cDpZavu6+mhZy/hwxcaGrNST1GnglMMKOA5ElO
Ogd7zKG3o1NsymQecelMfocZcLJn0uRJM7wIMDAaGuCYwExeYmDglTYf/L6+51iyKMWtc+qn6jMv
OefkWpOcvJoDoHxLNAdRgHP2DDRog4eEBQf5iJ2TAUuT2RsQhbso7fEkfPfFZHSYYwC+EIbebfBw
EQsEMiO+v1a/xNb9MKS6RrfXDl7CstmZcf6zFnn9JDCcutb4ZzHbC+q3IorXZitIOZyc4tb7LZEI
6K6xBwpublPqr43oH12UZr9FJq+Y54/7vItgLMqA3iQkwuH7o+/LmBQEVCYRg8dqRM+BIJw89N7v
SMsxmp0xuek5q9toW3e+hsqqFGuLTgD1JGqigQYJ84h8lZVutK/KPMA/HOwkaIpo3+fdjM28Te1X
TtfvR2McvU6dvceDqjuOXq6/8s+9i6LBzKe0w02Ou9YyykcBLGi7pNCWGnlenZHvmBtMW0wAhjfE
oyipSdQuA6IlQPvrm/A1UB4MMao6wLMMm7JfpbrEEDHIXKV5rEx7uJn1aKJmc21S5jTGQGZxDdtR
vMoqjHZAEFjjDml0DzCnrtq4OIxDI1KmIXwYAXqnjHXz9SAorWZIyxXCLXM5k9WywgJJOQaYgXk2
ndI6i344aHAkB2nFJxszt1uBL+2+8ptqBQMYvCNEw5ZeZsiq24gzHgNf6AT3MISMWZijOVdk5J9l
loWPBGftrdfCG3bWFD5YXpSi16Bj1Pn50i6TgHjRD68nYKwbpX0M0MDTvOJhLEhOc6a43rt64z6n
sXu0UVfbTZPcLReXKgVVW52WPGy/1Ld0VLT16MrkQRgLtnoamz/1E5HgzDkFjSt9SPJHkBjBofSw
/BfCQOdLstcqs7L0kM8rSy9KPmMuR5GPr5JUjUvXCGoeWCJ+ms5btyFBY1WJQ75IJomU2XvC+qd5
pGlwSzwDX0FrAt7rEuL/DPOQFBzqJffEEe2fgeLYUdEZ5SAexZROwETsGCE1jRs1l0EKc11KljMG
4c7N9vA/NutuJmZ2cm4R5lU1seCKXXcYoJT2ArcknAzDatqmUl6warvZY95uocXORtsyfYjxC7FL
nAgCu0TyEuNCoVfIRHq9ufnqguiL6HJvztm0mK8NtBvisZZMFAx55cZk7I7wD4zG3BZ6G228Eb25
FvpXaUiUtTkyXuK/ThPRHiyo+nUwG9IeuBk0Mr/Sd83Ena9RwsS56vARMePTFGuc/gYs+qqIPnNs
psXtrwseSFfsQcn9E0BBGBoCctGItQ514pk7xqoMLXL/GtV+fLRK0sJwnPXFc6+5+nHAOWUJDlBs
7JHegGU33aLV5x+ey3CSwmIZcU5K1yUhP0bDnhw2KiYhtIzr98UUkXnV3BplsdWj+EL2wV6wLKj9
tk04jcgsmA82SQtLw7wx9a3ylOnwXR4Fk+GjwxhL19lFBQKLWuFYw7YJAA+KEvRLl5Z5JS2RYtyg
xp3KG8jwc4dBxPX7Mvfu65joOcf5ZFvgLiG87OIkQXnFQ7C8ZpVBEjH+pAusqkeRfrJKd9cR5WXw
Z04Y7Hh60h0wLH/GJRV3VQDmTYPW3CwxKK8qhiNaGRrbghV3/827/q+/3I7+BoX/Ba5/lhXpxWHU
/cvD//NS5vz/f6s/8x/f8426/+PROf5sOLb/6f7L79p+lcpUqf3Xb/pPfzP/+t9+OuXF9J8erL9F
A0/9VzM9f2HT0v0duFff+d/94t+MnF6mCnenz7Iv0Ok+f+GbVvyzx5PxX5tC/Wx+/fxdtv/6J/6W
FOv4/2abNPh917B0tAT/FBXLl1xHdy0QYt0yTaaC/6E9MKx/syyHLFP+ICbv34KF9i/tAV9Sjz0f
IYMnXCyi/ifaA/7W/8Su4txgOrhTObYpTB0TKudfWXca7NGsO9oSe/xVFv4cSm/XW/j8YM+vD8CR
AhqOI7jy8w1olGK5QQtRxzcg+VUaxgB4ZXwWFc2OTJi7vGvIfGfunvcbssMY8pXehjL6U8rjMHfD
oiIhoHLewtz9QmvOUFMyTgcHj7roK3X0h4uVnkWqmXKjKHv9p82U2aunjdYhY0I4NmcYsockEmEG
mNfWWcPFp5spkvC9LSV29wSaTja2cD0HQ1RuuGTv85DGs/OO+mydkSNdtzSt8gY8BSO9iAEhknIa
+4ZQCTLyhgHWwnZKarAMSIEFO0AfCeaj9R4AjL7oMkXhGOtGipFja7039OeB9ikUE3at/WnKgmXW
puu45/vM9IfWHkeQQ6fMLwJitEtSIrb4YT13Y3NqBPFgG/JXtYvNQI1X3oCOHn/lgZOyRW+VxwuM
ODZd4q5x/C7j6DzjGFtK8Z429EL84FddZrwcOgu4WDe7wMyulWV8TV7/sHP9CVNUMunpyEbpUz18
lFgQACPuhJ9c4zRdQykz4CEBo87bHzbaktaWyTJWcb4ysxHhFwY66gT1AkkXmEi14GpsLNSrNDqN
Z+xQCL+l3sZhyBcbr9RvYTBt8Og7RNhG2fRmsUW9q9/Usz8hCnZ5qg4MOrFO0dposo1tBQdjDtai
Qd7mtaugm7AIrtBSOTBndZotS9v4kdCY7OruVf3OfeG+t0yP/Cbf9xoLod2usd503R6wndq/FBsd
3KOoulMxNiv8uM2h47Ta4XUTYCNvFMmhQB6eTyn+JPO19XLSVBKSUadb53tMHwioFfnzrLVrg3uH
2I/rNMdvGiP6XN/kOpQgpQPJbBu8JcDS3pz6VhvBOvec+1y3BynatePi6i2XbL928NoSJjpEkP59
jt0M9upKMAJXks3BRy1xJ/Ge7d7Dx4FGjJGtPHPcEUG468Ls2OZMBo326oJGiKBdqdtT/RsYZa9w
z1zlWremkbWeSmNVD9oy0r1V2uzVv21Gv6rwKskpV14ttOWooIwVRAFCOObZVQBQCRMK7YDBxGYs
XiryDKiQ1wFe3rjEX2fNWkYJM7npyYnKs6XuJulhI0RiTILpi3Bhu4KlW/A6ze0BYyzquuwovDBc
kBHw1JgZMR9x8FE4ZBDM/nbq/qAcv5c+Td+iWFai3MjePDCX23TOj4nTX691uMNjUm9xFtFouzwP
5CzrFryGO13TtLwbM50U7RFk7tm1ectaBHwcJhE92YX8I6JhB+15NAQ8pBUcsc5dUEgsU9/d9hhX
58ZAKoq3c3uB1LH6GMLfjp08xSLbdSVH2hQHEEA0uq4HL9Zoos7YHGfHqaIz8f930/+OkA/x2//b
YfHfsxAjg5//vJfy/f8h4sM33KH40PmPh2Xi3w0WNe/fXIGETtc913XZzYx/OCyi4tM9h71NdxFu
sGf+Q8Vn4Mvo6jpuiDriDTwHjP/JTuo6ptLE/bMeSP1YDkIQtY/aqEH+RbBWV/xvJtLNCsPfdG93
RV8852LEGSRnmiRpf146n6gRpAQEXPucF8emw43fwLoao74FKkX8ESaFkU/GcrSzgNHI3TXz8sJU
pLyEFdGxjB2PrZiDld5n4JFWiSVFFuy9ZCoumqgF9gaIpFrVjyEDZJkKHLr1mfBrGyeXxHNANEzj
dzTV7taza2yyg7DZRU35kfRVd06a3Wzq8zpn91vSY80uhhlkF82yidCym4Lee5Re5jzeZg7wU6fn
m8FgMpH7+YauXgUXae2z0DcOYVKn595/xxfwgLtue0icad6kFBl41Dr1hbYw44IB1UvU5+FFJ/Wr
YgRA15kwtA7YOsptDH7Rna1ISpfkbLyGMsn2gzQuZkdGyKzkBwqNIZZeXr4vHtlcF2wUaGUykKZc
Ns85INLeRjRirnqQWhQ3Jtmp7vAnwkx2N6inNa9Fefn+KDRr4p7AoWiy0BGJZp6kpDMNIrbUUxEV
jcuXOcUM8Hx0G0saMb6WXhrxGoRDfLYyHOK/n3pcUfALY0tdZikDdwj8YulAUMAss259X74fUhIv
ZBqnJDSklDjRa06f7FybNl5oEV30VeVkMG3qk6m62MEIkQzZ0pVzfpHTVG1T0njoo7f2YTDSPUWr
OFtKr/n90bdyE3O0lZTlvPZZfIHJ4BymwgN2UB99X/SA8HiPOAm7wnynExOzhwEm++z32e8E770d
Zk/Nvl6nRghww70lUp55brp4manEq0Rdvj+S3Bspranj989L05bcu5rzTMBmgKeJFtYUZyCFfz2m
65ftCAqDSsqKn33jZw8NBpzzGMJSjKXsDWUu8ZuQzgSCBsah6+lLlwilrrT8GPNkkbH3ZNks3SrG
cI/h0s8EcHfI8chaAHnAfXAiLFK8/sIeLCUxIjhK11oMBMjf+y7GiEMf8zMAZ3GIvSrYWtEw0nKy
X+uAMyXJjPl7h6EM3Mvwpdm/k9BRY3ORbgt873GhL35FcmSCGcQYBTcyABNibj1KZ3jWZYDLTVHb
58KlTs6zAKrBThh0iZzoO4xX1rbrh3cZJAUa+kD+KOJnfNEukWHj1EdsHZAGvwehzbck99MPI6dL
GOd+Rb5gSiApZBxDdgOzvgQdzDz1AyexcG0P/XSNJcZPLQfUp1Ezz6HLYbzu/fLTJ03Fl/feUQGT
fdA9x4WWvNSCIwXyzWVaB+JqkV2ytVJvUWLztiNn2D03I5orvErifes76P/CIGQIT5KuT3Yo61vx
pyuLm0dBGzkyeDKpUJdS6NUTI75629p6hZ0pn/MA1E96jbViqqV/GLZnC0sOgoExgCZACBBpXpUb
syruoe/496FnRJ9CtzuF9weLnTtupMGL38ZMNrF5R1et3bAwwSulwJ4Qfccltsl/strxE00aro6R
oC5mEVvDPRSvBPQ0C6+bgnvrAElE+MhBIzd/zCx6Geq5foSxn6/SKfmFzmEEiKaW8HA1WjiPgsES
GQeI32IyNarcn9bMJf5EMMvxxL3gie4zzit5GILgxhAu2hdRE+00AAC81OZHh53EuqKmO6GNSovg
1EB8rXoc4z4mWa2apMvehqR9cVSehWtJkgJ8nM1ClFMJ/qSroirkq9DztyIhNz6qw+40ucOdNkB+
syTEoaPjMeOo5cYgpAmGv99r1Us3Bz98QF0MDrsbcpnoyXOG8yTIks718cdcPxUjIp8yStN9JTPn
ga/QLH7Fmu68tkHtnHJQpZ4MqDKypgfWfxLb6VsxDfj9eLlxaXoWxNU4h9YD5A7Zy1R+lJxiEUkx
esyr+zzbZOgN2YoeP66mxTC96QzXK/ROa3LC4z3rerRX+aHrBhXrg8wXFbc44k4eF82rMTq8mm22
rys4DWIEWsB+EPXvH8e3e3yZmN5Ok+WdSQljEh8z+8TccSdgndZVRnBHCYiIzw74BsfWaRmHobGO
OCjjHtv8zkeyVXXNrBWpC8OXF/fvX6Z3SAwqyHUsGPNt4K/kw04ZVo5++RRribejp8RepiEckJXx
0AVI11gPEcnWFhEq+KP6WXEDjKVQyhvt6oY4vaU4gTL+t6oT7Zczu1+O8NLFymMgbjFvAzRQeEdU
cW7wJs7YbqcWtt6zK7JKPSphx9kYKbUMT4x/xKd2etf9S+kN5ZbBgrEZadXui4RZ7oif6iYU8bgN
CdleIDZ2zvhtmlezJZmhYb2EOLh4KeP5qfDlPo346QgF/3KqanrA91P0Jwis7EIp6VytfOk0PPnS
yH00XrBAI6ttuu+JuZN2tGPZjFEAzBjdiGGLIJX8c3PaEvKhPXw4vu2sl+PaHV5rdRPhEf3pAX3e
agyYlTvnuA+b+YwsesASyHpx8bHcMv6wmBn8gs7PHlWff4Hv9cdhkmcvNO3nWEcPy9L1MMXA+FQv
XqSF+gvZ2/SQVv5aTM3wxDtmF9HJOIsiRrDa9Q+L5KRt5ZQjgyL8ksbMCKlZ8HtpZ3re+LY8G8F0
Y/r/Z4pZi9Ik+vCb8LeOfzTZTQQe6mb/NRHW+WTPO7PVPjowjZ1masRxZ/XMDHZAokt8m/qpA9ki
mg7FxkcrwmqdmY8miH42bmHd/GTYpF7sX/y4ublt2Dxmhttbg7wn5R+IN6RvinePGOVFVTfhGRHa
o5Secw3K3zq0+I1j3geWSQz8nVYFebRLoiVxv0688tEZOrGxWkYnuCVfTL17Ih8XbFwNkH3ALugF
v5yYmuypHru30j3qsV+/m83cqOe93pCAXBKxEDL4tEAxq7zhJCjZT/MqJaWODj7/wkOlFpzmnBl2
hnToUWu1tiKA6E3mzKdFXnpLzAa0TdL6rxZoEO2MNyKJ3LVK+VgVhXm3GZwsiz61D5ankWFVweV/
/83REKBoiJLfkWGYW2ag2qvJTRskoXxkOvIYdAB7d67she3W9nuOehlppTx20nEODDgGtYoVCLbe
40E7zGiD9iUgADtgxMuSJAPUV/6mt7q7i0vw6zIi5VpM3km6VfHccGhGlcDpQwbTn3l0+hORKspw
R2grCyn1rgb/x3wseXH75s4YbHjytdzcWgPbBXSG0v337yPtvZXGzgv+gzvmCOi6xE3dOQbKL8lx
I/+Yt2Ao3cxUw4Nfjhx6DMcCfu7cWiNaab0+JqmRH6U950yJPY/+Q3zMUNht6qmrXy1rXoXC2qJm
dO+aG7e3MbF+EBjt7R2cFVcoRkba10WKDpkswMacOCpG7JFsiv5RSI4C9sCcNxp4VlylnVJydckM
ZDlULepiFf0JZV0fcHjAKzThuMTeuHXSILij1O6XxYi0cda7j0S3k8cQW+3Wy8p8M4bGJsKo9kXX
0BA5Le/ByHK7d0ydx9S0j/7EsW7O8/jsT4zde5ae95pdjFab0LeTT+ZPNL1FrM+0o+Zr0ujFq0/M
7eD4byIPrNvIofFoOSg2LfVqGZilrNMZ9RZmkglkmpUfzAHrPeIlgGNJnSA53npmn2ZdHvRDGLPo
1AbHSnIvHCUeg0s2/eGddzxPJ6UHxtwZo2n12mjml+026ZVeJTD7W2u+FNAt76ySazPu/L2vI2H+
3kL8KGJPyDjd5IlsNnqQ+htTn14KyISbY+LoONhpfCkXpubV5Fasw94bT23d0ldk07xkEYPEcjCy
C/IeKLxyxrIdRmhN34tpaFGLVc4JEpdmn0a/0ayJLCRHxOFQ44NEnhqhfK/ZMYPRe0f1YHPS17+0
sMJ2UT7VEd5W2Itdulb7bFGuXJ26/mX0AYs9rb8zTVPBqQBjN0N3GGOSWLk2wOJ3/QR9mJgusXFh
768nE4kfXKRGpL1HnA5CDdNMXyPMyxJniI6jjbjZcC3UO4T4xHM/bgnQSjZ2BPjRZl1AzIWOf/uH
xFtz3UBrLiuzIOGCBNhte66FVSGWKU6OXo/nbsjRMlqfXtsV7wWj5dAhgJtkjH5Z5+EHgjKyvkZu
SoZYaiyFyMPyagt/XPetrMS0lz7j3jblhR57eEARrH2GacmE6kTK9iPXUAtkbmodi0o+YkIHx6+w
ybX79yUS8sMtAu2EzBYrN8vTdxO5f2sd11cmoJN214PSA0w1fppaoN1L6q/tZIe/TKHF26htFFpj
oCeJEQUaRFr6WjyvdfyyswQVk8XrhfgCEUdSIblRBJImJU4XzKXrlm9qzXlbUOfRIGcntMetVZJd
FFWYjFrZkvl1/JPt6yMh++E5ngrzSObrdXabhilwFf0sjPEw+mRQ6VaVbVNd38YWgSZj1dcfDlIq
rdCbS+qlH2ah6ZTosbnqSEBcWl37SAcdzoGEO4dJXHqXqayvie0jSW7rbTlk9pbgmPHJSuvX3Ahx
163Gs0PHmaT3pWaHzbEGxygnm7xGQh2XBqJeR+cl6CLjFPuwgVXnsMZF1bEQ8S5Jz+4sCEgc7RMK
K1wtYvncQbYukYA9J45/IzcXs/18eDEpRW7fF0Rb44IUCCKDVdMwLhL/OkrPJ/bcrpcZPrBbBznj
0p+z9FmvZfrs2EQ/p0kx8jJW6Wr2rHyjNYZ3a3ivJ6/8ugzy7BPqQfGEo/WuIKJKOn6y0TjEBKJn
LXeRyQFDs/DUqXyyPVwdOzxf9vWkd/hX4nkA9tpifZpDnjyhy6E+cmkV4ByGGftrEbh4q47ILp3e
ex/zjvSmGHtecxbDqmza7GSRNOPBBSyA5AN6kfa6CaETwGBwx9AudZ+Utyqu3zq38Hc0vXhDqteT
vjeYupBvHgKvZQXCsERohh4XI4a7Vo9HHUXQomtSnEAxjNxi6SJvxMn+2HTwu09mXHs4t4ThfpIa
FjsuG1KCh1FMsEUU5Qwlp1o7/uPCZHRFRU4GtZvPQCzBld/CX+e8KXbIU6CusPUL56HZ2mKcXqzB
ldD8pF5FsIvWuEiHKTlbo/47a6Ai6mHdF6jF5K4xwu7Z1yVLpQ7wVcbJlvoOn3/m2ZhR9Hb116VV
H6Vhg1N3jqHeBKC+76odWmfci+5D5cB4xM0lppHsdC+CMvRg9p2KJQZMPUx5UR300SLdonbXLU06
bPlWMhihJDUUwaSR1IcuVgVmZh0bR+KqFL7VUvhrI5YHr1X5h0UPskMBhKTLLGtlP7NI7AIXXA24
X7KqzjnWp4mobCituNvKOWA591kzpyS+e3r3JWACWa7QSJjCvsbkPtI9kzV7JD18VOXpphOMUYy4
wq6S7nyvEJkZy/FFZk3GvS4mZ0ukB5meWBCKGtn7YFgvHAvWrEH6Z95CZ7B/jE/SM75IABMYD8pX
a4ipXbEkenay/gmFLRHz5jki7PxtTjxodFFaL9rU4GcOFn+oPNYmRhULElEJMxDmRwHS8pIV7rEn
hvnhW+wTfeISr22E8SU0Ruxaq2Kg/sXuUjTd0grgbjFvIlbPwW3RS969BB9KOmvNOQuMhgxL5Axh
DliRZenJ1KWyH467p6ksfuR0W1+1HpWs5zlb2zZIlTejksDuYlyEzowybbjYmvOaGh6m9qDhdXfG
m6D/pD76iUmhRN6ke5uGuNoxhSyCx2xWKWITtKaIhw1E64CFRXaZOkI2VFlg9zOmr9nMUIum5HKY
dHdFA6KmxcIgy+psGG6/GXc+8h5KUiANkjs2pR89jxyL+2+joxqNE+eCLSs8yY2GZqyTYHyvKuIS
dN06KenzVrN1/dmpm4MKTqnIN195XRQeBg+nVhurioEToTfDUCajJbYQY/FKtP5GFsnKVg2dEZhm
BzuxwxneupRp2+Dy3TiL2XE/oeHNG0CxtvRl/MR7P14OeCxyOvC+NAthTEij4TVNdzIrUJXQ3akK
JLVu0JbPXYAXApvoOSn14zh5+crDhgCbiak6t5Oz7hpqfqOgGem4z12Wms+g60fR5r9QLWWbqcXt
BN24RdZYdhpG83cI0/icefpbGJti14HfrVD7hICd9DgDrb8z7noXwR78CVWYmXQroXv0YkNnZzfO
hAoRsWbmdwZlESYuqVPSlPWBmPZ65dwmxro3eL9XUlyS1RBYJhgixu8UZU6KFnx02G0M8EiAxc1k
jsGVY+sXx1AoZcfRVkXdHWWOQgCXVX+bxlguU4w5p8hC74K6b205YhdrU3H1wXNENsu9nblbIzbz
S2E6L2VDuPNYFT8y6aJiqppbHQLZJY5MyLIO9zZRppduYGZoSgFGTrCjRsblemxYe2qRPttoOY+u
m2GaJDylYUeUkGpvbKbiEjfj3UzLc+ON1bqfOnzsW/q/Rnc22+zdnklAjbnxCCsPdzgDPFi931BV
ktfalNXK6AziHsP+jT0Yp+ZYHBKQ7xsmTCtONIgX6ZTTk5N410WMazHOQRPt32nTnoXH7cCO/Snk
wEDd7jSyHvC8C6rfhWCO0ahAojpKoWDzkCRvcou3eveZzODE9Ik1MgFo62gowVLHuvEZOu14cWbB
La4xUtFijYOdcmCoUGPonWQujRt0+FOidd0P9KVyOzvWtVnf48QFgyfHuzVi4n2AWX2rSHaOddI4
3e/axsAizXTpCNofvei2g/QQcWSeTYcaZbCNw/aOvJ0vl2NGOCYXG4vvzBJfcYrZcx57PXiAwrTC
JFxLix/JslnjRR8SYJtLG/FxQBZES8awO+Bc3ZrAREH07rvl3fOm6bRPDMB9jp/EYxW9+dTKvT9a
0Y7PcMBxiukWZVdn9KZTZXqvempM62yKKd1QpjOr/9WJoLu21dyvGiwXl3U9kzObRffatCxsP0oS
fGbAprRTGidtvGaBPl6/P7KrylxpGOn6DelSSSCmM69hvqpanInK0PcxdM6CgwwzEmtdgibQcoe1
uEpfY/Ar293gwXUYshyOdqv1f10wy2S6Tcjpkt8Sf2w86rdOX99SO3jE3iprzM+Wkm9TAzEfTZKT
T+Y4k+hT13iN8UQem5Jg8aCe16E5/tHT0LuaSZMv4nok0HEeY9J8nbeQ53Kb9qW5m8IX/ugx53bD
ojPcY8RksS0C1r/xlDprDyZtbhhJkPZBhNhQPMXxFCAiySH76cUciOe65zhIF1aJmxHjYIN+KW6J
VN6J4aZrTQzy0KeFPETe3z+ikzBtc805o1H1yAmv/QuOMOsmkjUxq3wqKzmmdtV0KNum39Brexoy
YI+BAtytrL3J3A6isWcaBaHGIlpiHaYeehEHpnnOqnWAbu7iqcv3F6Jkoj2DhyPWzUsPufOlQsAD
WMOpqEkThMaziXoq0pO3AKH5MZne6BMAI0ZR+mbjM1ziOLVqIh8JS2vw5fow8ipXVOAvc5ua21no
8ToP4vxmuMW1seduR19grfXqLkzC+C2kCbeztRJfLvUQi4hm240lk4YBwldqifkSlAn5ofHXjNPA
Mk2F+Wbx/tyWGhGxDTvZravcQ1bJezc73jKIvkgReu5761cr7fDdMotHkWm4DmrhpssiTCFqoGj8
O/pjiooy0Qx6/k54MgxOp3VdUFF0hJpqb0460og0ipfZtuheSjndkI+NYAFxfW6Cyt6BwRHdydKQ
OGF+tGAQjMF2TxCkO2FX8CluV22S6c/IyWfZyumVcgzNc2L8YnyID42Li0nABsnR7UeoJwR8GpFY
8qbsFmblfI2Ysy6GpviDKxeHnLkjkC10BZHIOWVuTcZNlIFL986K+RA5yoFPblHUrwJP/IhRTUYd
3UcSIihGRfmrfTPtsFpPxGbsS4XiEYaJ+r4Cz7MUqNdC7DkK3bMVxCeg+XyF9ekK8BsN/JHsN1Nx
fxIAkNTRXvGAnKyZZylG0FW0YKe4wTJ8D8knk4on1AELe4UZfl8MoMMY+JBteJ8rGpHkAvOK4xjm
dIpVJPZXkYuxYhilohlNxTX6AI65Ih0zxTzWwI+toiBxJ+h5OiAjS8VISkVLZnh5D3Lo96FAdamI
Svpgxl+XSPGWpiIvKxDMSnMoAg31LYOCM/GC3riJ+SPpSnRZCuBkqoHoRUGdg8I7cXvCKpGbyDvF
Cv8MFAiaALs0Cg0VMKI2rGinoNFW4aOsD6hAvWui6NLvS61gU+J8EYpbhnek6DnpCkltFZwaWmCq
JMS+hzXg6vej70slQVpn2NZBQa4xtOtkgL0idbyynGPippBYqeDYkn+xU7hsrcDZRCG0noJpS6ha
yj/wWgXaklna3Dx1IQJAu4CSLzQF5joK0Y0UrGsqbBfj7rOjQN7KLm4ZZG+sEF/6SjAzCvttegBg
DkHmMYYJ1hUcbClM2FHAMCYnzq1SEPGocOJCgcWGQowN2GKFHFewx5MCkpsUicQ/Lt+fQ6aKBjEG
XDYhmEuFMqcKas6gmwOd0zh6wCemvFLZLmL9qWBoJiHENChAGr+xGuQNaFoqfBrQe2kroLqYV7kC
rIVCrT0FXVcKv9YUiG0oJNuDzUbjihmVDq6dwG2HPgA3iHzyCC2gbkfh3Rw4eCjkO1y9feNcm9zp
/Kjp21EoPNxVoHiikHFfweOawsh7BZR/P5ydD0eh5ogA8mWt8HNPQeK9QtL9FjidvDo00ApYbyDX
c4WwkxSPw7nC2rkz1rEC3XuFvA8Kfoe6C95rBcSXCo13FCQ/QcuHzv/l6rx2JEeyJPpFBKjFa2gd
GamzXoiS1MopnM6v3+PZCyywL4Gqnp6ZqsgIul+7ZsewzYf457HZh3g6cJzQx4ex3tRG+0Rgudcd
n5tU9eD/UDgabc8v2P+wmNK/LI2uPsXVcg60l19oV7/S/v60x+lvYPlvtfff0ikAR+cBcAdMT57O
COQ6LdDq3IDQL53OElSECkKdLuDz2T21OnFAtc78qyKEYOg0QqZzCYDmq4OXlOV29rh9WbkcT4nv
jqcqmMkz6GRDqDMOIWGHWace2JYN54UgxEwgYtI5iVhnJCRhie/fmWTXjqEAnwPEhghlrcDJYs8K
wMyyTfewLegMxqLTGELnMiqd0LB1ViPQqY1c5zcGO2g3hG9oXGjNaGGZ6bqnWcc9Yg7IVaVjIbBe
7t9TcE9iJNDRkZQMCRdkytR0rGTSARNHR00I6G4DHT4BKdOswpZACleG7uGQUUnJqpBrjKkxIL6S
AdKERz+thVfKDXNYwFM6GHa1Dr44bAxB8dFtmM6X3PVeWh2SGUjL+Do2wwGCndRtTEQe/2p4PsrL
9F6ofa0jN1wpEC5I4TQ6jsOi3VhNS/8iCGTqwE4clq+sJTMqb1IkSguyYmSAtUhReubqT6uDPzMJ
IKmjQEqHghwdD6rx5/X8z0NmNuWBIQH+YkG2NiZXJHTAyNZRI0XmCKyTg7hdh+fUdh5la98WHVAK
dFTJx1+Mh9I4ksG3cE+CqaxmZznEoblTrG6c1Hy46UD4yRIvUVzam5mF+pb4aHmZbQnUKHM7wMME
qEJq5jFfhQfG4HYdpuz5MTAkV1+/qK4SR3OssAS143lsml8YgTsKVnkoza77zqJ92ko2noZp/Qp0
vAt/Pr0jJL6svMTdalsnYRvOEyn2jyQCauATbB3ChS8svqaCENaBqmyCTtRGRd218XXppo6bWTp4
RkkhDA93uekY8iryW5tFHomfb7PO2FIGUVGEdil0JDtGORCzXvmX8gcM3Go9xRXmFizQZHMDgN4t
HKxoO5Ze/jN2qNfMW+cFH/1X4xG+stvgPfkIyNhRBWlvmsj1NoNBDIcE19pXRPL8ITnhs+LBPm16
n1PEMeedO/H+J/bwB2bT8jR9BsmmkIbkvzr9dpUE78n3c1tZ9WaUMY2aZAQxy3JQO4QhE1yyZE7l
i+mz2NXRQo8Jf5Wyy5Kp8zrT2AizkvluiGnRSUwZbNhPcDDrwGLgquLEvLCNMp53HoUVgnRjoWOO
pg484ggZt8Q+PgfhZofOWLxtGSsCkgRL0Yxqkxo84pPE4Zme0oneH7KVgQ5ZAn3Mnm1yl8iXPKMS
csKFDmXWpDOhu0TraZTOyvSDW6AjnMSh/xXbQAc7TR3xRF5HHiL1Wen4J3YwXLkkQjO+mOl8TUC0
4qYhMpoNDKy9pb5IfDrrpGK/0HH9I+Jr8j5gFpmbT+5t4cuckca3Hhn+pucGXhLU6ZS1kPg9ZFi4
8Q2xQsorc7O4Kdqrn5wz3rbRynbF9NxV47hjGYTwzxE0JcbVr02EomWFRI85Fe35EqbWo+/ZrIbS
H499Ozx5U4gyBWaLOolezwvBa1DUb3iF7DNdyqh7dfzwnVdi2piy6pB1cNc1285hocPezrhh5Aby
jSMcaSxoWywaQ3gZdDx4TmIUdMp7cp7P6479a6TDxIlHrBhb0wXO1HD3SRyXHIm2jiBbOozskUpm
O7alD8okq9zp0HKm48uLDjIndeOcHLLNIFuWXdgCMujEmiJUCxOApjTFhMjm5A3MgjxYWfyvlbV5
RE2OULdgUvs6Ul2RrYaGMe470tZAv3cQeMK1pYPYk45kZ3hodlba/2pJa5fNuBwE+W07I8ht4rE7
RhFx9BbaTFszfC/k8DbkD+iu46eObgoeJnnxdUi80nFxVwfHWx0hl2TJ2cNg5tfx8koHzTHIVKwF
GKQqUuiKNHqkY+mmDqiLng9tPWG68dP1mOXpLoCKsPKt1jzA89u6Xc2FuMpuRD3dk00KHraFuStl
v1dSfWXNUN1Lz9r0OYYKE52rzX9arpteWP+LddrjNoxpeNmoDPaM5f/NlOfieA43tg7nEzRlzsvx
NPUee0NhOjuLx97GM/xoF2Y2MVOS/snSY6mGG4FbkhGF8bfKhz24X9ZXqA3E4NZTZ3yFYYZXFJJA
9Y0UgC3gwRigJBK+W/vK4/1azWozVvZ90FACwZNAtU9JUgfrik/BbnYcShFnAg6Nyce3GUk/acxB
poEHYD1exuQj0yAEhdNmsNx/cMmiUzUG2AlxE1olXceNpASpWRBp/L7a42pxVhhvBTE7wAspO6o9
jtSunmmvx7M3NFdfoxoaDW3I7P69L0yejF2Qk3Oedm4n98wiFNWSPqYmE/zDlACC6O2hXRnezxKt
HE6E0sCIWaMjFk53O67iM7nUG/Ql0sichbVIbyNPfMQ98l+2FgAD74+Aypn24UepghjlB2xFLE9U
KKGza6CFmYO2yDXkgmU4S9Huh4B+YWgMhp/0jyFTFSZ/F00dVkauoRlC4zNiDdKoIWrkgy7sLRex
nWxwG/Vyi9KRCjoN4ohtJBveWLOALtXCbs9rR+wcGxxXQtXPG/kPL6RAvHHmI+neidz32Y8I0Q5U
IZrsqfb57JHNGw5UyePlSwz3R8MKpDGgGHDVoi/WIbhdaMCIwwnLnzF4HwK2ET0/6053r9kpW26u
rJYGlQQQSwReRnwM+dqNuvBUgeaP63nbQjnJo+ACGOoUqfHQ4pXc5PR3bar+2VhgAXSQUlRWPfdF
d/IlCJVSw1SSmqtkpQErHqQVHz21gLzi+N0l1SgWr9zXnbzgpGWX2+DFh9miwndHI1x8L/+77PRr
Mo0T+pCVkjsEDl9Cf8k1BqYJsnRL7fY4VpQZVhQR+I131112miADSSaN5VEGvMGhy6Dl0Z3ha+yM
GMXzsji4Y2xv61lWfUGQlI1C5DdMmAgmK+QFfTOZM+ykDct9CuITyxw3Xu7Exw48x9jCLQeekNE1
BRon1pAc7Ac05/HQdTRAZ675sPd0sRawddjU+xiIsQ4jh+y80iVRGZbGOahKbq8xEDOJdOzxY9fY
nkgDfCqN8slh+pjhVLGiD3e0BYBYbTCkKZt+aiNzLagztfHo9cs8tjX+4zI7RZn1o8LwhTHbDVP8
u90O6mZ8j6x0PCxW4axr2NA1APrSvhiNMPayN6Z9grKzCp3ZO+O1BiNSxtU+8ET7KqJwPi6VieZQ
u+2r1fbLk8VKy6FSORk6Rk/T8p6+f+VG/q7xWnX9/p2sVXDPPR7joUtByHLDMOtf0nzmk5iXGHX8
2bN2uawzUqu0wVmcU6n+XZW9z6JJTzKc8z0ZeYghZvq3dFKwqinNIH0/iIs9Nl+F7alDqbCDlsCH
wNCMHqAcKfeNa7uPxEHRXCYAkTPNy0oheIbwd1kJZgdDr9SSmgl2woHw2ob2aVoqxTtutSc7Fv7B
6wFCliDi4VrbUeK8mXIeXti/rRfuClWAWjEF0CnBXefkzAr21LNiCkht+y7mjp61vqgOqqKWcshZ
zAeTR1+FZBwS7Wys4hCoOBbY5oTbEHtheAdR6D2xGnPXsosBg1FkvhWM3DhyoV1aPB5NX55nhpwz
3rWNC/pyIzDF6gx2eVeD9S498ke6EYhuP8j1waMK62jPmM7al9s57c50dyMZK9zTqXwsFuJBYSfR
3hOL+przcwbRo8lV/ilj63PogkvuC3kRyHgyA5deN6+11ZVwwDOuQDw/No3CUsQKszgh926mMMMt
Q2/WZZxrNlzVJrXm+hrIixsXzDoDRNwRB5pEMl110I/vvX6RvTLWboY/rTNgQxuE1laBjjh8Y5Wh
wv01wzg5No5v3KkcemTlMm3B0/ZAikwuilMh3319O6xTVkd4g2q5n9sxgsA09Gf8FD3hH16U00Na
LApgTjFLAYPOx1ydclij17oVyQ4p8lEWfnTJ2P4Jlu8bLA3LYWxjgDpN86awwkOs4YOTK6s7ODmq
fh1ePCxv7MT7+IyIlocnbKrO3utB0Yl4Ws55hv83CfnY1oX80Tk8UIyeggo8KovXjfAApq948D/8
qo9ejcn9pMrMumYqexZ1jK2c4hDexmakjC7+wJOS3It0HKEw2DCQBGmsJUz3jGLJPdQvjGHhhibC
YpO3WJ8SyRlkK1e+JvFy8PnwPH3/jq9yvmo9n7MlbXYeXRw3R798/+r7Rbb5raC649SC118NYKS2
RVDhVGb3i0fMHi9kFqAl0Wa7W4qRlu9eLaBlMCVB1apeB4fcQIzfm3wEU0BkxR8NaBTb41iaW6DZ
VuhYNLgfojnuviyVHB2KY94C7QO26nlFQI8H1QKLtxge9AOtHBg5Hw1yGVQ7YxMom5A9kvRrJbFa
pT591LiyildRlk/4ABrWHA31QIE8xs1ER58x41Yz+s/SC9QJespyUmhkJ1HY4TalPpALsORNgOF2
a6MadiQOMayOQQ+fNPwZybp+5f8IAlgZuEDKF+9WDd1LW9bVtpu5ePS+MK+TO8R3c6jxEe9UtWDC
9JKWCWeObzLMh0taLgA6Mn8bLKaz4hvUbjBtZ9c0yOlSNl2ocSqHSRT5LyjcDzribfmz9XDIJGN3
rseIGwh17b02a/juYj75yXDHERzvzQ7Ls2vJ9B51VXrwBA+zlIn7xcRX0Uy3QMkL3cXmWfh4UQxV
hChfiiCdBTbrHMYiP5dG9r+/CnAYHOd6RoBI5vP3C36q+ZxChASXLelTauw1i/v4YcF0uUtaSejs
7h+114sHXTI/csE35LuvCfwOusS5ywTRGLanDISDZDXIEyXtAFFPqeGBtLFNLlhgBEER0KmyGMeu
gsbge5Ja+M4utQHoIsy+v1qG+hrQ0M5Cv3z/6vuF+RN++vdbyFz9xkHaXJuIx04EGCmRWAhQLelh
mFu1mlbbscLw64e5wbhgJvIcZt5FlvI3F+DuIr1ifrGBpmLSmjY+I9WOlNLwPiTDg0LP8j9GOp0p
4lHlcHbmPMoPVT1NGnvF7xODD3nRp2itxVCS1xLjbfBwaOnfjSGgvk61zRqiDUULuuxrIQOKjGgO
nBal/mff/8EUJYrS+oU+gtkpdgZJyg11psvZLozHNDTyMlvTzReWeLiOy1UKcnXBA+xRd81v0yzH
J9Man5J2dk48hJyT13hksG0CkGAZnGfLD+J9l6DB8aNWa8+1mBUnLIBsGbzavOYRGoLBI2c925Rp
J7Iur54Af29weuyLJPmNGFBcUyajlUE73DYM9lnmJffIvGcT9RO+i5sYlyzVPvie6dd2wgtlMfY+
LV0OqqyzjhbmzlUgZ/NEMTErxiCQz/ozJ0sMnYG6fx8pGNGda1zNB9ty7k6xRO8Auc0DFx1rM6QY
6THD3lrNXq26/BZXIXz579/JPro54LsHaZ6CLJphMvZOtJnxfq1Z14iHmcPMjqx1V/gkHSglY0cD
g4riltV3z1hhEa5ulwWUHnDbVUcK//79YhXCocibF4LQw9rDR7vlYhhdpSjavS/J9tSDvn051XCY
aS/G6KbEHsxtfyvivofAwSaS4pyr8PsZx/vwLTJkx+8/q1l5JtV+Fm00KrdW6GILKp2LJTCVUPk7
vaypmX+VfhnslPL3/CUyiQDaKIuwVSAPdi0n3lA0iuE63PnEko9o5d65Go3+WAh32xGj4HQc7oyb
rF3DdhFYKaJ1X7c4dhoQhc08vkTzBGgr0e59zjSkyg5iezcjzYXofaAG2z+eFCwnmhI2vcROOsm3
hAopVmXm1aRmg+hQZ+/4vEcUVXsTi8dwMWE6dZuZXfWn16bZIRiI+jhjc22r0j7V+uX7V606GGMw
PyK7np874Homyu1TrD8lk8uiwlFGtMuZfnd4O383tFTrYHO35ZM7r+iWKqAmBxK+X5QceidoTob3
GVhR92oRKXtb4g/Zb2mYT0+V0WIKr8V6moLiDYlcHFTQDqxiCVgOpDNWaRYuwKCwqf8ffReCA1qu
oX4HfYlF2cjzHyU+u8aTLyGO7Swz82efFJXqukeH6esQtynWOT9WEAos5zANHfmFGuu3H9BSwJw7
bauqkM98iwoM3/QGhwr8bs2u9mgkUj6bEs4ogsMNi5BxjUNqeUsW8iTk6jdSpGy4Gr/dB3P7s9Wl
kWNsLo+UyTmHgHw1x3lfwOV69tKMngf7MQW++goAuZdZNycrM/7pz0BH+Gl8zBU5/TlFS6sDVJGh
ky+w32xMyEa/n4ow3SW1CD5iRa+9eJJJo360iG1rOaaQ0ZR9szMJAXc0bl5xMChn/zIDgwklqeXX
ZIc0W3bvfa7aFzMl+JazAspnSCPfVwcqUFZW24ZkYFEEZ25GF724OiSluEY+5Ms+I3k4i+SmYiO5
LfFAX0crln2nGCim3m6Z3abg0EyGucbdPBwGgzqNGQ/TAe+ivw/GGXyW/NNh69433AR36cBUiSXr
J21T8yqbibjHId1WIqJFOqi9F0aFC9zhOEvTJxSTCJ+oC9i/kpRJxdzF7AqrVs9PF6ziVZoZTQ8q
vNFbzyZIihOWcmxRk7Xn1tM+c3PkvVgGSMVT9RObTEQgadjWdFhvU6R8+qnSeD04Eg74e+r61scS
Nm/DOHjrHgo+iwQ5v3S5RFOa/Wjju02Apk7XeAnD4eSUcaD3hEjO+XKJUmGBmTAtBj5Qtrh1xex7
Px3BiOJjfzxn7Ha2tpNhu5bATRM2cyemYWB4Ux+u8Tj/70UctwsRAFs+V2JBAcHte2AY4IJROI9o
UOaXaJB7JsuH75BRdsc2MydTJCAA8OfD51TS9z5Hd4y+zX5MsOz0MPt/wu7FbdoY72EVuQcsw5vE
Rk/uFme4lWL8O2robZpTUOWc/vtJOGYApCH9KyOEpnGwS4L5gXh45iQe/++f8XWVV3cyHpW3Basd
IuiZdMKUzC+K6ONKuMXDBHh8yQo4yDIf0lOBGsPWH5W7p6b7kPAmXA3301Kpf0JdPCKod1w7uI6N
0zjsPHdGJy5set0oRTqIlIdoXtYfM/JxMzrynubuOq+yHstgG+D7iutDHLcUFvTps9u3wcfiENIL
Pb67OHIzXIgtwD/SoKuWqp6bMcv5Z1HXt5567afG5me1pNZ0GsnthHzZL7U30JARhO0ucxpn/X2J
c8f5A4MSpLnQZUBOCnrz4CE5Q8aN0Zsrfcx9FUPvnvkoV8+xYX8Oak73eiPGGTm5+cGkloatlzx3
lQ5zl6SKAkgP++8pLO/y+mTOwU9L2vWhDBfG+CzYsCxp+bf46ywswmn1Tp6y0cqp5ZzhDCLmVSPb
cDfA6BENsFOGytmnFubzxLLmi4yyTY+piSNLYuA1g20J8nOO6D6vfZCARo3G6/I9Fji8OMg9/zRm
C2vjXTsHy8N1vYk9Ph4V5uVfoUiiI5fs/FSVDrDL5I8BtmTD6hE4hSKul6FDImKhKWU/8pqEZOxv
TFtTIA6cZ+e4rOqToAdjFaPiwZIbgOR6FWsOIbZeDo+kD6y9EansKRfSf7Hj9j0307OBjIY75hp1
DWUcJDtWaoWd1dr22laeoBiPPgNBlJtbUmhX+pCmlYOWinWSHbM76IxtQOEEPro6nv/MKYW/XVdY
z7SzptzrasYUdu2RsjcLVbeUT2CA9yBie2l7BM6D9lmG3XYM2nzHsh1AS+L/LVJ73qvQEw9cwyQF
K3/4ERW6/b2b/oGS39FAszeN+m6LZ56eDtNai60222Uq9LcOW/pPyzFh55ftb0GVDANFbm8ovfDp
NcgIWyIXpsY/Iu3DAdZVssHOgIFYaDx9DfA+TMFulCyJ6fOwnR2YOelcwiSi2CDm65j1Y/bTNzNg
OUPVMZVE9IQp/hYm6gb3nsI4MMmvORHAPLN3U6wANKwlrZb0B6aOmPmHQLTxj/YEcxt30l91jB7H
kmcaAbISjpi0l5cY/+Sjw6LCh3Z5KS0zOPlFAiRugDbPhro/dqwvVmXTsWEu/Xlv8tGEPoIFCjN/
dyK3Ru7aW5VZu7P0LkYEZ7RuTNC2syBgGG/JwA6vSDOXO1mWrAnVZjvb8V2i5X78Z2o882C0fkQP
BCtRHxvUdhaDefHyjGG9HTZNNbdkz7v+aVjy5Nx481/WfJ9hkTJI9mn15hsaL6yAUNJjP/YOh6NX
DSvKVsVp7EcqWR1yxGNxMtR0mfXZSNKlOLmF/8iX5rnjsnxmEsi5eWKdMerlb1WZzXOBsgtRUXv2
ui3C80+2rWJtsjEJVP4mynjXV0m0CQrat5LSiFZGRu0qDzAgzSkI3in4VSY03HRVeQlLPA1Lp4Bz
tzSn+IqjORUjtXGc+UiWa1r59nIy8Xwv4i3u4pfUFhLx1I7XvAlYnuXNaIWx82Ii1iL1d13b5GhV
/o9xIeouksY+xcr3d75hjBiZIddElzFLxr2MM9bLU09KibW4cqZNJYInbIJPGhy6E6qZdrUDODiz
2K/3HXe3QnZ08kzLZ16w40G5ejUSZz5YopdbO5IvwYRhLg1/tQUhPhwcK6p+bp2Fa4Wwz52AbbYZ
5nF6d7wkXlmTlFTXxHw1agmFgZ/byjRz/0cxTH+ECyiq9FGu8HT/qlN+ajgad0nXR2sSqOuIy3Vl
0MFBDq89cDEi2djnWxRGxLtCXqwU22rbpQMnr9yVfRYepglL9MSNo8G1KcfyRFUKTcAj32KlX8S/
2s9e8p7yNLts+8sgr05rEDVTVkrfRz/9aBdA6uan6MrmS46jsenCbIDfObVvUxDjj3R3OLLkO66Z
J9t2ORpAqtxSM7aO5VjF+zIb80fC1ZVi5+fRBifk298COCZtzNrsOpbsmIlSsWQ025Xj+9YOzQry
/aSu4UI1BGmwFwvkCS4D80kRd3dcSqNR4mi9zgz3g+EVLZwk2MFWs/shgvRlmvyCII4YiF3QHjTQ
UGNkvveRz6nkaR8GiL7goFhm0zDit7dllmLrF1V7H5n0HMIbOzUxn2Vz+VuiXj1XgxxIlfDOKsd6
NukcJeS9lNfFZf8umj8KBgQVPx0LW8KtckkzoPpXfArZPmm1KVBGbGIG2AEjquPaDxHfuB9sgO2T
UMnExk1G94j18GXK4KQSwn9J0Ei24EowupY9bowQWkSw3I3ZRRVUUIbnIX8pw5BlxRJqGcQOaKfS
9E6z9qj+anIMGzw+sQVyyxLbesInaqroa1Hza8/xcpt62pYyOl+zgscWybJjhxXuFKX2ezYGHTEO
YEZgFqJTYu5CTJgH2mFIMWF0w9tCujWv5o9Z/fCs5heEeQI8CRDzqg/4wwQLc5ibreul/UM1IW0p
bmlhFQebxAbHu5ijuZoqidOYN+Xia8+lQxccHZTRBZ8/TwQK0HaWKrrbvFBRMIiMNlLXvNdiKXky
/8ypeDfhv2EojwDTY5iAGRW213S5Jpk7XxwrVZfQH52txEkCXBwfW7pk4CEWG4Fb2SeCrCH+RZpJ
8iLpVlZFTWVm1ifXpo1vNlL/wull4ZWjJKONugP7HLUfPCZaZpvz9wunJL/qkCfwXp3LoXC3uBPZ
A/6xyppSQsKjW2skzVeZnXOxSmbE0a7CrTN4BmbUyjib4yM3zfGUNZR/Ez+LT3QDJF66nUs1nDzL
gfYY5b85isOzmlR4xlMkbF8eDWfnJ653GsrJO9lVFK/isUZo1382J8GV41d61EMZr6klprQJCo5v
Te8V189HFUTyiScR3AfxsN3aOPZh+i/37ekeLDy3i27eTQ257Mra+LIUl0z17n8vNbMGkqVoV4IS
wTN0xB8pXrxd6uQ5YlnwOzVd1l1yDCDOi7ZD2mNszqTC99AWPQp66m2wAGJARwNnC4jpw6n/DEHA
O6WSP3NXHUtsw6iP+UfA4jENI9htIMHitoRfBFxsmgDLEXlZswGy2d8mepHiJat2RmyFlvskp+AI
jAbuv1sQXV5ykmb4lvatab3hnwg2pT+MEENZL9ofaWvhPR+N81TUyyVxAszVTM/roPhLfoSsglJH
t+qTNXdzGlg89xhhht5yJajWlYMBLm3xKkR2uJ5CeAZ997CmCWNLwUCzjBhSC578LECc17xY5Ep4
Gehe47GQGFjPU3ONiOyilAE0gxhXbZUSkEtK38aQmZ+Cuk3PFqPiLQ9pb/RIU9GbCVk+o1qwyldL
2t1ZCuxgAzBIuR6Khv7K9C4NJt3vceRH18fhLaPxdq9mqoebNocJtJBMrKYF88PrbOCON62g2ErY
I1GDxZmvirsNckxDjJUpIvKMU5eshu9OcjXQpLNHjofZnQ3qTkYx3SZg37QNYs9GMr4xL6jjYPUP
n+aDXdqDovG93iMfPf5UFuimqWh/Dz61G9QwFzerF8Xt+1dml/9Q3TIdMnHwy9ilcNleEbiKL3Wo
nF2xEP7OTVJXJc+0gLcVb58F8C/o+w11kysXneg02GSTaOu5+FiD3e5eLAYcjjz84O+5bZM8OPGh
eZdmgteD5lqudq55mmgtiPNdOTffYYbhDAf7WPQ9ZpFIcVUhmS3qJDsQersUwKUwVCCLZz7u/apX
n3ZmfEDNz4/JaBGTpPCkVwNigrTpFyu7fxF71NWsht9+Iex1yxAyMSnQKjdiEPXCe51ML4kRjmuJ
Z3MfWvWehPVz4bFg1la4PByPgEeAy+McpBck5xJc6lA7SnDDT2fF6f4YbXpB427juo21g315AXkW
r7ArByVXfK0Obcfwj1FHYqtSI9/lpbGHPOtuM6M3D+k2l+IIGArasBXHBKDE6hZhrzwOGQuFzv4N
ogt+ppliCXexvEt26GBeZuoJcKh7ab93Wq1lA0ulAQHtw5jtp0EljDY9hdBDEz7KzN2AhcDqblbk
+soIH0i2UMtuZUen7b9SClQcL/0z5j29v7HfkhuegHrGPoHadZ8m9wl7OrIzs7TfPjBMcEcYNw2b
RaPujF+CLH/VLwerFdYDoHSR2EcAHDtrKD1ATw2cZKtQp9jsKcDJnpMi939aBpIsHKmC/cBKj9rs
asVTI8151c1IGAp7+Uqcx3Ge7spkcDcMb9ga7OwXY7TvBeq6FGuSlSG5pcnhVAB53002JhhMwUp5
I1+kMbnHQe7B8AbZNmQfwo7dXR18Ddz2luFkyxTLJ2r1kxmY5bnIwoeq3WEVCSqyFqO/wNZgQ0tY
Gqcf+1qEgTgblxdbflhlOtylM2wln9xTWFZ/U893To3QFxHXOU8m37KJNew2Zom3yVwa0ahJ35VZ
lb8YGZk6M//Khjo+8kyd1rFYiAh26HSItrsuUFij2Sxd6tgh9eiyNPfjhtTgYYqL/AWHCVvRwHgl
rgALZ7HkrnO7333UyV3BEoeTkLFxlH8Kfyn3o01bQaBMlnVt+mQZ/ZMSWAWHrEeambDNYEtONhHl
AWubSs7mPxm5zrVhSaW4c/Q5twx+4XIk8A/bmf54SqvIArGN9ctkY7WW3sZpc6eLoj661MCIXqzd
pEPtpW4eGc+1V23iRLdYP2UniqyhEqS/4omevrnBHKK4RmCmN7AZDckaRkS+LUUwHYMoecQG1qzc
AXWMUYEU//DVjZXFmnMgBq1fQoN1dw5pCIumt65DzDGeD0ZnTgS+kIbrXljXj4Qyzuee8hQQUJ+s
98rtECVHqyqtSxPF7aa2Oy4NLPk3fuSz9gKL96hLEoqybKh87Y1j46btK3kygN1sS3jv1kLyHZd6
2FHhB2nGcjWWkfVkBxbkDUGDw6Lwxiornk6W20dnp41eCtmztpq6Y2ZwdsQGDR+5B+wEkeQ2kFZe
s9Ngx263p6B0xauspgf9bAT5ZTgxo1Y/QsseSRISgPawyGHRZTNJyHHduyP7FMvkOglAcYtg8W9s
Cv9Msrt/4Q95qQv2JFaGY9F/GRyPRxHgt1zj+mLUdDpvT6Yxf2J03cMmI/AO0sPrgYzlVj/uopjv
XZxTaEoq65+DUsIenIhkTDbRHvg7EcFUKzdzHrPrD2ipVrGJ62QN7KK4G5GY1kmLK9MegGSNMx8P
bJar3hzMJw9tnsIYkwkwnE5Ymt1m9NfuNDVbexHFsUejX2OXHcqcIsg8+T23gECwtJFomTjn08wY
N2MIB7Fv+nk7c56uE5/HSmt91PGHE/twe+MlufY+xePwEl3QvNNhcJNm3xAtaFrTI3bfjpvJGMUl
pYV91ZV9tHEJmJ8KvznMFL+sZDUD5hMgLuq6P9qm+bowr28WE0Qv9oNureTg7W2S4zyl+feLEsdH
HqIVx6MFHMyx0JaEfY5lvR2mcZ2qKXtLjewFiL/ccwWJwWhhxa5aER+48wzryXfsnXS5wVn6HM68
9aQTCHTPVSfXqm/opSWRq/kpnsrqrl1LO/7eSFg9Gz0WtuFm1oVyzRKxsarSYdem6ec8OZxIS0H6
m+fgHIY8tUx3h09uPUhhQWEnUFVF0HdT134lb7UWbCB3MSbMq+lRphv5uBiY6WlpzN3zSP/xpNSB
N/m6yPSVy/ozy8NXt+RaP84hD7jI3XmG0a2DKE2ZvDtzbRresgFmGPKp9TE71EUf39yeeEOAq7Tx
fnmMYcocjwvUPyvJZ3Rb7AyxZ1Qc56O/9RzJNF7Zb9934bLizx3OQ6MRndxOpxi9gOKXTTdAsdKK
OO674n0mvleinq/9aesTiTyYDYNvF2Py9tCxx8YpMZY6H7/xJbe3sqLR+X/YO5PmyJUsO/+Vtl4L
ZY7BAYfMehMIxMgxOEZuYCSTiXme8ev1gbXoqqdWtbTXW6SRfJlkEAG4X7/3nO/gAjn1Y8OvOdqn
kpt47+JwXF8HNLVvp55BeQ4G3OISllte0X9SEXvxsQ0VSCgGihyQQIUNatySlk5aRYr0BPUeVle7
JzgTBDFPbEi0i6UYMeB7cqxxy+EpelBj9xQV7O9zLV7L3F1L4NS+q8znZaactWoYTyEkXB6L8G1m
B1ktwdapsaYj5jV5wIbE4RQLlEkX/0lLKd3CNT9vjJgU0S8xNwRItM+Eo1IZTeoUWSyzUKo6gEIQ
bAicTX2kLfMR6OAabKnfN4nWMj7IDjympAbr9a/aNkqk4StTR81fsDXtXYfcDqNM96T0Pjp27uzc
YunxCVJujpmlReyuk7GPRan7E+nGG3qxNDO4INCTFZkFznDow5quuYJzpFlkZFTtXq97tINa+NlX
10brv6vFSp+tUu7lAPIX+9GZw110aCEfAKrGm1NnMT4e2vIPgg7zTKfg3Fmxu1mYhEckLf5yGtqK
QPubKELmisYpr8g7zGoIfyVLcwe9iuLSfhZ4hBj/q1dUpi5SW3yFsjo1EAp+FdjV4jI+1cZYfsfR
cOMu5R5Q0/DQYeEkHWf5lIt5l+RSkmAOW6pNDW1j45PXe9Zhra3/LBoBiUOXPUMItGYpLz1N7Xay
McrCjtz+nBJHRBfaEqtbmX/LsXReOuJ+UdtOUHos1pqmt0lMrqjBaAf0bw1kRHpOEVl30AxH8QB6
XMcyGlQ3oaHKHcCLkjNICT7IQfcUrVSBtmhQEgFAglRQQzZBW42BVO40NWXPsgSpvRgvataoAAwS
qIFTafcMvc5OknzRUxweO8Vf6kOqFLabkbhFxh/RNzOxVwdhxAuDRf0gE+bXxVLi+03C9lD1U3fJ
aJWnA1sKfdv+kiHW2o3MKXX2j6KsBYcR2gWDNXZ+IHrOmTQCTuR0Vjl8nZkmTaGwohd5e/r5I2wl
HbefD0v0ZCfVWNWOFKInvSsWkqMxUqB2zmljosPV2lUDW9tDdfr5vGRsesAOszOrJUBbK0J/KDmR
//zM1pnhaqw/fQ4QwbcleDg8qYg2EIz/fISvCHXoz+ej7Mhg/PuHP19tqhHdFbnrfmKEGqI2/pBB
FBwmTOUT0e+nqKW1xN57tFRnw9cesBmGU+g1SK1PRuigvmjHhvtu/fzno6oxrH0rmRnX03ii3TWd
fj76+QNoZ5KTSaXjGnIsIG+Q6OiAHutGBK+u1hV3MRKEDVmZ8s3Cib+LQ6QIZhop3JPI8KEmt5u5
RPxq5UH+Rl9UYsx+i4oxvNWcat22Y+fNGCw8zF28bdBq7Z28UW92CcQkqM37duzCm3qCCpMMAc32
WrylivFC3dgfRVQlXpcv+puQBqMWK6ZLsn5aW+qPQ+fvvo6H/NkxkDIVHxOWnTdJY/IGAzyL5fpp
Tntt10RBwzriGG/0dJIN0tVjO4352YyC9jVJXn96ktlgGcCbsdn8dCybJXSxE4Uw8iuSC34uQJCY
f1RPBxKwb3JjOhTQ7fA9hzJ+Yz/T75YCH0yGb6jpzeHBSiwKko72ZVTnyZsEf+PXsSwPlGM2frNJ
YMWPaF67Zrce2IDU4LV7Tcbnnx8Wp9jUFwdjzM+nJgYlH12RIPxoE4tqeKMl/dvIyul+yET5Uq3U
rLVhqk3wkgCSuT74s85TNieUlAkb/hGz385Fbhz/HrTThMDuUKiNdRk/UDp+uv0Q3LYaZ8lmhoI7
KGSmcjV5WhL+jWPn8X1ZN+qZiKPtT+KOQRNglBNDKToFW3D/+ftiTpjmorw9/3wa08oUi/kakdXs
FzhsiPTkNxoqzXnHkAMhpEskVP3Res+Y8fDVuDUQ+QzhvnVwV4xNyR49ZkeaUNEdpkK8w0izrpz9
T0sdQ1CM4mundCAdwp69sAMlMeE49/qoO+PlEk+9mcx3fQ2dyk469Z4uHFx1zVQASWz1jve/aC3x
Zkf5eI5Hx6DGKN13DZ2CVxexeSNBG3rICAxKn/KQxhUaN2Ig3aU3jpEzysOUhmD6kRt4nMdZd/pq
2YETP9YLbKbQsasHw8o+jNUcOyqHk04T/1KDDTjXLcJfsVvQeDHi9zw2DpgkH6iaZh/dDO96NMTX
mJa41+c0w62JFmfYnYHBZZ7CJgsdxr5HcQpAocFf4c7FgUYDzZUOXkI5fLda0m7LcllOC3wbxFOB
fUfzGlPbWJ+CoTDf61zRJkqYmCSmNN71Wn115Yynmdd4Sez2Evaj9gIVa9tnCdWeTmvUMDLEBGbq
Ai+ISTE0ECUzpva5Y55aBqp3jasxsA0ESCQ0VukM6zn1f651uFiEHOD+wTXKpc+DbdNV2aUdi3tq
6eZGdcKliSut54AEhIZpImQm1z7WNg+ug9TY0VL3ik2i9eZ4WrGvLi3YOryoYmLgSebjRtXZeIdl
pbhgGXrBijBfo4XHoUYhiDxtQJyqddo7u5nXLpiLshjkECsBo//163WtwQUxpvZGlGH+GkzW378e
GZHYNwv4TpNFIU3b+n2J459ZjwPz4xUJU34jtbIllI/fTG8o2ROrim50y3TWBDvERci58yl6q7RL
LNrA11jHiaNsuiuhuRu7qZ2TcnPabZb71DkpDtl5dOnQBvbVEC0o8ZlnMxZ1dQmEev35eke4OFWF
TiKY2RRvOY6wEC3gVYjFGyJGNKFFlle4zANoMFJRQoZ4uyHvj7GswpeevvVZZpPrxes/YhjAOLGt
7DMZ6beJORQXIyAMHL4+ybxSnI2B48+owuGAVXK6ljjBNdPHMh+8tLm0DhrtUPxn0XI1y/SBZ6RA
aCSBllTmJZ6H3wunbYOyeyYm7G6IgnSjFAf2frnMLXAm5gLhRs1j9Y5guQcwiQKN9cf0tL6mG2E3
L+1bA/H/PUPhgdaexnFdsHgGPG4S3wXUZtHvG7N/KjPGyA6teUZXc3kpYIyKuyhZnnQbhb4NEXNb
iLo7KZvlSk/uajIPeWOT/jHtWOhVRKxnw6I9TO1viMPymtIzM1veO62lIz0VhWAn7mds1JwPYlyS
rOA7UaMgaIfgQqOlA5YHcqdf37xhHRv3i9ve2XFoP+ISu7agqfZi3UvNinvctFZ1DiQOdj11TbQ/
YVdm7zkb/rEXeuH/fFlE/UOR1T3x05OCjVPA8y8/aLLG12DOKs+cmC2GyeC8ZLw8o1qiqxtJHxqL
64dqwhE1uHSMwoOV9TDiGeiwbDjLMelnfatD5XpH8Y2TY732BkGFQFSxQdVsm5PFwbwMLSA1ofY+
0d07kOOi+fBTAvz1/XuU0Ogj+mp6iMzo95J39zSyGVYjaoG1BiQCmx/sliqNARn0xs4V0LqgCHiY
f8prHWIRX1IGgLk1lVdNm59yXdaXbhyjU2DDluEkc0BpTHFicNdFoKNM1RyEphfXUWK50W7g29CO
r2sL41H5VLdw4ubSPkR6hN28dZfr3Af3gZnWT13fDLc1M3jPJR7mSvsCuuFQIL7EvvJkQln9+fvl
2N1p8RhtWcy2WUQDtsYnzfr3Pm5odetwEPCXZTM5lZNR0H9QQhBbImsvYKg1xPrZcEx1KAvuX9dV
RzmdcpMWUGzyJPd1SzzdNELGlOZHgWUMCPA6xuTJ0SIsw335Wo+vgwPOoGQ+ekI4N/Gcy+5KBCRO
pYG5U/lRhRLZgMis1c7z3A4556PEnv0GvgEtQuOqFTFVNuSPn785D/IpzGoo1Oo5H8RnUgBumdGm
E2o67CYtPXMaQAwQz7/nhLBfx05vhoFZt9ZRZEfZmegcBP9j+WbKfNpFSduRFsNk3KYdRrkGsXIw
66uaF9oJieUcQCR8xTFqhTDTn5ij8yS3XXJuJFuDlXg9I/vtBO2Ssa59mGZt8EP2Mrno/OaEUSUx
j3NWd80BOZnpV1DO6ChRhjsZI9LI5bjstiW2LMQ/XgwX1aOUIjaywXihKYVVjG28w03YD1xcVbrq
DIrVfLbJRv15opwUP5ZSwWc1uGho83SfB0Vy1FproQft62incT7cLXLC6Lioxs9k8CxjuFtEZXts
IzFdb9M5x2n9UhVtdyGyh4VN55QuJl2/Bm71mIQF95jrbFyJanZFZI0cjg96a7/aPVpEhvBULESH
Tk1ztKhu0TWE9iHjFY3r9MAyIsLQZ+cyz5ZXNCM6RjoNnPri1h+badrIID2HlsMEGA7E1GGApldN
GlJ6A/P3lWd9j67tDVvnG8iKBf0VIiyX7Pa7AMzKpuupfPJmgmrItL8QZuPFVUoLfmaJZtrzEpQa
2R/aH0o8yESqZptUdN1HCUwU9xvoirp9MaNq26pQPHVWybMpGCD0KUFZmFMBy5jNfhYi3Se1aH2E
OezAXb3nBD0yHRQkeM1AW1sqY47aWPGtMQGEkwa/OMjdYaUjn8OeZkwZ1Z2VyvyY6oh312us2ji7
Nln8GWEXwPuenRD93Fodpg6e6lOyYER2UpQRUm1pQOLvAlgNC9BGg7/+c+umyfGHBsPav2NmGBsv
eqdRemvyFAboylPVW7djBY0QB3YKqpfDrNnLF4f3PFhbGW47vVVjUPqBmfB7gC5/ixxY2LxVKbXv
IbKadBOPwxsYcXTNBQS4EL8iD+w6ZCFMdEC3CUiiZTWSq0Nhuo8WHgOLmAqaboXGlsqyaDDH/WVJ
UpKm1bQ9s3gutpYwvYKC0OovDOjNXdhCA6V7ZF+VBk5DOY/JoCUPiMmK28imIk9E4f4iNvk1TNOC
VApOLoJl3CfWJF8X40Nn1gNLgJq2hV29N7po2cnM7Nbg/dESRIfRQm9M9pRKGIDJBtEsgmVJ+8ZI
U36oNv8jO42DiZE1hywZGvzCAoODlabboi8BFArqQrrAd7zXNwyO4I3KBTPUncv5EPGDIj0n6tRu
0QocxcB17wjk+ZMDUz5pnf0c4ld+rLjIJGUVtyRy1ZRzrXlWdWkRwDa20NGHUw3m+Jebq8RvxByf
SBFvj2xR5MgV3PdEeW/ifKof8sFW/ixvacIMB9BUzdPq82fptseoujMGEqFmAFSHxsprannD3sJg
P2OAaHciec4LhK52dK5cB16T/EUPZIbBwU8J+7sgAEwb0CvfB0tMJtBrl40Dt2aDSbYsjdtyNZk5
/ItbncRkbwy1LzeItllhzHvuv3lDMSa8imguX/AN0OY/wdo7BFEek82J8Y54lIIsXy9pI3AcQVX4
VIHNplf9cEys/g8j1xHOh2MDKGiZ+pYHlyreG8E8bKKe2I860FmzxBdbhKdJxmhZi5K4jw6LoLZ1
GR9sqiGP6JlnHzhGu3v0hnCMB/G8CtLitZboEeuRzIdxjPPlEljFr6UXXuEw/89ttoR5AOo1Re2p
Ei6Ls0H3CTaSVtLntBoOYv3AAgVa1CY35ERziuvgar8Tjuo7pvbgLHrElFPhek1dANMg8/wDQNWB
0TZkbCDAoN+IAM0JiDiwi5x0UmvAngUQ+7ULmO3hrlFtv9E4HYDVRIUwLxe7bvXbeggNlGV8NFoB
6KztgC0ZRzW0m0XDhWkWsWS6zjbP2JxJjF0cBn0KtjqSJTp/Gm78yM6vKkIJg6W0PGhx99Zmhrtz
DF5QzCS5tNqjpentM7k23TbWukeK/nY30nTDUwMjtkeF28bjh7GMqyzipKWhCQts/i6D7cxU+aoH
AHZp1kRMGYg44edx22KD4GRc6yMrWFJutYwmsc7M9LbGr4iZGJlmBfrqtojGYm/KofBB0CJfo1DX
GLjs8TciKR7Ty89v56IVXBdIsxjGs5ZOwC9tZjSmIzroxjX6lUy/VG4Ka7MKcTavSy3tO2DADemL
0XBWQ8FNrWgs/PwInFCPnWl6StO6h3SZ7Ye5El+NnZRXk+ANGksb5ZrJccpGAigoS0v81xzyNIrK
9WBuAM7e/Jy7//OImKIOO4tkCTzKlLyujnBTYt9NKP77sh23Dgy661SnLDmqkndNs5KBQ5Rq620l
dASSY06FLfQx209GFV5lqJ1hfi1PI8NTnDVBsS9irNI/hRXE80OuITHvpUT9oUOHiYDGherEcx3c
yuxhLvCyT1NAyt6wFVp+plPn+O5g31Dlo67uyi2GOP1gdUW5rxrnpmP5PE+KT3hZx6H/igumHKya
/SaMLO5RU8ONhHAS9nuPQKR0fpylaFoywS/V9SRCgRkpe76uOWSBcwDrGVWcwmLmhtBp95QRstcg
qu86J/kDpY95eEUfQgv1yzKMFj6L74Dmw4Fcot08d53XGbCtezIxZMpQK3QbIFsDDWL2pbgJiNBL
Yq9vUMK6Qfkn7Tk40qTYzAiU9lGkFXuGariYw9FroBSqVZZV0BIYOi7V4Cp0miaf0uLiHUccDG07
960pW+AU+osyrV1apFc7jTEdMZbbdGSPUbXZj/XohB5wrCuOcu0UIOJp8qclabn/GGrRyeKSaRX6
IGmz5nUT3yihqHMipz00Wtag3KIdUtgYPVNN73YxF/kASCHRZx4CXG7AQBqk88KxGXWx3dp4o7aA
cnkNBFxz5k5NZNCLumkAszAMKQn6cQqOWUt5LLp5X3Yxq0CigKwFl6mytlMP+qbPRvfMbvAC7xp7
jT5TzBYkxciYIymoJT+kS3U1wZAVNYu1kc0oOMBMe6B8tkrea2M6+UkdVrtKm7Cp2O/IOC5TWWxF
CnVDGmO6jY5haiMEYQC+pBEjJaO/XdZJkMgb+G6qqhAMd17yS3UBOJTCKtajLNJYA1VUsk7MkORF
1BleRozP5teAvhEHoMG8NapecLeM5kDrXJ1GV34MIOcoXp0DQ/9ldJ6scEFhsE7BSrNcDaZy41bt
YcqThyFdHnHjvVJ4bwXYYNmVvywLG3MZBrfDnB6b/pbOkk8s+bvS4VBaGWebKf3CCgnhIw4hZuR7
1XfarjYSncYd/vicJ1eAB3WRY26MLMMjWj8EzSdpBcW+FxMtSWmeVNkd0M7lvjnJeddGDCdcztNj
gFCTZBxXwCaWdbMbM+xyQ/elCrSHxWR+oAX/PbH7VmaCTgk7JFOUhyI5g+Uvj1HSvZlI8fe8hfAw
2a/RM5PWlddnLVnIwqU/u0k7GnGt3U2nmmM2DwYUYD2f55uimI6xztWSwWgeo4mudYJdDoKnMLcI
1Mg5MyjX+R2mTdU5vlT9uYRzu5h6c0uyOFp+DVOCnhGamg2XXGfcRP6YV8UxkGfamJtqdP3BjNaX
JfysJjo2WCBWwWmRtbv2L5z3yco+rcW+wdhMS057p4Lsh9KAYzF/sFC2mw6N0xaiwrRhdvpuIW1E
OhX6AOcWbuYyZrs0PWekWSiw4zDvKQnPWvZGa+0NZywRQXMzwdqjwGynbTjO9MbtQGd4hksadS15
X0sV7Bojvx3IMjqZ8DxZLhEzs76iQefV21WFRHR9k0kXhXHGNbFt1OD2cpzIAyQo7TFkndem5E8u
geWjhDwhPH41Yz2gKccoJmRX76/4Bhqvnj/HWHO9KW25RckUSKXht134p4sLOt3R7HjAkyjxVPSc
ByHiTtQwO7ssug3K8Blx1vJYxenzOBa7ATT03mppHw8msjAag5onOq2m+N0Djn2q3CneWTRYt2WH
FWyhjEtuw0GnwYZnc7Kz05ARFzaq7oazGJhRJWjrITzbxh2Up6B2WEMNZPABrkV3VoJhsIT1XrJv
SdrFujY8OPQI9m1dfzeO1nhpCJKGOKWuEkhGG+YWCVXsYruIdrtbACJbgroYKNjEqdrWFwFdzSZp
vplpgnPSQSGpqX51A7k3bZMY2OZZieKjdQg3scxPkGa9uLEpCGoTPaQ1yZ0UgqoVbuFWtGSXddHR
aNDHx9WXg/YEcSmu1GDG4hBoR7cWj6ULPCRkwG5RcTq5+dKAkYnm9lyp+TnFISC5i7iD2VOGHIhw
Qt4tgyORwPHKQRda8ysgN5Ul75WkMtRHHUxbjBBfdR/52JacVosKmYP1LbUI8qncVLrQdgZdBA8M
/7k2l2O4RH7MN6eBioqLjb3yIDGq5XcWyqdsmn/jnmw2WcHECq01NlP49bT2v0zypTaHylGUphAI
mFXadz3gTVVkERcRc0kNbWiD4n5O6IvS+aIYIDGPxSPC+L4wF1w+Z1NeM7f/SEHeWUH4rQ0530lH
fxyb/CrDi5zwSqDjMLfgjbE4L79Mm2XfWoeb8CeY+ZR7i2H7jWs7hAAhlu20tgKwX4a+CD9Ri9QA
BnDUwt2yNrKPfgF1YzNLdO5uprW90WNsXfIt3ZB2Z44KvsAr7ScvttwKTTCOUz1yuQ3rdi+MPtkv
dn6qDBuKmuNeSIrwcqICvR76ktQbuZ2X4D6Ua89VuReR035WTN7ZJUez9jokNPmDkWJdH+yVzLQj
u/AUDeqLCdN9pYr2lpbdfMxy/cxDh2SeJrysfvM34M7BoI+M3dJig6pUAsGcCpOV7nMqjenQgq8b
DLvfxDyVHGy14CZKfRUieJ9VmG+tFByTUrQMylG7STIMTzkiYqYtBbmtW64QHjSNBDmMNLmm5oNp
k0yQQDHuwuIrTc1s+xgpYhf/f87v/03Or66Ix/0/J/3exV8fzUfY/1PW78+/+Xvar6aMvyGNcaQj
dPJpCOkluHf8brv/+HdNOX9Dfm5Ygh6CVNI11b//G8fZLvqPf9fl3wSlnnAtWNQGujXi7lvMH+v/
En9zhCNNutkKuIFtyf+XuN+/hP1K/rOVK2zTdXkBBqUqYcBfH4Rlhi0/639QfxuulZEXKyp7b1XN
dkCPS8sERfiKlEPElH+GIUdOnpAhrR9+TI+K5odQaDij8Ro7BZR7eYKGcc7g38wmMtq8z5/Jjv37
Pfg1/c/wu3z4ewTxvxV9/lDGRceP51L9QzDxz2t1hbR0y7ZsZUjxl2Di0jYrbGcu1Y5DTE3ePSZV
ujeLh9oK78ca89/y0Dna4R/ez//ih+q8C3/5qbx3uoHcYJUJK673P12htGKyMsay2Rlu75O5ss1Q
NZbmzcoLgLxzYk7iGy39pmKL8JeSNc3MJ3W0USfjJPI7gXSU03Xx31wMXfxXr2tNfcae5Oq2+svr
GppWNnPP67L1YDf3oZ+H2h271NjW/jTUPgHAR01arGvW7b++JD83xX8mRK9vhCMM2io2fkPJn+Y/
XxLJcpSggG92LTtIVXVHEUgyBeJ7xIbZymkihqbHOYBcyi5n1CQB4ITYInBtyhE6jdE3tFnpa3DW
0qZ9VDP8dDgB+jQ/mWK5lt+L7F8Gu4XmMXlmCFyrzbSNYxrPpgBFBdVVmwIg0Wju2tgvhH62jbVd
lXgi730ZYwx1X2K92aBd8ew+8DEvb4fFQauDpMJxPAXRobDre1ggZ5zZ2ATsfQVkry3lC//8goEi
WOpz20C9k6X8Ldu1PaGTaabGQz1F3uKUfAcxEl3a3Othf+HFvVpdd7SN4Cg7lInKnr/CFprRAMus
d2dGgOvYogKLtOl+/es3hLbYX28G27YN4SIX5hHmllgfnX94jBNDGDq8iGw32BcOJFm01cNLM5xl
iOFsD9bPCbaEGWbGhjuEI2b7Qrr2/EqoQOli/jlZmCRXT+ZmftEXQJrP9ohYbWN8NHAW32LY7uWm
n2hrbVAU4jvQA5+DF1w617p3T2l0yHKaP0f0Lri2PMweKx8Y3jxZ3QX8pGo35e+BdRfHABtGotIQ
Nt9DCuEQpGE6NeKnNL6FMD3Ie5F/tf22Gzw2an5iAztf85AWZ8VxlTc1qMCPlnNEk+t2O8LVDNAS
IC3zvd54SCG7fG+HfjHioTpE5UOvjlNytODQiMeG7Tg69uV9USBO3bvkkzW043dBzcK3tQJAPBu6
N4Z6ruJTZu6N5iQqJJ8zrWK/dndlfYIoggSgpYLjPmM4OPH7VOFhts4JWSjBRceIET9OWMFhv9b7
Or7npotps6LgdC/NwqTzdYqewvi4cJWQkzFVIiEo2C7VDdWBp3GsGESOmPCkj4/CBdt6Nzdne9iZ
1ETM8X9ztu6d/24p0dnT/nmNW28f1zDYisDduWL9//9w+0xh1BtlptKdkOfUpYn/5NZ4gRfq6mwT
Y5cg8piHiQnUjNyOqsgwaHUutzJsSbhD9GZwXMWdZc+sO+iz6nUO3L3YipHa9FQgoJzAqegdGRis
iGt+5Phm6wZ5dd81mi7DBIzTP9R5uGWu4qWl2M6teVjVWVpAqNai+Sb365R9Cwh8OFlgdiIy7TZr
Jx2v9TbQNy54n5mYCeJmMU8AJNohxRiMPfZYGTxk81YwtkcdUYSPSfeJIlGIO6N4nPInzXlws92E
9S67BbRWoQLmuEVWEI6BFdaQ3Uf5xJB9CyiD2CavJEnOKBAgk1ppug/IH4fgQbUHpK559rjUL6J7
smYEZPfkMq2djY0j38z4q6snb3KRzTuVL4vlVNoUmmJVSR3Ih9vL5n1iKoTp4L95e03rf393HVcZ
jpC641A4/GWPR3qbRNLJCdvUlo8pb7FIV3gz4wLlNaQAgjyrOjtZnL5R0Yt7wbK3Roh5hshjX+fE
T0zVo+hA1/buJ+UugfXp+CeQBo0n/GayDb5gFMCUI7/cbKBW287XGA+KgcuS7LuoVb4yD9ZI2kIB
PgjznP65OhPyFpnTv14JKZL+ul9TU5mGQXkklWmybf/lXk5Ymq04duOdwunEBgGUotfWkCwNXFFr
jQiL+t+5kWGiH8TM+4pnagj63eTYuDLt6jRMnO3QYyJYlr9Vl8KEra1PDR4owtkbN3A+JxyInpMv
00arQWbUYBk6LT1GoYOcaHQ2FEmcwzg5JtT5rrnsqxgPVAhxu00VyU3XgjnmHitG56fFXW0XBDsa
gE2zBMVXlh9qBEiybm/sOyKiO5yn+EWzUDsMbnkQTkhMCnZexIP+UGHin0xoHa51U008UbQ+mFTS
sfJEyZr9gw8J8xxG5cz7kTd3SYpAnagVkYN1JoN8U6VYfiNz2hU1f6XDt7cpakIOS4L6jm39Eqvm
DJFSOzk2t6YmG7qDJuT7xlpjhavP0pgJm2srQl2zyt3g3Y+eRDE+GpowTqrKLQ9hAdCzkj4PkF/5
jJ4JyXWvFWfH+MztWT4YQiUXIr44rjbRjXIVXcrYQFcjjQdJ1JAd2umhdhmgZ/DKfCcnngStarfF
Q2qtCHm2a9LYvESTXFY5HjsYTicWoZ29WOox0fL+Yezn1143b0hjwVcmG3ODsb2ju8QgqDLFfWjC
wCZ1oH10mvbNzFvsciYEtNGkZVmX3YVw2g70bOfu6zraF3Qt72lPvYRmpn9Cc5A3vENEzoX9yUoP
zFWaI0yNwYuSqt3+fIQeRNvEKC1uEKtRl3TxdzEhQdHQ7Hx2acJxkqiNTbNICAypbhGYTdszK8Lv
IekTL63iZheFdu6hAK1vGG29Mq0KdknfsmGU0ceMF+J2zkklyfpoxmNuk22tCJBULkh8N38B2kzs
E9YczyyafF807u+gxpkKnrrcsfi3VQKzMxBPdqqfGAe22zxqybponyjiyPYxGp7xNZRsikhZwOPI
l9l95SdzXkCmeXIwu+jFEjQ96SWy1M7FRWLM3zolnIzUady9OXJsLX/CkSQoY8Y6fu6WEP0DyO4Z
4DMZfjouAZS0bY1NMk5IkzicY5ZnELmWkkNUbOOMwgPSSAWi7dGaaK8Y7AOx1b+1gXssBFScyh1e
xxAch9LMwmuk7Q8admtF/GDG/klcoZekmHuimQy9gD5F6VQeZ6LRjxbX3fUlaist+XYU48QqQPxd
MHhOqm8MVkh3kUmSC9ccYj1GFp7pf2YBJSkZ+psesqAfZNNquTF1P+Nmw0ktm1OG+5AogJg9qs/P
umHmZ9kyEmiUxWJDagNzsZZ0japkNzMklbzIPxvep7MbLdMpSwc6srS7nuAQjZwU79yB5SdtcC9o
Vo6dEC3LZCXpMZ8cKDyLdioHcU7LRfdTcio8KMqPKBxec4P4TVMbyJHtLW9I1pF1QO56EAyXCl2j
T8hs7VD22OWOWJA10HzZB7k778KeLSMfCfQgvGGXBS2zB9Qzm6jWqcmbdIICQ8RnnyaHMh+wWYf1
m5K0TRiGnFmvkZkohIk4b7bQotg28R8zfSHZ4m1IBZUxvtLymxaR9BHjXZscF2g5WmczRzFm5Z62
9KGH3vk1KEc0DQPoH57SeSfBEhAEcknj1KahPUNh7kqHFk427R3+9MIA2VE2sUgCbcUl3FABQu1A
GLsjyZQYzmIooMmAiEWTT8e6kl4WAEUZuQXyNDthi+Nt0gnZqyp6+5wptklNUyAjBamq58yDdEcc
NPdzjUaevmpZbiKBUWKuMRK5GCw3sj0vQV5tjXpmoKbIiJtdAzxbAzQstpHeJWywYffsDissxQGZ
BfFWbCDZHhmVHSxXu85Dl26nghK9gYoreLziuDqSZL1+B3r2PeqxYXQR1MfaSxG9TJWIfwbIvuOM
byzbJERG8J1jUze3HO12sErng5Ygdumaep/mEYoFtHrh1L9QknSemBDlaBbm3qCryi1aosJDxcCU
vcZvZZXzYSycs0kuaWiQ9rwsZAD1s/HoqmQLapNo4oklOXfrY9vELGuGQ8vbMp6mfnzPMKIeUFb7
1dgGR8bCvuBZYPXHIWSS2wzcqPXyTn8OBmMntCHi3vwtZ8L4Wmd5FHaAjsbhnhit5jqD8991tXXn
TBctir4WwioDupFMgkZOFBpHyDEjxohLdmg6orCSIetXEyUnx5iYXxjSDPNKg5xa/CIYgM4Z9bZo
kM32axJZRVrQ/2LsvHYjV7Yt+yv9AzwdDJoggYsDdHqlk0vZF0KW3psg+fU9cu/dfc8+6L64D5WQ
SqpSKpOMWLHWnGNuFJuGr6GkIJxfRBkAY9STmIYlztAj40TE7l59dvqG2FWwWaR/DssqT511L5+A
SnQ3Q25DSfeqbRF2TBkxFd5EQEFOEaB1pFonG30V0mvTQUHIPF+HFrBU9l8Onjbzv6OZl/Omz0yC
mQxPbD07gOlOi4EIPX/HwIAa7UeYmfGYGBweIPwH5AAae4SX6jZzBnXrYt48TFl8SJAGeUY9MqH2
TBJpZnOfJ7NJ3nupl9lgRofO+/YnOz2G6Rwcum+XGuRoWGUPWpqPqLOJeTHuWic2uc47xaq/tjJf
nHBIJ3unCvb+IIh0mhDozb7xAAO4ORSluESpFDd4RhWhdDyklKvnsB6ajWkCLyZJfaTHwvinkV0O
jYiHPz764wF85GUUgnt+fq7tdgDpWk6/7jSYsGQagVsAMvhBN+G8ggGP5TlNzQ3gEQDUpdqJKvBu
gimJj0XzpmmzQ/pr5couJm/llSpYthWGe+X6LGeYBvbRyOEXomawn6/5f7LOUyAL9trFp3Bi4O1v
nOgqAClUoMFvuwiPrg+ZaLcYgcojOcOg6K5JkshwYUO41aEUAydSNETEWCbNLb8oEj9/2A1hxxS7
ITu8tZ15pybjOkJI7jMiJ9ZxqfxHENTGiV48hBlY6qJMP3rfDZZVGykkjA6hQ5pAVSj3S8Lgswvm
NcxsSD7fvLAiMaPCAVjIu5LcBixI2cELw9CGA6/fRQh8LoycFnChNk9DnHZnViN0NxXY20kk9yU1
zwWFzFUsW+i91QNN4jU4VbUfrCGSILplPhDjPd3nxTTSE3O+8ViRKFs2863K0eB0koGobPFviVTV
h9QKCDskuycLM/ZvJ/OvPAhWWkNgPVAkwjqgsM84z4AA6vmoKhtoSFZQKTfzOZ9sfEWQwQ5jl27V
FSKbOv7RqxXllzY+c5HDvp5C75RXKGNTRaZskljv/fTmzF4Xc7TkIoHJxYtkPzBmch4Kc2xXyXWL
bPv+NnVwFvfdxDUezBhL636VT9XwSHI7iBp76WKFW6uOjgnSAEBDbAUxoKt4jsldtBoAfXN4U9AS
o+wPMAi3GJgwIT0DeB+3ceKnK3+gO0bowHLsOfWOgrUlCGekSuIZh7K7s6N3khXCm7mJd8Z0a3i0
GZFYbpFaTPieJJTu8igz9RT6k7+qR/HRxtTFYnqZx6JZ92iBhL7zO8vfiWA66xK5oRUctE3kJbqE
DdLDGxIQN4UdAA8YQdpoeBiexvFJ+amBnaM7YgLuhtGpDdExzvH1lMTUcyZrfqO7US8CN/9JvRhG
8Tqs5/vWvINkTwpJQuCmKj1FYoQGf9huJlUe4Yi+Scari5rxORYNZ8EhFe9UW9GOQuVHNHa/DN48
f7gPKkh+BRMsismKBtRknse4W2lmwcxsjWrdDgyqArv7HYeN05p4wwnfbDvv02pggsrXcAJ/GXo9
FbeM733BidMM1Q/6EIKcZLg00vyItAQHakbSRUTmqsW3WKY+iq4FAIgYERP3FWHzWjEDhn+HYAJS
e2W6Dt/f3YW8Vk01xaxR/ScFKimejP66N0q+PRcKAZ9i2I8t5UzykhGoxlo9YSORXwWev1Beh+fV
PiqsT8HUPB4ZFtsh3Eu3vufdpOc1QlaLy3DJPsShYpOXjVzLkRAfI8Tdk+j7Hlk/QBw2/TT4iSGV
MCxnCybpdZ0O8NOuPxoxdbRSJCEYFdNRA+SsWVyfUZLhCkyLNyrlowmKdlHI6nf+iSyGYyK5DtZr
Z6+p8mc0nC7MuY4ErZ4ruDWyexczNnhE8lzGV8QuLy5BGqhaURdFrI0ezmeHeioxfnrk+cs8/6D+
Pdum96SL/Jygv/OD4ImU950H0kN6KdlQY7mz9HyxzGsea/bVzSQbwKNcW47xE5BDeZVx6GUyf0m8
NMxYPhttP45OteqbgoSOqgFhhlDSMV1me9EjOAJCsAb9SXrfsSe4G7ZYfmNQ+C+S+DtQ8X1gWneZ
F+8sUuWXnjcPHBq+bDMzcTbM2c6N2peYuLyFlkmxUoXx40ibG9ktoZ44aw7du7EIPwW6GA1kgFis
T7wj+9bhEA695sateSKPY5rem7pcE553DaIvmB3HJCmIbiKXBU0nHQvyTOfPbCrRe5mPvl+e4MN3
SHVJH+j0hjEf+kt2Ivtqpm5vSdXMiC8iYsP5rKbp1vMo1SSugHQyOT25X2Vu3DtXHX1I/3PAYDT5
igsGmCJBCF41cAV2/pPjxreQjTFdRRen45qZZ7SUswJd3I/YMHHktumS4etT33IbVgUJ6i10yCwb
0WeWEgW3uInyyCYtbLg0UQyY0SuWlot8xVVnswEOXcnsuXKrjUQiEEn++4EzBcFWLhwtpNLkeNBO
o7wB2fRcZ+4Xts7xSpEFU5Dewn3JVngojkIyDM2F/rA6dwWyZeVGcqWx1i0WAdpYROL0WOP8la56
gY3n02wpLT2PZWNqSXIU9UQqG4MC9tMttS3pO87E+4hxS5SgYtISTXtlafBGDrEylrP10/Ixy+IL
2xqq7iBZlLZ80Cb+A+TQxGtFL6B5nynnfzvTcVfBoPn9u3CtNVktQf40MvJZxC1KG/4kBl4K7BIo
HGxO+XaxEZF7djPYPXmbHvMubxdZk3woYfyY5AbhwaeJIXzQDkgswBSm2wCmK7Dsfo3+kDo6yqEz
RPkxdsxu6ZdgPOeyWSBIC1HBX6VKS2XghHUNKA5gm856blCgjqg2ZDptWRKZa0v6NAGzmSxFFluC
G2g7kpO857zA9pKV8+cfL3pgEUXZVneowiB2pJAhJnKzhH/DyTlbOgo3M8Ye6NV1e+AMZS9FCEEY
qM5ZyFks3cS690wUezyfZCulB2sK5sTsiBG1g7MvRJiyytrMburmdkJyl6viZ2rtj5ylqfAMclaN
jZvS7MAc6erpXfn9tyG6reVffeXxuzOcuer3+Swe4fMmmGze40I8JsVwTwjora3ADA3eh1MY0ElT
TfWntnD7CIqp8as06CNml5LbyrJzCrbOs2BSQTdwkojjR9LuUxW8FKR5te4Jxjx9lQoOP1aLdI6+
O8nB2pmo1vzquQ/in6SlTdZTM6KkObYVoCEviH5xSr1ym+JSqD+Gqx8NmeqrvLIpowQ3uf3utsav
1VV3DlC9hRqgWjd67jbKsHZ+Vf/kcGlltDdm/731ePs3RdzQKOKWsCpY+qE/fg5jd3ZyWhQSHONq
HMAxIotFjdjKk1XTM7sOYMJc0v4T0SKLok3T5C/1Fg0lSwGRJb0kaIGjSVi134nKnhJQoUD/lgHc
9DQOjwG7jRpJ7G0nksXo378YiBEq46Iy/Dww85i8KXvnisJbz8L9wC3OexbPnJvI7qzVukqLdyKV
ScOQEP+An3ziLgB9TsL90g/bjaPq97jxsUjL6tauxQFf4jp2cB3i2/E4hgQEkTBJHNdeYD83Mb/4
NZBJdjVtGQppNMb0ZByWhZhJjZdYd5MWD1POAdGOL50OjhiDwzVoLFqNiFI4euVq6Sc3eduCHBuW
mIEZ33pUXg1eAEDJ1/4ejDkHkFKQeKjKP+0pN5eR1dvrtplv3H7+1V5xm7n6rTIqFJiYIuepJmpB
UdfQRqQw0cNyCvEKmO38aEsID5mDs69m2uAp5y6Jp0+/KnaNRILXZtMCIhYdQQPcUzW0cGdZGIPy
YZzGb5eTLTtP+BC4TDPR8a9qEibTUd7aHHkQ0zDPUM0LWDbwV/H0JHtGFB5aGzsIdu6QGdiUzEvI
lr80Mv3R9tJd+3BikOaR9+A0h9FQUO+DdjfYKtrU8fhTJLCdRXdzXU8GA8tXl9T0UrA2Leai2LR9
ASaiPtf1vpWIO3vbP2ijg25fBs9BSGtTMBv3lL6kAUddp9UI8ZX1HnIFLKOMz1LEQMwVwn0VV8Od
g1mc233PTYAedphgsmEEK/uW4Ek7WWWAYFdyLKD7VCiejMZZzFQg69Jodmmjb4dK3FkEvJCO1ITL
8KVq0E+5InopHRjTnL+ZUQyPai5frm8YPKVq0aL182MDVuAmGc0vpXBO0KvIw+IhDvTVT6toJVbp
xoYSE9YAakzTWyIa+vB19TsN3rBNBHPkYOhwuFHB+zMXLVfjW0CqRNqcdIuuqDbsbiO7bTciA6xD
GS0Z2DLywKCKcdOOw4dCIeZRhmr3AzJExGMw9Cpo12omXEsHqHYtcPQlvTFyM26Izv4dgjEme8jK
V06Ohyf/ngf7hXylvPTo5Qga16O8quujS0Isqah3cZI/IsNaNG76rYJ674QJeHk7Yh/JfBpHOeQ0
l1glXGULnUnNGeXHaKdo6eV1sFTt9GSNyJ81jXWglLAKvfg+d4dvoLAD3hL/sQ4obvxqeoJAVqdX
anuza3RN+19Jyk2fy14w/WaGvGo0FUBMBlT4WwQajGL74RCdngQoMpPiO7emO6mu+PIUuSj6Xs7N
/W3TqH4JYehoq/bSZ/3v7BYre0wufWV9RgMuPl5OrJqKPtiECrS3njqnYNKmoi3KWEo54w6Znrm3
PPp87dsEA9RC6bKBUoKJEOkdLUusGI68wbNCS9tAJph3J3J9UH76HwYHkJU2QesIahIfSpVr/iYc
xm5y6+gqvQx6jmVj4S7IfTSX6TSTezVXZFrItyBurFM3T4hyY9AuHRlPQXgvcD1ji2Fj0MOIPdjF
ROd5x9QUB9dyvwcz4CBhvjsjhKTGqC6Rz7AZ1o4HD8/k8DzalN/C/QzH5ohe/8NpEr3tAhrvIrYw
eRtPpEs1rIcOAmNJ3EFEE52ILyyU9CNrmqdoMkCmtHjeUbs/5nNFL8kFq5Wm+RcBXFci52/fkBEo
i4GE9tiF5yBOPsOTRWD5w9oKufUnOvmGhBhjaDY/aAXLIGxBYa6avFv3bgQBsra/Bzu8r9u17TTF
KjCKECYengt/RIxahZgvpjleWbbcT1Dx5yKI1nYliS+e9T5JG0z+LanFMRfxIlbmArM7ykJLaEak
w6NOgzeXAhESzIibuvnuR3Zgx+5exmyLkud9jnPgLy5CeFqnp8YLoNNxefkW/WRdkK1pNaA5Tc7o
GzpTDEXn3FrnVrBHjwUdvQj7u2TCnK9UXp68q7BZJuE9mYb8FDKUpTZx6vOfita5g6FmnENPPrmN
yZYwMAOUrJdAvN+dIHlskgBhcgZjt9T1hqWLHTaLNp6DPYCpzxHoLfPliPCVebCgEwUnrLbx0kVo
vAK41+8M7po1C7ZR1niD6cBvQBnxJmMXtoPsA6bVWzjjCVX4gLraOLPEPhW+vocq/M7xwONc84So
9U5ISPG+E3OoEJNH7kR1F5nhS6MzDLWpu57C+bUW18A5w/zuO/o9k8cbHZhpfNDedgbtQ5m1ruvE
P6Rt9UgqQ7hhjLPw0rrfk0+3xy+W3Sh5xTIJScJURIRSWdzFiNox5VdrOPz3iZUfIUiRL9QrxsJs
QG7Lhk4k0rQG+AyCjaBaoVV8ShyonxxXv9D5IrG2vBMkBWYujLZiOa5EJO7bOmewE5W8yySZdaGg
S07NX+PzQ7dZHMEZ5gRQb5iHH6YUMUXnf7RWAJRhMDaDD856YtiVm9foUJvTFxnfjIlWKqFOKCJu
QjPhxDZPSbjUDcJLN/vssExh2LLEiuMTYbZ4vYhz3NcV9UQ5vrpCEy7oq1cf/EoBbDYx1r0ofh3U
vjfg0znDyvgbmMqT24fTZjIsCMFueB/3JQ7H2aD3MiCYoFHLReka6jCAE2eT4R4Tc7VGXJxu6Vt8
247/61nrwmEMMs2MLMpA60U4zeHa83aTaZ6ooTKsp+RCjlBCF17DdjtnZ2GgigjMO9zFE2ARoo5F
/uDEpInYRALJkttmMB+0NF6rQM/LXkZkZGh41HI/Q85iqZvu+xHjleO0GwjF1l1TNVi2S+OhjKaP
RDYHeAX6YM64jWUULlXEtV9BgNj0SegdY4uW0VyhtqcpKBBkNdDq4iBkxINDpYkfldnRbB0t7DQL
YggQuGrdLTLQxTeh8ZE0Y7xSBnGNGrQIeO9rsdi+l1eqGSSWi+Pj3pZOaZ1k6h3VMMbsD565yO0h
ZkmhDs1Nf1Xa44cYyltAnMPtAJEYFSb4ovI2G8nQrhUFrWl/tHXyG2bsCYnBThH38nNOxlfGVyC5
kzuSAktaBxmdWicmRqBK3szCHW4EEpi8kx8TEglvYKSZltoki5R2ZNzctbyBRzuzCHBCiAwsb6PF
8OkpnI++GwJOyknX8oIPM4RpgY+VHzYFJIbVFKuf1lQWu1gMMyxgCRKExoQDsnhyCKlufvxkfOo0
PspYqVMZxBd8hGvTQq1Q2KvWbF/L3KFZ9T0rdSnK3EWQ2D2lyfhYjqXL9ZNySHPVozF5n14iXy2r
3qkIIQeSCcxqZD4vzUR1W4AFe1Oh9ZPo+JgBXWaXzm8wjhvPmJ+I9Emq6cGHEmjMXrweoQHOsIFx
vF0ikRjML3+VTX5MGLdb20iYXE7BA0PfIZpKxDXTzm6Gclfn6l6MKO0HcY2HbwfAQd2toqGO3Pwm
zciRjwujXY9OUi3wqnMMv/ovzBnRoZ6zfecI+4Asb1yzJGHYAoR5qCqyLv78MG76mduovK0SN6Og
S2lvtWn3VhGElwff4RDFCLyHdlskzW814iHJYn8rwxAVJ/HwkSK3B3cMI5DymBTqPZmb9ka3lXk3
tRTNaADpHcMYkogl8BuM4OQ79yboQ70NvE6uuzr/5VQ7nvsUe0VaDTv0KiRAFTQLAg8ay8Qe6jWR
cenY5DhIhwevCJ6HTJokeaPKt7w43Hc5M307NW79kEQ1CGIfXqiLXRihVvBbcdQNc8nBSZ9tK5EP
T9gGcmA6frFWZQZipOt+8D7mX72ZPc1j5R56rPCoM0J7H4QRE2C3Tt5cnU+wf7CCxFfIQD6l/qVF
sjIVRfMa04bIZvAbTubkD57pkzBaQAjtHQKVkTWvoKQMAkCP7/FWljVQKdMpbvIhSXY1YPmhpODQ
DmteDOYbuZ+XPfjuynCmfZiLQ4APD+OOwIae3ZiRwAqMqkJ3hJVWsRsDheMucKFM7frceekShPWl
z6rgVdhGAZ2ad0bJiSSsN0TB2E9z28U7f7zosR7XLtvyjcoY+LdVczcRnrAYtfXt5FQJElYgobtE
cliJgHwgwmo31NDsazosz0M+IjLJu0uZVMCQQkNdEIQ+lk1bb4va8vYTRUKBou2JkSCVdYkfzEnE
mQWa5ABsbp6DnXRCTheUnOSL+rPIJgowhj5rx8YWETX1O4PWh2nm7QBdwNKiCAVw7YPZMxrEycer
5pIbF2TuQuJ8gOWJhYxm/zGZ01UFEu7AxUWvl+HiUqQHCdJq4WrCa0tveIbwIm9SLJ/ARiB0oPQZ
MQxxurvQOEvQTxeEqMNjIEF+3FiiibbKS+UxD51ViixyMgfj3a7oWnuJl9waqOwcnEp0WRmmz371
iYCOsfz43EDVGWaLjJyO/GCMdcNLZ/iU+C3mBZjzKTkwlv/Q4hjGlzW89XUIYdbw4WCFaiWFkE8w
QB+IDfY+hxoIRG92KLJIELOckWBvo6eqJftcRkYGdzC2L0kQ4EKRzkOGOWNdK7N+Ina72UVME1YW
FruVzbt+IL7vvrWmgpwr2XOWjMUxw7KDSa5eWtbY3NraICtNW7/KHexnEj0b3JdbVVt0uSLMRxjG
gufEKJakEvbvihqVNqp7qakrn8AXV3jCa/PWqON0Cfz2UVh+c1vTbsS5UoGKsam3yvyM+uN63JvK
DalWCQl9BVYur7rC0lghaHbEOw7CLhc4tLgxeY5ITPlK4WJas/U9jTJ9BzZy205XizSW0/u4QEY6
Emf4YHENtw7yh5nd5EGN/S8UrHg/hNWxyzB8zyWRESRxNrjlZqBp5SqF5f7qRuOrrntr5ScsSFEA
twH6LVcw/J+Dkf8hp3XWuTO0K7Pld5tK7tWBrWsRjpF1nNGqaTobyxpnMpmEV2Cs5dy6NRa/lqcG
VhHMdYjBRlMDL0AyfVUmfqtf3cEmiLt5l+c8xCFa0dH7Av4Y7EVPeTkoBHRe39ymtrAguOCnQtIR
rLXNjkHEgDpzRaEH45fyByh0vUhgPWBfL8m6GRDhIv8JV00n1BkYB550pOoOHDDcyci3a9RTBdPC
jUGGNhKg4tu3vc+O4OlLBR3hhvn4ItWuuRCDMDdZZLbrAEGccuhE51iMnoQDksAgjYZRSU6eM4Da
x6mEtTf3bw3jQ+g/K0v4GT77cVjKqi2OWUcKOsBQnAS0S6QTbLq269EA0rAsoth8IxCGHd1X5JQ4
/nIyp7fW62nB9OG3RTYD4zWgwXN+QpYOUnryX3At7pxyPlqWkyzphFVnWmY7GXdE8NKp4xRq0WbM
Zg4a1mrQcfJg533yMAUlgliT09Yff5dnRbDDwvtD2E+5t/242qN3eDFV2W1dr76MqW88zaZKz4RF
fnsPczAXl0GF7SPnJc/UOakJXntTDz+EttZX6MYq0PbZcDFE2FN4dNxg2JIm/1O0YA3RaVRLQxX+
fa1n/34G2IsIilZ5lxbT1puDFsCc4d97OeIZvwjIRrjmtmY+ugtlj+eMS6wtuoGmBoKwpYt4BeTR
hggdieaX1N6uheMaBUF4+uPT8Gxm7kvYuN3dFPvVSY7VS0v4QJ951qubGDO5FNrFs2HZrz420zEs
Tm0SDveOnSN6S3oQKGOxtkpr1wQkHzE2DMlrhOzYDsytmyCwDqLxXNKQCgH+RGb35JT7PRKjaAJg
MdcpQIZkXmaGIYnGiZotGMb5TniXkhYRuYKZgrAXfVkeIASSluyjMHH0w9oo+Iu8xnLNYkX3pvow
MOcv5D6cYo4YIj/2JuS2zCx+/RA9jZnYe8g3IV2kkIrdzimZq37fmvPevt57VeNseh/l1jU6yrLu
da0fCocLzHRp3ORR/ly216FbIu7tVBnbGRsIbVu4o+G100I7u+5rfBYG3TuZzLsoJgcsr6G+ddlk
LrEnY16uCd+5pY16byY8k7mNCeKuXvRIo8UbYWZ4KVWr6MOdExOBogB8hAnsDI2gxm77uzi1T5UK
UHYhHdK3QT7fYgS5RBnQ90CEX3XwlOUttcT4GLvqoyZDZgtqHcPtg5jCjzAAsthiFqin+gXJ7k4b
zn0mkpfUDnJabeWz7hpiUXi6Vuq9Ks+/GBlafO0mX51D09swxo09AXNWSbrLrPJYK/UES47pnqHv
M+tnSm4nnkvVvtO4MiHkdJD0nA4NSxl8aCM9TQkxH4kli6U/tN9saN+AQ9Cxjf5NyBwkQ5NYjPSv
6D9IUNPpo9H6D7Ph7RIMUEAFsnxBFlyKyaolmzFGqgkhDgjS1XNMM40SamSNoiexqqLhNymNi2Nn
SMWuOUZpjU2ltn77QXwSelovBFdTZzZng4Z4R/6aF1AqJ4nNOJxidVnLBg9+0dFtTx7p72GQzZ6d
Tp5gxhPhIVAig835Q6b9P/9m5Wr/+R98/lVWE92AqPu3T/95IRmzzP/j+m/+7/f8/V/88xR/NWVb
/nb/5Xdtf8rzR/7T/vs3/e1/5qf/9exWH93H3z5Z/+EDvO9/munhp+2z7o9ngSXt+p3/3S/+j5//
jpsQW87/30v4v6D7Z38zEvLtf9oIpf0PQcPeRPrsCUuZgq/86SI0zX+4rhLK95md//WVv0yEhv0P
S11dhMLFziyxJmAM+MtFaJjeP7Aj/u3f/Z9f+y9T3J/v1//bmWerq+XrPy1hnvBswc9QnrBt++pO
/DePAfkQUAITb6OcMWNqZKP98CX4faPUZGTnsB/gxi3dyjL4QvaeWbazLoD7F5U1HeDwE+XcW/Oy
m6L80M7k9VZ959xUDSnu17/64wGgSX5Q7cy0PLAN8nqya8xsSuJtq9t0X1ptdEB1+jNqQyP8tVGj
uOSs7kOUkihYwNvV7sUlqmL/nw95j1aikL7FvcaeRzkNEyh0Kuapf348aPjCf35Y64qhTDPibi6s
aV8P/bSH7S/XBCh+Jbbl7G2vd/aRzxmc0ErH6BRUcVT6VC2Qu2XWQ+6Bm0dMWbhIBrCEDCycpUkI
bOSxNruzRdFAXGuLGOnUDdQyOs1v3XI0N/5CTihhfVAjFrQraoic/A/wV7Rm7yamZ8vSYjRgZ/an
jNPnLmTq2xQlk6lkvPMi8aH7/LbWyFiS/kRZ/twkWHraqNYoQlFJQMBHul++p9AawBX4dEjBIMHB
TY+CmvvKh3/3E0tvMHyQPIhGZ2mVhmKokJ0Hu74Gba/aRLxaw0TZ74H3DYnNUg9tRfzjJ+0mci78
6ImV4sHPUTrYAA9oJJMQU0EGSMcxg6RU4JSY3E8w6hxe4rJYCvcKBMeKFNJUGMFLrQzPiuHdMx2o
ekTcFezzHKzaQpYRmj/sjp6NEV+ig2GOl23mEr34YNb3QeiWqy5oEwirzJOSeS3iAVEZIPIoKp4M
t96X0ImWJtqe2TY3yox/B9tUtGXQM+GG51B+RaTOXv5st+IDGf9lNvKn2hle+zDEFOfz7ljjyTXE
jT8ld8PIXMNliBJm5BppK0e73ma3eZizoaU/yVh8qNo7BSh+Rtd+JmmFFZ7f0vXn4xQU0YpyvCJB
aj9Erb/2ZfODZeaIONQ4GFkJoJfDrs2Bvkyh6tSEVqRZe4KygGuXoVxWppKh78qtrpYc0tEYZQaI
IbtEIEYmwyZXZ4lig8BE2mJh/N4huFlAC0qWhfDeXaGKexcZfSnXpKd81m5GBAwHhoxdk3kIgzLC
GA9oT5ezzqotsSXRLHmx5rlcG8zJEuZCqTe/zmxG6cQ3FOFrD553G6FE2soSslHKcIMK9aaKITCm
7vg0YCk+ceG5RZCujEYE9NDIRGyLdr5UEkFrGKGI0/N9kAAaGSgRE2UfIo0SF85zxMBbWZ9JXxwT
4eozRt4IYGpfHMKah8ZFYVBSQAfSQ5oaGfuIvuISVZy9Cofw000yUMZVHN6EU/1o+ZceSMpvnBnP
gUQEp0Igz1BmKwurWOSSqj0ivaLPKEBJ9Ab2Ew5e1miVN0zOCWYgaGPq0/XkvXM6lY9/QHCmzGGE
FeyEFWnuwvo6CRIvrh0CV6jj1WgwFsQeMmyZc437thVb4uUjGhFcP2nDkGC0XA0NsqLk570Z8Ftt
cjcOttfnTmFkz8tJ92KN9pPJv9CHwiZCB9ffaaIffCZG6dHpCV2T3q3jDI9mMPEPvBBXTto0t7qJ
EafImQl+Ee+kzt662u5uYKx/V31yQzfE2vuNKrG+MicvLMZa4Sjka+FPzIqIshp6czvpQTM+Sry3
uDZ2aaHTp9nReGwLGyRR1FXbzgan73FngrFkAeeeo5kQ7ZSUT8qbndfIZh1xm91gwctwgCMtgmmM
DiDnf9FoYRwU468fKcErPjuEUE31HapGpA8Q8br+DuZIHxlyN1agWjzDCc5ihW3EOyPIMc5osKyz
8Usbszorl1RRgEsBiUujIuW4G4gFbbJB3JJT+UqHkOjfQI+bUNXNZZpzBFNZUP/48gKExvnKJwkm
I6yMe4WBAgBD+mCaBsf6JmHfqsLL0CBID4xDXubth9/OFlZwLneTcRXBmLIBOSNhKLXNO8JfY5Ua
JB02UmTPMZwgy5Ck39TCW/Ta1VvPusbG+RUsywa6XNPX7keXDKd0omSeG44mRNgC7LBHwhTJ5Bqi
qsUTa3Het4r7Ju1IVLTkrTLCdilLZrVp3yXEvUfxOZPp2TdxweQmStuBTeYEBSM/TT17IiexaW32
emQe3hkH7aKKRo2JDkMQtEEogIzpAQBiq0CalOahl/25txXd46rbVrUTLJESyk3fYhCIs64hAsQC
I9yTOjAMvVwGRM9xTiFFNpiDjZ2b7Jwifs/mQdLim9+cNDtwUJo+6DlEmE3RisXd9l+KrL9qmX+l
CtjX0uRfSxefqsq0XNv2qatMBtR8/V/Mr5I9OXFT67YNIuCH1RjeiE6+XYUsvaTJpDzU/YX3FbX6
tuen201A5IzfTqwnFRhoaJMb+gDPfuolRDAPLOOwZDa9nL88QDcLXAPU1E7zPpJTlw7J84A90ieA
6Lru/tjd1J+01xMIDau5nULIwu7InBD6UAErKUdYsgqnMLmLq3ncDpbGpeap6oZGKs4NmkgPoWVM
D4Hdi4VWSGI7px63ZlzyxmFCW/7XL5Yr/o2H4Jk4hCW9WtfkpbJtNPp/f7mMgFwl2xs+/dBiL5np
6Yb+PckPKHcFJR7Gfyo+XmuURgFnpJFkwbK8hHl2Zxj5x8yxfTXapCHjHKFfxCyDgDJZd+R8Xbt8
BW653m+JjTMjpvXpsBmwHuVkBigzxTJObrqGHpjXyKI97Lw0Eaxt4jRfvt8dcI9ZdG+J/Q6vsr8B
cqyVyceho91R6mpViw8Wm5G+fPNE2pSAVR0/Wje5ssOTr5jeBdb0VTKJ2tI5O+swuhvxxay6fvzs
CRGuUJjUA3BLRaiMjoxNw2LBzLPbQLo8edo6z25t3XDet4SEF9ERsaKM8bvPLfG/GTuvJceVJct+
EcwQ0HilJsiUrJQvsEoFrQIIqK/vBVbP1Jljd9r6odKY1IWE8HDfe+1ANc0TDU28pg2UxQJdw07J
Ez4Q6i6veYjS/qXuqSGIjfqeoNBDpcs2MtLv4z7fzxm5xpDt0LCp+MZQdH9FS/4qfei3Sv3oJsYT
tnSz6bP7EtwNaB9waOgrxPgZ2vALlMT3UouncfBD9DvFY6oSuDPmp1G9Vj5jpCHeMjg+mTBSbysC
Dtap8qZtH5aMHVIIQkS5l2SBtyUZhyC/9FULiPL2+mNQxhC4Gj31Pse0dL3vz3PqmaymsMzP13eY
qlpQOpMBicBh6ugTGFi0mHNNGyMzOXNOjU665fK+DmFLBzhaH9c3u36pP19ieTA3DIjg5d0/vsef
mw62sgnxyvH6qj8fh6G5hKAkkC8s/7U/n9EJTl2NxAN6febft74+B2uxHhRadayu/9HrF/pz0x+d
daM7iFeuW+T6TXNhbHqfZJp0CUcyw+a5E452qBq3uu2jsbq93v/nV9J/8kg1x+tv1/uvz7j+WhjW
feJTPP59/t+nkRR0O7lRFFzvuv6YQXFxjAntNOG7DgaEJ4bAbKsDIlm1zVitY/yqeCdvQk2LDiOq
onXWJ9+t6EEZCAI4cvsG3PJev0R2q28FKfZOiJ67Q9cx9RkzK4fw+UwbD3Peb+liEhJZ2AHd2GTT
R0x3enZgKuaoFo9axzjHW1pBkok5OGHjtRgsYJcZQb1+jz04o8hBLFjUMT4DM/nVa1DnlDjZVoR5
mQ4zWpbuYAsu5Wqm71AL5BxV38Pyi+TvTCsOKbafTQsPYEMzyN2IijcorWOFUH8j8rbahUPLSCzB
QSJfoPI+0bvLNwUC7LltzkajfgrpiLVkFAE2MbfuMmrprddG49pL8vmm7lDYEY5EoPm90pp8T7fZ
XQ8k/+a5hAagGVuAWeq+nVHus4ZZVQIkYzKqD3CzdHug6eXhfRwZD6CZKFYbO1nrPS0ax9J+nOJx
8ot+4y+q6pA+4ibHJL41EvTiDuMT2Mrz1hvGEZkj7C5pw6BEdkpmS4GCezktFItSsHhzZZlRXsxE
DnWcQtwwm+41vKGpRTCTXb8ieRCnuQoKxQyey+irXZY3XW127BNMssvhCX/YjSpAgli69brwxLau
huox89HMMW2ln11F7zje2cS0G9dZKfC4alWxCnvzgzEPzOBoZwGV3c1jHJI49qHH4q5HRCh9Y+NZ
gBKA5H80GWbwziCCr07LBy70F0eG4pI0T6HRFm9tOr5ZFmGXLgpWjZEFxRYMVldiQalcPCYy8rxd
S1kD90p7dKK6fMMvP8HBA6slVU9WX6QIBgb4jy7HRFUYymmDb2xezpJhR2hTCH6hlx3q/kkgYgtV
TfwShwkwtqzF3pH6xc9sdDKQKjxKgfTABA3cdRJFAmdtM2EwKJ3qV81KNMHRHw3uk7AYimpedxiK
tnsbc5ekXGSxzJTwBjkx4/9RrC0xfdftqHPAmSMaDVSYYk6IXLRv6jZj4DclTEc0WMAVMfekM4ZP
DVDsqu032Ky6NeBvenJN8salzty1Y/SIDNveJYP/OofGXaTrFKOZwrHcEMcupnZc9+SmwClAmpJE
6dYUa64l+lPixzulK2DNZsacnktpUg33pijfYbeXd2h8NiUzbNe4qxuUZK2R0tWVzDNyDdD0XUlb
5Wi6iASp07eZg3qm6qF+GtHRMpbRl0SeMbQYMcsBlAZCqENUryuNRSZttg+WSbAk42rY66GFlkZ2
KCJii8ALFic6gaFVXn7FCmLgiFMPBZnqyFgxK/ovM1fOsf+KBpOSrAIR41CFL2LpAKUduWxI2dZN
Wv9Ykm0zHHI1jTf1oCGh17zfDPfOxmj1wDtRN5ATj37b78/0+bMtfdhxUzNfygntCGzZVX9uXX9t
bcOEmXQQg9sHpCdiZGI+kDfOmxOb1Yl2U7iH1heAT1wSLcVYBcbSNdIqZib+PBP7GC/jkz+PX29e
H7o+83rr+vQ/z7z+/vc5f+68Pv736dn1g/6+x5+XR8OHnBy1TbWmDK4/lCfiGbElIYh/biJI/H8e
uj7LxH4CUX551Z9n/Q/3lrhW8eEuz/3Hy/53r/3HCwrwCEeFpUaIogy8JCwCnV0oUJ1B+XL9vZ5L
Pun6+HC993rz7/P/PP7vp/59q///06+PXD/u3+/2H3//x6df3/0/vfzvfWPr7sbaa3b4aQmlWX4k
OUHWBNvy//vHTdG2GgLJ5V7C5gimtWbHOyJ96gRwAEyUbXC9pRowAe31BxYwfX29eb3z+rDIyb7e
/us1FOI88++Trq8BA/l/Xv73ja+3/v3wP97zH5/xHz/4eqc79RRv1igw8//9utdb/77zz1uPOKOk
vxsncQTreFH0tteicl/dqbyGtKLpyeTjyPIJPE9ur8yKMdBonBVKBUg9nnmT9zmxItopRwmBHRaR
jIsIrwIBJHVCj9tPBv7z2q3wjAyFu40lKI1x3FbOQl2bWQ6l7pTDLngnSO3JNSgtBxnvoq4BQ1EQ
rtEU5n52mTfO4EdiSuh9Ht1niGQCWgFvSInxlsO8YP08//JSa09UzxorHBbvDhyY1roSCEX3I1qj
DRQ4m1gbyImcWBv4YgerZVznjDhx5pJdLhgQ+XZ9MkOiPa9MAwT4KYL76j2E1UKiGNSWxmUJkxjx
zpnSlo/KthH55ZtJa2nqLM2WNs6BdUXAT7o+ZyMNjwT5guPyPi0dATYm2z0CaRxdjfvT9+ZrRXzn
sig8AmI3HSPBoeBM+zp0sw2ayIQusUFQV34gQR1lk1ds0kVJNHn5yyxK3OKfpYnHIUs2Q/RAJN0X
ISTvOZfvTTuY/OfNZ8I2BB1SWW2jOhyJSI3JFe7UHYydaef79Awg3geKCNp154rvSp/PmdROsaN/
Vi2wjdD3v01ffXZxeE/c9qIcPJsxBmwtJm5Yt33mbqzNOguqr2YD+Ep0cqpDbFSpwBNK/LjLZaV/
d/xYWxvKtSDWcgmz9f4o9EzyXYh1UgIhr12JDW3yNa4u60jI6X1H2bQvShu+ct6iOE29JIDOcEC5
06G8k+QUsdAwPDSk5Qwbayo3AxCtPRXlLc81925usk5p07U1wNYeycsJIleFgZzwYjW5NLc0duf1
jIxgLeslRcKMchxJDvEySOuImKj3OZvRkJWBGZV2McqEg/AVk71zoopzUSLgzNoRDBvilS1MUVg3
BGOsaAGOMHeNlEtm9qVPjYcgqBa052jlUE6uZi7lSfaiFDbDJtPxxJl4fN1c/sqS7mmsejPAobOr
8eOtJSIw2jio/fPpISvAi2rThCw4id9Ta/iYYwUYelHUu+O51DGXIOpcE+1DQmLbPcxGxXWeRfuq
NoBnDDoPzp3q92iOVmmYFg+WQmYX6Tf5V6YhcDY19NUiD9N1VHxVlf1dS8c8xG10Fzn2IyFzTJm5
miOgwqSKuoj9M4tvcye0N6KMD9j5mo2jd3s9xrqf4oNxrKxbV3679v07w7WQGxv1dpjgZhuTi3is
5wpEbmiitJWl5+4aAfp+hPJ8b0zdnQpT4yA05y4P9eGusSdK4BsvmcGvO5l+0PRFOF4Zb71h7YVy
TkzsizVHp4QxV7KzUXIzY41bOqBALFJ/IedS7W3tnlReu1OseWMddX/mb7A26MyuStADuffh5DPN
on6+YAg4AoBwVvSYxMY3q9c4j0+J+aZYnWxY0FdIAxmzozbl75tTikXDbibk9CgICmpsLAiw7gfb
n9dE1mAWUF63b+Hfs5E5q/oLvzvs6OYjYAw5RHs/hdwF3KtrkKmZc3icMIv0BpMYA4casDwqKdwX
v8wPX0mCcJZ3KcIZhXbMntuC1Is5gTLcAzeitxgqgCjJWHeYNVgvubSZ5lkPRZiGtyQKZaus9JuN
ruGOonjrzzl/qI4scgOsDDLmZto6biy3MsWehiz/PEC/2Bmm2GC211aK8fNuGsJ8S9G+eDqdzWBa
MOhwvNGvNaYNF9V96oLCxaxG/8shoSaLh4e5d6xVH2nlLrWUtVFMBVeAzTkRzxbsoUBH1gN+AfSh
Gk6hE6YgIB1OzGXyopl0QHx/lCtB9OyY7qmxe5wMrOuQVSfrEacjjenODRLJ2iwmxaJBdoA+gMwx
+32cFlFMnrzhyC82dacBfpuY6dMMArOh5Rc9Y+xSWV1zSKeGEVGY4daOtHFV4tLc6CUrIdOuexpV
6QeCBUDz+FwUcUh3FIR9YGf1fZjN/CG9yL9Akn1r9XuVoO7O7AEAYmcGs/WKv/cCQPaYUEVuBt0S
KJCa4tWtvlL8mKY95L86I3xsHIQLdtRouzJLNHQg2JxhzaQ3pBPb0VDvqgw2hI7834JfPqpVNeYh
yj5gePkM5ApzKlFBH6abyRVRcri2VcIc13iao8LchTgYSECa630Pagi1SU+yO2HZzuizuZZsC6PJ
MPPY8WZw2/RUON5XmIjpgPPZXqkE82+joSN2MZnMVV7vlFXurQJ/rJUP0SF60qPKCnIURqHhl/tx
OeGXwvtF0KVzgCMLnWZBqOk+wy+7wljGBfxgpJywas14Tmw6lujXg8jnGmYsBg2Q+NYqEtajlhSn
LCXhPl7Cf90pqXBg16ss7QbKV4uqJjYfZ722jyXzBWHLcaMKOWwTAy2ZFJe5Hc+CkOA9C/+3GMcv
+aYQm8UYGKhUNkUxTK/4KuEcAZ5pwwuNlRvGsPVeDOGHbhhH1ILRqU+MlRYRjt1EI6fnrIBV4vOl
bS17IJQaYMV3PGJ/JmIMgI2wXypBLIJehs4xrptt6NLAL4sQ9aCxM2u7OKiGoWZlAbguNfawxith
osFiXBVHunANxO4+IP9jXNcydzY0YIuTlef9caShCknQ3hXYjRBl7kNln03lpIGmAxcoBJrIXCMT
hPHdbkGF8WneKfe9SzHwiSVGxYJzIcI5QdeNWewSmTf5cj45jf/lcOiPhVHdS1PE217TrXVDMAlw
OALlJu8pSri+0TBk/T9i4ZF2w5JiIIOgr7K9oxET14fDjkFvv2f4hqIT+vY6kwm+BgdJnR+dq7b5
NWd9hMQ4+6SZ+dYzzJFlgzy0Ce/1GqufWbnkusD0Dtyy4pKOsHWdSz9gUIytJc/1rRofxhS2nuER
DeXbEO1as9tpafOVQerDPBTj8OupebsZa4OkS9BVzhGagitC0sX8/jmSMT6QJBwvUWXgOSVVRDXG
CqpCeqpamOoh0m9ESvld0kM5cwfAt2TErfTZfQY206/tRajG3vykBghSQhsifGr5rTKki04xP2UW
YkhoMcU6tgbQr6X+y88nBLoJov7WYuQ0UF8J98sTcOrDfgFYiFGd7CxFrIiXdaGpvQrAvxzWasIF
nuObb1wfGpt2kM10b9EXogdO+4pMEgahYwq5paDbQQbBwfQL1u+ZdUjj/CJ1JPyO/u7Z/A9KVKL7
xCUOOyVX1m8t8nS2uHfJnHfA1HL1QwUWITsGZjOGyYuu3RIarh1iS/vMXQ9fYMiyZmmSsCqfvL0+
YPAY0Eximhjq/TQ+WA4ACHzYaqU7qKVNP+pWIQ60shMXXXPV0SU60UUDsSZpoduWO+gnRd6/VyZ5
kpC8R0pjuSH3qaCaiGngrcoWwdsQRUBaffMGzzBXSRIAKeFjA+0DuuzIQmduqD6QtJbgVk33nI6b
k1p0BOWi1urlhL4vmfR18c7upxZXIWeSgSRNcxzn3exjPQWQ/zVk1DkZ6I61Q0Yp7BF0rnpeBD7B
uVV/MXOycfTZC5I5J40DXBGWq61vmk8kwqKIGPcRi86dY6Dg8q1uRfseRBJOrpROIrN/pIiJQINs
ddU+nikEyppSg8UEstXmZA0NEvGmf/U4BkfR0RRcTqBDV9/ZqfGQZQziLB2HiN+eSwyXjJZrlkvD
Xs2LMQh5P4NTnIM9xpjUBU4TJT+hTjRLBDctA05HqapNa6jCdKy5dOqdvbJH8ofonPzGAPU7x59N
ChXCe4f/2xLz/iit5G4y5GM74q9SfpUHzbAtjChcyWLOd3mEyMTMQJgW9U/dWs9wnKhfnh27t7aq
q+qVlIRume4LgWIfk+PuE1VfpD/bWzC7vyPPvVcu/WtIGDQklzHzWzT6mI7N5Bve5a1JUAQg3ind
wQsDKtzOW/J2I3IWGoNxt+1qr5kjnkO7faEcLw3qxtElLVn3mgFzEDughY5yVBm9bHrcpOk+kyIB
PTByLzNO1N7THjQfkWeLZEmKF4YSOM+a3tzQjr9BFI3eUo0kv3aIz8U5pQRi30HmMk425J78popn
zGOEQfYAPHaWWxmENPY7h+Z0MEzdQ5mrVzWn+GfsBtxJ/jX65qOSNPGkIC0E08iLz4igLAf7B1XT
apqKtVmzDCo76920hhfX6bZNQ00g77vcQi2eoGFsxExUjTGCO+zv9EgCHG/MOvBA42VuDwb8IVM4
hCybOAiFKhHRBamuboEs4PrqA6Zid5cY6VFZLUsmpNgHjDV4aDUCbRykBARN7XsgHMngTgdRH9GJ
bP3QHwI4UcdxIPJBWEMOWXx4KDtDnbUPYWjDTZrtbJnNhPtERJi26pPFKhhaUwPJRaxEGPn32OGZ
G8zRHeaOoIvRNxFO1e8wy1W5+m5H2eykBuCRSONxW85ceiDnnkY33dmFr6ObhZ1okTPO+aV96hTN
0iJ2j2DudkOov7Yx/jRfQ209oBBhxoX6KuyAmOd03w37gWQvOD4WtFW9ZF8fIrVobeqD0WNYjegJ
H2JhL3J34VKWnqJQgZryuEoSIAaWOmHsWRLUxMTB3hTUw+sI+HuthaukscB9arpYWVzB0LE6UKK6
A3hy2hRthms8Fr86y9X3UV+9lTGpJ659AIwDdS75Qh70YWMaWfVa+VgvPcy+x9Dl7ISWVjsx1jPq
F6onpfvGqk19eId4z+Z5OsId/Ipjwr0bvyD+Ta/XIQPJlcV+sxprhH8CGTa2fSjwNdYIh8iqxkvx
rPjqhfY1e7ZXrNSNoS1NbjeGKQD4cqtiMe6mznqtUlrMtA5+itk81C45dKhOLEAi/RrlCSvrLmQF
zZVFzdg1GR0FVZ1YVEs5PKlpPttzfEwnpW3IgTplht+sWfbTECqPU8ZMYxgYMyVVTvZPiHqoW3R+
ZuWdYfYSOtv6jPcrHJQqYti69CtKb36L9NQ8jDisGclw/jb6pzkr78tqfjcc6pqGRI8m+qERLM9T
Rq/KspcRNeaoWLHHGlOW7vEcoZqgCK10AJNNZh5txvkbWy+Q/NvMtAAnhAcz/2VV+Unhn1ubgFMf
I/01qh4xDiDloIlD3WZ+uSi4WNrTSiS7GGRW/5kULGImI37gnIlDTlO3FAIeK7vxXSqSQfxRf8mi
+veYPaJPu02m6nM21IK6czOKaBBkTg8rvXAvsnHwMedAnPukr24jtEke6pFtnxXzjk+rwvFoPYMI
eW3D3tuMEz1PvH5ZMnVM/xNstg1Dbfkb86uxMSW+RbinMYqJ7qFgDkbFy35khr+Z94Cwqo2L2x77
0X0ohvo4FjlEdP02ZOmI8JOgVyPBNI0qghAj1C9FdidLB0VJiCsa/QTSwSbjCuLCWulfsduxzeZu
Au/n8edYiveUIxDHPYRM0/2im0HQkc6q0LADV2qHsZrvi6H7THUc125znATqHD9xg7gqCH8x9v1y
FreVn+yLAoqjCO88xyGGJTc+mePX2GF+JseZd31fncOJo5mk1GyX5s1NO25FhIOktupn2SZoO9yb
mAUv7tAl4rCnm8lgDi29ixJtq3uSeFcGG9WDG84vRsQiW9LTGQZNBXO9mcd+O5fGXgr712ChuLAU
9BjXqA5ohlZlOuMURoSEkn6+4FzbUV0jM2oMCLPjjzVPyY4w7VUxa9UuGttP4j1eTClA3HdUdG6e
zjisCaha4FoV8ZvphPvCi8RTNft6cP0BvVX8uUX7Tg9i5V+EZ1Y7ouJtmg84kg4E0W3A1YBYamNU
mh2cXJoAhyiLmyCOmeyvwBGGkOAIebreybah2+oMLrOJwvCJXMdlbTPZOlTpcPQ4KFDEFd68Ta5N
9qghTj2fR1QXjXtp+tlbT6l/y4QQwyWU7kAlJUO5BuMZUs/AXKwsUrfZA+thYqKnoa4FxMcA5/qQ
w2Ru+UreSYbAIypbU/NaGox2wmWUU2jzVmYlr6tssQkd8Ekyzvi7VuPBWabsThzWu7bFssy2PZQN
M2iIJOeGLLIy4Tv2jOMTbLnUW/EBfa+Nk3MXd6RCM8jMVs1gVNsaizCYHhiESEZIRGhA/9H8Q20C
YCIuyQ7RpdMedTU9RXBo7p0ZeWF37qYaGFUyxQQQRIE+GksTjqYowVBagzzJANyzlhNdYmvUGTbj
q9rGjulxxRaM6YZ83PluTpIswU4BSmCHphrwJkNXZ0pbhn5jR+tQ0vvRUq6gIoE2YIwcFsJTaARs
QKYidxsEYsgWqoZg9oy5Oab+qQnyzuHgvUZy5Mh2PH/NSvRX7vWvScplBjLNxpN6usGGjdd70jH1
UygITzzN2Jrd0mWiKV49crM1w9h0/An29mgE1/e+/vA4Yf/3Z11/p6KQgTYM+2ho7b1aZivXH1HY
SNp2dTBGyCQwsCwTDE/QoqisL1Zkt9f7r09tlxcZfpLsnZpJreGOp5g9D/Gu8LfEoy4zNZQBZTD+
31vX+wphH5vRcKGy1nQ2EhIIaHDybZpWBqGm//et6312jQEsqW2XWIVkL/TEYg8f0OWO5rFC94sD
D/d5oj+OHBWAVOZhpdym2sxJ4691a6jXnfpoKrgHXuTSbO4EZLPODvceMDJ6dPZtXw/lzej5nBpz
pMFpC8rJp/Mb+eg20oo3Bf/DNYWz/ggHxkiIJxmKD10a3/ZYk7hVn+jRIqftm3rTZQAPo/idDfjU
xtMlivFh68AYKPa+7QhZjVXZz5FbXQjo1C4WiE5p3g9qpscSPxtzdSf8/tJJ52zq5RcKPl6cIMn0
cfRPrD3KVt8Qp8SIsD64UTXTYxsvmVGeYjmgd2Wvwzr35s8OgYA61qA0FXdNo855MhPiHjJ01lrc
bb68r6Pkts9iVq7oz2ZlP6oI23mXb0ZXw1tGP7ijm7AXzOIZSRDAgL2QJuZjq/f3qc24t+1PQ9gY
647NBn48jNfxrRwwRdFts/Zu2fwIZd6SDxvogkRNv4hvMgFRCWwJHMEp+hqUzfWnLAEI4I9m1DRq
aaDXGsbjhmm/j7ZkJmJAa3bUYm+tIlUMdoqOMZIfECfE0bTEY5vrd/EBfizq0hC2n95H58kYvrPa
wzlWGb9iLf4cTPtSov9Yd2kndrF7H9nZ18x4DZS9edAK1qlR+Sr6ZSWlkfsqUKCtm9m7iVNgQcOA
IXWQuNhKQtiaS2cVdwRuknido9q22yW0WakdbAra1LBqYGfd2UZ/0QbjZvk3m9mTtIznyfopmDsf
6jLe12iuaTSbM/o2lt0QoqhbLBY0nslpSQ0PZD1UNG4BXo1ov3KvXhlh12+ytC1pXtk3bCyKMHQE
nMT1bVzTCopZnVmZRcpLd/K10T/Uk/tGdyuUNYJkWcIgzgyxpzJm7l4CWCvmacj25JQgMU3uen0c
j45Bp5WOB9hO6OQkFoNPco0zKIGz35ePHXi63JgPcEUNxixNS34I15OxPmKlSqkGc8kHyhyBu+H2
FIi9xY8F4nn99c99KOzwiy93JvC+NqJxvsFHEWvTXvQw93EqUEe6Tf9jQcnbkjoNCA+5EADYc9oU
+yYkkRKYXXLWD8VURUcNZQNOD8ASXRTMZX1fybrbkqOB0L9If0OG5YbXPKc1WhRov97OywH2y+Qi
RfNYIBW2nXbdYhzAcxJ/xjFBnlYkaR2RYWLTP8ly/T5x45saF+wwUUTFZf9Vo+NHZwoHq8bfGjUk
Prr+j+3LbAMr9OJyAe1T7QtdPl/Otl48vd0MTl+tkf0REa3cjT+jIZnnKDl4Ijvb+QRv16T/MnuW
OIGooAyqKP9RU7lnZTUIXHEQc1xjOkgqjgyjJJa3cnUcBLO/KfvpTcvd/kmL0EvSSN/mBVOsaaLZ
8vey5XVFsu8ag7o5X3S6JptNsQZbl+BK0RFvlB0bD70rkc369hONQ8UIBd7A0I8f6JewgselH6Tx
HXJP5iVoRXd1heWO8xRA+/zWKab+OBkT7YQy2vU67TsGsIDhbjlr+pgpqD5J8timocCREHb3sZVq
x8HUjkSXiBvDnY8lgkuOR2DBJQPZs3IZm82eE6RTcrLp8GvUOkeRBSx69KNRGyBsG3vekKYBp85s
iNEU/QP9e38/C/E9edhh3dSrtwj7uArYjEZLldIy0RjH6mLmks2aTCduNO98bDA1lUQ3VdMqt73v
uvaYfKp8S2Aiy1cJ4orl1Zvj9rvKwZcTD4X3EM/WXpoRxk+tAQg52B+dXz9pnnVgMETVZtprbzhS
q51jcA96CzxnmuonQfrnOon1r9FG68Dlq7sALL5HfxOMNWvCmYPe0xlGtJN67XXWykOAIgSv+i1H
BmmvKjs6YBkU65thxpPrzt9Qbi7S4YTdYPCl5ftV9G9REX47g/YcmxPNfsiDfVl8hYRK+IXpb8O5
eCd7bNYf8sh/LhpGoT6TEav8bRQZ89+Bno2H2ylLvh3TDXTgrJ0vaRCERC1V2h72xqrBVAwDkZws
pzhAfTg3Fg2SkgnVShL9lnREJUOFlQ3vhyiALIgVcQUZK/L0o9RK6HRBlc4XLXVvGJYsuGeWPu6H
hQBOj7R9Gjun0Fen2SHkA7woZpKIrkO7cdDg45uJv8CxflQFjBzyW9daD75Ukl/cKChaKsGRS75w
3dgmq9PppcWjqYXDJfWH10o6dJn6Hf0flvD+A/OYaqMSGBV2d9ejlCD6Yd64uf/sW+O9Q/oVV9St
X4VA9bNHFlCS/grNJXLdDLcKRtfo2KmJnZ2K6FEyV5G0KnzjLL33sBkflihdCKYOvpIVvSmcewY1
rLRx90YPA1M0vPl2u+k71rUSen9UWEEXVltLNYDcm2BmGo6joPyAxfLkNP7ZMuILoyE26w316d2c
2+RfQqZgqNn1zqpYUlIjF9GFVcwXk2DRlfByVH7gSEcFr9v8XWTULkp13bb3fF64wBdQDfCFqJUb
ltxFjQpucWE1I0PLjlkzw41E32WVfyRnb5d1AsqqmoY1nL6D5xCJalk9E4IOFE6KAjizoUUgxmeH
tcvXwb60c/8OQdHfVkQJweVkIJbKD5dQi3VLumkB6LU3BQO/nD0Ks9F96WUfRG4s76iw6HOuB4lm
og8snUXIMTAbqO6mfL7nkKPvMtDflTZ/edW9J0PK9TRSe8tQr13mfJZj6WzNJbqnIXuXPQm0nS/p
auVuHEyTSSBb1+zttqaUyjAVDPFjGYG9kALlxeR91hkD4gFfAxLB96RGeRmHrCUz2lhT5SBcrc8R
ssBdRpbyMm9c13QvtiZedjdyfzKo0aWudj4wpYQuVNPC3IsZjhHyk1O7qXCvWeO7hYw2wOh3qEYL
9joLYixPxMVEaI3BB31iI7gLhyOgocvkll8KvvlK74rXbmQYxNG9kobCARnjmwRwzYbv7301y3WU
bRIJnUVoIPlSMR8EVWy8kO30lGu5rsWbDNsZJqgn36BJOvXOIaLftkpGtJpcT8B/tm+JLl+XP1Il
h3LtGYwffGtbTDawKs84IwsKxRu4yhl9iH3UxLNric+BEe2QYOpjQTausH0sUWmArDSEDePQBCKE
6ricVmTK7L/Lwhe6gOQk6c1HVNrfs/GZatEP1+7fjg2/hw6ywFXOXk12AAc3+RGPXn7vGKhbISZq
jEnx4DhR4ETGj24/kG+B1lpG7jq892f3MWXGiyZGe9ArQjf8ctyFWXPQjJToxOnOMiCZmBJJBN2d
ZklBGyL6XqhY0m3dRwdhkJWgFb+8Wtvnrfbb9cAg1j7DWeU8wrpi+3krYh059bMv1dn4Ws3Z++TH
X8zUaRHA8K9xHX3gz+3WznO/LDisdevcTj5CHBYSFPrAchlz0BLzG3IWTYaw2iEUTbQddaA+JJrf
pjZ7S2Ex1cJwhBuWXvSuJ7OefnSzLiUAp6Ez57MXLVWdftCL9Fkza+uUhfoeZx9/noYTj1uFlywu
7roELRnTB30plfIViAptBdmL2OMe6Gtep2JjCPvGSSBjjbl2zkyM991dF3OVZnnjjFjR6l8ajrg1
7LCSz572I5MSEIfhSqs9SMgS3qahBzKTt3YHvV7Fe0lEdDSIYOQYiSReHd8zo0M/FL9m0Ccrty9+
6CM8D1r6Q8nzXccGuwlEsklzt0PBNkwozZzcZE6SMQQaY2CJM2eGYuJr+h4VHUE70JHep9R5T5zm
dSjkez+Q+DBObKAsxE4Sm+4hleFDQ5cvTt1v+L/prmNiTr/q3URZQoJe9TS2LN97kpWYqu/o+hxi
h3dHxPAIYSd2mxdX5julMcFKaZ/6XhfkFa8wdUWN95X0I8EFhTzVMn0keiOwxgi2FCOqPuLaqur6
EfpCRotPsFQod+5AfHcYlh9W2QHN09tt2hj3jaJ6wm33q2I93tiutU3C7GnQyoPIp3cO0R7cBhWf
/gBXpqGu8z/9hHGZq3C6zLe5yTeuyy48aFG3W9TcbozYj9Rzq74rPQngp15b5E47nYWNZodR6SDa
AQWDoINih+Gn4OTX6t6nnEMsa7jwWtpCBFbg5kjHnwTES56xvVogxVORfDB3uC9yFUTl9IqtcUuX
kdaRmzz1nOiYbA+3Og2bZVsB4jqjCPkufQdx/ynGcLqhbvsvys5rt3FmzaJPRIA53Eqishzk1PYN
4XbbzGSRxVDk08+izgH6zI+ZAeZGkN2225YYvrD32vaqzHcEoo8rE5xGq5oXM8e13fTTDl6HvYHS
98dkOY1OQOwtbM22DH5ZUfJBMvRvxzDuR0HdleByVgyFZnTpnZvslpfSaKenKZYSukNwUIIETXtZ
REzxix1w86QIrYNo1zb8NQy6TxYiLiZur2zbJRo+5Nhx/TKPRNX3qPF457aSSWeNYq9hhWvElCu4
z63BexSudewsEqcDkrEIddTRBkSqgz9VDmvbb55uZ+Ewc7SbGVN/3XzrEFzmvTyRWxV2jvGrCQrt
vkU02WgjVzr3cU6SF5kFF30Bb7UDkyMnqk82Kzl0s12Oi5tBmSRI1JlZMkzO9IP54zRlE/FqcUy7
3ylkWRjNVdXjHG8+WulY7H9Hcq+cu1khM5FKe3dtkgk8JzurONcxjXkTA/9mOqKKno4y8yVaSONn
rlqxpm8y17OwxOn2kFY9U5GeKRYqooQRQcW222QR0SkfFX7tQ2CBrAyrAwiS3Zp3SEAr+GZwb93B
SE9iiNJTQ5rDHuUfDkKtOVJzcfDcnt4mULivVhTSuMGIfF53MjtaDBnBK3fVoTAbfR85KRidztFO
scuzIaMSMWJxoIjUds6kDlalc50KmiA4UnA6nN1MTaDml0TXxlidPLQstykZ6M2G9RcPtw/N2Gfn
A3codPvMR7roekcMN9yjR2IQJolEPnNyHsAQo7ab2bovnzNbWOD/enr7GjuzvE3mUNBRg5AeRUaf
skgB1hbl8+1BlNhVgIqiBL99nBJbpgN3IDJWnfxF6ZJ0NFHSU+EEofOUJhm3j9vTriyu3J5xAxIx
kaP9Qbx/m8LF0X4oyvIhizAaEaV9oZ5slb2ZTM/C1jaIa2DW5JwkWuh18WfpldHd7UF0KoJc4DS7
aBpfBcybVum8VAjKMETbV6tlndH3h6or6hMnKcVt61en24fUk2cA3uZBdqN2aiFVW7Gf3QUtGIbZ
mYgnzQLnrAwX/WHTnr15fBBd93tiNW/6fX3Eu5Q9JaLYNmaCN0ECAkPNDCY2b/+Uvf6q24gGg09U
nBKpIusjwAA7vdODo7e8u4WuEaLIRWLUsYXZf/qqX47yaTu3ZvUOZXWH9Mb7IC/RXPud/2X5JBaD
x2MoZZf4+OttMzRkEmLQEmzbNioxY3oS79UwZh2VIF28t8RRpUnnkBJKEqInvTsfGngT5wC72sre
9oL311TLzqzQxRGKE7XQ7anr+Aswo4B9GpX7v19iLF/noe9ZjRTknJ3zlx508dZTH3FU4iOTvoFw
Zdx3vTAutUTDkPStRXYBY9doFux7ai6aVp3D5uXgt1NScibFxjdzEYeJCCWLhWRl5YiHMp5bJidM
jpmFuQgVQwKv2JRg7dmOskG5n7ZL/ZQfWytNnkx4ELikfzlDP+7JM/mKY2ZtUztsHB/tB9aYpfUA
sTbJImS1Nt4Z071VQAmICOFaRV4WHGPKy3SMaJyz9IrHM0yKYCLCK5/WXlWtiwT/nGJIvHIs2im9
yn5mP91baVPtc8+/8Jbr+4oTJxECHY5ZABFXzrgJqHOPuEC9wOZFaXkBPOSI+J9OzMpGpDs0eiMI
twciFCkd3eg8xsT2Dl7f3tUmEXC9X9qbgTDO0OAKLqI5vsysw06AvVZNM8ujjKdzS9N80GJzNZVs
USDaeThJ4zcvr6O3cap/6SaLrLibOqxN2rxnNU7QrsA/SZSVu4MQHBe19ZR3SNhKCoAVQsq9x6v9
6JSoBfSmedAi9S6yt7Fs6uPYOMEjlrQ/gRRE5FDJ1IJmE0GvGFT9aMTMAhq9jXdoN/Wjw7RBdxnM
lkoEoaMx6GMV2251CJhIsOU94+KLj9yA67jaw9lF5EwGJdBU39pB3H1TafWYK/djMWmniiWglZFo
gnL0SkmurUEoOFtddcNuFK5aGQjKg/hglPnvnt58o1wd22K3uO6FIy6pNnFhZAq4n2O2hERK5L+b
Of2wSgUTzbEvfTf6B8Pmm6ay9E62R6BiP/3xErt561N9PsimDSH5MxuL/e6FXsU8EZShlhlc9xJw
gwbX8Dz55ke7gC8QL3bXMuCrySp/LpcHdHkH060jhoUg+iRo1Vf0Zuca2iR2m+Zi+aN2ZNWsbYqq
BYneBuk9I58H6C0RjM0HG/04/H9c6QWEcjIQaYrtGZHz1LnajtUMlxpr+p3P6FFFGbk7SaThdhTw
b90IpzlHDTp8sVf4h+GM+Yx8S118yVmBitm1ZWL82FL+ilOYyL5GSHvBEODMFCFUpuz22owe0xVI
bkYO3OfSsu+AkPikkA5HP6hWQrfsry6zvibWSPgM1ENWz/Kc99NTU+TBqadjR03rHorcfKUPIRW7
MsedHUAnxh/y1uQDUJGpJkaycRlhETYWOiNGDGNJmQ0okW6EAu6Vv4ISb2ru0iV60nqOZu0RcBYD
jokA6Uiw9Ik6QGwJUoBABvoz+8Q/JlJfjhO8lGmwHdJ4fNfT5Iw9Tl5USgRUbjH41NpTg9q7LZ3o
MdKMmTgfrhLz8Nz5avo1y+AyijI7caVYqRleZeDCX1B6Ix8Ml57BaYma04j9gNbd6q+1boaz0H2c
7TPVqYGUjP6DKc2M0o+yMb1DDLDyTcs6F5AfqyZJjn07XFFxffcya8+1jztOqyZ4YifM7RnkxjIL
/Yr0HmHLCjfwpD0RsHofQVCtJiO50lsb8HNsXKY6znPupUv8u58e7MUm4Tetd9Ylp0Sd02Q1Ncf5
OLhfzuTC/cRhaakJOiyW4wdfEr6CBPyB/u1DE2b+MMeIKXOTnYlFwiQ4E/QgDcNMbeHkWSUyT7QG
7Nfr4Txl1j3MZ0KJTL3ZETuwZ0ufv5I29JG1NMoqdS8ju0t+556VG8TofZX+yWI4IIP8otuIQwc5
IqG5b1lNNEPWpSxvijJ/bubshNucCcVCTm94e/b0h/qOTcfM3R93Rw4r0yfZApYe99gY4a/dCRcW
K0vyxpL1Go0spoc+V1cyHdqQBpjYS8RgKzvS3qaeCRV6ZrZjQL4L0JtYlJHpJ/w5G0Hw6miJnsR3
slXKPtqCdsI0S0t1H9TuuUywb2qmZ+KxUubZb/Hydz7WFT/BL985sb0ivyrDhcpCx/FY3XeSPx2T
AVSc4k/qeDrcV8KP27GHPQdfuu1UeucwEEnGlho1nu5QOLpbj9Zyy1jkWHKaIy+3PKYBihUIgAq0
4F2YzS73FP2S11p8jB0iTsDslft8SfoSgC4GrfPPLpLF1VARhSGgEUr8MYyvrXTfkSYcesvkrkU/
tM4zSmNrzEIjdXqC3EbjYSTdwyCS9PbQTua9rtcJyZubZKzB6XDx9b960RtkjVU0Sj5YEaf/ktl0
LIjH2ADOTIARX3BH1IfZ6AlRcOtL1GYb7BEluXO8v6YeiA0mfxCkAWG7zcicy4PYNTEx33CQcyo5
r4h6Xtr43fH8JITwWy3k9jeCkbRdJNNdWsNU7mOC57xIH7bI2HK4zYEVekX0u5HPMZCaPaJj/ih4
PpvGsH905jhHy2yKDSJca/oQytpi9LvIwUnOZjPJsOwFpyHphD08dOzMKD9lkVM3CjL9HBavaIE1
FHzV3iY085clWKC0DANGy/SesL88JZUBFcgZg13lZRkXXrwbvTm8VUZtvngMy/GH2CM0os3tNmIH
Nvc9WyMt3KlwGStLXBFAoS5sc+eog6knQIvrzNhAOnUSYe3qtEvWqcOEiQAZdzunE0rcakl3wSze
WqPzK8iKx9LLSFMZKyusm5rckZbNaIbhI3PcT3aYfdgSO+hCohCWqW0smv8JG+4SCE1+GSLVKqie
zAITSp+57nPPmcsMH2VpaUyEKrKDCnoEdIoIdY2KgBWucR9ATjtq+biblrfPzCQcgn5iF0hn27vA
ZQ3vk23RUwXLK54/bTYtYRNk3d7mD2KAnlwJfp5WNpuGDW5u62iDcFtzBpL+VPXBg8PFoPddeUr0
4WPM08eh8yU8h7Y8zx1WM43hLI4WDV3owpR3WLJuLYijWU/Co06HmU3Bgz5FB7bXDVGJkKLJNmBR
Nxrt3kcgi7kcLSugE2wvGJK8iBtxky8/akSPr3zvyEZQ7qRvnrreF8hNy+s8Qp4GvgdtfbRRfLct
jTJ28qyL4quaBWK1LFrjR2XQwXRiH2DmT7nZoLpo4vcoMlkHmiszmJacHQbvXsdI25MBYKJMHBLm
alTX0LYZtm5MgB4cNTkCJ8BQG4Im2o2TdurAzlp7zG1IPRooCmn8roUufkxTvOdR84bgW3saG/s5
QSj2bY3ltrS7blMyzr/YY/4VRJn7musY94nR6O/gLoOE4kVb4R83dgYznWvizxTrsk7/uMVj3OT9
9zDj3B+Xe7KEkKlJ6pWxaf2Tngl32zKiIjW1/OGkbc+BlQGEqDzs5Qqv+FxnySGvsgfcYlur97wH
q/PfXYZM2CsdC+5InD847IWzYiK9hOrpRAnhXEBKjUvuOW9FM9oPlvuQcVN6H5sqZ9PMhJLqlYVE
YKO0pXocjECwkUVUm+UQ13nxt8PIu0AVSNQeS98lHwWMcGV+uyz/Nt2A8ILO2Vp3AhWPCZe11hLi
MEGH1W0X7GVX/imZkMOXAEvbWFBC06YM1mgpFEVUD5dijJxfusH9Jg5sRspePZ1aX/zkuXTC2gOn
5rP9YxdlPiR+t9Xxdm1JfTHD211XqDzUfOPHzTquPv6RIcU7Sp4cI3mKiqXTgEUnEAPM6q2M0eYI
rGWgkks9rKbxoZ0q72hYibdlOWlQh6lrhiVpc7sgu7V+7xMLvJ1HaBQDLMQNMkoqpYpLm6i/56LV
NjV0rJQL7tCp4TgvUU+CvJ8o4uIjYm4WyZy90hAN5zbAdlVhGoUCYm3U3D2bpIphiyaSAtJ+ymKD
XtJ2kP6aagm/TTIMrcOWsRnm1ypFeWcjy9Ijzzg4ukVmaue/RsFH3tNUUNsmB5T6jMk4VqTsMrai
3CbSoEihAi+Bvld/ZFWHTYcM7uBFOmV0YIowbvS5Nq5RArp2WqT9hmHWl+6TYPRtE2UBWYPEiWCX
ABjkjM+yXGLutbp9qQnw9fXaQwaLZljzlc20yqge4nWJYRT5PHclO9i5+eg9RPVMiCMrtBo1Sdb2
xVNK/BTbz+SaBm1H0JT+UqkB2KXZX9ldQdGPkMrEuTbvcIG9wdetHnhl1rG3oCIn8O+eV/ChyXqC
dcKhl44bKv+ABrzGpyewfXVIiyLcecsrutZi17kzYqPfcNfOzr7BHqpzQc3n0rWf3FEulq50lxn4
GYRDwnafRO4xr/MIWoOrHUzmlKtBwVcbZfw+kfOA5VqdpsRSDxU/Icf0idAoMQ5xrR1me+rDQJjy
vXGuESwigOasN6Rq/3hjFZ8kpOcdw4Gk4b4sTBN1gt+KvVGNW7PQKST7/AtOe3SK0oQJTkbhXJXI
DiWyvzXcN+g1fTniCdV/mkzXrzkRDiih7z1b889lPfGe4PuFIVFi/q2vc998k5CAMZsx2nclYmaU
gqwae7I42BmOlISFhpCzEK7jddwi/z3qllnvTJ3Muq6+E5o9XW34TKGZqX3GcBLy5lNds1eLvZYM
6hwRgWOIq28uGvOuxOzPph57Mlstmd9VlvHTN7MbRtYwbFh84DCpOI+EQs81JEo/ECrwjV2wvyjC
fkaUZ5EU0dYqp33mAetHXsXU2VPeXkcMvHKXnOTOR49cG021nuNZQP2lgRx1zPWommz2YZJyMyvn
jQafi073qGdReoUA9iR02w/tHCXmDG87z5W2hRW5k50NeYy8ZijbBLHjkYAKJHCPI3jbTL1brOns
Ir6JeX3ppRWXiFWF9+eeNQOeU8TpaJ7TU8099eCKx7wRBE3WxKomdcOZMsvvgqHcxraMLozy8xCn
9rZO8zxsTPtSZ+QJdzFxTC47swYtIbrUdaKPuNS50NZdvbdyXisLnwvOLBArvfkVKCVQSs6vllYg
OCcFfNNrKAJwNRAMN9rOhvUgWu/EhPxXfRS15JSLtINblw96KR3mVt5OGIcO7pI1eiKMNbSEkNf7
crYfB9lupzyh9/emDWy+5Bw70VOnzOYQ9MWdItN5Pc4Y/+uO/FbmLTgecJiv+qmJ7mcROyh9U4hf
PTIvCrN17Sc/EbEhaHxZ3Ny5LiEhQuvZhuX6mcmBGXa+4RKtqI5i6MXWqdiATa5vbg3LIkFR5DjQ
NOYgiB2XbINym7QfdDNNGKj9OE7nUeBDLVtGUw3CfhqAkjLhqJY+jts2AfLFGcqaHnYoII1eGngJ
rY9GafUpInOAIYrtH2yj+rSderjgze4vuaitNWsuPG26PZxTJDhnlad3lmqn/e2joN5VCN9OkUfD
DzMOlxMDLcnGukcDrDp5GOfM593Ckx5IApC7vGmXb41Cz42MVQw6cDMJmwlrkMArBd16Lv30wQRA
tbX9mfU7ONQ7K43jTRJP7R7s231i+m9p4BeX3gzusCuJswtOjZmSYYema9N9NcXFTD5HTpbHbrSf
0OvcKzW9AFzL7mrwZVGXLROTV1HOOfnqWvKgVeSImEV+Fol8monIfRyWu2menPLpZinMQKK59Ldq
CkJivuyrPYwnv0XLPWXzoalAC0SslPeAcWlEkjS0JLfMHBeW1rX4Usbmo9YC7+S2XgeD1rO5+gX5
Oc88/OqNcchyMWxnIwEtvCTUWX6+zy00Pn2nhdNEd2Ia7lerM/vGw5VtLW7Q64j145b4jWQTuJN1
cifjkuvKP1n9uUoMOGBIaRKypisCVxChuTTlRYIfcJB0oaSJbX3RfrP/BBlcwxE3BnJ84sxi6xk5
22CsMY+2YOfYVIpOMNWi/x8a0BRCYPhOR994TDQWzLybl2AQW7z9IEHba1GMuzySFoa2sLQqsXMn
mqnKQy3UGVD8+mI6lxqbOjESLawcce2a0diaLhn0PZdidKD6IQ0YvaWQP6cumzeZX1y9eg6TAeuf
k0W/k1mXd1bbQzkohks20I9laXxJrfpXzLSC/zdtw8EiUs/pTXyp4KxSxxy3+WzIVYdVAzG3lz7o
dq1fNI+1yKzDlWXV4wDh65JiCwlKrvtonE506Q2NjY2+aWCrSyx9FRaVd2bvrO8IIMcGDvudUfoo
odLj+FSET5KQSfqn2bFMBlQGXvkzaYydVXbNyXIpwHLH1TY2GRcbIh9BYuGWC4kja1a11YkTI/c7
uAD6ztCw4iaRJOvPx3JfpIsImwblVE/gWIfGObYjyj13hg46pRkCJBfnfNsfWqBY5yYdpvNM9cdu
a1nAm6iXzdJdT61fbrm52b+ya9r2RF7YNFplF9gAUKkr64lmNlmiCKXLxoD0tO44MQkh/YqokCyg
j0ZLSm2FF1AaGDUlhMm1wW1pQ0f8QvYl+djWFGzT7EX5nbyXBkEFTgwieOhZnEPvZjjKwKPNX6oG
FaHb4TtHO71plYWEvCpIqXe8Eadwpe/mqSCd1/4Cj8cuFoeOb7BeKR3W1npZnquOq13SGtahR4CM
cigtHnu9fZ2N7r0gD2DDdsTPyqPKyD/0x+g9GB2fhUOb3gVkCgQiNu5NlGCI7hz7wy3xGXs1/wA+
pWQNNFkLYPo+YRFxb6Pq91OvfTT9CKJn2aRhZU8dNxtyzk5L2NkpT5vs4Jg+pm/5TrJetPfnXL+D
YTnfeSyozCGOdikqKbD/S4Sjmmcu5KmWnN2yfBnw74EUrdOzFVjFaXAe2SqC6V0e2IfY/3rGTjRG
v7CwKkbd6zcuFSMqqAjugd/vyXfAYzCgDy5dtMpJ4/X7tGgegzLmL+vEj07ExqZmxArQAhBsQlTm
2pKQUCInVxeMzRu2tvWzLlih1MVPGcwTZN3Wxw1TcphRP3ICNQC34LCih9JITmupU1WrDkEujQfT
g4i3/CiyGBn7Fifu+x9u2ny1Uxptm9agJCVtNFzyfTTtMvQe2ZEklO3o1glj1eSRNGiHWEI/3jnG
/AYiJT6Xc3VXMm7czxIzhrE8eEifN2ye6rVMnOx0e/D04M/YxDq7jWg8sqAn+plXKPYHdeTXOFTT
vIltirqkRDWQizeRRuAetXQH1IkoKpV6YE3Yg402rWcZI4FtrzkR7YooXj1ixkRgDFVfjy8NkfOp
SPGfGa7cuX39O9OzD1QhzD4Y5g2pozaKoKiVT/DE7DL5TNlhJRW51a5y2Io7G7Jj2q02A3iBHZ2l
eDebWMO2i/JhtRRxrm1/JiA3R6KqxEjYru6j1rRHjOkNSifdxbOrOof5HZcfSPoWBshuJJnSscNx
7r8y2WJfqndNjF/U6ctXhu+oRmpkACW88lUboKDSZ4Q62jkqPDAY4APXIt4JBSaF3mJvGh4rx9g9
yoQiX+S8OrX+VUR0Z9lIFrdH/qfRn70EEajABzOz/kx0FJKR8j5aG4Kdo2n4TN+1XC93ve5uSdVq
uYYgakutgGCW2bwT6XAh3gVScEG8Wct5bY7vxPUyl7fxdyNToYjNCFn35O/JR+aeF8wR+J/G2H5v
0I6v0LwRHRcYTy0aGSiu3rGbjHeOIocAlX7n5P53KlsWoG7zQYxQyXsC0DcRJyQ+IizsLydOX4rM
V6F3qF2G5uXAG5K4z/ZYgfW1gTNFjkvxEe3r2vuIAhuXskieNU9/Zu6ERVpCz4hRovSNd9Xgc3IX
j/D2KEDW9zMiI9oVsCeL/tMJE2YaSJTuqsVc1HktrIkmXk3tSIXJJS4tAAbZvU8TU7HQ1ZJjmmIo
Axi1bhDm+5GDXglGRuSzdyzj8dQlDzl41T54mwIMTDE24lXvUnUq7ZpBQ7/a9LXr2cbGEs852CDv
NZg1wBDpK3J1gtwm+wGQ2QMWkh2wm1/BVJ1kjjRWL7qXRngfIOnXTaf5a99jUW359GU9+lsDK6TE
vZulGJ1BkLCmw3GMsvrT0HouA/O4GfNmRgSDfz41HmOyP10beJXydRSHQRJm5h9cZKgBU0hAbCLO
XJ/uiyLikNDHNSFY7dq1u51tmy9tSZVZnWZC0rDnWdzhF4B73O6aSTw6S7x9XYqD1qOkgkewmmEG
g/zpYIYtKXAShT11znPl7iFufCpD4dfpmFT7zXtfG6iKEMFb/RiFdYteTTeL506L3txCvJlR+t5W
2ZXgYJ3v0dhKxqAAOjaqmVNsCmAU9CWADrRfY2H+LGoUo/jyik7fjqO3Fll8mQBO7jsk6ZayAc4S
AVtL92K6eb3Pav2oxviryK1PWWIOyuPsrHXZXTW6TxhiUaSU4xuimT0L49chnp5y+LQ+nn8/p57y
hEdL1cD18JMXXwETGVuMfuayO3WhCmXvqiMSW0r8yYq2s61IZVWLs45m+012XgyAwTg2uf9S1iCh
dPwiBjF1VDveOkHwvlVz8872/NrWapfnAWZCH1Fe7DmEBVDI2os8PcB0IQEiscBGY9r8tKL+nIJx
5zZ0BJOhv3lMWNCW6XO3hyoV7WMui0WCdoTQ2nU3w0YqIfPYwY/XkSKZGaD4e4UOSrEmSDN5tppk
6zigamLbf8DmFq+NEiZ2BzclStoYTUv+krfSJz+W7clcELro0OUElkn8anZfZeYlSVnc56m59zPw
Z3WMuA6Jhh0GMX6SFKMRYkLx0blq30gSaeuivS8BwgV1yt6FAVkYXWO3m/alSJ8r2E50/igJg4Z0
KypZ8vVCh4m6l4Ns8Nqx3WkkGK9K5s5h59SfXuIwSSMt6lV4HnuLDM7V7ND8eY9+iai06LE+l4BM
6CjpzpwsrATKv9jkKqpN36MiJoR8b0h4AzFpstz5TbkZUmR3g8/SmiEBdWkQqjrzHrHkhqoziYEY
8uJsR9A8h7l+luQ6Au/8lpOmjrbkxq8neAPx1WKl58WIg44/tLiPoxbbysC1mRiCLULYUJTlE5G9
zaPUU2YhbRf6CUtzrfrsnAe91sY3g4OncJg3Yjf87mHPZSOTCuLnqAO+h4YzoQEDa8U1V2B0LJKl
MNDPhivuThpNs9IbF9Wk1Z+s2HwujOAKLYw3hNEg6DTnHOnS3xpiKja8MArGsK7qw21faRjGaybJ
HuvYYbMwMA2Qo25nkLYRGd9A3dlC19OyEl4xep192vH8edTRTo+t/yKcB1/Y74zrorCceS1jk+p/
JqjAmPJ75WFJnjT88bMBczpjkEjbKmeO+LxCyKNziTXsOyTMTa8U0Xr5V97wPjEvu8urvKHRrzJw
xuHgUnAxj3jRAwr8rIxea7I9EFa2j35kXnHOIO524bE44z3ryPe8LSY48aDBmvjPEDNw9CcO1g5P
QtN/z8GqbSAyaVKfQ4ctKMESYq0nKKzFUP5GisRJoYzHjBCXehCHeMbhxLjMPsrl4fZsRvGDo1N7
z2zPCb3F0Zgtdktq3vZYNzlCtttTQIA8/ftPt2f+zQV5e6AKU2LRdRD+fowWGOjtWTUa/352+9w/
PvyfvuTv525fjMaiOv79tn98jvQfGDpzZaydOcLTsIjX/j6ksfmfH97+4fa5/L//w9+vy9N2cQwv
P4ZYX57+/af/+8f+47//x7f9P3/s7df7j+/5+4tnnpP8+/f7+z/+65P/+C//fs/fP/Z//ZJ//YTb
F/6vX/OPv//vT739g586MiwS+Qd72rcKVBROThqOSEL3banYBpbw30kBWWdW++YXbb3tp6ldkyFK
0LEe3g6x24PTAieYl4H/VP5hJqb2XSn3o1WPx6745PSqsWeCWjHzQB2jHu9xYzRho6zXgg71WMnE
2o69doXI8S38OdnKmiKpn5kaKfbh61QiQwzaiotfAMcvFfXx70NaEMg9+wmGAz3fCTRbe8l4hmq3
RngL+aQPih1RdVtfh94C/jCixPLuWpOUN2VNW4cctxIaobvr29beFb+U7dl7JyGucTCLHdr9y5D2
zXEc88cANzoIDlR29mJj16uSEOgSUIAyfnELKLcVWaSIU2IAlrdrnbsMU0GAtCULDYyYRxvr0YE5
EI0rbvZbuKOTRD1LSrdkQht1SOseYy2xALmhz9M/bifP7Dj/PkHhNDFz0TV8Sy1wKUoFbI7zYoVE
2UFI1u2pZUAxcHBB+333OxURFmFPRzWYBNyGMnMgywib40RaEev8V9bBDDtzZBfgWAJBi+ULNGU6
lPqxBOai3lOLyGQzz7ZR5RAXyvRKGGHSaK8zxpA1w/qHvoe91QncEUO2g2vDu9eXC5WJUhY4C7fE
4Vwa4zHhqkt/QPiKNmefDcqapQs5k14sCJwlr7m9jH3f74aiI8HSOeR6tI+INlp16Wyfx5MrUiwh
QUx/VJ6I0SW2aCn9PJArG1TArE0M+jPuwdWSAgoojPVpop67skY7qJnjmkiKi/EeDfGngw8Zeb7/
5cXFurCFhP7JESwiwuWFmZQoLYd7DsZhY4PLzdvROdtG/xqrxeTJnPrgW+pH4abixfnxESmzRsyO
kUNAvaclv4vBfjFU9sHI9wMfC003m4Z8JAWUY5iySm+44sKdYcGQruMOxZA0jAeL7BLDTfdCH66u
Mb3NrvqT6PVbBtYzG7i5LmUJiNDXBkr3kjRa2j6izmp4y8vsnOXVXT03z8zdrTMQg0vcDxtUV9mm
NNnuk3OOSglNMQAZICMMrrKDPBUkSYYubtV1RUZP5gQsOCvnyxyBcw0+rTEd3Mmrtqi6JvAAit2U
M/rHMc/pseKpDi0/uIsAZa6amtYrM99cLSo2OZKQtWYpNNzDI40FVhVTHAgEfRmJVh00WT04+CKb
xPuOGD7mophWAn9UmI7jfs6gwyK3BN9SOk8teQ47YXJVGbWwcMvHdqR2HXq8Tqzg97jdcHNGXai1
FmmcTM6T6Opm7b0xDslT9k2QzpupkfYcD/LJt0GdRjlaGkxrOSXA4L84RN7y5gfftQXlqnlBzHPM
deOtNql/cZ18gmMlAaEZ3jOd09tF8AnuAVF6gBmQGBjE+JC/PBBJTJnuMsqWZT/khi7YirXux69T
Z+qh1JOddFDGgiRyqR6TrSklS7SCXziO7CODnHPe1X8sqo2ECa9jb0xqETwzx053mFL2XJwxvu4c
wTuOTXWGNr9OCYurhxSAW/zg5h2gmekUi6+SCxDpc5M4sVw7lgqVe5yqOzdlJO9TU4XMMYhgVglD
cpUyMLFIXgATNs2XTFBRe6CKhOI3ia16XeACgYqSv0+8JesCuYVv6HeGCM6iLbc1WSdTQIfCSRHv
TE2i+czvpTu5a3qcu8CpNCAKg72OEN2xoRlZuwy/dZ+ATGPw3vIpeUyST9dN7xnArORi0YKCPJLw
YyQVcB11qHsCylPzMYsSi8LBvy8q0gaS1l4TK3pPtXUM8G/TalcvzaQ+FBxcdN32MUeED1mLyEIj
fYu1aG13DIB1Ke+6NgtrvftqEzYnHQcIVR8gaYKYoc343dma1JtsSpe4dHAm7HgLgIlMXsEXYdks
zc95jqp9iTpwZS7ub7swvvUKajb19vxYl8H7vJS7A638hhiic5Cg4CiAsOr+uTUJHw3eBCi7e1MX
lxzxyEpPjF1AWhxvebHGfrKHhZof5il57VKAWUq8+w6uq5FcLu4c5XZ28g90jRqgn+nCFbvsKVgx
JZ36wHpP53leg7qVw7uICSLkNo4EKf7qTRBzdFdvfeoiCNkNHbEGNhTtlV+R9lzd/Rd7Z7YcN5Jl
219pq+eLvHDAAQfabvUDYw5GcCZF6QVGccA8A47h6++CMrtLUlYrq9/bLI2WFMkAAgH4cM7ea08p
EmIwfUyK8kZF3Uu71NObiWB6ZLVeaX+YboV9d6lfRqk6YoDcR4X7qdbTk986J3dRVlctxoHSql7n
mQCcBt8AHoU9cbD9Vk81JI5MXGTuMlyWBC4UVA6SMCbcwlU5/od5gwCCTV5d3I4EKqAzv8wd+5Mb
INQTsqaTX38SZUfGhFmDtAmCS8d76hP5YE8yAjrY3zk0Y4Fnu2++XGDBGHj9IWX3IpIX8KL5no4e
PX/zTJ7ReqxRZItZ2vgfWRxU4RE5yClteZiYNm/jxr/ct7oqbiOPPVY3UjHWM92bIiPJZE6uceCG
mBnUkfzhq85Ld2Efr7uKrn7jg0V1p+vcjAiDqGWMjOcjjSJ8XtxyYxFAUFiCiiiT1XkAAMkpskVm
dRc6nQU8jm2J1UTHGp0w1ups17QBWNYeqiPmepiRg7qQoXovIwIhLKwqU9xMu7Z+bWM2R0yWV6Wn
MjzA0TbKx0cM+OBWMxAdSfDRj9LZ057c1018KbX3AVXW2/dCH5og2k70g+gXfatG2/+bM/uv5cxa
gnzW/z5p9j5+b5qXfzu9l8U7EbPfkmsPb3//27c/+z1x1hDmb4xZlu0rd8lH823CY3+PnDWE/Ztt
MnSYpulL15SSNNo/MmeF+V8Rs+5vRAuawvcdcihd07e9v/0PEmaF+0NKG7IsqLam7RA65vqUdqT3
Y+xYHTigZ4R3sFo/v4f62l/YY0Ga65Ru5gBrd9JVRMjMNmpP45D2+X7sviryqAiKFOZOqjuwg/lx
/91l+yfZcctl/S477ttZWVwG/kdZ9Iul8+NZOUK0aZMPBzW2OQ8GD1EcZWTPdtfZGPcr/nRYdHgg
wAOAoJYoDbBPtbdOg+lZ0RH6i3g2S/x0Pg6n4tjKtGwHha/jLFfx9eUuLsL2738T/0d4hg7mrDr0
sK4nJ2xuQmohKJGKe3cktSdHsUbL4YCKHRxDK1DyWcS0Qk2QYTKeS02fGiAbFjv8FqJuGadkgcl7
vqZ5OT4S8PRXJ8z98cMFdExKuNAdUGU6wuLT/fGE6eJFtjfLfWoaHR0oIqkysIdBV08opsNzjW9i
nWTjSwc4bGXlJQv9bty2cW9uu2b2saXT79LzOc591kZpWW3jKn1lQUnymDJufv1xc1//6WSh+nrw
XCjZc5V/PNmO5lWjAmqCS8cyMeQFFU5vRXT40YaJu6LxFKzH8fnXBxXLq/4jn5DPk0vku/TrbVM4
rmf+dI+Jmc45Z7X3eqqoGG129NSR3ufs8yIThFhYdy+VGYwb30kKSmkemXRbUsT89V+ciP3z3e6Y
y4fkI5qmlKuU+OnDmidEvM1c7EmrV5gf5uFQ+GGw0jo9OEbk76zWuSkK1zh9+4K5bm228EeLpI/W
bWjqHaW3K154Q96v2MUIx3a4V0h98r2DNxqsd6jverig6Um6O1OkLoFfNLOzMDeISoLI4nXu1YDt
5Qp0+DLnHbDjDBvDdsZNPzTWbjaMu9SxTgDZvCcWvk9scp5KrfCHRExSjXGT+0uOe1m0W5+NtEfl
Ca8n6B2gG9oSzSmml9vi16QcSrotgtR0NwzQLhy72Zd9eIW0sT/2Fkrm1vO+eLbSO+EnSOYWqWVX
bwXHUtp81fRldxTXD5mJ8wwzDRpj89K3ZtQ7cBeRpMFZAuEMFsK0dhOagg3KQRhRsYCCw8rhZHsm
OGpXj7el7UVHw+reUvWKR3S4Yz0Rb4Xl3nDoj6Spr23UZCDjCFkue3AWIABiMdDwGu6CtMQcIlmX
hV1Erq5tPXd+Ou1t1IQEQNn2Kg/ILigZfc89zcg8TAOSEHq+dLThATaUexec9gVdGxZtdS9vJoKS
d5PleawAveZGOCs/Dcq7wRqJDpg7+AkULeG2R/j3w3S+xdYIlwqNe0XwBb5RAxjsAvDO0XydKgE7
JBvGa036HCtmiDU1D/bxL+5dTvfnx0iYJs+QYvJQtuu7Pz1GMqA9KjvCNyaSUg16Q86Q9pdWALJA
WT49vKy7qdMQjjLEPhEket1Zb0bDQBo4FQt2ZyKiwvYvk0YT6xpXgINqsCxedR8483kI050zNzS+
iuStzeS881ycugh3S/0StOAhrKQOdvTP4EpBJc/i/jhGC9cUE112ybBOIaYdtsQV3SfVjJN9PQxo
OjHErd3Zekp7jIJWzzVnwgk2cTU8A85EUdtewYjh5jdPlsGSTlftc1GgPvXbkY4hjZNojK47GoOq
gkRsdpeFAbpUUnAm4MB7Pycu1Q2PNZgYHHZQdk4mNFoJdlivcOpZzBaQ8VEGXCzxiUDogJ/32WNQ
Gq+5a9739pcurr/EzcPIvMw2O77ux2FvGBg1RXdpVrzCkElaOyCXEHv3u+yBE1m0PIJdQPoImIR8
mHzpp5jufW5YZx5fFqzDRINjNN5tGum58t9KIPSAjLt0ZUv30ipJSoni8uSQeLwzQwlZen4JM/Pe
M+u99GS/MtwzRvqAtAHiv/y6BBJTJKtRlHsrHZ7R9j/WNYVwh2SbnaaIA0+Fc5iqDdzeDJTBcJdD
FIpJkzh5qstg3/sHdWFZhQmcFqm80zdH0ZybxiCPfBLPyDaGjTsjzWRzjhCMxX4c7ZPZ2gF78InH
hkFE9+CrM4t1Y+E466LPcUcsOs2BM0acfB2o+aozlkYm3U6a0qfIAvVuUTM12uShrrMvuDrdlV9O
z6kIio2tio/AgzRcOnGCPhzpT0oJr+7LvaM8NpxgNCk6qgT1tYjDt6QfHrrCIg8iqVk80YKPawon
tQ7tdcz2edfrl2jRI0wpgQIgJallmtyCM5buNvSeMP0XKaVD0vTibSKAGFQoLxOPEsVg8TmXiPzq
ibyDyXhvZ/PeJuDGKE3G7KTcObb55NhYiSFJTVeZ7Nlh1Fusauyp3PqRJdzRiBocBm5w4YYcwPPc
aNOdcKVwcCvf9gA9joSmOBNq6UE11hZXGvU7WKKMoFSJQkZdKp0olQVxqyO0TgrLS/DSsz3YYOol
/cBhuW8GR4073wRpgs6FqLt+yWXHQUWEG9ArmLyAZWJZqENAZtW6doN010hjK6R4ayG84guIbhzD
07SUJSN1S5hSUTjPOO3otEj3yWuaeqGUrHPkqqu+R/AfTXLaBnPNjUGmA6VUwHL+mUy5D9sMTDRX
e0Rb10np57s8yxdi9fRUusGwZpeEz7sfllwggqiSTyBpCaCNjWoTDeOLMFn0AF7aUhAwd31v3gtV
fwYJOt6DNqtw3ZzibLB2vvD2sZMVm0bEX+bpbVlh710kLOwMfaAAszi0bUo3l6nR18PGn4mldBfe
ET5nmcX4LXCvVenwmfKOdUiCBZE8E31iL66ENjSGE3qQj0TKcIcS65Arl2BEY8AkHcVn+BIJVKvg
KXM0T57nbzo1HlQ6MMrFMLKnpdqkCSGhpkVSPOW1VCG7Kwr77OJzMSOz2sHKwHZUCqqjApfVOLvn
pKdfT2nw0kixUwA29wgx7T8B2Jqpv8OeykR0BZXgVgzleGFKo98VNS32gTj4WHT3g+JfjLxjfVxY
UOHY325TRK4EYwafkxlQoFPEX1wzBsYSAnVySf0Cv4OtKP3qQ8bF+ABoGJNrFjoo+8z4jEaZDx25
mEiMajsT9H5cQuazunGul6IrRR5UxatGwfeDguyvGrxVFyQUVbuhNW6D0rrvE/oFrV/giiyAhHYk
oBVcML/M72RZwcOgjXxBrZO0e0udDAplRjD7eFvKk58vRBcm6AuqNm8ekdKsMolVTInS8hHk7Gpv
JOcRooygktmEIwKXmTJlxTPQTM94rYGBJpdx5n24TAOA5I9OAZhFRh+oMvFzLuMiLtOLFL8mZqTs
SmGgaOrQ2qDFOPpu9tUyy90Y9Dt76CleT4+tJlK8rq7zsH4keAS/zUx4o/PimggIsxHpqJJ4rlnh
gtyy9JMroCQ0zjPu4L3GNEGlbDiGUoMEmr+YKzsjKqN2F21nY2/lZuzjDwObSwgolxgALNc6xdSl
F5965zF5RvNNkKCfiF0o/0zjF3YL4HTyHzMJ5gEQkL/L69fRtNC7OIMNH7s04XVDzlPNPm+qr+T5
vifECKAf2ti5PjkGHi4zzE6ZWaBerpyt19SfC7taxSEXRYohOaDTgUrDImeqCG7F20C8R4+ILGo/
WWgxuf8wBjqWOuvKKSEM1HyMEH4dfZVVDkHXI/AAhfwCny01aF3Y4a7NkeYapkErmfhQyYOXJjM2
iBDWmdsXB+Ien+FVoKMmAwKfgHUfUNfZWGgdRst+LiqSQNwJA/AUJcTYds2mSH2i0/qR9I8GXnqH
vn5t5dNDSVcH8DnglhpIECzcaafj8k6gcnOiECJRjf4T4oa9MyJYOVR/K5o8vL/73M/IAUbDWzXX
5I98nWKGrrQqpvXgOztZ6KPrDuJuaWmPCTm8prcmh02tysTCIB/gDmRxgaerusWiC60Vl5drTfI8
KVdfuFMCvydnrYASo72gVQHGVObPaQF1K6+G5XaEPAcQBaEuLiGh9OfC7NwdNNqwgmgU4hxg5XTR
4LQPOlhthbKeS9OpcRBSVdVD9jlGCbztVH/UoNPJqt3k5XhbD/2DZLdODY4Cuxl6+2KsifjDsVPp
ch9UOOfcWLbwb6zbuNUfcQIOHVo1UQLB2ic1YpcNEmdniW2yd10kX00ARXULT6daaRdJwzQq/L65
9aybISR7zNBrPXZHR0y4AyKMt+Z0VoPJVITQmcQXun4zgVJ9jPsv/CjM2MDFhEguYwjtC3D/VEcI
51M3vsyYfq5Fze0VRulHLbAvYcvaTVV+UEXzJnvWCE1FIoEfDi/uQK9Hhu/UhQGKN8lHY85Hqjso
dQT8PhJQ2F7M+VsXMtKGDCqWbd4z6g7HunsrughzI7e6FXly63GS4CGr1cjximv4S88d07aDeOsc
VuZWkjdFlAble19QvPUh9duifirWpbQsFg5yK9g4EKPTz+dS+dveaJ7qnISA6ZyIWpxGMCgXceDR
ZJtfi3w8N6N72avZIm3GQrCt0WPaM6vzHJorrjOP/nF6RmxOPaMkHyXsofBYQNcqM2v3aZtuy6lR
W5IMHzSA04upxR/LmXdkoizBCNXbqLS+l4o0+JZO7IG01ksHWzi0HBUfXaNK8bSiQYlDo0Kx3F09
zF62V7OSdzFl6TN2yleiGI5GK6hOdTUW4tK4lFaK8pvy8kolKHFJ3jooFmJrePegsxyDXpdRlmuL
Jc08GSBGW1iTcICQBIp7wFhLdiiibjQYA2wxIM8Hc4gmuNOxv/eohyBJROgmqwZ4SiNxWLjOUB2c
9p1AaH1EcaOP3IGvmQDDtDS/exNrXLt8wcTzySvhK7Vm80DYxE1PuOIWuR2QwglOSE0p8YgZDOSS
JJ0SX+5wbJYvddb6az+lzzoJ2FoNjWxhOlhT0afkPkbOriWkFqVlftQ+riqrt6LNt28z2LYHGfeX
ZRHH63By8DwG4XymU4gfQiP4RSK46zLANMZYEkvAfiMz5xd0jfyPV6HEchLBXBDIy9bX1+3yXT54
NctcT1J/qJkrhTPuYyh/pHx8AKsiCMOXN77udp1VyhsGkXlrZUBGudoGMPFNmRCj42lUj3bBJ9H6
ItuMCeyKVhAaR7oDXgORPxgt4T+8LrPusGlsEuKI+rlq+4hr4bRLU4ov4eQ/QIzE70iCdNeNO7w0
OZBoviBTvNdZRFYlkwtQlUcXpc0ZIcEF+ce5nduXZDJOkI6q6sJA6Wu3gaAIdqckQxZmlrdeoDA1
Fi8QPhC4sLds3VORn6PR+6xxMHaGfVNV6R2unRvG9LOn0AnPxvRWzMymsuwvgM6zvidcT0Ps3M4q
ugITkq5Hr6/WxngIEhvmJZ1bGKhXhpNfu2x08Mlm62AmGyED5GYLex8TrYFwa2x2ACsxuG+asDgJ
ChSZTtc2t0s3tl/EEF5WlZpW/aS3VUpK6OyC/Q8dHCoT8S9IJ1c0uC3MTdnONfWmzett6KqDZBli
+uITrUWb6Kp2rRZvxPLydsEg5rKsVpG4YZm4NbTAU2bdjGN+P3veNUHRaPvs+ms1RV8is8WJ272a
YKhW/dCuKzD/sOz5jHzqNP6o9h3gEpgaePO9BkRuaantPLGcdyw6VMBQz+SRkKtenXK7B5/nXY9F
/UDESF9FlEWa4Ws2FsCTcMUFfXmqhUlHDMH93F1B2fWhGPU8HX25tZie7Q7csc/Qiq9Gttfd5EKr
fPZUcYDcSpgEKTnKPTe+i45xZnsbMvFOBiuaoaoPfWCgTa3He1v6z340PJuJeBIe0Lu6IQgVFCwq
iY0PQ9Qxx4Nn8NtK+DTvKD7IiZmCiss9FUgUllj/2ZL3bBC5exIHh14UVp8bO0K0jLO1JxTiIk7E
WwDEMrKNd0Oaz8IvCDrARUvXkmIO5M1sbG9lzdPbTPDpIOGwqx5XdAhjJ6F1SByJU5sn4WGOCkeY
yHnsHaJZJBcgLs5a44pMvWEtguZL5T7jgQIV1ak7KFD+BjzTClH5bvIqEiYJR4Tw2Z09Y9tpopF5
jQPB9i7b6+CuDVA2euPWhNTjebTthqnhMYzxuacs7UVrEIgQ61NADWhSZXkbJ3QUZAqt3SKDdo6s
/BTQMdyRq/5iNdynI6pumSAxRnogmfsiQkTUYXALfRkqSgsgC1AB4Q9h2YlPwht675wTc8WOCZVg
3XylCEQUiyQcs5zlF21g8/KCpGE9CDgmn+kjx+IQ6crGjTCwrJe3UAQb0Koh0qioDNdOiW4wMOSX
uUgZB+ZSPpb1o6gz86gGC75iwxMEcWQl5cIwbsJXv1Tyse39rUolAsTIpfFrIPHu1H04WFdd208r
m31xDzYsi8ozQUqPXcrAShYTIIPZS7Gvb1QVC5YtLnCLubjLGhymWbss/Zm1gQli3XU2daGdfWA3
zT6N2OlnLPta+pKbvJElIxQwaEpOMB5Z+ZWKZe/s85yYtHrphNd3DT7lm0onj3PBzWMD5CE8mBV3
Zw2n/DL34XE7Cb5COD5gD21F7aoo2n3bO++N2RaHFm9FpCCB+2GDLTnMR4TDMl5ZAzEWTjCFe7si
pBvY15byI63MYtb7smhu2yCgA01YcU3vdVOG6Rvd+jZ5LGl7O7XeCDhLm6Hsx7XCD7e1gvouSIjs
bS1753KldlGCDR7L6sQDVRJ3YpvoZFq/uegIj6WhXo03c0m3QMhUbSTL0w40ETkbeinMOWiBQnuj
DStchwRLbDO2DrbEajHG86ufzptEtNnRn3W53vhWAzVzoHCemum4tXW2Kob+OulGHHRIwVCJncJa
sxlIprUFW+gct+4GEHJ56Q03PavVK4PtwjgY9Slfd0OvduVCBekGtExpFgyE0izqTTaXONmDcS9m
WNyDC0wUCwgEokTuddPj3UUnfvaT8j31BbIz7BbWwNCBcSanIpTe+R17hWHQu7pxS4IzeYBL+3aY
wwnuc/+pUBpBeEA8dutiFx8xtjgAcgja0Q+h8PKN31rPxPI5Zz/rznndvlborvgLGnwFG3JKM9TT
i7RYRx3SPtnhOyvq0dlj0tgblbibWjO7h4X8NdVtCj5uqteVOaVHxGP3k+GNx6YdP0Ualzil4Gzf
AL8TyXRIx/RyknQjsOaWl73rfbGy5skaPIPJSI6btFEwSVB/XbgtHHqlx0/dUE4bqFL6iE8L1Jrp
3SCeSmj2ZZ/DNC53ylgc20zOW6OtOP1aliujxO1F3f1I8sttaDlkSPJgb6ZsyFdGn74Yto2lPU3V
3obRdSgV/iiBwG/yVH/lyOLJClIEAoFB1bA5ecNMc304+vDlrkKn2prO0el4daabaduzdrbszMch
iJ6g9yL/TFGkJcfavyIr7bOuxhMEhiyuzB25iOW13RQYhRw2DBpKycGyaKjZzPLQy1lc25g9ibep
j57bNfvMxILb9NZTLRuPRRIhf4MbraeRoxeOFZ79D11fjaT2HAtVg+mDw9UvdwvEt+XlIWUYuPm0
RME3iX1eyfqGqrNh86SMdFC9kKpA62qcZCZITsohTwZr7J2fBCw2gPuR78qDWXcNuVONuzXD0T9W
Y9Pd1ZqqYZMF7TZyJ6SG+dJMxPZXUGBPIiI9AMi9hxiRd0U1kREJUxtRSIoprWKDho2d7BzLNDZR
ThtxVCYaqjiqt6Mn3dtIsNE0guq2SXSzJkY1qovxWuCikCbxPiry6kOdEHrhqugNaHb4ZU4y0glG
vSX1gew3AEVbBUVrSnrrSE2x13Vx+Y6u1QO3HLqwJg2KUb3drJtc3MjaPrgy8LdmjzHfo1NjN8xP
HgDu7ag1lcqEBNQcrVRk2PjVGDpsrZiMjZymQB/vZLsafLhufgLFJ8oIMgLvQlOiqemSl4AlCvPS
aYiFIR7kSk8Y2r41f+Luqki6eZMOwbwVHvsU9OfTxbjk1CAC3I0oarbwMPiEYvoGyZixsUMjCAep
2lYheiAyADTe16OO7SvTH/O9Is6LB7V7lMbNlJWSNFsd3ZlNGW/zUa2o0sHohBkP7Kpq9r40zjXp
X+v2BWYOqQm1vrSnaLhu2zs4i3d1UnzxXAJem461fcm0nEc3AEdxC+ICi9uUPqnnHsIldM/Swt2P
sNrsHnV/CShrZ06srHxjkwYi3bvFWNF71DTsC2z2QRiO932BX4P0tKNXm95dW2XvIaMDzJBYb2pc
t1u3xSqNqMbd91HdrVPTZCPRky1VfSTD3N2xnCd0BNn9yq0ACmYG4DmIPEfPU/uqHQ8Ru5jLylTj
VZf5UIGzjnwUmb24Og9vIihfD2FLKlKjPWiwGSMxtD5qz3N4mRcmnqOZDyAbT74TzQdlT6+DS8vE
6GgE1dpYTwzzh9GtqDSh6LpEiuovM5RxFemJsiLkHyzP5r1+5E1HHvbSjoiYi9lXYrcQCPy8vZFV
3H7uOJRHt4EqLUwJd0DtM9ah2sNi7u7TPLx0jGA3eqq9luQdq7GjOuTU/gbln3dBivTMw/jI5qjU
uxezpuAXymk4mbo+O8JcO+Du1r123wIL4EflwHUm8wsjbzrSVkV+ZdLtoIrS2Sf4FEaJVx4sdnbN
RH3KMn9fGLW3yzRNiWLOw6tcv7dW3j6GTkMxK8lOcz070KFi8syMN0/O8bkcgXUMKY+B68RX7i5n
EjqJhcsCy6O+7X35NjbwIHox1GiGFZWbcdCrbGZiAOWe4OHb0Ui6Y91jXLT2vBlIaWMysO9RTB06
5JArnS2qNjPs9jr/FPr2JffHGn1oshsKwgTGYIKvn83GpjCL40J42lAgMw4UKxk8ew3+KXcxELL5
c0uP9n7bMoMH7F77wrYuE+ibineKZxisAlFrOZ5lHkyy8I4JQtO1MrtNaJrlJSHXMciMVZBOPfkN
yAzTyckwvnrZDQS/8Dgl4yXuOW8nWYDsplls8XN2OyssPtls71BlFSktc4K/44B5K0jVyq7NLwT+
2Y8NtUOWUfVHnOY0rT0ySi3KcMSyMeEVFd0v3QSsuNrXuAWVhCGbFdVs7EBh+YfIS0GqucLaGWNB
twOL6lrJpU5qaRf1PYXMOJ7zmy4qoDAXvXU2QnqtLDFrCMjDV7JWFsxdC3AD1WmLflQ3HbNIha42
xoFt9BVUUOSRi65/bUc0ferUrE8D3Us2TsYBPPKuSnL3ri7NJ6JL0+s0wOpyAOtj7OymvMtmqztZ
mgXYFJQntxnq62nAD9QKi4yqLMRZDhZllzqpc1Omhn0FtXuVV5QDRNsUW8iB+m5M6uGO1NYNJP3m
uoKZtiHTptw4ETS9QaqluJSKu3r5YqQjYtU8Zu5YvqVJZl1zy2wcH9M6a/Bp3rQRw2vEaucczc1V
3ObDfbuf+5YanJeKe7H0gnwAo7//W29hLZomma7p/3O2rj0+pGlc3JjDdIB5ND5ISMq46C3SfNZZ
aOtPtuPqK61Gbrm50p+Egwp6nDnrbz/NF0mN15QskmJUwgCtrX3o+/fwLZOPln1cW5uf5JCjAlmK
o3WZ3+YmEYJVf98QnmNPmbxFO8HOQSaMbABaSiO+R3fNSGvOl9/a/f/3dfz38L28+V0d036Tk72W
1dTEYdT99O1/PJQ5//2/5W/+63d+/Iv/OMevTdmWH90vf2v3Xl695O/tz7/0wytz9D/Obv3Svfzw
DfX0uJtu+/dmuntv+6z7Txnc8pv/6g//Nd0f4pzvdBHL6//xd8sb+PvfLt+L6eV7wd+33/9d8CfF
b57vKoWU2kXxJx3EP7/r/Wz7N5+7xzc9h+eYMHekd3/I/ZzfTBtRismPfNOFr41IsC37Lvr73wz5
m7KkUib/LqhiCLRx//nGf/gA//GB/lvR5zdlXHRo1SxrERf9QwalbOkgOnKVbwkSJR2ABvz8O2kb
PojRymcyKIRLxjX0mySd1rNO0meFeR9hu02LACS+fDGqgKVK3mN7W4+OmfdPkS8RyWPCnR9hq9Ja
QUBWBYzyVehhUm84OlGbJowemJF0NyJrkfhPE40nAxJwjEBWoomj4VPRyBn9Wvq01MxQLSTFbLrW
Q+1Ph54Xg3ORmlOpPyanaO2TbwQJIYy6bz0KHMpmnZEbJSqnaSpd95mOCxAWKb2JdUzpx58mzyYv
dWpDN6eoO794pbGV/URycpTjGyf4pTmkldVPa619le9rXXW8MT+rpxWRINgaV44Kx/MUtGD6pK1J
tQvStELKncI/Z//pucxYVHYG3Rg3OpcBU5LGVwEf2aO9/aylkfT1C12FovVfW4hIqP6Tli14voo7
ITFiCrRF/VcTkHVjMR8n8HhWpMwkakusxqRuhtCtxjXxWL2zSnygkZsQrmiDkF1p9unRsj6IgzBP
9k2moFKNedXVN6IqZkpxQyvZVtZa2SFqZLt1PuVVGUu5s1mTNMeeiN7aZUSs545SQuk0LODhW6nu
YDL0k7fuAwFe1yNX5zh5PbUMfKNg/rpyxgUVJBadaWB/KnzLpjK+JenJJiyi5VDwvQvLLjd9Los3
GaS8CrHO1h4LQclUIk2DMMMpurdTd6STHjSCTBrhaMXWb+yRc1312i/KfpsTIlJb+DjpSlRry48Q
RURu6Ca3ozDEFJzAMjvTc1e4SActFmRfENEa2CcAsg63GgQ0JZyk0JhFAmi/UPFHokWTzMvADruT
dLJbDPBldu8YyukOGnAT0TxqbpGUExVdIHqvrTkIdkR4Udvflwp6in9pGkabXjttQZRVPPhorwdM
0Dal9iEfjtIFw3auncpWZwundLEquNn9resUaCJGdisYHfUE1zpp+2q4bqjId6sOqAS1ITma7jW4
cVaOrq5KvTU1cAm2zMUAp2qs8ezGXt3DcgwNNwP7KlvUbxkQRUW5x1HGpkXW2rKhK3qNcS7wyGKY
7IDdeQKI/KZHOVCuqk7xDFoWdF0y5fN04nd4vvam07rkWLvkYD7Z8Wil0P9RUu4huvE6JeKHEjiG
MVO88UebaXu2nUhtopQa9SsdfUYTBrJqPmtie4NTTPdFwBGdwGOImEyns9WIboBkMIH2dkcCHfap
SHqPamyXgaaM/enDreEhX7FrZHBBWWcxycJAA9zm8rCu4pht7EWPzw4fQtrDGLq1MzC7lymgs/xV
dx1nBKa+tMOXEEintFdT4FmfKyrkasfUSw3aEVlCt64UC4hBuoWVoM1JWLH17SsL8VhWUP4yTaPB
SiuTghSugrjbSpGE83XcUNNdz2NWsDH2Y1oIUQp+9jjDAQ7uNGpPUlfz2nRm4z0hyz7vUFUzOnz+
brr5Y1T/fhT/UcTtkWDvuoCLheej94GM+JMGzzeLkezzlLTuWtHo6FlA0rO2SdHMY1+TWhp7978+
4o+zxu9HpPEgLcTFrnDkIpj+btaYSHDXeEFRi/mqDdemMXyBZU8dbJpm+0opq39FAoLT/NeHZd77
brL647DompFiO75AvP7jYXWpcZw6HLZGVrIRk6vuBsO07n59lH92OW1Huo6FXAkN8E963LBl5elS
6kMp4BVYTdE9DOb0DndErcwSs9+vD7d8Ov+YgXlTnmDetTwlHBMx5bJC+P5a0h/pspkYqIu5tUEO
JqQpDyQb7weLJLpfH+pP149DSZd6CmpjPrSfr19jipbiHgNrh7UfpaX1pmqiI399kMUy8PP7wQLl
sp5Q3wTNP76fkfMWtYtU0RK0BMeyJGF+Dj8543zppvpW9OKpnuTp1wf90w2JWJvXlYr731e2+Okz
K6gDl3h9YB414zXKhXJl0oO8aMbqLg31IucJosOvD/lPPjcO6S0LNVfJP31uoRriss54n9KJ+id8
RIwjgW24Gx/o6F9d1H96MFewkDSlsHjufryoPumeIO745JKxA8g0VuLBcGPzGJKPuPv1+/onN4lv
05qSEM0ZTH4WxqdBmpOUBRqoH3ABegnsOTfI/8cHoZVt2y5qf1cSVru83+8GkNrDTxwA6AMPE9lP
lT2Y50HBb/v1W/nzXYFwSi4Plm8jv1I/PVqBAYBD5sAQAxJz0DAfenAFrYUunc37RREZD78+3p8/
JYvbwVIYfBzlskT/8V2Re9HNVeRDk6yGz47df7ac5qloi78Y73/yxyxDBsexuXCuxSDFI/3jcbqK
uZeWE49YjYRSR1nYI+R3SP+unIHoKUzsGPIcINWQm+TQfzGaATYRKknPp506srJEZT0RQ44S8vzr
a/Cn28cXDsAPxX3qW5h3froGZtDFLfm8cOVq114RbnbX/H/yzmM5cmTN0k+EMjjgABzb0JJkUCTF
BpYkM6E1HOrp+0PdOz1dNT23p2c3NhtaZWUVGYwAHL845ztp+vmvf4b4T36IKzG32Lav6K/+/kYz
iAFlMnJEo+H8LNvhbrBJc8zUJsyCdRNJ9hpUqB25dUyZ68r84fr6Qu13MqP4/+IzB17OvYmxiyTL
v11jsF/rHnUOyuypsZsL7T8bMruBz7ftshZ06r/+1f+zS8yl4uNnSckR9rcbp9Vp0rF2iIHBZyoh
PU6oHqrQxFgmp9IR/8Uh97+80VxprrLB1VHoWTx4/3qlhYmFbklxn0JOIaKIm8Yu/4ujwPqrhYCr
mXcNoxebdMVNilHlrz8DxYPRVR4iZhMeE4QDApcQcdpZ8YL6DynysJ6wpQwC+st4PzcPtfrNeG7j
wbe3bFaCMAwtjX53KpKtPRDzo5Lbn2/6P0cL/6yw/jbp+Nsf/08GH/8vjTS4Lf/3Tkbgmu3ws/jr
UIP/4x8zDcv/g8ud25u5Bi08T/n/MdMQ/h++7/kuAwVKNBeB0b/PNAzh/cHTy6LOQXDsOpxc/3Oo
YeFqhF1hE8LGgc09Lf87Qw0uGq6Y/1iCOI6Hucm2mZRQELvO356WLbmlOtE5TQHrC2wpGg7foiyu
mnfT7u0BE8RUM68BGak89dB3Pc1tpmxSuyKLo3KjO8LF7yD+jlDOtYgCBuiBUGfpRoN7lkMwhJyd
pUhfFFBeea6MwO4PFFONRRBrlP9GNthEr2JEDp9FXvdsthlT1MROiaHWcF6RJlZt/+xX2vGueYu4
fa2EHWN7gz0UH4oAevJ6UE4+nq22mJ21hTms2UnVs/gfYOHDQBlyvAQ+iXMtkLC4vE2856QKahrT
LfXxjFrCDzrYFDQBKVzdNEe4gcWzXHlstPFlaRzhtTLeGnOZ44h0wFtJXkGUvNlq0uV9UAJm3c5N
J5m2OvAz9nHRpN8GbTY68TknIjiyAcqs2GRFziaNCg4KwKL+vCUYDKYIExCgLDpJkycrhkyFOhBL
zl4hpVvWhknDXzKq/zFk7Ti8lqbfXhxryVwtOpaqbIR9u4cpURGvUE9p8e73iM5WKjGA0Q4Vb+M5
Gaa4+lBz6GU/8X202WVw2DT+HFSbtSQ+TKr45dSVi1DHVmil0zXfv55+pP4wZegd5mTKngslU+xd
PEYRpA2BHRxz2MIEGtu6ZvoFQsWSDxWiafGey8iz3gcx+uSaFiFEtGJwRHSAjFmPhyXaz7sPDI5/
pPlz0XU/sqEtv0wVxHxU4ABx3RVcc2ta7uhHLKLuEIw1k/a5Gg3CcNII1aIDukyD2lkSpESJ/eqa
sjII95q6euf0bvg0kFBAMm7kha9hK91vw5vzX3NYiwSdiBOTGeMOZXaPlqs1aNFZruFmsbw7S0I6
XjOXKAV1QRHDtLIS9JpNW6M0q6RXMb8O8/bqjnSZuPSBgW95wnWKMCloiCjDZAeweJL+MwDTyX8b
a9HLJ4vAEX4/3yinV8K0jD5d4zuEI17PYsBFVNjQsodknJqdx7Oy3weByw5Qsw9RP+KmB7Bn1kWW
n9PQid5QGMfel90S63IqQ7rMlwwC6XjM2Y4U5zEPp196cAV0mtYaC5xfU2ikwaEgU4AlYUgOwl0r
bVD4lm9k7dFOqxx2tjM5L/NkYVvCfFf/NKayfRc2AOPtrCdik9fwuTvze3JElWG2GVsIgG3fNOgj
mc0epkyP7TkfWrBvSaYzc12h2lA40ypEH3tEGwHuPRch0taHENTfF8wXhydyrnV2oF1143PbE2d0
UB7MEu62drI7sO5InZeFuJqPmtlR/yEzDq6jaVfGxP2fzYiCkrL99vsqyr5YnOfmA1WBWQHPbYo8
ufVdWDdE1/Z9cir4bvO70eRGAAQ6nhTGNQqkhKHDQpq3ithW78jswVIDQEOFBvIiRBl9y0UeJcCF
4/gmgX7pwwy19qManIHtV1iY4EppGK1NbfZtSZ2R5uB8WHuQ2dYh0CcixspVdiTkEdL8VI62tfOG
nnWOnYCA2PqqGIKTCf7RpjQ1CEBjG1lVbInRdTzV5qJ4QJPVP/kFk9mHHr8x1hWSLOAfpTG4Wzcw
C4abdLavbutGajdFpUVmSGuVxqXRkSTLUXHDbkcHGvcacC4KKNlNeXTI1BTkV+mpJmPxWLrpQbsx
00TtE7H2s+2mCkSt4zFZCMBFct96m8a2oMGrAwEwhpqeyI+ZpNgypJy72WCPFmAXk0SZN48iLaV+
KWKiyS4NzNduF4Ow4TcQTfOGcBTLUz1Ydr4VpK/gKyRfRy4KO+wQMesxfkkz0yHeOLQUBN0q4zGj
C3rKDAl7sYgmF3vLFKcRMai44NeDcCvEpy1ZomjGvPG9z+tFq4BJprsEZHG9mq2Qz+TZVDejCdAZ
ZaxR/RP9BPFNlixYSE/xElWfqzwtocsRug71xLDoBGAmK2YOufR2TF9iMOJtzem+TDtnD9GDx8EN
O550qQG4XXQd5qxEu1/XGNv/f6+2LGYk/6La+lXExX/cHy3/+T9KLfsPBSgKxyiK/cWmvhRN/1gf
mVRT0ln+SlkYyCl1rH+vtYT1h2T6Ium/qMEsa+kP/7k/cv+gwBI+Yya6JqGYcf13Ki3a2r82CJ5F
VoVDySYYp3AF8Dr/WrxjSY6a0oCZ5ITT2SHMdjvGMl3nhA7dyaAlN9U1Dgwp7Lskc607zbMuydUB
eZJ/pCl4Jo6IFGVRYtg1G57IZeFDhRnli1uH4ZUpuT43tbPCVJZfR7OVFxz58xz61z+/tMSP266b
XSCq+tfRJdCKfzhN5oBsIZh/QRIo9/PcedziEvPu7FxCq3LQd/Vv4RiJ/Z9/+vPfp4B/kBdKEzlV
A2Ild96XpdkuIw+Cim/BUZre26DoNWcwBe2cnPxCsO3qA0QUHJjt1rTGl2hOsw0wHtyJJeTSANXz
2kmba+zgGlJ9M2+AonlnYkD0tuxVDXVXlWcTLedZd/6xhTV0iKDon72ehKnGb/cBWQZXzHrlKRLp
Xi1/GoKctQpLgj0vXW4dpukrpwI9J2MSsXM2SetmnG8zsbxUS3oJjRUZuVM/p8qJTyyMTlVvTSdk
cJxYuR9tcOONl8QyT8YkH3GzGghXcCRFzqWxK6bdffpAFnK+7phunEzfey2bKDoiGOcIY7T2DE13
V/GsIxu4gU6uWFwvegzV7ARgrKcyS3450CdObHziLPH2ht1/IfPftoodC5MOd+20hOg5lf8JSN4G
vRZ2iNmifVwnvyn/DmRBEx+C1BZIFU5/Pg1jxNFY9e1974jhfSYe2BDhd1q7v8tyuE087/EAf8WO
mSyh6M2a1E5qTmBt6IXCfqOIDlmLOmxXjHQJ/pb+0e+8oztDr3Nnyuu0y/eCs/tMnT9g6OA8xDIA
lKxma8j+HWNt9G5a03OT65IxZ5sdSZRCBBB8Lxhn7AMt6nOGMZkD4mDEJ1NF6G3VLUZkd46BPvWh
ePLgluya2D1NUUX9QExp67ZXx63XudXtSaZBQI71575PvZ02D+4ciq0zdCCHvM6iosjOtTMaB6sn
bHVA3PnnF8P3361pdNdNuIDqChh63Vl6KQSEML/XYYHB1lLT0fe/ZJuS+eCFb1Y0JGdz+VLO42Nb
9nrnNLA4K8L6WPe2DpFsuF7muvjhIlxhJxl+O/AQuVDyz8KmnhmIrYaCRSU3uSePcI01/rWIhKpq
m3TRqU/t35aZqVPMDnI92+gw02QNbRxuLxmqxPmGE7byaY2UYjOHemvXzkuRQCJG97ITRf0SlwUZ
VbVZH21+qyREYbdEcwNsJY4PGkRoONEVfwByLtM8FSEMZ8tE4JLaFaUL4Q5nu+ONtVFDbyLEJ3tA
L99zUAETcxYGW4i9Kd9HM659xyKuoankj3TM3njVARbVgX8zymd0E4R24bUnumLG456B4+gs1E6C
Jilm/2ayGdkUM/WnTrPbPOJwI5lhZjUE0knE07oh0WojEd+i5oUWmRPxHI89W6epiC7zs66IAjcB
VtfGknagyXPwDB6yCsv6os7pnOK5IERC15a1q81gbTmkpRYnHc57oTG9uj7gsXZJC19SixQrvpog
owXcgkC8IsY48vkkgQjwcxFSGzFYDrRoRKBZxfsgxaPt8B+NXvnRJajTDBRESCwVnBiwd40BjSNJ
cNnNGUdBFWFm6nJojlO5wgbu79SoiI8TXrk3I11uZO7x44lknNv4WLaVicsqYinXoZz1WLmv8bb7
68LKtiaiKTaA7u9RNv4GdSbNcOm91VXh7NUUYXQiRisL+SVs2a1LjSjQgHm5KyuxKxz44mnL/Zlo
19zGRA9KJpwbwmwvfETpYRT10ZPBLRqKq4i1gCxXveVwfbYmerh8EA996Q6bItizoV4Y28Ry5zpI
N1kefrJ9I05AWu5pV0yYvsZ6HrapvQCTaH711Y4qj9Dk/mkWPi/HvMtCQNypJCgemwHskSRely5j
qrRHKjVECKss4jXTBmdhLiqghekbPPh4k5WknziOvYrz8b5JM7kL4hGowWSwC6dGXyHBLRZZHJk2
6UfYwA7A4wGCgRVVJGgg5w59dh4vkSlLugTeWavJgJ7LibwlAsAYt/e/dTZjL8UWgwMNuM+4AWfJ
Ojx15mNp208UzCDBOw9yY9XwQeGZDMZLVAQ/ZEOENDEnT6D2eRwFebFLykg8tcLde+gAOUa7kTAB
p6C7DIyd0p8KaCaxxvFjuaA5XTd8nFK+iesTIcaS0jSre9a69LkifsxjHlKpp8+pZ0TYuVHqRfO6
wINE6nd4R2r9IWQxt+JSO8bwJcnYiniyVS92zWyQh+mwmTCdClS3ANLkxs4bOhDAGac4dznCyZbE
M0ogTttvEG6Vm3SKa97ch2qY4VQK+PijKI6R7DF0hUSNByBNtNTmRdaRQXvc7oehDI9tbuymgbzp
HOAO+RX1feLV3yUL2o09YLGVX0GHVpGRZr8vYufiaeQvvCt8aiQGOyPsCitjgGKnl3rZT0WAI4Ax
FYeih/zQVwSZdu7wTMJUT7ac121dQhBfnbDHIJFsjCj/NrtR48qGo+AnxMc6svdxVdX2lskwht+Y
q1FF5R5VBsJFf1VGctyR2hkwCrePnSk8qO0h90qY/+i9GKxRfl9ZY3gOtXkHYTHFR1LTpKVzep9k
ErfJrG7RF0alYpcvHnMvU8V+HoipaGmTQ9GRCFKThtl4XzWpWZucCRsd1YTHBI1IrtaBr+KtyMjy
AVr+mA9LMfaVj7m9i035FYeVe4yD6pm8yItneD9J3yWEpHCLs1vdYf366VQhREvCUqB5gDVc1v7+
iPXVlHDBGE3vrI7qjcgrYJJWckNrQ8iVhzs+7R6iLsd+mCgwBKb1UqHj2fbpSKvEowGELRoGf8IA
FwPISpNfthU/NDlKAYGpc5/zrMPq3/zCgAQaKM6RzvbqDvXbGlBTRgTpTPSuRz8HhGxc+Vn4VU20
h8Q8QCvuGfmpyMyO7XRP9QN51jEfbMIbb3Ni9ksgfL+blNonlSKyuc/LrbTp3O04cjhO8jdvdrEx
tRkWVcj8jlU8d6nmbiVPSakCbfR0lsLE0xpzlE/N/ElOysuYC7rp1HmPsjjdyaEWG2mUNxnY6poU
xhIoQPg1Msc8MMN9HsjPMhesFDFXEeVKnl+OZKefHIDjpXVEqntqRjJgpAYeSvzZbqTz2MZhfuaK
PhgNWpsGKH0diVtTx68yJZ/BCD6qlud/GU3tCrS5W0txGNPqIx2bzYCGekuFrVYDOYJ5acNwpp4B
9HKSXfw0aszjbhkyItL+pq8HY80ukgeE3dMb9NFzxDCqVkvfarrpGv/MfPRL9Bcx2dVwZEbqUKhM
Rg0ixq7xMDX6U8wNtTGJdx7RvBgFwptIcL/GaL+vHhRXMVB5mDgrhyqkY58H8hacS8nMmJUZRUO7
CxNedDln3tZDD1ra/XUY6VvccHqJOXxvOo8fAqN64Oyx7gPd3ZXhkG2roMPXU8tfEbbbY2Wnw9pI
5C1olMZmb+MtxoNcJd0zFn0IbFwAG6oo92bXfUYONc+QTofXaEHKKBLmqC42hKg8YoDFwMPMsIzc
o7PD+2zdhpCgN91OO1ianAVsHe1M3HC3dyLobkoH34nlAUpGLzZNGp8huzMrOrZJCehNVyWhlxAu
wcm+ZHFxttL8YtA24Yrw0LSo+FGmqd4qYg62qRfHW2lhtHLt4NCgul2pnr8kn5bHAb6ULSDuOyJ+
9hgaqSmK4mvWKHzswFlIN7y9LU66CH4ZVeWGG/1XO8iHoWoamhIbPniFo5QXs89k85kbXXYyHBgD
GjzsYpihNQKV5E8b2TEKNoGkblzGyGOUT3dWMCZb3OHH2IVabFfpUXe5fx7HL6ULhlQw7DYiB5aU
Wq+xmq8GwTpr1HbEsxvdW+thD4+w9lEaPY5l6q5Tz8VA0bfeOoBysQX5DfIMr1ebOxx82aWe54ep
S0uA2o8sPQWjmcHZ5JyGuq8aplnzS+fgBg7dB0JN1ikWna/Eh+MdLsVCW5JlZqbh1jLqYaUnJpFw
x1lZKtz1cHpG2B3VNUGb+BJEDMQmq2g/ajK/SQwV1xji8KqHXQENTcm7ifYKPu2E8yv7DeejP1AC
uNgSPPcu+fNLB90kA94Lnnx618rO7v78MkViXFuGVRJtJ6a7qJjhlpKAupLr2ST4rWGzsTJQIN6Q
BcAisB75oElbF56ggfFmKphiQPNeXwp3eA3zaF+RfMFKNl71XV7dj85HUwbJjg4XzLXhUvXFwQPy
QnrjJP09AhpZ8X9+6pJE0NDe9414TmJAPml9ljpAi5gSH4OAHApQdxcmBSsaduJY+8uBAtJ7c9GG
oVUL1xZ7mKyaXVT9Lfez7nYRNUKNi2/fYokCIfiV9PEbBcZVZxEgliF4jrEFrawhSLfo/5j0bkVX
ObfYooxp0P74Tmod+f3TwEe+jVptXQ1FgQV3Br9RjpTE485FtIbK1DsKcgIBZJx0MV3HiYg41yLl
sgGZjGcePlaWEViTBy1j0rWpqp5mjII2zd2LktO44YapUPatUyEkMFlSn8oFAZfXJYZM+Vajh/Xc
5FBJEyOH1bwMHWXTaHYI8eUPJj7Wo1noamWx9lCpXqMM4EiZdLytOtwTXQ1Ym7O64Px6NUye7jsc
fBoe1AR2oeu3qsMRyOP63M0B6xvbWznhuyq4fUynKCnh2jc7uLnx1W2rcw0FOFesXpGWbdoetU0+
DbsqItukdQJ726FeBADMJZ4QdNOF8Vk7i1LYbj8aTAFEQWud13vAjiA1DImyn8C5iNyks0iTrSJm
exeJmaHkpPahX/r0NU7Pm4vuHmcDgHTqYSO3wbAQHAPvl0cG4QbGHg12u+6F+Vk4pbjUkKZwqFVk
MNVkwaSh32xd5uHH3mXOX0yYO8smPE8wo1cVd+IKREErHO/mB2pjSOCGqC5Z6skj1vu73mwpYA3w
0Tghz1CyN36dvlDHR9w5sJPacHSPXe/daeFjeWgIs22RiW4loyiVQh7KsHAhia5RVz/22TDcRo/V
tjnQawU1TK1hIg4ml3zzO12XJ0UZmpdMJaKIMM6EiD4ecvDwhlU+T1un4Q3RXXo/leZ7VpXdEQCY
3potrU0EhZFXhIrWD6nksUCRcuedvdb7qKIanBhweeBqT77dngb/pxPzn9YVB67C1zT15MJYCa6l
zBL5BpbtzhB8vpCqEzHMu7QcTyoKea411u9ERB+z4pldfrbxUlqIZtgkn1UCz8teEuiGLHgRgUvA
ZvmciendEcFF+82jlY8nUp9LKNgEyiZKHubpS3X6nLGIC1O+PcIS9LQasejsxHiWEXyvixD2SRuo
yxDU5zSX9aGEpp2Ekbig2x43qcbA7jnplWWNezQQqkCWN/y9wTt7yeX8XmBjpG4IaRpnEOoxKuNb
OscPbn7Vi/WvbSjs5oARUAzmlcKwoUprnR0BsJzQY41QibUku029hWS1LesQ7YWtT0MjvdV6sjAw
tfaZwpTYgWA82VQnq7AfjthkXrhCDOtnOUlz49ndC1Gl/Rr9zF2fHrJYZqwLk1sx4bAUQUROnFk8
TQEseuAqlKNPEIMZBKIHL8t1sRDWyfdBs28r8nMZq83yohuE0GV9Wa7OoMx/cDf9csaY8HTiS6nD
4Ovba1Nz56DoJ6Wue+n77mtZd1SqWgVSjFDfAfIHKiZ9B1SirO6TUD3EanqcpN5lffiK0XzJ2XHu
+gJjYlr+TiJWi5PdfDZj/ZSlqLzH6cEniCKy7eqMIh9+nEOYOgve1TCOULBCijdBZmhSbxRzPqvH
fVP/sivb3thBY+OrM38FsBky7Q2rsmCE2tegMBBRHewpsfE05mLlmO21q9uTG3l7sx8OSfE1Nc4P
HgkYMz0SmO3mcRgBH46j+UqIEaVt096Hsm1YztbNrpSpe1c2N4aKw6GLqK1FeDPR2DOkuApmmOtc
YvSTI+usJoZ+UpbZjuRG1qiFzDc03m9BJLs7b4LrOFXCfnEd7NcGtvg+98s7liyv4M4oZEyIum7d
Aw0bAoKiga1hoHud+aYrzEE25sGiv0JLuPaD9RK4AAawIDtr250qVlfDndkBFc14qvjhu7ZaxhF1
dZ58GOQ8FZNSXqb4KzNr+94x+iUb4OcMuejgNcHjTOmirfgEHP+u9VkXGx33pIAdTlHjNy6uTLt/
9GvI5Viz9rGFtYpxrrGEco/LbMgHk4hd9LnJQJ4H+mBKOPWV+LAqjtXQj58NsMGqaF97W+N4WloY
xTAiCMXZoZwNOvEoOuuDPKJ8ZU3p1fMdWsjxZJkEGOizLqHE2wX+4cpWTyA8Skbh8CdK5jFjFFwG
T7kHYtnfc3WsEefjRewe8wRxVTol63QY1Yocmi2Xw4EVw7QLw+I62dHKn8Kb37bxus0KioamumbW
bKywxtarSB+I19UczB2wM+zYykBfwS1Rc6WtppleO1HOkwZCvyI442MeH1CSAJ6TPHn6cz4mDO1+
hWl/aoP8Tsh3rQFDRYL/ryutxzJnQBWtddU9hcyrBN7iVdIIVrV5tnNaGHHTGBd7+vNv03ms6tqi
ySCTHhU5k5sSWiZOwrWHfx5QKOGOVfKSdvaXq8zDPMZ38yB+20sw52A9MZDdhnwgiYXfk4f4R1Fb
L7k5mqvCqZhPs5xoAQXbkwVS0LrStDeHfhx2XekhgRjqbyVe6Ispdd2fycKch6CP4/gpMA2OQk3+
8QKxSg3LogfYWURUVtWIwDzUezIIXg1fvhXZtlYD23DPfpLz8InVNFbZJ15+fJm5iTmeHNNTot7s
9IesFX4SN3qcA58FS1ZeJ+gfTGZnjp40rzdGPH1CJiaEtkbn8B2ygRHwbtaJRKPPx3FpScTFJ8S4
Hke+R3xn2EmmkVb9iNrwYa5A1XHWb8JUvAz9+Dk0L1oMwzmwmHqXSbkdJCTQAJiZ9L/Rw79NKjmQ
nvkS1Cb0jvTQI59XNU860v7OOmnOYVfwxJk67kjbAMg1fRhkxHFVsa/X4wncySOunIXMBThBMIa1
mV0j5qYqB6VXoN2A+etDxATSMRl49bzuMrfDCTJrzT7Xcvd4EM9uUr6KGYKw3wT3QP8OLeOKlco4
Glj83vUWSetz+92Y/kOf5Ecx2q+gmy+J4d8mfM8bz7F4RkgiZZJD2DMWiQ1V7shkf5hz+BOOVxyC
WffrEcWgkiWSHMI3pG19aD3BRkojoutgDI8GF1F6bxENTF9muuvRLT6V6o8zew3wZCH5khamV2gt
t8HBp6j9J0LcV13injG4YCel68pjN94ZDkDzTm7Nmij2uEvAs6cd2YbYj/vWOJGwcBwat9im7ZDu
cs0NK3P0S5zcOcMjnP2rIeXQN9zyMcksUhUbsTjM2IkDRJ1d5wnyyYbYYJQENrRIrcNzQ05qYtib
3EH+ZHk6WvtBUa6HJntioPU4R2KroyIDycLTv4eC1ffmU63C7zpR4bpq8a6n+q2QcNp4w6x1SLr6
OoC5InUmNlj0zOOYN1uvILJQRNqErdLuE4zyrqLGS0okNuN8n6fcEFUYfYjQZWEfjTXLv+xUkgsv
rJ+dsJt9aXT5tnbVlzVzWRGrjTNWbmZQXytIGv22b18HvQzaI5eYJb1HpEd3n0ggkeCA4AtkXczc
vWJhgJr+e3aLg+9tdGVsAPRsSD0U931vvTCH7IbFxWK63cPss7toJxJCOqYD/hCHPENgLcQo/Lb5
qI2Vn5DBFI+wcUJx9BHf3MxgF0n7qyvy7uiKsWQXxq0ZdsxlVsAzCqbSXnC2NHd8asW/rSE2d8Qu
42MdxVUTXo+BB6MWjeY209DHJp6EViSbx0gEYJSD+nWIthTcDFwSXkATioGiOP9oMlsesqJAYpDh
Y4GBBBo7yd4zH2WFU6ULw9oAtQwQpW/GUwunGzQo7ql5LVFIbDLR0MiwGEAXCpm4a7uOJzBzZG2z
PxkIWVpVOdDU3rgNQANXsi5eoopgFx2meh9rh1oV5uA4JxcbeBFkrhxMtcEOzowJJiqnjJxh+kq+
3YmPG4Ru7Sd3Afn1BEVOmoE7vmkwRcUjKqQcszpdftjlvxMdPrrTcKiiVD7ADEuZ/FTNRgdsc7yi
hKcx2N1+xjqmW2f8JBSNQSkhLkskMDexsbzkTu0tWhaGGOE9u3NeCAZG2I2Wt0r84lpHyYE9ZbVF
H5auW78685g/ix68CBQK5usKxFrVwxcxk0nuosRb4WnSr4Oa8lM7svJqo+ilMZlw5lUWXKkNwu2c
DCAJCEp6m9v0aqqMSnDW1U0YHIitlGu2xfVZLKb2TLMUx3GkNnL4xozX3FnYPVf1wHfWVj2e2y44
YqMqL+Srb4VjUR0qg1cpsjfgAiSY+3BgWLJ9R5Z/7Tun25tzm+xLq36Y0EexH+ULGTi01/gsrDAj
+jnqAfz4zP6tTDknL4uyPZTyaytVdYoUWWHwkhResXm8tp5DWRvjnptVSXub9SdlsYYD0musW6ii
8GBoAO1E7Eo2xn3VG3xkVbGr/U5vIqJgpiK1n6pKYG/1CXoP8pfCYKiEwG3lMOjHfE8a7hSf62Eh
5yxqPp74H6rKnY0nSh+jP9tJxE/ERRYj1fAM0LvswA+GOREMEurFND64EiEoq/l53YXZ8wj9H6h/
d5V+gaklm+7sImw2dBSILYHabNqpzi+zqT4Hh7RhPw92c+HMW7ikaiXLhgeP2fprYOevuqo/p4zL
cyT6HLFGBzAWkdSucRrJNpNUVjHYw8EJFYNzKp5qHltyobCR+tbETNhcsjrritw0mz6rGn7m6Vo2
WbTPlpPXqxyPuatzjV2YcZZ+Jh32aeoNFrXODa1kQzvEPNTxphYgCLumzDJ2ded+1jWD2WGw620J
DlWiz1vVuPUVPQg7KyaLDYStvPHaLdxXh/O5SbtThXeYQYZHid0xDCwnOIOJfbEFoES/WZKNXfKd
LTM9y3bGcJlU0TpGaoFBVd5nEzDe2vVutWsOu3mOqp0LwchBjwHlb6q31oKTctKpPeAbYCPP+jSK
W2cjXgBDJieNQOVIbtCf0eZ9WownNrSvuIsCRsPTZzO3zaXMnltciew2yE8wQOixYj0Lbb/3WUbp
VOUw7WtjV1lhuimycWsC2YgGxLwzxIitt3gnypj9i2+znvR+x621tNZxxO8qdwDrplNSuAhZAOh0
BageIhu3AyOgle1VNHAlkYQMV/t5HRDIsMKLMW9I/rYBHRp4efJsM4hZsK2tuQkYLWyMtrOQq0C8
pCUctnROn+GSzvjnF6I4rQNGdpB9ZbjGRJNx0wiygqHQlOwwyKFAR9i6OejYML3rolad/vxidT2L
swxBoGjfqoJpZ+ewbQmLfNePZnKW+DfOXlwxK/jzzzlRRpZOTl0+su0chdzDWYecFUvnDMWGRX/F
/nnwgBSmZoFAxuax0XC7kUc8UjujXwPLS8ZSALXKJqplrVhpuZT9uIbzThsbtCDEAxbjQzePi6a0
3lVZ+R4HV8u4pqkdM2+yst0k0rZb8XoVt8/YbXJYoKfaHAkdD+VetFF/gnfcn0pL6n98AeFGBXBs
zX4C1ibmE/DxsewBci4JqoT9MT00J/dcMH5H/BzT3roMA04G24+T5IqBqa00fWLgQyyv94XDdEnG
7g+jEU/Z5BIUtfw87D2NS6CirMZFUtBsHJvZaDXq5FYT+eBqH++ZIPWeLLPNiFC0agjddWhCELTk
l4htlNlMD42MdzM896JDczCH0MrLqLlVDIsgt7fPg0SzMiv3h+cOOfVOzJtfL2omj2X+VJ4sm1QB
HMexwUrFTR/DhmLcrDx645HnvF8/5E7zOXfhiCp0fGQbcxDG9CRsnkJGMJ1nm6lXMvYF3U78WDX4
hnEyc5S5P02ojEBlKmUjkiJVtHRfCDzfcZj+YqSCmUiHpO/KX+CBxhWrrGoVl0QRCLDc0DhA+cwP
cMIehEMDHdmMj9g4THl5r9ntcCgAVM4NorWiY+Z1NeFm/nvAPoFdNYbecDKvnrK/Fdryo2OmL6NW
rz57f2V8Dm1GNQVuuS5VQ3nIysM4kXP5M7NLAGe8n16c/LapevPUv1E1vhCNjM4NuNom03+OaAKI
Y9WPICY5qWM/tcpzLDX/xt157MaOpV32iVggeWinQRNeIenKTwhJVzr03j99L2b9aFT3DzTQg570
IKuyslJXUgTjnM/svba73isaNnmgSKR6Do8Ic/epwx7RZHPCCGoOgIDrGLcGCXe9z6h88yg6JJN2
m931jWpX7ezvOUM907LM34QGrYdfA/Dzei9Ehnwmfy7qQ1xkD4IqaSc660VVAImUOBrmkk/DmoKz
nLaU+WI8z2V5sIfprdesl8lV/6AHZvMFhzb+rcr60PLJYQR3LAc0Na577Uv3U2rsHMD2n5sLSp6X
zmlORZXyG1CyBrpL9xLbbwUw3V0iKutgKNnX3VqTZ5ih1bIcFkAVl9ICIs2lJU8XMzBl7HhksiPv
yEekJFWRjAcS28qcDq3E48a8qQAQkQF3wxifb9kj+pwf00G82EkMJ0UKrF/CDCZs3rv4mjhT70V/
1NH4TWd5RPALxhfdBjqeLa2ajURjMPNkBPQROeBMdRiR+2i5tzYAkubIp3REl9hW8SPKejNoXeVs
G+Io2Pzwsttp2PPmaJbgd0n5iAl18fOGwUsFdqGp+ej/P1HH/n8HYRFIX/8PGlqEo59t8r84lrav
+C/HkvMvPHOqBgTM1KAF4DD7t4pW1//FjaWZgFZcxxRobf+niNYw/sX6D2OaaeoG6xOB8rX7N4QF
qAtyW+ydrJSEY+C+/78R0fJT/YdZyeZPooMUyGhdFRWv/b976QvgX6U+AvUoLfHhqO5jlgh0A4wL
/uMF+S8P239SArBR/bdvhTEaNx8xcyYy4P9mm2wWE+HixFZs6eyd4GQdpr8c5IOvYXfZVfU3uqNf
qPGdB4j/Z6vdiywlYSYl0rLnZFdalKhkee5SZl6eVmivclX2MWivY5Mce7fnQzVLrE0ROcC3xWI5
i28q9xaVqJfWerRomHZW4d4muYVMMIpSJ+2tA3bFDpDPThqVpyjFU4F5iu0r40hGwq9z9bBGakEj
43yvSRNAw8LApT5lQn1YehPzlXaXdwu9qmCSXWTD32ToN6mUwf1Os5g6yVNniW8xzpoHFsHwygpu
b61YB6kZh04H31fU0gKMbT3n2Dx35eCoXm5pT0BdlmMjpreyGfeJo9m7KTLPWcOiq8/nY19bh2rI
3mvVZERq3jo3AvGb9WFj0uhu/DeTnswjJI6kFBDlZQqp0qrUy5Auj4jhPoUsTpNy7hxa+ojt2y4j
QJU52HNin2vd/jvVdyOjNd11hSfUnH2J5kO7hGiWFxAWt6+Y2+WaT9oLh2zhtcJAYUsaSVyx4jC1
XZHAIo1ZkOtqe1uXFsmC+JzsdTPlHAvUCDtV5B917jLE2DKCaIPzlKCmqvhxjY4RhqLe98y0QaeO
DLbmt6lAmyGT9b2NLc2v8uq7HQvOfXhy2Cb8kROR9B+gzJYr9leqQprdDM5nM0nWAJlCJbo1qPG0
Y/rSeQyUMS1rF9calk2XyIBOiV7Bk+wEgaHc+H2PQrLy+CYup3+GxGt5BpL31hb421DYWFyl7hSi
92NceqLiKXcNxvIdE8lfrVeOa1dYQUbWwUD+k9+ycBRgr3aD0n+1LdKogvoQkOrk2+S3ohhjmTfx
j0Vp7HIid7h2tB2ze1ACub2prZ+bNAXrp9RQWlYG2cx6mkjiK95gLIOd4A+BMdm49SnV1nEXUVb5
S3LSLTBvKea5TlW73b1RlNKL+Z96xxLMNJ/rGmq6q9HP9HZ54V2cvSy3ETibt2VhYDiUFPqLwnxX
zuDsMRbTRKF4tP4obfk2uvK5483R+/wID+Ocp4tXzPnejMnz7ogj9vHb/9qtc6c13S8i0j9z0tBu
kBJKVS2bnQbfsUHt58ZzHcg4Phn8Q91w+AGM6o9h9X+BJEv4sA42Hv5GL0h2n5M9kqzUi0oQlBUN
L33pC2sZENxK9tAMza1byIKK1P6v3nd3qNvOeN2Sa0HdOaZIUFNYRzTQzByQAbBArelnMF8psuNJ
Lr0mdhyCkMrTND2a/RiKyfFKXAjeCKGTk2b6bJeu9vu2Xo7KP5n3NlrAVP3VnI2Cg0lJhRGMUTpG
MxFFPzql2g6FHkspJVCX5A/hR1dJqBUNj0H+a2Pvoqhk5a7RIHVfzqg9V6hNlpTl8WADh9WAX4/1
EUDJWSBf01P6nwyTUhVHh9oSt8m09trKDH36cAcmn6JbH6Ypvx+H/dC6D8IldqOe9hQFDT8CXc7C
lpD5RAc9pkoZ7Jl7SYsBSCUgxBIa/kbRmEr3m5Rkongqi1gR2fzRJrtH0JbTMCw8penAco88dUZb
uAu1dg5Qs8AAoEzzp7k+94o77m13OETl5PjWEAt/aZjwaNeCYOpdM+NGgxeCQje6DhExm+hx0+jD
ZK+Z5OZ9Ou6teH5g+/lqDOJSG+MzziSwhP1+0pYACGegjsM5UklS0oLOdo7kbAdWL/0Jyr4ZDfdZ
FX0mdn0CTBQuugE2OHoHVo5ZCz2CCmFWnb+avhz9tDAPhK0Ti+QeXMd9bWJieA0IxDwqWx6WkMNO
R7Qb9CbrClO6qmfbs6+xziaZrt9jTZaB0TS3krOfozeGEcls0+HCQwMTCgtXVczGIbYRFaXiq1RQ
jsfLPnYVGkaGOXHqXpe2vHUV+Rl9dOqKoN80KRpOlJyslyi5RHwoWVs8VW3PPCHydbXi5uxnIKK5
+j07pIZkmkIqDVGf4m+nsEibGiiZzPgB3Fu3no9Jk94paopblP1LJ0yPg/quUpNmp9TtX310TnHm
fhT9p7rk5xgJrzMdRDbfyM3aIslXpr/lZ993KOjl6BFpc2dF5d8BZRLL7vuuqt+tVn9plPkR2cMb
uMVXWddH7iFag/eRwJHDPxdJTW4kGnf9Vb+LiPXxartkU5y86gmja+wYf6dV98cVrLatP7eCGCh+
dHs99lN6TTLlkY3Vray1L00bHnISkVtxStzh1rrmpazQi7otcwD+0pH5Fvl9bDTXDulvlKN/3qwm
pZH/ja3Cx1JwzcAlteud3rCrNFwaISuAcP0St+t9w1y1nr2OUKDETs7WbzLVJ9NKt17RfdeG/s+o
36V2gzLBANVU9W/6ap4Bo+mwjYPSkmfGN+xaUPSYNTLG5IIE9LOxzU/dVHnb1cAW877rmwMpPmFn
OWHbuQjsm+ua0W6axvQy4FhVVv2Toc4ldfoPJ+YgmVftpVzfqlL/ALf5I2btohYwxpuInqR9NFuV
szVZ3oqWhWaKcNKJjQDS/XPcWU/9xGpTexRDd69AIZmM+sGx7+BUPcnJ/cKy03tMIZC05w92qYKQ
Ijq9XM8GDoedWmoPXJeIgY1QGvZFj2q8NBIda+V+aY17+esaxQNLKwbcDH3SNExYZfa6erUQ0K6U
gNybKQqShX5n+RtH8UU1lR8LQTvHWYoAwHjAxo8GVMLTyJg5F4uxrxDawspG7mihnOwqYpLSI7I0
5vXjQeZxWHVPSN+ZnKmGr87srRD1XktNvrnS+DSU+mFtx/0ykV5Emqifk/IuCxxO6jbscctzrgE+
zsoTE8FzIjt68fjWYSofVOu1jR8K+TFCXmp5+8Yl+uPa8px0yNtT62Cq9Vu92PtYzu9TNlySFq4u
9d6b0bOs3MoRod9ViXOwZiZrcu32TLTPmbtVfS3usix7cMSzbKbnbnICfMVgsHsGrA1Q9IxWXy/V
V63Y4lML7Nv4XHxtGwoNXl47V0O33zXMLLqOCkHTzoY6HidjfcEYwFe2hA6weKxsxy+H4XEelmtl
aoSskAHmEh0wypOxkGskJjTAycWtd2XGLFN5krpzlVHrp6vkVkFkxd39iE2HHKNPVHFH3ZhvkN3C
yRHhKrvT9vEsLfSVhU45vni1Mt5sNJrk1x2wmwZtbjEIQLkmI7Qb8zuYsP1UK98RljLuHuPeQOw8
MFDY/kKF9ua4WzmyXJem8hnw71WZol8xH+JuudZrdm04adv5banpt9Ozbq4noq/eNIKvRl3cTwJi
utTCOZkQ2Wf3g4EOah49BK9Pmo1lDxa3xeAxZR+A5vGIWQib+fSgnFdAsKv2vS5DCK9wZhuX6Atq
2iog5TOHNJiL95xJYWRXD4D1d+TPhi7x1M6HgX4yd5e7VugodauXoebXj8bThLIkz7oAbP9eFeat
nfnqPL3kpJDYkj3FVBwTHcu8DgRXPVVWApSfZsNk324HQs2Y0OPGYp8EEzpAeXpqOQAj3T0O6rXL
pn2imoHaRhc8xjtBwtT237q13KaZUJp1QnijhyRnhwkH4lipV9ByaHDFkUnPxWnt6/bDkXfEy9/v
S5YZA6YqpStO2z9HmA5OkWFefsIdce9U5rkV48v2LjhUDEoGt509b91Mfq52tB3uwTb+snp56moR
OuPINJj9tz7v29Tw4xx2hGBGadh3UWzt4jl5mJU8VPH/6jjhrPqxlVOgWNm+eUk6eRqN/mo19gvL
13seybChMpGWwk1AtB7jYlcnW8cku3E0MNQlfzmeDmBvB3fT+vtWnF62PwUSw8cyyV8eKb029nkz
HDDW+6OwD6QH7yynCHNIyLkEFuq49ZftAg4w8lC01jWn3GubzyyU+hQu61Fdo0enQidQxwFlXqDL
EQPJdJ7UFjeQiw+shITPmr5cYUs2IZJywH0nrYcWyJssACGX1Jvb91zhN0KrsPEPSFavFkck7RSB
yrtu5nFJ3IcO6ShK6QAofphNyEhx3S88NmIuwnIUJIcRfAUK0agYwPYHZbUQO7o4DZNL22pcSKCr
o782xH9TxOeymSh2mZImgUiIIL7v+fpIkOPB6hDcfbCgzxjw3RA1TrdCF1w5d9GSv8T2fHYx/8Xx
cmFO4FdJHk5dfRxwxxCDfGGajXmqutpSg8GRvKiSbFOF1KrZuA26ddVRS6NgCcs8OWpWiyIRaKKY
z4QWe/PKlgy3Y9yb+1bVAwKn99wMF5U8KJJE60YP4560g7S7VmySc3J8cpIf0DPsYzgTGk8OGUqE
hyhHE34ieTTa/IaFk33we4mxjrnfBKwzstk1byrQ8kAiKMY05Z7MBQ/G334gRwHfwWV7nsm6CFR+
Qnfogq6SwIyJHUncYG1NFiXslyU2FtZXMOt0+BT6uFzd2TkWehuORBDmSihJj8ui6ZpJ4tJq+9GB
VGJxYPYqWa4tajFzCuPBxgSJuNdldZIdO7QU7Jy5FRmbE8rCGdgGcFkfnCQ/jlp1LKvltOTZvuxM
BB7iyMAojCSovoEQgbb1aSX8ju28W1s8R8S7jliUVWShPFvbeabR4sKK223pUlrahlH7ldZogbTu
RCRssL0QTGtCPe8POor9wnVCeBoN/oj8tSa9Z1k/oNefsM0d2DJih6ioYJfDzB28EAa9vYgiU/c1
O254qAeLkLVteh6r++0sbIzk3Gr9aelR/BMZhrP/yiTlQdTrGxwfWuEOlm3/HPVu6U+F/TzbqBok
vMtOeewVfW+IvahyB013eukdCkXdEOMxJgh9mtkzLijVrLI9563xUZfuY1RbLyWDHDYe1U/rAhkz
E+1iDtZfA3Moe8inalNa5Lj5/HXZKtoI7VWXuselHD/++f9QQBHrvXG0qkn1svmJTxfhCqsYMDHq
IBVAB1uF0hEp4LyaWsWQfhIvUvmtdXYT+eZEKzSVBlYgzZnRp2MOUZDkrC+5yhBZn+n5OveRAc3v
au0VrbwkW4Jt5TCqJ54F2jmtlLck7HpXftJ2Dy/8paxW6VVav9eapAts2hO28y0JgMoZdK3y7xi2
ph/0IFv4c+ZxvJGQh+7ITcA8tOXBIrsFTt0HTpeWRb+27lr1D2CIX9DAfPMV50+1DCVbdP1H62nP
l4QUxMHAOkqoEb92x9GmykcZczJ12m+9wHxhTufVpFL4czVzrdji2Cj9Z7slFWjwZfjapESLMdsR
Wl45Sq+dAOCS9ZLurFG7s21nXwF+5iypcUyslyJvAqlxkEWoHW4AS8/bewq0hbtM5D+xzvtvTvaj
ZuU/VYrQU1+ZGeVW8StGJWw3Jvza8kLlVXxsx/m3aQa8y7whlWKxq4r5cs4LLNaj+zyMyo0aECcP
L6+UkgDbJnkj0wThN1p1b+rFi8Fedbbp3ybx4S7jTbX5aYzsZ3DnWyOA8AwDK06bQFYZoxZQ+8/e
5YVUmK8wGIqepKEDhOeMl4igVNFvqYvJXZHdqUKtz3Omy1CpPsuoeyQklNToVH731tqGrVo8lunN
omAihpNFQcOr3Sn9QVWzb9flErDS5MREtzzMls0rT9jArl2cZD8P/d7avNYIlhMdQQTanQ+yMiHx
8csxJdxNm6hZHV4SBma8UIYMNVgauEDrJFCmOCRSlFDH6a0dedc1iy2rjgXee4gWBhmEDnZBk8rf
SRrCB37VenZTPozK85Ip7rHrs5dWISSEdMSKT9C+QjXrrcSdYmKY0TZp1hvUf4w0xD+dV5aiafy5
iIRVWsRvgFrBIQy3PitDs5/79sshMYltZ4k+rdlPklildK+18QLkuLj2Fj+2lAvEaH1+qqx7Q1rN
WY0UEtoESlNs/QxDS3+JXPJuluR3WWuf2LEHpaDG6VwDAoTLZ8Fcd5EkVEV1AIYSJv232QxtozSf
i4g9YTszfmtkGjAa/lpM5cMh83tji64xGxpne0nVUnlM4k3sklPa97xkODBHP7FDtp5JYPctylJp
qzigsHyOW//bggu3sCj7Stg19mPP/ofbtAflMPDlJGLp1O7LoYxpAleSUeFsQ/V07ObN0mv7pN3K
eTPaEanuryhNiaUl7K4WKXeqY5I1Cp+bHJ5xVygShBhvbRexTwXlccRvYPpNU/8odflT6+OtriLU
vDUvQ5/K90QM2hE3w2bvyaJzh16ZPD60xKi7abqmE2jabzU72gV1ziw5S7dTqdDrDokyBkZcuggz
jbfM1Oy7QmeWz8k8owNV2rj3AJFd874bd7VzIlJjvUVFap/0YX6szPSzKLVmvy7cpaQEFd486vg3
VE33FJ1MHushjo0P02ToSjjCWfA5lkZCq/RP4DffZeg5ESqg52lbH7KmvlMmfkaDAssT8JrXpLxa
bn2pY0HZ0BC8Ff2S+zVj4ySBGrPIH9Olba97Fw4ZWZN5gcKt+e41BOBDo52LnFIi4Q9LTY6+iXXD
P6I9t7VHgtWHYcc9BLWId1fVOIh0DB+hoW2PR8XCWOk3fkHJwdLb7HNHq9wXKATo1ofDOObfkuU6
ELRxP47zeXRgYaw1ypyhZf9Z/Axq/RMZE6/EAO6BDLGN+bwuBuJYpEZeXxFDmBglkp529nAxcMRF
fxhzcJH1dEXzkO0n17mpWWHe2YhI92YvHqo1tRBe9o/VtjYhfLedlsZbM9fwwdnis3W3J7WrTung
3kUjtYMo55/YsQ1fUdXD4I4cWUKS2IG3yOzTkcvfOowuMMx/Dg/LSS5LY/5oDU9Jo6H5bgj0MMYR
6afDicfHx1jVuznPrr2cbnblPJoZAeWJysfOsviPQswPvB9ZuCa2RbUrX+jtqTtK3vtoSRFNz7K+
08vjAsN9P/Q6AvBmfE2Y7R/bTVQ8eaYdi1At2MUDy//B/kattmQhGHfMd9n8ta29MErwgqWqe2hN
8O8uMmm/NCzsvoipFEGvIrnncX63IdIPcgZSAxjc9NQt8dsknCjs5ELxilwpqeInV6qkZMYjAYA2
7KrBVDqmGd1nFgHQT9snzeCPtyeLAsSar06zfvc6K7fIKn+6ukUNvoDiMHhQLBzPp2axX1dAS/t5
c5DXNiUL2STcQgXCSMV5raQVppp5HCYO6e0xMeblZoK9pW3jQdYFbz9kMenJOr4blOzJIhkRXSLm
f1efdz05HME4d3uZ6beZLeahSIvHVfkyq0wEGuJQ3zSM+WSiXmHkhUk4H8iFBPQh/V7DB7ki/SVO
GfoJuWVx9WogFNi3q/aGyg3dRmQhDFhlylJteMudCJxvW1l3su2+In1W9horU5bt9kNfS/XCS6Re
kgRtlRR/JsQ2ZC8SALgWQLtcUeBrWWLbTyRDvRSlT4hdZ2E4EphFxygVGJ9fLyILTaIzH1xiS4KO
xRz2VcaitQb+R0+GB20soEo4jAFKSk091piIuLnlKyigGmgqnlxZlihL9jePB43pSHathvxNXUdx
XxZP9jpnTJyU1i8T1y8F3VJl2capVb9NOxkuKAl47IyFGj7uvIaIZn92ep9NZRESPYCkYRzoeToi
06Cj+cwtd0S8pw+wc87kqJLjaGcrpTIhaMYwPbmKNR2oxz4h418RGWGMI8rSa5pNtmzPLzPcadqn
djxoav8YL7TJpKQyS55L2tiEDr5C2MmzM2NrnR7SEp1/vBJW2tvmtyPoOzYrkjFah3Zk2hRVNhF+
zexVM85BCPR8K/D8mULS2WoZ1kGd5L1uGjerMd7mTIHkhkPM01rxNJUVeVYUS+2qjsyvwJUnhGIt
UXIejY2NAM6FY6BL10ud6x9SF2BcBi2cgIIcx2zlLaIVm/LnHvXNbqn7IyBoQtFcBHai/0xXTbsI
0gh1Q1mRAI9365yyLcLbT8AXLWeOUnhtS/HSumHMBNLOE2T1tXGYOy4M3SQv6yVm3OPJZxBxif8o
V9ycAzXHDoK+4un0ChVcOW+U1fZJQP0yv1MHwVr4UPLkfqlHCrk6hvw+K7ux6p9Nd9qyPZ/RzGhB
Rriy6FrwbxTXxDOtb+6sWaEYUHNgR6V3nftgYpqqmPmnprMZiiOz2Bv2Z2SuujdgoPOSuH8TLekK
SEtP40ZZWhen2VlbRERL5JmB7yNUmwGRpsvgKSOM3J4GljRtShOHIyrAZran69l22RSlK3PUqeXq
hFhEgKDeYBLjLGIEjjpZ1XyHM2hUyRSKZ33wk96vozEChaMTXFJ2PA26Gocodt6itbb9SSEGyhjS
q8IuvSLFg/11867GljgXfDfWAjy9Si2jEIcDs9zWvabdZSSjA0gexGCjp7sYMrSMA+Ib4BZFDajJ
4RHkYWoPkPU+gQntLMzeB0IsrZ1jFp9jivS4aecrV098IOJ8EC4VqzVCn54JxxMFDhNVxmi5O6yu
iX6s1bU6Kw7jSbti/7foxAJYWn+w7PmtNlMmw5LPzpr27Akky6iaaqBmjKqmTZC3Ai6d+7NqOVds
VvM6NV9yJEDaqbY9l1SOQp8Mb7ColqzxrNfUaJ3an3O9e2DzUiHV/9XS/p3tdLa9Gaqnl/qfetBk
yA6RJr2vvhb32k5sbGZXE0HToBhLx+Eij1nnxKckWi5dQumKZQIwDePAvlZliCvrlQQ9DccNdj9c
XcJAFSRhm5JjBakmKOqsvLb0doGN/klbBBEZ7LzjjFoB8iJWqvixbbZYSGA4VVz0D3OdfpVrRmz1
0mhMssWeADYsHYRDnSJUoxhKMf8J5u02FAdPIlhjO03abe1GIwqr9TVZ/kTIGHxioQClNLbhTWOy
Zx/6SOwp8cRgRkIlO+gJUw3Q+RCcl1n4aaOyo8RbWBryhF2y2/G7AAKLFrJo6Gz0GMtAXtukdY5I
f8lr5ainCsJTpdQI2FLStiMhjSvwi0dpixvSbZAzXd8GYnKPZmM/kdSC5QZ4EuQP5YKWlDBlg8+C
M7cBooOasC+1gcSen9Q5b71VNzH2yG+II2qQWrCc3OqFa9QKdPLY1MZhIIHK0E5fl15zj4ky2S+N
Or3qsiArNdUsWKwZlAbAuJzly4qkt3gfMUUclpVD3ckan8Sv0cs6jsuxahjdyNxjPnZ1yT8cJMXH
jNSY31wNLDW78AE0j/TMdwSHp4dOIRO7Ju+ePp62Micw/YAC4hJZmCYKB+Bk4cjG7y3nqSmJ6sRV
yqo87m+RVUyHRlYxPW/CKqJFBp+iKdOaFlQKO0QWChctDlO36C7GDFpTq5n1t3WS+10aSFGo/mSX
dy4zDELODIKS1WedVJZd0tNiqC1/18TtM44CuSflhl3uBM1nZOrhOoDg6oE/LWu4suBJElquGKGL
1b11Cus0r53LpJ+NBvMkkG3pvEIq44LvVXTW6OCgUpK0CK2m2Osa49mlM1e/drnRZ2cJnLZhrWQQ
61qlcdBaUqPGkSeLsAy633mbc0U+qFwCnzDM1GNpnJtW34+ErgAniSY/mu9Zqy2BtKdjaScHWP3H
lAxEPxphnTi9y6iip+QDG4JreL7PTfnENBJBUbcRwyLy7W2Cz+MJpVCLpnRHCXedzPKBrOJyl4ER
hwZSH6KOiNTExXIxp16/VcdY0vGc9fEGZnaHcKoc9qm9pTCGBVCCQnXHFOMrYpZclmuH/FP/C2mA
u7x06b+o2Gm6XPTg2QYQ0iuTMQVZvDPj1cSYrqZbPbuduEyaHO/MBhcSydF/THzAWgbfYOt7CbFD
iLvCR1nqK/6D+XF0lSfdsiMmR6xTjXAj27mycnwVcpWZlhds7U8UzSI0P+zW4gha75x45UdSs1f4
Bt6c6/XF0KAArhbioy1vvq6Hn0QqRMCk8+eI1Gg00DuD1/URwdo7UpANT3Aouuy/fNWF6VEujy1B
4YHozO9YaPfp6u6pzM38zba7OSRdB5GMVhLdiuJpboistGs8fDYBpF6rzNQA8lEgoUKh2yA5tvjM
odoiMypmhT+OYDPoEHKIAYx/lz+weVmmwU70RqNDw7sJpZNaYe7B15RVeaul4noY2NFQUbUXlQ1V
jEbbW4h45JWW93YLLng+Fqrp3uRAmQVdK+xGAw2yk34bQ2f77qLfkiJ7GtZWCRZFxQecQ0W1mKzh
VQR7hn/6XBr1uhvhHJQoZ4WSOd6AbMAzHOeOrMHbmCpU29I8Nrn9t0qbBh0sW514zFoSj5LvRp+8
saaqsXk1OT6ZMFWkhuuC4N7CcNt97TI0UfgesR1HR6O3EWR1LQuoKPrqcvdNrmi2dHt8AHvRnNS8
/wGpC9UoNjq/75cj05O7Ye0epcMz2YzHzobMuGrLqwrYsdWINUZyM/iWNWG5XNCfFlSKTn5vKDYp
jRw+DcSgHexEGA+1HWroU12EHUcr5yNWtH6lG/y4sfaMynzP3CHylRzv/WhVP50bj0dQ3NZJWxZm
5gGOhCYg4gwtgxQPsNHA+zCOpgQUB2jhHAIdxdO6ugfkfGlgteXvpLsnOMnfHTYiiCCBtilbOL0g
dlahk5Psli6yPaABPMCSmcK2fKmTlu3lMB3r0jiuLruxqVquJGY6Jmt6A6kUNfNUsA/Io/3YKJoH
l8EB4eEcl1VlO+HiHW/ny2QtHPWsNuj9YZULzmpPLArO2z7IKrwFwnEIe13KEKWFzpA4YpQYi4+5
SEffqOVLPsbnvNfNy1RkP3ZS4p1bCNZIKvks+kT3MietQ+L1/ujND8rL8sTheeim5lCn02NX4+Nf
4giMZkrehmGkQQG1ZEdT6OeczzsNkVmQs+iqM3CHbeY+m4Z1LzSsTaBQ+zBz2yMWPAz2shjBvKjP
vfM1Q/A4SU3FRcs21LJ/Bzz4DD5M9tFrfFR7E6smEV0HfAhnmGE3YbFVai10WA4Vn42BndGLdLZ/
+yHON15aC29mwkDGCNXezeaK8c31DYfriE3bGLbyvVBAXVIG5nFtXCxDs7bX2gqXpg9T/ZP5IJlh
tip2fd5q5yV13+ppC8CkXee7tu8j2B8RIZDTrQkEhwlCKXbfM/rTPU7whFDWOds5wOdLbjz4B4iu
EmH+sjC9t0yWVWj9lB1IcYhpR4YgQdPXHmiDq5JpjIA0vtWaYKi3O9yUPWCZlcnFNsMAbFNyjycO
eLIK1YlpI11gWo5/BNwgwnwPjPo92W6YMvW/ruSR6gaTfQ8x1CoCfcJxRCgaGg/lPcqhlxlJivPI
nZ9I58Muad40RnFCOi8k8xABF/1Ap1v16n3GGu+rsv5DRg/QvpVlqDY450ooOO8pQqk8mADIKlTt
9ZETaYQJU+3NZDwK/pAonxh3rEGrLtwG9F6rfYd5ngqRilNgVvZVwIrR0OHoaUj/RkFyBt7jBqXB
519Z3JVjbgBXNipsaRcmDLC91Ya46GgO0U+Nu8lhtx67/3y3ZbS/AeXNfs5CYkioI2X/bTopashe
7FbKgj7Sr0Yv2ejgMCO5kWtQ50oUbj3QayHmkywvC9Ng+1RiVLIb6DwR35InNVAVEnaB9ryV1hIq
zfI4lviYWqWu2Dasu7TjbUk6LD0gIm3Gp/m+TLHD0lQrXkRpCGakf6UnImadYX4KSqDD4o22hK6/
loxnZzfAAvhJtiVjN8AW0K24wWXTAfpvH3P4p3bb8NtmKbFaEfqxJErRvlYOXgQ4VrPm+qsCjMdR
oi+27iKY6HPDulPDzKG00JLvQjHxjuv2IzOKC30HGCXMtdlUvnJcHdCC/VJoNpSF1h0hwKys+gBy
OTqdmB1wGTSdUvpOJNhtrxchEVG5E2mXdh3ByMn38wzgESctypkEWkskUfJNBCDjK2z3PFrnvqFj
EkljBXnESWYv+X7MEwCqUHcYF5NDDtbbU7coKIttnMu0iSHHQR3zZwrNP5lrf8QdAio7bd56C2Go
NTbYsWH89bHpJSVXeER9NTaUzWI4Zg6bCkxvmjcYKIhkR3iWlka+tUZHrZif1f/B3XksR86t2fVV
FHcsdAA4sIOeML0nk2TSTBA0VfDm4MA/vRbyXkW3FNGDjtBIg+L/p2FVkokEPrP32o32k7B0wSqt
+B0Dtw9TsnawLBVLSSvYjMUT06FmqeMaBw68K8Lf2mH+UjUW0e9h/KFspj7jxEeXZnEzgOeg4fce
geW4K7ckYc9PtBvG9SeYMx1LU/grrT1eSoecqJawguJpzBmLgq/jje5LB691uGob8beZ/PcWuwr0
Z06NHnPCpgBjIYz6QetR9+mTMOlE3W3Xe5wyq/ZoVmDQ8iBFWpwQTjkzX9DqvFgqPJgBmZkCn1+a
V4gmfFTomK0wb5dsuNl4RwjLRWQ9dcRiYL0ev5wOzxCReyZZG1UtT4Xntku7md7JDdygmUXv7nhf
kUZtFEzGDoj8g2DAlzvuKc2GX9s4admbk/ufWoTczmof0NX9zpbNBUOiN3RMmMod9HMJh9Ciyd/c
jnEjfRM2p2bKF9L/hmK5HnPhLf3OJ3OtATkGPBmJ6Uqvgo8R06iM0GW3ydWsS/ZBgKZWvScPEplq
CM11wRb57CEAyQ3CeARBP6QQg9Alzyp3vCMtYfNgSuMt7cv3qtPfe92TaKG+bZBZHvbayqHGIMpS
Unwm38SG3EJS/Fbs1w+BRHVmVnw6vEouvInBMB9jrraAwVGg17+eg/dcpk8BstSowvxYzq9BT6LD
WGT7biA/sk7U2opZauuM68EZTB6Tu0ai26gBZQ4tK3XEHyEshpaLHj1hXhZvbJteIjiJdmLTAmhi
S5tKRRlFV12jDMeQgIDFefS6KUFOn55dzTy1VrELrPBHeOh0wl+nxZnQRulLrqBZjey+8lh8uyM4
j04Pb71eFA/KGs/xMLwR6pkslM2MZ/TNnWV2BDgbYnzoH4n+UPBf+aFkbtLbS/PZ0eH9dfCaHDj/
jojfak3CfCychx0XxO/cbK0F1E7Sy6S9DIvuw+yjceELFh3a5JVciKAH1/GNBBJcx9g929jFKaGO
40jREGV7Y6ar2BMAGVvfBfyYEXYlRvo0JTTCRtV81M74A6D5Cye/66PwJ+gaWGX7SMjuzpREBLXU
j0oRzl3ENJyHoEEzyv4VJUsXfDYh20KpDiXIx5opkunFSNC1n9SLqe0TVFSOU30bHzZFcVWH1zIz
38OQio/UcNJtpA1Pb3xpdOfk2bAe6gYfiEnOCCqvY+SHuzgrr/mUHnq6El9/sVAZsvsiKK6mqw42
jlH9EHl6tRBzDAzIo/6Jyexb2bHsc4ZhQ+NjjPJi2d6x9sxXp+gvUZN8MyCShoskx32WRnMujG4j
Ga2HqbqS4af4caGp9i3TMSOiAu3+OgFMKndAWRAUnPhr85mkrwUJxhcUJRSRhfPO2vSMBvPJjfuj
8rVz3AcP/T2cOMSMyDD+5kjnq2tblLUhe1afq5JB+I2N99Q+8ZkRD/cHE7wJbLdoHbaURzdErFgN
C870SY8JQIXZKm7C7ZTFfybN+oQbfuziv4TanTtDqIc44ZAebSJA0mQDIIolLxdM1tNnaTfIxpNd
XFM1qp49phq+AFLmePz5kfs+WU50+y2M5rwxMgCv2mtOFDmJy5o1nvSwWeeFvml0IpAp5iBjIv8v
sS7EVfY841Un9yumLeGdDpmag2GdNwQZaGZqDQ7GOYBiIfaSFFngYvk3ga1rU0bQ4ytEj0Pjb0UV
gWN1GFSFdDOUDPy14hNBLbJlzhueyRE7t2Rjw0UQXQLzkABdrWX+ZZXFHEBP8OK2FAUFBxFSkc+A
4SFIn+jLI5kANFEDNTc6BLFx9oabm8FEDyr26WNn7YrWvvouV4iSiJnZcsTSbSiBtG0MgFOR9wn2
auXWLROzaPqDzxOdtDXtVZy/jZHzqyySleOJHbXLUHmKQN4OGVfKql4lOYtbTzD9Ksf6odJmuIP0
4EaUy55RAd0IfYcV+i9Z7Ox6sADdWF1833gZzeqbdFk+rQw59Cb8G1jJJfesj4Y90AOOLVW0WEQw
7nASsk9RGz6K8BkyKOCSuF40ZCHjYtICfDfFRQTpO4TGigFnh9UY6HXVpmQKA8/JTXkkwJojkiIL
pXqCWNLyFppLw0CxW4F7zv4GAJ3NnHmRtE9mHOPvmHBW8vNd2iEalkrB3wP08deKQTLGt16mvxWi
3NxKnmEl/LCWW/d6xdTGGehim9+Kq0lR5WtgI3TME9Jz1FurUmBgMrea8Q4vYecZ8BDzeuc1zs7y
uz2QHCSber5wUobYqTQ3Wl2++Xl9CgefcaWD87IkTJsFPZIik8o1aS4J3M+lwlP34A58koTuIkZM
N50DGLqc9/WwpVH7vAWR+0qvBHjVBDvqIsRxo5cCYT4G3nlHZDvW3o2mly4Styactsb02qOJRn5/
8rz8mtfUlAQz/Gm64YafBf+UhomqHNynXrtAxTrZMjziF3EW898S2guQIQfPHj5bV8cQphgYoxK9
6HWzkgCaHiwdvNdEF4diFuN7pVDqZTaDBou6jLiZAxpag/mJ5nu/MCqd3eBXHDusyGPVLAh/ipaE
36QPbWadXDGbaAm1XQOmOBNJT/dtdWujbF5iS1R83KZXck6/Ig9Qr887zj6P49vpIRY5xdnqXBc7
WEBp6S7aqUQ8JHjNNnZ+myHQonDVb6uIqImBa0VquHn1fM5BrvnQRNlrH5U7K8VtTSIGEgYtPeLd
XolQHonzXgufcaBRQxwLEpdjsEh+Pat4IfRh2bAdrqXvL2g6+FWqiLpxuin14SfJgTjwF6ZQb5WA
lV+W5aeVJ5R8cwZEaj/iKXsvwgv4lT+MbRJT/Sh3+CoK90gRdVTCYqqMOjuX6VF0wTmVKQwaJ3gl
dQQaXptRrnN9J8RuEVBwPhAmfWEwvQeIx/yvy54ph9VDFaC4pzt/6OYEKr15z1pSrJTNUKXSHvsy
+nDtACC41F5gXeJwAuG8IJ4IRJ6/Fg78W2xr+5z5UFP3m4GLExqLJxly7YLXyS94wgeeqOHVaqxj
hgBl7ZrqFjmIBGz2SfyWwfr3tKPGqEym1zHRFd3v/PKGKnwd2+GPUQlOgFV7jufCrW0pPdAV1SIC
ApIqWJTyExVSebBMLkJ1g71F1/n8MphH3T5pOy/Hs87yGPFAsHaMbBFK7A3h7FLSYHDlOtoxK+sI
dmI4twMFychIFIcwc+UqGDzmKc7wGnpo38l/xUQQsBnV28TY2BjTBzzkQwtEhDjvxyiCdCUsZ6GJ
RaR7fL7rFj3IcDG1wVqAncLUeg1x9C2ZpV9VV353LuNTRzEtAJSFaqhcyrlL8y17ppghGfhI4wbV
a8g2zYrqLxBrjzXj/sRpn1DT2kEyrFFX+St9j94o2g1kc/HE3l3oKb9hISdM6UTELQztDlrzBgAc
UKsoH6Q15Ku+D74hqaAZHUaNzEBCAYxGn1YuO0QPSNE8gIa/SS7LoqJ61Kv+kPDL9TvPYMoSHP0U
g+mUwlMqPf1YBfDmAnAya/yO8zyMS0WVXFEwXVITNRtBTKhS9d5ZTr3dLQzLfRIJLbFwhqPpHxEB
6gujCA7kkI4LnTBQQJZUay1jEswDCGHc7K9dtMxxoSRYqf3ulPxANOHeQroC1KplkoaeHx0eIghl
1s03fyPhXuY/k8HZf/JZNYSlXpDEQHdIG4Ed/9TU5jFz/RTdnnflunKiJ6FD9VjNKdSI5uB8ZgTY
cd2uwLnn0dporLUDm+qhCOfCxsRuAYNU+BOoehb95rhGrYWa2OQcT2jfrk7GM9uffa/0d4suLbK7
I4pZvU1/x4ptc1tFEK5zUBM6nTe90hKa5wNIwAH2BO+CPYho5XAxSPvqJw8wrJjhN5Ezv2Fu7mmp
fhxG5rCNX/IuAZ0WIZAJ7fdqOJSEuyD2nI5t6h6TqFubQfY0/7PotL/LhtYtby6YzFBHKYApOe9P
z+bDlt5CGZt+anP2m0W6BPf5ExZMqqrsu4z36PAysDmUamamvzehdZirZkCq2hS9urH88UM2ajA2
A/Si82usNfMP1GoQReZTxQCbKIdX12LPyoRpC76U9R2ocFOXcxRqikMubi4a03V8Ce2DFQSAseCz
h/prwgQ2rMaXKFE/pmw3pNGTNuExgTFwDcoI46lsGjaG5nEaxKNEcaeM8puP8CLKsp1PPjPr00vo
hntNVc9mPldZNXr5dphOAxOl0lokVfcU5LRhEYdDjx+Ey2u3FGY9w5TluQrLv33ZH1ujeOiR3Bcs
HWD6ZuvJKDoEVOMnBotvNpGrpjVuVEdrbbKefQYCdcP4oOLSmhu4p9r3+b+1WZ/5dG9VydxwClBq
t+GyDCaOv2nEWSnUe1/BVUPx8jAZ2nPIthXJt7splaUeQqyAC92KOYy8fMnW6lq4+YAavyYabZ0Z
8Hj4Ger6ZOv0u2X9rlx0QWBlL43b3SyPU5EN7PChin+oPDHbZhZeuTqjVAEZRtnRMoS1r3Qo3zJ3
rmbJxY/STqf/BVmldQ9NGF303Nsn1B8ll/sH17C3rgfaqtQ5k9a+WJYTatP59+y3g/OQtbixe5Uf
SW2/itE4xp75gmLnVWBZ1YwaZnB9yYaBRiJInuafqCNdIO+jQxdNP60Jjt1+Jc7lyPrnWyXOM6r/
XZlrp66DWDLuOk/7UOOP1OtLo1nvsMFA5UjrsYy8LSGRD3eAlho9ZEw+Guw2+LB8COS2hcc8AHad
tenV4ZTJ7KP7TJS/GUHXZw56PNT5gHRG6gpEL4rQQ+nQE4UtFxOvdE6xXq0JgtyI4Mt1cRWU49Fm
J+jNx3SkFW9DnW8JOV1NrvNoGLjBE7WzJ3/f+e2pp50IKKMcXV3Yt+yqJkO5x97HHc7s1Q18cCkp
ow9wiV8gCF0ahvdNVD6GRACizZlJK7TqsYjUynIotid8lcBSKA20ozGgSyk7ZuaIFC45f5QEtiZd
/Vh4bFhT+sxlEJuPFXjDbEreOiU35NHgk4z1x7hHhMRmi749P9keBYCPHp7LNlkfXVG9c0bbDekV
ICR77uSjR71j8VZ38h5ohL/syUMeiVjoxQxW5WBfqg7JtusBOkq0HsXDMCcmObdEll8VBXsWc4wQ
K8L5X/hbk43yQ8W6c+2hcMQB/hfX1bdesHeWdQ1K6ztGVLII4+4HLAqlpf3qZ4ywgnJjBg2AQz/S
oTzJt5yxZWsLppsuWvaE+exaa7HGs2dn3kXyUXsbDMNgbMlA2lBMGQXcJWTVL0Vuy0M17q2iwFuF
baEwqavjLCIVTMe9LsSfhAY94Dy9Yvg9LXw0X20a4jGBfaRZ9qIdPIDXlaIsiNHqCOwFPa6IQhRP
U5fOpxPyfa2JEYnBlaGsNUjQ+1wgSRJtxu7JAfl98bQ83MclZxqgGggd2Xy64puMHwb1QtuC1xWL
ZG4CIsH2N07ha6XJa+kb23/MNJL/1wnS/99RW8yZqPJfY1uey/wr+z+pLffv+Ce2xTbIMRSO6Tqm
ZRskChAu+E9ui6X/G8GHjukJtK7zQ/8p/NDgIRo8zkKCNGEbOMv/UNRN0b//QzP+zXG4T9d1j1rH
g7ry3wG3CGHyd/0ndgvR5Z6p6w5eTdAyDGnMOR3x5+vKJlD9+z+M/ykCHmBOzmgIyT+EuilZZLmq
PklGQLrjaQh+u0ZdGItQVM0P8Kp9LsxleW5EmTz5LaFO9wfsQh8XaReYx9qi2nW7+rVtHEJYEfRI
SVHUqUDbT27vvcrAXptxrn04hiQ8jk3EtiG0+KOGD24Z/YcdkttQ4Y5Y3e9Ow3EnnG56NqgFsjZq
drzidGP1ffyqdO2TgNfgRxu1C9Lk6C1mzr3u6sqmoyfkzJ3S4LXMinVHw/tRKEbGJikahZSckXPO
+Xo7DMe0LhklNisjHYtP+lOoqQVFk2JZuiobN1r6/qgxx6mZrgFCu6QGEqdE+MQZa0LdCi14ZpWX
/NoyebF85D4ZP/p+6htkYkrzlsrP3D1bxHjDhCNiaTgh7+n1vdsyNhS+kc7itINOjtwP9QwwChGC
YB7ielv3zMsSiwxCg6ExlWhq/qAgPMdBWb1pdZyvPWl0pNwl6rETJGcJkmdax/326p96lP2fwsag
4nGJeHW7Eiu1VxgHt50imIxuvqLiDm5eMb3dnxsG7eyI679sYq8Agej9Y4o4aauFotl2ArdlPbZn
EuMIVDPGcC9kOuy6XmLU9ppslfcknbXoBm/oIsGjEY+w17z85uFeOPi1Q3VbBOaTnhbtarJy6zIw
cl5rVeyfQKRZ8Gmy/Mj6Id2hXhn3Tt1N+/vN+wNjZlnY4KFrNhbdDywI6yILyNUAo8VTnxj47BPN
flY6tsIBWc0NgSG8G4RR73Y/sicp0EbZ/Vsd026U0lVXp7IdACl1cOpg8GwnZrV7REH5UUlLW6Og
VY9N1fWohtz8lffWZLVjmZ+ZYi5Sld7fQHvjI86A2+nEmuQ396cd3b/96ITv8EG6xYQC7IrpfFrx
b5cCkHnvopKb2sQ8cE1M9lOjkp1WeM6x8npvbUnpX1xtDFe939XPiDVB7Jfw1ps+xMnvjfKrI3wg
GRPnT69ly0RL56u0YLDEhYmZXrg37b77cYfwl+lt+tGK2nto2jh/Neti9sCUI+pl6eOFy+V5gPG4
Ebm2wmze78uhadexPTZP0mfPS0CoeZvDvxmapeLbrxms2wLsr+9u3dKmzXPIpsqC0P+UIyreSvfi
V4wU+hJtbPhIF1ttZK/MA4hKsWeXlGxr0brnBrvgihFNdNaH9NVOxpbhiI1JIo9xDJvBW1S76ZqY
a8lAfD7iUlY9nZQ8Q7fWudaT6lErQiRnISFQRGfJSsbbpwZWfgfRzpnJoFixUiivUcZZQIBVuDkV
VtU0s8UXAXFno7KQwRUk5qRZED3Ag1hFjWNfbcn8L7D97yyR7lsfwpmXvciekNqGG0ZI+qFIetBv
ijIDU7p4DCwvWiK3lW9a0/yFtBH9gQjN5A57Ok4Nb5eMwv+aRZxMZqX+YqSEakAX7M7EdLpb4TFG
lZZA26gK/9GxgEvVqA9/VMUa3PV7QEfEbSS2HE9G0lpHPilsctmKfjIGW+ZUlD92zhbaEYPzBHq9
3IVkL2w6s4pekXp+6rJHEd+FlKy1y35ojEKcd4mH8ABnCFFP4+dUW8lD5KvwKQQxQiwToKv/6wGj
sN1/fkeipzDl5+8wq/KjQa0G1JFXTljQd8zI8MNwEYKEYeptMZKnH045Mh+Iwzfsw5wBdPq+tnVT
Er578F1jgCbGsKoXnJy7+/0pSKlNQFTq+v63DaTN+eFXAR/4rHvKei4qiA6mzXzA0EPruckq/4jO
/+P+oDk/Aybs0eti/3x/gmSYSiIOB4pWNX9HN/LfG6ZqNPcePnoK6evoNvzh/mGWxBpWJzf3m2Ko
GSunLVzVod0Ntn/zdQAuOdewNzvCyh2D/iGrqg7fo5RLYNWa5SUO4/S1KgENWB7ofjXk5uL+HZXL
ThHGibO732Qbu7UHvXtO6sF8tIbq7X5321fBJm0Yxt9v5klrPmRZT7SHK6238nb/15rUn8tqDlTI
YAbuANYorWzfVNNoV7iS/sGSYba834/d6DEVTvHizklkQe2uglH5p4DGbO3oRf5oizhZWZamX2vX
wEIfkEU4MIpf1GaCeidMP0L9onO6+tVzh8YpjOyZ/GTvokH5ZGWVFYqe5rMdhPqQ4Xh9j8ahucH5
UdcstTeJVbc3zbet8+irp3K0D2Bv6j1WAOPRtQh3i3vfwLOmEcfYDuENK+qAyRMKuJ8j/Yg5N/Bk
r0cZSCgva8fiOvplu0gZlH8kSXxzLFaJbTxM7OAeBUiaPwziSxgqrLJJYu9Rb4zZqQ89sS9HqLUU
Q9qTZwL+tNHGf6mc2BZhd3/jvNqZQxx9EeZU4tSCiVWH88pR40TYVo79klCsL9Kgs29tRceYwAt+
t138WB0r1C8pbKQJqvqJGBPANlBroivtA+FMS+k5wye8p1l6ymU+ZE1EKHRv4Nzx1SfubvaruvYT
9byjoh+qqzdp+2a+BNCxs3fOm2EHk07bsTtp2HTj1wxjYt96lixrRnnWZRQ99OG+yK/laJL3mYTu
i7CIsC66xnjL7lcO3t5PlXEdZBX1E8fTvtSBwdIdug+NgAqM/2MFvJ/lFe7hFSyQgtx2K73aDvsM
0CN/pJ3jyGzUH1lDcOh899dsp5PZRup3yPpLwWr8Z0yHp6LMmp8x158nP/cRoWqvre82347WvY9d
HiDGj79GY+y+CD3+Icw3/EqS6S+omOGz8PlksmCLPwug2g9e1ZPyObIR6QcNJ+QgmyPAQIIIa0nz
mk7Dt/T1nY2B/Y0TEa5Ok4rNaY1tTId1YZFaEZMoI6RtOtpOZPNvqQWq15x4GXGsn+Hood1B1f5g
hB6JORo7UWO+slbKfHbz1v6EC9xjGWuLm1WgCQpdZprWGFsgJJrmLJ0k2jbCQCtEFZS6Ss0mexJg
hyI4RpDE13nl2xf0JgQ4J44GepyjnWsXDuhk2uuKFlckqv0z1NBh+vi3TZFUBJWqr5xxK3pJSXRd
bxOUaaXdWzAxYU9FQgRBNnZvupfvAw7Fa61RbYPo2d2fVadtelD4hMmc4JtaumSmjZRl95scH/Tx
cpDn+02wx3JeOHcs2s5FkbJgqj1wAlX33Ds92p+uCTeF09XvQ1SzDhjNx7Cwx6swk/P97sgZ8m1V
xfrKoi559w3Iu2RfjXuUnWfoEMFJ1hIs1pjpHziVdyFn+d8Rhr5BWX7TnU5b9TBukQj976dS7MgV
hDMdNA+sj2mIfhuNwVFHPBMnKYfEJI0LvbTbDII7Uqb7UzzJZH4U0wcpdZzpQn06ujIZSDHrAdjm
bvApkArdnxoOEfIgo4uufc2bFbaCDGRygSF+VwcuBDC+C/8GsyHZyY5pGnWlfzPGpl35bopBU3B9
DJKs+NSjE9fv7GPKx3GredQs97v9maJu+yN+8DrdozoIcf3ydH+icGbP9ELiOsaEwkIeNt/vDMEX
6CV0D2VqnjQFpmWSU/HphgkLwcA1LxMq+4smWIEgM1sj5XOuISPhbSIJRSg4Yd3426gdTddCGd9X
tygmsTo3rHZjIvO7DTRe6AgrtfNF+Kt0Nz8RDjUv4glV9aWqX+LOo+51Jw/9CQBlWRAwySZtLQJj
JCQ3BasHtvKRLT9FW42oeb4VlGZ5SDsUZQHAP4yc+q4u9U1PzuK57tv2rDyrPScD0kylyeP9fpZ8
7Dc79Vhlcbcm2nNiv0TUz/0LxHAuUlrxmFgTKMK6B0NdmMkmkFS6BF+lzx7+xWdBcrMBaRrJC7cM
GwMr5h9WJ6EZrUPAUOsBsuJWx4OwMmTkv7VAyxepFNoB9BkyKKbMupriWxn1z5oej9up0uKF3Wre
hynRmxiVMZyDOh+eSq38zuvB+0hGr14KuwwoSQ2SCQeq3LhExthnyUce4qqPGhrLqJmSD9dklRZr
zVOcj9njCNHt4f60pG85D7Ae2YRls7Vkq121Aeh0pwXOrydvU9ZUPy1vGIvIVH+sm5YdMtHVmzII
MtrR1toGene4vx43aaEDZ5m7VVbdfWAbv9/dtZbaehK6iigSj9QJuOeeUbxKBa9P1eG0do0aDv7c
oRnkxe5q0wFqGfTjzUzdac0sNFsndlVupswz+QlHm9Rzpl6mPerYTWwtXCZWNy4DR5zLISo/YbFd
ckgzz35EoEZdc6Slhu8gew+0nKYw9LfB0HHOsWR/8qysXimPiAtNr5wLL7844JY994PuXNzGE8ey
yU4x1Ks1c1AH1qLhQ+XIuPQXXfnsJJweG7aQh0DwG5GO/10xpHsnrYvkhsKx2NUT0uv4EXNkGU2b
PnFmq1+/KYu2/bCtVRdiOXTw++1GHlsqhz1IpmfW2WkMjBYm4VVhew39wvtb2sHVoX7Z9YhMVv0c
RRkbyMfxT3LAc8vzCZdpHOwQPm4GjFr06oLl57smtV0JYOHZiL84pUYnY7abh1Nof3Rml8wp7RpP
l9Mih0OxcRzKcUR//Vo0lXfpRPPspR0JxCmf6ftJ1hyMz8Go+keTSr8yJ4CVTIeAEbn1k4Th3aGl
2oeu6rcth9haTeFOCN34GWg5HmqtPXJuBncyRtkhafrXSHNbsuWN6oSV/OiSBR+Z6GstAre51XZs
doiHYklqcOonNQygyfiuxnjlSWOTMrT/sgaNSSP/QzjOFwmL4lLRdDL7iVd2H4zfmsmOT8qwPxcD
jbpbuN9lxCXIoqjfu2E/HEIDJomhO8ljCcJwyRp4N+o6iWxeNl0AVDjLDvP2kr20OczEzqiHqRhX
X0khcARCPnssypzd5TyQGsnNgrAwn+3JZtepwnBX6Fz2Q7PawSNZFJEGEi/QFEmX/fhmIGUls7ZD
Bz7f7JEuFGU8vio3DC5VUH7e726lPW09+uNl6jQ3K7NYhnpOcQXzEO4zslAwGJrO0rXxxCMIIpeA
atxZGkhdS93qjkPUdUc4Sv3xfvM/vsj7o/nwPYXYkjW3/nXKbiRu0dGfUrSdR5r+E0Z3nfk5d6G1
khCF2ajEnp2cpcg5Tkz6tEq5p8j/rMraOt5viF51a20M4AH4hfOED8w2cTjM/x+OqSQ7gWKvwsv4
ZBbw6Aj9zDBSSy6ytZOc8WSkZ9GxXqpmBQBsmieT1fEzARHi6Ou8oT39AANsavVKzaFZI0t8Szfs
R7tn+x3gluI6bT+a810l0UUPKgvSTZrj3fRzb1wkTQ1dl5iB4z/v45pN2jh6mJZIjJPOwX+omNzX
beOS2Nm7x0JI9wmOSMZHt25XmqKvwItpkpc0Bm+BZauzOUSkXGQJCSVeK26ei8DBDdzsPOZed6Yd
R+g92/WtJLtpXvwcldkpp2q6MgldG0JTKF+gKYvJr1BKcdOPNbT40oiWBN0XyyZR/TvGN1JkXGSS
+7bzP1mqxyerqD71+qOI93pPTrMRoFqJ09C8mKJcmHgjXssJZZ2muasRdcZS1yIFbEUqZoKGgAmq
vWcZUi1Xmc5v22NC8s2F7UXxObXK8tLFQXHRdCffJVP/VdXayavUYQhHsiyFRgxyyBpSBQPpcQIY
nI+YDXqOsXMnzTh1g3zVtJAljzce+1E4c9AhH74o2YX5zHEktmKdd3YIi0s71VWQb++3/uOLhU5i
FWa8LPQjxWFgfHoYaqQRnlmHs/6K0BK79i/NpPqz75PXIEz/Eg/RC22PcxqBomxqjehBgyPtta8m
Qm/w2oMJ9vR1KWKk4gYIfXf+0k9hddBNJKZxgz6ta+LmihCkphRvA5b6bXPFAPgZ44rclNU4HYjp
RI3jkNyG0h3pX8Sga6mnFApwPqyXJKijLQOAlWVKzmXzy6zmV2cX+b+uSnoExhVaIzY0VzrYQsI3
EhDKq4TzcLbLkGSi+X623tAQDC4B2aA9Abipz4Eq0IFyCH4bAk+oS68XaX8z6Ab7ISmsPcY4a+83
qCpUYnjbMYjOVtvkF+JKm5esTPqFT6Dqwq7J63noHUA5npNedH4zORliJ2OQ5J0j5VqS4JPsww5h
tp6FAgUGJ7U8bM194Zgmpx++TDZrvsjGCGknpJpmDCDWsvant5IrHq6HQZ1EJ6C08blbT62aTmnc
kYBNo7m437x/SbDyAV0qU2IFebLeYDbs8VC8eUG5z9GkYdD2kSG4Fi97wMul9Lx57QQ759HKm+3g
2upVa9Gve1AQCSysFlpkcREJ7cY9gu9xIHIRwjCFYD6likgcs4aFTLRiWxjiY8YMne9fcIcD1K7N
b0UBDS7ULF6HAfOK5nZ0pvzWDnLQAqTRzU11k/nTDAw9ZRf9FcgpRpRQz5FZiwc78j4EKqjzMEz5
DXnOgSGKfLrfkqhix6oLX6becU5Jicja6yCJlcwCS+sPqe6wxVIwcqrL9fPoamrXMAJ1JB5Eoq0M
kD0hsnSksyQm6h1mE9kBqjQN9aPlqxKhMTJ7Ppy215ZwcjzMEGmk3M04JtQZjaZ/daWvnVgfNW/m
T0x82JucRHBus+BvGEzygD36L6gEY6+n1ixyw2KwR9M6BGXz2PpW+eiOyyo2xCEY8lstBlLCbGUd
4nYTSU/j7TZoMQpjPMa0746rtWenhpaiOBeu6zz7Wzv9+J0U048vnZ5AQP/HH+B31PHU3e6hE7qX
Rsf7zc4ybwnbjhWodihHosvttyKdg66t/uS4OvIx3skTkdzWKY7D3xJ7yQYl6kxDNMd/PeAHeXZQ
ylrd7zIjiTvJ920AKJpGu1Mrjg2XLB0MkU9V4bBxT+YsQ4Cp3ip2QFbplbpVsGhfi7AbHmE1kWkY
1q8+UnR8QTpZQKTyID8R6dYKMnW5f0nMXl3whP7rgSDO5bocoJ1XjcwokcCha8UoHsO+JXEFI9Gy
BN10jKY0PjpVam2SHG2+G6jkbYr7v3blBEePcW6IYO2oS7s82k73ry/3+6rif7F3HjuuK1mXfpVG
zVmgN4OayHullKl0EyItvQ2SQfLp+6NOoW71xY8Get4TQVIq8+hIZDD23mt960EbykUeTw6tqfLG
dAan9S0DSLsOhByWyJ0rxrXA2kp0NZYXa7tG00DOICfaKE4YnwMFb7LIHPlsTPGl+HP0tTN0hBYx
mVLmGvUU6z1s2FQDlINTUl81WXKLhaasE4cEbtOK1QVZOCyFUvmtcRTsm/zHzOhM+MRvzkVJ/Ri5
pb9qU3iFumN4+5r0qXU+dQmmp1LsOhUdLXidWrZsDSeHHN4x9ULwyiRMDdhdMF5euI6tzceh7ba6
Fxi3+8PefQq6SN8xyYvQpLevUlejD8ZrsJ/VwT3q+EsfpE9GY4wEf+wf677w13Xb9nAduDHpZSKZ
7jEDY9fdm5LGmkQDgLwwcK+d5VYHbVBfx3Ii+mgo2ecWp8jSjsRTUAbiHT63Loiw7kdQJwSqWI96
/F6FWnt1E8t8HJEfUApvDKMkLZo+RNK6/rPiK87a8eph7TUQT2uuI3Mqx/F0v7FDzT2MtYPYXGFS
mBP8Uw3MvZywxW1hYPEeUUfMMt2V+y6V4xNcLmfh+FWEegr0APpnGyjmqYzLdI/b0dp0Awyw0rtl
Vtw+Ki4VDDrUZ732Jd6l6hwbdK31HrK4MNyjkRFp041N/uz2tM4NI3FmDHLzZ0JJ262tU1abOgZV
9A3wSqUfMzBQ23Gf97jIckMeHcZ+q1oDu6DLoLqpbbtxuBZd7o847K+1jVrbb7AM11N+BJIVyW6i
b3HEJDiP9CwKNl0n06UN3fhIe4esO7jOK6NbhXYV7BO3rJ+Fz2hUtOWL3b2UVlcdU3zzx8ywqiNR
VPkRotd0//5sjXLSllG8yx0zOGYCCydRtgSHMhylNIcLSQIdKMI6QLit9xvDsjXiIb0GFqVvvsKc
R8RjmbRJGzNhcOnTJk4KYLd8QqvSy2ed24wfod+HS+JQAIX5JZhVfwyOlZIfWk8ZNsVkA9DgSWbQ
LcshybciN+uLGhX5qh7MT7PGRKSNROYUtU+GstzX+FPOga1FZx/u3rk2DICqir03g3bRKCH9aTyZ
567BX1a7BHl1TmuvDA3sBxMW1NICRV6S2Qi90dnNBFrg1eBF/S4XIeKj9M/tyBUID1OPPKbrwAyU
ID7Tvn1MDewHTlKoX5x4s8zw0l8ciCzMA0aziFadIRhwhnzv0Jg996lzFNI1Ctmuc2dROkFzpi1r
n/0kZZOoOmuEza9WKLy3fGQyAVUtO9CYLp7KUD1AKPksXa8jawntoT8yrtHy4rkhStP1RHeF5TVt
vZXexlGMWYc3HLkAeYM02GrlmO9F7eZ7utWfGbPIDX1CCz+BFYldo0OKtavs3P3nRiNzV9DWV3XA
LkHz3zfl9FD4w6FqVNCduGd3vW65u9FMFyCnJAokYAt1X1uPtAz0XUGhhZtSMR/jNvc2kPxRZRnD
h8A192NZ9Lcj4tfRF7srUcr6C6QUUl72yc+RD9aU/pm6K3XjmLS6f0kn1WEAam6b2V508kLEHxBj
GRWGyUdfsqpXuM+Xgpb5dkibJ1YA412nFQDb06wOHY3za+Um7y2O03fX4lyMEy06ur0zXoZa/WWD
R7dNiptd5N8JYtN3J4JfnYWieQuYB5Dv3Jev9AV1wu0M4KmBIGVDGeJnv0F9bUOfXGLgTjdlAEa7
i/1vzQZaJgoBX8hKkAs32kk3VH3HiLtfjRQhTzLiv+9ZcfRZGVDsQN/o41C/DJZfbUZPt1fhgP6c
rnGTDsWHFTruUiVKk4l19GibYfY4tkm8IcIc55aupY9dTBqlBw6wG8WwTT142z0Ke8BDxI3VCtnZ
hYGdc8TopqoOOaBTe5Cga/yDIiEeC90AUvwsGh4oh9q95UTDoXYKAuwUi4Z4wTBDQALfAGkEqmN1
zzG9tYXep/7CgwC3HhQdCz62xyHvzWtr+tq2UJ16VcZ6+0oMxIomdLnX6K3NRWFaBxVR8KHCszNv
LWe42RC960FXXocx7jclLcsl4yTlVYywInthPahs4h6M0X6/P81u31jafM8bqGTBG/+NZVxFKtKW
yEI6rBLSOv2xSIB87jtmPnXT+c8mEvX7rzN3ybZhXsMsmV5GB2QSQ6vOmdhy/+Kbv6qabUQ6+YPY
+K3zqI8WObbNNekRm3GSyAjkMyPz2TmDZXEcKb52XpL+0ipgucBO8pb16lQQf/Ra057NRFeWE59j
L2sDHWdkuku/tLaly0YPIrLtNcCBVGdKn0ZNolm0oXpay1sAO9U6MPN4oyiw4zm4AyhQTKaTMtqB
THN3ZmqTHW7hSdLJ7X4MxZcMfXNDpxxCKK29N8WwQxyhMn6gcsO8oykqJh8v204tnqj3xzWOKnfq
lhffepdzAR0VfdHkIBH7xr/koXGCCIudwhf2ordPeT3Q9zRxVLci2PQiN9bES2zRzJ77Ed12O/pL
K4X66tdlcw6aQQW6Hb0XZdbNaxVuQqTr1xZX5QY4t8JUwGxXfmqCZzfG+uzjNWOt1HE72sPWZaJz
vd/AaQUnFHn+tnaQeA+dUZ4aMuynCGOiYqu2nMUah1s8Gt+Uycw+82qDXzkFW298J2alvChho85p
rEfXxumTFWDpvAlOxJzItSCb4CA/o3gkNonVS5nsLsK9UPTlxIQUEKvIaMeXq2Vr9CIvPqraaxv4
5tUfFcFMbow3COet69hrmHA07HhsaA9hkPzen3an1+vqF4Mo7HKEEod9t7boGC3ZXJHnIsl5aID+
0Dnb4MO9Sc1aJlAlZqbnf1t6ewkq9Odx6TWLXoIvppNHsGY0hfn1RXx00mzYC8fxJ7Ws9jzqFqHd
01u1R3EsMpgAah5+5BbvrXcJTW0gUIHxgnSdcY2FGp6bR2u6ud9jdRLLPhVwUegQzXtR6kDu1OYU
JoO6LNg04EWOqcY9FSit8pshecFkHn+4Ma39RNNXETAJom5CTKolano5hSEGvlybQSlOtQcuJQCd
TYYW4DMOkAV9sNOo6/GOMMhZZZjaIq11DTNZnzz63YNscP1rRghoN9MfQnrHL4m3sk3oxFFdjmfb
Lb+D1nyT7CF32dDJLWVPDSZCeeSacQi60VkzJNQ37Eto6RSt8Wg9NGQBlR0yExHQI4Nq35HKAjCt
06NubSb1x2ihoTfxBrddsJcDEzQrHx98zIXsHx33sTMBruiZR1nokXAs8VHWeVQ8izbxsfxGJa79
/jXxF03SOvNE4vzy3QkpYuA4c1tojwHJKHgv/fG5LnHKteByX+seN7hlBSi+LdRxlBRcAitIzXpj
H8IsAuHfIY2q2EMpDzlYbrgRydTQnZipAAPpmNSvjH+wJXWbkirpFCGpwxHfFg9TCj3VofSdE9q0
YaeAbQkxXKgLzZFXKgl3GxDUfommmxR5GhnS5Xpw2YZCdgwhCxb1MTf6l8gVpCZsPMXNd72jPanA
bS6wCmC1Bdqw6lxv4XqmfwQE3z34zDDWvj0Rh8ks1EbpXkx6YJfSHpIlx8c7MxL4s4YRXySs5QsV
GHWEtElck3wfo0wPo0+N67Sg5nmFejBb+zzQ7F/YHqJcuzduiWGIvejKiVesakvy8Doc0DxUcdY9
VLSeGzaj1oSMnOQILC4NmKIhLLBM4bo1K3VV2X45zxJlRUR4eGk3zJbgu4Le2+im4x5B+aH5T9NL
UOLihM9TU620yaWLKzIQjDKZlyX5Y0OjSqiADk0fmTCbciqiYxX9RBb7d+V36Y7REcyRxpX23LLq
i21oNkaohl8iuAnnUSkufQGHBmtytJP6UK5KF7M3yAtxIUKTUbBXi/U4lptsaOUmKO4xbFbJGxkV
YArdlMYdz/NelmfVTKpLaZnVkimCvbg/DGte28YOQq1t7PTtgnSn6qIYno3ua5wXKY7dUAvzmWMA
9ymaRACmrQk0ZoQUUD6e8tL1TyZB0ugU04tdtcwQO/vMdKk/RqM8xmWGlCUrWA/rL7wR9jYlLebk
1GCLnUK7ALXVLujzzb2EZdtC07HvH0nIWrVVzepDxXaGJJKK19eSaIOZBfONBP+d8+2VRIAvrTAm
GK4d9qEkHYVmyuTkSBRmc9x4dpofmr4+SbA7B0Sfmwqsd5dnIWgwrDsYH+1pxcMJp67qGBSbkRIo
EuK99YkDuYQkqJ7DkXBCVwX6ZSnbLvR/lKKAP1bE+zJJmkNbgjEy8bVSgXirNimsSw5Njj8FI8f/
0bqge7BdDxmnz4dv4LGGZj8tQoM3F4huL5HD5EAorbsdFT9ES/fZ1brFNuHoV2x1UTtoG5OdDXqK
/lX1p7PUydfCqvyL0/HWi67I1yZGM1SJWy+Dr16kykGNYV8QLid3soEyLSz/y05MZHkV/DSa+VGv
25ckhqDr6QJQcYKt//5cpYPW5vl13ZnGzIHg2qqVjjWWc3UklWDJ1s1c3B/q06mbVWs6kuR8kAy8
zvl+Oi966CQVSlN03maYVoIMoj7i3ii+WpJYi8CyV0FVMll9TJFDKoVXvKeTYcpR7A+3926wmeWX
ng2nDhrLD0ztTUMI76+h6Qt/bEE9+pAgHKNAMGq+un7pxjNLv9SlKnha6+d08QfEg0lGnxCxSKbV
WNj86DuP4kdvsNpPFsOPLrfsdw0LEYutVbxxPQMfRlL5SzJ2LgYXt3w2fLBcoZu6T7GSOSBTGvkY
9TTNY46hKyZrzrJo9B6K0ibzfZD6ue8S+Mm9Jk8d0bdrLQubYxDn7tqt1IohC5oAsDagz0PkE5Rk
1c4TYmDWZ4mt78GE9tVRbjBwjES9mNq60WF2mIPvrmwsuCcLMfIKyTpMe3YNHPxufrEl+koz9+S1
cVPik4PEeawtwj8c3Cg3D8wZbl6hoSBGaq2bavKqxFzB0B9qb97kCoJUlX90EmVggibZD1gp66r/
7humehglfzsbkDJeIuZbKY33Mps8Fu4m9kjXIepsyafCpQg46EwjqAyWaw43iizLX7dISbHuze+u
KB9KEMRfSaK85KPWftg6m9S6UZ03u0M2W0IYZEhMdxjug0MsDNJH1HfNjf8X+zSVat/kGriAYqRf
azqqOGxccTHGKbJ46NMHqy2iVedHykmPe2vVIEPBVkXfSKmnLrSpiI3CYrLPa73Y4q/TGQplyKUw
L2/zoUj3Pf8u4XSIm6PKB2mUieI4GujRBsWqT1WYtyh/2/6Mp81YhnllPiSlEZG8bgQkiSGgkbKu
HkXYeXP41PqTYaRALnslIjOznaLLw+HFMDEDsd6GbzhU4R+g/Hwvq/FTTf0Mw1/8VBlItEqRHoVZ
DD+SeWwZlrSXHd9nAkAYwKwaXv587nBB2CegF0UoxfHArh7AW89KSX+zzZgkus2PERjH0IzQq+vO
U2RX0afkvIrNpHsfFEaD1SC9V3Ok6VVoTvNiBvrkKfX8W1vqECRLpX+SAx13oQ7Zo96BDa262Lvo
qoR66rfqA7GXpJ95RkNsHA2Rlujuk4rnYC1IEDiqVRlBQiTPrkoplayhjfbw6WEQ+DLeWYird7S8
s+0QBbBFUCFtigyVdV3FxBcyDzrWymiw4zKis8dyvJKuWjygeK7AoNrywkxfx/uIJtiTIlmIMUmh
E8MopQ3Z31qfkQANA+XZpOqcVa7Rveou+ZGV1QXvA4d1gPv/Iw7Sl4hF4MtWxnMhHO/brPRtEVrq
rzrmSx/TB9oz0h8C7BTwFd35n4/fs2k7+ZMYTuNq7zQOKjWujNLwo1/Kij3WdvFdN97Fy3P9szB9
0rDc6AOEIQ6/UJNvtT4SLueKgG4PmomubuVzRhT4vJFlfLOAdzHpKdmcovVYsPiIa1RDog77Mb5w
2emXhGm5ZxJCuPqkya4LFUx4MfCJNtL/fc9q8ObqjUOq43+eu9+zhQtW/K9Xg0j69+/9+clfLy+U
obPnf73yb/+MoEmzGk3t8vffu7/u/mf8TAHn5XQxG/sk3Ff5EOwxWvz7xvnPPXjkuT2vGwSTJRfl
3ihOaUv7qRzCvcFs+ZyqmjgE0lzdH6EvtrFhNxmhbiCv9CBszyOS3FM6UNF4zjltC8wKMcc2MbjO
GfoqcuayD5WpkxOs708Crm8ji1o4V1NiBP3vkF0sYZWxkp4qMkpDmtqzHEobl1VwbambGFyWYXoY
NXE0RgClO4VpbqbBV4/CeKk3FpoTCrQwL2+qk9sHWWIUuT9ERGif2sJ6uvd0vRRmMke2f8rc+oXE
EveWmE5wEr38rjv4OZ02in2DXX3bVJJIq7qqX9wS6wjEq22jJdlWC1r1teqcBcbqejFK1d4IECs7
OwcQDfteRfReGTsuHXAXreE3I52WEbowUMiVOmaAuJJAg/1kZjcg+Rg7AMVKtdceOfaUxdG48dqp
+npvc0k6VQ8ZSuJ5PNI1EdPrCxjYZUNUn9JkJEo4/UajGKJwbPbwh74DRAtmizw3bDCSWBrOEwV+
9dytPHbBEFqWvhVWGMqzCMFVelIM0zuZ07KvDwHo4prFhr1msNCDqpl3TgSPU8c+X3QaY+cyseaF
nWyVoOCyWRMEXJjLvs2I5ujgM+h9XaLAVMtd1QGrCXsATHF+imDYQfn6hE1ySmTwSKCgyhro+bOO
HpgaZgGBCAmdK+1i0T+4Rs5nzj5mWQqepN+nXYMKLVGNVn608xxcTP2C/opAPBtWu94Ur3Sc6KDJ
vFqI3t5xaTAX0d2tXubjJrHjJWevP9NSwHTBhBsKIzhKmvNq+8Jakx6WJTohfpLZSZ078tB5hDtV
qKJneZ9CNiRFd5m3Wb5J6NK0A7Gj3Vhle819KZOYvEpUsIAWLPoCsJ5nldmQMmiBbEr8YdzApmJc
TAu/tfBhE5MqUXVPW3vB3zTA/koL7VsCTdaoJFkyCfCbqnvVpL9IkpsT2fInHaGFh0K+J6NoVgHB
bPMQ1w5mUa+ch/R7wbh3JGfLR6N8VIXmnfGQjCvwADhqBfNO1QzWRZuRIim2dtC+wzilgy6Mp7T8
9SPz3WnI9jIc8pKqvN2hPV0mY74tCcN4MQ1y5jK1MFcagD8kNNqjq5dLxSbEy4UV29S1u1TYfdRq
C/yrIhIkc4KM89GT+O2t4hOX/crIvHUG2uLKCSJ2ijk5NJ6IeyP/GyO9RBfqMBz5NG3gA+5QBKcy
RNFjqAyRUQDVn6R9LH27Eq+pdJB4NPlaRnq7kREaRvJN510zuu9BpUksWgqs+4y4Sz9X1attGrvS
9rZebDUfhTpteVASP5gUsgc3Z9PQ+oOzpdkCRVBVdmppKjejVhWE0n61kgJ5bEnwG5seOisjg5NW
nAGrd9sIj80tiILT/WeRht8gr6vyWBSoNAHWTRP7J3DEyltBkPWscjrrYtQJmHyvqRY6dM2PPMPE
aqjPqpmz4bLSLwRs43sKpXbWJtC/pO++jUq7hS7KTDmJzNtg4/OfMGOjtYr5ZiYXMnhZmjW/HP17
whb8LxftPyyphg0embMOFNdquuA2YfnsdvYA0dI4ilYpaA029QNgsPNoszvxxuTW12ryiaf50xOu
9R70bPOtlAaYa7r9KpNatkNNk+3u96SF6t11I4cW/fSTv27+9pq//d5//cr9T/z1Y60GdI3g89g4
VUDxHGCmBy6+i6YbCQcsnZor/358v2e0QbG734NHMuhwX10yr70sLIh4RAK8041gbw95w7YmHXad
4va7xCAoSCk9fOMFIYcNznp13nSNvajh3M+7a50aKjFHgMoGq4R2l9KUGh7NdGRPbRMaMwsGuFiI
rtNqV8bNF7nqMCEHIlRnNRepndXW9Ti/383Bae7u9/7+k9ay/ofX/9ezf+7qg/JY6qCdfafrdyMN
jB3MlW2l8l8qW5N11u7K3f1eG4W8n//hub9ewrZ3Sfk3AWz5bEQdDrtxAKjUpogn1I5rBRujQbB2
FaLeGdPNn8eqp9a7QI3rnZImvCoeCvZBgfxk0lftJLJ0CCn3z+b+BNBWyitj1RPnt9UgjtIPNMQO
/kG4APqXcUonW1PCeg1li2uFP37/x8aBEM2QxGD23Y0F75sjrBRRvrvfK9iz7cDytazLe76BRd4l
xkqgk/VMzhPHiv98SvePSps+quYiaeRxQSogLWnBti+WYdJnu8Asxt2oKAPKK8DTgTMMkOxJ0XOF
w5ajIoYhUTwythW5dERy6cn2mzspO8hGMG3TO+ZuNjKoTW4EVEFVui8E4buRwwwsIuZmVzhr1yER
VQ3h4EfQ+nHqcHO/R14QRWMwbNBntLswkO3OUkxwbve79yebYPA3VXFxyAA0UXkDpmbOprbdZ2uB
NdWUymETQeaQV2TZRq8cNPluuQHuMn4YsfM2qtqtsmoUWIUkIkhJ4OH2vnjrDGdloZz7IjBMMNOP
+6s2CQd6exOorr3UwsS51MaUhgEl2LcMBoKtnNuWm7NGeGiLZTsgII2HVzjG27HPssXELTkU9M3n
nlKy4bUsY9FWmX9MqCnmg2oEXy0Cg8Y3Pyytt+d0M4g7sYNjm0X9gY0TWvuUyJcycXArpZCxUpHP
AP9Bbszqt8rt3Hmi6NXRwy5wJqkFCwB+g0BW/VtaBgu3Vv3Z4HbeGevguo7yKYktWiLoI8ZPkc9J
jCOlN/1NOtTHBiE+GSpx9UUArOox9vMmXjNCckwpiHmWatZlC2M6Yu+HLXN+d/H/UQE5u6vhaSh/
/vWPr6LNm3q4/gTIAv7xv37uP9p+/+sfpvZ/IwXMw4/vv7/6DyVAN/+pqjqHmGsaHk786e/8oQRo
xj9Nx0AuqTsEK1qqBT8gLzAm/usfOj+yVMN2XVfTdZSTf1ECnH+aJuJpz8YLbdsGh/X/CySAjZL7
f0ACHEMlfchRwU5pqmsZhsv7+29IQMHF02T0utO0Zs8ENMTg2u4yndhv6T535vBQuNaPag57vyOp
WVRHxAbuOqwXetPWJ1DSay9O9DPtOloKdbJgWOHyc+pEJjr+oSpe0Du3O5LhWvZn856exawmjMSZ
GglFDvav1IqNUadT3hXYWsxCbKYZSDCZmke6Am/T716V3FuWWLCHejgDUbYWo2sjNMU+oNeZuxjx
Q5O2TJBPUpDq29j70PQfzKaLNil4jjaT5s4sIZMkMNtkFlN6+xsnFNkShQLuH9OGGojfEheF3WLq
sL0CjDPIX7p0tF1RskBldq5CSHr6QQlUjA4by9GaN9+thnDcaVV88pgrLNHGvmYhXUQ3YyEGh9Is
WmSRjNgZG2s1sVvQu5IxJu+5xzMaKelvvpU5e0AimTeNFX4zLwdHqZVrN5F7BLbfPZDXGYF13375
2Zkpqr4sAfFTWM/ZMH6m00Qrvbhp/CWIisFGxsc8KsZZJ3cIxmRyTX1kaiQ8LHur5/qDMghnN9Ol
cgvZ9B0LHdrpxFj0uf6Qj8Pk7f8JdWdLyvY+cdx9VOO5Z76+pN2SPMUAcyg7p8iKGqAJ2RakMMLK
jZt1g7a/JHJ+FigKxl5zkTn6ntqx2rt2BMS6Dq+RSH+DvttAXEBJE/1aRB6CQ2VHKSoNAAHmoMLt
nJXTp2DPCVZ2mnM+IVRzBUbV5LYz9W7n5jFYTpvuc06NE2nIqVrSLRGZoUKz8c4ZxPGxM5iLYaBj
TE9l5rr5IhrEa6/1z40EYiCDF1VgIY/79sWguTwTGZq6IboRGWAzQZf7kPkuZWlI+UGsuoytkwmP
RakkhCh6qkvqj20cQAjVOe1QZhgzn4InAsi6sGRwGuFn+4Kqv0v7LXlsFn0op5kpIAs2dtedcUg9
uyK0tx3JmIMXVqsqLrYkC+2bArAd6vF6Rm9ShBblkV0+Q+JbIBeCKA5xbVZ77BQL+U4LvMLoFx/Q
6dqzcuTdGvatNuLfLIXB2KsQGruoeudr+MQTSSxS7LwSi7dpGQpU2EsIFlaeMdvZqyYekpkIFb5I
IKwLs7e/+3I8lZUtVtpoXTXdPbtp1dMF0A+5eLfaES1I6/yQzjorOw9uPkxMcp7A1uUIjkM/uzFb
/LR7ddGpMTGkBRMc79aa2TkIiBQ0fcL6HPszDbVjXjqPWdIUnHH12XQYxIvsJ0gtOQ/BXaOixC/8
AJ3xEYeNT9MBuWgQISaJTgSVLlDRNWSo0jZv30vTZITQZBQx3kfidvt6LM51F5zYD1Y7w8lvVpOc
+8Fb6CnnY5NNQNcebaxOE428oXNbxSCOQd6nnf0mnVXVYwhhr7DpJuaI3tvbOFSWhmf4aIDHGO8g
DbmgqHc4aoiR1OOrU0Id0vX0eH+Qo/gLiIrXIns5/dNNIfjvydpizGJ/kXwczxoPUrZIUMjAoXPb
6pUpF/zeGaXysQjRI8Fc7BUd+2ZzIYpFA8hZfjYWeRkmr9CbfpYlKgPPWE9nbOFRNN9sl01Ymq30
Lpo2CMu00n+Qur7gDR7Xgx1uHIifyy7KNqrBOwgl7vhQTP8wMfON9SM19SE2kL0NXfeYqdWZovHW
6oSlJQPnG55/PjZMgGpQ0StCqarDnU+nIXZNSBqqjCfYGIdiFP1Cq8RnEKkHYnyM+ehR3nawFKTy
lOmTJxNKElOaa2fk2xAMQ/A5Uqfw0VJGGgHnkTtwVdC+isE4KKRaz0wBvtFFJyOMASkKswrAFDib
9Im45LyBJ0YcOqwqQn79proWDA7bJf5klnCCDOEzg8GtqBgcYGJj8OXdmSz0AmnuJ3NLtx+cUk1X
qDTqedSdrNo62h4KdWc2lvlRc6J35OXvVe6FhIPRIXVXmty2CWgsdNzVnHSWa6WOr1VU7mKrPwCv
+0UOviUjzZ9loBY7oKTga9y1Fq9rkZx5b5iCHGwgtnHoYeZz4YQGhyKfllES3eSArzcemceSIE5i
KsO0/BYjSEZUYTxKh6kmBThcstCQdJQToqrKLRoC/SS8YNdRYapO++xxtlixuxkNokggO5odAWcx
rp2+siui1MLXbmp4+Lr+PCKgHqW8FWp0LX06Rp4YD9gK5wPx5FmvP+edshB6tI/IEOWSsDaL0lxn
LKGO6W5q90cLYRHbirmoGiCfgPrBoKY7xwECRnw45NbUeg56S5mPUCeFTG5C1lh5g1wscvALVArl
LS6Kg2jjt9EUK98lflA6Z0sSDFB1xq23prZ5m3/WfXQAsEnzD1abpUcvIfScfrQWparxlsm2adwf
YDKYRVCrzAOG02h3q60yKmDIDJttyTxicNHNTDIHs4KgJWcwyYV320ZwzChTQtStlY7PFBKJuyaB
UhQ5ZloRpdUr7me8efNY77SzEaibMLqqJs3ErFXHRUBsJgF9hAG02kCwiBJquzGz1F0fxPqqlc3V
wR2FUDv9pGfMRRWAy8w3PXPy51ESOMN+DLjOZlloLp2xs1buaL5oipzUH94XTCHQNPUg975ORQrF
e+5TUMx9U3+yFEJxu7J5zBBw1DMWQibRDkK0dq4EOrC7ITuXVdCQooAYh0gXUsZQieIedXy2MgXp
WVX7E2AfJxvoPctESo4HxWHTJ93eKvMnFmKUa76/tMEBMH2ZYouV4UHWdGsAGKxA/H8Rpq4u6qJ/
HG46QsB5GQQVGRr4vU0tYEAYbXRteLOrUNk0SrZPkmCcI+CYUl2JL8kmsfoofymsf1AQzVPcPnR3
6fD5aXAjOePqCk74tCI7WqgtY/dIkEjRU3fRyzaz8GqXfjrzBY7wsQPFUpbjSN4yJIxQw6dQlzSH
yBfUbAIHjfTRl9eQCMSN2t46PE2gEAG42XRwYeW8WnEvpp1iPfMJRlVGflWVUzpCZq21hOtHMXG9
J+kUCSW03YmeaGwSVNvw2lqEoAw2cFU4HAmHbWyiJsS4cKCZgwYERmBaA4ALuSTjOL06Y7003Uez
bE6ox9MVaIqvCVDHlu9QENmjWf52+uaK/kO67kvNp86XTLyBXm2jamBl8epN4MhljfAAhcUTXe5d
VGFKzowTTTw8c9q51EnxYfShEXlnPgrJtCKN3svA+FErRvT9g2nIpWhY5suMLm0LHzFKfTzdctFG
oICxqWCLfOlSfY2h9nMYrb0MNVzj5ZeK/7nwQARV6DoGwnoHt51FnX2tGuW9HWrr0ERXWl3fXgbF
og7lrS4IDKnq9nME1Ekggp/E0yaw2GeeemloW23GcXzLa5Cyse8QTGUvVavcJYOB2aN0N/cvoDGr
fVMOH0MZroEOrBM1+aFRydAGYXnucRqlCtgFHVh9WJveIjO52qqUMrN6nEoVS/WXYF1uVu2KGYhE
OJIMo/O6OGRC/ioi1DY0Lhe9N/wqqG40J3vxfM1ZMKBKUA7kV41IMiv47r0t0c2/+G0RncuYBL/g
uwvbPUaIs5ZyIQNjUbKl9EtSVqjtnbnlxA9QOF5JyD2oAdFp0ZhvwgCKpRl/GmZQLAuU+XhmrHXW
cSIoUyKU3wxkezbEnITOAS2RzkEJANzSHvCA0iKGvWoillml3U835vHWaKx64erhhknUjDKLNd3y
xo2tpueoSY5WHe0H314lmA4QumxxD2i7/03SeS01rkRR9ItUpRxenQMOGNvAvKiYgFJLrdRKX3+X
uC8UHoZgW+ruc87ea3d68F4M2aoFIsdZrnmrbPesuYgoNEb2WPNwgk1Bd08mdl9lpK8wkdaZ52B8
ouTi3ma0b8eHrNY3fludE/q1gJSzicIq6XZd7K6TVG4tkRAnbhKMEXdoDpu7FfR/+8g8+K59HQpo
ROw6/FHznTbXgIqk32x6DJHxYjB40sZ2X/fRP8N/ApwgT6WqjybLPSfLasf7O61qjKoD8o+U2ZIR
SW4kL18WGXO7Mrh1NULPJr8PkTjE1USg3yYqs2fYTb/HhDkrjIIFJejvLil5juGUQ7BJjyl3j9bN
MtiWgwrj5C+NuC0usg+zCld2BrBqYgfPG7piVTd+FjFLRKQb35XI4q2vc/SVKQmOrssFTAlr1Pph
LEmsMsqznU93sjr/WWRo7Iwg2Og1w6mhB6rmOfuhu5u5TFZVltyCoLvK0DhaoONA3tQvo8pfLM/N
iTk7KBcBytBZh4j+wrIDgb4y/fZOGu/atAO2pICTTeSHYA3scWM3yTqMSR7RXIKvgJYNLBUFMbIV
aYSeUN/EWp8hN3srt68vbot4c0Qql+jv8KnRxWnJhoWYI+8EiNyN/2W6PEU2EPEeZ0tcuTgp5il/
7th72+vf/rYx1q7Mq8ttIG4ZjQlo3OyAYdkjQzEvHQpf9ODAsydavEkAlKTVYek65Jv7D10hhNN3
XmD/woP9D9VGvhgblzCenLQ5EbUfAGcoSJR1dEbE0CRQbVIXS00z7uogeMKOqJcRHrzQaw5Na707
81RsHvCHr6j6aEPo2c1S0MQiAGATx2o8KMbSGGAzZf28mpnQwTP/NBSA+r28/ts2xf21N4x/Q9ED
EGW6m/byyAnm2Ex0WIEn1TxBsq3J7Cg2WS7ObkzQGcpVC/0tusi0v3ectHZFmrxILG/z5BBpptDh
mHhiW5XpWzzQ0c3jiSJkrFaj4eBZF85nOVXnDCOAAc6Cla3aFG725svUgF/OZeG7r9Cq/kxNHiw6
jiIkGA+XAnXaJvadUy5a5DwgY7WaoN78SH09ED0XLkpfkD9t0yahmw1qiKou0DHnVNZwG0x1HBxj
ISWkbBS25abDb+0T+HCeOutjHMOXJgXDIc3izXHZ3oKh/y0sc9ebCi1kSDBLlSZbjkwcQidA3LQs
hGPAIvGrfGEYvXtgkHkorZ7wN0lucB1uArO4Ijc51lXyPppEXKnJ534Lvumz/NXQErOd37VJ/JXx
9OzDiHDbclMporL03i+XTRltkNYZeK7SdVhUI9CaQszr6h5xiFH9M1FGLg2f6piDYYr9cbq6E7I4
BCoLy6Phjy8PvXhlzrxZ4zr0U7gNLZN4e5M+ft8nG/hFOedlfNnUAbIjzsO0s5UyrAq8ikW0K+Fe
TjwZK9ur4HWnxhvkl2GlPPfbcvdRTVc/DpFvDc3G6Rws0AA6JaK4PBd3o5GMWnlSjvyHojk4VIM+
I0pmARbbCWyzg4zqbSQmb1fXMfuCVh1oN6QSuU3qdp9k274Lj5aRDJu1XjiMKHsae4EaialBl7RM
atAotcZcXTWNxeoSBfeEjT8JP83SGnYdg+m00PCiGXIFW2wdzwEaY6otUjSzHDnirwkuWWsCIOGw
udWAzwgWA15ihEum03zKmDY3efebnsBgOvrw2qJup1eQ0wvy6RoKygh12JRS79XqIPKW1VA84qHd
1AmBBjirvQjYtiBPDyIv8+d08uAw2uGhmQg1JSOdNof5AeLmF7MPmGTFI9fkDQrNu6yfRVa8Jywf
aJJdCnMcTrml/XOUTcga7nKU7UTm2ZbSWCoNsW3G6jutU4eRfRIivUTwPdjxMcmHF0j2EZNq/ysh
6A08HRJhZ7ilMWqzAsSpm2gATYy3tA/JZi/YoCz5C6NriQQL8U1NMLiZr+gschAfaVuk/cpqWvbX
CYejXdi/s6j4GFskmI6DTyZ0NH+JEIcAYyP1gEGGu8DMTS45bKyp6G9EQ7Ub2XcOmm313jfhvvXS
VydgOXSn6tsmokGHGkgCEe9cVHIY1vWTbkHi5DiFdO1voN88+iVlCLKoDy5IqPqty9Ltiv5stjUj
o9yd8cfFeez8FWCyaMFZ6zAOyScSrzMV07Qi+PZFWM57AMmUZtiAky74R3/qUxf0rkrBaHmCzLWM
7AbUIHcZU+Vyi3CJCjFEcMHxaSzTf3764SWT2vaSzRMtAWVMdoEIdchbScZQHu6zvC5XcWx+mFF5
4xj/aMg6Zz2956P/JEn4FGcTJoKKmaP/a8KkPxq/KCC+Awu/UZUEuwIYTa3ii+yqi05qTSMOiRkR
2ZORHKBH3wgrHErXZu575kvLzH63gfkLffmVyISN2zPWcV2BuFIbCXAaP2xW6wWKcAxgnN/xDxcL
dFzS8Kd179kWERXVDTTbLggYxGCT+WOWw1oLO33BDG89FMWrP6p9ooL4RSvdZRwb59ybZkeb/lSN
OEtO1RGhjMshIG15nG6JRvBu26gPSh17azDhRLLC0p6/6mOHaZdwJyZ+i6RmLGh+jmE641aLYKW1
8A5SVqMoaUl8al2MKSDKbJcIP1T2q8JARedU5l+jk+NiaJrikgqeOIngU1bx/tTTbzROdL2McxMy
4VR1yrNjh6BPGTKyQibZ44NTAHsxPdUdJpqo/JUTW1SNv5SW99Sa4VczuYwYbe+Z190Alri7lQ7F
jDck72aakFvXQK2xg1kL425Th9hpPFN9KH9z+Tro2jjosi90W7O1Bqzd1TWwryo85lH3YCT4e7CS
15Z+S9IZ5HuHwzYyoy8sKfc+jTjST6QBoVkvq/LiRdEf2yOasKZkcjvxEBq3DHFmxtKiOQWd42X0
fQIwLPkXLk277MviYvD3tlV9YHnAPdPBCw6b8h+iX3NlYFMCQDB3bCCc+CyzFkcBKBtXy/wRsJx0
8MvrwIk+7TLcA15iY1CcXaX/1aUjTwsFnggYyxIL4KY5xqFofIT/VIgnKU/s7cAcMYg6IgwVUZgu
RwiRHH0BMadsOrqv3h+91OasdHw67cBunze0dpVPpx1qTKe6W5PIV7NSnDaM4sWPWvRlVXgSZXft
/JSg2TqAtYA6KZ0o0f1eYen8p/RfXBD6m7TSw6Bi2K6V8YsJPqz4bviVonVe2r1/hpmzlF7Oyj4Z
5i4iCzwOnWdn8u6HICnaymQftfNVQOTuKiZQw3Ks/DCSteNL/zlqDV5rnB6+Ic+Zq0M6oROFKpwu
CaS2+TWzovxvkILZlM0h83PFxRSdpEYc1BS/z19UpALFJZyV3pu+3PTdSqwrSEMDDMh0rIvxjaP3
19xFdyKsMYQYWPzB5b1yP/Qo/GNlgL/Myfg2RzxJeYarkwtAp3S0cvMvPCC6AHYT0CoiQUMAKE0m
Kt/COiNfRFbEpLyH0CQmyqJBEFpspEz/SWhfqt4VdDeCAy5a62AO5FCMSbpvQm/jR0W2hv8Pvgwo
MPL0cBU5zmvH2WIZiXFrBjZOr7NbeZ9VWKcrL2/B8cnoQv6TrQdvvpeucDt9lbI3d3manGVLc8RK
h9+h4a/sjhgHiTWNGBbDol28GgGPLbrBtdaJbP9W06wO9TmelfbvcsJAGzrRO70JbTcNoIiM8DTZ
fr8lCvhveJvfpVmFy/EROFemB390B+pthapLz8M/pdvUS8dy2ISqb2ck+8eqxm8MNh7JSfGJrKtN
GoQ4nt13DQEjT2+P2x1lMhCShSnlI+1JCstcIg2ldK7J/HrUsVIr3fylu9ZnWVsfsaAUzIqJhDaE
86tam27sKLoYjE2KLoyCrlvTnJaYXFLKKu+pfHZzZVOetALxnUaScaAQwqKG4zCyM634nCmmmg1T
zV7ku7Av70BJDqZeb0YX76claatbflJs27xaOwr/RS2jVefIby0fjslU4k9S1VrYzZZWI2M+vdh4
EdGEBHdSgtecCgp/aYYEDwAj2+QpIWxwUs6U/aiRrPEWmjDPW4JenDyQO3gcRXzTZoIOsXdzQ7sH
ymDuTQ+fv8wie1lUJ6+vk31dkzQgafVH5cAwMCQXjOgrxC/yYE3yWw1o89GmA4LXvqLacnet0dwa
31/9H2n00YtZUJlE1qox/GvO7PSQkxDiExCzdsvgVRc4yCc9mD26NGVguOjbiX56RIoEi5kmxZ+Y
Up1QQGoCZWQ2JnFzrWGnX/gpO4Y16Z+mRkNySGr8NCHkYv0kp1n90nKmCVnijMbROS/mq6zh6OmT
nUDDX8cP3WRXW+O4nY2/fA5+W8/FxdnxmiiNc6uyHAqsZq7KycbR8ZMtZSmuVsKIKVLEB5dy4ZQx
VM2IiM0y+O7hI26hZw2MXJHEWgQzqfnmt/E/jnUevA19TH5NneOECLVzGwSrfsyPlUZyW6q/pP60
8U0ii+UQ3gbdjZAvtfcYGATelviM2TIzG7FiKOZsA11b22KMsdvS9e4b1ZDObK8tY4M5EDmwO+eM
tUSV8WenGyek+mcB3nPRwvztnJsV6v4msqIXl1gs1k3qo6DhgqOzR4JnkZ4nURGJBDpuGbaB2Hoi
+CDafGXmDBwtXCLYeWuKaNy+m4GA0LgWIC0LQ6ywiGrQIPJir5spR9k4TTaenp4Z9aCGkcZ5Agim
+uC1yh3/NUYXQ96JzasCcavI5XfdBNONIFG8ZH1zxIj5GhCz1aGkPkEeiU6tjE6F1N7pUX6kMQIZ
I/O+aiyzh3L+UATKJnCFYls4/5QxQUnA1TbWBuun8K9ZTCJXBINtajSk/5LyriAuupdme5SDVPxC
PusFUV1N1n5xeIhyaEmyHsQOLzZ100i3y+EgrtEtSNGRYYFFobQB43/Vyj256R4yd3YeXwwXErQ4
jVrmrzGT8VX1mGwVqjsWHlAyOi3uVGYPsJhXL9NeMjt8uiHWpSwoaa+ZFqrPwXxHd9gRDl8jzfIZ
YPpsfLAtJ2QGU0pOrotVR/TFGhDw25gmxBbRdekGJpV++g5QsmbWPeYfXfY5jDlmR5vRBS6qE/VU
fcTeQxixdgUet/NJhiFxuiv2XeTN1Fa2NwoupKb9BA+HFVSycq2rIHfOBTmb6zCH+PTz0E/dcu2T
/7jM2fAuDpPGfawjGJgfeZZqyYzhM1EU496o8k+a9iTcOV1H+UkpJTkWcN83tyBtjras04tKxSJ3
zekMfosCTtELhexNgHqwhPhfMfJAo+BDKF9WCDi38Qxv1sPgEFnNRjciGJIVHhETWIWb0VTM2fTQ
fa6YQv+pXJgMtvBQ2ZpljzSKIPQOH806KcpTK1q5sHRnWIvIv5UN4zGLaEyyAoovf0LVXyRhsjfc
EFG0j2prtOulaSbpSpnjKdWYieN1pAlIMdpWIOaVbm8lPWm6MrJbtQLLS1gKnrbyezZ5QmVFmh8G
H/R+3ZN2qnt4eprpbCURm3s7Uit0m2IcSqpk/42rOV4B7c6wGVKjGI0iUHO+nEyz+duVPSEz9U8m
Lfs142ksNdrPy1pT05N1HG95OzFNld6lcHC/4D2BPMLRpcj72RrKebIlr1F0tK41NyQYNW77Padg
77VhQxmm6IywiASZMHkFYJFfXICF49zVZl54cXyL0bDHbqjqaqunEUevtturzny3Ztxhbaw9szbO
Dgaz0KUApGJsd0mi4nsQfWbd1KDCU5Kx9nCpfFpYWfCB5+zkM724y0bCvmf9d+JaY/jnZe8qqttF
aQSsw2X2KwxTdczjKt40bYFtXrwjWuUIqGx0Rn6pMSphjyVgel9XE9xUHRSSFHV0NRy115q0xI3I
Iy01o2tlwmgCMFltVOzYqB75IJBTrkQndDrRMVycqhPLiUAdjoQ2tjPMzGtlZ/p6VHqzFnmpb+3C
C+BhcsBj3m3h6+Hgr1kvrITHRk7ntkymFc9BLifo1EuVE8zedUy9fBoyL0Ev6LoHX2XbfFcGaLqW
U0dIOCJjte4USevZEACwBsp/MESYbseyuuOb++6TylqbrvyL6PJU08t4VlL9ZlitHVLJxLCrg5eK
tkwcNc3Rp+UP2CZeB5NpLzFnwYoBc5ZIORstnQdN/n5JFgUpZroh64XdW7twdH4lBXjN3nzUjb/z
bPhK5U9ZSR5XplOuAgRYDmMbrNwYpGImLGh5GjWon+4QobAcOvhDuppzE2APGBgZzW6iWF5Mu735
CTHo4Ejn7o4Nd939bYf6q0hp8YdiRBBgYv2P6j/VUyv1z6j1fpmNj8zLqa68eLQXXJNTBplMJhWo
HAkqgBaQbgoUR+hxnDXHb4YFQat2WiKbxVAWZxFWZzL2LGLtqv6FhjYeC533OhcHe5rtfpArIn88
IGtCQuEl2SWD163BEie3JkhrksiLtR70yU5RYTRNEi+BI8HmEMGwbQKXpmuGkIObmIZtGy6KUouO
M8s0Ct9HkufKzH8BkoITt7/3Lv1AZbADk162bFhuN9zj3JaYUyctg/NaDBc7bqF+D5fBIR3bOLJO
47JoE4bW9iNpdJZ4dNtjLY6aV9EBZ6KcaGZ4iqZ8j4ynWTpVRzxPJh+xSW5eMYLpKdILveq3Kbdu
EMdJlp6st9Y1xWoqMdkMD3wuKyKJlpHbmfvYyV4bp3lPYvMzAjRNL36p4zlcuHmS75GwZUtfqHqT
Oem77PzXgWffwtDZ2/XwarTNfYIpsMT9/5nXqKfr3v8YWmOO137r2/6Doe8jivb0ErSt38qbBf4B
K5PdAstAPe3oauu1mb3sow9dB3De5s27wuzCEsDcyrLeGYP0CWDc3irDVcwg/dDAu9Bta9jYteO9
MGpgMjWk3YuahnqHISZdjwPxKGhQhhXameGq9OB3FrIpabpTA2NAGzKUqH7ypurWkFnGvPJAYGsM
QSVN7Lyjjit5g1NH8w6ukX2j1/gjPQ6GJoORzq5nY3N170Y5W27iG7+oQB1IaFjRyI95ll0oTLWd
yc3kapLmkhF/aBCAPST5+Cr/KDn9rjtRHyXRQlt9pOFsFOmyIrjkA0R7tU2l6YOAdT6rvKOHbkhv
B073TR9r9VK7HEhLprCbqDODrau1GEKFna+1IvvrTFlNvKFOsUCg3GDjI5QmLeEiLA3GrxxU+wyU
POkAH4ZgeRrhkyJCLzmPQ/ap2d9MN+6WFqde0hHHtdu44cLiwOY6str2CrxjCN9cVT1Qv+Y49cM4
n+kIS6zGbRczlB6kg1TAza6K0hrUXlS/eQayQ03WN3ua3gdMx6cuZTmOcwfdkqlv7EKzjlADrQX2
NW1VBcNuMNSTscSmz4pgSQxtB10u3nehulnahDI/r0CwxdFLXKXk1Drzha2rvWAfSlPRXLUE0ENn
/+lsF/AZlTWMHG4rR55Y4Dlc+cULR7ZiVU2GviKw3cCxjX6AtlLidcbGSZwnbPK5j4Lnyw2nF3eq
GTsazSZmhFlnuAAtiHUrOx6c088HjXPUiTMXh28WHgif1zjrE5AUfXLD+Wth2x8/MsdqzoBT303q
P6+OnwGwPdn2BUm9qb0rBFE9ZA+Wp6qN7omOXMroqmiX1YV2Rdvxz8uz4ih1eny67RTI/7VfDkfs
xnI4rtXq6NNC7UWk7REN90vLbey97JnFoIqPJn+T6sQV9u7Jyz+1AmdeTW0BtTKjqigxbWG23nRu
1BwKYzqIKCOQp9/HboMbKwvn+OGlUhi1UO0Ua0/HhwNblYh4oOCQ19s1vWnGzvAOK2VVr2nApAkg
Sca1fu5rJl8AA4557lfrlkxpqrYn8KvvWWq0LQL30KZuu1EdjFigZMtukM021tQmypPd2JLl2YLg
rv1nyWkOdR+nSF/uHd2CZiS9S5O9a9KCPQHXptQ+/ZAFpxsvGKQWVTDJTSMkl6neAH9KbyqakAzk
/mdhd2qVK++ZOV25ccryLRAaOEBIjJVD3eQFLvIG2jfJ6NlLI88RBDBW1HxKVTNxSFekjoTpx0kP
1NvfFt+j6kLKfrw8W8ucLcxK3fOBgt0HmblAvcKWE/iQT7nTGU+mpwwdypauPeU56tVVk6SYKiFY
L8jmfRfRUFJ+En2KD4mr2fmT9tSlerhTMBBestDZm5YebtMNkwBuDpcsUT0e9hZSXJ+o+aVdg0Ex
rXxdGLStuUGWTDpClNJ4KsFbEkpK6NDk0ZpJa1b1ME7i7ZB0IHEOFHa8t94+YeUTJZiZnkM+08ni
k8kCx/SCzv0ckIEy3N4NrU+ukjsfOsZjSUJ3I3Q8NV6HxMYl4pqhj73vOzzXkZWtOtP7S+1SLwZr
Pka0ZbEoCqS7NesmQC/mrWXXHxJYfFned0fJ2uVhvHToG3qlQn432MhyzenOiHOlygJjdoy0dmys
dOtr4iOB0roGP/vIDEIhyRGjQLaKddf0JC8lXnVJeutBFE62m9AtvqT5V68NjAdQMImqjrahll1z
B8lxrHnAu8Fk2JltHDMZ1Js6NkCxySG/apw8AoQWZEnjF/V8N3x6pvFi9agggD7SMNb9tyItnEMo
HeMCnsm4wHxi1i6alY6OcgGVFWd63yRHMM3erhhhaeLP2onAesVhqk6JOV5aocnNkLr3hsjeZeNB
Peln6J3H1gNkq9y0bfdEPs67J2ceIoPkM1uJWtMtZKWAJNgaQwTHEBIJTJCdoFFwMnBQrSIKdd0Y
QfFpDSlQXnlWOR2AUdeMTRlWj59GVJLld2OYHZ2c29UhCIZq23Gdc5aclfHGIA+CZIJ9nSCDmbzx
ILMWTvD8mVMTLP7zWcw3+NgxRYEax6FdCyJhq/epfRW1093rUGfhLwm5ZAPjUmw19cwqWtzMVZMT
TYPuWbYhdac3Xj1tSJ/UDRMzLnA1/d0L/e6CwuZAt3zVpAyVmmReHhvDPdH//wPPsH8EfX7LGmFv
A4Jj7KDGlBjLp+TIvYtSem80N4snxgN342nIbFPSMHZBYQEpa4du04mRo7kFNxKCT35AjJNtlG1O
GyyjUFkZSqxk1gOiwjxPeknPWZ4FC9utygeO32OYnJBivMPVWOux9btu7PGcdV31zHDlJVXyUuZ+
empqo3wG5wFCw8CGs0yK3ttJfF1orpjeaOlU43xmjY7yZ5JXPqX9CNCo5mYlyeiJbta92nUNvUCI
J/iJkRGO/+UnOm3R9Dj6w1+SLawF89uelLlcnirgCTxsdz60yldVEziMGflg1e+jgckAal/+DGw7
39s42VZmyQhbEKt86kB6MeMkGe3nF8M/oHFZ0vf8+c3CarUV081j4FaMy0M7e7qeFXKgcFivEfE8
k8Bh1SdfFeLckh7kuDKDMbkGfb/L3apnXlEnp2h0uzci/NZmAGS9EQCb6As+xqzbFdReWwmJCTIN
DRSdP5RtBclvwm7jj1G+d7S0uDlcIe3QUniMlwq99hm/RPmoogNg4vS1Qg4z6YRDWdwXQY2gXTr9
x+QSrDCaB2ZdaoNkgiZEx/wy7IIGR3X6TR6GT10DF0rQaSXbsSqP6DTZjFphHQIMzctqTL8lsGAs
yjC9pEGTr2Ut2hu0+COicnuq7U1jeQwvrLx/VlEFNl0NHjwDyBiTyTgdh99eULWttNpgKOLRO6EX
DN3RIt9OjScXTfEkyBV3CVVRVRk+Qu4jAn4D4i9LYJMFZF32SL5Zt7n4Ri6zCcXsIvAHer2T84cL
yjnzhtrPrmKF81VwsRj/+1lr7IMGS4jhLbK+LlCA2WDZHcteB6V/7/IMu4KZrrojhIPw3IXQSdOe
3lUFu3tft+aCXdp5eKEtN6nB759bvJOWi4Vt28HR9yYyMZjCHvvq11CNBut+Cg+MKgc9k1oEQdYg
CayihWOJr7Dwhqc+S/OEl8bU6fx/WRb50TWg/CDIbBaEtmOQyPp/BnO7hS56cSZZJTuAm6mWVqyb
D6Pjkk51k2AYAHCO1/0rbcs7OvUQHIjzAXaInHhhduO/2hhsuCpGuVa6eCnrhA7S3MQw21Hban2M
fWJ+GE59vu99ZOKZyDayluMlY2beBuO0jwFiL935bowj2hquC6/956Hhw8prJ+ybSUx8Lxnb6l6b
wTuW2wDtZcz5SdFmqFzjMbtUQDxi0x8QKhyMukmWCVSY7dB6mAWnDCBj4sYwV6wQExWuRIwx61G4
Owe1HyFbdrSBNF1vdCVWTVRoNzk5AT8MPm85FvZDo4u9pkPdb8oyF5e67PBpN9O6S+9KocEbxyJ/
DJ6Mdjjpm1UllKAMBTqvvIG9XfuaeK437qg1HJjiQDAhwmat6R5dFYqj6fBy/jxUTYRKlZdskegD
BC+mUIe2rvzjSMIIyWxW9GRePx2aAQrez8PYAteU+/4+6DTaCs2kHlo2my6CXCzbWKtJFHcLtLWj
s+f44CzHeWtwGEts/biE+TzfUA3uS4SWLOAYSNrLzAl3mLMvrbYkNCdq24dRJmpu6SU7DasjiPp5
lp562iaYH3qyzsGQi2jz83YXlptjtudN+/kqiKtypxl5+f/FUJVFv3cNd1j+/GTIzA7bnh6AEedH
RV0rXhgfNYufHwULXz/ZFSTI+TpyBk9cijB9+3mUxIV7Jbf18P+fpIvxpsxm9fPIJsPj3qTnKE9J
K0PcpAdhf//5Er6fVZ3r5u3nUR6a+7BU4fXnR3pGdROGV15+Hvm++aeuXev08yjykHmSEylffr6x
HWbAktH6///6QpT9EgPUxJGIv3TigEY6q9ewJfKsuiqP1z0qi+3PV+2Rq6tRo2QkyYsLYyLY1EFY
UYzOL67vaNAvuXl+vloLKfbCYRj18734LdqDZ/jJ8ucnY2q1j13uMxaZfy8YfOKokLvSGOYn5wTr
nsMufPz8YFsb6msbKyIs+a9+Vye3NLRQDKEAqZURkF6edG8lrqqyiIYHoNrxboEUN8nL6izAx6Vt
voAtZiqIrKFPZPCqgE8wDWypS+PxddLLU0ntfdRR0+6accADTW4NSwhrPsHx+p33/mgoHwE5B8sd
NkX7MczPFLFGvjOMKIS5CzGTmAYbFdcw0NQjtSFEqfsQ05gjHmS43SgjwfxC/IKOBwfhPChOki0W
jiteoXJod2DP6c0rphV7TfQI5g8OQQZNpL8lybAnI12/FoV/TjtFmLKPoRsjHkC4OO5QDcZvo0z+
CXb5kz7f1zQ2LdRQLVBvqvzVz785eJjmUQCRRbPFyJy3uHb68AYglrrV6Msub6fHVE4QFCHQWXbY
/P9PHIMZjMEMXeVt6S9+/sA04YTg29pnBo1vGzuNWqFBN6Amues2xrTz8yGxz1GcaW8/z9CPxk1L
MAayYffiNql29+aVsuQMsyI2+LcWMT5yRucOOwT5BwPzl6oAkOnhL4di6ntLz/bHXZDnzh30Cfo4
y2rX4/wdLS6mfdc6qDsbzrnzUkZ7zn4xqN0R3Lvi4cFMR6uSX3++aHlNvuMWR8YwZitHxeKB2v/Q
VjmuMpepLXFA7M/ltxnSUog8a7hPifFW9LI5a7BW3DCCugceYFlIEtglt7CXGhMtC5t5he2Aqw2M
lSsY2TVRd9exXzEF7l6xWjKOn3cFX2rRXlQKzQ4Em3sT5tGlqm0ulovXT+PDtqzgyqUNTS/wTo3T
f+pur86mmF56DyuE6PI79e25F7wtymAASAbSjpURTaKeUMxD/ptE91cFhXkalGPtaH+7y0KHCCnD
mIJS0QpKIyzqmMgXhtVuzGrWPGR2jIKEAUUdGuJOICwhn3QEVnZFOz8Zxq8h5c5hZDnQ07+kWnMC
wa2fB6dsXv2q3VDGjlhNkz8hh7K3QU/Eyi9KsQXTai6bASC0fYgJZtpo3RNkJdWxJ51dm8nV6JN1
kGa2u0vmOZqDl2oDKxL2AGTlu1l85dKn+pvUN6xPAWGxFHcQbME5Cp54N3AOWenelJQXcSWbm9L+
Is2BVadcZIZOPCKjyDhPUbEXPdnLwdifLCd4E7KZ4N2jZxcKx6Qx/02W5jR0Bym53dKPVvO7+Ybg
gpTH/qxX1Rt2VP3+80Fbj1abrOBypbuf8Z8OXmtS4IB+HkUOL4Y/v4jA5zbg60FjlncmE3erVO0y
UNaLy7xeeJOFL4PlBMjQvNU+6Di72DcICA5oJEZR1O6xuu19vfMXUd9wWNdAD41FIGl7BdU9xETO
7tYHbPllfS+iPKIAwiVFTtW7kRjy5ANQ2IkMuTopPmisH5XfWedYEcHUGuT0WAz6o+ajK2E2Oz5W
pngksDxXtI88kraOcMArPA+V9tbqhb7LMJouc7FJShRI9NqDRYXZZeWP3adfYoHJrQR00PzfnWIW
Een6syFEQdUBPIeofxu0fKNxgN5GIDmXhNLWGEZI9U2tjA26DC6Go+Epnuz7FGj2fT42oYW9cxvr
FwbDB31MP5QBySuzesQ+oXs3dehGsd9noCVr785NWayDyHk1COiTTvbSuJO8UtafadsgRHfSl0HQ
Ekb2C7aw/Y+yM1tuHMmy7a+U1fNFtcMBx9DWXQ8kwZkUNSv0AtMQwjzP+Pq7qEzLzsxqy7r3RaZQ
UANBwv34OXuv/epWbry1HLu77+SRJkTzQJmf3OWkvFhXGYFjkgvYYOCpHXm+xmFtZ1vwqyvt0ojn
goEW2lP4KqY19ee+K/rz92d5jobeKernUtJopXGDcppVo2MKleCVwxMlaLs20fn7Q8xt5E19d8nK
+jm27eycTGN2Dn/7rODMW3I83ZEsfDKLDoHN9yOy68M6SGqbxI3ukoHEHEpoqmS+nBvKZFYa0ReP
pdBWAZwIMsXMfd6lhwlD2XLs6B+NdATPVRrSRCrcQ4Lual2mAdW6ic7LYX4fYZWOZywlrW+wcBrx
0Yj2DjqxE20qhqq0WjZhFBHcmA2gjM2cc8H1P1z0oL88ZLj+E1DH0h/nhGEZX29bdu28Q79a9y+p
lnAoSx19z5rz62ffX0NqnG1Ad53CuRiAp/AhwxQBrM1/DRUBzAb0GOcKNzHthCaG/P5oz367//6q
288oX77/3SMFs5I36r1grbVULdaU7my/vm07/RHGbPbal0W7YsQV0VfJi8c+FDtCg5Jbo8A62WfT
WnMliSEK4VNL82Q1Tk3rde0gF6jj4GygzfLUCCkRgGX3Tg7azw4G8NbvXAgtV1h9X9HTNeMZKqgb
rZwia98pDBXKfGy6BfXZuqXRgKqQ+kxyMMLyUDfQbKHCBS2ivcg55FZc76YZtWiartWAm2uinVdZ
k35fOvaBRgk211p3b5tR2gtrmENmpGlwjIH+0bBzhvfkRtP66LWi25enFgKRGHA/I4b+Ms7ia4JO
yKBqq6ftRQSG9aSHzGfyuRjvXJrrnU0KNxp7zosjcTe85WEBnbGjGbtyQLzJgQQdVBMmuywI3mW9
KVqHuQ1j2geYabiFnDreiqYb1y5z2O1cqrVku3yrsheI99fBnW0+6bVF1+VlbqvugwjIdpkmTnGT
Ibn27NjEMlCXyTaZSvMYS1ocjAChSgpf7e0huAvR20PiNKOVmfXy3fCfjImRthPZq6qWTJxS+t+Y
Tsq1BmNFlNdXb6oPrNDWA/KoN53WHWfgUbs4hmEdrZaBQ9/5+EQqeWOMwWYKuPJGmNJa4qrcSOxP
DYMWzBR694Pp+DPdV2C+iHQmkJBI4ApGW9LsX3h7aqS10PNxJ8/Vqv6l462ANqS3zgk2qQdltJvp
+sjUGhAilcQcYkjEIZLP6mDAi18aMbnApNkVp7GS5pOlvU2pKl9q8hcPNTO7pRN2QIzxS3Zgtblu
tcubvx0Rzpjavc1qjpiy+BE4sVo3dNw3YAHSQyh1yghUXE7i0zbmtTRzhfyZPIHJYYTX+M+hm/cb
sEodnOwYmVOreWkZpicrqVP6D+P77KOtYnRcQZtAkzNMDqo25N0Eut8RP0qxmtSGswGwHEHZrY9R
WgwLuyWZLUCKAlURKmAyn8fKf2d1T/FjygCBn3OKoTdtG4RlLe1kWuWQ7ix6vvWtEbjxetYJXqpb
1DMUxSELFIILy8yXaVhK0tFKlKXSZQBhjQ5qKCZwtSQcIrK/osRQR85A1vH7szEMvoa6AyPXlMj5
wwxUllJXiZaVYHsdsKrqqlhep85mSIxhJ7zYURj4Mh1Ik05PD11RfKL/BlAlP3BuW6aBXR5CcL1L
v2ps5PPUi/YUH78/AAI3vdqEl5s7UempQVMstpWBEcwRj8qoEKwI/aDr1qNDkOVGBr51zJEokEAK
1S1GYLlsKr9C/fw+tQ6muRpdIBf6qAUPDnq1JYx5OslmHB6QPoeH789EmVawvv1PFKTmxrK7H1Pe
MGQn55S5e45lW+ohmDU/PKhBXIV1uLAl84VrSl92YGSXHUDvuWQXLDmBkwx4/cr//F8VTW9iRD42
GTzIQG6yn0X/62eKGFc8m/ti1L4T3QZ+FAI+mMFbjNeGuRURdWCf6s0vPxv1G9GLsePZ19/ku2o7
E/OxMjv58Q1VK+n5VLbh7oiTKRahRI9hR6c6orud5xwkOMixFmrw+A+O1haHqsWf2sQMTlPimQZr
rHd2AEKFqPvhIGyrh4qWZKu4STMikxdlMfv70jXg6sshPymAuhvyhVKaXOw/U268ff+rv/Kxvj/7
nw/fXyMy4zy4ItwIuQTsIQ5V0WsHpVhNgakNi7BOGM62BqT3cMIrZKnsARM4WZIdyUeMWb4/6Ehf
vdKEivIb1Gum2Mew0UIQbeQqi+WwUwO0QqysAFuMlTu39SpTRN2EcXz4vnjfr1AcBe0+oRFglhqx
U5CivYD+6p0Wl4iUhpGat/ARrSqM7MTBlM+m3jJB7IT9o7fdDyfVpneC+G5or+kXNLcYBYxp7QIj
AQpUPeUuXBlnkvdE0hiHqe32tpzVzzw3t5FjNV+GQPWCtWQf5caFUTcNcES2tMJ17WXuZmMRNEUM
Ib+e1l1UECKrdflDXMbH0L5qxYyiuhuMKPbo7HWXuL9imWs8yxYulY1hDNGpNMDE8DZ/lXk9HDJ6
bbtK2QFelDY5MB/St6VeySOxe80GGlyzF2VxlJhzoWTMMA0LRmW674NnmGUOFw91YgyvhTqRoSDJ
9ulgeE6KrAciovlYLpzvqDdaccsgNlnnw2je9waOs6q+1dg9B2xztzPmBGkSAqw4fw0xXI10Toge
osEPn6HW7oMy1WEMF1wTgRsR3MdDoAp1igV4e1AZCUtIOe4lELVlqlPEd1epeNVKROO9325rYThr
/FpYC+qUYZs2Xpn2jChLI9/OXHNSCVCZ1f2uN/11kTIgJugNOHU80j+ASOL1kmdPfxHi8pUjTdoz
iZC2+07oPG8hy/Vv9XDEW830L8v0kznJaVdYxk1SEoyN1sC5g9dBnt/1s2YGjNuU/qFsJ+uY4h7H
HNiuCE4S50KOJ2I2dczCFWwP/4azL7EmNHKT0HGfr80SOM9kMxCtw0CUHMP6GoYtS/x7I/SfSI0n
aZnuMitvXJxz66JBSp4W6tBK4B3b2MYxZsUBlBszeVBkgLIfFZ8p6aBJ4ey4+0uONomL3LnS6F4P
5rmf/Zc+SG+j7LU1KrUOO4LTG0pZlgeQi3EUXsvh6pI4EF0b8NTLivbrjTLth7EtxF3qCFh+gJLc
guBtGxLrmzst8m54tRyLxGU0jaPuEsM2lveQ5JA4sEWrAOTqkGG4atqXgOi35aS1/aZl4MDb3LXf
qDZYI0Q80CwZN/NQroam3DLONDzTyH4CjH2t9V0M/tPzZW/vS8q+KZArt7SZ3Vf1JrXRv7h+N2JC
Mlnnw1k806xdt2GDfEc6+oNuPAxZeMhoJ2yZXDebiLcxUcuPaGwz2wwvY4UnMo41j4o/MeBxlZY7
7ggm0LZJb9peX1v2spTaK7sTsoo7zbTDO/QdqwYwF9sZxyXDN3bCz++yiMTLNpEHGeg6Pg+kMOHc
/vAbnbdDlN7YRIY8hPihmF3bH2WsPoah2YDCo2ExEKTri4w1Sz/jnSPhxRblGhYEod8MNoOskstY
4mhS7fSJVEkjGQ/nGrqdRRJHBiLkdD6VLJO9XbWbpii+FBPkVm0mgLJkw1OrcdCpKgBYPU25Ovc/
h27pZ+hU9aC6m9G5bpjubGl14okfpcaczS63eSbLvTVx2p0m0MI1IMXKnBCZuJDmnUxP95o/re05
IiyUc1tE8tKWLtfPxvm0YvfOGQxz3TZAtsrab9emo4LtkOcGeJUjmWzdCQBXTRoDOjy+kdsTwAt3
swiwAYgoe89KrJhDaoCnuBKsIW0OoMMWEZTWhR6M+SJquFR+gwRlQmy4qKbaXftZGK2myIeoNhVi
EVUc4zGRox6y8KubZENNc6sfLbLDOjI3cdwk+RJfO5AoHExo06J39MPcOAU1ToBzoemz56K0X4Ze
VB7wJJMmb7thl4jWLb4IBJzVI4FMHeLqHXEMNX4SivLSrhzOthXB57SVqsA52+nZRbdzxiRmn2B+
TdGUbJ0IvbBoaeqZVCBWw5u37XxjMXW5RZdCESfdQyS4r2zS8drWipdhrzOxqJ1LbllIEg1jG2MB
PH9/EIu2NzbhNJuHGtT3MvCj3oMLg02iTNKN0FKE8XYiN71lk55hxocM9xgTPt0+f39IKEX0sWn3
VnbrVpxzMEyy7L53zmvKW489OymWEGBuRdurQ9AkO3x0rgXEIavvysDJPbo975LK/6kMmMVXxPwy
Cef9NGaKl2Bw6h2+wvcYu6E31AnK4mh6Fp0yPD2i7gTEdVGRvQxLUsvzlLVZ8IeAaQJSVROXPU/M
PqyO7vXoLMrGerKbiO63+1IWmn2auSUHtzyPPsPmJsFWQf81Rs8LfYygJGIPQ1xDQ04qS4TU3Rbj
m4bmFvhh+Yxkc1xLAC5pGk1r5YDNqU349dAv4aA+T+FEq1+DAsqR1cmj6ERezg1P2o+hlly9ZOx6
BQp+/En3/ig+VKS374XGL7yGT+AQgwxaETeZCGeARkRibGmbNzCC85Vmwjdw86WytG28Z/49LBgm
1zeDTks4hTJB6ClybmhMMzud+VMLfRhjYbEhjdpHf83rOZjlD4u0bQ7I4l3XtHtXCz9FGxoseLju
jSh5trtiJ7PshI9VO3aiRemB+CeND8pxxZpcbxTOuQN3AjmeRF2yniPrTLzpF62FGn9T/DMolbth
ceJwE37y1HQvJRhun9H43JOy91kiRlgqJe6K1KdRxcu7wK+DHw3zQyugmwir+TGCqeCNDKc20nYR
cRdsAVn3ODi+C5EmuCGrdWnxECHm+MmkqzA5A0v21MybOWjfUYxvG7dieybtYkE7IF9nVoqEMwqf
Rl0Eh3AmfKZvovdJiHeNzga8GyoFA2CNSw4no5lVW2ax12YtE1zwzKLVlwzIMWoa0bEvbGDX/m0c
cN+wXNQmRpsaWgABM6jUC8QuYVw5i9B2IBsSHMuEEDt5OG1gKRA1b1zgCKA4kweWkJUWGEgFsG5O
sd6tbb/X0SuyORbgUWVEs6RszcdBCy52arwbZjwtZNnbtC+1BJ1Vcd9pwWMyV0zls5kBnAJZVM0a
g0b5CET7OZzaBZF7X2HJcQ2T/jKd3TeDyQuq5eTVBEmQ6En90MHoC0VxB4HnASCbvhh08w1vplpK
h9ZUqbGH0BI3qs9QY7YWDuQN9KSJcUi47VzwJVMGkbc+ImeQO/yx/NnTSTR0DIcoInovLq7Jzya6
YdBcA0eOIIUv5gCwNPxQLq2Mun7eMZ4m4auBy2VY7Zsm2S7ABs1sReomDSyqCpJW0FftdAestuS+
SdCgr/2qPDFFCXeJn90T+IFPb95V+a6Tsb2+T8BTUaZK6kn3Negw/KW1SJeubT3Y1kT7y+EFpnv/
geYHx0I70YaqD6ZCCGeVZAyHnC40UsUsIwHhG9Gjy+xuSRTMsVFviQz3VqdiFA/Bc0oS2GhRliq3
RmU/NBduHQ9BksneFr03EptSo4l+5arPJsBF30zutgwL+rC86vWp6GJaOSTez6Ehlint3A3ZtUJH
C4P5B8hjg/MaqP7BGTsYYDalYZr42xjVxpZw8YxNr2KXlQO24/GNNcdcm72DAbxdN6SqnlTa+8vY
wAdV0ChKlH6UkBiMkfUQjW2e3yO6suAEuk9MAAuCHwyynKziVddxPl/tYlbYneIJnVsTW6xlnLJY
Syg6nPoyERkQNFb7I6Eizq28uaGj9+ASa94YzLfQEKxkRIhnRwNqMea9Seqh/gRE42rtHm5MIkpU
qd04Yf1FXagYVO55pLGIKxDBjBxXbtBu1Ox86qrljzfL17prjvmk6/T685vOLumgaPTYEZ8i2Guz
apvbxbo8NYX2oUVEb4bylHf0GIjORZPuO5dR1Ms4ZFxGI/OgEXIw9uVXUMEA6xPM3838OPg/WgTW
CFLYl5QjFLOBHtOEdplUhHPcqimjsueGTlBpah1vc5u+IfJNXlCwaMUqckn4kjbiugZpstD8eycd
HkUPbRIXZLOca8IBdcKOiL0kHtyvdp0gz1LvdYRQ7ghkbJAbTMaUKJFHYNcnSsPH5Hr/E6JzWwo9
W9qhddIabuy2bzytkydeEZtlJ5u9Gp3QINM3UAMvhgNanhWTkU7TCM4UDulOQcB2GfshrUcEBqRW
gHYzPREFuL4aTMI0fpoi9UzEoAsmw0saSuYyEsO8FlpYo4+11lVgLEGg3KhAexldRJhu/MqZJcQE
cBcRo8G54Yu7h4tc4UTOWSkci22yy83XwIKZNznwJutDHWoCzuyXZVV3QrBU4oyLc/eShc7L4A67
uUMzmnbGCiHqQ5C3X2O+6VyiYWr8YXAGGs4h+1lG7yP1YeNjAMQ7TAO8vQTtGVA1XdvJpImqvxpd
+joAW1rMtbiuVF4Z4XCi6WyuK04KwsixhBS1WtUNEsxQ6GCBRtrrGoKm+Ykr/TIl/F45hawP2UW6
JFpIACeIPNRzhTW1QlbVKCZ2VapVHskUdwg6P9yfSstZ5ENE8jGe96FRGBqSNcpSuStdew+44hg4
xivWV3cDKavy3MyGcSg78sEITx4rF12BeTe43a0GuGI5JuCgTI4r/njvWwIUbWaQX+YH7zG+cAfF
QMjKO5DDeuyC5t0NE4YmJXVDFPTNqkv9e7RPIOBwCGOeWjZNwgvkgynMWb2Z/CTL0VrzTiH+BmeV
eSZYJskBJWJzwoaNGk8bHwLxMw84hGpvIc53RkuQMcr2K7HzO8JiGngTuVdmNCtaDTiN2NVaexdJ
dVRB8WiGPemdJxmGawOfDZVaAqzngcIYw85d2Y1PbjztZdZ2lIjThVX2mLc2llUW0CEWSxnaFyOb
9mHGNiHrCl1Ywz1v7OZa3QZ1DkAhXAV2zijlthMa5t8UNnKzngPOGmKa6Skxx/ed+Byakv/F41SO
GczD/NlxWQAavduzmFAtWh+IcM5ibm5adBQD8z4ZZF8t6lnyUswHk+CaBUKOd7OrP6zBuG0Dbsm4
XAWWaMlf5H1ntTBGYRDiTb3L2e9xPrwrayZpjhsiMDSsoPWqGEaKTlku2mk+0qdkI4cv48MWXhuI
bqfRfKVRAECaNa7FH5uzMpF5z1PYlz4TdUvsiXtBRNUiqo7Wud5vwv7GUNEOIMvWNe379LUMaY36
atC9PBwubaxhJLsmhpd6tp31/Ad09GIBF833ZoMfb0jLgdtM9SqztFsrjfK7JvQHxKCeUoBfUrvY
IGLGXOPkO1pNpFAgYFq4IKJSpFjbqLuP/PwlrntOY1Vx6AWRsHPJteGFEWYJ0y3LCYxhPFSF7lPQ
1WpD6cLNBGWoKa1i17nr0e1eqmZMtmy0pMVDiEN4tahtMCJKf+m7fmsPkFJLDM9eIvO9hfZzlRct
J76WmFtWuHEp6+FpAsr/Sz8gSsQ28FsGiAky/GYePNdILlfCMFgNnCGxhvkwStqDHSqviCycIQOK
Ez/bpdLvT9GAaaL9Ydf9JsMjsk2GrAW5PVsL05bVdsoDxIi2+LAhmHssdes0gUEFYbRgO91NowPU
DsgQeVflIXcghc5j/ulE10IDPeCyZYFfTkn2NEg0J6Ew6qXd78qrS4l0Aq9sXFAizOQyApGYBnBS
HpBV1qAA6QXTZLIehrG7xpQOmMchdyAXmD1S0viEot3TojhDq2ieyWB78Z1kpEBF76Qxm6IOQQAQ
Blu9ERzCwq1lgQdRzJQ2+IiOiY3ADYHJrXme4PocbY2wDjdl1TF8RPyti0VkqFE9akRM1VYuVkjJ
1+1UbarGRHVqpMZyzFjHSoUcJu5QGnbhFsH7wS/Jym5a9plQJBcD/W5dADpCyM2k/4ptDdFKWJVa
4TSMTmKweQfhsVogjXmVYw1EkIIINZMXuZrPQCrQmI0w5C+KF59GMhRulxLdvBUD0KesRZ1ry/HZ
MGE3ohTRAOW0mWfbLhObKD51BZbuK6VbzS6dfq1taaW0nq5RpwaNu7LJ6vVqR3syqKNH0Xf3aNFL
s1yZ7C4QLfwjMLVo1fQm/hiR6ss4h1gD3AaErJKMOKXI1qkB89QPpnMUgDMhxXebTZcYCDXJzgyB
iLtnDFU8ZyjLkSKrgON5bQEmRI9Lekd/S+IdzZZerYAepGtz7LHLqvDHrCi1XGAWXU4TEW8XdwG2
e/aqH2gnNu5cnnQVGSvFrGVVSMO+8i8GahNuNCdO1r3SrTVCTx0PdJ57yegEW5xz1E3ax+Bb5H+L
FtGj7tXMkqfCFM+u66/KBnwhUYQ7xnk/nJlwtuZqvBQgx7UR8kAErzWeQNhGGQIKeg+vDfPf6+iG
LhWhLKySl2zW1cpI7FfuZzeJ2VXwNxmDkB7HKEn8dYzvg+3Ih0Bnm89iwE+VSV5lh/c82PXKyTn3
NYim06SxAcDRfnW64ZEYIwo9FK2OHpAcnftrpt7kjlwPTVZri03Pdoqjq192Y9qt4B3tppAhlsAn
x7XzNGeaQORlGOKi+tSaweSpYAZXWCA4qn1MsDaoDdQXB0u6P3NzCjd5mXzOsXa0o7pjVxHOYqB5
Bi6rWs+F+BwI09ILB6sI7FZ6U8jgVAeREWJIvzNSzC25M7L2ABGE0gSebbhNIwJGy7gm1omraFZI
s6CXwoNX/pPCPXLspvosySQ465o6cIBY1fSjjnaYD5xppbGOEpvy0CD1XiX30UCu2gDJcQnC6OGb
CjC1pRdo0bSxZrlWI6j2lmGQJxC8L7OCrLKY67iEVojWwupuLa6g6h6hz5zrsTVAJJHoPhMSitQg
2atq7ZqcG1tnvJa+P/UAy6lBjB+k3x5XSI1HlQlSdy1a8NOS7Gp5maZVbESZQSMEX9lUMMir3fIZ
3zLUCa324hJzoEMDaUFw7q3PdGIHV+C2dskDoMfQIISl7rTjAQatf40GicUh0+MzlpD6yR+1bpMM
ZL13DI9X2ZQfSo3Cswjetcj/gGl2MJpifEqm5wD1DEZG5hTuRB2eZgBOgmRG6uWGTDLRBTKPcZJd
IOPTlMW3DIvVfdsxQjBm116b/kaoticsfl5HQxavrSD9bKFhNXXRPdgu9GKL4GLrWk+TanMfSYEO
vL+YM0pGlE2cY2aQCSXuqUppnxQFh9nFLJhT/cB8joNNp1V3joQYJ7X6o0Xy3RMNhyLe9/eOaS/K
UE5LY568Kqo6r1DX/AK8xpkRwxUFbd9OET3koPrBPnMygMaumqE9a122dsJMA/rJXl0AGvOsVo5Y
EkaxVCEzHU6J/qrT7FfTsMxV4I6tl7csArMN4bQyhi3V3qvrdrChMMvCH1I3yL/aVVG4EdVqZi5r
00byjIZM1fmneZhp5y05jvUbRLhHkYIoilFzZKmYD5ELhozyZBfR4F6JuTK3CCjAAtIgAquJg3KW
fbYc/fAuTbNV34XVbdesIFZwYzaqhjnxkBYu1GlfNLuqSPBEDrR4inoTVYW1SbinO0uhaxi2eRTs
UCBYG1qs/tLhqK/nL1FwlFXb7Mwu+0JN8M605t7im1wdIjhQR6azk/XUMy+9agymZVm1DzFZE2T7
VDe+Ev02u85JBuwahlvd2nmgebWIH3vudl7G7H4Yj7MzltcD3DYfr/K5GmF6ZAynSKOpMSFLcUzL
ZKbCHkmHr1qTY/bCdrCk1+T/GIrwEbavsVYJtB05Qdebo2xvh8ghSk1sAi4IxE58d2CiHZDnqbZp
Bi0EFop8En8w5jwN5wsU6e6mJnGAPELPwil7O86NpLHQcIvBqsIb3kJgKSBpd9lKuFW017lDNiYO
Awg2933ko+RtMXIJZXN+TJaaCBCN9CEiBxTvXVh8lqL2Kt14JoCsYxEjyiyiTi967CmJ5s014ptr
q9NzKyhYJj3zyCixSwxshfn4kibglyj4iRlY9VqxNY3yM2PPATbDKn5lB5c3I8SrXZGmO2b2nvLT
m2aIzj6d6kWc0X7XBHthkeqnYbbuY4SJi3GG/JAVsGyChuZn2THjstiEOeoID3PwtStgc/oAWdy3
aPbz2XVoATY3kdTsdVI20EMvc1m9SpOg7gwT+iKvDkackA3F4rLQYqQSuY4OytgWyPWuTglo9XS/
9Ca/jI58LwNoOrrOjG6G+WH7OfIpo9zFGbcUcJ4criXkBwLxPE3S+rc7AA0iRwIoFM+lR8fv+j8z
Ou5IKiycDC4didS07Y2e+WdXQ7rvZHPmJVX0Qm+MRl48r+0arVkUfBUd6Fst7g+DrbK1UvNLOkTv
SV6BeK8IeBGxYOI7sWdmrEJVkK8EFXeJ2IZF0Ek2sNmL85hRDQ1mesGdw9BYLEyZ4QQq6X/6OlOc
8soCGJr6rZIZTpu+2yHaDdeJTWO3mm9UUvlnSwo+hIbaR2V3q/esY0ZjbZMiIgZe13cAdcHcClrY
RVZQHovibYh1poRDzc+GbMXzNmhsZimq/ShGLVBH/eM0u4dJY0Ml3mZZVbbk5NCmh3mybPoQJlhy
wNR7n634VpUIw0mf8yPgZ8V8zRMPdcxs2nvT1MoLQWEvi0peUi3/mcIdOTd17SXmtZ0ZVa9CFi3V
Nf1787HLDf02VpG87YhMPUFYPiKkyHfJrFmLnMDox2AKtj7RgS7hWch65m3ljONOHyB6OAhera4l
8plQesKWmT/HI4YCmtwOHhdZGh0QGTJbExRdN6Kw7X3XtgSvrZIuZGbObe8RT3op8/6NNuYycdlW
OQQ/AtUhmvoqlYnKl5ZQW1hd7O2m+2qNKE54wj+Fuw7FlGx6AfVTJb6+lgmefDnZmLn6ba2Sy2jV
4QFnvEzezDFHv1ySihe3yZo1bo+ZHD6hy8hzDj6brlrXZrNH3Pyu+giBQN8fEN4wAcKtsRlymN6h
Yo5RILPK/fRV6xh25kH1NkXGiyNxvEKACheuHfb3urIvnYM9EM4SORkGeYANII6rOOAQ1i1Nk/k2
rvEr9EihOFPzU8cHvWIKXGXmKg3lGxMlwVyBmBVpzfGG08lNjR+6Dwkw7yMbjDONtTkVcLVUrXZp
ON+7HaYeX7yxorxGH66dQDUw2b59s11b1xQWnFZr1EbmQu/saNuw1akruc9yAar8/W//8c//+o+P
8T+Dn8UFQUFQ5M0//4t/fxTlBOchbP/0z38+0CYtsu/v+e0xf/yOf56iD05DxVf7l4/a/CzOb9nP
5s8Puv41v/1kfvuvf93qrX37wz/YzKN2uu1+1tPdz6ZL2++/gudxfeT/63/+mhL2bwLEpJDfF+qX
63T9+b9+3/UJ/PffL/wNbfG3u+ij+H2Q2Pd3/ZIkplnqH1LqBmcVaUDT0xWpYL9EiWmW/Q+MnJay
MFhxCCfP/rcsMd35Bw9VpmMLSyiAngSAET59jRnT7X8QS6YwQNBWl5Zh2f8/WWK6bv4hSgwgrU4p
ZlqGoTuGg47zT1FinFsDeDmEaqFI52TESca2VlOh7cHGrOuq2umJs1NFyfii8OxaJ2xoQg0OoGgy
6eAiSCDEwEjLrWlbO4z0BUVX/NPqSBHr7rJpOki/Q7hBmz1kpFKS4OvY677v9lNhIUEZPfounkVn
OjC7lV6VG05hMItphpTHEC5GGoS4pD1IKxc0TuvQAAU1QAowUQe0NramfFsSs9uA+HSB8AdOs0YK
ijQnW9lWcQFmfbTAmKC+OcAcA5tzDYIiYotuHqnyZ0oZ1gKU6NK9mAMmrmggYOZktc5xBM0+hPGD
FqSX3rF2OTSGvIGI3EJ/H7zMVCuwWZhA0mMczjgCzU2HusO9pUN4bqANSmYmLT0J2jFJfqHrRwgh
Htr0i7PvduiLe7JOGS7hq5g6EIjpEePyKpHkALq0GDnmUROuXY2hxB12kXNXQRRgF0cHcIJuvGch
3fzu3fvrXf63vMsuBRFYzX//3RB/ejM4ynKkbgkw3NLUje/cuY83mIMBj9b/z1CaeuTrUcYBc6d4
KeVIVU3ccdIZ69GwPJ/wQ0UvseEhbuAsAQLRHLvj4AA6IlmluAUEey398XXq5rDQsO1Vn9K59bEF
I8zm+M03YB+WJrB3jWMETfN2bn5Zrv6wWv3+efwxHk+hNHAM/n5Ll0rHF6xzz/0+Hm8GD9hS+wQe
R3tOeo5a9X56lnb+OgbEdFMRzlDNFn998a4/9JeF8xo1+K+/1P7jL+3ccY4cck68qi3vKJBHG4Mu
4lykJ+7DX/8q/V9fJ8fgGQr7GlGocPH+8Xe1UFVyMooIiBY0fooAOsywcyXw8pTBkxqZx2nxV1W+
WFJ7/+vfLY1/fZ7KNXTXESw/lq3+9DytsBTFXGaEtvka2TjHMBV7QshbEa6jObjefAf6qssyMA8U
AJvENziFu6CqOlBXugcd9qbmEFdo1UMm34uqO4bRLSeNY+aMl7/+W3X1v/2tiiRA29EBFYjrdfzd
+9kiQNyF4q2t0JseR/ocpqvo3kjimJyHkPMFMPx7FiUO187BZqSiT85H1R7a2n0QY/JvLt3//uc4
7ALwqkwp7T9dukgxzbqejleVJjBL2Fipq+g9RIxcTPVLKaIO7NuajuyNH3RoO7KvptRIuM+Oqou/
equ6/zfXR9jkVf75Xeu6lnJ0NgAdp8H1/393hQgk0swZu7oXtbx21VOpqnOaWQD7AvXcykfTIpSO
dkGhsMpbyWqeyf6Dw0PsvYHH2C4J0ON9BmsYleczPb0iTp5MkuyMCDu3bJkqZDRixew8NI55G2aE
LaIjVQ1HJkr2n7AROeia+1ZP38NYPeiBfXvl+Dmlei/Q2cTZsYrUrasjOgn+L3Nnshy3kmTRX6kf
QBkCM7Y5z2RyTHEDU0pKzDMC09f3Cdaiq15bdVub9aI3tPdEicxEAhEe7veee/c059LIL7KsPvTW
ugDBYdo4X3Es9rzEieFNGdV3aD/UqAKOHt3xqLhIxzkRyXAvtOiRJ+gCRU2Ma0Q+jvCxtDeMhMxX
YQgoTuwOhjas6ra52XN5mgLzOpspPY85fqVahnaAKwB3k3ovzOausnTBag/W1XLDd+lcxzE74dJD
0IMxR8oWjLF9iTLnUhJ3lMrsAt7uoV760AXFQr2zVoTHMaXHxfIP482Rzl6HX6zC/KpRXG0YkKJg
n4v4eMr6jqN14ZTuxW3tLdE0975E+WWrQCU74yw+G2fOhtAMWqZI8JwRWFoYAdNtLZDM5xOW7J4s
Z6+pPz1aYpOO5TGmsTan9hsiuGsXRXdt6m5B5M5rrsQiSaRPYxSAeQzzdFH1MLYb4mpNUAMtD9Q0
MNAyEutMVOXvUrBjwu0iR2hZGO7Wqj0ajp73Bo9kP6bWlTSRo1HVT+mEQ40B2zZFYLoy5l3Xd1+V
n74Gc3hyOxIKNXIw5AQwaI5p3w4Sa6kWfunovZexFZIDAdhxoIMHaIRpsOoto9MoOwNat3OhB5Sz
0zs/UDp2CAz0vRwVZFG9Vo9WUg9Ti3l6i7AXQLSu66fc/RFa9kHLo4STB+N+iVdqUQ/1UwjpIwrf
GUepg3V+dzL3gvbuUk4Et9QwkLJHXnEbTQYqQ5+IeUI9rhrQrKn2ccfwnazlxombDgav3LvcwQaP
Bv5nYGfEkyBnyZFZ1z4dEiJaIhrVNlo5FHaOtmaAXsRFv6J+vAibD3nIx5PvDvtRc0f6Xea1SvPv
p2IYfo1N85ufSMgHz4vb3io/pF1s+m/9IKlOJsbg6hMskZYBA/saUh9lkLZTz1SALCHpXA89Q8rF
N/jhgRY/pB+sswRiXZdNWO95L5oZ3SWmo0BZEy3YuRHv2mpnfqS6EfXOWFYKyj5arKkgx0lK8A9O
n/5EwvGjjMOMPrb2ZyYRUhPp2m1ZAtVaO1HJDWF2n6zwkfsgngBBvxCv96yesbrIHhiFLtTS+2zI
74Nt8TYQV6Dj4SZwfwclD1w9OYjs+myPrmWjBcVJvUZ67DzbvU10TPFlFdmmEdMfOzGvbBdvfeRf
ELKw1lDLsXTgxmlp6BenOhHbQgv2FGxmkzz7UXej7uNOxkQ2+OOP0mtgCam/3ZXxuxUG67BMeFks
cVH2MEyGrq73Yhd2RZnpKJg+L41csLvZm0+z6I5BiEbLn6SKrHNPcyZvak1B4MptVPcrtxNkemYk
5pjXus4eepOdVM3LoHn/fcFpRMdLWBJ7NycokNVBC1GmStpv2oCrmUBupRmjWTJMFUdF7c2WoH9t
F4K3e/E0zN1APad6etdnPj5VUgeVsyetW7HT3eeaUKkgP6Qh7Fq11OtJ+vCd8Swb8tHMXnTrDoEx
c62X0AUioXM1vGSqdy4Puaif8T780uHkL4vONHhsdZiAlNJVOPfM/bw39cGUppIUXFK101SGzxPr
cUVciKhEco5zTh3cbETLC1I3MI2mhA4Vm0lZrVNCY5el4AOTTn1T/Mkqgn6r2fFD2O2r33TncmC0
pc8falc12W2SrLjUmsU8XFuPUFQXpBzT78zZg2LfOCSJj7Q1fGr9GHeWL641WvMWcFQfWJe45ypo
SW0u6ipn8J/fYyt4m93wMbOnVc0BdvlRl/UtqPg76nIlerZWXevSxlvR46ZIkXzJ5g2t4lthNbcs
4U2HDfhQdw7Rq6UPu+c5yGZ+dONcokGc9Z/qv2rdf6tk/4sEy0Rc/BZ54myzNgFX+VXXF9lZV3Xt
RhZY9U69HgG/hEbPBx0HBjeD7M7wXL3ohojh2Nn6UUB1F726qmrZ8JyLaaB2D3iwTTydi67wL2Iy
IYXyCg1SYP2QSzS5/AOlcA5gUqKBvtlGebK06kbzylgbPU+TcfKiYNknSq8+oP4eOiK6kEQEDh1Y
t2AXmHzyEHP7tW/lR9ni0LRzHk3s4yvp+GAzwc3QMI8IpcIyXkB0boD8R3fVykLusuhNAZ+UN9rE
9bOfdYyocu1NJqt8ZlitvmGG5WNMzC/9PQFYyRTolQjtt3wo8bH8JKviqLZuVW6FgzJAI6jrMm+v
NnoanVfumIv6+3VnX2wvvFY9yrqhesEIc+RkRl0Bk24K/ogmWCdFexsK65pe64Y2u/rndclrrm1u
UHClz6RK5zEhdSE3aqUTLzq3BAu7+0ndeqmF8jDCNUntJ16wkkNo1ljYcfOGjKHQKlxcE9UdBGat
7taeBRA8blOyKAeL7mcXbt2KgQfhlxxyFqIyvqyQz4cjPiNv7dVuOQX04bD1wvjALPRua/4aqxT8
PMLbbEMAkudR6yvkylTnmAn+EEV1NBg4S/7299Lv4zQCjz3Nzg9RsGWqsh7XZgtATNBUjgjibq10
rQ0nomIQ3czg07kIY2TBGGebRAhstXKpGgKNG917U97KQUOmes1QFnIFqEJchysQqfLRi3hxZm5d
5rRfFWfTpQ8hqDq/9yOtYp3WvLcx9gEz6g+fhj/869MUs9vUvbbWRuMaVBuaeDfKVIV95aZRuy5W
w2ut8YkEubMnSuSr3mqIC9VDMk7pw3XMS6cwts2ANg2h7sLuuddTxncLBt2/5sL909K7X3zXuWXO
C83BnLoRBt0as93SQxDAmYcOXcKm1zjdtTeahz4EKWFt9r6qLCIxGNDJaakDeIKvFT8yGuVo1DeE
m36EFGeVbW69LHlUjUqtYPaEMrRYCtdD98R91HrjLtCNa5ZSITRAgdfEt69AgJb4vNaODO+qWZ5l
BI2M/pZn7idoeWa5Bo9yYE/puq2uc4j0usizjDLEd9ct+N2lnxkKa/gEiIDcBja2KuxDxOBICdQt
y1CfZVCzFiZzGaSWDHzs5Aq8gPCocV1XQwsPFnFbD47frPm7VmS/hJ53JvcsXYO1+u02gDdc5oRL
W8TGNo6Th1117QqxOMpwLdxmjfYzbwPu8fhkpZwoTA+IZVfYN0Og8HCpYGGKrmd6x8w6d4QU3KI4
uXf6O6kVTJdNGjoAKdMM+mSHlxzaiVyHuTYtwKRUGzOwr3aTsciUFDlx7a8FHXV0h6rAAScYJ9zu
/oR8Gt0/l9YPt40jDk7rewxJg6MxGgg+sVmsNJ7YWAj76MBGcsrZ2s4Vs11Be6RjVSt6rhdu4OeU
XHVcgdWyVLdc3OfjQm89JvPWwUQsSmKpy+i/S45o467lhGCgVtthAM1vkg4l1xiUS82GrtETA5cb
M4mehvIFBbq5bsifwOOmr7y+eCHIgQebJvLCsp1XesU/fZ9xNtJIqBFB9gZ1nv5MXwEKYQwLVRmx
no4is8wgVLRjXWHbIgIEIztJnnUUbQWZplsYDKGeAGBxCFOwpP1DH8UEOxLLTmFxpqGxdc4G/z61
5Pz0Q/DTb9ntRCSNJYavZ4xHO1dS2ZromdV3ZkoGMChKU2+tMwxo//hj+qERCij81PO6qLunRPBc
ZS3PXNxn71Sab6kjrmbNDQw9h1sRU3HcvDS9dYW8EiP5Yu3yxlRxGJuVdBm0Vr31c7RtSmiHTl6X
r5B5I04O1R7bB9epcIhh48AAzq9dnQIxkNcguht6sj92GYLmxJuN13tkJJbd1fGtpnhcOBU7cj2n
hKB71HkmB9oOiabhBk9V39y+T2/0oK7cyBf+YDUww1gEY/CDA8q51Vmcsrx/DMyq1FIGhZIevX9L
0+KkfkXu2Re/S+7wI/dpQyXShSdr7m4tdX/fe4dAtDdQxyD92Q3UHVOb8SdpimAJ76q01QxjCxTw
4KmDZjs8qcOFaldMebhrBlZzsmEWs1oGZBE9xjZ99BrvQu2AQ0jmoBlADh5Cxt8dMc9akdxBZH6Y
FrkoY++sol11RWmxauv6txN5WzO6xmX+K0ajh94R6im666ZiSF2diN2lcaytUfcvoa29x3PwS++8
t4Jw0GEsDqE/Wwid01WBt6EavmRlPAsHXVvLu1au+47ETyAATWPuCzfF2IdGap7ZdAA8c5Rpc0ID
JtoFyl7dY9rFSVzQgSVkneHRhEYdhR7HnFZVd5rLfu6gmLBWXT185hFNR0evX3oJlEfP3ukJszhO
n3GVr2pdVptpdNlB+KSR6+dFeJIMrfC5I+bb4Mz7ZGPdG2n/2lvik77CGwaWg2meBpbfZZ4iRIK+
vQik/hs/OYQeZETGQKFqTezPZQIqoPpVVNz6bkqRlWpvEF4oq2iWoq8JDnIon5sgumc9z0Aa5s9u
4x4AM67EwPFLsuGRi3uPQ/bJtIkfiYOuPgvGnVvL10rqu+97UA+U+EE0t8lJ7+EUbOq+UUs9NYZR
BVdMHIh7/8RT+PE/dI7+OjbwbN+AIGk6usNDC8znL32jnMlEMc7RuoJIqUt9WDmu9qYaAMQbEuHO
iNS2tkS3ojzaDZgxlrh0mGmOnHE0Pf8feq/iu+P5L91XR2eMgcFe93S6k3/tY41Y5iWtFLYdt39K
SjI/ll0XHWIyzTSkkzuyxJ7IiXzyvfqQJtWhzKk8aTwQj7EQ9BlmsmvvDb6LwUFGnXLDeqxvpWAl
AKrGocyi1E+saGu3+guM6m07s9DnrfuZDumLOqkZMjwBH3jq8hBpOvpdiJDMIGGuOgkpZLjAUm81
t+G2A0vBTsPQcV4i7llFX16mrdibBCuiqooHZJFRUKyCTscxMF1wCr7qhGrJ0F51Kr0NWBX3+OC/
AZJmdUN+V+pHCS5U2gBh69E+RJhxjAq1gCGXPIObxMhYoEsOg85JT4ONYSAyQ2cdYJL01euZ6jWp
vncZ1iyrOG0HDH0O5wSbMGCpHaNWFbl0DkqPptBgucckv6UWdy5bKRte6Vwgch7c0XueOeKlwt6b
lH8mHq2BWQLI182A9wFvV7Cu6JzYiXXJWA3rKL73wn6tCehCn0vkUyLZPYKBSF//3HbpU8MjqkMo
WHQWMs6uZAPgDR1C034NSVcm9WlpWzxXtQ/KaLL++DquXKvaV83E6HsRJvXFxH0tmJdyht1hCWZ1
H63TRHRzmmgrPTDPUjMO//3z8V8mEI5uCMMw1ETNdlzX+NfHA8UbvRZm6CvHoI3TE2VBKeTs3ehH
aCefSUWZppbl//6XMiH8azeXX+tSS/CrBY+l+ZcGsyFNBNkBd1OhSowymMDk5ev4YkSczL4bzhkG
P/Ry+OTRTU+8BPItOaE+Yg41ks6g6k1ONXdRTlmJEfCicTieAmP5vafYQ3dTB3KZ9J81P0WobvB3
i2KgkaCegtzoz8K5T2Z6T5HaqQ4n0M+33G1uaAn3U9yv0qglDsK4pj21V+7mJ/pn+7riqO5HCobN
1mTWNzlbV9WpQfbJNkYjKqw4S6r2DLwRup2cQaXa1Mqgv/WchJ2GDhGmknT2n1RLS5udizrhqfeI
HUe5akl2owXp18SX/m7pjtFjYevI7RzXbH/DJvlwiR/MwFtPY32bCCcAhrbl+XorC/IF6Daoezs3
vWuOByqN7zgwb52mX3t+ZlbCOZ7ct4HhnDUfHKO6tfR+UUQTkkSnQP3z7zUDVcE2iDm7uWqQNhrF
0qzCx/eRm114MbogPlJVF8GtnVBPVckKfFRCoRkG1MW6LpYtx8BlY1vXKWRn0/Q3tj4mcJmPBd/I
t5Wp70Od0k3rKGH9ljNanFLh4EvEH+don5rTnXo/vAZFeTA6PkL45x/ZxBm5h5JNw/veMMmbekq3
UPujOiIY9W6qdQlV8OYicqiJgBlKeqpFlqOdJHd2tnmjEFSjVXlP/PYzoiD5xyr/f61C+Hf6gn+W
F/x7qcL/QxWCxeaKWuPfiBBe/lTynsW//lY+/tZFf/62LIvwX+QI6p//Q42ArAAUg2f6ls5c1BaC
9eEfYgQh/q6GUtBrGE65rm0yBypKXAEMif+ONoHBkY88wMP95f+nFkGz/w7sx2RcTNXiMWz17f+N
GMEipPRfFjBPbd4u7AXLZM12dNNQC9w/jaMEshT4DlCgjHigaatrlDAO5oGhdX6NyXthdc0fx0ST
VlYmZtGZNJJ4kszZB5xlhM09VSaB2T6ZNfuArWpd9+amSE9JjdHaxaXJxbkQjaJdhoQITJ1mYqpd
CHo1CMXKzR0HwVY+Iww8TJ5Zcfaf6DZZs733Imwguj4+kEEjIoitR4Ca/EieEZnPVgpVMet2vo4u
0IgcXon13sp4lxQWPbuYgVKbFBvwV83GT3VSdFOf0OLQmY/UAel7bYb7vBm9HzWS6pVrGtuKWG0S
AmaqDsRIrokOOMxVnkEDTAJpv3VADrQfRhSNYyj3Uit+sITFu9wjrJn2xclzhcp8T/HOjea8FFiz
jOKZtT7bty4ZF5TDNBqtcypasNP6cGQJM+j4QK+QMGOWtVEypC/rYNtUfrnBGoOdoGw/yTGAEyup
/mdj4ggqAdQ1rb41x2Q8RDEpr4K+xKI2+piBUXIfe/3T1DocRNLrV/YI6g42Fm5dZ+XElvE6e1/R
JNM1YzpSAcO3xNDKfW4XKAjHGQ+XG4uN8NKFaCN9WZo+dDXBET1vjz51tFLFfXRR0j0M/00b61et
qsM9bsh5U9IuQABvIymxYUEMtXag0bguxXCtHQJYIIEVR199YQMHBgHP8xJLjlaZa97z3IjgOo68
wcS1jvjH/EQ3V8E0zFctVIDRACtwO7+5vZ6ugoaYbLsIUmi7C6nTCJlYbd/LGNeXtecEFq0CuiiH
sNDdbVfO81bLQ8569dZHkN2Qc6oV17pDXhGXzVddhF9jN29CVHiKi4WytGGQwFK+C6t87/VI0v1U
HsCRh0uREPzumtlJiyTLfa/Dcy319llIRhX6iEhS47pGAvUhvDGfPvbRCvH7YFVHTCZiYusyciN0
wOVDiinWjH8bJr8y6OndWC0XwJyj13L4VYfar27YYXWqr4EBEEvvL75TTMdyMp1FNpSfU+YzFXT+
QKd/Bul5C3NxghFULISuaCJEFOByqu3h1a+ndKFl6TVscTgOVY4aNSvWWt5e06m/TX3+0PofQFGe
wsz6COz4pWiS98GeT3brfMQ2WabdT11PqDHGZ9F78yrT8TJGEHBTQocmJ8DuBPIlaq8+pItFcpgz
5wP1uVhUvlmucuZAC2N2riwb+BbE2P3ocyaAHFdKm9Y1ja+dI52FhPaRJBi/XUYkM3el22znDC+X
56RPbm+T23Ye+vjDjsx32iy/6865OjURx3r8w2vbVyQ4kqg4WuNOARccG/1LZpOT1YIZDpuD5Hcm
egGipyv/VOPAVYTJfWixjpEV82FlKi+T7qJrT0z0QAYFIckgkkDMGlV06saIH2f9uZn1j2wkkylC
XV/7zsXRDLi7IV3NXkBt4pERC8rFXRFxVHdS+FIVCw9pgDake20gnZ3okjlMWsLIYXcBBnqPk6lc
5gYCb52EG1K/snXUb4dwJheAWQFdK1Ip47Zs9oOVe4TMt59QojAmEy5B/NP4DOeTRVgbP78VlF7k
0+x2wX+bpodqVieiFMitTMVOjTQkGSEyflT6XJGujKCosIa9mJjqM9o/JVW6byXSx0ww5KFz8wsq
qRxsinZ7uDlqKhvGNWCYim837gOS6KPMEmPdCHfH+eEtcUDS+H1FRowgZxwryXKYD8CIVprZ3/N6
fHYSLtYk8VvTTf+NmYJFrIzuzWnwnPFQZCD7xqz9tNpfo4ynd7jj525oB0RRqDXnIsPBVJrL3qjv
qQ2logrlzu0ZCjpG2a8tq37lMbA3BEe9zvMkt0jtn4MW3TpAIq/snnsrf3dDLdhGYSoJmmh3g66a
C/o+sftyI73Kouw14l3hSDxoRFTB2LdWMQkERETH1bHVCLdv7HFb4ikiDxLkLhBhWm9e/WK7Uw96
L/6iPAXqUFY4E3zxTCjUfsLLSRN0RBqeErJRSjGuY8ZvW6lI2MPcP9pAjzc1PUyyS0/k4olHZpe3
wsIYSxfLpxUayFegDT888DxdSdyjFcU+23b1E44pxlUjfTfpurWOPW/ov3Fojlm9+vFQNXB8RWT9
6Uy6kq6V/5yTcTzQ7ope+uAQORoogvy976tlkAzqSGpdCbD4KloBttHufhcd4WdtYFon4mHMBfja
q+s2+TJtrddZasGzNTUt9nV5KF2sGkmhwUbtQfdbHEo8nPGa173aAyJflH7DonEcgifi50HVtq5k
F9WEvI6NIOQmxJhvT02NZ4MIwnHUdnws1gpWP+GasFFhqAxn7sAw4mQaxiMpbrRgnLieCamzARIj
3K+qwxQPa4LRw7WmWfckB3+uz85M9JAM6UG6z07ufAo8LoS3RhfNZv4kkKUb7VSiW1EjkaKhlLC1
eemEPumu2XihzXMb1Xl8DLrsLO+5JoaXXETbAGnm2DXL3B3M5UDU+OD9YUKp58CAvRY2uj1jGmmP
dsSd3+r13pX2BACiep6YVNAUw8IhXJgi3q4yanqYvvNF67iFPc//FcG05m466qG+dnsnWAYcO1hT
W8TR6Ma9nyHn69U0dfqawMYt9IRo2zkJmOwp36M12mADRCYxY6vCEpMv5rz88LsyW1kGSTlzBTmd
PEVYO72/txBIzH1q7PxogltRbEKCkWK/8A7Nqp/kzQgU5N40CaDq/K1WCLiJDtajlk/02Srd5wTM
CDB6q12P22/k4mxWzT5sxQoMN0ccWS2lOx+MuHhJkuSV+hDojmDuEOk9H5jr38yalCB3MA6O1zlo
Gdire9ToOTDbESz6lkCNPazdo47og1iroD6FO6/pEU+K1N84Y3BzZY5e3p0ZGGXWlzlZNAP8/okp
c7ZiEq3ipgVAK6BWcq6OtYtLL4wzb1WJkNQjPo1zGTmHUbDV1YOf7+q8fOU9n4fKwOaAfGtVE3lR
9CTMgaBIj+Ow0BqVPjFlJ/YHyLcjJI+sWzlNMK4Sj9MrBQl+/SkKSZo4eHOjPUfawbUMsdF0OvxY
wpsFYpgaNz7HYOgRr1nylSBPX6b1TMw1bZUFrHmooRPNUA+K6KKGMc3yhTrAQ7bMdwEECng+B2OS
b0ns/cTaiiM3sCi+9IhN3zP3bgNQo47Mcq283P2kH0fow7uooKMMQqpK52w3JWaAw6zWzjzNlZUQ
Yue4VHvZOsllsw4n7auxHXDeWsjBv+5WhAFOC3MItG1V2ISG0DEb1lbaRT8KYPwLuyVyY56aTS2s
FagJqsxE93d2Ew8LOaJQjHT2zQISHiUBd2gd0HCaeM9QL2knk4QKDtFczaPcdTKPXzJFHBk6Jzua
9PeXlbB3IdAfetcJ0YI5rAW/sEFVJmxQWWK/61FSkmbULeBFI/MR3ufcq8vR5ciEvZLJUI4jiJ/K
iKgBpRLgiGjVkNviBTLWxyaGGlCZp3vkMPbbbDJCI/bAQ6O8IOXlpaHlRF/T+mn5PX1nyfw5ZNcr
J+1PHLMAdVExHz3coppMLr2J4KghRmE1YA92uW/OWoXnnKmssR6DoCc8CadynJEyMmXJ3U+Z8UlW
N5zKaONix9min9QXBRk3vVl3Z9Q5ADT2U+pyRmjLYGO1gG8zAVhVfeo1YHwMsi5qAJdurDB+C9aA
FenRzBLyaNtM3PO2L/aeNPQjPdX3Rqg+LsVLAqgHrbrxWoli3vN7Fh7ZZZgt061GrCgow1kBPCO6
l0XiAQKYQUUI8xwCH36RjXnKWx22vd2/pNoU7KIx+tn7wQ6ABvgEMlqWWdIRSh+7/dbogeq0U7hP
UNGc3Nq3NzqQqoVIGsk5Egt4L5VRBijp5HHq6BoyMOSAXdmglRyHv6ZW54omnlxEVgM3yC0eOnY/
nvQKoDAqQ8cFODnSiySkXB5HmJPjPIqnOfGxS/EKDSg3MMNHJnzxB7aV5OgQ4Z2B4eDoS6g33rZm
X4LTIhV9grI4J2+GlgJGa8R5ngEU5plLEilfEu+Xadd75TJ40RqtwtmHXLvu50+YydF+9BXDPidr
cSpAPjA0XExxjT01YkOmIfBaUfM+sSi1yHkFessBeHFhbHT+6Dn0+SA9iPIrxAVxCcAq8vNiQQei
vARos6HQywXazOl9SOQLoCDiHeCZHvqeo3DvVMMmQ9zSw5UklKV7nTwjPCPoq0U3HfrAfepDO4Yv
D9mBUQ5d03fcJ8N18MKLnad7q4S3PkDe3KUqzwhZxCEYGU5FPXgFNEHj0uo0Y5XZXGbPsbotkRjj
09QwpwCMv2W7YssI6nOVGQYd6Qh3fifDHXLr7CmClb9MWU0XueZ8ID8pl+Hsn01qLO4CK2MZjckw
EGxbpjU52OsafNVT8lrzbg/fX0wwIEjTSJGI48sAl5lcHjblQSR7AqLJKcZcCTARfWc2rNsS8GwE
0JDjrjEfx26Z9759JE143blhdS7M7jG3Wnd1nGZTSi+CZgBg0wTTHMuy2jO4D1edRTBtltCO6BGh
rrrWks/fX4Yxf810730oS9p5xFjPnHBXVVJ7xGI48+X7y0Cc1xa2GBF5BW8mFMgpyC4eTtrcDSs7
ob+XeVp/SNQX02H7TuzRWE1WEp8ErvRVJTUkhYHuYU2YgfqnRGjZ1BsYR3vcTpuK6MVPpt0IKU2v
ungInj9VLWYliIAzNCevxoE52aWZZPuiW1q3anrDX+iSGqPDbf8Rl/ZBt/2d0KvuJxwMIG2uVi/Z
B8q9hdly1RhJ86oFTIF10F8cXfSZMC3SOSOSuL8K21mLAlFfGqSPitYu2JH8p9+kzTKKRwmwln2/
ZHHYm5DKNhPekSN9AYCLfYZ+rGXEaLOBFCARl0ZW1geJnTtzSdBtsZrFzi3T23g/NR8xQT3ALQNS
c7rW2Xoup6Tv/0XLr21yfUaCqr7bkPGzIcVi2UONRWbqte9G3sZb3na+jqq+fW8nO98xymhW3/8L
9U3ukcchgiXWsbZ7rDgEgZ7q1DxXlrUhvy+8WQEVL6c9ELhBDq0ybnxFYHP3Mzxh5BdkSmdSq5Ci
op9koNJvIq0l9o/WwjmgbF0VeAx3kutAY0BwLjVF9+aRSw/gQYcL6MvX0dt77IdLzi3TFbwNoU7m
n7yt8m1Jbxldp54xPHCec5lap3TKylUV0TjSC/pRNp0rGSXiEDCXgSuFPgW45HuL1mApEI9xyC25
6QviYYPRphFUegSJyJqjOgitPf7YjzGyoa9pRbsv7XxYatksj3GADsCan2J7DA/gjgpJ3llmnooG
+43XzGxuNjCNFgD1ulDSezE14b4N4teyB0BndtoTalGymmeQbr6lncUUoU9u6Y9N4cTG1Yhtous9
qVwQfTuzcL+6fL5Wvrh4nT6vppyPVg8IMZ2sDHMBOpkFCV97qKEsCn41cE7O73VDqWHBABcjjAEM
j57NWS8iBg4+TvNiifDQze4V/DRNxfSPVT0PQ90/oMXfnIdmTuKij0i46yY+peRHLnpftkSjO+Ks
mSHKqyKCsesVj9AlXUI3263n1Omhc4ffwrGrN5jwz7E2TVA6sGSUWTttDanr2yxKrqSdMjcKPX+H
I2zLx0hnE3fYRU7pR5Boxklr4GPgzMMYrRUcbFkllTrFCxmLQ+avzqkzywPBxjvicxBORBp0mcDf
pzKIzhl/UmYDljEvSKEyF8kxsKW7nTz/FJUhe7ZfTMB4lihzDRo1dsYQmXSM0UhYWNKwPdfWECq0
FGnPVrnrSLTdGfVLJkR0UuFI+9EeN72AoJYF+iEPMPJbGLt2aV3JpV1NBpswBCo2SYceZWATHkmM
XspteXIoG9/CLPFebVt7ok/mnDKPCg/53GKAhbkBsmiso7AIVIIzOUihty5+A6Ao0Vpm/ToUs1xL
OUc7fHPZqmx+Q2DvX/C7r6c6t3duO110HdFNThPuFyPVpYUf2snND0KAI9xe0Fk0LfqpU6fdM4P6
2yzan4QuD2fdqqaVn2XthqwirssM9xrl0TnBz3l0LPjCaWHbK09Yv3x0X2Qml9q215rfAOmPYLXo
4s00vqyEuNMhDuKjSogmS4gHNgX1TLuC9sNj1JVyYhJL0YGyiaqRJlcMfUi01okZl4Yzw/qo5lPs
jkouXNnX3ipVzAQ0ZsN9HgtOcnCm9sAxNjSl9IMV4dsG4QfsaMa+0EjqnZXRZZeqyaMFRh0on7Ki
o147e4pElCw5pVSY96+YUw+lU/7yClE8BxGmhULQAprdRl/btRJw6aRUj7RkAz1YEmtP2zOtj0GD
uYwuXLQDIwAIoR6MRTC7n2aDR1vzg/7atYY8GbLdN6k7rCYTkHHkGsEG7FG5EBrJCKUA3590tMTy
qPLWZTcClrMATMwW2Yt5uM1TB9qPIJq+dhYj5CbyKoIf0Dfp6iJpQN1+7RLuMdFERHUmebx2UQ8u
hh4eplv0JKCXy66KjlXvmW9cTYS5cTEPWxoMY0UGARvLzgwpQ0whtYXbslUpA03nNs2OxLFFOVj1
Rk4T1oiJ4ks3+oy2kksmdvsmuoDXbZBa4M/+JnQbwCQ4emBqjk88xVuz66wlU5VPFGPFesCbPVgb
vx5wJni8f0Vetkf3CowL6VIdnnmNDefFCIzIHMbQs+Nt7HXRs5XC1Jah8RSrAjYAYhmL6Cv1kmLr
j9HSdNP86CfTKte6YV/h0ujnuV9ILNorF6I5Wq9o48K3WoqCSsoRnO2cUP8dzKyzpsxrWoAFLiGD
Y38EHFu4boIRiiNKGAPILWz9YprAvFtENGUcNLv/YOm8luRUsij6RUSQJPa1ivJVXe3dCyG1JLxN
IIGvn8WNebgdczUzUqsLMo/Ze+3EMX96JeoD9vKLmQvqflUNW6ttd3bX23uUTvuktoZLLspTJqwD
GOUhXBBN0gjCSHJH6cMEHktgLw46vBTzSTkrXNa9OODrfZgM6tVprG5eMvybJoWSsSUyyEKnESTu
uE+TaJN1xi0iPZoP03xlsxstbAKY9lcHaUR3FirdqgEHtznGfyyjwRQPiRuqKFEytDChKL19YwJd
XRJ1HRlro+dMLrVKq/N/X9oaTaAdCLZMY/FkcovDgzKqU8BxO5cK2UdCawQ87pBPHsw6UR8zCzFf
0q2UmXSCGQBgp2dPduCbh2naxD9JNdzA9bcHi1SnbQIxaXObuiY9ipReUbQMYy0iiFiZoxRhXk3X
U1wtpPn0xh7Kje3sIKNWZfHBRKk90nqi8rwnSa6ffHY/tUncgRIdYTeRt+9MWBZAOsUm1dII+wrs
Szlx5lPLWn1jfOfFh4nRMZRD+lbmVG4tG3WnptjCqAqdyc1TPrhq2lX58miOaOfjwXvPK4bOgsUB
iJfC28RLBCPOd2dIT0O0sSABhFlS7lMddQRvte621rTk00xMSGkvLnHzUEFtZ51iLNg0SL38IQA3
ZqQiiTbdzQLl/9BEROx29ZWwdCCPkmbJW+8R5YfapMobCg/ibRG/s3xzbX/X+kEDIr+Ca+X5/pbN
XGjmZXNzrGd07Q1v5vK7rZqb71caQbvwttr3/s1ctyeYT981oqBNy+WNawOTciweAXjt/NIx9tNE
DsRQ9k+yw0kNr8981JbFZShXsMvPkpW/k1zMl6VIvkZqvh3pTtC6rZsalbXXOL9JBZdAfTBdbNtg
pkYuyhSvLpMcp+zeUtgLIXtjgOnRr0g2vxSMyG1g4u2054zYMbOXe0Oqaqty+6PjrsfmEv8Zm6k9
j1X9b/2HvBkDJu4PyEqMwp6HsSzCHRDhSvMRCwCPUbuq8zsUyTE2YSPIQuCWfBzLW+llThh4RbCZ
6hYKqiVgeYwwk0z92vcUpf0LWd4DkVct7M2UbJU4ffAXDmMroSSi2qXrt08uI5NIjc5NY1myvBhk
Os/PIrkomyhh2eHibgDjbGo72RGnluP/qznH0CHrCq+EssdTDa9lm0zeLWBAk+iYUAMvMHegpd/+
+76Moj1law+YAKeOlGR53GXFNvXX7E6EvLsJz9rcwGjJWoQnAr6q4Me4oYx4pXx77JfupSVwr4DD
TQytefbj0QXYjeIyJ7LYGXb8RRFMrXwaJ4Py3jN4VsRDbbrUOhKX9C4t39zUcwL6SjLQbupdBzIO
8xCXxCDCzMngR5H8ldavblLcy8m4OSOiSuSzH4kTZNv0ZlfMjMFaPTpQBRmBJSOHGm65BaZwoZhg
Zx2zeu+Qm3YQVhYhGm5wmIL0T10snwYpk2ANh/0Av2MogOXAC6SObcvvIoPqYlMsEzjxmke+w2UJ
ck7pIuT+TB5L/BATampm9s5fKx5eNOFnG9FZz2btvKPd5O/UUy1H3qkvUkEwT/tYlNgUGacp8CZc
+ObQf/hB9xAZjref1Pg8ELi8Cfq52Gt4cVu7ib6lMbrco2jaLat7MBTBT8GMQUuvnkzaEeFDGugp
avvF2tHaIX3OypM3Mguy2V3AtRlCX3vzfiIeD34/N4003vG+r+ujyD0W7vxudumb9YjtlFepXdPJ
VXsQQFI8G/JHPePglHS9SVbsuAGqTZJjRPcM699csX8wuBQwqhLkUO5JQCO3DMYgLGWDQOMZ6JAU
h2FcXE4wRq3eCNgtjd3q0ls+1OFU7wHuPOiUtCoBudc0mA2DA9kVd79Lv2q5lPDd+ovgH6Iwr7ET
V3sCx7Z55VpX3eaPKNR2EwDdzTTADhY55dKol+2UCdL/oDGVdHl9ulQhFPbiKJX3HVvNyAq+Pk3a
Pti+/ydx9Gc6CAjJhsfg2f1NjVsdTAly0zeJiLWzFqZUxkCTOSszmItNCGU4jXgm8K9ll2JknW+3
fkFOa3KIW/etxZOGmxbey5z52S491ElG9AVlP02iCrpi30KP3dKEo0T2332RDxf6YBAtr60Q0ZXB
KAX7PO37HF6a0jxYwEiTPcLPs6XSfzb6CeK3zOTcLbl3/UJIeF/BkqFtc8ppwZ49t2rKaY9ImJGg
zAt/iW+W4a/lLO+9QRhdSdCuXXRsj0eqSLq8LbCslB189LPUKy1uQnc155ki+i6z9nLgSYe4BOgG
5bvPnAPl4x80iLjXOvnIzB6nhvlKAnxCKCPiSJUgWQvM+eSOwbvRVe6JqPKMKj16aErfRTypz2TB
PHbpcJ96yUqo6dKwTxkeR7EXHUebjUv3O/WAgY6qhhEdnIrmXfbaYDKBdjoZVcEmRJisBekospzO
yayyq2F80L085QEvIW6RXJf7bIrTZ6cBwwRll6DZ6TMY1Wc2Rz8gvaONzeo5c4cTpF9AqMHf2fB5
VdvpAWDRhVoyJjtjUUDqnBHLRGK2tODcK2xmWbG7hKbsMGktwZrdG2cspDZkfHp3Ezf8YMDaFnN0
s7pE7uLJZeEgI+yyVn1qSXRCuOeSrMEmoYCHHC4zvwdBmzvbGqAc1pG+VSv8u4IC1UoEEKMBPrjw
MdDEKSJSdt+hX/J0ZjUaCo2XZiiZIPhDh7tCjpu2mdTe7nJBD1u0225OX6rF6kLrh1OO/d7qO61s
t32IbZera5G/hc2HXqS/zKj90oh4QFbOJKBJ8V22gXEcWIXZgy8vjpWuO4dMY2+RDrIC9HtAnIdd
DgEMB+AiTjKbT5NPsVhA6GQaFfsbPxfkffTrTKl15m0WtRKPUeZuJSGxIJBltitWhFeMnKFNG72L
x+WEDIBFS17ghfCW7jy72Z7HajgbLnOWBqzDtcxodYiLeGYaw2cgoBd7Yg3nosDaY9LInCV/5g3c
ld65yKbl3XbLZ4FPfhMU5T1bPww3YnDUFHkAMY0xwsAe7CzUcA/W2susSkGsEbSUbtEk4a1fin5a
zma0d5nwonxAEMMWaRvVzCqnjLlXuQ6ZoC4ZJJ+XXh2KimWYMzXZjt/MwTSYCnABefSm0hFzneRY
0HSXhA3OW98O3lB+FY8DSGuL7SG7k/gP3QvHGosv4NbpXRTGuHmoSz/7AKuAPDN6G9vmDQ/OfE96
5wmSYR06C9R8VTbU0pZfvfcDxVlsFzjF13+1Bms69KYud//9qy8WZ2PH05+q6KFbeC5tWjw9uL7G
LGPCGBa5PM22bbxNVke8B8lcIdbdT5siToKIOCXEeE3m8IEnht9IVNHJgO4IfePdFBo2peDvZ/hU
AJF2vZtlVOP7MOQX3uD5qcrE+K6WfZSCwaLw12BSdU8Hn6eP1QxItkdjwcs3emSBrpZcj3UCmtLu
XbMGaRv9ipPvp0mT14SA7D3ptL97WZ4XZjxt/are2AvsJ+JfWcItf4UQjz6uN+Xml7HOeHPydWwY
QOVi6hqNxW6SVJW6YrvcOjCqu2qPJ9DGkQ3Ur4NbG5XsQnKFbT+OIbxVW4D3v6L2jIvM21aTYJvJ
57vQ9xixfRAVN5/LzDaeJmtvzVBUW5zYYrl2dc917ogZex3U4ME+5SWrVtazVG2YJHxoxB2HOb1R
dbQCcIvkBu811xS7a8qUDF96u3BClvnnkqVH0r6rrQuWRg44U1fRLN19eTBGhPh13n4xn/w28hLA
kAVb1GQRr2uPZoyUhN6oX/FQVvQzLM4JGAzm7jlu7JO/ppNnwRV8aLmt+/grJUlXDHiIVvgw08Lm
IZcrv9pHnha/TG4AssDOPZBg7acxyvTAMbqrPLTuEJVfsCPTA6p1OxNzPTM/3VZtQspOnRrEbcWv
jbRxcs4lDrgi361mkd7KThTJhBLFbhlS6BCZbPWhBf3aiv3f0DF+m1afIG6BodtIUHPDPvY7xPvx
sOvBoOKbiyykhwqWflhOJLFlRbPPKveWTXq1NA8X5au/DabFzdR6f+MM+v9gpWuoNj/mYACK1jRt
SKgdQkBIC3H13lbOnTE7qRISxK3ZwVwjrIQawaeXCwx1chz7ix8MfYrqSHciqQJNxnKjcQs0KJk6
LeudjFnbL5Usbkrou17wz4I2/GQg94tiAW0CZGKY2ema8AP7jSt/mHmrCBbYECh9jNG9dSMdgzP7
BliR1r4wYE03xEeE1NMP0pn0vikp2TBmoFlx9d60LUKPhNxWOYR9u0zl3hwaYtkVPGSPrAJ+9KgE
rZxVQ9eL0Irh24/M0iHGo+J0EHAsfrpgUmu+lwYOkbXmWufGEDrJ3XKrhx5+QpgYkkglp42e3BLz
vqy7Y+6Mj7P21n1v8hFP9WstY322qpwwgU4dLKvCF21whloygD+RmxDLsFKa9fCJn7mAtBudzBFn
3si3MLFLZqVT/4GVCVq8f6aaIHwnui1GweY/CubXDuztkCyYsQigZqNchWhI2nM3Rc9ZTRWWMOZr
NLr7TMl93VjjA+OGZDOj3d/2EU9uSqUACXA7U2e8Q7Zn6G+4YSrLED0Ei9onrMXYFZvxu6Md3DSm
+kXOkM3ABI2mS3LS1jILg6Aw8nzseAcf5neCogmpMF75GLILIMRXx/8zVI0RDuRyHyLHe3F6+1p4
bXYoUHlt3RWlL98gsj1rM9gRzRJt2LZBGimghNDvsHnVzwUZHpHz0JjxtUtXh61REbveeOdkRh1G
f2tvDkvXxNyWlbmDhwhVnaBGdmUFOTHxs6H5lgpilljFYqwTEEMVOZa+7F9EsA6MGeuCFmCnavh0
gJSe2nQvWvCJJW7xyZkcbINRf9OIdpNAwaI1mGUzKMKgNj9BMA8ba8Cy5uTxb7oyXlSnOld2eiv1
McU31An5Ptb6MALqfItzOtEGhq9A0RE/12TOae2EoMjsXayPbVFXONUZWsV5kp6Bj51aKFphIz11
Dfr0COUdzG02/IwzOmM0L8y6K/GRF6bm9MIV0FTvDvOLMmdH3pgaoam3PHrzM9m/r96g8xvZ1gg+
muY4Md0FYhkf0LJxyNtab/y4ReVQ/+NvQbWf1c0Z9O3DIs2rjiy8JeBWGQ+Lz2EGCDc7yFiXiSGB
mnaTdlw2uPlb0cftsS8gU1Z0bU55Hzuc7WpKTzWZOlt81/UOOjSTHiJslrz7ZHJBzvuY3WVGmo4v
Y3i+ACkzu2ThiorRUQzBW0Q5sRpekGEhJEQ7bLUHr5+wvvjzp4tpa6hSJLHinZnMD8c/Id9zesga
2EF19EZaRWrj7wvUKYnr5+hfF/O3Iarhn+kPl4VnN+zJVDDKoLz2hfdagAZZgvGS2czRUdiF698F
x8bJp1ySMcJImm1WfYLZGwpKiq49qZbmvkZUZXGkbLrWja9w1xmTfPleyrRBU91OA7tchVaWPLIc
lDSTMpiQ7EcYp9VPgXwr0c9vAiA8DEGuPMPFtoVlPLj6Oe+XdTCbnHswFzhri7tpqX3TsNbn5f4A
uKdqczhMOmUxb+yuVsN2oojL5tQr0marWT5GJESx+49XzC5K7VjGxnMTeWTp5eolM9pPWZUnl3xY
Py408ySUkS1XnMkoaBS2c0yi5HUYicZTxhNBSfle1JL7ZIbMrUbvIvG54N7E4douk3VMEuqVqTzb
BkGCIiHuDOmRE5SfqLMyqEB4hXqwLgFJmAEfjVjxv53dcIKtX9ACxlu2ws1WO0xbZj86d4Ma4CFB
YI8BACUIIcLSipBAjXZz/u8LP4AJwRvZEwgOKV0yJw6lJkVYZnctoY23xpqR3br1OSIo4uyKBVu3
XTfsHZOJQn6o9j0P1t61IgLue5AtHZZo3Ff8x8zJUQNVJkZ7lDihMrGiQUel9Bwq8LQeSkMq+Rc2
Oc86HdpzMRT//zKv/1oufFuN71O1ZMZ08OLiIUdYQ9aPLrZybpmGoUurTogbQobSO8dENyEMKc6B
mBhY+/RjmT//mYLZ2kXJusiu6M/1MF9Tppk9YQhdNeyzpr64y3M8/0Vs0O76VL/EQXKW/bJpSiam
U6oeF9e8Z4xZFrs+pQYRWal1cVCNdLkz4JHflOLHqJybn7Q3dNkPi1quvcvs1SMlr4msd1jdOB9B
pnL3AbEeEYpW7tXTX1DKbzFcI7/vfg9R+o/wg1Nbc2EYJFJ7aX0knqveGV+23X8iW+J5lhykOTlV
HTVtCn5pY2Gx2BZTAKOh5kyn7a2jUwlH5FDS0QY8pK6UnzzSaG74jt38WJFxO7FN5cGzmTqlb22b
L+i34nfkWQd7xe1CReaPjR2OpKw+UY60e92DtZZoxQCfQHa+SXOkhKVPlnrdGtk8F2uH2I37gOGw
ADOTIQef+OAZ+N0qyBa7TDs/Po00GZlb23zw4pSkk8Z8VC1YOgPni6Z03MS+fZRjgKaKA0cSc4hw
k729fsG99ij7ggysmgSNiDoKN8W3rPVRNqw2qLpOaFloZxCtTfK1mlDID5SrjNI+MBS+4YU59RUB
Tb/QMwGp4DvOYChvLdv/MUfz0NkHJtKXyWUYZzbJ3Ui44MqOF0BAGWE5mD9my2tfQq9o+MEzNUee
ajS4Rzr3gJUYUgkrYVLBUbcnxYk9zE9Ams/6HvMbpsZ6v1YP6EI/8wzDTsZAxKJrso95UfDJeVfL
OSRrOmNXesd2Rl0S6fUPT5h127r4G8A92UZ5R4Rv/JtH8z5F1THqoicEbOwvJQ0pQy+GZq994/7t
AvFuxt65SnW90exNlqD5xCSzruHe6pJCNu/OtoxeNYPK9X9cOvO9lMCb0/hcNgBVknVSqiA1kGQh
LX31HAx0Gt4Nh7Os34pqfLEG76/pTO8L/t9qYhdBR8cjOdAGCJU/LnNwzZyaTUlZoW8MQkKqXhRH
XNFY7B2b6zx2NqwjzmeveDTIiVkG/2cpuOE8RgLJyF5CqQblXHlSSLqbGhlXLoc9eaQvgUKOlZEw
vSZnmrb9S3b+DzxzMMUuQv6EilSxEyit6eqZ0St9UDhM6VuAxIqrT21tNR0Z5l7LCh//TLJYJvpT
l8XJ1m0YO7TOaV6F9wPyvabHfFsX33hinyp+rUyL3wOzGhl0alsSID/NjwOSWYBIXEXXdO7+QBRw
Wf+lJszYCgxTgZb90pAHsonprwxXE5qoEA1aanlMeuPd/RiL6s+EeaAtgqfZaK4uQ4G609cVKIEw
noPwQdVJfG1Muc8rzgJfiWWnI8H57vaEnnVXFY2/PYtUdY6T1ioQLGCMMQm6QiWAk5HXfZDDS8AT
WJbNS5v5bK2s9I1Z34Hko3dmR2lKcUeJ25Uo5idE+3M3v8QD+bfeXKLvAnUzZudCchj2fI4k8QW0
eKxtiQJ7LpV8azsHyh7YvcTCJNmgaY/MjiVwurqJfFOE8MGjvTIjFyv0t9ewrExGwdtIKRTUZJdI
ZOoOe5asL06w+TVy0Zx6P0ypBBsUQ0lKKe25AUNjfyvZV2x84nB2eBDO6DJRH87Nm1D0ynnxmSce
1zJ3hDfyt0hQCzjTmseLBaZtlhmhdv8g4vqpIF+obd2btlfCEOgjPjTGV3FhXlvRXfrIoyjKZrCA
1akm8wUB5rhwjcHxyvuPupwenEKgbQJZ5vh8qI34qzrxj7zOgTcX2aQBeMqdX5hlnCy8WYoASU+P
72mR3yENXAmfezfmEfu62Awci4eBom2DSDfduFaxob19zRaMIpa5Zd6LKCGOMI1Y+5K8e5a/3/P8
y7X6x7Zj7l7Z2Z6MlSOPHKNFSMGMmac8O1pedSz/5XxoytYMKV3D2dmOHrnUOIzQlCFWs9Xj2CIq
HTugjrylHWUtopSeSFzfU/GOg5s/hEvUaf2/Udd8eKM8+xOvamoKgjrb4VeUV5920IJrbZ/zhPVZ
5/2aXf4YY5ZnVnBcurNgd03LYNn0A9b6BxNw/mR0I/dse9IDv4CQC5NHtPzteWMJOtr0ru5Pwr52
CjWC1P1LEEGuRObqkBO8GRyYK3xkm+4QDwteNcWDBCNibH7FWcX6NEJmtRoCDJnfY69mQwMMMUmj
LacyqtOWY4Ubgp9AGX9XAgscI3D0q37OJnyxbyYnkjKytzQwT7b+lQ4dthH+O5+wBWZi65Hj4bDO
OXOmjEekhrSeQ7so2TentkYr5t0ql/9Zr8xtDH2eGQyPvXMUont2W5ZWSzEhqBbHVjj7yDEubYXU
mNDP96xAn23XwTmri0OLBNcaEKk7rnsZYrRng2d9QTt5GpwVPBVE70Y+DQ9Gmd3aAMljVQ+A6GZ3
v+iI7X13U9HwbBv8pAynTXd9+5TH5jWWDAWxG730vvuTD+W3mB24Cf5XX9KuxNr+iszftcvQwPaZ
qzdBgZiXSzKLZ3So6PfxIXGcmSOqbZL6YH2dSaD6ZF9JWIVJlI6af0exaZwccuxZRdytAD29EYGg
wev1F6TxQ+pnNPYjuc7a/+fNJH+UArO4Lmyiq8oniAYElJTqk9BNdoFm8DUPBeONGHWpBSYkGG4+
uVw0Y+qz6NcMl79Z811Y9LlkSvwCCq+Z0OWIS2y5Y9kebHMLq2COn7MfDYN9d2PhcumXg+fTNQAc
M9jdoHynqEX/LADt5UyCQYfe02l+8szyZRSEx43kOANGpgRQzWNNUMm2sJnf5an12eQEQcXi4gnx
VQTcKpkcsxMZLgeHygULwZfog/5sZ/ae0Te5JRUw8XJygRn0aAu0Ge2CrDpqKeN/egYWnoeta6nv
mZQQjjRwNO1fU6tPv6/e8LqZm1KaHy6PbDgPM8AVcZkASDzbo9rzcIDXm+AMETQGZeMf2V0LDBs7
OHYTqSwFVp4abboNraLa6qDFXiMpOnQCNGRyofc7xE+SrmEwlzco9Ccif83BQw2SOR2SouIP+B6a
4s4KO7x9Rm7dkxpALRnjmIy0iwg0DsHA3d0BdSJ5pJAyUiILSoPrE/TuhvBQfmrZvphycitdmE5J
sHNZBjFI5w4fRq56OwfvQ+LOYLbGE8KpMJg6QpYkenEnui5EIExED6D3RsGx2Gn3yCrtjdnQU4D0
UTuBce5hmW9dZMV+8aac58wZfiGiEPds7B0SI/p9JOz0QmQFfNnAI1fTfIZHCyVBiI8+P9eZYR4t
Ib8HrMvHPK1uGCgS6AuIlgSbpLma3FvRR3+ShXR3XYXArUCRuGxImmZ6HNzlzSOFysObddVwxDe6
QpBs4Ebr8n9RWhuQfOVOKTiHges/5qA1t1nX+7is/0ZOXvHg4hIExdP49YM5t9uevm/vKvtWrMZD
Lv1biuJHp3N67kjfTVafg0J/y+KwWDYLJJMT8UT2QLE55P/aqf9nrHLnYQjOZMhle5XgS+tEG1Za
HRnGP9Qc9a2L703104tJbdxofoL4a/viI13M4cJtw4u/Gpw7VY/7xc0/Wo7j3DkYJJsdTAuscmXm
e7IpmFsDa+Zkd+7L5ESra9I/TasTs83H65gKULBVDKOYhngzWii3KuNFSgNnFgUAWfItY/Swc/rf
0iO0IGnQW/JdtTnldsLaPokUa5VkIQUaBV0H5NMV2ykRd/KO79qqeHuFT2ZT6R5Mu3wQ5p2fr0Gg
XZrsMxQ3ssNsEzQEZwv3lpgpmzgLvb4oLrzXdzvlgHAGuzxadcY90VIzsicrL5KzwjKpCcE4faEs
+4nw8KDyf/ZJb3zR8TXAA4QiTEyhIjiEoX/EfCpP9olyT0FiVIc50n+TyL6URq7CqiNu1lkyxF3W
W4CKfMMlQr3jTxQS0ZEG9DkuKpKt2gLaiHoaIRXOYhxRK0TmcSiC3TKnxam16JuyuWjCJKqbS8QQ
zdz7UUvfVMl3lIvuEyB0pFvIe3lN3wJfo0cyG+JUqrbB3p7+KgtwsjkfLwXEuTYbMBiKkrpe6jCf
3BrXmtGFZsP7T/Lpv9LtgmcC61eF8K+RrNawUOwxEZjQHY/UDyMSLpdsG87Q2N2aDCwwBXHrkMS6
s3ECPsvHbLBiuARc/1giCJdKl7dc0B9A9fQOZk3yR5a4/bHMkumaTXZP0SJH+EAjh7xbjUgd/PTu
I/5gRLCKrBNa4r0/8r1OAfM7e8wEkB14mOWTOUaPfiB6gtT4smTeq9MJ8yj+pg6nmkIGgFQnQZdU
dmjER/sg0SPtcn8itLtV+U6yHiKQ0f9XsP5eHLJY3KXE2uLn64a941F+AKHWnuuheS2dqASIRNRr
7j9lOdu/fMIBNRY+omCYC1SHURcyO3ho0fkfM5YwJ2Mt3AmI/ga2Or/R+J6WldDLgO06FW3wBN8y
Pi7kH25Ydr3Kdv4oZGldi+RFOJPk4OqRRsmKYSgKt4G9JLIPZgLiKehKd09OJFB0RmYJm7ZLvOaj
rrTsQzNKyDqmaG6YJknPS6dwtJEUuhmkRh+r4mV0gQG3rGxN2iGM2aDLHKQihyJK1vEYb25jpQbg
1yXao3BcAnWb19T4Ku8u8/rFbQpygHL0rVoJ/0GPbcBRlhClq/rLf79E0twiGSykaJywCYRjPzOf
wwTDMHF66OQlWiWvdtR89XkKsC0eDlxYhDcXvbfL1136LHCTjcFCReEg6WoCztsGguZ/I45eeUQ0
DZCm3RZxEukbBlO7GZ5AbOUs8Of5lsIxOEXupG52BtrK7mtWHYR34ci6BMX4y0MMRXsTqLNfq7sS
jA19F6ZHJ0gEhDS173L5kWBHfUApaDJGqd/HsS+ZjOev6NLGUA3VL1ySziZ9dBlIhJp579FZNGNu
z996g5pOmGOXB1KXPqaZhDcVzA92yVij8Ud0exZTbAPVjI6qJpQ1Qq+4TN6dwM0ZP+2Ro3xpX5ks
mMdgP+qN26GoakVaHPzK/Igqk0FVlx2s2nW29JkN6SzkdqJAXEY8FTxj5yhip2HqvtoVkrjZqbXc
Yzsm90b37aVrmbNNQFIrk4w/ObBUapr3XkQWvm+EiMhOwxbBEtFIxmPQxG/EP2Gbq5mT5ZW9Xh/Z
gi3ey7+wF381rtE8JR5zm6mrv5A4OhRxB7eZWRtR3+q08g/pZNzR98ofV1bPHfO0oKmaU2LFuzqi
7VtcwszazNsumZyRynXFhImBX1rmozGjfvQTNMflFGOmrnE9rSBX/H/Nh9vpko4iW6lkX3bnQaQD
rjLM1Qmk1nyT6bKz6zzngZJYq6J2P8LN3dRu+hDDQTwEfUQnzjDb5Fz45MaYuVjJ6TKVMX96Ewry
fqtEv0Iu+b91rfliteLmNt5PA731vQIuRsShuKOyodm2t23lEnuV1P2xKTr7hnOa9s9o23d0vcUl
mTBi587S7ByvcJDwtGQK0ttThfO2y37Yuto3T9KvvFAScLI1SyusWzpFfgRvtEwsOxPzMMeRPBZ9
ebeXhan4o8J5T8Cm498Ncrm4IbKwSm0bJ3t68Tv9O7D18JhM7OhN70gW2MLSLP1RlB9c5djqs8Rj
9qXzi7cuFbNkRmJJG9wY+iUXSDhoX3BJBdNNR/0bNxyGoMyy9+lEmm6e/OXSMz9U9CIG3tkK4/a+
CliqeFataO/wTAQlOe4Wkt2gM3+QMnVPNEJYsebgorYW0uMzdMn01vvVvl3qlrDM4T0oo/bFgQKB
bTVdQsu6CBrVtxHhxDo7hYyHQ30s20dDZQxpQCiaotKn2DAiKlFUUER0HxUZMUraals3+bT3OmQH
BOi8pSASfFeitRVj+qDsv13M2L72raOS7tbwa+LAmDADfaMSY0+IjzSJ9jpcNaD7uevO7UIGIOnt
1KT9fzp0Z/wqO2wCSzRh9GUdFxOkwUs74VPCYWUgPt6zDIxJzBus2zD6/lGAEza6woKNoPpvJ2Ug
FjjpQQyMMFSWhIBQkNL0HIrEhV3yztmOphqYZ2jaVexMiyOemmSsab/Et/IPhdUHT7nKHoYRFm41
MnyAq/Kg0gmA7sKsh2xuApTd5bWOMqgSXHpYT05GBSV0SrAmFs9i7q3rsn5RPcI53xqrg5e9Cqve
kkUCbdbryj13u8e28FDZSYnrK0YmrNF5jQMZZoPLSMDuwqycBJgi5tUiwyE9Tgdr8WjYByZGeSv/
aAeEpCzZ0QfoxbrWd8PAsTpIrN6zNTHdQud8SWfQAVUk5h0pfxu/nepTZOp3DziYyqgXDK9ZS1Ei
n2orvxGuEACvRJIBuENsyx5DTzUo6xT3zdkqCIomHdlACLmBI8ojPwOjNE0oBUuwbHDJNXAhHJqB
djpk6BvvwjcftMHdUZMV9QjHIj9Kv4dxowEmMi4JA8MFQdzOesee2Nn6BuGHKXGzhx6mKzPW1ado
YmSBp4GYPvsKNK7xCh3AxirFmlFJ88BjJw+1T9izZ9dnKMgpoFlxaQkaJKgCIvS4ZLR3aEjGJsJZ
swxfeizECwCCJ/5U/RLhZQ9RbzAU484OV9uijJiTYdleqQJYinGXWVHEnpMCMh93QmYsq0eNetmG
aR6or1QnCjNZ/q/qwFrYUJ02U9WPO5b9e1eSRW+YCycvsuOeLBxApiel5394d8jdmGeWz8I99zYn
dNo6B9tg2isyxeiIORCqZzK38tnGXuJWx6BfLnbO+lOjJzp48BjCyEpOGi9x6Afmu9118jjH0/BE
uFaOuMmMTp6mQu3z/3F3XjuSI2mWfiIOSBqN4jZc63AP91A3RKSiUWv59Psxa7FTlYOdwgB7tUCD
yOyurPZkOGm/OOc7OXO+XKPMVdoPO6jUqo2rOQMCGK2Wz2bAOYg9iH/RwHA2SFseYWBOiyYIX0Y/
lR9p8+JLEwWEiBk0+MVPUmXzLcnb4pL003cHNw9SQ+S6Uw+LqHW1Hw67pSXBnji0/JTdaxPuyxbZ
vkVRc2D+3+2nRn4pQSIyQVxMQoZunkTVqO1ZRZFeLtJMrpvBN5d1E96ZF/BecoM9lRzRqT13zzO5
aW0IE0h6+Y82nj6DUa27wINmhOxFB6+668rmyhOKAB+OWPlRa7axGdFnL6PWmCMa62qvzRcrmJjx
//59Vcbg54WTvdST667mWENdyhRjKpfAadiBSh11sTmWZ4ZI6tLr1dbopm7vUl7sm4bcEFC4Syxq
T4xmd8N4nHJeunlGlGhU086P5BRgDynstYcAmnFtLJjWIJ/QV6NDGZyG4IRBjX4iW0CIj08nRsXJ
vh/eZ7FqUTQdbDbiibCuYph1rXm4tVP24yD5rD11IKk0VEbmlPyYXOwj01C+dRWKP0YmAT9djW7V
/ZmjZu8yAk04BC+2sIal8JVaB9p+QEW/iDRZnfpgNuN4Q0YGKvIgN8u+cs2PrpZenpgFHzF3zN/U
tKWl5KRRLUO2rh5BPugUFKFRM+LwrNdYM9cJBCQjQrAuDfDyBXOGouIDdMlr4Sl9OQEGMt00PZQK
gpdJEi0zg36DjnfJAJLdxOj+BEm0j1lWmLklDoHLAN8NgaC3jCpDZOyLqYpYICfOR+e0mMt08nQL
/yfmV5JLwccyysoeTVY5PImFzh5qxM5h+htLb4JTJcF+1EAj8oiFXRx0+wqlyRO1KOtyRUQ6Tb93
6kgqZVmn8cpoTg5C8VUf69O+McnljXWoKhAD1qPesAI3p1dNM+ByDSgSyxSrYdfBXCN7eaZ+iy32
gRYx1LURSD5HfICovFrWbQLNDCdmNyp9pxscolOPYqUqHrZba3u3RgJttfsQFQo7zPDHOP5I4gAv
jgd2KiPxt0pSuUZDs8sILM+yPttkcwmsWcgKmrod19IOUDm8tX1LdukNQ4r+7FeG+1xG+vckrRTG
XmsFgXc6EAK+R2ke3kG52TgyYdb0ua3gJNMH1GN9xoVmPunDMe4ybxtUQX6PHdKUa9khN1eSlT7v
tRfg1uoltBBbjyZWkCiwiWdw1MXOu1VYD+4G/mCIvX/FC+Sz1NPnOBGXHHUqxEsUhol50HsxvgwU
bwpP5wtRPd0dCeTS7uvwWJrZyrPyClmJsSymCJugwsrkCYh8RCjgdps4ua1wy3qUs8sjWXlyW7Vh
V7vXUX3nhAPAW69+Brwql7FFgOiA0HMaIE8xZzfWwmUQ2yDgwCQWbgZ3INoryz2sX0GxbVCqPXXp
HJcni/QB3f3VDBRwMd1x12NZO68A5xZNbH0xG6iwvKKN6PQV/aUDJYOJQFMUb/JX2IYxCyVK8qas
MJyqklhcAIClN32zTHf47ld4wn2FL9FlXrg2BJYQ+AaUyx5fYqbEa7BQ49pIkXa2nHdL3d3GavRR
DNhw97XpmEfRG0o4NuooTmkvKEJEQSRuTGxINKrv1hh8lW2UnFwGdsu4L/BdM2SveB/U6d1TgXXD
ZgMp2EZ6P+hBfB/rPke2iWsp5uSqE+E8TLfH+ZyHa7Md32s74MErimo5Wf3aacz+ZjfEG+r2sG4N
Qd9UZeJO5CA7Mwvoyqz8b6HlQKRiaoGKEhJMvOGFG50rRh5sKfzlpGCNtzYHfkfOUxRwkyz5JgLr
1TYGuR3G8LlUxd1uvfgtMNNxO8zlty8wJ+txtuVFy5Lfql+UTG8DXJIKtdxmtGxvIURL7eYR9a66
S9pH9i6xVbWYdFc7A4eEDwCywcp/CboD+hhaKMuCvhQOPduchKbX+m3ZFQ6miHh8WFk7XPwQzIAy
04swSm3J2YaWA+LgMvWGdYSkFfVefyo0bc/bN1tUE0wg1O/DKaMdESM2BkkHspJB+6MvhmkbDcrB
FOyYS2S3A8LdUq6hiyg0rJ14h1W5jzrvSuqac+p0FnRpFL/r3je/arTtIFjveG3RrQpBr1xZEsJE
IYyDMX6gkjeZWcFBS6aQTyB3fh/lL3HKtxC2gmEjZbcsVHVOwRgvzilMQGrTXybRBUdaC0qPvh0x
BcKd+JBs4aV05y4gVsrNOF304qR32KMcB8qNWfTGNxHpV4r56VEP/ozoUCuzJG869LzxXdn1LW9Z
6BttI5G/AuDQej04sAnO15Wj9w/Xl6AftXJFhBd0elbZ7Hm6H4JDFOXWcKkDgdPZS6pbNG6Aa2DM
ZnF4G4XgxwVzDfx+R9RlVZk8co14Tn2LKYTbTKcgAjSlFY84Cvufbon8T6SJ8dpXNVglcygA8Xvj
FlIA4+garHBA3P0lCjCIMQbIvyKIUik6z59+P3zmDEZfk1wnv57Z8WAM2SVvrG4zdoF9sPIp3Xdm
4GzbPO+Owj0mFEf7PjW9ZTT14+eMwDbisHo0SIqf3KKXh1o49kY6OfaJtieyo7TFplWmRT9cD3e0
AuFiYLV+IH9QUfZTTGgWOhMtAsste9PeFfZLb6flEtlbuCmqhkpbI98h7p1THQNHQ7YnOD7a7l6n
LthJzqMPJ64/yil5dXQRPEqr+Kiptl8Mha9wft7MCcuKWQXtV6wIw1DWVzXkbCc4NcgGsoYX39Pe
sTiovwIy/1+Tgv//yysWcHv/76jg+1c2fWXh1z/Ciuc/8hce2NL/w7J013aF49guQuv/gwc2vf/A
i2CgzzEAi1meTUrw/8YDa/p/eJ7usKJkMQ0OxPRsoL6Mw2Z2sAZX2LEkoSGua0rdEab1PwEEG3Oq
wH9S/l2AxY7Bv8QQttRt3it/BLt6OnLIrjfnPEkG4J5TPjoMeV3R5Wet5zVR1o291e2me2Ir+9Xk
3rDM2PkmiR9f/PHn3+7d81//t39PmTX+mfj616dxTVfAWWfDD1T5n7Bivs9aaeVQ8u0C+A4H5QBr
v5O3QovkzfScO6N8eaygX2Z4AEhyyJcINzhYuiZhmRiitenRcomyqcjna9vNf//5xAyZ/8fdIsRX
90hEmH+g0vL+gNAXNuvVCAsTAkEszzppLYjtLHbTwnwH8DtuoKukkSNYZZEX4uec+/wg23UeOBwA
tbjYkKBWwFbmIysZT27svXdBK6j9PZpMl8WCnSPJ6upAbQO7vZSjusYiAo7U+T/zpvM2Xa2gkbZE
wJkxFUWFDM82nPRf/qYmX6P/+lcVnqSLRSGrm9b8v/+NG80BgK5X4VtDrpO/NuaAzja1LrqhIXxN
wOd4yB0WcA+hoGO9fTbK2bQeuAiM6+l1DHvz0tnGt8ysv9rJ6J9/X9LRTVely9wFjdguHB1smdCN
8H2h32R/HWLbnyRIHdN0lmGQATAZaow4Q+sUzyEWtlHUzSmtC2k+ZZFvnDk/LCRV94ZUp5UbGsDb
Wu0Y9GVxzVtJalxpDc9mbf8kGWJo2/Zs5UF+nKTmbus8tXF/C+ojrXcPCWiiXNRQAuYL0C9GnIMu
lxZGJ9g/9mpsp9mH7PkbU43FAnGxfqQ+JK1uGrZjwgbZtPP1yObrR5dq30L+zLtR9wffcbeAGijn
TQR5QeedOd3tZycpzqoWWCztwNhr4c+sH5ulchJ37bJRfs6Z669rtzcO+cCmhDKNoT8t94YNQrRC
47qE7FruPckBmiCpXEqGrntdLErHdJeJbQJF7gETi2RcYPYdr4B51BlRRo6MJl12pHRLABDNxEy7
jJ2vZAIB6TM4sk3JbHUyGpqMfA0VQOdbaL8hYaKlrDCEs8csSUiGYT/iy2sGezhoNoyAwBZqU7JZ
OJtbox/8U8TEclFg1l/WMArZhkbRpWABi8zRCvdhZr11nILHgsX7ufCFu6cUD/DhJ+whrTDFrgT1
DobaJo4tcwmxLLwW4asdRCujiJq7IU2xy+nUmZ5a2YtKu68otpD7zJp1CfaK8Zc6CYutMHDkU2Kj
DPPhvtQlkwMtYWnwygqeOMeoqg8NFedTgbMFqclmlqhtrbohPa0GxlhWwj2nNX+A0XtM8lT1Hk+T
Q9oZCjC4CsRj2X66pk4k6wQqiRPiL62sBqdwfvQqLb0C7PUXnrUk57WijvtoQb5lIhhXXVVCfTXj
Ffpw4zjq4S7C03b3YhywLOHK9eBIaGpquKsoLM8WDeIFmwaVYNvUe+J4ACIYWbOCZBgcE5Ovgt4+
7MZ44A4LHk5nsSt1O7b7YbMJq/Cu6jFdl5VHUPxYTbfGdr/5BtWIMqyDPoe+eqoNV60qBH+nzOUV
S2qtaEtqGH1S18rUL//9K9X4Z66HywnnUMmy8PydMUNr98d7BjtPn3QQjDwvgRGaJdO+Cgp3gYsp
UMZtEDj2RMAHLnGibTVX+iuL4fAnyLBVsk5UhujW4sMHIZFiTROzC0S8svqXT/nnwWTygrQtqZuO
q/NWlH8ck4UNkBjDB4OExgourPTF3uwgvSCAqdMAF/hcQqYGVk+CSYMSoE4U+1sf4MUiJlxk14Xm
RzjUCEaG6PFvn22+RX8/lUzsEpbp2BZZA47juX8kTpPG7aXx1GJUsyB2MubCw9z63ns+xij59bF5
NbS+W+i8Ue6mnkP5NATs9hBjV+pLqMp+hRHHcuMZSLXV+umWKgsIl3KrB6hA3VcpQpf4HZGZtY96
a9y5To+0uAd3EDTDIeKhqCFlk2CTA9AaRfhAoYbfpmObEo/p3p3TAB0cbqs4qaOdHnRrHvX6oghV
W+Cs1OH6h/QzjdEfIRlg60lbAmMLCl9odG/Q+Q1QThhBVQtpT1ZWu4zyqbr1s+A5ajSoiMgCbiGQ
xIsPJyOJhHf4fWlbwueAtiEVRD20DOygvtryBUV88ZzNSgKnia4Mz9NFwpv3VXXIOgaPKT0iyAd5
x/2pswlqyy1eYiYVENAOy/6Uk7Et4sQ9jaMkSXTE0pybvwZfd25DAMSn0AGCKR13KIwUVE5ZGZ7H
LPyGawpAPxsVkR/YjJV/XdoUQFHTqHjHCri6Ic2lx1JGuNJd1SWLqNDuRK2U+7GJ0kuF87M05k53
QgwOU6BbW7E3cYYV8HsaV9/6zfSMbmc4oWKFIlqClG+60D51PeYa2vuowiBWpij5Uh3lQ2588zys
hsTaIb5oSOCNbXsO5bXOxsBubrC7bqdibrlkSAeUzQMHUiZnObn42mtj20o5XmVW80pJ6o/K1NI1
D2565Z++6/0sK6dkQXCcYF0N5FlrhuDJwo1Db6vFK5Vm2yIQxetkJM2OcC94tkH5XINPmNgxWd24
ngw7XFVgeu+SFxrTJUIJiX2XewFafQsIojv9yxP1Z1FsmtKDgmPrFOikDrl/lKFZJJXJaJY5E36H
p8quvbvbwBjXFZIBTo811OxsJ5OEAa+HHT+pjOrUCBXd4/7Zmbz3f/k8Jm3CH0+4TUCXTsaE/ftN
NL9E/1aMRU1Ze5xf2JQsZ+OnxGaK0SvXqkWFWzBQZuF/MKuswIpHqag3CHhksk6dAFl/CjkELF15
14X1IrTBBbsCPChJSnWfvL5ZOjAeLwHbM9hp1TmI7UcwRA0aMNU8Bph4i7z17HVBZikSczBLHgTo
+8ijwk8hPQVdUR7KyT6mFenOdWqaD86tT9/SNqHjvgy1zD9SdNGNjG6hysp7MF/kgLBniD1C7/md
P6N5YiIOHK/PkeowYVmkSfHN91trb5XheBpabRWZhjr8viTzr7wUhZ/bdukGmxy6cCPVF1lrdHfE
EuxfBsoT6PhYiC2ejnlKV2he/xk2IVyeytwJIKyoHyECyCZxjkbqDlczARoR5vGhKBk5UitcSKCl
kKTEGFjtLAftzalLcx1R9FwygZSbDaW+NNE1XFKru1GYKDghQlTlsmwxtAwa3w64JdE+MFr8NiGK
rUmH/TKlZXRTyZg8TTlSBz+Rait5tV6qVE93YwZmCkAY8BBXHaqut9fMjrObYbwns/osmi+gnFHX
C1LNYsnWPP1mxK5/jiVyA9BqtyDgtTjFPjOWPsZsk67BZo9m9jJOGi5FQ9PX//ItnZNk/nkM2Zx7
HphC6TrC+POMbEerZVQnCuziaJlE9E2yE8UA7ocY7HIUXaF9zbvxy5Htz9jkG1sKpa9MZ/gMpe8e
TKF/RwL/Lx/qv5yNQtieo3N6/T68/2xjSieqKok77slhEMNPURTrwrCLnfQbMGGwBD/qVpgX1ntM
70yhYWUmvG1wu+F/XEII4emukI5pGfxn7un//gzbTsrmmWHlEyPloKv7HZjxahH7Y34Kq3xY50ox
5fN6/czAB+1qFSIFR/l0HcfXYoydS2DV3QqIyYsf5Mt/uU1zifCPnx2EQAmKnT7PIilonkb8/cNR
tPs6DiI2Nli811lU37ktK3ccV37vFd/0ttzYmGnf8sgPNsV871wTlpgJoxbjLgJy6RQrJ7PaBdyN
+ujSmzzMEiW47Kt/uZEWtMY/Pq3g0zokkDJB4bMK5482vIZEK/OcMV0PUDr1w+GiF961GokfoYw7
h4a7LuD5H313QDFcSbWShHwYZr2COlNCv1tbJBuuS50UabaSCzanFyN3bx0bi6NUxgnGIcCWjKNO
Bj4+DhBAq7ROwz0vXLSExsn1ijetJUhsZGNAezrJZdsxFjB76zu8hxAzDwTLPMsAxD1Nmnwrqi0S
zP0YBOkCNSmv5ai7sGH9Zg49mSRjeJYgeksNdQ5vM7HUGbC3CYV+YaldQlNCQqjfwlOoyRSVLtx2
kJvbCVyER2rhYFH1qKJ9t239peP8tnRtj4K+2LUs4QfN8hYOM3meTKIHcsvCnYM4QloluySS3V1Z
BYcs0OTeq+AFGTTaTTkdmVdN+8jrH6oGReVPE30sm72wHwiMcfRt2Km30YCYH8WeQtGkgXltWQVu
VCLbpcr415QECZ0thqRLCnm0weNzw88bFW7MG7J2LTDvJlPuNo+e0yqqUSZiEZuXW2u/Z8ye5XRS
bSmcfaxjxOxLdbP8lcjRYvgRA+5ow/SX8Uto0/3bXcsuk5n7rqFnP2Jth1DaJ/klSSaT4ah2dmZt
CowUQIfyyrSB+Ns5wcoo9hHs53U6Q7ksDVJZBk4hj/Wvif0ugw6Hu9bb/WvYHIu46t9cu8CEajvV
KiLzrgfFCMKDJS9TYmwCwQcs+hEtWB1vWg+RGKIUKJX1AxPs3RvsVeL2/gb6zBMbwpmNFyU30arx
acT2n3XVN12z+oXAYbyjsuyeqiO/rI+IQme7VRttsxCDTx3gwmLbAQkF+bmuUDgFbrAzmcUsTfb0
JPDJYllGRMMA42LPAHxldIP3pgcNiybCWfpJKRa1QyjwJKwbG5IQpL724jt5TZzD97FMfjH6+e5V
6meU5AghktFacDPkE6biFLc1+R1wlvp9b+go8H0LG+YXR8x1IPN4mcFqLRQq9nrLlu0O3oqI9dG5
WAMQc+WoI0lXnMkuCeA9KrKcwBHIljpGPbj/caWeA+GWZCZi6R+nkH0O2PiSPkWNytyDJL6kZs5m
3ervmfIX70XnmduOaCVG/OY6bliRRiFjoV99ASjVzZrXoYpuRpmVN8YvMBJNdqWyOOj4wp5G1QyY
ysAKZfKlRcv11BEMyBpowi6eWb8q9PzrMorZZqIroR5A8o2tx2KfsGsArJu2xGpZ1kQH6tqPQasx
I4hEX1U5R7SNYHRhoEsH0RKnRzJqhD4M/KWSHK8sRjE6Qk22xaPIsYTEBjKCGhCf7oDOGEmdRawK
8AD2nl5VIMna4tPLGz4cxXbP8b52JvsugKshd51e57B0UXn5ij75W2Mj3UegyhZXn/oti4Yl++pX
O4LjLH1iIuC2rngIMoOYyKhE4IFCnzQ0lxsKv2lRK7JXGAJD1+W9tBhQ6GfRp5HMMU4M4jbF+AbF
hkeIcSsL9RJAkyvRz/Ntk3HzPnXtti1ABjht8KLHCUEchPnujDLZqFpFSweVFquR9gdhGThfZkAw
zG90bjWkfqss2J7HBf4VY3yJgNQtayne4MwwK7G7V8g807ZHTKMr600S5qy3N1KB21UfxDElE6K2
lrKr0cE9+JC76Yb8alUCIkQYRvA3fpoKIpEPRgI2NvZp6vy03GRlWkN26s8c1uG21otjkOfWDqBZ
TgAbjDrEUFUGGsOu7BNuRgNFn6s2qk2D80jITQXA8TKFhGw17cHxAtDo7YqYv/cWP8oq850leP5+
B2Kse0pcf9N4nb8JuNd5GEokBfPdSjzy2BvJ65kYuL5GroNyHsatD22OL0r+WQbFtXKdYqtG19kO
mdyIZnzvOweuchoQ1zH3qS6etVkvzQqPc33hTM4G0axaeYbK154F0L0o791UOt+4ryR2BAUa3jm6
InPH/ohx+0GkKnhWCzyoVrFxFT/d/IdoOnX2S0J1eoVJCoo0kFmTNX44yXfiyfnOdBrPfWIuw8b1
VjKFPII/2doM/nRjMLPJuojJJH4hoEfA1DKogGZ96/pRO9EDr1KMOw+UeYyWkRfsnMxHmTMxGQqR
3eNexNVLlIK/jsb0VUmCNiNIpSemNgSimLtEcCBGDdkluhUDGjTGvZdkz7XuQvVKY7moQ95HY5VH
N6u+iYHQT4XwfWFB96BORH5Qu2CQM77g3Ey+ThxL2D8M92eiOSQhy1GjpifetSjL7KUs8AnPkkFh
etmHhbmyZc7REQSxRFodH8pouKJydxeuyAc4A/JJlyDeKz+wrkovVnDRsb06ycdQlgZ6Q35gYAPx
qNiFuyfFDS5e3f7kfXOvddLkRxt1lyy/l+n0hm+9+cpczMAGUsWKfuRWlai4rXh8rSGsrppqjonS
hmEldHp+O4f8Q27LCsrorXeYhhNCtpZBfcFitXYCl5N0hJvOwU0mQZ8dRNfFa1zv3srpC20x9cPP
BsU9yxs0/C4nppcs2kjSjtckPZEBXOyNAWxqXS1LysMdhRgY0UwjLkgrNsQilItulKimDMCnvFzl
xtOmaBm2nX1weswXCV3Txm35hox4p9/roVgYLc0NpFoQI3Hb36FyYbEhFm05snX4inz0NdPU3Eq9
/B4kqbnRsZ4h0sSIsw3rRgM7lX75Wavh4ExgpQZ6ANmqQS5UauEdFTupfFXpIz8Qh6pGRm30Zvow
fIT5Oc9tXrY0iZp5mHz8N6PTp6e8meAf+oAka7u7pUnvzS3apHZ6EnwPfGcV6L39nnXNsEpJISG/
PbjnQWDvBXxT/VF40zIQTX4pYiUPSe4nHAC7toLH2ZRleO3my+TIfTMI76izpb+OTsnAlw6pb/qT
ZEXdWPigBAOk9xwR81qTRr+pM097ZkZM3EX94jErJxyuXQJ1o3jqNO1JFu248kTqETrjOIc08z8m
HlHkgJZYG0QjPI2mDKgTLVMsCDILN30unROVDlQP1lYLY6SXtZIC/Ko31RfZjle+ounzGOjiCnKi
WpgALDaaAwgrCwu5HCem6dVk1RtBJ3Wx2FFvEKq7T2ZWqSvyYMgyevw8hgwWABnB4JYjgnWiihZF
F5gnVQmWQI323hdeeOZ9BlWkYQuCuig7+UyzLyGrKWpaRlAmDx7/WLVCmFsuQZ75K71LxC7Nu5Sa
ORF7Z+wgUmcBx3cTixWKY8ixjfdFrgGJnFN31QrPvzmdbqwzu2nRI8y/1bXh4uUYKAdXrZwOlZVR
vyWEOFzBQZmP3gg2pbT8a+xbF5M4hCdDWD9GoeQrgB/doSq3g0AseNREDrsNuRwGNucVMKnL6C2q
t8mIB4ANT3LPTRuhV5M0rwVPcwIBYm+ldn+M7Gg4/v7Vf15+/3eJ0j800ug2pp59n2JdO4LIMy6h
W/+oQA4tTb7Ja3AC48E0gfqnHCl1Zrx7qUt0Mqlaj0h6wKsKaexDtIwPHRtO3CbRFsWbubfnC9Ej
6Ni84DOsJCbDiePWAYjwlNoo0Ax/Cu9GJGBQY9ZcZFqqnxQKnWUSoBPXHUyoncy9F+XZROc1aPja
SO2LMTB5b4zmvpxp9mg2UiAEhKf2hiOR5vbpVgNzfJ/29Wurt/KGsR6binLra1OCj0YnEz5TQ8ZL
M7A04sAseLmpeBE+KEmEs/mJIRk+MRQkW9tJ2tPkOs2JivqepNZIaCVH0dSOJ0059Fw2eihp+ARS
2Y7zge1jM4yi+ZGTn0FPgFLa1v1pZ5tpfpYsydHRAJwJ4pfSfNGLNKDl5OJXpE3rpYnnTInmeaj7
bsccj6wfNEDPqUpJsLepXWgOfTIr/EeA73Gf4SS5+xSva+YiHpuNpjpGLbPwXtO11TRM/bo2jUfV
m8lNpcI8a2JgzSrj7kMvUSOLgV1r3nTNGV1ntO4FNlmhSfsCdo9nqUQaGOD8CaWBoU6FqyIX9o8I
7Pw84mtXxPeIRcMo4EK8jrzUnwjB6ZrDWF3i3xfk5nsZCxxdBja5Yo2hQFzJ4ipvWVyIXSa/asZ3
RG5jHS3KLaPZlzbBDWuLWjv2zVdIlASIFyzJ5EX6SPO5OFP6pkajhKYdnI249k8Qe7xbpHfFrvcY
VFeGRRcF/p+A1JFCsiF8LMPsHFR6sK/BJS3A82BInoroCioqRM+EkcHSTLFq7J8u9taVlsyxOr1e
Jgsq718NbFFaSPryOJU/yqls7iEU9zvMzZn/kPaUSYl3r3JlPPBWvDWN731ntvDCqKh6pcrr1mlf
pvvIsFjjSkKW2j5ZGYYIzh007d00ZeWW6T0+eswu+yqkTJkKW25+rxnwEBTbCdr0k9PVxbM7iOJZ
xFjDSW8wNuRfxCdbuMvRaNPDxAv/SZFgsvbgrx5w3T5I/dWvrvZCZpG/56R1jojnQhrLg2KOczCa
64gGdhnkGMss0zPubMadrcXEetG55ldPIfjSjdENeUH4pXQEHJYnf/LwjXuhkubcgOgnaWi8dxF1
KwSx/IiGtSNvT7XsPguyY+NrXRg1otQofLFBhG4pH7HkWM9J58pVPbJ+JjEgvZg5QnIUU+1CQ/Vd
e6o4No2VH3WvzY8Fp8K6TEAYJsmAyVSLs5vnY7908miteSOoNqHbz818sSLijJ1cY0YGZqnLRkWd
DdascUf7XM0X2gV8xSSbbJJe9IdQEAgU9+7Oy1iDD7Jl3w20+dGZbBF78tj1OWJMDNoCPLKXP7W6
n4K+wRNDGKZz/I0i8aXtHiMfXN2QGecESeAlNG0c9/NFuRDXMxZ8fhX2+6zLkouHjWJRxbX+JeHv
5nVt/nAnUnnHXH5SDTY3zXYA1zVpfjGVXLUBk3hJ4uvrWDKbpcK2DqF3bEwSh0PPcB+RBntW+NWV
RvCCgis6J0MWnSOMayGZ2sffvwOiNC2ojdW+S9tnEZTGvSzEpu84YdK6d24IjdJVrPnjBTUpa3j7
uQCGvhTkbR+M+ULCM4SoQd/CnPvrRJLzsVQPbX2h/iKP1oAjW5mIT6LAPcosIdaOVEbLZSHclM70
aRcaH79Kv6cqZuHVj9WF5ax9mPpfytWupddsOhePI5skczM5kA662hSPyHcYeSUm6+qxtvcyYdsl
axAFvFT0Q1NF1d6hDs9gW4YRXsdxsuSzrBoutKRoTT4dTVX7TnTVuwoOAaofMAxGsiMvAUBxgeON
D9pv47EKD3XM+LQJJPkZ5EXm+DeeQ2H4Jy8DMSjBEH7WasaF2zScigRSk2iEczckTNPn547E0sXY
knHjd2F8A7TXENGmODOTvLsoE9MP/vN3wp0PMcaJl6CCTEj45eiONBy+vGh6YV9+/wrIwruWyEcD
N3RrZvBEfDjda8D62sqwarUztaZc9uDFlmboJIeK1IhVgER1HfR+sK0Avq97PbF2pjkQZRk32cZi
LgA0EMLaaBMbF9oNTYznPRuBOoDvR1I4WVt4pUsbaQXC+RJ3XGU3myItpqUoa2ITQ6e6ZhhMFz6e
24vNyXxpgY0ujdkjPgxReTFZQqAVjjw070bK7BJ0Gkqw8qmZ2cMR5s6TWfGOGYdIrWMbUFA4XzSX
JRQB4keDnS5dVtxvelv71PoCF5rmEvrb9/3S6Hh6KxQp+2Qio9N7pc7U8DcwzoPfOD7LuM+OCCyJ
cE5NxFSlqba+94qlZOE2GqQXVwXbIjPAckZQ0LMMRhhZApo9+p82hMtWdp+pQHTVNmSGUIROu7IF
DOjggNupcfhFfGz35UfMOGUfJM9Eq2YoWQF+xQ7rTyNqcXjn0wsepydThFBhbEI/U3QtX2X+hW+r
5XDySb1L+HSK2vKjoCg1+g41Rec8/AbsKbgDOOn2xFeLhAObm7OyMewuKkc+e65+FF5ofw4uaJ8i
KaaL0HTrrMyZgulO1UmjZcNHU/8AG6OxTC5otKySbZ2fVV9Wt4LYrr4plOASez5tH3muXW4/Cgvm
uFWLzzHC18LbYdxyV5cm841XT2+W/4uo82pqnOm69i/qKuVw6pxwIpjhRAXMIKmVc0u//rvE/Xz1
HozLBg8YW2r13nuta1m5qf54LVH2IQaGnnkaoMHTaJZYs21y88b8EltT+V2K8tayp3wjlB6baJzD
NTRHsdU0VjP4RZ+klR/AkqgzI8KKZSS4mUH1SVGVPGETSi5ejPrbaePiK4ho40228RY3IHj9yHpL
icgDFGn4y6hqnp0BwL6WTadwHlJGbavdA7cXePd1/eJJqz1h/ieoyoy7r7Q7m0wGP3EQ1OuWJQiy
Q/rVBD+o0V/oNZFJnND4lZ6RfSqBlX6imL4K/jJnPgbiQE/XFdD5dWhQDpA77nUflY5vLhVOtg1w
T3wEEvtY9YITL75GUWM8z6tDWKbd7fdRV6b5KjU0ml62NE+EAb7TX4W7peGHgQbaMbdZm7k4+YS9
rn0PfHCTYp1HOv6wmJUuBcGSK6EPz1EKD7G14mcL/ObFF6ckLssVreFkk0MsrQgxyP3qn5xODW3V
hTQSQJ5N/TFOhLggAAt2JlYadzT/aW3xWitDri3zm5CT8InJhkc3vK2cQ0LuhD2PXS2ChJYSNjuK
u/dRT7M9GwJSXAi70eVn6ulfqSztZWhp8anNHejMgPVWMka5FNJmav0JPLoagKq1HmPUrv4HYesp
YIu1csxwItJvU3bowVu7Hp4qTw+PiqstQvtQlMkpzON1lRuY9ET+VWclVpAk7bQn/HYlTTD98vsI
rJp+UG30sLq8J0NRvY+2m730XvjfAhGLDkJ6oF9DJrX7uxtgtUyoPXzZwmzWlfEnLR16F05WX0LP
FdccSE1mCuPPHB6H4gxbXBMiYaqdt8iFDhSwp0Td1vylkx6dp0zioIyyFtv5dMic3L73jRnfSQp8
GmRpPvRQOLPlBLymJ59Zxtk1opvvPQ4eY5A/5kC1EHVB9KgykS8TZWfHIFHRQ5XxtQNNcGMoiPG2
c6CKQEOLFTtGNymvtk5mYxMQt8jLKBr77ltd9+j0kGXfIgZdc5KPdBCEmFpM3KqgJv4yr7wtWgEc
tXH4Uv/6eCSQdBk9CbqTj5zUQ/Yw9Mb4KDN/uEjWHfwx7a7lyrfohP3qR22Gk8mpwFLQqRqm4qEn
KFJ9oHugFqz8QWTLaRRGcDOa8uJqWLtDriRU2d53k3BK+2OgDrU5ASGfH5LeLLeB7HvmX+jU7awd
/iRt9dxEZr93fPosfkLhCfn2Ghh9t+7Rlozy3CA+3UhcXiRb28XVHdNXz8wUudOs1iAVhp1rMlW0
zSB7b8d5zDPq0PzZ2hkiVG+A1TbJMNW4MQt6Vr0lb4NdvpfGa4ND5qXz/H95R9/MgyxEEIs/3jsb
+oogW4SPN9yXZAK85QUvrFJTe8zhG9mheqXHTjbPrvWsx2QzzJYEX+1doqv37vwhTtMkH6AgeF1D
6G/jKpOPzKkA8kac5XFSQQeYCu/sqvBzCv+gsPEX7QBpUjCUv/IrP5OUOWrlkPcS49BBEcXDMEPc
hBMZvI0f7eY4gjPzw1dmHmtFYOvDiawS9CUn9e9hVuR4q8kN+kDHguW1hrVuA8853IEfs2qxjCKl
LMNHLIZ7mYzTNWvL+CgKBhG9c+gFrx5zYIXEQV2JhjNXemzcJg28vR27FpUPn3hKrPfOnR+iAeTA
gddwmlDTglnqxJPp4bIp4vUYosipS6pTmUvzhrn0VJh1/ECuMB2jmWhbJ6l7jK2e4Cs76DeFBb+V
dJR72wD9yEbtJibmDoKsVhoN6ux2/8wSEpTViPCQYML3+MsuSRi+eAURkoWPMIhqBjw5SnkuvSJe
RyqINmNHP6CI243K0u5tok7lcHEuJrvSPSF7w6NM9GePBLFrRafxkIU8P+WyxzXjkJg15koUuvWg
myfDLU0EGV736B0Y3kSQjBtgL7w3I0dNEjqvg1xZLpGIhF6ewOonG+RZ2ta7lpndPMYqNM+dj/sw
dOrmMVUlce6Rzb7Eyjdo2Z+hL8knJs3L3JchEw9egM26WA7BDV7TKU0C/ehlE8IszXptJjXzL3LG
lPNx0pRDSpeZD9mUfrS2OMZpKSN6I4p2mfq5fmChkO82b2mV5tWrdEr7HJFbsNA4FIZuRHzsrr0B
VJPS0mqlGWb1Mkzuhr9iWJIN4h66NCsercPCRDIYmwFjemligNKUIXuiQW3GBlzG3Zi5slHzTKJs
H14LHawsDe1Abjm1dxPrx441xOgcefeKWj0XnKy/i1s5DcYxbxgaJ03UPUIgjpskxDNZFM13MZn9
df6sG7cPLqbBzq3hVcpRJLsSK3TnRu9gB6iJLAzeTKcb+ON1tDHqZIerzdmOZEhtXNl67z3Mkb40
7zVElo3I3Cf+nJ2mfH2X96/sof1LZI2rzAqsrZAxlgFzh8iyQeIDuyj/GN1abIpp3bZkGY6MaVdQ
0L6zGLV9JypAc+OUHyDUo1uVCrRdpvYOGqsD72B1aH1iB/0iWKW9xhRAjHBIPGySQlPuqs8MPluw
gAsny8WqluNMxa/MzzBViHknFyCRJKnc8dmX6Q4QUK/d99bw7oGv2djtayiLcT+JrjkIHPTAHcaP
3jKsLa2Bz8SvaXOpChFglGExCG6wK2g74uWl9XUjMgvX3F8902MsWcBRRdHnB3+++b0X2dg7Uh3E
YAsxsdOHGs4jlS7xqHZ9GEXUHEKnoWlCDuoq1s2G7iE3E+7v/+79PpT9JPYMHvK6bZkNJ/+7MZBs
rkvb/wvYzNiFk0HoIeD9CukIkA/ClYeEHn8wVhvNsZHm8DObsGwPv/fKNkK8oUU/tOXHgzFE46GI
fHaLrotlzDe/h07SdNNn2PkMgf69wRj/v3u5J92tJzFh0ePZN8UNnSxevP7AIdJjSu36A5oMZpcs
76uyhn2TAY6q8xR2X1jYFLt6dohoEuA45237fQjJFwK0fSPS1V8EsfEZsJlVKlQrRyfy0XbdePXf
MWGBnRrdtkoXv49/b0aaySaxCpuJSQ6SciiQTTMCAKjmjZyVxzspTqNNuwgwLlkTGp+sk8a8VfZt
aIYER2MI5HUI2PSFRnHQ87ycYR7FYToHGchlIEJfQzqdUCRBPzXHGyU8g3HwVpB1f2+ZCd+jjjmO
8NChRVBicAmDyP49huv5Rf++UoAw6apyYT+IqYiOudvwfmDapu/gtIffmzyW3X/3TKsUW8yl/CI4
UKQl4h+f71lNI9DpF5yoxlhsJK6DQ9uBEerlvzz0rTXtkqVb+TS+xYTpqC62Qlf7WjcxoKgSZx1f
AyfFTWLQMfi/m9+vVVwSllWoP8Uul4zfQ3skSiRMhnGHj1c7kuWrAU2LiGnXvL1VGw8vxEHrmc2y
AeSynsN/FnRDMQ9apXP4vQlM7hFNea/ddjjR2YDYQTd/QJAEnmn8riOiZhGOvHBnlQsG6nE/vGgZ
s8vGMrAB2tUmgGeAoWJaTUFSHtZB6e3R+eDimcMaI4E/2q+DHgI68sZgUqtKAfxy87MTzkC7qJgg
RvofNrNNRk7tEwICDsvQ/5Oo8sMu02JH9hZDmgZ3DiJatCeMftwTmp3q0hv6WunmeFb9v9afiyJk
wxwxdPsEpesS2yQzi/VE2hWTPOuYV4aGW0ACHurPYzrddad4IcI6XppjCm6+3rEbo5GAv3gBNCnn
4GanH/r5uypztMfRpSBpYVuwbNCgJnAZNkWfxM/K5IiFzjN3aZoFkRD/IrAKFovfWnMPI0plNAY5
naCCEDcjqx+Z1SSE3vpHGvM71h9W6TrepAbnT651j3xExBR1JdzFeYzk9PvA7EBbTna/Hbz0GgYz
QdS+N/bgIIx19W1UuH9yzzjncOc59odDLMldiM2abJSUzAKkKcnSdBBWGcyrCYrEia3H58pBKRR2
2Qz6N9QuSewH5Nv2mEas+mSb7idUz2SlhLvCnI2rZcbElCJN8+0eKpDJcIfF6mTqLp9i0067YCiz
PbhqOESxT11oubsS/eYRI1VIfYok1gnN6onsYHWloPnbZ281Se2bROT3zhuveZhts7bdG0QoE+PA
j4366dkoagwoYJJpb33bIrCe/HC4NXP+SFgkz5FmHQtDzPPvCvHy0NBG95at3rdrYxiXTPtRMBlO
sAY1hN8DWe+qsaAXlNmWwrTYQpM8xKb9zcj1q+mDdefN7ZdKMCMMDolvEASBCmJOY5b7tAzh/5lP
FI2vaUPWZyRlsio/h6g/+SIzQEFRiE4Volshke+k0Ji76QFw6F5h5Us0cz+kzZNZoktPfOJrCtLc
p4L4O3NsyQt6C2VK8ZW41BxunB0y/BfLuE7U1vLaajMZ6A/7uOlOhfXZR1N7GeoHfVRF/26tFR7n
MMzbJIGQEiXU1nHQPzKNpnQxRwlb4gJXdDkapb6nVQuDenAeysty/Dn2MYtjpolwnR2J/RoVpQuI
AnUNVi/cen8FYq9VgqMYlIFPFueM7kte4zotFnTk3lHtXRuy40DAxlBfBtLOsmKre1XINj4u6TmG
cFDDIlsT6/c2p35EzlPdMzEMbKbv2Tx7NgFA+u0ffBPPWszQKIROpVCO0JPbocr4MOrstaQQJQqo
fBaeyXhCQzrYzNJqO3nvfLXuC5OkJ0JJbVX9lL4XrYKM1mcefFJzpcigGsQD1rtHWjMsTGGsS2n+
1P2/scqe3Z6D13TbZsX09sUMLKA/aX0g9+yfchER9Q25yPguuLoGeC8YTZj4HFbsQz5sSIA6RI9F
bZAZ4pYjLfWoXOeC6U4WUsokKbl+lYCdmUM29aVKtgwTsI/AQY/6c+CsvaRP3zn7mMwnWMeDOD/V
NJdoCxrPsc0sMHM8ovqc1jsB934g8OY6ltMvLUgCVr5r3zrRIn7wyGk0VjaSphxywr4IoF+Jak4V
soW+0wIyGl1l4i+Dw9zVHqpHZ6xge8qPob4wYYdV1ndAbxHqL0dSTjUnZ3OkUQGw+yzRsliTcYyl
O+yUJbhYF1c2g8FrkZL3Q3LWqPC2cIQumRq8hkjwJsrakBAay/aXgd6FPMN+AWzxoBhMF33juPuA
NLolPyPWKryTI/onIf0LXPS71nrb3jVsBKXI8kHoUCXTn+KEpiFHbFL+47Pb3DktU/2sGlep5fUr
Unc+ZH/yPDRfWkb6hs4SuxzN4KcKXOR7XJdjH6NBVb7FvnqX2QFJ8CewYcikXXRpM0g1TgZ+L59T
rEfmQAYXnTHMaZbqN8P8GCJUKcTrQuW3xYN1hLF9MjHUcA/DDAKz6T5XINdlg1yIHflP2JTrlo9u
J+riJTMlY8QKn1S67SZTIxK6WBpHkzxGpFTOuTEkZL4sDEBDfIbD9GfQ9HZTS+82FNCd9Un3tvXJ
Vpiz2rKunqOu/dFT0iGw4L6YRnGp98IFKKR81Gae2Btj/h7VVvTk5M56GsoOZ4XU8BWU0AyL6I6o
fgLiZ4O/rbk+TUHnLHwH+0vdXJlnnFor+YA79PBz1Abw7/55dUrzLtzSUbvyio6kJjzo360yqUGt
dMphW43mOcmTQ2lDKPAo8eNALDTL+5kU82yFntDErtjRTd9hDcVMhGNypOVApu541HqBqNQ6aIyc
6L9DFyJCwAIoBFtEIeQAhgqcgnMeqk6/rNjZ1wSTw/fLXyubEYPVSfB+Opl8MSJr+qa2swQiQWDz
kK/NlI/UcVJnGfvjte/RCTpPLkrEV7Mpjm4OJzt2iXN1/A6QUsxR7KB5Nt+lwXTWBd4DRgJHj4kq
bjhj0g2eXaM+0szFTWgFNPnRVYFuvgyOsTXJlkc8E7WkwT83tRmvMaO9ZSlxHAIAvSl/YkGgxtQQ
rOuPe1lA6p8xwOgScMu23SuJK4nS/vRpc6QBFW+RdG79vjcudQzJM027doGJCRHUdxv5Nxe+eN1x
da+is954ZNqlnYGXKHlIitSN6fr9ErEbXD7C46YSVUCAFq43vQdDoXo90nxblgMgErNPkr2jo5NM
M3A/zoDhWTFtKJh/EoKCcsiqm488a5JF4iFIgWb3UlbsYPs0/SEUS1t4fn8XzfSUcTH+i8t6ISg8
CV52vgdmLnSKJ3wtobx5jfeUJpaGEdxGaLFiONovxmBst3kSXRW/zgjCLy8b8p2sTWZs9G98JOcr
wxregsQAciS/PZTRvsG0AZnOk+mm+EKcP6Hnn6HfdgvyTYt9X9IUQGzcMhmqPTVuRl8erSZ8hlyr
NqMLp2JINpCQnT26uQo31CbV+3cMiYdwYoQexIhHaHXOVS28V0lFpjmktTT0s8cx+pN52av3XVBY
++jegw5Cn3ZgXbgYRv1aBqRxWjiHkjCSW4UDoa29dissBNpWfTKRF49hkZ6joWwOdZd+JFOYrwIk
HItsMNYWoZKkTMkzDYNP6aSvlmxOqGK7Rb6rJv+gDcE/COoEj2C91sutZnfv8L25uEuU6TIlwcHT
rvCX/rqifElFujVB0JYOghJ8b9MyDZ1hGSHxk2GwZ5yt1mk3nGM6na7Ard3whbZqdwnDLrB9A6Di
HvCNYR5irSv3QSZ2QJTGDTnl2GJUTQy8727w4IInNqxopSvN2fWGc0+FpB+EKk5nqtz91W2CLUt3
iLZ0v9jWQzzZjGQdceF7devQWg+lS5PI+SMEOSWVa/34eKFtUZroNkghcjKdlg1zjntGoYZZjo9E
5XdpgnAhFv6SMF/cmCTzckgIUGAekqtQaA9c10utHRnQpAPVN9EQBaZmyzEQkdWs2xrCc72i+eyK
gldfWysKPt4LOLZoCnaarb05bfW3zQNsuHBI9WTYIVbTlolfHTtNfy5Ddes852iXE3M1BNMiV1eR
wmtBTET4rCm3WKpeutrYuOb4RgQ7PRW93Ro25B/lQt/XBi43KT54ZCGb0u7mRLj26AMkYn3sth7U
/JW1mYhQPWrgrRYqHC/aMLz0RC+zn1HWMrKRsyp0bRuEMEcRsg4YoyT0B1XjVHWXAl3vYmaVEtLw
hrp6XEibmZ/WI89k2MRhDuNqysptkyU3lMYZaWtE/nQpg6X0C9gl5hiK+IBIzDhgTOXO25gUSL/E
AVG72Um5JikGvW0jf10lrnWPCLutwQi85kF5r6c1kBd/15fyGdrde44qeJvW5U0GxlPjZD4fJfF1
7SfaknIduupR92axqErnDU8bOEYAimDRVLHMhKDChtLgVAWHPlC1mfEN85Ldy0oiMDuMfqwOv/dc
cFNLl4vVUoVFjc+F3k/sMujfdTqhglWFbyGIcnlsOQaPefTo9XgEyEZKqJzzYJMM7mtkkHI2TIT1
Eu/+nCSR2CqO+KXOhvXZjdPoMLk+tLVp4nrZ9bsh8ItDGlKhlW6acfG21CEwoEtVBSOjNihPleO1
jJ6lsTYyOzx0k7eOkyw/j/YYoBlqh/xscCS6HvqS3nLxCjiOia6w53mWH6+SMY/WWM+dlZp688qQ
AIaiku4CD7S3xkP7HiN0ZQLQJNdqqCDyZMOpdBM4xbVlUuvjOCH1szym8fiN6sxhaWtqlkw7BDiA
datOkPA0zYaSh5Zu18LepX/yFEf6WTV9jXB/sgAJkTSpy/qkmCMeQoGth3cpXDPAfRuI0142vj7c
6HGpm5VqL3WrNaugn/17Adkrvg3xw56QIWhiWVqafJrsZ21SOWdnRQFFA0trGWO5ZnRObZu2R278
k0iaLwwBDMw10Kfof12yPpnIL3fH4++9OLBCJG/p+4DefkUeAEwSM8zB73Y1BT6dNKVPxUlvIB/O
yQ00/ASTk7E+aWPqnY35plUjoh8/cVDpEbg2Ofq4Sub+aBki8V5k2UCgSqJ1HVur+G9mxPjH+fkb
Kaz3gV7Hycs6Kq3Ca1eja5pHZTC/oq2OZiqI9wilohtZzjPmgyS6Nk52lFsvBDZ+OQWJFUaSQkQt
jeJZby2xQDeZsU/g7854b0ixMMkUooac/Hjrh/F3qPnVjaT2bUKV+5aDGN5rFaRsjB/Gx5wdWE5W
z+wL2xDdKmdBG6vcpSRiMeOuF1OJaqDQdbl0tZnDpBkfdthuu1j2/zDPnTPX1dd2yQ+1uZKhj9B1
ErKk2E6jrPfKreChWBVd+qKBqerHf1B7M+1LvptCJ9m5HA1aU8JHM6zcjUcht2rq+lIzcP+efHyR
cBF/WjmIw5DmglRePVwj2dc/56QeDvr3ztTFntjucO1phBSpwfhxyAY1LaYmhHx4Szrit1aLpp/Z
j1KWTUw1HVwnAUpyIN2FkY5TXBODbYXDxZFNBAo3xVmzjApz6yEeZ9HXGkoj179kKUIerd9OoK8e
bFfk5CGTIxYbGU+mvxEmITYBbAtU1Nan77gFu7NcrkBZ9SfehJGKoNHeOosoEAP9yMpsG++K9OKo
+1j4ZRwyDsksPAegrdAP7Jn3mTec18aWzG4ctZNn3vr0PFYmrALOZ1JdpE5gkh5sA7p/K2QvpF0Z
yFBrSRcFYKq59MdDl8huV4SifuGtBojRJwLRF4HGvbRfMUcNOz+PqtXvQ2wd5a5L0i9Rax9EmfjP
ns87YuBxYrsNIekeO4O8O06bPUv8FHRTPH1tIZU5Bh1NyF6r/Jtm8T/6wHtyCsO/xaHyL74VgkXm
e783QiDgwmhdLRmLf+RNWt6aia0KroXzCEEO2fD0iqa17er0c8idGzHglyjMu2UpHLkTJv54B6v0
OipZOHJZ45OIkOknRInpIgB1D2Kanc+AEnF8Il47PhRtBm2yoouLQ2Y8G5X7jmH7ETNPXTfij5eA
8y8bpGqph9zMNaEGOA5sRcRnG13z5P33hjzHMc8+fRivcyy9s0UYw43tQZ0fk6chruuvGN3xIirJ
VCmngno8jC9p5bEWMFrcEm7ogZmEhYwT6k36dXelmPeJAz6GlK9X09W5UhQQFme0QNXF0yHMHH2R
Zh1lf0iETu3CTBJlkHxraCRUXtWr0SuYuDcTZoZgEU6mmhdpLIxzekkwQnKJkmfXQwiCoS7bdoZO
1U0awQqTB/RmdqeiQOOYMUZd1uV4CrqxuOEJoRXoMWpA+VV25FLFaDpzZNQUWoec3sUqTQCkqNQ5
o5tCXyfjdeJkhAHk2kZrDPRrmVr0XQHhSax830fNFPdvvYiwQObZmuzjFndpeVeeF78WcH0Hlg4m
qEtSpSjq/XEJSXjW7pJO4oDEgme+NJEBoG6Gr6fZGw0zCu68uyumy5RaR1OWu0RyxoaI5ijQINqo
eIcEDn4DtE/fbd4mN2WgnfjzBo5QukH6y64A7Jn2L4rsWGxj+nMw2IR5URQvnD7od5mb7PA+EfsY
IOPi2QSOaE21tXqiLyrjX9BIANRoJZnJffoaPBIurRTPk3UtwQHuBjO9yar568DHWwZKpMtsBOA6
0VuVaYr8xQI/3AwbI2/jmzSxjeWYl6bp23ZHyEYaTUnmU0uE//WGPcB65Mev1KDfJ9nHhIoxhB7G
AtY1vqKWnzcaIZ4Cu+CABV2axjVlHr3zdcNmY23ASKBX6CZUexWCV4kEOSD/GnhgeiWtEXii37FX
zHgvxgSlUquiXdNb5waHQ4gt1zROY1SeWUgWSaTWSNvGVQlJv68g9lthMKFkoomU1T2YDjROVClC
W09JKxa0LwAvaeNzzcVmUaSf1Gf1kkwUb00sPR0ia4pQx9HzLxEO8rdW/iqNshozRlnsO1Tq99io
rhmxCUFXOrO+et7fl8EcXoruqM2e5ooNYOyGSLx+EZIdzGgUPTXnox8QlwJUlmsIjvyOjFJrn+U1
43fD8TZBxex9VKdAlxc7tV9o5pnLMGXT5pMyKEvvk3GBB1XVPBueMvZEhF0E1rIy9aId3ST4ZZn2
NZn1H97fcWHUXby1bHdZhO10iqyraXjo9eYloTP7BztFFCOYqEsgjwa63G0aYrcSg/ruTdnsGy0a
QakxfmKizBnun3xKc7zR+TrwQabz46kXc7zHJLQeKkOai24qfajv5i0ZXQXnNil2fZRfo76A1OMT
3ey5dKX7ikoQYgtVGcmLu6lX47ZQ+a6DF92tgrrvblMxfvq9kwNtz/iD17J8xbDU3fxST1dR1VVo
YgpvN0bRjwewKnQs59LnKt2HTIu3ejESfakXmBUb4wVijgtAZ5mFLht+UW0TWapVNDo07csPlWtM
1Izyr9bQvtW4SG0sGBH0R7XqjHrR1tyryWx/2aBpAcPqU9m0pb5qXAPRSDkdjW5Qe8+Te/r0f8FW
UVE7aNfbaNw51qeKRX7ouv40WWSR5LN7Y+7Cj/LgzIIQW4Nb6VNdExZD+dlN5EvyOq4aMieCKYC5
uyXDg5JawfR2RifSBVFyd1FX9cbKIN/UdMU3CGSXxteg0YTsCnI/nKGi1Uj6OTXbO/qDzdQW2dEr
2PniCH4zmLmR3kL3KNfBapmpfJRc49dJAvg0T3DDIdr5QK7xNUpiUNr8wk4YZZUB4bjT4rtHB4iT
w7qyi75atOSEFtt7hU9j0SSIwkQ4HsuQaY+MdATFzXurde+Rbft7JmRrTXPv/Dt5DG67uvrXRJAD
WEPbhewwxGjWFvzcjpAqgXCJsOpOffQNGP55E6o4F/2cPmZK855TPNsbGXM7O4L5ydTpHJGVRCe/
T3edQ+YdpDV6GsQQ+gBoLZeYL9X+USl9D8wgdE6ibdqpf86Ip0pjLju2r3RT/ur0EfVk+ldlgADc
sWGbzviD2SdOEbJx7yg4F0au/Y2Sj4Hr9XKCcOCrWSU6wcWKzpI9X6LEu6P+QhI7lyWmj7ZjowgB
/DIWxGpqpY1qg2iDkDNfOmhrib5hUZeEYEBjp2xJP3SteVVYg5eug8UKvvinkJ5aV2a7CiTNCH8a
ohVs1WVsRBQQfndUUvSbqI2J9mMTFo7JQTrTuHZZBZj6YLAxteBUdN1mKLy1HUQERuGaB8UMDBgu
Yi6ML5aPv106PTQzxJ/W3E0EDbrxTGqRjfnauJra5KzDzpvWiYZ7bvR2lqv2k1V7K2VhzIwH/9nR
2UA6DQRbiV5J2n27cbrq1HfBoU2BTKPF+GHf9T6SK77ooapy6eNSAXabicmlC/Np2yp2TkBqaXS7
m0jQ11JgK9eKUM8usx1atmSJaWGzH1pU8RNtqmU+JntUfcGW83LZRkNDS4AZlW0xDgWhRUVDY8yq
STbPC8liZFjg5AJm7DlT1AqZC9S/FD8YGbrMEX7iAV1IjREAib21KiKi/YKMXVz45OjNB52WM7sA
jPjtagi1L1RKG6Q6nE+1y/aRz4CduHUra/O5Ggll8bMP6bdgM0thLYZavQ+8SKFxUMf53uHPZvg+
9Xc9PACi9b6iAHNUYqctPHoKcBmP5YluZ9cT1CAix3smgc3HTYdQMYp5GPTBsEMjTOdofqhIXETX
hbl2fqRFrnuHybuEcbQs7aJ7NTjWXrzsqWQ0oYh43XaJYb7E/KrXiHDmNLfl8+8jLCDbwSwiLjjE
K8RGkl9/b0IjR7+ZBEfkG/nVwrN5bZ4VibDENtDanezi7IukOM+bWUI85m9Mk7f4/VpQtczZO5Iv
Razco2lK7/h7L5QTlW/VOu6xmG/cZqJnk9eUJ2bKPur3Sb/f+X3O70MXo5MTjJhEZxqaFpXacc57
DbIsffr90u89gmUZiv8+9gadsVoxcqUK7P89579v/9//0TxAc6VFJufvcyo4ov/730RMpU9tEcmn
lGDJ//87fp/lkJ9zMAPW8vkPlyEWgAg70fygm2mutHXsjZjoJ7QidqlUmVGKAVGwxtHgqlRdyZYa
n2GM7CoZR+8mG8t9qPc1l2OeZTnFnAIL7fj3uy6k0sRy+bzC6MwRUXM9ccxDVCrzkHcEXSgSlBaM
irdzvqlK2Uo1wPmWlX/U0DvkITMt3Qg5rYgAZHYVe/9yjRZTVlbDvgMJEowE8sJ0kJsohGfe+5mH
xCASh15aAWt01B9QmmAmxH/uE8+O46xZkbaIcD8Y1yKy1CmLlnj5Gh4Q45j4isKjm+jIAP05EAZi
H2oBhcxPBLgHOgJ7lDWFp5a+0OqDweUL3+efMKUTbBANVTHgO/zemATPQuZhGrSL7QGaKd+wW5/Y
FcPfKtAgDNjjj15UaBJwgWytlGD09p8doMVNIXyw0L638s1jygViJt0hHkICUAPHMwP3y5rAecGu
Tc8FPeBt5Ux/hGPLeeYUUT6c0l7gODDhLOArgliZWAHYjI59PW9aC+8bpMkspht+bH/4ShL6YnW9
Fn51aJL0ZZCsyykqCZY999iNqKbtiqMcjd5LmYQHZZKAF/bk5w72j5rAVSoHi2UWrNwZ+tng4wsH
hIdB2X0lU/YyYf1bdol/IB3u5GfdEx/mycj6v4JQ50AR1gA0YfKcQx51cINK7QcoCwaHyLiN3c+U
pvrCQPiwhm7/1VcQzTRT3Y3mWdR6tYQ4hrbXatbB+GnjG1gJ5d46x/1hwriw4DMwnOX9xMD6RMd9
XA+S6FaymS4DjYVVI6Vcplg9llMxvGaIV+LoFNYnNMGvegFC34BYiy8z3LNXc7AOEh7tIczseF9c
ssYddakq66vr4xVrz7DXIxrLme0DnaCUonX+plvFxeRdg3Vu+uvk/7F3Jr11I22a/SuNWnUv+IHB
mYvaXPLOV7qarGlDWIM5z0OQ/PV1Qi50VhfQi943EhCc6bQtS3eIeN/znGeOXlm9ouSqo+OiUT+L
EHw4Ide9azlIzJE2nGu2XX2b2qc0osAmc7cm+0a+vSJsKxS4OLpKb4QBBPcE4vOwUTAoHtf8MfZ5
z2b9jZWMxmnkHEB4Zl/Ou66cEaUn+bRjfnzHt2Y4SIdDZ55XoQCJ3KbZQN+GbZyAVTTm3LP14riM
erXBPLDCo/OeP7XNtR3K6bCaUJqbvqh5nt4hI0czihWBGAn6dX/m7cNs0cfO6tHXt/7J0zMVxwI0
BD7ezJ4sw2icz83SvXayVnkcgwenODq6oJPHZ+BV80ZQ82WLWbzEw0z+Sp/rK2/gdl/XTNe9guyk
OJKH2eNXBOgbrp6v8BnX98Ol2zhzwbOqstfd7PV/Uha7QdMmkL9x8stn5ucPVejzGhSyKmOu99Fy
6WdOASw6SvGnw6F7LsruzCsXrgJ7k3GzQ4SpbmqoBAYoEbfBmVh0qK1WYR/tKXpa1sk/x9a14WEv
avwv5oIXVRpstBddYSq0TZjVMp5956gxnTr4siACtnfX5ACRf9FXtp885wk30mGZETsJ564ICe1h
R1m5opOAWknISOQCB85FdfCj9vr/4vanpfn+93/7pPh86JaHb+Ld1X+1sCvT2//d2w7SE9f/43+G
D8H/+u+/6K+53RT/MnXbF7oAs3ZNx8QRKb/74d//TRj/MthfYhu3TSEM1+dn/tPcbv+LIamO0VvY
pkNnoMFP/W9vu/kvy7YdpWdF945u3fh/8rYL/cdy9n8421w0cpZh849hs6z/b5bKRGZkZgwP2GJg
oRWRAUN2GNFHUyZ0wXcta615TXlQ8qanteZpTmtW9gUjNT+FU6INNEw84xMPR0XjRKefMpfmltZa
kG6oGT7WB0p2PORRUVTPB2cE5rQHzuEVESvmWNq16EcgjYUSJctlVKTnHd3UfoXGy4pzGu48DHG6
pAAHfMUuPPs0lsQr8qIaNy3c4unnwwLiffKX+MoCnTVw2g+cl5f7nIUgueH4d1x2zrY21m9jWTqc
TGN7kuqXODQab9qR1lMyHdGhbpuwBindubX9B1Ga0abVKbERX7E3MhutPbET/c8PKYIXvITugTwv
KAiJzy183haMSR7sleptjI/khucB+nSRkN41bt2eI8dE7JCzODdFrZEQU3FJjzYNYreW+uL41Jk1
CXip+heg8vr086Oky68cJYkSaKI+tVDMvFF7YuMC4R218XHoJg72+bBzOQKd3Ll84yQdbfMBTMzC
oG3mzp0RO8+iVt2i8W98s7RVG+TTBN0qLtM8Jhoo1c2ccYYJARj6Rfwi+2jdT57WBkn3sBiuuV1L
wQXbYEog2jt9YCZYaUfuo+cJMcMes9DVG4aGw4VVHygDdC8mHGI1/sEYZIMza0a4d3zjrs0psOev
wuVYd6BsOr84pej314q2xtoeDQVfvy6le7/Gbn4Htdbp7q1fKo/wETWetuk4UO71rvD3WWGwX+jo
GC/Fm6thMvJFviV07+7FZN0xnkLcjo8R6pzHzSOziMl6bhxZB844N6HbkweUTL+buf9inU0jby1t
4Fq2pk1+h9ybvWwKjhRpxBUixDRczSvcWyExp4Xlvo2iW6tvTUFPzCSSZN9FNFhrhHgoCn10Epy6
i09IZ6Qaqm+Hdtta6mKUWOFAOepT3jXEr+Plq/FzdPGgoBsDKvalcO+9ZR42cyJ+N3bTBeN4ACRl
2lD15q5Yid7Fy9GPG0YRzWs32Z+Ea71NVbRvNgT8BkLwKOsFMoBbGqc7vOKolXfLQm85Jw5U7y9O
bM1Br9QSSz/ealp37Bwb++LEsGYp5hk9A/Sb3ZUIhLtzyv17ZUxBduGZZwFxqdyhmo7YVittJHCk
0rdzMKw5KhUuswE0NCr63g+68TZTn0TcGRcG0SiOOo86cCQn0unNgxzMU9RXTJPyqN5qzECyjlGe
06fAr6ZHlLGlCrhy7MfCHm4Xvh0kI7WDPmE2z2cGJYX9zkDxPot/CcLO+A1QRhisMCuPLQihcW54
ts51VPsaMnd9Rds4AL1alwhNzMn1gcwQJph7tBHvDdPMTUlBw01s+T1ipoqVpQS21a1ETU0xo8XZ
s58mv4ycEzdv2Wq/a1290Q6MtPVue7EgC1lpPmMkji1pzunTZKMEL7obE85xic8LJSI1YTIkJYUM
Udd0L/i1ywDDlLsvah6JysSX0faJ/gYdUz3i53MfDQ+yyyz427X2J369LkyTvguiut0XmXUx5OQd
Rrf65S1ZtifpTJlFpIWjmbRbXswTdND+Te+B5oJcHCFpEScxIurIPvcrM3TmmPmRF2SlJ7cf6ebj
Etihm+UiTVUu9eVeM0N1e/th4ibJW9jMWwOL91aQMhgumUBYoPuuc15gnuyaSgOjuJhdY2xNvf/D
uhPicTLskIQMxB5hGFT8Y9j15q++IM7X+Jw6bZ7c0oy3kT2f81x4AU0OOK5E6vHV8XT3XPT61V/j
aaNnGT5bJxCV7Rz8srwpR+/Tyzk9snjA0YA0aTVtqJfJYp1Ho5WegKhPyfieD+ZnzHCGUXXAq/kL
ZQ7sfMzq0TcNtuPoR3EQOXw7efOpe2a9xjTcUL8SsHa6rZspeRVOeuNzOlvz0t1LMT87en9H8+hw
lPAE9DEu51XLHhjQP2GiF9u4BkBumUDXcW+HujeglmoojKszi4llS9CGhGGGW4ixmL1F+jdDoUxL
AP3TAAe3aGOwkQYwWQV0tcugIqDL/KMQ32P9uU7eOyoHaEN0sJw/h+NYyMcfO5LVPOhZGpqwS5HV
1gEQ6WOXAmLojfnpzuOyMQ0dXlynSKGo+gdYgUjMMUwqtqx5zKvA8sQ7hscXlMq8WEzfEQGEUPqC
bXvkT5uJXHEQWQ5LrCUl8c87IInZPZyOHkrbYMY+TMfMq0MB6RJYAw18qA34k72tlVUeG3z8qZ6E
1pXajnXwZpakxATr/qROl4Mt3c/ZnD6l0J6NXJi7fuxC9anIOX/2Kqs9iv4G2p1OtZK4Xepmx8nv
7L2bLSGNkUagF6bGRIzycW96cyf3CyuFTgiMtGze3elp5wSjTdmV04wqD/SwtEZ/7jTlb+grSr14
AzWKwruJToap6/vMEp9lyyWRcxSIjFNy8UkmsK7mLc3N/sJ3n+8xO6CGQregWfpsy5Uy31Rz3W+M
bPz0i/KDbD3FgivbujOSKkMhSy39aO1WIA3mCYT6A+0Ms9MqYQYgXieiEhyFdAWBHLPZ7HYN8bK1
LT8m0iJbevACoXax48hsso0Cg7PNFpEoClibIlnfb27FSnwQfdzLKAEKy6Q9uEVeYy9JruY0Dyrs
sFl7rPt5Lv2doRE71C0tC322Wtsh47mf1eIWpL0CB66eliH3ghhd0A71LAlE7SnjPrQpo1rfYUVm
EOpUSah0gDqgCjZnvp0eVVxjv5DSqKY/WY6vJZ80lmv2/dLTYBFpKAC9iMd8m1p7Hf8Mj3XPoiOb
R5l6jRd8ObZk4aDzrw1dm3oDtZLq8QMnzfoI4f85dQObp3x9jLg3YwLlnljzNszVlTV6T9odXvNP
mVYGQ12yH02JC0qUIE9xLQ41K2lwBoa6zo7957hzI2RNtW0+EXytWApdySvKs42CjLozb96k+FDp
ljFiRfhBTab+d+EqeDodD7KqbzKteuLx3qnDyd6I1lfYLbnLyiUg5bgxqYmmCmOzDNSXrzoAQT/y
91FWqs3q1jTN9cOdkwoZmjSmUBRv1je5773kRMLQqYCstd5x6fF3NMWDb8RNSBKDV1X62WVbi3NW
W+/Ctg+8FJWHkgwMiorNaoRAbukJ6zDVSPG0RZB8dLT02CenhO/YITON7OwUH4yME0ZbmzZiSY65
GcjG5/FVrNsewRuaIqy/RefFnCvJDA+SxQjB9yByRRzif1k3U9YzQTRdVIc2IXtJb53EO4gVWG5p
gRsPYuZJokFeUi5DDXldUDD/aaJg5YWCthHRJuUJ/1zjPWlkHyKYxi1aozQU2n1m6wmPuyUOuqEK
THfc9U7KfEMzSb1xjqqW1xlgaFtr8rtbjhPtx6HZadhEDDKgZGSDiGLjk+Po+dalG1ahpOxXrTRs
hk2/ov2osEHtS0YLXXc25fSBSWvH3JfBGcfOwKsyinE4DVJUeWRdTpO9BqkDwId9ZnAydt/dJ49k
lrte64ZJDraUzSzCkLjO8zzuBKTgPDm/mc5tYzMZdkPfRKHOllX15o3T+OroqGxz2yLBV46Xpen3
CXl6BGGVziGzeUqMice+alft4gIjej5nO2+I0p1rvztyPA/afd7+EvA4p3pFJZAZjPWldz8NOfDA
hElIRh3JpVwnZMCEM67sQ9cShPZWnCw+OZp+hf6MhpkUkfwEkymviLI/RvKcrD918SvSb6YB+nue
cufWF0O5SVajQcSU59vI7Uzk3hE6b9fuAiKwKVPD5ujB3G8aN0LZJenBcxBc8qAajrMT1zw7skvi
lBQ5zzQ6DQR05SSuKjrN9EYaobn25THl+sAhmoEleXkI6cks90s3Ul7s9DvCHPnn5GYondmximz+
GPwM1U/X7Sa/dw51w/q5yrSXREz2fTyUx847RMIUh6HyuTEQ/w5YfqcPMeGoPc9xbmBewKJOv2X1
rLQdU//g54DIqAGzseNUM1nbluZbl9YMmJdEBFmellc8Q8l50nwCz5JESTd+xVh5rrjbbirH+6Y+
oMVDso9WZ73SL/ydaOLTzzsmn8hdNkxKp73bAqvyr5xLY+5S08SrTqV/WxYgHu2GGrvXrgrKrjpY
Fge3n2KmBbF1ycZDVh/jOvEtqldMTfV0sprC2HgzG1DGrDiH0+/WJbMXkeZjfu84F2GwZw1nOiC5
eBJT/fmPPx+ILjqXRfpTGxL5tC76/p+f+/ureuJNlzrJ8T2tLWWUUjI6Myd80z//8een//k1g4j9
s6M/GWWGufbn/2g8u/XpVqdH1ypa47/+4r9/cMce7jxrNeFn9X/+/GazMPj1qWtjXSA79fev8c9n
/POjv59FC7VxilwUsuqvov/8uT8//M9P3yON4ZNK3f7zmf7zif/9NI2lm4/4OY9/P5+fn/77q50M
KkOTovn7Wf3ztfj5ExwaHEEOQKB89kePg/YGJBABMRHZhZaKFDZlKYCqUSiVUFCVDl2VQFnNCrcy
FHjlKwQrUzBWragshWe5CtSKVaVJq+At+s1GhrrJdYbrGhXg5SLEhffCBmdcE4WADdyCagWFldBh
vcLE4phCUAx3tI6qDzCcQaawMlcBZqZCzQTM2c/PaQpD4yDR8loImpYrSM39wdUUuCabBxuOzYRn
owuFhiKFuMW9/j7BvCFaag5kc+1fkQLiSDfBcf9ActBymcLmOgXQQXl2T5OC6qLlVCrIjpr78jk2
Ae/6HwRPwXijwvJiDUCvUqjeqqA9WSC4AOIbFc7nK7AvTkD8qGE/9gr6axX+l7PGNRQQyDHibClE
0FSw4KSwwVQBhLZCCQcFFZoKLyQvWu8tiENNoYeDghBrhSPmCkzMFaKoO1iyQRYd2MUKhtFQMKOn
sEaGeiAwkI6LQh5NBT+6CoOkU4u4n0Ij2eOvN7rCJQmC37UKoBzhJ0aFVMpKv+8VZEkwULtx4S5x
5hh/fEjMVSGZk4IzVyhNLlYQcWCbqQI4Z4VysnNH1wHdScRbYZ4An0zdr75CQH0Fg/KlBqFWgCgH
kCQEec8/SabWCiKlbGErFVaKKNa46go1LX+gU4WfOgpEdRSSWv3AqVCqk8JVaQnem/CrngJZG4W0
6gputaBciYl5GMIAXweFwA4Khm0VFstXJVwUKCtakNlawbOFwmhp+90nCqyNIGwbhdqmCfMWBd9W
ULj5D46rwFxjANEVCtY1FbbrKoC3huSVEL2NQnvJinJbBPY1FPbrwf+SPVBqWpBg2Gbz3EAJs2Oy
aQtX6HAOQ5wrmLhSWLEOX5yv+ghIp+K5xV/yWJ0AqYNeQqmzhnTH1gkbDRt2lEnv1lMfVt/tLinf
i24oVjAOja9y4f9gz/O2FzOHCrupzoSz2VUqUHqBmM4UOl0pnNpQOPXPj3wIa0+h1qOCrnOFXydw
2KUCsnWFZgsFaSNaxZ/VMkZQ+Lb92CqcW2iBo/DuSIHeukK+QU+AkBUGzpLvqVVg+KAQ8fkHFoca
RxEabxMFki8KKU8UXE4B0UuucPOlV+A5BPqgUPQJJj36odNXOPUeXj1V4LpUCLtQMDvRCWBn+HZo
AlLVCnk3O+D3VmHwuQLiWU7edQqRx/FDih+eJlf4fK9AeqmQepYk5p2hMHucKsk2U+g9O35vy2Pe
vJMKzIdt5DgHq18raH/94ffR3VW3E9ib+QP3K8yfiCbmKoX+c+3VdhppAEPFAtKfhABVI/t6KZvT
rInpMGjiZdJiEK1lwC4bjf5jIbHY50SGORZU0SNX0aPvYmHMMRuyP+Rup/WDv+uMfrmpk5dRhRk0
FWvoWrbPbszlsIiz95H4/U5rl/a0LtqjzPJ4D9vlbPMOT01uFmwPfRZcHgNYhAgeFUTG+gCbRjRN
ffj5USILvs8t/veBsNAJXGeyaA7VcXTtWwZsN2NJQoQ3hyaYSrIlaaI5e8G9VmcOCnafcw01Bb2Z
euCYDOL9xTdOc/TmSiUhTfzsJsrNT9siNs7ebLlDlZRFjCGrIWsfcgQWxC7Y72oazpZcApbxcnDo
KaFE1TPPtzr6TiwyJUHt5Y9Xf+BREChZ65C0brKFAfrididvZWQTtxqnjPiZ5l9GS/CBMOihEut9
0jgUhKgPpek4DJ2QtU9Mco3OcXdmOhVnxALFefFlfOL7B85COtZYm3RfJdNb6TQUb/MDiuksdVCG
hWr7i2l+LLaQNzwaAwCN8tblYAXMnACPrLZ9k72OvY0f3e+nnSGqt7GvDn7rfNLQBSeelYHvyyBN
zXnjNmlCaVcNfGugNU+6aSez9Nopq1T+S5ACDt2SJ3Ni7JBt85Lc39QuufihnX7RGMk9xS6f9Iwd
8+AyuNHt9n3FW1xwv1lc4xPqymbBTZC8YfLIfMo+ZISF23aiYXw6JkWzGW2obzj/moBOWrJkjGJU
BRAUX6WX/yKbxaEXbqrhCjaJd3qT1mHjGLSL1vZw9Znac61I2PnaR+lZ7MpXpJYeCxISZEe37A7r
WD8qUtC3/thwPw5YQTJRKjTNd0Sk7mbmyKtOEJurrYvqDFOT528ylB+Jk4dRLl/Vn55HeejUSxtk
GGa1gmh03nFDTm+Hxb/rXZQxKJ+8rTsC3/E+3/PaRjcBqRDheic90+98bjRMnnh7diK57VYrwyV2
NkX6ihCY949JBxLgnUkfHOMspuhowH4xF+C0s+isUkxRESugSmOdr/bUPzpZ+8414TGexHkdRzqA
2TtsgDWQYUo3NLP2aHiUpU7Y4G1wiE6dKbmQR6xymPMXU3XvOtVWZ7J8G7njuVbvurHVMuuyrWdm
ix3AFY314sI0eLxEtBn0qYmXzbW+ZQUSHBd0zyCzQP/AwoJ0UMu00vafGL71ZAkfy6hEGSmMP2kv
T3OHEdyvjvqK+jCds2fbYiX+5AjHv05t5W9Fu4+ceXlQXYFm1nGPBo1eEGtswMovawZquJg3RXEP
vbKdc/p4epUwc8k3buRcv+AYdLaWyjS6cXmfJ7U8SC9jYNfovCrDGSTEeowOZB2gDfsbkTZzvkzK
PTG2nsHJ6d0pWTCPMmZaN3cPRd4daAhn4ZDb2V5zqutgD8eV36pTWW6B2nTHmW1E9G8pwT/Sel6N
+pbHr2lygstJ8s76Z8tbtMHLz6We1gufLbybx2clOZiPXbVjIcmEqSZfPGs5lfP5xjbX+ama9iOf
zqkF9+wq+5msdMFwl0lD4Rv3hK21eX6xsjI5CKbrDGqsj3awHhcucqD5RACco+R6FtpiEkGucvq1
y1CT51W1cTOi0v0Yfapd1LZ8aEyJ3pH3ksYh8skkEXiApe+GOzoCmgtZKOyrQ8SQbNLfVit+1L0R
17tiAFq3qI4Rv1+QxyxEU84ODM5OBM39lwxgo5/VXZPi2S0leNVLYpfgyEJM8HMeI0BTs4449g8z
/19IIrMA6CjBPKw4CXhBAjrJ208tT0f8AJVxpB/3m7UedHalFWSLSFmsuvlHI2JXpzR2pnCVOOeM
cwMWzsIsZezAmfI8mOCbBtung9M2Z+gwERD8jXeTO8mbuOXSX2TrEJA8lbe87q43oJzwmsrGRX1c
urclZWR2d+NFcBWREAXfZbLReEqGHaeFmUua0EPeMjy5IPDze3fDu+W5L8VDvRTv8cIX8q2I5JeV
WrbC6elu7d4cyUS1GwmNYm4ZqBhOLgM6SJ72GH9GvicbdLUuzzLDYHvVtrsJA4HrNOlhLKbhBY+g
EO3Rsfzonn7mZ6vM4lPlYGMtE2AbfF5+TN+WH9E7EJvskjFRDztPeZSMBYmR5xbTabCMju0VhnBa
QUUwkoy8xpJUrWmXc+C5SXpo1IiTV21WkdC81O0MGU87r70DgibgSzn73lvNEVjbzXZkKW2Kp2jG
6cG/KbAgVMmTiuxks+mYvKNyyL6GpCbJ65HaaalKWjv7j+5kvwcHgrLucdJPfCXbpqEMabkBwv7d
2/4rfZnKQ80IsM4YgkX5zmzHm9iZKDMrqge3HTNaPUBxaIh55EHB0szOmxsjSz+BQp+14rp27W2e
cDBhWeVtPY/up3qd/U1qQtBUqb2SDfBvIlF9Rav55jOESHTzlYG2EQIg2+RoZL0jxczvzGbqNHAq
yezZA2yWxYX6ElxySNrDUktyEmuafyRaz422qBEIshM96Vp8lLY97ouqeayn4SFjtrjOXnUqh+J3
2ZndxlrirW5MZ2r27qT0ut3oD0x6dW4JflEgpDcofOyFc0hWGjacKfED2iZUhpiDdi78+zo3EW0Y
1W5Asov4v/paa3ZsAyBCJ/FwOV4Dq9Zrdy04e7AybfQ76xnF8od0KWl3BKtJ0WvHxKOFx3bSTSX5
nnmD9ZnYyICTniY00jzwy3wyHKzpVu3rnK6gngwcr9lGWqXhmPkedMX4aFYgUl6VlhdzTbWdV4TN
wrsGjVTbcmG14OLK34yLveNSaYLBp79jU6dgYdmbRnIc3VjjFYeIieXVbyKRXZhDUWz0JQpbiYpr
Jq6+Y5LIWSr5E6UEPxbOhYxQWYqlHubejWbRzNv086FsYd58PIpblrf5reyc7LZTP+JVTQutnjA7
fUgJ7dnqP5Jg49FeRIDr6n/8+fDzE0bR97TgyTUsizU6y0WzN96UUZhItI2Fnf8ICjMeqgrRk16w
s2H5rvtgeTmVMgazYfRs9O1QYxlqy/QBqI3trqdCvezv+I5auCex2sJl0SHTQxhEL/5ynvIZVteX
B6wvlNGlAA2l/CDnuwRzqdsbv2aQP1p2HeqUw0caBWFOMhb7CT06P3KY2pa8w0YUQlfIZcw45g+V
7Sc3EMRWacLZKo0L3vM7rGW6/YykjGwhMvc9V0RsIjQi9+U7Ij2EMqkK4OQl5VmrA1NWd8st48oJ
OMy85I2u33ptt69E+itLNPNQdFwfcN1fzXS29lk6Woex77uHRigdAvYUlvRVQLgnuWaMpUtq779l
V76WFDk9YBa9aVYMPnpvvtFWhc++SQOAC+SNkflolTx1/cygNH15ov/O33kjR+geMmes+yuvTTuW
4NF5ifyLk/kfVQ0jKxuLl7iuvhPOV96q9U7Drpqd9dmO7HoLzcSBzlw42o1UqDYo3FmFcT29643+
WXbeFFC1s5DDSb/YsIRTWv3qh/Z11jm0tyinT4OJLqY3Tzlpbi+bvbt4Lt+Rum0bR+ysaGA2DkrR
M+QXDtVTWIbq14QlFUDwPmr8Jmg1783IXt3IRDFu/ClNJqwI87a2w5Oxzq1H7THtHVS4CaUo5mT0
G1n3jzJlUVJFxW7wzPc8I/DE2yXHLXPYru3yzgqCiYz9rdXVQy/cS9OYXyUbFzYDM5nBKTtKK7kl
NZjvvDllJUqN4dSmv5IaEsSZ0l3r1/eOXJ4Xyzykcv3uxyXdWG5VbbOvxBx3VqZf3Ki1NxqlOK5l
8O5DrDn3ORYwPxkEugO3qbeNrXQXCQ56LXooCvM74zkXjrb16YjYDjEnsESJVCqn483buEOad8ls
Lq6NVd7mmf8bf8tHP/Ai25L4QhYgd3VN0qMr5nwLGFbvqo78s7Ne5H4ulu+O8s3QmUW05QkYxEtB
JZD9xU1xDuOu6Y8FwSpDxsdCzsauUb8l374rgx7S7ga7f4M9ke1YxR4pTxkIKjEH70/LbYENC/MA
Je9YqrFgTELs2zE4XukjghGnz300+z5TudK6pFFXkkRJNw1Kf3VaHfd9uYaIoTB1Rs4Ltl5NCQWr
g9a4+GgWcS1KRvUyc385ZUuglBcgqvx06Qbl2GjP6ZK91f7ifi+UfI8KFErKfLmmfQoxzDj/KiTu
vtSkUzMnBAREU2pI5ZSbIk6Mi05GMWAmc6chtvtqBvc+mtbqxdNosDd4U9wmXW1u2iLvL77IyLou
7vhkuVBzVCsMUgxPC7G93WI67lG4xXinunwDqIXmawrdxSq/XCrgsb4AQ8S8wlT034AND9p5ouCS
Pb/9u2w8zCIWNj52qWfbtaOvfu4ewarql4x27C3P3uEyLIl9IU4XdJJezm6e5rODhyqM2fA6yWJ+
uZLTqm4X2WNckJfP1aQFBGewvHvPZUUt5XGChftCx/ZlrY79lPQao5Iudo4mdQ13reSbZTai+eLW
aenzCwuJ+97jiFfnvXheaPIMcr3kHiOseGtSxnBXL4m1sy0qh2mFIGk21wR5PDMJ83pvjuVHUevs
lXgFvZ0HrTp0C1sUeyrXV01w56cyZLyyfXG2YLkutMWMPUQPSu5vLd1xt1JxzpQz9juN9cG7N1LG
Rczttexj91CZjDc1Yz2PXdZuNeoS1iwuD7HLrq8jlxDMCbeQpeRzS5vxFLcZIpg2PQg9v9eG5UBJ
NDRjC0WLgS5dbznRnQffzk4GVU61NUhQYk3b0oxyQ0R42jEO2rQeKu25K287uEgZpZ66XaZ8Utz1
q5j3MDveDSLaDNPIybRo70jBxjcWHTYXTNhya1D/8JymxhOc9dsykOsSjXf24946aTm85GSJvVf2
T4PI9hk+w0tBbSw90CQk7Ho/O90cpG1z0E3zVDgxsFj0NC823XLu5NN/SFxY941PbAMl+RzjaVzH
lAMmDTeZGWuXOQP/bvQVDI9TJJnIyNr2lv9e/3TeNoy2QeGubW9tqt49Trp9Nznrt6B8CcPU73Wl
zrB9HyfrVM7gBCPQTNETw2bctCGRCzxAUYUtEv7WvvWIW4SQAHP9ba9mOSOT1C3vlpKJIXSkcNGL
mLP5yhDVhysbpJudIVGbjUTzGoJqq9SIe58MlUfXEx+8oXR2fcv2fKybs9VZ7f0KE71axZZUtIQp
ZZe2Yl8FM1zoiKIZjk7G0Ca4W6Rze+uYT7JAitTZ2W09sUzWoOG3TdUwA19/FwbN4N1C8sAtVbpw
tl/62DEuPvJlhtM3UZqCDWYTd1qjE/cg8m8ZU2zJdz7Uc4gF2Vvrhd6BqHOancUSMrQaxJPlkHwt
w5sftd1WsJ4MHigKazmTa88jhQU3dXFnzoV2dHKaQIncJgTbjlMqf+lrwSEnJ71ZAP5vu9RdKJWR
3U3tzAHbdvcMdxjim9NDz6lIQFZmhLCpW8iuwGrUtudiOTfJINGoWAMtJJUfjqvD/A1cgyyldlBr
F1x1ZDvTco8Yoj95+0Yvizvm7OmGf9+09eQGViPWUFKCa7pfS9Quj4vDEkxnyxtO0bBN2zYJ4Aj9
J3+hw8VrWMkLm0K2BYMMOFp6bJKVyEUd2bxazltbykcq1mga5V0/10g/i8jsjrbnHHDk/gIBe3Gp
FtsmFHAHFUu08TmWsPKxg1BnckmTDFYbjFa7HOh0r8OVuOuGd4unmmvAuLD8Vj2d1BsuvAXMVb9j
tnSlc/JplOVu6oH3ulhntRejRDHHk+n0V6PCGYyXpx0UPeJfWm+e9k8TUAghVULIFshH3j8R837N
Gi+6jB2dKPVa4GWb4q2UdHmoXUFdcsVg+M49A1qO7TH6oZFjXDTgURNzFBrYevlRiJruS+si+1K4
2rlcRr7Q+WSTpp4P5N6gs8yC0p5oYVzC5OhkGQAahonbuDCLwJP7mBeVjapDqEbnTubmbuy6+bAm
EKDMTgMRSeNEtvubBFQeVHMjt5LDXFW6I/igU4U2y72bfz4Ycx/tSosRSqfx2jDblMPGQxRfHYEu
oqycsyPWz2zQWthESXVObm6mVT6i9FOlBY0bskyaS/dPrTDAogLFaJsWAkQnm1GP+hDI3j0tUYYU
oKEHWlYQlpZ8i5gJBdLnyObmDq/6ZXSGWWy2RkyAjF0X11e+9ohZeKHgj62wgBxcLPDwzCzn6/Qh
S/MvCmS67TSVC/RCdq9nJStDnV4YEXdX1yaLHGU8xMbUORjZh0P7T9NXNPSkybCJ8Fh2NQWFvrgp
eUNX+eY9X8Rl07UTVUgN1oVloGrTQQFwmNoeRIHJake3D70DwZxmxFkq/zFjJLcr/aXHHIhPkpG7
Xg8mebVnnLniht47vqUTh732QQ0Degb3y4p9wS5q1S1Uv9LLyqNWhzdZIXkTZ3yzImpa/LYMPeJs
W1DNGEy6CGK9GhklvWbrap9K9myur7oUWPLfzDI6pswzNgsHkXCkOm9DkTHTWCc/2BaAlRQtZotW
MVdgVRp5rXSVxdFKXe+iufkH1NiXniT+JmYYCpjf3XGMoTJ8dAnBeM9GD1NQQr2nCfScVlU3nNxb
HoX32eTdJH7JoTD/D5LOq0lW5Vyiv4iIAgoKXtvb8dO7z7wQY/G+sL/+LnQfFFIcSXvPdEOZ/DJX
BjdSDxTdTvWN9ge6YaJfkmTrSOScqlvlE9xMvyontl/zNr7ICmAiB10KBUNx8UOEajsyKoLABJij
ad0PTY8nmWT4aJc40/DNNmX+L/czZ1X5/zkztQqiKkoWmfTFqTpwFC2raJya0aLGWMbYbGfad1dO
wTU350IaRrHP9QWKsFMHxBHiRYfKj3Viv7vRcE8dxJMae47hNKtmdIxTFaPSOAczcF5zpd+BTf1k
kYwPNtIPppFqi/yO8NmWTFba56pPjxwOUuYq5lMW6nMUkawdfAmtIvZOYeku0LHQolSXAUs61lhu
DarZR/Mep33NFIKLFt2gq8qq3muKsZFYSL1Vti95O8bH0c3wn0CBhULp2cuZ7zD23HAJlK3ZVaDZ
QLCnrrS6jxn1MrIazSX8dTCSBLh94xzp+GSmwScia0JZvR1Q6GIRwGhks3cSjOshdvAxemFXsDf0
gH34uAFV7d2cIhabPrGeSYo13HrlhvPwS1qPpDyt6ljZFLF+V1N1bkVQHEYurtjb95Rho587LtBL
9gOMngy9XB9HCSF8VPdPdiqcjG79N9JQxQdOx22a89CG8QvHuT3GrleuuTcV21Sf10uVcMOkvLiO
oYuMYCeADCP4RF6e71tYXat3YvNfOCR+OQhvZwciDveHAaWfSCBprZZTU5TNp9ggRBrm7SGPMT1J
psY4NembsjxMVQyzb0Hj3NQQ9y827djdokGNfzynYpdYzEQx4kgm0A43K9gQvatv3uyM24j2pRXV
PPh/hvYhNPMvc0QDHUdWy9yuz2WBvTW3+IloiHquG/lnMoAH1ge7ocjYFCzrsRw4T8VRjam+Lu5y
8Fg1ZAlGhQQHJjXLXDkTzlsyqNR/Aw1dNe4ur+gpxAnnNhBWorjydnMww96b7CdDIikUteSc3//0
LCkrYkYQs2bSB4NBctCFCx94ilR2Sz9BaNjMteZdE4/s70Q7yXji2FCFTUwU075XDU8GINJVFhe3
RBaLeSWFb0FeG1DI0vnI95D4Vw4uWLgpTZLhixFooGBD0XIcSPFKZlCx59b710rriTasYm3SorCG
4dx7AaOaMn9Cu0q2wTKUoaGosRJzXeN2I5GJoVUV/lLkjg2eLYCagjhYYcymNA8/dbpIbzF/Yhi5
t6lu9DaqYQwEBX1ysYMDerIxGCjtPgaj9SASDI4eeJoVhabsLwp2Q3hIhjDYeFVzBQVD1Yfmot0y
waDNlLfUCz+CYMCT3YAWDOyt24MRMkFrgCGrsn2aPbSE9FaFxf2cG+HRMcR/Zep/Z+xzkEVMuCrN
oV9ezMAXSP11/k/1rGmxI7ZFZ20K3d9rU/W7MRkO3ZsVoJklVnKqp+n+v98udiRk1jjFQa+yO+z0
68w+S1gYiUqbG6g+m2Lmd7SFph5ndncG6t/Cbt6ZxvRduNA1SCiXaE8XfzhKf18Yr3YDcMZuWQ39
WJ+U05EQ8PzyQDMhzdZJfK05q1310FvrYr42A1FQ3h7YKQPjYIkpEcXpJWzSF1ZLvmjdIEVr57Dk
DowazxmQC8h25JLoFVHMaPL5O5CK81uffHDB0BycxueqtdNdHZj+6ik0M3Qqo7joubyNdneMe94Y
jPIHbkNLbZYDRqixXjAAfArcZzNTvnaS10HjSaqc/rxQeCz6ksuAHFvixku3kHGmeWw/IgisBImN
R7mc+S3Yzf4js/RqlyPtWFkCUqi/j76fn0f+qqa1HnEzkwEwTMUcwzqMhjz7QA3XtZyfJkZpWwlD
v6jg33qnGFeZBJ48W/adfwz5EK7VLhbNkSvmd7QpUPZ3HhbPLYl0nlRcKGvbjVGA6Y+KXZxgRnwD
XuPvqM9CKCEmtKJlbSKtvxrs75gAAQZduWKKf8lceOd9CjKPLRk3hqHKYJ3FAR3TBhOHWZjbKm9e
J+NoT53cAEh5lRaAJPBDocNZgUTpa1uOnPyXJorINg5hbv9AJ2sI+mAgB4yTlOihFiR12oLkJork
Y+7rG9m/J93gDjPLrt30Rs2kPRoJoacvnnKS9YhdTBbVozV2D5TG3OtieoDc1O2yoDp1cZytRRoQ
k7LfMq4l2M/evDT4dSo4zhh+dyCP9rNN96rUGD+yXS19dTWXMta6M88g9iMcPJ619kWDgT0tzw2X
6kOTicdhMqFAV4QsfO+bq+h6mK2HsQLmmDjAQKdbb7KMTku7jkG6zo3OsipYHMh/U/WcnEl/mbsO
nRTGZYHmyCofsC4jnVgXmmaPLYleDuPGL651dw//hHXtO4q8XTtinm8AlmqRk6fGnUg+6WF4Yiyi
D3jAMBmZzlYyKTYH7xbgau56jRmIF+oo8/khLdMXQUibFBmjgZwY2a46uH70E/Kgc72hPNoXr7ak
Ls2tkRJD0KeyCH4Di93GFFCBXdc/hryt+Ilp89WasQgA2A44bniP3X4fO3bNPQVToeeLQ4vIxgyc
0jNsLSyE6HXuAMC9uvax9eBnxnSgs76zgB0tH4CT249RoFYtd5y9b2NtCPvxSO37eooS+2AWHS8A
7ubM9RilJE8Y+DHv+9ERDZdoC6BukjHp1jFlvmpi62noCep4XcDQsiUt2pQXdc/D/i7qgQISXfHR
1tUFw8kDhYXUf/Wk29gG97as5KHPAbRh8m8jPpbZJwMyzTMDZ4pVwGlUYALyy5SPJ7PgSMLUOeZv
8nG50anIuJdLPXl0PkVobSKVzy1M162Zpa8AtjEXUoRTLM4I5RQsTsOAsQDD+qSL7zTo7q3Luppq
kkODIkY/YCC3df6A+6Fdj2b6X58OnwNMq2OFtioy/7PMhmc2W7XWi2xk8oSgJvxLPQTg2LX/E7Z8
TSRQ3BjlPjDvg1asCQ3F4YIqlxk+Gx89nSZkNQifcaOwgG8cp4RPL5lo+enNJqC5on1BrKHnoZrv
eTcVh5R+4xXskhWTT2NlaPFtkFSDStn9cSD55lKHDga4tRzyx3Dco1pvU0WBSUSAd6sz2pJowyE4
qid9mAeTUQOZeBYVL3yUOI3qBCNlveCUxvYSGn+F0fl4OXFbwrqSZ2jem7BSFAjkRUI/iJeS/xmZ
d3jdeeisvTnH5iWqvRMImBq9Yl3q0rm6jXifcYyQ2FiIwrMPRmQ8TKBctonyvx2/Ir5vT39Tor79
ovnIYnoGG6u/liJhhUd5W3gs24QDtQVMA945Ew+zCI79+Kl9CTwyNig8cEhKOS2Oadh+sYz5X3c8
w8E5L9nlNZAhTADD60hLGwUny4gJV0yVvKgqfHdg29NXBh6n/q80WR+dmmSlNxbHKRdPg1m+jZ3c
h5xyGDB2r10vINnN6aY1uzs7L5dvl46t/DHwvRdXhl8t5J5NjClBGofajCn6Lj8Vm3+7wKYNI3tP
1HTXNZieZPxW3dqa5lU08KqT9fnNOROiED563MthEzb7KoKf5NQnxobPOBMPfQnHOOCT8Fo+XGRb
KXuGt1dr2ocO36bfFxyd9mmeYXTqkv+qRvwjzPmiuUJzK95JP/zpeAjDeNmdEWfMbVPx+8oqeFMO
m2cUOFTH8e6536nq7mkdXA2rPLi8o8CJ23PrULEaC+M5Gv1vD4c/ZmaMMm5IMHOOf5JkAh7KdhUy
uRTjq2nRP4OJF8tSWmG2WDdBeZNd9jsrsW1gszJImp9UwqBKZbsgJyHqFONlEvWeE92LEnSuZMRk
kUqo/AZ5mZikDDRp5mlmfeNCWRNhou+aTJfTPyXc12QARwm/0y7A5+rZ+YFs9dYyWqTFgWpY5WLc
gsrQ9cY1UOKCkeLgKUq0DRTGZRH20q+2ohmrUI/MGjeopowbidNHPFbk2WmC8Xnr6Oz5VXCZp8rE
Tl3Maw9jTekgPvj6gynNReoMYrj5Cq5wm1qozElKmYfU9yYA6KRnBSDHCbeT8D49sByNuSBWI0o4
A4f8tuu339WubcOXOT+7SlxxuKyd7IBQee8Cfc7pQzI73lbNmZh0cchMpT3ZmtcDQWpT2gb8Kbdj
YBCKLdwlRp/AMEb4iHaDWTNwqpP8mDzxAROeDB6Lg9zwrJ0cJ/wJh/KYMml0Q+/qdL6/bkuCM7L9
wC5DuIUjn6lEwM25YqFuMBJV1Zriu0stM2it1q4OnRsO3FdIAYeYnoBVaNV7LE87gKDvs8zBfSqu
GURIHMmfQ7PCo5pxG1khEom27pPm0B8JUODNRz7xevRo7WvV6x89Plah+qU/qN0JSq1yLsnrBi7Y
xBK9Xg54jZW+j648pwYFDg7PewT2JMMO47KWFz6b3dCVR6gRpywLvlWDKgqBxXDu4PyP2smPLSGR
AOZLjIMkyxenjPEtciaErWCUmYVQB93qUUds6lPBrhVkBIf960wBw6SFf+LpMiN99sKeAp+Z0HZA
mGa0NkOR3EyRv5GeobbDflV9ApQz/6CSg+YM5D+6Bb/ZD+s45DVhn2HR+i0y716SEETwsPdjj/Ma
ZXVALYv64WImxqflO0AP6/jLd1BmPIdCnaE+SdTsNJ7/5XPSrFoJjIcl/TCm/s2ei31t2duqC0g6
BP5zruN3sFn/6th1MbpHqGPFX+S0Z6ZluE2ZzRPXxinDgnRoq/Y/B67uSnIaqitASmOFVdEfQLj0
jGzPtZieDOyt5Cxu9VLMNCybfj5Pt4hlwZxiVK/gMnRtvZZd94px4RSlIwKFAF/V3sY4h1cIpaIe
1SM346vdhMW69EfwU+YNg3CwqkVxq0ugs5Mmtlbup7Yi6eRfwz44pKUXrZO4PmSA62Co8xCl8z89
gV3tq3sNkC0OA40SNzy1afk4aEJZ2UNhOxy7w+BbmP1TXQQfNFPiI+AbMmr/5jnlQXb6bkXRq+0L
KsrZLZrkbZhwXsgpfy8s9zcZfjwrfKC9GRtR+gPZyV+DQCQsbhAuh6vJveDGzZv9BOwQrd6tSNeC
UyBV0H+dFCnsCOAJfkTu0LNv3UA4ZjRd4rI6uCoeJAAybIPp+DQF6rmi0QTDym5uACrWIyUK7uAw
lRPrpnZMkgIsdK7R7Qzbf8Ze9+K0iLKhHmCR+VhjSvs2kzIjuZzueIj+9zUZdP2A5OALKyMM+ixr
kKLdG6HpX0ewORicozu/fy7Kcjfo7MFKsr+oQUV7a735LwU+taqH8VX/4aIzT1E0vNrte5FOb2am
2Urj5inwP92JDV3kMWK3R2qdFlHBwKTrAe70WGctBGTQ9POWTt0YHWB5iWQRgTtWmkdom0WswxZV
qoziISIcGVyyqO/1oobQM50dS0QWAVNWECAsul3TVKj9tvfPso1TGY8bz+TL72cinYnNUgsU5DWx
QpPIX/Evjdp9S5QPP//aCSp+zlZxj6qP2meszWdeSBRsoKV0gf9IYj94attuy1MAT57JOUK1LEl8
75jD5ejVxtWQ4xM1JikDYL7/bETBsdOXNipgYhHSGCZO3Tn+Ft+33w2d7WzIxWmdYu3gwpkbbDU8
hdEcfOXmuKAU+XR95p2zgugLe0DQE0fY/KGU9msW8tbNFZrYlL25OsL2YUPH7y5T3O5Db2C57vOP
Kk++Bjd485V3qwEgrOV7G/GKlNl4mgsd7PAyMncj551HHHXMGRBlqYy3EPtRNFJW3/H6dVCheFnX
aB5AFeaMsbZi9WR0l4n3juPVvlHxS8M1eMDes9gWmaHjBbQqsVMWP2KSxB/54AGuyIZ1ZqoXx5pf
s1y9x/57UeKHlK117yBs7JMe5maXP1mq/NCeKHdmPF8Dy2Us4i7j6JZtcA62mHgfEPaf6zj+0jKg
kx7nZ88XpDkAFZzaYPXid4TV9T5Sych/gO8/6bPVh8tJdeQE9FowQr8mDt80bbyPE1oAXMGtHp3v
SlDtNSZ4XVFrbdLZK88mB4hriUaSKvVfZ5eJ5eRij3V1+UjujvmFxjdtYLy37GPLQhaGXDCIHayy
YLpE7fjrGMalK4zvqk4e09b+bYm9u3V6xgwMhFJxgK1JkRvYOkKYMFHSwsq1/HdmMjSFwStj+2j1
lV/ymnTQj8F5XddJqZ/tgcVYJD2m5Ib9NXcbTF3Tkw0YEDnKatE3+QpzoR+kZ7z4nJbsRJWYCLqd
EEShrbFHFpkRmzkIbLgbvpezKVfpYCogzBh48tY5SlVSLRmjRucRPg5/ys+JWnBbuBSpjol3wow+
W7ctj5abvgaF/Juswdr1ImKjj7k18n/Bw5Mal6HKftzoA6VlEUXGX3wNsZ7uIb1sjhavTMNfBzzU
U9WBv6ybq9W/Mftg7u5RmZ7kcFHnEB8cjegDtYWyGK/CLgif8jXOklIlA1wsflLBxSS407IznBwE
HHMmOJ3ro4IbsOk6rikenenujCTsuvo4gTWf+V6zWFxs7tgr1FFo0kyrxJA+qKwMyLS1ak/g8iDb
QOAEbP5knFKZU31kRviHVrgMMwdUz6rdSQ1TLzPdO+jJEbfOTqbSBSH6h9eDlrjFH5SmFU+9sAdc
PzTm9Z6zrjWBDh/3aZa+KxePhxhgkfvAO01SPZsQh7oZ27dKqQoLuV5zVAEa25Qf80uB1xlzF+/e
lEEhCLLubpcGv186bKjFIsEP5YC/Gt0P7jB9ufhWsS7FwzJy/yVncbIbWAWkCS+SJicRFQeSte/k
e1e4YD2IZciAqnqrU7501Ht7lZJ2XKXLgiUW3RM64JKxQ6iTb0Ngo7+7TKhHeAS0efiPMR1Re3NZ
PBiyYWO3vk1dfLgZs9RJ7wj03xydVfuCAm5+A5pzQOJUUOn4kcplH/IerIyTT0e7Ro/XnWmASUG2
sxY1UlHS1U9TPTx1qER5ZPoPmbRfZE3hZdXHuAeC/Ginz6HzJTztkw7y+eCRdBMcnnJM5DW4qMY1
ngc7/nWKagvCkSPDkuxJK1qKQAwT/Se6ozh75pb1lOr2K06JZU24D4kH4UtVHoMWaOGiAImCDr/i
t7LRnRH52kSvcgxGlKSUhAQIQ7gW7OyMec56dD9Qm9A/o7rYx+Qk31UXvVdKeBtHpb9erl+xTQKk
s+liybkUcv+IKtZUfzFMhHOCuSn5WqpLExmGLOne3cnce0mNMl4P/1PMcKtA7mx8034qDVsD49tp
4aC8JRZLZUfULE1qNkWgkBT67UHzQEXA+0aE3jLb4lhwmYkC3NGprPaYGK7aZPpL5PgmTcaxCMdp
lt+YyaAlaEsVzKw75PPE3dYGfFvgz/JQqPI88BQ9UX2wt0v/OSTvBIBIzGvZ4O0q4/zZiLynWirs
qV7PENwOMF2Mu6hTtyFz6oMeXyo9M/Dgw4JQdMHNyT2EAOLajLyAT/SCNmb+1xJgjFH733sw7UAP
CNLHrfFYoSmFYBx0BcFFAO+tEoOZS1O/DCnAUM58ajO3Ed/zBB8gti85B50VPwcpg4GBgDSxPsBV
9ixEa+n4N+RqXgBThSfKbppNiOgbV29z4JksIrLaTqn/btXSe0gUCVL26JUdUNgW2cNriYxDgjdl
yoQ2lAo+JOVgwBJEgnE3JK9yjj8z6kzhOVy7jlNFEOiT049ozSMWGs0GJPqEGoxDNVCz67wMaIcu
SFou0eDGDYWvEvHIsxd5ISOOEmhgaEiglodBflDdxZDGuZo5VNIkwNOVoFZYl9jpXnsXvAFS8dnO
HMrW25Hqg2ClJhrOWBfDI3HGaCPJDrIjJC9DT2gomwYuAg3+WY+9Z5/gcx3q7rVxInPn9HTM2fNT
ag60tCb7mKnm2irwvc2orSFHppeUyoGlAkXvVftiBj4Uf3brNXBK4pnk7Kg86NEToJkNLvtH4RYU
qIStvUmb+K+LokPkTiPtFQHAhbElCNVAv3KJJrjQVcwmf2yhs62GKKUIayYA4NPkELra2fZUHa2S
lAB3MJEJx9pN6IYNqK4vyhu9A1i8ZpsZTIlSMjRz/59p+FsREX5KNZhHgLPsQJ27Dh31NEb2pmWG
QzpGAxoqQLoUauMAYE9GfMRtBciUGPLLHMocWTmCTrtM4AcIuoxzyj13pWvOqbaE57JOqjZAyYh/
Y5faZDNI/0vz/oq8OxTI0ApCLMJdxWw9Ndc2cTocjE59JlKys+lA9McfM6ycQ9+N98LA+cpbQ5dP
4J0TBz0mTlzKN7xq19Q63Y6Vi8cj2hqp4t+rIt1gvup6H6NpQU+kmisQsp6N84pjToRBatv8m73K
2Q951+xcgKtx/NMb/XB0OpDdMFZwyFnEh2uV/OuL8A9XypszSppQl4oEDSydZA8JUexUXUnVRm62
244ppGwc/0ULbW/T6kLBXHkoymO+iJ6wyX9af7/kEByzbNY55IzrxMHYBrhZtvzWhiteO21/ToW+
F/Mo144OHVKw+/8/wYMp3pK95a5i8n4Lp9m09mfb4PdIJ8QBHQ+vJoZ+jl8BQe5PkuHDEUffvErM
6UdTztAgfQTtAlBiaV9Bd0g2NUNKsvr3zMjvuEYoYjOP7cBS2i9JMgcazCA3XryYX7kDUD6EWJK+
98wqDuMgzHU5yReA6ZtImjhJS666oo5Pc6X7g+1yDi/IAhq5fe0UXe00VumDyxK5I2z24LRRtkkm
WEiwwjiOB3tXKQnziuF/ahqcsmQXrZFddjGJ/RAKzYbu7AvKMxcjo782kuja2IX4kEKn2wzm0pTC
CG4L2XITZWHHkWM5Q3eSy/8w/jVddpsWw3CTB2pTVSDQcXP9p+bnqsLiMCQzt7aqhdSjwQerTzeb
7h57y8r88ylpouQi+pomPj2KovauBTWhDlmaA5ey0zjwfsMxeYtwIm58Pey8CDU+GlACyfyWQv2G
zVzuS+4S7Ma8WSbGXKx+YDTSs5oik9xBCwUa7Q8AoiSyYfT9sDM9zDie110sj6I1TTiVH6akHJoL
QQA+IqpPY/QsFGfCKsfjNvdKb5ulAbtX6q92wm9XNTc3x79EYQ2DpeGZTjhK07zs0AwNk8se6Htq
owCJYJMGI2pDUemtP/PGPFfzRK3cUG3aLlNXjqy7pJ7e6Tc/+AYJ5aFstsXU8HmfvB6JMyUdQHjS
Q22c5xQR99Pj7FNV4c5yrIMO0eC6JpjWyp9uYz9ku6yjDn1mtOyjLDPghFBonqMYsTN1cYG2DUwd
RihgkCm4Wbh9D1bbkG2qvTMVMvNZVB+pZwDtqm3eptyDIJ36zFEHgiB9++UEds0Zkfx77+QKut84
r8KJRsPBwPHkN/8pHKSGjyEdB/u8puaTwU67gQaevxu4GXG0hITQ02msToJ46rbteA2shKh/o21A
lFRp+95/4wDHxqXM3mY+tu4xpa2muKcbnnWxxxC2NpP2XtgWCwUSU1RwfaDSkp+aBppNzZqwaDap
O7wDoWlOg9f+Vl4c7OzBhYrfGtdIK3yA1DlYzT1qw21qQ0izeutQMWassKdwqp7tTY9Qt2dfAC/u
GtjwqJzu2nIf0QLORJVLfwvUexLd3hKgEUVVf2ByeghsaqUDzYRfS9ZNsQRiB8H0DL/r0Ils55re
ByNqe5MURboCy/Eeu+PdxsSxl5N1GcKDcMevaEDAcIviXzIkXyD+10LMw0XDaAP8RXflCAvUbymU
548NBrkLBys5zIHzG3D1XjdwNCJD7n0pmFoSgzcdEndEH8HsKNoKiBinh8kE6I/vVq+U/chRXh9C
avUyDYaizbJsk1KyiV1/fETtohVKZF9CZERU3v32wQzEp8HreyHlt+8TL2cRoVNhTMVJt+ILJiaj
iCSdwX8sNbtYBluXD6mQyOQpJxtUY+EaIbpWUjPPB6EJq+EpacxXYGbLvLE49i3gTG5zNgU9yZzT
fJy9hz0gL1is5m6eog8aUJJtF3rGxvJ4vZaZEfciytdSEgvp5N6wCp8YOfl7yfxibXNDKIwfovjf
rfzXJS3Z7XR+qcqWLIssNd81jWRmDShJdudYUCvugWQ24dEAUulxrZRet3eE+0hGeQHClEC+cnlL
G6bsixbenI25fqEsC+Od89xxqHZ5TISLcEQQpFp7WXmMxiI6lUF4FZxr4ITxTbWG/Tz10U9TEDGn
uoopVVyYK39h2qcFN8XKCr6A4CXb1u+4VOHXYzTOg99ZNybeqH/xExZ0Mv8l0ReIRGsvZA/MFI0m
lj2VcGnkYVKcS3qCNPh3wi9b8XlKSt+3A05D5dBLUOL05frFz1oLyio5XwCiiH5BS4Sb0qCkuzaQ
IjX3E4/JxhgvA7d+di5Iw/oUdDq/DLG+QxKA5WnRcmP7Jx9K5LYXHKpc7lS5JCzedIISqgp6bRqQ
/onLSxJyHyVdwTBlwttOoOkwKvFpJfVrHSfvUYjJbHRRq9j35IbrdSmeR+UVjyIe6f86y1hgLPGG
25QhxsTOk7DNhNQESxPiD1UAeOlgyR5Kq+w2tLxgIlQSVjehZp5AjMwUoCZp82D6hBQKxa9jjUsd
U06ou6MIixxLh7nGQ86H7KXTJNsoHoFxUMbOp3Fg1fgD3ZRZNu89fG7bzu3+opIIfca2u5aKEu3Q
6nj68Ahv0oVmN9vFhwozqvfiWOxjS+wJF3HJTgjMp7I/xHUYU++9M/uaGU0Sv/R1BYCcixBl5AO3
uFOAOml/eUMt6U1ujjL03R3iHcx8wF+TlybbyOSVq5L+WxrjF6dz88MoKeAazZObTA47zTTAxCxf
2MhoT3bJGiYVhc32ZNyh4D9SJMDwp49fYkqSNHbLjbl8XwJzVsAUpDPH8tC3/Vtvt9BO7aHYh7V5
DrFcnlToEhwooiP6tOI20nTYfAAf08+HprCaSZtwT+ZOWYQ/8WDMB6dsNvXEeCCc2ZPysttGge/v
XSOytpHzqJPMXhc2bU95H2LHAE3HYCCttirgocBCOLJNJn92tdHF1J6caKqwGRfjLgwYKPOZFFHz
Nso8felnBBnMiw8DyFQCORlSvZe9dr497h0KZvr0oBie4HJOoz1NYTMDH8lF16e3xrS9gwS7eGjo
i145aXxH6I32hCw6SLeQ/qxOjpuKF48GyUjRmsD3N3segQwiJZK0bN6CFajdkdROMYFLiR8WksFq
4pjKjGTYtAs+D9u0s82GeobONn/VIaBLyo0A3mxtCfvAa6OfkqpFBLzPTJrPVKjB7xQNNdzWT9xh
WaxsjzpoYummfpnRcXc5BQ8Xw8E6VAL668b8GpAHB7LVv+LKXmHsqN9YybaiVIRYYuvUQH7cNFGF
F0oUPFsep1xRXzkPK5wzKjrKR7eJxGLNI8qDk2ztkwSL2ZtXflVSQm6Top7kJTQfsmRZAhPrwYZd
sU+dtN/0+kIV8o5WKnKVYfJekHZaWQO/IP+UHLEC4wTqtk2TTaZb/dDh8pqytuAWaCRbUJ14id8j
XxylVfAxVBxnTT1i4k7p2Qok5vz+E+OePhDtjjHSJhAm1NjsRDq9dhizGX9obx1px9wK6VDirZGz
pFXiFxhufk8bHg46S+W0Zs+LOzVv7hhdSFo2eGnFgG9q8ebE3F4BQD6MTHt3CVPjtTJS81R1VKei
YLFccDJDxmZduCdd9ckN2qZZKFObMEJgS8p5TY70ViCIBcWQkOrKrG31oBEwjtjVmqJJr6YXPi/n
Tr4G4T1axjVp5/pg4yjIGj4zQQDwBKv9rggVoSVivwyx2BIS5jhdpDJf92F4iGQJOYYI/Bz8YHSy
L4n50XlJf+xdJI6o+h0mLPutaItHmVo/44yaRKWaOTHx7+IQzGaNT8Se3vpqeKh6FSHzx8OeMM+z
JEG27yKMDK0YwXmdpIZ23nTyJ2jrY9VR8jx7RksgkCDGjDk7EMyDSg6QKsEsHU0zx9bqCUIWUz+c
UevG646ip1yj6yiZE35RrQHFhi3PbxmDBbaRirOpfbaUGlG4/E+94O+YbZi6K1dzYzSbaOFtoX1d
iqG0ePQTZtTDvLc6Ve+XbAy35LolcK4fK7Crm9F47juy8jUIRcZRYwYSJ9Qkr35D0lxJ4zGrefcs
CU9gGG+GYyWbrqQcElWAvXQ2p63nvEepZqUjx4/F3mB+F0/ecY7ubV10BxrdPDT28Rn6u7+Pvfo/
UTe3OCq8fZxpUjmDvYsTcchNUnIzJz3miMmlBZ6+qm2+x8waayrEFXDmLnpsAqM+hHHl8l/OwFcV
RIsG13GZW9PZnKrdmDZ/qmerrRoFOxo6EZOdrWzALEDbgIYvWiAFTNXIXyyEzvkHtSI40rdVrLyp
pmzOlASL4lzu8AJ0GVq6cuf+4uQz/Yimj5RTdey4vcU4LUk32k/fpiJ9tJWoj8CEFh8OO21eaXHo
QC3RWs6VPzvD3nGuwMWpuEzkkRFt0EJEIMYWrss8fJhSA0ioWW3wOIG406/Q9bHRiOHNnvsH3Hos
gWV99hTEC7xyctPl75CMxbYyMPqgXlQrlZt42SPqewK6Z1fKovx6Cp6lwtdndJxgRv3d95FxTLrs
73//Aqt1Uoz6sTZ311QSP6KnhzNGbu/YmvGPugFMmNqnezIrPqMBVQDmjWsSK/FCt353FnmuTKCy
KA0Hp424ONeCzGTOGbu1MyBB7TWHMo5+B5aZnNadEwb0L47zeaS+VWKdpY1+j4X1CZczuk3WPPut
w92wmowdboJtHc1PdQX7311qGYWL2VQ0H7Do9bGMHfp9WS4FLb/ruv8/rs6sp3El3KK/qCTbZZft
18wxAQIBmubFAropz/P86+9yH+le6b5E0Of0QGKXv2HvtYt7SPVfNcnxB9t6XtIc5kPMUztCtoCT
W+7U7JD6MM3enlLBY/5IWYzpAw22hwi5SoeLULjCcFxTD6yxPJIjD/WOtUVJ0AnjbzlZGrFF+R2u
8+nSVTEjAMd/sIBuUqowSClRq22VythL5iAtJd1tXxBbj6Uf2VotCUTOpHdkFYlUHIgCUzoajBKt
ZsoRv08IlbJywjEL148wB89EzmYplsYRbGiVlnvM+K9pC8tjXYZrN/zA3HLQJa6sCR1R7YIwMKYc
O8lE3psTgsJj4bXqOpqdt5CiMNnDU5xHjyklDaviU+rGv2LE7ggekPf6fjof8vPQUTzm1YMVMfoN
R35mhNlgzkNsCr5i0r3vFDMDawQOlmRsWsy+vU9M/6tjQsbti924Umjg+mS4+gOPkGLgDzeivjy1
Luvr3jxaHqRXxiYA91Ff+wPrqdQviZ8ckqfRgx6uFm6I0XHy4N9Lbus7l0X6UTY1hpmhJ+RKHfoy
hw7ds4FBpkhwAccliYXfbZcNVEKsiSwRPiazURx9gIzM5FnMjsYL9IdN3NADc5p6kRoO3KMFMi+A
0uPU/hBd8mPK7B6hVhhUnnywCM7DAN7uDKestomJwx6wXU4XO+PKYIyxw6uD902obicb89gW2blL
uv4u7wWaoo4hZY1PtwFeSaiFB2qruGtbs0SWZnwXuMJPOY+ftU9BN0NMHbVvTubHajV0ifqMdH7A
ZUdWSZ89uTmMiT4rmclX05+6xbdpFOwyFHXR1tFjdBjM7JqzuMHzCJSlpEHLZcYAEtC6q1BYeBNS
EGhIHL/iN3rXnXJFvEML+lhKNz3EEJ6ubh4dR4q+VevAArvCTQl+7oKimZDj0XlyqOtpG0pC1vkV
i6nXQf/upoU+qtG/CKFmxeN0x9Rzxse8Fvuy1rDPVma18koyARVaGv1iepJhWVllB68djWvI1G1L
3mW95tquTvbmFHoxVyb828aq8WOkPHNcqz75bskVyvQJUfCxHsQvEWRcQy+OJQL4Nls5dRcd1dml
qMFgea2O91WiZuA9yXBha/AUwRbCBUSih+X6vzt7Ps301gaHsSWMateI8FAiiNyRjGZjT5i2WcRy
fHDbmWhY00Bt1nvbxLJKNtdDiFwbX/2gQFj3+Ig42FdEVjg8YZiNt/7i/mL1hkJDQjpNV/g0h2BL
nwNmFNYaB9p63WHiEnCqMDey3nMhRuYmEQUhG68NGqsCz0j+3TGZE9lwA4uaQ20vUQ7X6mz1lbFN
2Apgj0G3bi3JQ23tHIVKiwkx3mWD3HOIc4ZqjKBVa8RdUp1H2usosdyrM5NiiY9Ky8p5ilyEksib
dGK/mXEtvozWvrgAKvkjVoJJhy2mamcToKp77u38pwk9fJ7pIyaG+NQpIkRWQCBRtLwsoQlbvaZD
qfs7t6z+gKkRGG1xoKba+mb65ezixjV3rH7yu85QKJ2qCmnQWpcZYJv563C+QV27X8zq06kU6wt/
Ep9NLz6qEcjC7LJgqj3jTZNEhTRuy/5s/DYcfARiGh9iqii06Pk+c+PhWXvfMYnOuzxsopO2Orzh
iIGgRZTl0/KJsGbPfYVDZF2cjYZtoSazUJ/gNqZfZvarFnXxoZ8KgqJvql/qF68zRpb16N2i2nG4
4XyH7R3PEXOhYjY8lLbap6whrqG8TC3kv6Gb1xTQg2WH7Tk1zehi1s/VZNS4PMqTzBG7VTbUMab6
7T3jrJ6xryF2pe8QPm26GIXUlrygGVWn5sz3ICk7vXvU8Qpk9CCG2aKymeAuHPdGdJ8PFGICvJGl
1MI4rD15SdMHuWFW90Zi+0E+W3ud9tkjtq5iH7P2TJx81fOw7wrL+K1wZf+wTDVTJe4Weh4f1wEw
HubQTz1jsmPJI+NYSpoOppxwvfMB03pXvUxp/6etYuK+h7E9AsKnLmqLHygAbL5YLIV6NO8JcV5Z
EmxSG58qupUm0gDo++xMaDqY2/U/dvioDTP5i50QOvyTjWM8kdVzpkr30RgQxC2cKhU6Z13N3BKt
f5ILdtd1qW+lMzwIuFgkAY7EczvuC3qSnNHLBIEoGhbEGsZDlWHDaRz1MdvRamorhtd1JEGVs67t
C9qjQsH4Fj6eY7Afcc58lQLzcax0+oG294Y0RZ+TDiqG55krjkHZjPR6lhgNo38bRUKSZdUdmEOG
1mBrSclrrM8m4p6AmTluDWeVV+L83oSD8TaBhDz3bR7jPzaSM09f4pZ8Jp4ADUaaZGZWaYFDCYPD
a9mr4hiaiEDyUhmBaS0pTD3WSMyKqJZ1uQslNB43tK84NbKjzZxzVUTmx6b868UKJOW4kBu14ArM
jHOWTf0tL4yNF3bRriqr7iVVk9qEtjPvICxzHUtyvRNA5fe+hbi4YsZ8EKULZrKS1RkUJoF4RjOh
2Y9daI6h96rtGCKI168yO3apnuz0O1SjQ92Y95GN20kJgCV1lJ3NKGbyOCI06ca4fe2yjkUU/FHm
NHwrzTHfsxiNj7oa2lciJDCVY5IdQKEfEoDmr9itpj1plOK/bw1ipehUM3X8919xzuE9CV+jJY3P
nLoOPNaDtfCv6UPUWQLlYlW428mi2FIMXZ9iM3loF5ruWnXp3bI01kG71nxeTJrlzKt65OcaNo0x
5p/Y+I9L06c/COwwrjkkC7fhRzRh0nPrbjl441q5UXXs5CzrG7daBpkvR0k8YQgjdgq1aOK2n0br
nWJLBg7onTdvNhmYTdgDPN6UnUC5/wzA+CE/R1B9bmMfIn4RbH51Ef9Kurl66KkN6E6M+JdsD0Oe
DhCRAVGsRKdwbJvD2loH3Ugn5eSomJBpRhdRt9auyRBHFpkcgmp9wablbcIFqfS84LkSRo8EsWiG
o9c3JfPTnI1AppaHfy9lUiM4yS24Jz5bCTT4f1MGhUQE3NrW7q//XnqdDDvAVxlL4AwEpfDFdq50
dUb7s0dcFW5tEpGpp+Cj+Uv3tPj1TxVaJEuQ3GBlhnPHmMvwIJ5o3aGjqiBVOfA1IOCps5sXh4j5
Pskz8TmBgMiMX6YXo9QPeZ/bQaPqUy2zOfj3wsTqFo78MBbOIhTzZYbtL573nIaQDUsqKcQv973E
k5QJ9caRys4pywgcXk/Jzs/1yS8oQ8yhtUA4VvcacNyxwK1+BGv5UlTm9IixldrHwcaDGp/FHW01
1j27PvaNXgUNZRckCe9VtciTLB1op3l6Hjz9wF5nfMLI+tqabCSmlJV/Hz8yTXysOWaDgdYi7vT9
4jS3Bab6YzVl90mejAfXZ77T+cIPJmWxpNbts0US/CuwTsyk1Dbg0gj4JYcGzYe9nP2FqpESsSSf
aG+kFF8SNQJF+8ZyRkz6siH2cYirx1aqmymGQJFkoTcSLSyVHKiSyVguGdcTJZivz/hWfsW04dtk
dKo9TyTveWlgy7bfGLgV6uD1pR6P2YxOsVfqgQVh8mK304neN2W/iMzPtsMomFwe/RzB0Ovs+K6L
9Rs6vPHGTVYiNXoWvVmdMBuaj37m37AMkyGJkXkm3HwH+7WgjileDAVzSETZD8nVrOYwpmx4zBs7
0flfXAaMuoqSdJIOQFQ93myDNI/EyqxAMhlzpO4fWk3hK0eL8F/fyi9pW6PrcHq2O8twjJrKxkwc
21viDgUoPf+E4+KD1LjwNFndcz+0zskyzEuZp+NzGtbyXkfzgyY7b2uizdnZ+ThiO19msiQS5n8K
fEaKHrQR89kuHPMmy+aowNMVMIODvAhfjKIz7kA1nOsZJ0mPuPwIHeViwGLbQaz4Q1L642zxQc4O
bKqiDlFbzXIPKiq/EwPgyhqHyBGJQG4A+rN1d+8WJs8NPNzCnCEoC+PJMtmyTi1RcvwlX0kWZndm
1EQcmcSC+nDP9romydMTjXM/ZegqusrghweHkpjRg8e630F9chd3LKKYMv2VHr0iZvV6W47de19Y
n4M1i5MFdowBCwTNFL8xQVpRJV8WcMVnN6rWuXo6nkxQwJs2xIUE3f3I9AGPAIY0VY8uChqkq+MS
s1LP+DHLSv2yZ+yuPSjflqdhUCnrtUOzzfiHeQAJz2iBK1ryMlGgpUtAg2SB0bNN2V1UTM12whH5
DJLqNDckxzOCQ/4qBHPEZDKgfrEB9zpEDc3y2IX0xhgWzL1P4glACEoNplThtrbkLow4X/08esFA
klOKCP173I3ECm19Kc8NRtOjq1IOazvriEkRD4M25GHU/kcBOW/fAC1LcMK9EIt072ZBOWpxH6sR
rs3UkHfc063D32Jv353Ydd+FHcPznKAMyYmyKzvr7P771IkCWYVyOOYH0Fpt++LEdROkJXa7dhWq
RzGs5rhkKOZ1xapbzyVUNqYYIWUjLjKcbsVqeI7M32i3b6mI3HPjewwhp5GVYkn9XURM9blb0lqL
q/LOueWJbW8hqKX3yPZx5ExEBTLzjItHISe21nN20WA793A5GlGkbNJTtQGzvovtxSaIzUrXN+m+
ycsbd1POStZb8NuoIHaRY2QNbbw9CBfrN51R3y/VXQ+kRobmcRKZRxoRVmJf949NhVyQkuSDuGwc
SqVWe1Cc75bje4c0R5hMZpdv1Jc2AtLl1BrokXmeY1jDBfKxZpiGUz1WT7NtqUDCx7fr2GVl6L93
hglHRtaUZOvEpyiym4yL58FdgmXABjr3eAxacweusTlD5onu8hMOmnYvAaki6PWvK9Lo2lqeyybI
BYoqQyylksCjMOIymft3aB9auDgU1TemJdxZ85cxpNbJHrvNMEqfiAKANkaF+tLSAxpsHltYy9/I
YYDjUGpynpyaPgqoWaVZsKpGnJrJIp0xd46zuaDwqSRuZs/7TGd4dp6JSCp8kjS6qBvNPTlwdwtu
qGTA6LCaHI/R4H/851OZ/ZOwvT3BHuOujlnjivpalNFyMuL2bBpEICU5SGzbB5FmCopm43duvw/e
X5ZjFB4mPvKcbhczcGFGOO/N8Xn4msMuu+fcRovd6ve2zaYHV/s/iYMqnloDoaYAPi3bufyy6hBe
A9t/xF8PTsFysl68X6H2rzy32Z4Lsexkz+3dGO4XIVf4xtJpP1ZVwNqcI8IhpZT9qVciFSKKe8R8
CVDc30genPd9bQT0VpjO6Hh3XRqesJWvjijQmoV2Blrqod4nIE6kNI2DxhQOQC+6Mnw+uJ3HtLcn
1BSKyG2txcKJAzgdqYItKw7Giop3CtuARAfsjakRXr3cusHNpSQW6VOZQ9fzit6+sBAUlEDNnyQe
xF418iN0rCeREFXDEYtMI3315/CwmMHod5xXTTkFIk8/p4b1lRXZf2sSqnbjFKSrftgiK+3oQco5
NOCgjT5+VVBfONKKTwcMzLZCBLanEt+iF/st0xk3WhJ6x0Vgooja/J2qxvzp00tMTfSfcN122h/L
gTqScFodK1afe51BNwLUZO4WrEhbzQo2880r05x2l5c2oWJ2/KFcEnsqr35OomQ11hFNVcGG3hiN
Mx07tFhjH1d3SQ3gwkboECUlhBi/Zl/QEBneQ+RHOlWVh7Q9lzW9XmTWp27BBCYmbqFlTF/TejXE
dx9Uu8d2KVD0N1B16fvw9zkHadc3xyoHBKoaP4TuT4nDuKK36q9uRpXPjmmX9AZeSRDhIETG+8ww
p1fbxzNW/Wq8hKAehDqBDCBHfnK6UuTNy586K0DB0M8zih+uoeRyRsE3LFxJXrLtiAWDr9gEsZp5
cnTpS23C7MuIaohIOBmanyqrGTdqTGJKZNBonPEddZG89xHBi/obxHTBQYEKNmYCNOJbvBCm9bRU
w5lJLYydjmFsY4q/VrRvjZ/cXk41BfGE23RrS+9zjfWEtMWqImpqdk5i4m5ZsU3mdFUGqzaskxHG
weoXd9RavDOzAlKcn8POgRzvtO7eL45LGWeErdo0jGbDSLsrt2HcvDqxVRGpi1+XMfUZcwKjR5dM
1ayzcGYOlESJiJd9tQZlVjGRvfR3zHF4rxxhsVLw1YPOUfROzUjrOL+1+OKYzkxHqBM0y4s655Bg
iPZOoKBa3FImN21Citio3hpH7NN24obiuw00gb+yi/GfDPPFH6ogD1Ep5M4D7IDu2VdYClIJxKDo
+qPftjcz/u3WAEmaTj3lqvhj1s6rdtK3uHwYOpeJeP5oZF21K9zmGC/l2XURMDNPG0KCvYDonCdh
M7MHB+JAsPXNC9PW39jSICeBwH1iZsluG2HZzk7QQBuZekuDsISHQXHw5DXJ56LCb7ZZV7NX9xMT
Y25UnnSLnK5tFH0ZIZ5T7DGtetMJdtkmeRVO/Ay/7S1uM0jcv5ch/zHS7l0X7RM5OIhTQcpEDJsJ
VU6f4NMBHnPGW9VFZwy3gYVQycPGwSTVvDQm9hFhXC2pGKX4u3wswY1Kmns28SQMPFAeUCQQpUPA
0KnRWHDGb3uJbk6LiEQMRbeVEqOOHf+ZUpA5psExnI3EQZjwkXDlMp4hu3ij0zujQ5MSmzjrlCDW
0WQJahEIuHFLo73qEdWQjllWejK7WAkC1rgx9ZY5csDaEEmEm55XeStPv2pTW/yVZccEcaSNZlvw
Mcvyo+qk2ofFE7DAm6ezPwLkbuIt7yhPWKyWRzEvJZ64CeUZmoEuLI/m6G/5qe9w8trMSojxXorF
Jzkle4pk92WiAVIaWOBIDEKsPkozx2CmV1CWjj8MDkOAioi2nQd/1Cj55k2LN8KHX283BoISHhX5
riIp9EBGBQ8D9uNeW9+rVZIG241iVhZ76tRtY+bMbxNxt2ThxQnJo61nf7+UQdMjPcYqhfap4LOn
a/NW1WSbGW+tO1+GSd0XgvNehn9GZD+keT9OEksYEmxMzS5PLPYaV7Jwr2pczhTQ4BVztM6oIKEj
vUtsE3UtbhAUP8WcvhF/CWA34tBYPDzII0YFPIDxzzAbB2M1EaawEEJVB5mTvnrSfCDTrtvP0QzY
gpk/4ppz7nPTc+M/FbmX7wqVHkKfhoJmic+9oWRGYcmTHPdN1oafXYGEN2wkWEG1MD9JNTAPzvHG
QFiREx4gDcpyYqkGdlDyKy7IrE0HBluiAtLFSP/BcRAWIN/3QB3p57z3X3jWWpvXKGL170o0/voi
3HZnDWx1m8R455pl61YhgYHvPSgXJHuMIZpiJaigXBwckREbiQluII7PqRFRljHnEo8m0pIwH+sa
iVkisd1KZonDiNZrjI23tIcFpJxdORNRDmiBae+1kLGzczKWpbkTvY2T+dWnC8vnps23WE2vylzf
aaT2LmIMdokzRQ+g3DU4eIIFrUv+pAQB8b2PFWMb7Z1FwiH0moZ/DbMWg0x2CnfqdTJVeIwjxWOz
tlPIEiDdD6Sp2gIvKaCyqwYbM6eQCwF5Z9BQW2tPqjVn0BSSMorolirei4mRR3KOrHD98t9LOzZg
ataX//u1/74KHbkpeh2xVlyz3RU9QKC6FyERWIsISJyDiztQFXg+b30ZRzHu87L4S8pRdOeFSbqW
YTiSF0hSpEmxmDCTODlMk02LaRn0Kxl4thqVxqbzEESovJ23ZSXnu5JdrDPOzh5k20fdkporU7ym
cU8ORjSuI11F80/YRHvIpWHtM2r+7Wy78p7jm3G/kK8Dqt7fsKbUbrDj4lj0w0PhwaUdPRfqyfoV
ulT7OOtkX+IbeOhSwLaE4OXfU8W6X2WvHsnYv2VHZYRH/BHnGBjpIj1HsvQ/2MM6dw3GgypZPs1m
om+I8vgQSo+3PS2KK1YoIudVZxz+fZt69mc3lw3sOhhiaC1e6ja81Iue3hHaNLi6bNPasKgThLV5
AVcw4x0mC/Q/hXECo8IQTGLmoEh4Hywz/LUM8a9QZgw6czYeLr9ZRh5XrLUwV3XbQLhkxRS6v8tg
W9xPyDeBNJj7sGntNd8LlU3uNA8rjWyTiQRMruatkV17NUnTOUQS+XURT3eDk6Ix51FY6MS6LwXB
bnIJLMRnO5x8kMznnq9iiBKzZZwS12PvXhen2YtPxIr82CuuGD8bhoKIpFUEvVsHrzJpFv58RF64
J93nWRadcxTddAjtlrVEshDn4iThC0F9KRxfgrnmbL/W2vHiKaSk1JN6boYdu6ItMYXfCNPGk7R+
MdpbnmrslLe6SYORhwt4ldo9qK7RBw3iD278QXmpuzEo0ne56TZoNK8uZTCjMd6hHjPPJmZsG/AY
1meVKLwJmiykkqKJmCqc+2tGmu4b7OAt2rgKesu9Y04n0XjmblwAgRX6s1oUWrLF+h4gX+6KiJLA
cbwK0BgvjDR5KeAGjDXLqVTTmvz7NTezUOGTnMb0I+3tQ13W3r7NbOaq/kOdD8mmLhZSsy3mT74G
9j/BUNuBoH0bI0sfyz4yiQtB+MK8e1e31WEmaAjlTQhZA3cHHcu3F1UWRhTP/UASf5wbq/g9cNxY
0nYe4pL0tTB/ACWwcdxotR2HgVf7flD6TEyRvzDOCYFFfKeskHao8N5yt/sjZ9rihF7tUFl4iTQL
XYP65WZ6fRlMhJNk0fgl5vlq6e7SDbrYR7CGL8Vkg2ZqRhAM2mNnKTS12ShgQ2TWGdLHhTAMSFeN
R5jc0Jd3/77t+jOmNor9Uj3P0ll1Zlzx5ooFnMe3nkbnWHZT+JDhXvjvRXX6Ew2M2GML3MSzWz0r
SJawgy175zASAdgGx+TQ5FN+1UyQKaGXfSmr4dDm2XORkFyxoX9hUWv481533O8GSSAbtjkzfNg6
v+tJNfFkQbU3FIHZtiKlHuH7fy/ZZOT7dOXom9whscM0Xia46fBilcGwvvz76v9e/v0aWEHMzEOI
sNMoyUCbxgRqlEDZUcNBDKDVeQFechDZCRn2uYzgTbaRWweRlaB1clc9qY1uVaByPicEPsy+xNta
rR/ovxeVDWEAr/08K1scEyxR555LXbeM+DY+S4NLatUG8me2FJQ/zJ77msVEGoAudXCJYftIpolj
A7EFHmSnCTpzxGigyybAUYjpBnWx37OWXOAZk2k9OAXiDesBijccpdkatjnOx22EKQBFMXu2tisM
OMkCdUKNUn1mpXQHnbH+7wU2tYV6nW54iOwf7PndPnXcVWq7MBif0iUw4fkciQK/OPaUIicUv+cJ
39/iIM8ZxbYmnRTb2cfIQ4AhKapT1mTsExDpK6Pjl5ribl7Mn8wnnhVlWgbmnSzKhMpGrkDibOZf
go4XnjMDE2R193MUAW1WT0YtxkPd/VRAxB5bx3wf0O+KpAcIFB0W65eZuCCuFt7XBqHQVnr1LV5y
lDXkKKayO2epeZAomBgVbLvSCpIe4bykQHBk0NYI0IoJM0NzIDiSGb//dx4peRZdvo4SckXDHJSl
JNjZEHZ7cVfXfDR56TMCOI1Dj2iqCdl7Ut37JAulLITjBPw3NfhtquwrwpnjjOrLnQrG5xY54PZ0
Nkbn0df5lxVGH7IlcWcOUUeUJzfhfet8stiEkoBQp6MlmS1SAb+C0EE/x0AkY2sR4lvRc8Qo+C73
IZZWOvxLxNbF87ogxdzcuz10vBW9uOhXtnCYjcdlbxsGQtMhcOR8nf7BMKrHlDjZTdQnr3Ey/Zgl
+LUG36mqHIHHLDw1hvdtpA7i1PC7MLHbGO0Im0b7Jz0gT7WvqKCPGlmQq7AT2tUjGYVLkx0mq/px
3eYAhzg8RR1vYVI9SAQO0UAh2FcuiwsiOKbZeKrDw6ii4QQv4GM0ICZZ8SvXCSH0ZJCkrvMCZ4Wn
Um1dC5dUVJ5jRz8svnC0sl+Aoe5I87VCYQo6oEKURgUHU0FvbJRakZsEWRU9e3nDCTeFB+OPbfDW
OevbvL5XcdIRcM2+RfFv1m79axwfhO88+/SkGx7+pyaPM9gFR5KFuKBNPgbAhrQN1kcL7C1WXXIQ
rv+3mtLnuAmftHRPHAY8x2ouyXGkK9dW+QGS4L2e5YeVflDn3qH0YbTuYAtPMIntxqhCWgx81ckk
Q5LMuGJAwX1BLlCUD59mzMVRDxKXRPLD/uJN0abOI1c72PEXpxUaqyK9gIzRNwOuqHvFIlfTkndP
1DUPaP+DOhO3RJj6oBLBxLSq79BJHGVhcrU5fKp8QLgk4eVxH+EPqbrHBOXQmImLw6W/MU3nPq0S
k708ReZs2gttKb5rJk90EOTt0TOUHUEp+aMqw5vwDR5hRs/gMjSOoawQPOeE0FG7uJqZRhwZAIR4
g3LSg/uOC9CRAAtCLJ3MM/k0MAKv06fwYTRAW/omzh2TeauMkCbXxEdjmQNoFm5Ez9/P7mKl1WK5
NQB53eaXtIi77Ss6B5is/mUQ0PomgDcc8B/S6t9FWx/J52Z40/kbE9zNMHvPqAZ2pXIwdIvoy63E
sRXkLFrmAdTFaW6xxdRWaWFe5R9L4OjBaqq9tDAl5uQDuHZ09dP65GEIwD8CE9gjYxFfMRno7rN/
rYFJbsnYYVizPKl8+dG1OEOWQ3WIvM6xPHBpoPHT4blTdkQCjHEx4FLJ1iK4Obw0i/cZg3eYrW+R
470y6i9OtR4xf/irTtA2TSNO/Grt9NFpBE7JAjpkcUfo4EY4SI/J3OUAGFhBJ8u3WwJikmcP/etG
h+ZvUrA861KAHecRBkJ0Je2lrOVz1/ur8up9CN9nzf/LujzaEXG6Zm6QKtma/KzWK5A8oIIC/WXC
A9iXKMSNxiL9Zj4tA66JqGECI5Kd12N91sO1pTCnhuYmFTYjYlWtqsIp2kvUzIPF755cBkehewMj
Szv0SIrxt6URD06yTk55qvghJvuuhEYmR2MMQnv68Equlolqn0A776DmHgyQjWy6Gx7zFcjDgYXa
82dhfo6CIiINkiegzUnMvLE7OHl1mUr1k2PQ4w0Rm9lhfG0XxYeH1+hYcvj5s/edNqYPRoa1Y/fs
EZKHuQykXIo1jokl/mQ34i8loWRkXYLjOcy3S9wSNltHat+m6nu98oh0OEbM2kANDR89NmZ0XSaP
Hg5slZrXMa0fY4+NaYGg2poxJbPP6Ow1uhIL9aY4Mvz4Er2+Ftkqg/BmtM98SG0pEEWSpgCk80vl
vKE22tnZgULcLMPH4NwAXr4LScmZcPBtYehRca9/orSHK9prpvGNPnk9bp2kM7utZyparJAuZzok
Jyk8mGCrvJiW4DED3uDX48o/UbtQEL8pJ0DZvecfu77rKLU5HiNHfuaQXXhAG16Wrn77mm3AchPY
WgF6Fpwy8MQkzJfETgE+KBTL2WNx70w+OxaLoVjtX2Kaw4QA+llS0VlLHci+PrZhScCNHbAc2/Ud
DjyVO3g/ATfvW/Nasa7ZNouFDdos75horGinsd0xa6mGp9r7EFzqdYcW33uZ8RoJB2YskYsrVK4M
QvbBm2HGG6EG3GDps1vrZ4lpIk566N3MdjP/zV1qdF4eShqne7T8jmc8YEAqpacBiEjhD5BW1Fvs
k2MajrdGGftOz78Q9Mt9GOF9QZ5b9QT01VDkmKuSJlYy+ityIlG1/Eq86I9j2szFSL5PQGyLVXNH
BXnxSUXFy84SSRx1at+A6KqQE853wa8kLoS/5dYzohWYLLLoq0rABsiUzZ5jHWs2V7kqcaSU50LY
l6bIgUgBLt70+XRpVH7yNVfUTObryoKYYY8ce+Ph37GyQNZ1pBsk8V/fY2BTjOZbEw3kRlqfXtYe
shquT6r9t2kxnqBiJekH8nZmbsI/JVPyJ0EPkE1IjZxRkAwY/s0I1x3/VCGFXq1Uy0QH+/ti/dUz
9KcCO3xDKIObnSHGFBDGacoAk4kxQGDQsMibLEyjM7eObwIJSMsiqFPr2t5m5FKjQ9NfT38A91Pe
1sXr0vogaxwAXpYPneO81sOVZofbjfLU+tVrPDpflqjrcy01NpAF1uaYe0+FYgzmwMu2EvN30YAT
GO0BZ9Swwvgdda60+htF2Yz5HKWzazsGgzZjYideH0cDT5dn8niGBJbATGG+g+BypxIP9jpBq8Fs
mn8X2/SPvjk8qWlSh8qO2JpZIVl3M5+TkqDBqi5YeugnKAW+RJreEb/hBnnsEcEIfIR8aMTmEva4
3SJr8D3zfpDirO1EnMk+u8YhXZQydLXn92+s1cDrP2YOFJE2aluGoJQCvgm3uFfD2aUjTYfk2BVT
fKy8JTlQ4K/IzkeECX4wRmFxGIbpC9MvlHCnBl3nO6+920TbzoksaJzjzqQQ7gTzx8RlKQ/6NdpX
dCRQ0XMkZVNU4SMBQXew9JTvdRTuWFIMr0to/G6gX+36Bi99nohtPLOORhOJX4m+BsEoGEknHt1L
lxXMCByDcUMaW3cIn4sdxXy8bZv8QtheTLAp/XoNnkdU2FcGNZRbCsad59i/aiOsmOkJBLI8rrz0
RkBoCnpAUydG2b1bAUyYNHVMCQBIF8OfcUAVYSowvQmoK0oytjYD8OiJ25QHWeQhNskihLBwNc2l
2+YolUG0P9tDessNdKjt4h3iCvBpnXdvsvrn9E8+efORvlaIBIq8uWY+EeELVCmSX7fFXBLBeoo9
M40vymPoMBXHLnMuSdS4x2pBtLD2zV49/ODLTWnOyL2T7Q3q7Wof8P8y5ot2VlEw+BjsKjBdNjb/
Xpb//erft//vf6kzDSO04bEclx7+DH7i8tyz909anuh9xUI6tRYAjmjouuy5EUDCXQoGZPmgdu39
EPEmOhb7h96YpnOEnirxaDYbiF/pMS4aCtP/YezMdmNH0iT9Kom8HlaTTjpJH3TVRSyMRfsunRtC
2+G+b04+/XxUVlejZjCDAaoE6UiKlEJBp/tvZp8xfekzYR2ITBu3wLTT04qBmr03pDPFCKu/kJkT
dDFD8aSubkPD3MeIjVQ5sVAJ5V75uS4R8/txpweaQbzhMNkx9ddJielwmO4q3xbEYB0giDQKetzX
eakQZaE3BIzTkJDOqonRV2w7EvlMWOIp0uIqbZwrR4wP7OthkFt0F+GyK0uLPUMEMaMHQGFgPN9J
s7oZjOah4xXVQid3WsWJmlSg24VXgtHoNjRwDhPuN7dxiXxEOqqx7aNJDpl0afaVeLcDt9ag6j2g
zrZ8ANH7SdD2Ma+BASxi+q7NMQK5pj7DCnRMfxKJgDyu76MxtU4q6hDR1zftEDIDqsK3RQfE/ziY
AuPaYm2/8UV0Ilp4hpR8bSSAQeqemgSMIE3FIjwSVCC+l8I7ia8sqwTRqdIznurrMe5/59PkHIxV
wlY30Yz9UrOQ7asFo4oypovIn88DrB4MSvcYqJAW/Z6FHlg1eR/ikQLYELJk0tPSGCWP5iDv2Wdg
RtHpa06nJ8yf23lF4HZoShRjZDTbD5e4Im4msxtuw4VAc1jpN5WhDKhFH/CoX4SZifZUAW6wm6Pw
xanqYKYtDNVb2ZystTRkxf46Zvk1tO6lTmaUtO4m69NnPSxH0cjbKrz2Se4BI6geAB08u5E1cv38
zoYUiczGQN4VJvJ1i8bxC5oGnohlrHdRyhZmXDU7eLgWm9kwrT+AUwdEGhh7FNCahWyhSVXNJlbJ
zlcobqUWD+j3JNEiBnRU8JZXQno43UhryfV+OrH4bswwNc4Mv6tdrT78mJhLqQYgNOHIv/Rg2MKK
qE2bmPdh6rzXc1hS8KrtE7ALEJkJsbYwPbiZWpHJOJRCU7VnQ1qMdX7elUkOPLYdoIKFyjvkljwN
6yi1N5ry/DNU/Xnv59/UcYp8BauFnEYlPH0ha3kl/Do5uOBjuV7XYVPs6GtpuF8TQik1zMyghn8N
orTRgLacWwbM//XvEW0lh3CaDrQS5tOF7ObmbKXOeWiz8uBZcIug/XaN+0qaC96M2AnfemJjjXUX
UxNWbRCCrQRuA7Zll6blvaznVzu3HgXFEay3SHLUrGaEIDY/jy0yg/NfSX0LRDvumEnc7rUEul1V
haS9OKnffMrWaUSoJX+hnnK6yMcF3oAe5VAJdHty6aJRKCtrPzN7UB1UsSaAT5pp7TDvoH0Meo/B
nnuoQwvr0jIhLnm8rcXi2GGnnyvjRMVzfNRx5u7QlC7pQZrMdLm1Vf9ktW53WrvoN+6U0qlkNMDq
ucKOGtSezpwVVk16k2wop6+I3nhcf6uljWA+RxMvNA5x4qE8jRzUU9wLzEUAscXR5YK1LjF8uLgg
QBtt14FsNKuTrvSRuclVGEY+Ij+t4CsOHQuLtaemuz6Xfd/TCaKS5ND76LVsXs8/b3jA+q/3nPXr
FEG3LbR7IHrrhz9v/vvrfj40O+3yx68ONc6oMzv7aNMYIQHehSKTxnuIC4e09b/GtA3twuduffPz
bz8f/ryH+xNU6KxPPx/Z3AD++jL7Z847gNVKCoFFKl2zOeubhiDZuVrf/HxYEtqm2g+YUeVOHjw3
DWysJ9tUdTF5sBa617gwsJit6a8Hcdbbo1ofyfTtKogG9TBFNUrX1BXWGd3a/OuNF1lPCTzodUyx
7hM2VulCpqC+HH4JOXvCRyb0pvnFmLrPfDGqIPQ53C5zEsyaM76gY6uFWbhEFE9Ny8NiwWdCeGHG
Q9zdBWzuQJ2hMBGIIYPPx1jbB2qB8BzuElcM54Y9k8WiS/3Y8lKn1R35ZdNuglj73j5eCqSn38Cs
+cfYf1UU9UWud9V0yS3PzbMZcVRu9T7Jm6slo37ImPkGTxaXSWYuget8OzNZOzkun1ll+TtriW5z
ZqDOoJLDoOmY9Gtx6Kd8RdOdf34Pr69PY9Uf0a0/+1rf2iGUPkfIcxrOgWEQrozkV2rzErfthbYw
ktc7mzQ988eZm7c1bvv4VffUODDleMfwyFTPY5vVkBlim4Tcm2MK8yQvbbo/g5pClLvQ53prrtVs
KHAHdC8M9p0NCo67g933YA4y/70tOu5FgDemqr2bBXNSggsLr96WIormvWy7Owb53S7lj7mJl/EA
VeActtjqLT9+tZ9JO54YHkwZmGQz8dp95P0eQAFdAxf298YixGaJ5YOG4xqgLT/Tn5KdjZZkTaLy
T+7e+L7vQEW++9p8aQYQjIPQv6q48ImHDdetrjvi3iK+i4v0QH7nE7Y+ANe2IbbeUoPn21+xCyGD
iqLh0Ph3xvIqvBYa2bKMW7vKL1r5wJYOyLTkwOuYhXdwfI+hb2afSpOzOMXS8RErWlDAEzsAl8n3
NN5s0SNoNckcDpBL0l7W0W8CRDvLFbww7OlXudYxFu1TpUg1EL6lFDO1j4W/vKWtcdFH5OLLio3m
1GF0StyBoAAbxB8hOwohN8bImngn126WjLbMZMXbOzjLhFrl8/4Cswl130t8UvNyiTo9IFEC5VSp
IB5Fo7LCRtuRmoJxwzbJSUbOSjX1Vx570Bzj/qiogUDJpvrHee1j5k29wJ/UemTlLCO0g/6q7n1S
hhrCxNy9NIbBoa0g71AzWpzprMQVte624QpNRBE3sAYY9FrY77PKKXbKqQ5lN3zZTTufuDmjOEAz
UxKN14bGpscUl9WkyiCDH1xPAbk4ZCeV3zueYp9iiI+e4bhVx9euPC5rGXsVFW/xaJoH5c6PujFy
SuUoMc+L40jd9QGYur2pwaOwJ5vnvWJgF5lNgGbPRQYxb1d4JXDVKqQXG1Y8QU7STXHd7KcIuF7v
HVmPGcUkaXK0Ry5mArz1sUl9tP+Ssi3HZ0zsZ5xQ5J3hcAEKq7kqx1Tuxpjcgc/hbIOjNAFcQgeE
kwRCS6IuEQ/kdk828wyUB2alFtvYoLeTIE/d6GJJqWsdKm6CQJTIwuSER/Phu1HHPFsVPH5fAhDm
2ayW6MYuMgjO3m3dcGrTCabsqBefid1+jnTwAQlARUqywBSUREKX7olxQn26M52JVyyE5C3W5ZNP
wwQUrnhv1idXLAwSKZSjorbJFaeenplDbMR0l07hcAyTyuYWnJyqFRRMtYggu4NWSKUCElFhW7im
5Loou4IZ2w18d/Kw8vfEceC8RCBNIKndxA4VTrOvrxyfLJX2tdqP13TkMYWR3d7rhpfUt36JuuNF
MTOMaJn6lpP87ePESZR6GRGEt1PGHGpS9r2Xf/maUipORCMHWVJ2ur2TicKYxHDI9sDrDOXKFZ04
b8RLdBfmV3gw2g0jKzr6QnJX8UXfAXLWA+5uVmFKyDoTRrRpg+WbPHiZLx3+Dxp/3IC98x1j22Cy
xEOpSnLadvRcWRGCtjVnaHLb2LEITtKqtbHsmhVJyHmvsdXK7iV1qfDwjNdEGfnemOYvmVP9PS/r
qfvgJnMaiHV7UQJIsODSGpOKSIHoNwtPNI4GAGf21vC827DO3+0UbCsN0A9wRw+DVX2MtvfStC61
QRXTLpPQ5PDoOB6Wqs55VkX9e7LhCGnV7bTTAZVjyruhThTOTX7Ghs9eS7T3o5ndAPu7l/gesFcq
E6G38NCrqveSahNHS6az4GxQKAx6baatLGi0AXyGabLz0iAdm10hs9/xLJ+ssSTjMuIvMeqFDgxL
giaYDi2OWlwWPmVMw6Vteg+AOPMLJxV3Y1/fuJ3jHierr/aeqG7LZnzF5kIPEQoKeXCE4draIZBy
Awe/c2BHf6NKywhKn3R+O8EMLWjR9jExSIFMT2gmC9jrHjwUR9+2n+RAvSmX22zEaCixdzYHuFdd
2nP2+UVDw5nxebiXFuIQXgncp5Jaw3ph0ap7rjut1+wbDMnRorFPGla/y39NyWzip4RymU5TvRlW
LuMiAHQa5XQbzytGeBjPgDmp8ZEoM5X2eJGcecHVMQfXTtlXc8SSv7gW2mbUIOEX+IvSs6Z5OGQo
THbWGy/zfPxV2kERFHXZ72vJ8dmFktg5y3Aqeouhc7kTQHLWx6Fvvu4BXMGQ3GK0zfypPoDHTbbL
BPuqQNY8JBXzFU63JrMj0IuRY3xylRvHzLoeqvBZmFays8lncFHjizRpgMr1iGNu7/S0iBW5qvYN
LiCAa4fMBe07F7/Kmbu64ScPky2OLW2v3Ca841RomKeaeFjkAXN0PLzWlD3B2q3NWyMJj35HqKDP
cr0XwzBzekQJQyB4TWPIk06WYqzDBH5RUWeBtY1pZd19jWzlL1oavcyE46qfg4cKS/MxcibOU2gc
6A1Vv1vG/KIXKy7CS6910kW7okbtkkb1pGjwPJVTB8G1ks8Lt0bm6galN/AH4W7fhB0UXOb6OEuW
iiSyU5BUFuXOycx7YLH6wckgIsVL/1ziBgokYnbPI4YG2+C0bnY2vndIU5RyErU7hGnz1dp94Etr
3lg+PBs4t6iA+q6pCMZ3tFszq1Fnu0PHsLMsRfZlV+zNwkY5ALBAZIC+CmAuQ9h8t1P5Fsrsc87G
iLFe9TiGKrqc8jfTB/tR4bxiYKbiLWeK8TCEqzMQKuNQZQcTsS9goEj+W/v5rjepszUYaG2c2acb
Sfqn2iq2g4GwRywmJiLRVrcyZt7UqC+t2gUDADdJan12tGyzK4f7vCBOAsbydnMVPy5moi6yrr+c
4PkFYE7FscBnvUwOF1SEdS7MvUuPqWcxyVcXU1aABX3L6XU8ARgvcMjB7yJGg0jT6PPgxe0NjeUT
e4Rm1vYljCSGgp5Aw/Lh2Hp+xIGM3BFhgS/Cq8u+Xbu5y5CJscWArbckRnGTcrwUW7hf/WavfZNH
5Z0/cUMr8REQhuXZXbhu9q0tQDEM3IGF4GjkfXhdVR+8oSXI04UPIW83w0tecDPHKxzRomPpM4S7
iMKZS62KN1ga0WHu9CUThAffmW/6gpp48LOay8W/ns1aMlw27/veUUHHvujM1Id1LAeY0ALa9yum
9qkoLybHvQ+dSFJCQG92Nds80150MXf80KqWJAiBZQCpg0QEmXahSYsshsGS57jg7tcFtEBvmUyQ
l0pgfM9mzq9RRS/9I9yM6GjTZI7OVWKTyGuWTrBAjS6JKScRTyl3bFBY8zF3/S/4EOmFYTPndAVe
jRz3CZKR3Apsg1iuzHULye67c2HTjwtUNtnZQe05TzWjL7ueja3w0ETEID8U5Yd0YbcnozO3pc5R
3Bj8baYt1wWUGSWucjwMARuAthrSq7qtE/I4MDIcxNvAlRr1m2x6SmXwI6Vm29L5EsouXp2Kwho3
48eoM/9kkMscizfXcIBD4AYbzBaAu3HbFf5bWvTqQViCOHna3o5eO54Lv61uJh9Zh4E5FVz5h0d1
52ZZa6AK9AFGXpBNDZUVh2RmjajSojkOGBCpxjbyB9fQ22kGrwkkh/dKsI9enrxNczTcgtOmI+CI
UQTiTUw4LCYkU4zCO/d6HRD0JiANA3qyOXewXZIVNnrvE7ha0YM5z3D2khvcFRRd2AchLzyMzTDg
bPNYX06ZItbQTSgAmFM3iUMzJJWvZTCProO1a7qDoWlSjxATZ/X8+VjBMWxyAeVIk32L5KrSQAjY
rXElt84IojtVAWlqoB8aDyEd1uz2DajhKkWecgiWeu40cx5hiy59hSeLdhXHGC+7gVOm2cFDp6U6
2xSEuLGc3vM17Aoc94W+HaoZSfpVrUYKCrl1rgfsEAzVps5XFoEDpxku5bYiyLrr+m+O8TUo63Rb
LJ2k17ogWA00XvIyOeQFQUYP1HUfKwO8OtaEfuqDKuxoS6iGreKJhWhELWUYX9VueqY+l7Bz4tAN
MZGpHLNz2yiAnjBO+fEwWnQ5jQPuOCpWlXw8ojHjhcjyo26RMiVn4HKm9cwiAbCJM8M4eqAylV9c
R6N1ZMNlHowC1FBjFueRFJi/0FPvJFtOH8tJ2vGFYUBR4wwAhzkMjyAIL2nFvoN7/FG7TUo/ErS7
vqkvUJJm4cpThzRZ1OEdLvUksEycJoPirxZ2GKN13h5LRsNBmBgshyp/6jpz2FqJy+Axm7hlVis5
xybhRByQpOfRHH2mhRJ+nBXRCQCKkP1fiwtY3WmCNLtkGD8sVULHdR2bgE62ZAfV1s9V06ug9Ua5
EQhTCielJ24KJ2FcmrQKPnz0qdrptUPGHeHOsnsJn4eZ8EDkmo+jCdph0HoFYer5YMHsMFKGeGJd
uunmfJ7Te8qhEFIZPjAQwHun+htm+uQMeguP2lLeaYYoF4P1GC1xRePIxEDeegKd0u6SleZtWBYj
TIrU4cD5z5FDnrRf9A0b92xbj/DrJmjEpTmfOsM5JnXzHIf6yyWgkMcGwG/C7bPDeHPSgIuy7H2c
LDrlTLqLbbOhlS2EtpwTq0jwMVBIRpg9bbyT10msuTniioH3L3LulgItu0KXUrBHEHRYBgB1/NL2
d+iDzkiixzSpX1XPM1Fm5o1Y1u5O/orsYeoH6Rcomzj5N9qIvin6upn21izmEwVAKsCr/NSWVnZk
PBxD3fCDCuPDHvLHPixwxZlAfoMKZj9hghNMhyUgGvursbI7JOSdl3hy62uuMKuQhCkq/7Ydqb+i
YuOyntFEtTfDyGQh4NN6VycGOUHcWnuaXnCuch6CGMiS4K1IHjxFwkZPz3/PLQ2Otree20cMjWMU
VAVm/0lRgtaU7Lz5JbhdlHtmGPaWyrFnY2KGZ6QFSCwEJD26w9lB2qJ3Ckq4XO9MSZGQVEtvCa3S
OqjD+6JJT7op2PdiI265XrJ+AuFvFWpFJYcYUp0De906RtZdoh1kwfaAnfejBH+4r4xLr3KIk0Wz
RaEHhspCXdspXdrOLJNdi9zBimBTkSqNTSyKaI/Ln1KniEVizqZgZkA2STMlKYbmXbTtdFxi9nyc
P5aBC9WFUI69+AL33tUg42ynSjRoG6N0K2jspFz1SldXTWIMu6jkvuG6oAC6bhX75+vByL9g1AEK
wK7uGHe1GH/RhG4EI/dT6pKaHydOl9AJMFKd1kVFs4vry9VkGLGGTj4ENjdzXzI3+lA9xqmw8d7x
JcIJd5DgsthSm47zK6d21D3OY0m2UKrM4rCwnzam/hKv2uq2Jmqeri9Wj/NTrSg4sNCPR4Ao1aqr
zrKLgnJUV7TZ9kdDZyR2lze8d9B/QPoxF4gIQA5R0IW6uIji7ApbJCVndjPsx1q9slFxjzpM6LAU
ryGKc8qWMGgcypi05t5JwdOMc1mbUKAHyStwLqlxMxjNJex1dMkt1+EERPr7kxg3sVYDw5hiAeKs
GuIO5/7n6M+lzKOAcBnogxB+ICcSyIMFbKF1mp+V4tZRLV4XxukHEDI74i0IUUgvm27qo02bR/ey
0OlNyqkwljMcfr28Fut8zBnpTyjxqK90F65zmuCPfe1eN/N0BWfA2hoYGRLfQzu3V3xBiM8cjhn6
t7En1MoRUCIy2eQsqTmC75VDNjCpTW9Ju5Oxyog5FvMhJqw6F/tloDSmW4ucKjHHlJXXlMUw2gR6
5ENqu9I47jfFMECpAnC+66DM1u7KUGkeiwXYiujz361sX0i2n1KXaUmbxsYWtvQ+19rECDm/TDbr
l+/YJ8hBHzHQTpVgfiPemssJ2ieFjCljuWtedU/D4H51RKN2DCL3kwSQnlsFYx1fWNt64s7HQT8y
8WanEn6gHWlO1LmfYG2A88R59wn/H/xKuUo8nto5RpGfCvsX8OHbis1OENXh+6tyJTCZMm4uNYm0
agWA12lyzrEg4aC4E43/lGT6NR4xO5K6k5u2nvAwSOaKqZT3lj0xejJW6ZxZQFNxrM0YiGyNwsPw
NMnoMEksjiJt5IGOmEcuPLa2FC3UIQaTNClubPvCXesSpDGIg44WltBsZ+fUBmtkOFi4Pk6HoTtU
S37H0JT4D9aGH4c6fj42HxJERW4Z7MaFiC70rOU2mqgiEN10aRZyODGRCnUzBnPMRtMT2xHC9Z7R
4lWccdyYEAy9hEFRyyD3GBc9VlHDfmPnu1zk9a8uX7ebSznunewuqphEpfqOhjafl5vEq2G+E0T+
IoT8UiRMWziv41iak5cBuOAx8sYjdQvRNvQX98zAcdPb7dHUVn5Nr1tg+Zrjl1PfRhHH8Ikw7A4a
rLsvRFHvknH2dpb0Lvh/dwzFoI9LQ9JSxXRkjeX9vALzndgwQHHiMcFwdIgIumximyW+i8aPvGR/
2FPhVUTEHG3Hlatr4Ow7OPfgtyIgm7ukNepglPpLQN9qYkZwtOLNwDzY2y8dbloq5NLTSC0QiYtd
65AAz/1Jcb0yBVQ4pm3iyyOa0Xb6XRicugfwwjbXBycuteumgpelgXTWnTsoIryOKQTwzfo5R7Xk
hjS6+5WBwZKzGhvzBEbhh8R8/ehnICyk89SVXXG0Tfk7M0nHSzL+2iKISA/eiTpyO4oY+cThM62j
aEgkzvGYndKhFdvUAC9l+dZ8Yv5Il5I+uQ7n3BByyd6bIbx3gJcNX7nH3FSI1QwqUxM/kdvhfTNy
PHoVOhGhpTAgFPAUe+abKrxPbfpXbWPfWsv07uYZSH1icRwKrW9LsKmDYYDC6xD5aa61B7S07iGo
GTWJj5ordEzBFDbkAoEgnztuVYELZmJjcicos5z5WpaEByBFr7Hp3EcdTDhTR8GINCQH8BxWCPyI
gbG/tzoiluENdbJIIA6G+M5sr6LE+2WD6IbBIm/ogPoi13ZJqfWdiRYc1DPqnj+Ji4FXCXLKUm3m
nBnpzNnUaYj4Oy2qFVFrGoVPkOGSTaXY5WC28hxE4Eqwgyu7ifkRm0lltOGR3iVgxuF769NE5M36
GxtRs8eztjXH7iREVtFGNtSbWEt+QMK6hyGq05sotj7mgotUVst7bKFWhnl/smbkXYtROvn2eSTg
wns/bwr2NWesQLjoS1YxPOpmriHCYIT09MEwc4LTiFG70VPBzKzmqkhumCn4B79mTGbVqOPUhs3b
vGn0ITTmm7Fm1aShxDsmrflhcVs6mBVEiK5rbzB5p7RqCzvwphapMGIY6A6FvxaGOceodjH8jqwg
cQVvn3sBuaw5vsEbfSupU8b7ABuv8f2gXMh3Sa2rA67U98w17UOFw1WQmYwHntW59w4I3u+WwiaU
+hNNBC4wJtnMX9ZQAK0p7a9U5zccQS8M/KEbr031BTUWzWmyixejXayz6XB7wX30hHlSbZkJw+6M
2+Q6I/rS9CBDpJ7ne+OtcuxoZ5izOOqEZ+/Cgfu46wtqi5O+vkr4ewVNsxT7RhUQcwhbxUV5neaH
2AZyqWqOhpZwjL1U8mT2yb0yBmo31lAUCAhOG0v1O075actKb0t3zPZteUOW/F6nfrirxYusZgiB
UX0dKWwW0oZhOlbiq8hbaxv7NJbbXHXGoOSu6Vk7WpFbm8yaD5Qb+jbhVAA35FqY2DZN9Et4zhcK
Imydgq10baSHJuZ5UyshwLJx3glh3QpJB2chXFo2+k9ovct+Jj81TZgIhNnc0zGiOcJj2Zy18QHC
I0HcSWGFNiK9rCV2IXg2e4ROStBy09jyfLP5oEQP+cpCwnaT+BJcG7ZuQO9LShh7HAB+jC5zaHKS
IAvM6Jj1yXU7eA9dHa7YIbAkPtpP0lZB2Vtvvm6g5wK0IrTibxDZioOqYgoLIl50w9wwIizSY9fE
4oYEcDJK92YtOoBM5x5tm51QVpxmP7w0y1LyquPyM80U/Inv3EjszOzzsFOcmD+BvvQWOPUYTLd4
6e67Af1u/ZPB4l9o3OaohFUA/GOqrwlTLhXDaTaRHSMwR1ENh6zYpzuiGMjUP12t4UvRWsdsbl5T
RI8F0wwu13wvW7ggk4O+j/1hw2SfobLBaUOX/smDHe1WGKPkNO3H3lxuGNev+YqhfsKY/KtN7FMC
Hv/eceyrpi1f8UrF25BhMOZZijgbzsR7idFN6Ndh6f0jWTeggykG5Uqz3YwoexbGPVVW5u3MZkVJ
WQcE6D5skUEOBLhxhrDobPEWkXOIrRvYKb/Ha9Pukj3KJZcO8QUwlCaONwAvwI7gqPGkEdXAzM+F
1kgKqFv3IAuBlQ1lnlvWg287pN6tnauInIZWjmFzydKDbFsvABCIg6mskO2nxrsSq+/fHh2ob2NY
8hpKvidQBBwAHMriymSm+ol2UJLo+Ndtg7kdgnHfqmNFMQMnN+PUuzEdnTfu6kLnaRG9/rFLg8lR
oD1kmZ+7yOEGVuiLtrJW1162tWKYD2bXH+Ht6h0cOlo2UhC7wgaD6jfu/QhArcOefKToDW8RFSiE
6DmR0axAvxsrbJW0LAj2EGjXjjnw2Vu8UV+2S5QBGaU9uDblZZP7SyRdESzASHaisa6ZWKl9Ekw9
QScKzMF5uTUQZRzEkGsuhx4pNaLSb0eY4Q1jOv+xeaBKd2Vnsl77TUF9i9Y2w6MDWDxwWdzfjkYZ
siHu52PEX/fQIjFVejn0cRkeKKw9xkOIE8ldmh3WhyMxjgfmqTMHMBDlJBBIAkycHhA3NlOPPMs1
e0frZkHBAAOLyU1vWj8T244qZIYOzMPoQZVB5NgkBhrugw7DeZJKv4ihwqQvql8xBk12TsGEus48
4rfrJpD8JvfBNIdvLTkiVxq3lXHPrBO2Wx0/w2Fhz1p6rzO8wt2yypxe1rBVZi8S2DWJ/AVZ9GDS
REHR9AWnr/KkJvdyrSBgZ+PCR/P35qzEOSSsvbHr6po9EIUqJMC25lC8i4Zse+tRxTmJ6WyV04u4
Ao8xHsBHI/JlWLcdD3i80lc56bQ9kAmDNAOdpnVOoR1mHBsU8HbBncn2H97SspT3pnTCw7w1CzfZ
DZrNM5gT7zwtpNVolg5S+aXBbwDXIB9jhhhc0Jm3RTedvY6xt5Sux3zSxFpM2oJUgmFH6WOZi8eZ
ODz18dnJyEIuIWF+ZrON0fmo+/kqpSphW6arvVAxqCoAlNkuM5KamMRQw0HLTf1NWwvtJkgHEVsX
xg3LBAvCnPb5wGUZWWKTc2I1Sk7pi5UbO8+YMBOwmFgZGVQ7GJ30asm52rGfc6Opl2eLntByyoB3
29O5zVgqPOE8s75F27gz914ZAsssHxq0VVjWLabo1gGGyTo+q/x1gn+5y6IrZbmfygQP6FTzTsrx
hgN/QysOL89l9HaFqp6FpD/PN0wUAcGwPe5h6LXUCjqi20UKRx0L333bKszycOEqBgVZQqUUcQsO
Z768GUZ+u7pnaNX0LQpseT2F5G840gDnARg1pLQsu9XeZLCDg8+ksGIP3oMqWig0Pa6NNkoxDPsY
KNuEm/u4em1ddvq28SUbIwGRPnyxYdzNPdnwmWH9Dt7/UZzX3zPPBSSc/NmGGbpRK/69iPErZ+0L
TkrO1lXyKXAsWV31Sa4hgC0Q0eYSXw5dKHcLaJbWWi67sZUnBOdlos+MQmExU/xOQuFUEZ61cYsE
ccMzwsjzAXiltU8m+CN+1N1ow/60QRLDdsk/rRzgQuKWr6tVVTkOV2MnGftjqxTOhF+gHSg6C0lT
KHCTQSQZECR0HcM7Z9GJM9Pd9SOuH8PKP8oU9WUKPYMFFVluUpyQ4E9x1vIUOf0K/9uff/zHP/7z
Pz71/4y+KzDZc1SV3T/+k48/q3pukyju/7cP/3GVfGJ9qX73P9/2ry/792/6x2NV8L//55f8Xx9o
/XH+9bj85//54+3e+/d/+2Bf9qxod8N3O99/Q5Lvf34GfpH1K/9/P/nH98+jPM7199///KyGsl8f
LUqq8s9/fur09fc/HfXzRP31PK0P/8/PXb8XfNuWt231f37H93vX//1Py/2bpYRlKWB6to+YKP78
Y/peP+P/zVGma5mWEKQCXNex/vwDgH4f803230yPiTVRGBcV0nL9P//oquHnU39zpZCOUr4wPVMJ
of78r1/83/6C//0X/aOk8LyiSaj7+5+upbw//6j/+lOvv5pnW5bwLNAxUCgV5Vy2zec/3+8ByfD1
1v8wYzfXzUzZduRfGXUTFI3M9x3t1Nx0mWeGJa4aDhBLQXN9MjzCoQyAO+zzSuwzB2hEGDsfVuR/
WE11AYdjF/ZLSLsMaodTF802zvITssbGEW22z1fDRWM737DoHocqMbheYmcDHm3rckTk5Z9AvXHI
W9Zj/kAccjn3HbY+ypUPU9y8mk7GbsNVxbaLHgrh59scmWIpHCLKNkVQEJ9B0mUBB9g3BstsEbzw
kpvGMa6dUz3V95aUzMGdgrm+8T0Y1aMa0+yoK29nmthgwwU3X4R7Y0nmX3XWvAHYAqKamQiAUD2d
gVI4zwdupgf82g7Fxkvx2oQlvcHVtEtrah9HRPDQXKuVbI0AXpZHTBI1Q0fEIPDBTEvdc14oFnOa
VTK9DVHyt1CH4DuxyiTeK4AcqjBqRwQJ/Wh6pDlpYQpVwkLKfYuIhMy2TsOuCxt3KOZ30mHYoQlI
jtTQFuuiU+PyT4nyW5SZnuKpChIx3EQuKUpL2sVOwIvOq/5h8YpbpxvZPFZptG1dejHBypiWdcuS
/D2VNdbdPAzaJ7upHktIcED1ycB+KHqsiIenj3nifSbT/Dj5xB3a/tlw5uSgaoa/kxcdehNUrJ5g
r1vVq56wwA8paauFkUCYg4R3IqILaXOIY/HicTjeW+sUERKzGdRskzwxPjLISC6FaQapRVXZTImX
lbHZKUjvjq2KbuHRQ5JM7gpuQ3c4X3Zej6xAkcdXtBArNwpolobxjs5kYcigmplniiM5JqgGm5eb
vPXJz1/E+Bgc7yUp3GhrtHYFLN0EpwhRi4ksrWG/jRpjAnaFNUFIFB4egT0LbiB1uIEmPwMm0Lp8
iVcGdz7x69OhtvlfHJ3HcuQ4FkW/iBH0ALfpjVJpZEsbRqnUogPo/dfP4Ww6oqenq6VMEnjm3nPL
+P/i5vakEXismS09I/ak/Q4lo7HY3hUVocyo14/FiAfYSU0seDZUcxugZCfZc0UkNdjMjTYpAWUL
jY67+EKH/pNW1lrGeuBnYsun8BsF+iFJ/ex1/rcs8yNF0pkiJq/llj3kcbGoBUX9BmaIMoORXevX
32XbnnVXLFbdQ+k4Dxf79Ko4oeRHlwn2nzzXZWOLIoJorDajJPEIe9uGjekh+Nv5LMtWTrbMqlHt
ZxVEMcFEzmPpEhrXCus9oxU6KIe4KEZC7r6pOz4Tqt5kssinMdL75GMJcWt0F4gzEM1nTIdFr1jX
MoKttfFduOmbH8KZsQi0CryQXg/ZmsNMEcnkzZ6jRzOBVhc4mQKce5OHm8NxoeIJ8Yxg+GUUYbKC
OHJqPfIeQqbNa74vvvfsSaTImAaMT71h7rssCeCKaiKq+Lu4GYL9SKZk0b8SP3YXaPUfnlCHVDs+
QlbEf6DQef6yZsMbZB/tLNsZyO3Hoh42efZajNEepC7q2ApnscOWB0gTwYuMzon9SoT9X+nMKNtT
mqmhQtDH7oQDlN/RTVLqvbw/LCLEnmIboC3Fhl6y/P7IprhZg7i0aWc+GrI4CCzN/sHludmll2+0
6cgTMzf69ZbeMZQNXddHZ3FOle1wliXLajcSF/yU67Lor4Y9db8WDEqft/gUlPwTjxGRVqSY1PqC
wtKGy2YuLHf85T0jnc0AkJqVqYho74jCEPHELRDV9ovldJRlhtH+bd3hpCy7eEL9CkiDkXn2alXC
+2wbPjcnQqpkdXFBwq4448Ugart07/SKNRg1BLXZeCqq+hzBMTqPaQjU3xLJyQ+ah+nE064oLARd
Fotnp6zIeCaRLzGYg1uLnXhk/XQUuYs9JnO7S6GbnKimqb/nzcu4uH2CgjdYBol39EwacC0GIhpm
dbVC3qKkZIZhTa3zpWb1nvW2hf7PhpfimM/G9C9M/8Xssf44dfXmxeAUBkQxG5nS7fkNb/bC6ajL
6ttVCtxg1vlXRTQNPPMou6k0eK/2VuxpDO2xf7AG+aaF/24a5ZfPXbb1zZpAkFJuFFueXeq2+oZu
lw+vJy0rlzNGpcixrqaV/xhG9z41vtyYEpiGMyGHBEyQulAzxjnettXy5ODTwUBafeLMJ4qR0FKI
yu5WNw9L0owzBx3dwF01xWKIGcZLbYOvCUo6IsFsbl8He9UFr5AUV0bjPrIR0ZC7wNmM2v+o4gu6
c9VxgnayeScCd9NG4j8xowPxidBVWNAMRTfQuMiWl0suxd49UvMKezh4yF6RabNQShPuMB09MO7s
vNT6USj/+Bd+3dJ6eMEcAyryf6dYP1gwsvTQ41veL3L05LeVzI3HJe6eDImngVcubEJyVvMj428H
6ylOL530L1JxJlaNs7BzDoiIr26e7azR+AdBcIbXod9omX/a4Avk8VsyE+I4+uMTkUe/WSQZARzM
+icb5Z/aSD6ZlbfhMdTVA57VwUeGaxKVtdL4x47VugqAFTEz9fQWuChv0VPRoX0Hgf6wjRyRIRgP
ZijGd1ZiJDT0jLQ0Ku4AORg/w+xmkQrmec6vbe1vihzbI8XRQznJQ0XqHxLnTREinwiZgrJTuYxE
ovniJiTziUwx9khS9ocPOsQTyOTvFtsmA3Jkotr/FgxglDG8MAPi1CZG2GTjnqRg+UQPMC0PLk0D
6Z70Ffr7zyFU8IGbf77suVkLmIxD76OnxCxX8aHTutD4DS3WtxDsEyfzCjD/L5xRJreSw5TTAmSy
ak59CngTKws3RDBgc0WL2cT0gCEG6dq59lMOUpRH0InbcwUICTP4XxR8TE3qxV8PpdBAOgzAvfxX
mdACh3CcF+nMiT0lxgWSSqniETK3oFbbkIzV0h3YHvN3qmFzWgYksLekZoMAYVDtWdl3CqIEMpcz
vbjQc9j+fPlt+SaLrtjgJKZctR45qAcTIPq+uoOuMPaTYrgUQLXxuJZ3smxOaozfSDRN9wwE1jJo
3lG3xeskBv2SxKdsDv+TREyjJ2k+tUF+1qJ9i2R/8SVRmOg0kMqJCvEQyuFp9sA7oH6hzvD+Ftxl
G9cJI04NjK/8PCydwaNUYYp3zttDBEDTMqH9l9inyMQ4eIuu0hjG57xrdsil4QOXDgVW8cGS/LOu
uNsjGARezYKyj/Wbg6Ddx4ppSf8vDL+j6Rf498F8rIhYGVZd9OGP7mrQFX+xfBbr/E42POOc9LkR
buvk3AEyfvJqbm2tkBaF0EoGVKRW6/VIFQkfRRix05G+ZgCw13Eqvwb/2eo/Iyd8KgNq2IHPcifS
/C0zgm8THjlMyQl4cHFA0G4y7OFU5suwvtvK+OeiWiLHBoGo9pkglaxbKvInoq2XD39ZPOVkvmgu
YvlqeerDSP2/XVp3KLrMb3SltwySCfFzKt/5T83kk89sYBM3F1I6TO010/VHhoxnnyMBWyWGcavT
UDxhHMKH589/OlxmsJiGdSumG4abjACo/1NZz3UPzq0pzZcFFMtsEZG2qK6+wfZ5iHioAQvkZTis
Sxcxl+skw9nCdY5Ql5LRLVlFEj24rrS89Xq59/OjE3sAEWomVwsCjXnov5bPaB0MDhM58zRmCLpm
uRzq5XdppXrfjs596Cwi7/jy+jHhDidFZwnTZM7keMgmEFUXEbV3XbHryohoX1AEPVNKYywRytjM
e82cIh7F6Cz1ntqNjb15L9o5wQ+Wf6W4jQlUn0JEUbQNoz4qi9i9AakmGsACKTyF1GDiWvMxjM4F
hYZU3c6g+92gdFEbVZvl3iiog5MW+0lAVhNxEeK/LDXds7Ns1R3w8WxleYayuNi1wvzXi7C9GjPu
znrcDUq+qrAljcbvECxhlk6F6k41CysVOdcph1pAUhQYmBJ5zqj9bQtWc51GWHCjQQAEFtfEc4Zt
0qLMMvMwO6uIRbuIkUsmnM0a3YaDBJFPLSHZpL1OPTUniWYYNhfJssUPibqeLa1W/82N8RRnRHzg
6kgXLlKztxfNc2R9hhSWixsp2eZsL2h9+Ffgrk+4NM/QAXAYsv4oI8zOdfk8vvZ11O8HIK1rQnAM
fK2cdHPf71TiKcbzJExlMWEwaoRdl0ksHEaLsrr4sg0OkHwg+Mi4tu1ofMQ9utagu/uBfJnq6X22
+YJExHDRuCof/3Dn9ecqI1rID/2nCilsk9oCU+4iIClLrGXtZ6iaL2+U7mZqnqBYdrfGpNHKmQLg
JsCHXMjuEGlAjU17rFAlP9ik5I9uQQN49Deo30ALWIF1Sn1wvCABkL5FIGgqGgOMI/lt8TL78Vdi
6AJAZ1bvcoDkTltckYJDvLVAQRFW95nPu5mUXQrk8tBx2WBms4MNCdHETpKpwrOY2tWmTjWfeAsm
pRJgScwmfndKsBK5h3xMmM7dlPgh+K1DTdc/EXNDoZh3O+qHF/ATPGR5ztZ+WVcXIV6EmQ3XS8gK
7BQk6sklwK9Qg34T2HqYKxh816l+69ShRo25VjZJf4UDlyWL6+6IlTjbZYn5xIy+wdlur2sD7FI6
0IqBlT0G1vDaOhHWbi95YW4UbDCqqnWBAgjl1IyGQ315iJFxtCU8nT2OCJtrS+v4xnHNSA46L6qZ
3WBE/la6iwoGbnVpexDvH0lSPao5bi+1Gh5TM71by9rBISZ9kcHeR6nfK1xj2xxvAoxe1OCsXZlM
T9joWKR+9Ea5YGGCBoccMNnO4tqYk+XWnQ41WVNqbK6Tl0bnclkWJuQgFXXkXYiQoT0tboFTvZUt
l5OWS4IviI08AynYz+EfCKRrqw/fVazYgXRq68fWrQDcfDCRI+UShXLoqa/SLq5x668zW+7Dwnhu
GYEdmtlZlFzc+aTk7sOxn66ugJANeI/T5oVRSohkNYWyUuLVVqB4EmqBvcGh5wba5I7bhIIPuvMB
T5UZLzfPje/zJIj8RoXOkhlnC92hc23wNKbu9GnXiqzr5lJJD6Wj55ytMDTPEdPdEQM3EhcYDOig
XWMxxlXDJuEDItrzFjSu2AqlAhz6FRjVHoHz8tJU9b+RXfBzmkU/gfNfQ3jNoMrjKJrygI6HWyyy
Tz3AWQddCbItke/GzwFJwraovfLcLvuXUvxmadRteq8L+Im5NUcE5pm2bh1bsFV1ki2o2YG6cLNU
r4bFN+tW7wXfR5nW98hffljsMuda42SgZmvs/jxNw1Pco+QlKJPNd1ZtzPHP4FZXLNdkviOctJ3x
akK38wckDwajc2ZY/U7ImoIGI86Ew6Kemr9CRR73bvGlGJTQThF+G7V4QrKx2xcDVQH72LOVk0wQ
mu53X3anZgY0X6U/rLwf7cJxzmPzlLXZrqnx5ReIWLk/8r82MBozPjdedkNYcshszuGQVsRiv7Xj
TeWfg2vZg/ECzPufGNFkeMFXPfDMdxkGJ7uvgbjKpzmlFCWD6a0xSCSxkUNCsaZcMG+toOlUHQjY
0Nn0bXsCHSVO0DOSK9h0f+uUWLcDFwwuw0LE+VyJCLK2LK3Gted3mI+lfbJJiyf0eTzavpoPRVDi
oUMNMEWHIsrEGz5yAlyFz/zFUE990upL5iWY0XLHus/u2zwjn+ayWXdJ9aVI3gaYVANRcopn2E//
lZV9S5ThrRl4etuu+4f0Kd1GNscdASfmuUHExIJsY8yFeY+IQzmFFSIDE+YpMQktXuNK2NDd8JSi
LmYRFpzDOunfVJJ2B0TCHCqB4+zG2pi384BfZEw5fiKr+FvqAhGHCdmHe7zAq2UdVZGg12xY2vZi
XKdld+fu9E7CNsNnPyN1xKrmqxLthlSqGBpWd6xtbR3Hpv5bdfAZDMuLEEwvRHSbhsybic4jGy1m
d3ybtN4icCvA/vH6Vti8VhRxlCtRvlEo6at4AkqEMRXIC37inNmmHpJv35s/R1zwO7aCZ0Bc+D1F
8ivr4OKkuL9RgSGWST4DBI3b0DDKAwlFz9oVYj+DcWAYQyGZK49kjvC/sneLrQUZgyuCd7HLWJUh
CEYjV20npHMYjtG8ZBpUQO+weYtQAHMEPSCy0pZHaCMnaX9rq8kZla6FwZiwCEkajUbnMOYIH6nX
U02ah0grkOvzWSskodokzc0sq6/CvymoialtCBjszbWYAwnGHyS6w0xjFWLtgEDfr+IIEQgbTNBI
PuPXZqpRlGrOvx4TVD7xI0aefKE7vESs55FX8FGymwQ9NyTPfoj3zEq20YzqIkirYzOUV5nvFiPP
Kg/CjeeUP7WZHyymR2k1r3UG4zMfP4uhOBKESNff8dVWONErQVOzNWgijCUrhBRGv7aP+HkJS2Lp
tE1K6yOYkJRX6gcRwnxysDBG1qJygyGnTQ/LFiboIQlh6IfWi0cdBdd44I1GUSk6zeygsIhTTtqd
Efqk8mbNfZpJvRDu6N5ZmFO/dGusBd1VGzSEKqRu5782Py1QXEZYxj6YnswY6U/jLpEl1X2CKLeX
cXExE30iW5BBV4ZgyfJK3oEifmuKMPyTeyw1O5d2TVfIYDriZ10GEeBDv1KSZHapg1i3bmAejy1T
GIY3pgQyMo7kEJAz2GQYTcz0TeZspQnMru6YSM6ccfg7ZX9IouqaEXWGBqh9NXP0W0PE3w2T/z55
JOWGll8wAsDwKmJCzdEQdvrXqdrmmEZPwso/+ZK6xg3XEW3HvkgiJKEDhnTvpviX0qrw93hBadI6
vE8FxQml6RG8bb/B2ZRgINw1JsWYPSIdaKq7F9OuRdnDYJWzrkzvbPn11Y/ntcNJO1fuAftstMkM
UkQXKQuoQp5bPMUbGv8N/q6n1nP7PW5ONHBnv85/GE3RI7hiN5FGw1AxSKCnoYCs6PFjF7NaGIAW
Uzr/YmM7wEum3ljoG3EwtlvP8d0N2VVf+IiRai8oKifA3ylae9yWjsVXrnuNbBTbTtTrHZ/ss8ts
btOV/cWLqj/dBI/eCMrv3MFwAeX/q/QYSbAd7rbuTBxDjHwu4EWh/g9PQ8o51jHjLW2j/hfY87Y3
qgf+Acjgecv2J3CpGNGt1Z7xQ2+E2Xzud1bPHepRj+7i/pbaVP5GnzkvAmls4rMDRvOzUO+6185t
NhjYftJBY12eZiZ90HoLfUh7CnlPmj2Iksh/8bW6u8Q7+bFSRxzPKNJDhTkYlRAyOvQv44QD1vc0
/ADJ8s00PsRgjRT41Tn1oh/0sXz+9bkjNRWpYrohdh5lt6v7veeE9bvu1bNRNuZZOTyF/cjIABUM
0Syi2eQOkdxx09+7JM+PQEHvEB4lTSBFhIwwAteVQc5y88Gjwwy9BumUJi0+4QKmQuRkgpxjrtWQ
EaNxUKVHqtJMk1OzOKJcp2lts/G/PowIdorNN3D1TadPUylTrNBWwigY7tEUDM+WeJs4GjMx3GUO
UthZQvPsSnNBZQxzmyDKtpiFlvgEgkXzatr7LPUCU/SnujdfBztT66SGUh8G+iXsnGgX87NRKjg7
P8YsXxWleJrItDcNnvExip/bqX52sVM9eV74TjuJP6dCMuZBeOJ3c5EqEOJXDnfG0yV/BgLmLpfj
2VaMHEMMpS6Wi1XA275qpuVKa5mV9tXSI5k/tQVXoS97GBGmBLAKFmQiLoA69Udjp9jjTvkPTeGZ
2F0g+ovnuCgY9hDKjOE6wtCf1BfVNt1WdET6AJdoXCQXPpGbTEwIH4LZt7FTXvAWiw/wfmufjxSH
mL4AinRYY6VEZQbVUTccZtk8voUTp8No9EQCpk1/qKa+odlWRJC9KzttVybvH8Eo7ocv2Y8kKaoD
YTtq/2sPS1IEafdrP8A43B3sTDAOxwMOsf/mkOeCacpAcF4xeZndr6RjhuDELiIoHA5iDsl2EZAJ
TSAepjM3Z2IP/4iCDVfjxifJaTYWLpwVjgDT2jqL+b9nfH6oMYx7sLmyOIsJ+YZ+Zky+xa8OzVSw
zJ3RWZI1zZwKG4bYuDlNu+klzkbO5QWjwj729Z+xUWSaoM9oc65CiTkDE3KCmiX+A63UoDCr1K4y
en4ZppRmq/q7sJk25iVT10zBRlNeTZmQFh9jWBYbcF7b3pIA9YLbCHz04E/JORTzc4wkGOizIHie
cgQgCTTD3KChsYtlLyehVlV+n0CwNp6Qh6hN3i35kbsW69KLgCzcE0rrhKMCqsEn4oH8H9xu2zYU
5/gk8jPypn1fhEwhkvQiBUyWJG71VpgJUBaXqYa0xw8iIYojoK940xQk8iIQsYF8rmahmPGySYoj
LOjkJe80CCQIES17y/q3SPov4sb4NAYoNHllJRfQ2cgt7V0sYHg1OudMrdGYu3L8Sczs1rbItYzS
YVwXinM0ckWqFNaNZ7xMOiD8Zdm61zzJB7qhPSEd+JER6IcGo25v4RvQ+qKCRr0HMIJiQBoEs8+j
fPKemVHclZjJaeqNJ9+HoCN8LE0Fqh104UfdxdHSfh+joH+iUmoOdHu4uUPjs3fdZ0BjGjjCnGwn
A9DpPDOZxHkJ4QCd/ziSiDNo/xXm6Us800cZFO98xviFY8xwefHGMFcBz2Z+VMFZlv0xMR1sQ/Y4
ruZMv3PLCP5bHbr/juGmOeY/yJiGXRyWZxYN0O9HGa/Lyi/IoT/pzAv4Xt2dRN2xtZhnzXlkwiG1
ydclG33FbAFwZCf1Qdb93m//pERFajvsUYodBVFv+zLxAR8juU2z9pzhSUACCC4naFDgQVy99c2M
BbzsWARY8bEaLEBkCb2Z1jV5pdN7ukT4zC0W+qIgqQtAQrJhfU6yL+QdvA/zZuhwdViYLcfo0NtL
xd2dey8FdYMf6DAFRC0GOyxKxbFPBHED1J2ovtEtxsF7X6v/fJ0bO8stYU6I/GQyzURIaHJyF+es
5qpmdviZdi+6mL1DOVVsYSNY/NwuGHXLY1zitihZ90Pk9ATzLpJv3LVvEL7maMaHqoS+TL6k3JtM
5vhm43Db2ywaWHv9GUpLHxiXogU1kIzEw83wBr66uKat+Apd8UJC+cH1kmPSXwuLKiVPdmXZbayp
PnWNfWKSvjHkieQL/Jz88VM/8ExQKury5mNAcMkKDYKdr0/s1kQxTOiZEWNgQCkHNp+MfTaxY3yi
+1vGClCecvldOMURleiDvTOejGSA1u9+xj5PS0Ql3UX+pZo87pTunx7m74J6jUmW+9rBFN86kf4d
tdp1gCeWKWvTiWe3/KlCmdAbDacAKPmKUc8H001cuJj0yaeiMVDPoSgli8r5zO6F951KQ/WfvYk4
vFf35YtpOHuY/f+lqrmjGzl2QNWWtWWiZ15rDRAyDm4M4wkF8XpYfVxaOEzqarqhPu1QKJMG3Y3v
lvWoF7r1O8qMikV34XDUxztzvHhx//CJWEha8ZQnw8ORR3QfoAeK5kGxt43jjhiQoHxwbf0mQwsp
r7Vfwva7iIJ1bIILfmUSQUJ3PBfrJnGfs+qMTP9ZcogtWLZ4z1YrW+fsQGkE4lfmMyjkMUBi29xw
bjOeUOEL8dfAcMtpWMWQMemtum8aoR7YbLBlQXDLS/vYjOm3RzA7HbeHwjN8KaZ2jwQ0OcLIgwwc
UoFkL1PFOWZ4Ia7vgZonZpBg1FW17TDQLnvIL+kkzKUFjm82KE5MByr9I4zALaZiZp14xuEergzh
/Rsm71FjEtqC5ue4oeXc1eS1JR4HPlAIG1o3GfH6tqBO54ysWbyBn7Ge3xPPOMSgxxLTOjUNQ3Zo
Ht7GctijTQsmLMu8XZXIbmuD9zRr80g9y7fZqS/+4K9icj/RXlBZt8+OaG/mxIybOPHnCUabaSff
5K4CJb/2Tj9tbEG4kdWReD/8Mlt75eVj8da56x5wewcz3tCkGPGMEZLNicy0MfxtYiBjCCDP1SSv
sZ88QCp+SQyIVIO8EXEGvmGOKb1k9pu45rFWjxjkCYe//mqRjqg+/lNJda0jZ913/s4yYvToMESI
nIi56KinPYuLhuxWFMP0HswmWYjwv6JnaOFNmyUS4SJl8xWV3pMtPUoxdyBTzUUTDERh+URcsSCm
/zZ6BvuuIXj4aNyj3r50PVKENnAQzfBOmnBJDKXvihOerZzJTWD/+NQcS9Za5Dv7sELgyoQAv5YK
Wa/Sj1FjbW0meWuzDuqtEXCRoMAF99NNb42KX62CEXhuC5arDmyFmrt1xqSOVWplp8HNclS/bafu
qS006KZ6PxPyxDzEuFGOb9AGepwwHkr3lqNpDP9A0H0jqmDZu5J81Ze/IAuOnHVgxD0aCROQUBje
IJczG/eoRlTEdQiBrC2Mf9WlEMWubsFLJKVg+8e7tLKrdkCgkV/J97O2Tdc8Sbf8sr0Wqtosf8Ko
3ZuLZ0SRDj2LGi/pMruboRoUxW9Qw5Z1s6NVdbB0SVY2Z+t9wpvAbGTqVw40HBZxCUzrasHih8/B
Ig718+aKgekYN9x2MzGZUG5ufCWsPvAjNwwPmd1jAaFWusC1xnRVUSRX9VfKn3NoJzYpbR68c+n6
DFBeosWKnxfOuO2ecz+xn+jl2YqgNyash5HZPF5CbpEoDD9zrNs7OZh/g2F6TpMq2YQZLmUDr8Sh
JD+MahCLxNhBXBqic93ICXctVlfLwvAQpwQVhv6eWYK5JrbuWnboA5uLrghhgLfDcSsPcpmtj9UP
09Uet+DE61on3/YYsdJW6VYPzU3x864tzdB9tNpPz0k+RIc4CnsqaqS/8zw9jSYIgSRK5Fo42SlS
NMEtd4ePwQOHiIJVQQHdTt9BmMBRQWweAQ9ZS3+KdqHwX3VtqnXcwX+cgy8sotWayrlZvfZ2KnZ1
fqyIss+Z2Egve8nnJD4aVXlBrVPsoPQz8pUgE+gCA8haOvLVrsm9q1hc/hGykZXrt3+dhjInxru/
Wv4stGs16NV1M8lLgXx9z0yXzQQjxM5wd5TNPqqMZPH4FfR608VjULzW7UxcFTo2Bjuh5KQwMn2P
BjRhTYyTCfzEvzIufjL2OCl4V232vE6FR96v/beCzUCbk70mZvEgF3sLm6J+9SC76C7DfpMvb1Dw
V/JeW3GHOL7xfpXCI+pXH2ZhvvlReBpxtAE1KdUTegIqNCN6C9KCmAZjkRDx/hPRMLG9dL6HKLpx
x705tDJctjGEToQXpJlbq4TQsB1eow0n+yI6ithUOOeupaqovRuQDN5GjkqbYG9glwi8ZERXhQo0
I9wYi0K8772YvbALaWSZLhnxsI298D4UYp1xtURhV+8sHOGh5gvuNF6qUqdbtHBMUBBckf9IrPOs
1lFiHmfT/GaD+J3MGHOAN0Q49ON3MJzWsfYnInVYKAADrKxLYzUHMyLBc2rm/SwHMo3b+UAodfou
mHGzLse6HT7DtScAVHdv6f/DtKw+MY68GlPN/8esqz/lBOzL6grnVJjc5rRIpQoRyHjmQ+VxzEVv
/+S5gAzZTvaphPwFOiT+STG5uf4Y7GUX/VfqAUuc7n7NxH925kTs3MBGIZiz5o1sRKUIadAOpWeA
ZHzNwyaWpiTyd8QhjSdhUwakVzmGOmgGR0yWAXck8hbZC21s+UsBhn3dNROiGP+1ZT5UMEHZKXfi
BsREh7XWvdUsmNdY5PCdVP4p1tFRGOnHbEmkhxkxZjUdcNqXi1HA/vRlYx1YCUWtjC6znJyLVc7m
zhM4Jb3auuqahAlWUoa/hp9TDuRvIe6ZNmkg/7FZebMiijCJGTo25CXXJYFY9RxcsNXcmwSnteUU
LLbQEsVyNE5Gax6BnGMD6TEFYMtkcaygwjQopVzV/EKSu9nhOWJgJeryrWJmvcah7Of1W48nSBAR
fnDd6ev/ONp6oa1UDuyFcfi2Wwfb+myQYq9sGCWifRL2cxaJT7CGtxDMAeP5k+NE2F/aS5I7G40s
FK0SeAR8Rkn2b479Tz6Fp8r0vxETnhz6bprDb9mU1HV2u/NnM94QIvY7Sb+CUeasiDMMsLITIttY
ql/bLTvNMtrYPqZ3l7/EhvcbmNaPgVWcCxxo5lSXf7I0o4WQ/neJeTVYvPJtEb7JLiQ4iHQEnwWH
LAQUxDmDD2G2cAjKj4iaB/I7slog0Eazh1VyjtE7bOIi9aD5bH1hvIed71zuQDDvDUr1qMN8H8t4
h16OkqJ0iaxepBAItbEsN691ON8tbLorlmHcswZViepfq6j/mY2CWySMoC3ZTOBIO65U+tIJpEI+
Y+YuPRoMR1cpvx4hIhdPFrjrcnGPyQiMKvFsyb1LOlow4mWlmLcMm4AR4PtRjfI1jHt0DZI4Vlh6
eQ94wU0EgnJ6dyfEowO21H7NKM9WqRUuI4VP1PRIHI+znznUzNO58tgQvpOB+AaSllKwYX1aWsGj
FM0DxO2pcxJYkFzhs2x4QEi8au1Pc2lTy7m31mmYrZOQDawKp3MY1B84Yy5j0L6FGPIRyzswv9Pw
bvvdWyy7bpuH8cpvU+AKWXUajG88kXvEksVaogAjocM/t6r+Svpx57JfnVBQRwmHX7qkAwUDrw8N
hIEPSY3hi+c3n4SyHgQFhC7CTxXa27o0MB7ppzCjI0/xKKxLxBRJSRIQWUNTyN7GFTT2HQK9beK1
G3tCWOcgRhYWb7pQ1mdFPCclVlenn8kizy7mbdTd7WAAQA/IdFWxFtTlUacD4T0FShf77kUGeCDP
PxGy9pwN0dppW4YLLqmlHklphJbwqzH/bJJ/cmDRCfGWS4RCXrlGjoE8CNc6D37dtIQHHvwg/E8v
Zg/sn1SGnsjnVZlzxvvTT6xsjsS4OQArIUO9S4BHGg2HiSo1mzPsxmY3vPnZjEW37L9Mg9W4c3Ls
8BOfx2+EogbJwLnwezJZWTo1pQ9yoq9PTSzLgzEVqJ0i40/SvHadfWsDuejRIRbx3DM5Yu5qThwy
9G+UHdrT3y13FW4xB5ej7xPTg6ZOmvUNyI7Fajc795O6OCKI92iAn9sCABEHC7aTp3CmhrObKNm6
Ma0JILx976ozNjnFPgpmaJzHYChNiLmB7wR7KF7MxyAorHAnbxPE9qfcp3VGensg0ibFbnJ0ZfBB
cstvFn5NJtCq3HfxOHjmrxf/2orotRZfrJmivQtF80UEMJ1xiR2U7+o6y3xD1FdzK34Ibiye+vq5
ghywD73pMzDh4Aaj+23aDMcLn+CRzH14ffkIqvIj16l7HjTxFmxbeCnYWq0ZoAe7IakEEgzgUczC
6Ma1G2wcm6lfCAGIVxWQQkX72xeMAbhkhu0Eem8jE1CDciKiwSayWmTdvAO22nOji1vieAelQEE1
HYOQARDuGPGYRRbJ7iL8MDWSAafpgNJDm9VzKOEkKgTMQYRLhrGM2fKjd+HJlvgaKWDJIQGMjaB2
PpJJJHayg+gU1zHYhbx9ii2r2EYaK5tTx6+w9Hiqq5RUGRRk+25iaovbkY41FNu2K6cNb+WXjLw9
mWoMSmlbI43wP7HT/AJJ6qNOF3ZGMvzK3grxm2EQLamA3ZapsMzmVTa3wFortI9jEL3P2pQYGKrb
oBuGZi0KtJjkD8wbLQZ0QneggZ1yxv497cU6aYKBAyU9mvAKHgM6wIAdvysBkuZGDDNowskMjtpi
PBanXXH1R5tdpBo2rTY6lGbVQUV37A96PxO+2g8pXLfO+oLm+T0kNoStqUXCYjP5Y+jiGO03avpr
W0ZPvnL+Zp03bkckQGsTld+YmP4p1VAP7PQz6usf7TufUhSA3CwX3WON2Ny7TX2woR/q1ksgn01c
1raZP3pipndgmc5AEz4BWsFyiOmrh+zdAwNLAkT9lnsd/j+sMA0TvpNT5y+6bvDrVvOWeJL/cXUe
u5EjURb9IgI0QUZwm94q5d2GkKokem+C5NfPYTUGA8xGUHV3qZWZZPCZe8/94P11V6YiNfzff5h4
KEnDbE98BzahBghGhYo/oG0m6IJRFphGiVdzmuHiz4/06PbQs5ulSLv0ygZYaVp3SJFz3vfmqBuf
vIBanXPSg/ahN30mKe5B21QnJJpYUPH8V+jw8IKrc2K34959QSTdIx/6APVxDaux3umLb6TtJZWE
K48VUARt08NZWJc3iBi2USv++P6wdzzyL4KAy6I2en7DyH+DzLTt0mAZnHhXqbtu30AknlL3RfRd
eHAjC2+lKTdoa8OL7RnU0QY9buy6zM9qnx4S5WEM7mU1usanVbmg6pnNr3unPgdj8pjGTXwhkPgH
4chXWTrvve8x4wMwY4fXLsiex7TolsRIQh0K6EF+wZnNBbLyOFN5EDVhL0HcBviE1Ia4t28Nahxl
6fSGCw0DiEuOWYUt2LKW9LQY4tsc48oigWxbKtRd5uDSVQswWMgmq23dDfdzkD1iIWVWn2EQIzPY
WLc9sga9uJ+xmxBIiLLNK+bwUhYDvyzzh4YfmiEi2+BfXNFwTRdUlWttxDPO9wDiWwNPSiK314hP
0F9pue7N5LGvGGF9kBCWX0S+ROIavHTh2l/ChjYaM9RWnbUpbHj6nmStxOyP1RSMRZL4KOZDmykY
oUkAWeWql6Gke5IYBtwOJ3raclB2GwOQ7tmZsmwl+3SL6O4nacOT3cj06BUfEe61O9fC6F0kd3aj
3b2f029SBFhH6zcsrSuKdq5fU1sP2MYb5m2wVgIZAezkwe70PP60FSE+H5f9Z5Mm910hGQCiwCir
B0XgLk6b7hHow7X39Il7pNwz8++OBTv97uqHyb4ZjFendV7jGc63EZIEEA3bSs3F1vN0CJSOEF76
ApDbUXOPKw1yyaDORW4Qno4SMHtEte2t850qjBy1r0UPz2CmwUoVo0L0kuchbnk2QmcpxhdAJd2O
58bbdHZl/le2xrRiU04KnAnrYQygOEbQdOCxRCjo6CtDL0beQzCidnHoB4F49LxrU1aXqsD8yNFN
f9BzsbgjLmoLji2iBPw9jsLZxp4d0RaxbYPgIvOwEERmTTKAUztroMFOxeGIOIIBN3csWvxbE8jp
SKrRYyL7LQ/TT7MnhmsY2OXFrNxIJbrOpb7Pp+Hbcb1XL+k/Xab0LM37eyIUZqJFesF8dZQYL62x
usne2oahnFeVEYC2K8jcFPUBcSQBTqaHuHlQ7046UlQWT5aoRzwX6qkuMlya5Ha1dcprKqLPyi/D
XZ6JRx1lJ2Mo/xZaPTWA9ZFsnQwDbl2fcetOSNCg/a48owOFoseNbzDSKBmwgf4CfgOaqmmT7yF0
F9WguXRQ1S4OqX8NmotOt8cJDjZ9RZGcBg3/rM6Ds+GN1tFjq7+KhLhPcHfyYJLPqUQg1KB3g0i/
Ggtm/yY2al2UZJQnGEkYzCD4IsMSZdmXR1mKKSDNifrNNlHKg0Y2xk9tud7elh5XFRl0wkF+nMXG
nV0FTBNROa1D1nTbyCqPc6iehiSgqMy6v97IIM1N7I3KkV1jdXH3+ZQ/t060D+v6hbXmsB2YLkJh
mTeYk5J1LTEIcdzlO1F5H4aeY7bgvyQk/AIAmHf6qVeu3EOVy1c58BESkZD+WZG3lmVy6+Y9z262
V8kt1nreL3gFDRkkreGPE0gebSeqiLRD6rIEhiGHh8GF4FHXzZeXqy+gieijg+TF5t4AKwd6lsyq
VZfDeXQ8GCW6XTJIUFVw+AQ+D0WaRqLf9NZG0NsEP6LP72QCdcbv+QRb46aRHfhOsk/9YLpjGoh3
E80xaTfpDkH2EZ9jygaJnT6BnpBK2BzPeQBV0K0ePSlLuDdEOValeJIDhkljFt+CO303VfkdZBSO
y9n8nNCabwaEHy4CSfrez4Jt/zCRBeVaSws5ilPcW1+KSdS1RCWpIdOxKjQ2QcTEB/2L38cC2ZU5
bqI6uyKMi1ddD7EtnQjojBblcqL6tWGT5kOkzlYF9rtVdS/KapiEs/4mpfANwxM5O0tmtBehzm55
ABDo2a2bNAA+k6hbbg0+n3NbgcBAtwHkMlTLDdAW2R4k64Yuh4ETc3VMIauuUxgbLZxmzmQtaEe5
cSm9kFCzvXYRxwuffDrUs/a9Ec5/ghTOV0tQwT6Np61o9bdA2cbWl5FD1JaHpDKWzj2fNpE29Z7M
j+fYMKliIPjrOrojIbRG+EBAiRvaj9YDjCtzjXT8uwj6bd8Nl0giLkeNgegmugyKLqTQIQV73+3X
UcQ9NM3jlyjVu7YCtdXGA+0u1LdSL8CTDia5LbZtxpovm3B2yzA5azY322Twa+xHDOPblFRks3yf
NOEVtdNdK4Wba6YoXnfd4shtThOKSIxYNS1KYj6RyDcHkg2QtaTcTJKJA6I4mEPhj5eWl1E100pQ
kuxoNljPPlRFdi9Ui7nDc8AbtnfQKWvEAPRZMjlG/uSvam2eZ6hAO13azTofg2kLV8rAphodA6BI
YIL9lEYJvlBfTzeowGVyCEJJznoMP6yy5/4Orf3Vrc3qaCYNS/6ocXZlb//M8AFP4cAmJTAtj0h2
eWCbvsW/Z+7rPGQRibUbV8q7U7ngBdH4rC0z8DewrClIwnGjmXmh/XEoDbB2dngysO1BSOpIB+t6
G3Vx8jaYSQtNe+R9Y0IbxO+eTgGr85xhavbYYbLOR4bX8AEGxEFY8R02ffTpSh0tt/sYFqp+ErSn
3JdfXStf6cV95tLFb41JAs+1WOdCNGgtxDXou1+vqJNzD02/8Mwj+fAZk1ch9lZDoNjIVQIv9VpX
mFaA0N8PxuxuW8OwDvmAicTq+xuRug4DYfpjnibGBtssyTCEzXZdhFwDkG3DO4BO9i4xSU2fNXcO
aFgXpIY6Di7z3w4J/4ZhIL6fic9yNhEsdnrgTslRXCAUIGkFeE5tcTp4HdON8CQmcUnY1TUBRJWC
ods2yoBx/fvi6vEYWG50lIn7M0QVCmXEVZmBJFhHc3SmueV5kpuSdEnnFdwue2yPp8octtzBs3dp
E1dvMMg/BaL49RglI6bMnyvnQ2iqr7GGQh8KVvt53Q6n2qIynBZ2mC+hflvZ33Cqd2Bs8VR0rb+z
ZhRUs5T5VtRC7tGY8VpnFkNmwJ2d+orcIqw0KzYv7Sadxp0Z6tdeRPx2dpYey0zGmFxalACde+8N
3rQbEv+PgSt8a1gII6YoIZM+zr6rBkebIUsGTUSckUdbnyeNTE4oYe4hB68Cgq+2YZ0YG3znw1MU
VafffCh4hvNfyRKpERKtbxLACPJ7tmUP0kTQQNLbf6Z6+kX2zgAuw2dl0OPeeRPRMaaquPDiLFsL
y/0I++zvHGG+J+fxk2zEjUpBkcE6+6ljcj06tDoggK6Wtm5wCAtEnhvCxKA3lvZuCmN3654YcFn7
2qQKC8ixUg5x3IYKt7pBlQ7pstfObQzxpSDwcrdoxsOV7S5uLsf7LDJ54CI/lyOJfK6YDpYRExAU
2sM21TNUltxptz2ZV2HnvhJRV269EmwiVCBoR0m6R1RQIRIO4KYapzEKvK2c+3eVsINJDSTMFeqP
t84dkRi6Br79mbutlRe/QxFtzQgTvTj/S27iI9Ng9Cgpn5tm+hGaFRKrSxoCQkilfa6M9BnV6/sA
2melmxAff8mAsKRbAaVm07CY1aY1wBVhGebdpvGGYOE5wNsihwWNK5270eb/qUFOmwOP9hGy//JG
dRw2NN8v7jicixCwB3+JFC/TkuvZtep1FQF+xEDw3PSkKoiWYhvHNFQsPBzWwnUnJYYCD7MmEBaY
QLYmwaPw1tznIJ07/0/p13+lhSavdshcJfZiU7jBIxEMPi1+8FwQOHbR83nufAKow/6xtrJXlAXM
Sy33WNhjd0pQlMjUMs7Sjp8KAXSaJ1dv5QM9sjrDHYCORp9Vw10Me1IdEuldA/9oETwbhwQxtGF5
JpO1ZgiFjN5Ii08z9P+2CYrXvBt6pEBoqaYQXtwosM0GuYJosGuqsDjN+J7IIfsMK4SWGU/BtEle
fJGfZY0Qh6xenvOKdSyaCgov4HWNZULioCnZzE1+NWl9RtRgVlOdixRVV6SQx/uoW5qcmbEiXQQl
+V6DWSsTPMOOF8/rsclvtaz/Qvt0NiPWJk6ydD9J1zzIuGzXdRS0EEW5XuMlSzKLHMrzeSIyJK6z
88z2vUO7CKxp3oX6OqhMs/usDmSkkIpVlk82HPugL5aVF5MJHQIMw9LbkkJL0ee9FiYp9dPYoOQI
DPZumZ0SudbjUo6sXa8TYxdwhQtjuvcw4YD1O6aj90rhiq3MfZV+JWhnmT8O7Poj1CpsVAH7EcUr
gIThv/cm5xDGzZpht73LiznZhyZZvQWmQuJmmLv6louXUB9V5b0mUfbgnvqAK6ewzQuBy5wgmHur
E6kdw1PYNfgtU8wY/VjfpEX2b5BfeM928BOpVuKEOeCwpT9GbG9E0cpaNnXhRFDOMB/MAORduAiO
7PSFUBWS/3jADxp/cEzW7Zw5HFO5ees7T6KS9l+4c+Mn0XlAuvoZ/xlmJODWJMv41jPZETVhZdF3
a6HkIc42xWhiKn+jQ1ygQyavcLy/fXIeIPBIOd7nIvtGHUUKbP0LkG2JXhufrIp05xb+DZpJynAo
DyUe+PWYctjmDpbqIMaSFMeoo1GD6YUAp1wy4rAwolTXBzuWC6efaRtvPZZwLAC27a2FN712Qfzr
FuIVDs2FgBDF7nsmzCAgssqhMhThcDaIHJoibMRT98U4Q9/aarYOBQW9yQu4jyg6oQD0aKNDBSnG
2XTSNw+OevDshGlUav6Cjj80M/xSI2g4FxL9XpPqfTC75oF5gUIAGV+9ycwOseNvatXRlZnTpQvK
YxmY4bpo2Ju3aibpcrT2+BVpAXhurCzihO54XPobg/imdZmLm0w4CUsG/uuxPFdm9Bm2wy71xuZo
RPMmiax41+SOQzQQiMcGRWfb0u2klK0xUowaFQvIDB4Efe6x/B45OTnnOkxWa8HU+hDCftzYbWSf
S/e7EOhfID/siIAITm0ttlHgNqc4JK01s/fTmN6WESrB9y5ZKo04I9vSk64SZhKtd2YNI3lir4RG
3RBWYfiExRjZkGmlHxFTosq0rn6SMDxEWCmEzVhXV/eVr14za6Cgj47jrJ8Y4rXkZ7Sn1HiVhvNS
ZzkmgN+Y+Kd2afyLrD7mi3W79ABIytOIGN5o7Xs+6q8p7ZjHA1OpB+g1REMg8ieAXEai3xd+8k1A
A28+cgZqDno90mC3ytJqZ1QjMupaJmd0P/zLniWkFQ1fPkO7zuAWIFlk7882YeqtHyFMz8CujBp0
CJnitWDojqYyOdY2JL6kI3mqM9CFpmL666WfdVc9jXj6H0EDOYzjIUXkhscFy+w5qKd2RwgyplTT
fHeb7D5raAULqvedaQwtbWoebwSowxVcSmOLqyveWphNiAO55Czw17nPaEnaY4BSDjlKMz4nERt3
8nCXm68b441M4algEUJIcJh9knk6sUuH6RRS73MfT6rT2F7ZUFmAgHQ736cTnWarGZvgkCb/N285
+I3+nPXhy5xTVfjmhNM84swjM4eVgrmsrcwh2m1JvBqRDXNjdE4E8LWFsWhOXPGyoqIEnvtZhfG7
w8ilSK1dZx6W06GYo8de8MlkuXjzfSpCmDV/sX2Cjkhw4SQuSFrQcSM7JBybBgLpsGXAStHNJ3Uo
g5QVrjUFZzfvdzmliUnVQ+0fPebOhEyey9/S+okyluzvHHNkv24syJwAbgqWwICxoulPG8R7qaRe
z/Zii5/T57CPKpSvzbsi0wnj650N/2bM0peYXjgawI/gcp15WxHTAjLBY73vIvEsR/43A076kRTa
PsBQU+V7HsTGZso93Cg9AQma9b9L6rKM4r9yKF8S4f02o/GTLGP1kQL4XJomx2GdtBfY8M0qHwhv
GEuFOtdEVJtOV7+nj+VEQ/MDtKEujBsygXar3VcMFMcmRMLWExfTkfEpA9DhrYcjn2l1KBmiWD38
qsh9DT8KOe3iunqf/XLPtb3sOBxjo4a2uk+sztvamY9Ay493ZWO1D041763KTrbS5dgly+USGu1t
tiJ6yJkNbE+zv0J+ywiTfBy73iJWYmKsw/Jg0vm59Owr1zsL8WXL6mOsCNFMDYY36bCv/egtT5A2
EYCyZf39Ogw5ombqxBGeqCHPrFI+k9DaFpHzmvApjLGgwWMcuab14w6vXxMWhwwhcPDn1Hc6pC3X
vYsHwoqese1uSZ+DrRgOMKwdtHLjhOjIJEYvrR/a3jyR9hXsBsX8wTGi7uYj+YwCixMP2ZBmJngk
ZzBq+4wbyJDIMMzoOhfYTwcJ/pKko3Bttb3aWw6DxZjU5VOaNdx4DOo7jtfMKbhz0pahuxQWae5u
fK+aGIkAFcjANGSNgctHGOFmG1UrdV+2js0gC7+GpGuXVU3P6DYlcCoSp4T8crC2/SBf3PER1+he
ufandPxSnVPu7Riam+PUezEkGPGXLYdk/7PXkKtPdq4fR8vAZlW206rssdYGw3TJkob5Bh4hOkQP
1lGMflxi5/+2p/hRTDXj6R7UXcdgkYN1V7esFRN2vH56W+pqRK0/Y4QAxOMxaiVYzKB2UomSyYVK
Sy1Sxe4lDsWna8TQDbJTrtNDNMX44jrJssXBjMtDFpTdh8k6nP08ywqRHSfSNimVMJ2QdLaUCWj5
axZVDICDp2rJbsyN0D9WfC6tIOWAc2ZHfPlwSj3UFYGY0QEt32SaaCg2AoAKxpexUSTLVfSruH8f
zGUhxId4kDPzKMis/amKCeHzSRpxKsokLw7rU0vRJ71430yUx3eZKV8LIy7PYMaK9anrKWjT1BBb
M3FuXRHP0EBj3M3iu5bGHy+o+Xnk68H1QqaeoCrDLJVbnrqzJrZTfXhroylF9Vs/AyLhTPN4mb4i
2hUgKWz5aXqoESZsUs8h6gOA7DYsowb147mxkSU3JUA4t2TnYrjytxK0f6rCXz8Xb95gH5sY4LJS
cGnjIbknQ1cBw8INKVznjkYWFg9aMCSlCJVRnL9XqqKH9I2c3f1YIG9BesMzHjlUcswn9mRF+WtL
StXJIfk1H9TVnDOufmzy8BXsVVON9734Y0Y0dlKLPRtXdkdBd8pKSrLBZBBQl0BN2JUzxnSH5GZU
DATFfBHB+JR2bFXGPLl0QmTb0rqvZkzjtc+parrmq6GI0BhbNGqjfvHDYTsa0d04epeZ1OEdqyC0
aMmTmiIElnhYtl6NvCEuBdP2nocZM/WUMB+iVhCqGQ2DuSIlJP3FtFCS4C0x15VyvhawKG9PgrPM
H8Rm1CjhoA/wKMobn7MZokoFMqHAW7YNZstYQUCmREaQH8/EaDCMQdnBkm0O9N40R72yQpaEYpxI
V3TJFR8KcXBxq+xnW94NmrZAllZ8xM6qT40jHhRx7cc+cK4+EtontxHuhpHquKniBqWeHqpd2y2r
fVmxNfYCZrwpO3tDxLfOa91zjUwythHpiAAKnJPl7cPslNtkDhOsVDCarRECJiMWZmyy+G7bmUi8
vCKJlOPiIVqCcRF23bfN+D4oTHgW8V27npMSBYF9DlRuXaY5Qp4fINaIZsbaoF2YuJHCqTw9MO0Z
AhYCcVvs5dQgvUWu+xHIEllDU7YIm4jGiaTvsWOa8UW09dECXURmXB/96nBIsfYg4iwEsKqpsi5V
nDgv05ABUMMgz1DLOc7dNFymuHDXQQwPJJvbO6cc1UNdOY+RnvpXi0Ai26vFm+N4Jy/0csK3/C8j
wfFBLQebslGw7D3CyAydwPUuB/y9Vv4bm2S1lxhj+6ln94epZjWLkQa7HeNknzE7HKXMNigwbHIi
rVddZ9aC4AdlC6PAfUogDhwZMzOp7A6+Q5hUaDDa9oIuuiYhRHI/jLauNKqPKOATm52QLGmuBjEM
943uU76JPgxIIYhjkTmT+HApar/bpG1bf5eU3RS3VheYNwEV4mH0POgcegnAoxxn2SCAr9e4M6CP
kDdFRUetJA1G0BwZZKgwBVlZjOSIf46K+0LbHOh5UZyH2TnbUwr7vQsUuGZxX6lSPZoiaO/iRJBQ
aJO4mMTM2J2iPVURUmGNlebkZOVXh9zqoUALgcOzJkq9hBJMkUx9SB+u7PoW8/xZI6EaNoDXsEk5
85YZanjEiOdvOgQER3eQ370hw/sIoODGrMnoaFEkXoABkUoVWQyI+LIoe8kZP0tMUGv6eJ/M4OVl
Ec9M/Cse3C28QfvqDY7a+jns6XzEKjgyD3hK24EAsHERFYMaE9OTZ+s/iLLRmdbxa9D0xl1FovOj
IM1EuoG60z5GOM/Oyzvb5Ck6lY+K7Jp1N1BqxPEB0wXOorI7FAIitbOAgURcvZlOl++zoBd3RKSi
ge2qN6txn7qSsskx2sc5jKDt2cw3VWxl+wzt05vdOg/jRCpVnTSHMTPy+5l46BzEtB2NDgtSPqlK
Yzgg9UDuPYUlxw1+mDz8dORQvYzChIWCUnZLyiF25aCeH9HuPVKvTS8CcBL4psgKT47y3XM+m5wO
JjKJjhXxyYWNy1SIAY5oVXPL5cwC143j77BpblERbhw0GG9JiEuF2KT51Y25fYKoTcgoAhrExMS/
Fb3p7gbR3Ckv12epCqpS2TSfpt8dBn/ufya32UtXclkW2V2XD8MzMtklstfQB0HX0Yajfwu0lg+k
bBvGVD/8+wNp9u0BHvGt9PPnqE2HJw784al1MKfB2zpqsDGqTCdklf/7xSIjfZdkpzQdNMivKL2F
KHIOuNJGNkmAiuwhvLr81sfI5L77d/O5xJE75C6cUQU7d4YPO/i/e6WF2w4kHyqD5cHxmRIpr9pk
lZbH070dluOliua9wMgZbjoWDrjuM3TQ2wp7HYC7xUdQuMSWAagjhAp1zeTkPgy2//ctM+RzAj6b
37ditKCWsCfCB031MRv0pIlDDiahHqSUeVn/2DdVuiqfhsGAaUm0YpbkiET74hYqBLU5QlkVk4Nj
JPo+acHy5YunXc5/fOpSG2mlRUOxkq5Xo89kP5yjkDdmJn5CHYOZhYEoomcE9Hdw+oEXYLos1IOB
xBrmCA8xk8EXxUdu7c2Yum3Q/DNQRssgpt3yyjqCxuruUM3LAIosa7KUAwSg8lujhOTKhLrihNio
OhCBkQkgjvD4jn0BZ212mMkcokFAtY6OJtqxZ6Y3wIlLFvwzS1MOkDRedF1fkfto04mf48F46RVm
9ldsHDti3nGbd28ypOgHautXd6YPsUUVgaA7+tVBHL4VBCykpbPl0sgPQRshh+6W+WITxC9iXPS2
6HZtabdnHqpg68L8wDyV+wSsiOo1m9t+2v/7GyrEzbmY7IrTvz9nAuRv6aYHSGtLAyGaErS/Dojo
nt0TzgdUUxLQTcRIfU5LRCgd1hw3Bb3YdiXHqGLAKTyeG641bv7vX/z77r8v//TtWfDpQYY4zjl0
NVGWxJzMDybzB7edKFEjWZ/+fWdNBkcHGZCbDpftqa8Z4xioJLLVv285jJgefmL5JzAlJz6yY8Oj
XfJ7PHIEqZyr4zD0vxvlClrCSDkFgYNDcSIT0dontb3Xo+wPM8S7asnUiJv6czSw96dUVhOdFoKT
Q+/0T5lHlTgyIuTNSNdBWp3LMO9Rvdf7xtDGJksxSbDaJQ+cFRi2/brHwgP/Mtihh9o7C0AhPYbh
8JQKAD3L32M6vc8X6GJSzR+WrcHfsmEaW6Q+oUn/FGWvkL7YMCBwlpkodvVAnqo92cM6z9EcODZa
0rI6yNZnRlsmTMXyv0UfPg2W+hEoG9IAMdVMKhiYzzKG3JVeWSBZxzbxPhuvf8jahskgF3JBo8v4
CyALNk6jx7dFp/pVZOMJLzc2+KeAByJy3u4szAFB7dz95uN8JcaxZpMN+8RKN93s4OmtJqLDAKMw
LbhPFfsGoyMcMpxfCcKE3TCLnd1Tspbpoz0JChJPoA96L5Aba3NkhVt7FF+0dzInLmPx7HiQHouY
c1ntU2IzQBFEN4tp4l6nRKmV/R1K1X7sm01qd+7OjOddY78x/tUrINJXVVro7szXyOl+MN7fdNbu
sEcgEIysT7CyHE1sd1053EPZfLK8xcgZlqckk39gZBK8gzvAcjbIxnDtsnddzWjuHaCDpXtx3hu4
FkM7bZGzECtaonpu5uGjNsZH1pvvbtTg7E0KptfYLqjQw2shAUBbKi6ZMvJTo5zQuhj5kUqOdn/v
WtCxyHnDToPyBaMGneBJqeyRvfkD7TPTqtT9FB4+nHBnRv1OLmwc12zgUM1vvOtXmUPUgs8YE635
WPLARVnTV+27FNWeXoS6wQA6XYDbNUC1xj4DgJJ9d5jdp/C0LYTT+UQLESTV+X1OGXDrBH+fhmKg
HGNYY3S6YIDD/pWQVex4P8gO7o2B3j7Oj4vbfI26y7WWcqJ8JyFzm017EG3Ee0/oWxxyJFjtFGQf
cAizBYPpzAFnol3SqHm1q+9FPTyDV4VeEFTfo+cQD+wxqCySczsBjo79xtm4sXELiC7KwmCDqSPH
Dj/0LFmRSZoGmz3ChthXFjwPzNr/1RXhqEPyUmtm7nEDtLlkHwbL+6/PiVVq6LAtpWNZIuO0Q/OC
W3FUbNOheEg17AMTz40x+yee2CxJ7JblPkH103ijq/+e5nLYI/0vQX3hqOfUocO0GRtU9V3hosL1
igGHnaEBEnbNIxZ1aPrTSDYED+1VkvTMouKKlstSFCuuc3UN/67Hb8CmmGl9XZcnUIJEppVevw77
nm4ChY1SPeYE1XAOPwHngwFTlyyRm+wYqIdBWq9JjIE6YgqwUkx/1zysUG6L8dAM/bDRJbr9aL5X
Q3aYyH9dR0G0Q7VpbNIEqAz7hBspHC/Qq3B3/Z1nlF5RxQMQ1tdrWP6pM/XmDuN4QOvSbkSmxK5d
HlhGmF2gImrTv5peSlY4v18AWm8VjRAGPZgymVQ/geXDUeh2dW9UaySBzNFcmPr4dWLt7/0Qkrr0
Y+bNS0EFCoupAdmK3PH8pO9MqS/bym8s8x883f9tjqBVqKTTWzfV6BX1Ae0dee6B+0WRxnEe1Ec3
nd4FB6qaCc2ZYn4d0HRmOn10EyEh5kz0IUKbsuIq9xy2E4Qvlpva/KgafqLXNs6+ds+EEHN5ju6f
qlXXYcEwuXhhCo+IPxF+TkPK5KDTp9FBkdLkn3WtNtO0ICAm7zBo6zUY8ttyBBKbwylhP45sJ2Vi
Yun9J1uv3nOnOuGivvc0otWW0kfPxhcpPr7rPZu+erPaCqmdYuhDFWZNn1FGKgkosKc+R1ac4khg
Ij3DYJYW+qNOXZ2YJsjrftLOu3ZY7eEWzWgDmqS7t0qW30UxXEJvuHo9Lobc/dPhY2sb665Ah0o4
1sDTxN9VibeXdQrw3Qkf8b/s5z5+WdIKzN4BwXPMYczo+MJ7fu/m1YG74lK37bteWDOJeRkLopFi
8aen6ls0aYXLtpIqlGhqE+E81g+TYBQ0HdBEpql9cpTx42gK9t5+DeYPMyyOQVeAyje3aachwHYQ
DTIPQwl7mhVN0b3xrN3B5t7likH6gs8DOXg5VPu2kn9s13+eYy7AVIHJa/EHtP4tieoT+/e/njOH
6zmEA2AM3YMfmWwuFq5iMVt/E8F+R7EN4ThxrJMw85SstHAbR9HGTNLy2CSqoQiSuD4VAZIbw8vv
2sQY9yVzqa2tM4Y0jl2fRqRP/30Jlz9G0/DIHuMJA/8y7C+6zWhQNZo9hr5aofXpCsi4/wqkcSmk
kAFxVv/71sVzNrLX3qUoM2Q0Dpsw6QAvwoZhn+TH1UksX+IAs/ng4HwKHaSFdX3WLIm4r7ElCItf
qzB72gcEq6d/XzIbOUrHZ8Vaj9KQ7EiKlhaAHNFwJ5ySqJ4EmilAnGu+qU//vpg2OrG09QeERu4t
r4w7jaOEWynZNmn53rSDs1qsFHXt7EFXn3zb+1PNo33ozAY+YOOKTTMwAoe5vDFLIso7G7BMZzx0
y54rDKLn3hJ02zmtYFS/KxPNIMUdEGTX+TNjlKXKfHfy7sl3qApImzAe2cwQspMyWgumPtpGg+8A
g0sWPRyeIhvH1ruRcZy2IeJeOPq23MEkeMMKz2yR00gSlNgyumIGGZ2SjnBhyofHCgQXxSw42Oqi
9CwRkbMLVM6L3cflg6mwRhc82xO8+L4xM+MWr/PMdDAZNdlcMj56mf+BAN2wk4jY0BSXDgdYiEhn
h1oGMS68Daq7mfzIDU8e/g7kc9POj57vXMaZcbWgZ+aoPY9aXd3Wfw4WF1YL/GLSCdWD6s9JYPy0
IbFU+V8LZTF4/mMkBuz5BEwGL4UPp7l0433Uiaunpz+WY70y0P3rUh3JXiNNqcUew/LeMA5N3GMK
bvqnuXBo3ZzkMNrRxIQJ6DBU3DXBpDgHkSAFDDmjsfF3xti9TzRXfNRL2Ck6G5FhhmzG+IgVzN82
Nq4QXgt5QZyPYX2IouLFj9gX5u3I+q/Zw1VmPzVyUZKr+W5xsm6GgFczOealKr07qP6IRPposRZm
v61VvMmSjotHCpxvvw25wDhcyHwZR0pxr9fpFVzTszc9upJPxKQa6BVwYqutWdC9irluMWAIKIam
w4+ioJdketPy6z9ehthoFAn6adleKuWqzTCURyOJ4hMWh4JZOqWgMfwPc2e22ziTZttX6RdggUEG
p5sDHM2jLUuW7PQNYadtzjMZHJ6+F6vRjUJfNNA4N+eisupP/JUpS1TEN+y99s7qLAY5fY8UGYIU
9GL22WSb1be+PcVelN3rYdhWwnxAbMXWzlYwOvdWzi6Xv0AmwVc30g4Cs+oAMiJLFVG2UhhiuNoR
jPU5SYXTh8PYCUk74iGBLqcoXfaB2NaYQy3NClVMW6tFGaUmagV1K+Zg+4DtDemP9lOiNPB9VOsW
UP8RtxLaHpeREhta1Gf6WqtZvx3xhM+iCrQzgtFXpeHDqCLA1IUenMpYPlnNt4i662TqSNrT9rOr
6R+0im+60r21MK1rIM27FfPXMcVLnAqPcStPnuXcWtwk2zbHNNi23+ygX22kVCvD4CUFtcZ+yPwa
ZcBown7yJ4ofhNeBm7CAIRt4ISEwV58Vo6MFrvCPIaMv89MXoL1be8pXicW/WHYAWXorfUygEbHs
GywveRItKrVwROArRdA/qVFCs8aKkw4V07mi2OaCxgjb/WHStHzlEO666np9bzZy4/ve+Dpqqdi4
mn8uxv6GM/waZ6AEq/q71USyEIqCYFK85g7mIngj7BbdO/AMxAye8dOpkDGixh5TGHxibLearciT
p9wM+oPWF69+FL4NvROvY0tdGBvUOwvMWmNVuD81E5jBQNAL45knGT7XbUKdZlRcl2X+gbL6Y3TZ
wpgWL6GswAB2c7E+j7KI+hEr16AAiaexwULCfLPhjSY1l0yKLAIZl/D+mEQvTpIyt2aZhyJC2xYZ
OR2GNfQo4zWSEeuVPeFuQXElj3J0SbCPiCXQQi5pp9qBoWACW7ZAJMik421287WesA6WHVMNZAh6
8QkL7V1NtOq16PHPmumZg5eAgiijYu198wBUPR9oGkMKELPCFBWbdKfSkn9crdmD8kR+rFh2u7oB
whA87yrWyUliwPasZY9eNR7zOlrVBEG41Q4voInJHDAicEIRK7e+cn6KEZYFEq2ftu6OVOzV8n+f
uvb6/5Cn9q9xav9n+1PMoWXNf49m+/8wdM2y/sfQtR+i2j7Tf/u/v3X09zP/t+tP2X2l0d9/jW2b
/4T/CGEznH9I25SCZGx8m8JwCXT7jxA2If8hSZDyPMNypQE5hni2/wxhE//QdYZ5Hk+qLvnV/q8Q
NuMfhqFbQtd1yEQgDhznfxPC5ujuHLL230LYDF6Cjj9E6MI255C2fwlhY2Os0FMiELZh+GJUagsV
XRIPqWdiOPgmEnjJCTi8LOofDJymF1iW0DmFehgicc8IgLHORrSkjW9O20YzHo4Ml33S+/uoZ+nS
BsNbOgTfdZK4exQR6FvGd3vU+pXH/nBZmWnwYGti7m1N6ktagi/kmMNTNjhs1iaMBOb0TZEFFtMs
i0eIxHPdGd6w/ec/InLFjsjRvf/nP+qzsCVN0JAXNiQs0TkvVcEYZBrru1E/Bq6xJ4RLydvHoNNn
tha9lJ6NewW1BzBp/M3P50EotPcDMIBLEvHS6pqQNK+j3EYCic0U2q03+PfW5jCeGsdag/NhX5BI
JHUSr3kSH0wHe1WjWOV0gKAIJKCWQn/S6s6WmRI3jL+xUhtYLQtj/Gz8otkTaRouppYyiaLVUPbP
0MyCAytxnV66IiGWaNwF3hmob2n2bAhkipadXbN4mB65w14nXifWBH+83gZC1RsXCyAGDfYuKoz7
1STl1dfRpKfsIk41ePZlWRNub/sA5Xu3PlC9EOlssOYMfH0/RgpUCMFlS8uFtuAQNioNcs1MydRN
iwYTQDXWvZRpIdpVug6sgEhSmTAt2xSFO4bQveU5ZCqX9A7klIEZROWJCsjBXZoVkO0z2oKedOsj
pJN1VqUslQr5gWSeWxGKwV5vWzRwyafFrMxXkfyCm712orR+0mFSocJQYFV/a8upV8pIbnVdspe2
2HSOjtkgGMQCpw/tNaupG+F9r7UCEzMPK55CzVppIazAxLXTNdoRPNdIPPDPzwk+HPpF4fdncx7c
lVq5HsewnylJ2ipihE/3j6newXEt5g+j0/DEhQO64Do012UTPPkxsoOZO+/TgJ1JqAAeD32UP8MR
N0uaGTQ+ykrTpu0iZ1kgPUHpl/OHLXuIVCxT6qY+JnwFBs0FFADF0+15TIoeAaLxQAANvmb0/yL0
eUebwFfJYDIiaY+GILrGfcazhe3Xsx5jFV6n9j0lQQuzQ0tIC1F6ceLoK09NFBg93vHYkxqA/0cY
A99VDaJtJ9tN9hfK420XxDCL0LiSDNbD9CvtANWOep7S5ELRAGTWhZCkB8+ywMbgSGXvbVt72Jk3
Irj19gWmurUL0mbhB+YruiY0c9YlTnMTx6v89mLcFTxhIFBL9hAxP8ZUGRubWuIwmoBRNCGpck3/
bwVSkKz2qmSJ19Ok1PZLB21402jZh6HoyozytSmyD8fvy2PTsORjWUlan+cyZp0o1CtU6KvCFs/8
oVXnQEByw4MERbn00/QXYdwxy/CBJpYL+SqBv6V8DAuZhaSET/mEfPq1g5YoEtwK7kPi11yWjLeX
mJoxlYQF3Lhlzlt4DrdsfOJ124+ULmNFgnVp311SpQgh5xhVbLkSLcJcRC+2KOgTVy47oGMp4RCz
8ohn3UJS9yeGIjghjSmnDPS+Er6zKFnww1v9u+m638gOsWRRrosSzEnjfIAwS3cNkuBV6nU3b5yI
YOvZ+6p+WtZiblq6eouzCltU6axVlVxizvtTxOsmm42wmlic9KI9jvwnNyficuroD4fjIIgrRyne
Cuhj1EjvRoDqoRigUWIW5TUXRxMsLogrPK1GYKGNZK6VEXgQpoW+TyHFrBwfYCMTB/JDTLTkqDuA
I+GrNH45MyxQG5RmQUwGYT1t8rH3VrasnIMOEr9tGMIQ5MZvp9lKXJoJ7VjCXG7InJ3UiYkg9etN
D+odVmRavB5FHPC+lRkidEZEH4AfhVOiI+0kGtTA62ycCuGW2woOQN81R/IxX/2GYbYw6idDUOUa
GoAIs/Q/FMAyHMtjSicl8f006uqh0Nk4Xv00de0by1vQPTFLuSQj8DKwm8tAvjnjqUNrdj3Mb7YB
zeQ8QiWvRYZapUv7Wyvdn7TnUTfYJXRxGl30VqSrCisDBzbB831wD6IJYbFL4JhdfFB1U/XBO0L4
633kLRhO37NZpUzv3pR+O2nEtks7QJr2VswKJN+YsOtg92FczoycYVYcKkxMoM0rr7yYeZuew3Ng
eTH6wuFNKnTAPga7yEfRX1SveoJe04ofZcdBChgrT2g5024tfDDL+RjOqAHkF5XRParIAKCrooXT
UAKk0jz2iMKIJxTTZnDUmsn+PqkjmhjCHlJV6Qf4C5T44yOU7S0Z5EWT/quuJ/ymgGsXcb9w7TbP
GEDg4WN2D8mp3nt1nC49FHXkK2gnJA0pHRLB3AWAEFdN9xyBN2rkAD9BxzdkcM6k7vhLhzXO3uzz
7ugJXPk1d3CXoZHsZbhmdMKXMbRfYkgG6H4gzKQkNjjYzlB/rrr0mGMXZVXLeVeidPV98H8aq+l5
Clbtpzx57rzklYCcZMVE7uKjgj9OwsMsCSRo49qTOqmUNWmfoNPPaPIIGMVAivS5AYGNEk/39970
PXjE8HizqdbWG2OrunoNi68nfMn2OVihmXFFQ4iFS0Qv+zuY1UZi8j420AJ4XNkbdyRdhxEnNKk+
1c7FVhs2mrcYRrNaVz4em9bRyPYu0hP2feq0Ii928OR2kyFpgIW9Gzv2y7rePqK6/dMzddnm9fTC
dpMeOlRkCCm8+6OLElNDOZVp6MmSVjGpvfeTGNccneHC0Ni1BwjscSsOD8+QwWG8J+RVXEJsVuX4
k4D5W3sR4GGapfkswt7lTS8VV8GKqKDnIa+aK75CjNydU21bjMF5HTOnxucIxrI7keTTQUDUmBy1
HX6W9LWDHHT3K+/TZMa4Qdr2InGJBRhiloVT5yf+YYaZLA07s/Z0WKBlqn7fhwI7y6we5fa9BOO0
tGPu/NyEzqLDngrQwzKm6J/NOCUAqeEjyJx6b6bOdyALLF9zUrs+HNowOklvDLYMiF6I8uq3nh2i
5k/GJ6wzrxlQZiZE+MxLhcaWp6uzbNy08tul0HgOppYGW/7E80HgQ8req/izS0bGYDW6UHuTuiO7
rSoES8S+B6RPjuIfOF/Z40rTmGYvrKB7J1hJkfLZs7u3i+ecBfLOJ4yYquFZo0ZHthm9QO1OzhTw
pdLdfXpRojbWXa2THEEcTGY6D1reZUF2HXOWGvh3YzM4DprP4DNs437nqIhcPSsk1I6RY261gn13
5CxTG+W9sJruKRSlYKAUgsCZvYU9Aa0Q5E3KDgo0drYBBlwFi1x28qiTGSQnynLF5oQTC7YsI4S1
M0CHR3MjNjrxZiQ/1hvFW4qLDYc2YO12F393E3V+mNkY3jOB3r8GYxqEytimpB6lUU580joM5sDG
ps+ZutpnSxrtEyGYK4bp9TKyBu76diN69JeZi86fVPd7jVmao1SRtkD+Ipr1OlPxNtLMp7IK5KXX
nqroHKGawWbf67uoAddV2v3SR9m6LKMG2IGf6kv5AveAHPiaegJ3bYEAj6244rkhzQCuN1SwUjcP
OuIKCP3lOvC86rXV2kUajjc0XP6SfQ7Bp65Cfwk2l4SDk9kU4WawromKOCFCB7Q7Q6QqQznEKKGO
dfjfUrxM6WduSGPrNOG3wY24UCU/IJTmKEYqY4mvMlJz7ize1iSFauHJYcUJjFLKxYVWRmQNj+ay
tCF18k6SmojDCVsO0seJ5W8CKhotvsM3AR1AZ3nIGMeGtT86vJNZiXBLWt47BEqGNaqrdkQ6Yfhn
rOvlklVnz6gMNX64tUUMgNAnNLXeQEMdtqab3nCU2iulzQFCQ/3UTRHEA5kl1yysXwfybjRv2HF+
Q/EKR4yDhCEfjHKFpPZXoDtClgdXsNIT3s55ApSqWU5Me7JtIMHRCDxbWmisA98jVJTuQxt9bkCM
kajmMCAgU9uRWv89MUcde+ZRVZO6CFakXFadmcC5NNhaHkf2jXskiAdN5uOBzLdjy0vadnw6m65R
r60YCBH0CfvWUdbrif/S6CUMuBjogIqupT3VK0urn41Re4/KvFobNjIUMjFnT1VxBeDZLy0izXbl
IJBpEE0FhvfD1AagzepvIDA5DHhNyWSjMYx4U8zAszd1CQGox6wGAf3Lo21K3UMeFRwzy64qgbzF
0VXnvl172GVZji+9RKpdWyGWZJr1EyKLA98C2BAG3Ho0yd0reV+MpiXPWYCoN9kE49g1qWqKqNu1
dvfr5KTFqjSdEPv3aud6YLrQfWkbW7efG9YyxGNPnLa6e+dUQBo0REsFR322y03AczDQD8i3EA+W
T/DWodlNtsZqpibMyJF7UgMZeRfsLLloMd1BNqQLxvOEUxxv6Cm0LkPqS6Rv/cOM9GqZHacIAVyP
aO3ZJJVo3GVuQj9p81CA3YAREsV3EVe33tE/HZkNu1aOwYvXUJejCMeBEhUnm88rLNtNnljmsrNQ
TlczTDzR+VBgMaybisJKJVjXwZoEvXr3PSM7hSeEL1XmWacWGDanLA2ry2m5TAixyDX/2GlGsJqc
8KeOiBgYXUhTektlwk2FtzRAvdATBRc3lNYDoZwuFBHH0/pDZLIkH3BAGmjmIc1QyjmELWGdYmXr
FulmrEA+2G5yCSZ5EVJSpOmLWOcGrj3e0kxWPCmG/xXn9BqDieqDVCoenI59IbsGcmZV+F1r5kuE
t3M1kUa+yf3gHPCQH5wUpLiblEsI1gyYWaK0wrygUDKqRm79qbpWx7qoj3Hd9Jsmkw/86SNjSxYa
kkdAJ7OPrQpmQN3FGumk9gkxBl/LQHLPiOokCQMeWHFvC5wLqyaZrkSotutavrmgg4mo+Tb6U6Bn
/jImzmY7iuoQj/ZjTGgObCxzi5yhHPWL4JBBLdokRHWYUfIxZamx6Wm3kWjftYL3U7NZaeP7djJJ
B1jsU0sjM6UWNzfrLsNUBWumGUBEbH7bbD6YsIP+A5RV24xqOKP5Ms81bZxMO7+iq2gauKdDoh9G
h400ej7WHs3WD4LwpPv6p4vMVtxRdTzDayFot2GsZEzP2KIZATHW4P7R6Y+QkUHLane2+ZwFYmbz
6iRYFCayMwfTee7wUOkW1VyNRIuIC5sVUmZtVb3KggDBnun+9KEfI81CGlSh/CcqoD0QdYlH9pOv
L3L33OtPqlBsHLIvfJPIVzGHTvbwpYIdofEn4LvlFtHKO+ZFNEZYqCObKAv8Rx89gxCehdZbxIGx
Z7xtrtihOSuPYZVnym7JVu1pIj8KbXbMEaC2ZYY7FdX6FhBmA2ajKbZ6Wqw85CtyqqmhA9ivqYfq
B4hfvcJ0vcxcc+dih+CmCded9V5EHpZ15IGF32hno7ffCzeabTzND+LumnTH/j4JdRnt6LvgooWg
AsEmdbMAGxX+ZAY0LKib9y5vimWc4VgiRvXQtUTxGEowV6E65rvWkVPyx01x77OQNYn30hY1iq8V
CQ4KLsdQHjROpyry5NJfm3aR3Zk4ceMTbTLaE35ZzMl24zDOqv8oTZy1Yf4YYURxIWZ0+ZkI1tKn
gpxUg7AM7FSSeMc0czWuSIIdYhdT/VSS9mxOx1TzjqKpo53JOigsuZNKnRrBNexwA4wEEbDwMz4t
5Ay80YMzvI+GhiCgm9a4ftMNuSaPlmx2EshC4GGZ3KUoLnX8eoP/Get04qKOPBCAUIF0jc1feQLm
y2q5nXuLetgRoMwfr99zYPLuqJxz24JjbiULDuvFcnZNqtq1azPeQs3hr/xeIuQ3833Tc+e46S4I
u34ZDC+EYuIXGqwGhn/3YJf61xH+b44wCtd0SL/Ir0uOAuCLzcuchZAiG1nLmA0H8JqwB1+fhQzK
wEyygCNHdUqMflNomDqyCibYlSh5lzshF2sgkJnknHEE+gB08OtydiuEsOi2jEd/PNIle4QALp3u
YpiGDR2XsQpMgqhM7QfZukMjW85JM+Q69M24HS36omIC0K/hjubVIL0wFuOkv0Nd/zQy4Hllc4P2
QQ1f8jfxxqAz+QOwFbxt5jtMZ3MemC59uP3w23TI+vSGvxtNNxANNLEw5pp1Me/G88DqsOAHBKH3
cL00czhrnd5tkpATcSRLESsWB0C96S0KWreC5DYKemjHcbA8ZZimuxSuCQZEAeJoBTr8KTKLbKMX
qt0xOGHOF1jnOMnvNSK3VU57AyqCAbRKsEeGeMA0wRdS2FeBOhUZukcmwJTdM8aTBlB5BHXTCpcM
k/f5ca7J3RYaUSQ+ud5zFkgGkr+jwCsYSuEJLwKLhEVyE/FWqU3XaotEjN+mj3u8id1+L/4SuUjs
tY1yvczHW4rkn90tNvfW/FS6Va9SyHTLIqp/Ta/T1yQ58RCJrSDFZOGU7MEiod5b/mXf1m95MzCH
GsTTCOHLrwf9LDDTLwuvObjJrudUSCMWtFlB0uVsbyhPuFlRCNeWd2UEs/JIyVt7XeEtlexW1CJN
MVS4h0gvJtstWYWh/drlwW/pxG+NIVjXEWRFsgFiwk5T/R6DpxUwz8iAZPMEWdvqLQiMes1Al+AB
DmfN70Z22Z2x82mnFoXx0pdoxmOTTE6ydYRD6nNVtXgi3XITxlRQRAMzzAareSTzeJWRobagF37X
gxIspzd8E9Ec80OXqVUdjS7m+Eo4xzS6PjshkEHlIewSyAqZOus+zmwoThvTj36isqH57VNckeDk
x7Y8q8kutrIvoGpxMpJ6QHBgILMNevWrbsf1Jhrwn0qEmEwlYDcVrIilnC9kxRja5IlwLhlt6JLX
/8t9wI415FYoY20dxOMf0JpDPDAtL0beEHeg7A+akxM7A4w12BuxDhFUDW/xAEGK6s7C501ZxdWw
VGFiHuqCSVJYFPje6RjtkKQRo3sqPYUBO4lY3TsSkQTnZJOkv0oN5qoulbaVDa2oa8oFbAdmq3pO
794g87SlypcldK21Ka8Dct2tDqZgbpq1qzKcbZbWzTryJp540jyTcHqLtEi/CPdu9gX9a9XdIr4x
Tu30W14R8nUkJ2hSCTXlG3gNHEGNkPCFHiI3ALbcJHtj4ukPZs8JLiXXLoJTZzPwsLpbKYwTJmUE
JWxICNm7xF14kkN/yhBuEbhWM9CLsm4n2oNbQdkSsfRpOP54Gf4jyzTTjWr6FUPDPmY/M+2SPllb
Jb2hn4qVrYZwpWHIU51GMpMWnYewPvZp+kng062Zl3V5g2Mu1h2GVwW1TZ2WyTqfJf1mf0OI3KPD
gqpgJpDe3Mh7sluqgcAvaZFCpCjiVVogG1IGt0mahIemT5AAJ8EbqiNWTjNdN0qw1doOvNmOCs9A
k0WOr3lq43Ez4je3fKKyUMcxdqyrqwdRfyE9Hs2wMdZFSucLiAcnsPZcVRAQHJYfEVKIe+KjHhxd
8WcMznroAgwZbZj2MeMs/ohT0KAw5Fvz2gxXaTPy9aT3qPRxM3TBuTBHkjgYzkGqdy9llL2wRACW
nFqgzfh+L6ZKe/Eh9cmqkpepg9fJDmlX4lta6DEh3nXHz8ZxsoHr9+zd3K54MA4yBc+zL7VH6GAK
gIz41AQkFnZltHNmYL6l53vbabiA0n3tsQsZ8m1JsmoaV3SPgL+WdYxoe4jJ2BM15M+uPfqU1UiE
V4LGeFE03iewhZFpmPveT/67Oca8osom7TX9Iovhgn8eD62mdBIBLcrItkZ2t5xy5kl6rW7SSX4K
lr4rVEP3MDCTO3OMfBuAW1709sdQzoK2CcO8y1ed+CKYUiIG6C6xUJp8BXmR5o4gF+aHlmTSZKbk
3PjbsuQEH/Dlhomhg0VovqbMMC565TDGj1OamZabGMkL+MFFiaNiIfNyrYjItWtbe/FO5hDLc1Qk
BxM75TRj4uBeUO4Vf43kZfSzPUtmdmCVIdaJNK9pKLwnWNHkGPcXZISXqXJQjMBI8NlMLBA05+uy
85Dm9CcssBBlWQ6TVRPyC5bisidUgP2jx8hzqw/WA6YzWzBOgTb/UIPx15itA2GqSFBNFfsJ7fkY
cc5zZGsG9SrC4VS+Ns2xn2perkexEcNYovTvUaY7o8lWFgaiFzavY4a71PbdTTBHE4riTsOwM4Gh
aoF5mpIes0DVQNWVPwhp9YypmWG67P8qRmwRbISFsewbCZDNK1kIhtGvl3bvMCmqFYYbybQxdo7j
tXOrjzGF1QfHZin8qNqWsJ1kYp4s1WFh1GivG2Ws6IwMYruzuyhYq0QGDlRG7S3rlx77Lj8Vx4E9
QxRGTGlzevOiF5HzxMTUZH26SYT9jnw2haPcbMi1wnBYpkRDaMEvXdQH/RV7D+7qxmcxX0w7j5t4
a6eFv4OoiQ5SAPhDpG24LIAtKbA7ajcbJqwJIXk/+s5Dr+0fBpwYJeaE8k7sLUmAYQqEYQJdccBz
/mf0I7Gtdabfk+UtW4OKAOLhHiTNuTAynIvTaQzC3yhjnE7vS+CjSfylUK91VZ/HGZrZt+E11RBI
jsYtwI9h2/p7qW69nH5QEnqbqP8IguJbhp12KijbHZMOYoJNhoLONDZZ5Pz6fnajmSv2TZ588tNG
5ATlJjovRdj8mB0NqM8lPf5CBl1FjpG9d0a+gU0NElIi8UQuZd1LRHkrU2ezTpWjFkLvj+3QbaYC
CLaPCopN+jXX2ycKXTCqldFsZMtuVKTjBW01xf4sBpqDsSfFPkUr1MumCyME2I63kRmDSHAh59jW
omXMdpTI++CRRhMdGLvZaRCnsEJK6Ab6rRrmrDAPFnpGgFBi/1A7Pqtc+0uuwUng6wNhfGpnV3bf
9u8sJZ9zhuTwFi+s1BBlsb+vquoZrD+L0BlB7JXabeIGwnkBIe/VIIqASSJmCWzthQ54o0EsnqmK
K9bccfA+azofYz1G3plhXuCOKCBLF3qBOvLfQM9yZtlDdm9b9KJwM2lTrAG6NEU0ldwCS+Qz858v
PcwYrhtPLRXTWhbNe2bDT5SJOA+Ofi4Jq9pkDbE9XXZBlndQdlhurcZ4d0pgUVH1KJV3R4NwS4Rz
VTGS2pSWIoqjD61TyVqUs1N1+gNnc2KQBFJfGea6cqJrO0zTNtHvPqP4Sqkj2a/dIksF+Hg00G2V
bUTHRwjcZocCi/PDe7XglpBsg6Gu0BKgJA6L4gQmhTTGQz2jFcw78zsifx33oWz/FSDrVxjQFLoM
rGYocChPlOmgkQdMjTJ/ZSuQrJOAR0Oat6AwnhpIZviFta2Wv4Z849AgTDcMzDZrMf+L0Mx0PrGy
ghyTmOgag6vZb9MNITX3OvPpDeaVtCUon/r0YJnJFZgX41maAEH6Lrccxn9FGw7BfB1tfFngiEy+
IzATAS5VOxrJttX4QQa7/6ZY3gJA0Jfa7Z8lvBVjA2+cM/FLBhtD0CU892nYbIuhfFNBKfZ5S4Vl
9tyKE0AlWkU4bFQiWeofxsqGgA9pLyGqB7nyZtDti7RxYTTYsdErYVKYr8M1Sdb7KGM2gy+tDgjQ
a9cRFf8W6cYTwp8jZHfiGZY4neZtJbNQZpStAijHCRgva/himmufpyz6GgsaPqPhAWsvYYjQCB/q
q2zuXjreGm46GBKLSky3OKUIgHr3ewtqq8Z/F/32U/w0xTljbPXiG1RGeufMgqEfNCAPsObEeqID
YbjDT1nHbL8M/lfXn/Igoaybgb2T9dApRRdh2x/tBtpboCVXx9JeKgYNtcPXraos0imwbbs6057K
Ku5wHKCeuBsWYuZ+8J0XplOXoEN47cLEavPgCULstMusuAS9/FYiswLJyjCtlQhKY0//nbzw263J
PmRTGRHZsvStjRuz/5mBuVqyJhSgAXPJEWxYyTc416VjBE9R/50Z9o+0i7saSSut4lcRoyi1KdoM
IkgKV70nKXunyntQ9t0AXcQoGP2PeW7DGPTbUZwT4aVwBhh2WMzFNF7CgE+/RAkbq/LdGpmbB+9Z
Pj9afEdXSQRJH1oO1ip/11TeGXHazrRxDrYG/7diU+r5gw0Fg4VOPEjWuk1YuKDqV+eIk4w2ifKa
rT9VQN7k5yjhhnAqki667qY6cLNWcR7IjMJSMF78on/0fVZu//kxiSx+sFqeRwGXNDlNG4utD2Ew
nMZjhZq5h6ghsxo4a9n8cbJ854olIgAGQybi6Al4UoN44rey0L5jSbIXfVi9+XpyR2/7AuW85E82
1k6d4eXzHoAcIDp4M1GDmTCXwpsZlSu3rw6OpU4g0zh3q+gr48aETKJ9tulIF8GUqy+ZBYGQx3DQ
5xzJsWm9Mxr+GYW/LiMaUZ1KKHX/RiZfIo1tnSaKD3tWsc+fENcHJvJXlcfkK66UU1Hh2BCrWX4f
528RbjwbsNpBs4KdSLxz56f3yDGQ78LAKe3ymcxMhpqFOk5gQoElaH+TjFM8wq/mgXiQ7rKxsr3X
tqQU/NEndXTr5lA6wbccS7oWcqw8n5MI+W6RMh7A0LtufY4LLX8fbXnM/Yzh1Pg+qIQAkkG8Masm
XtRnspdEACgC56d0eRH9d41hbMn4d1oQ9xLgbSIpHcoA2TLEJwaYG3L2LvGzlPq8hK44S7hgNb14
rgPvXpFfrIlqiw4RT8pY7BysAPjlHlolNpEdX2xfP5ltWUJyPJo2SUIo8Th4NGjWo9ZsDHhY8zzc
K9mQVjY2rxEmBAp6yuu/RdiBQGMfYcwE39exJiHpnZnLwajVnA7LBxqEd/ilZFbE5BFjVl/kpqYt
vBal3gzjIwz7YGhzwoGfLfWuYqfJsYYL+FipmgnJjtgFRAPG2VTkyAXXgvit5q9HzhbCmjFEUMJZ
6yT5CqXT52T6wewSgSjcA6TL+vepzRnaGvW5zVlF2OJWGMmyMOvTxH2aW8m1CfWTYDVMHAxUqLC5
+pH2A/aDS5JY5UVX8y2DI7CILYNNhbfKnOe6HBEpuckXwN+QSEqQYaD99GKnOfpJcbWErbs3pTfv
hHibNA46/IFrzKHzuQXOqWGUEeuLiOIFZeiFcfeZ+iLNWxKR6KlZZqRI8Mg5KHLKHy2gStfTbmcz
VxiF9jLoMJPy4eRlDAN9LdsogozHSlyaVKOmdPS11aU/CHAfJOclaH56d+aaGUxkdGsC10wbNs4N
53gxy/QbkWHDXQbxUjdRVeXBd2SE19ZCpWVG3bHSaK19AzgWZhUI9+9j6f21QYZQb22U0TwXgJWq
kstB9+lx0BtapKtZNKioTCuAT4MN8Ki3rkWtvyHw+NMYBT7TfUggB5IsnDCCRWF1Dorxj9WIh9NY
Z9kx5+3QzSey24FSeekt7F1tcyx8OA0ZOnydTJHM79dt5f94zqTzVo9gs5fR8Bf+fbNU1Hu+llIR
oFtSTJcdu/hEPnsyCQHVyNlrgI6z1/4yQu2KYee518ncjXR0G927YIG8asH4Icu79UCzF30nt0oU
r9gWLsQr7yXaOpSMGNwC+aeqR9KquS3UEN2jJr32ycBvDDMkOl6axXhjqY+di4U9DB7tSC5QKClh
ene6eVlOlmPPKiVCZlZ6XryKg69o1hRbFGdIrngnlFrE6chsvEALUHGja91wDqEqrsC3fYzW/HmI
X54flkfojyvNj9c4yndmoO0mKyGLosYuPEKDgSdmndEdokeEnuR6B6toxAnHx9YxU3Xss+msuoBJ
rNegg9VjuY8Msh2pGTHFY7IkAcZjGvhLn9+cDJbLxA1fTGDMAsbv81TyaY698BCvjO2ujYki5Zmc
Nz/ptI6d2GYhMSJV20ZFnz2zCcSs3B00PftbN92v3/Ot81v9L7gqje80M9957Jl2Y87Mc3ovG8ZH
8dRcOwHPMhrnfjkOSURptWivRdq4NE1YNhKExei0Jn4D6t26Hp5VyyP87xyd2XKzxhpFn4gqaJrp
VrNkWbLl2TfU74l5poHm6bPIxTknOakktgTd37D32oH1vlwLJSqbVUcDxQvz0TmQqgxHvC0Ots5D
qcigxmcMMLK7WIxhzXyNRvPRTEeYaZCu13kXYWLV2XcMFHk1TuINEUS0S4d22HXp9JEqKwTBdY+W
0L5n27OqPfdaZgqfRRUMV1d1B8ur4ltUjuTZjMYuMt/zwuNzDNoQyrG5rytaP7Za1HYwA0LWmrMx
BfejR+uPgnyrlqlgkD8HJqWnQy06Zm68iCufoGlwFrl4+102goybgn3TzxWgdim3kWaIUUbeP2jo
zMn3rBWTY+r499eKrfapduJ9A4oA3TAZBbNTXUwUTlksnJ2u9hau5Ut3aa1+2o7LA0hM7Hdh4+un
pPZ3adzvbIYz4IfdGAwn+Tu99jbZNCx5byCeDOMa2wMIJhUJbriJaIG24tBx5np/BXr9EbI3R1D4
lUdsrwx7fMhZJm2z4CW1OLoQjL53kc21gDid/EDggBiANlHHAqFuDbQGAWEGFm1fVPyDXOMwEXd/
ZoFAoRnRPeB1XUN+JG5hzD/ZRN6IhazI3I5IwhARnysXZJeeM9+CHOMvMIlYnWvXBvjHQ6jdgVFf
BgyM/NeriZV8ToDg4XGGNf3EtMlHvUa7oUr3AFMOTFaS/fC/+yrGxG8wX3JDNMsd6NiM7ckmrOL7
0b0YNlVJJBBeEVQfrjof603MDs9D7LPW+BAL2BOojOU+sbxdHViQv5P6OuVsmpAL3lDcHIMq+8xa
NnIsIU+poXg6uvk9V/OhqjPOlCzYejm7wZJxMlZcf9y0JCiLLpf7BdZNWjWqndBqN0kf7Bq/0Q/V
4KHha9lrOwzqK7QeqEd/kqw7NZRokVioCX77UlYSLC7hPJCEOan7q556sAOTJdf9DIJeGY/W1O9j
PFOHtr94nK5boXnJbkJ9+CizOVp9WPBstcI8+IqJlgBgEv8jrG9iB4/PH5LHCj2rw1HbfQjXHrdT
W9yNCMsLjlEcdAf0ojxeeoSRSqI3makWsMA3L2eyxw//jT4x5K7lndbo4SJtftjM/SnsDCIJrWid
1YVzNkqfcwL1XOxoticOpHEfiMfGEs4vg5xy5ffVMSjY67RVb+x6pz/rVLHq7LzfeabuaWD3cyQ8
uDGmcZNt1xqCEM77NiJHvfzq80RBjxr+OW7ab1ANP6OYCcidRYsEL5254PCDAADinoIa4PF/BvxL
e6SdTYQLn+4bqf8QkG+Zf2lwmHwPHUtDN4vLM1s6/IB3/ML+VsU0fUnO5q1BgkiPsJCkmvk9c5aB
IUrEMDk5fTnuSjumDG41qtARr1meIzMX5Z3WdL1VwORDmjFnR26Ea6mvXozkg7RGgsxnSGO2pn+O
SokavLmQYtlc64amCrgJKkNOJR3Iq0gSugkKSFTXf6NtHIfMS9lLLRubzHrc2iK+2DED9qjDjV7m
Ao0GfjfHQRYSxzZpasPe4liKsrk9DKLsNkVTn3qtjW34MAchyqGUiQOUgYwIc+JtTdDKCUoR6bwU
rlEdMmeq4Dg9gXWFWuD6kA5q82GcUQcRSmOuUaSqo7twodt63rHyRLlobuaibBYHwIWFLZ9vYiNV
LJLnyedKSrsPFxUS84TChOyWPLrt7DM0BjJINfkyGgAZ5TDGJ2M6h+BxOhLAAWMj8aWekG1NtdPu
3YKNVuFmx7KInJWq/VtFNs7OGfJXN0CeSmrVtfDjW6P5l2h+x9yyuxOyZMkhwvP00qGiaBnauqn4
0DmQ29BA+j7TwFvZqFdNbLqgqZM/PQVUq2hvgdBw10DBq4d3z/KReln+R5BT580VW4Ys+Kha77NN
66uujN88Z0zI+OU6NLh8Q4ZzEn92FSn3rpEQWbl/tqkZgkZnclZbMUdX+IvR/qeFlLxKSnTboneZ
0djqLtr2QR9RNiDXMmibksrZ5YOABTg7NESo/uGC0kH1+QvGAHcjU2/dDgtpJbPunAbkjABvsUti
+2lIGN7VEkTCDBsU4iaEDMt4Eyg0FOmSypuXjusFDYpBbh8Lska5F1kF7yYZoIOO/AUQgWjPQv2d
MRSzjbriXKu6s6nle0uP5nFJaU1lpWOL0Tm2IFIWd8Pg17CASlYj3EiVYXrHXsLR4ULF+kUqsxzR
7xNKB7AArcSdBcJzLlgZ5SVJ43OlnV0nzHT5xh9ET/U3+A4uRhrsqGNRSB3+4HXzuJsHEkeQwAFX
mY6JhOfe8EtgRECiNfc76WFsiWC6irbGcI6+QnVxfSqwT69Y2GIht6fEOXsuSqS6/HXgQCPmCPqt
07SIRzPX25YemqLBS8XWHMnDGGtS7ioY7cMzVw7z8pjkDrtNDxrvQl3SizuJ+YU7jMD6AtCDPeew
pToClfhKV5Rov2MF/rp7hzyVHcy8+4lBMtPVIzwIl7lmR4An4Z0R2lHUS66FnilFWuCDT6l7LlGj
aW4pfx/B69uwQtHO6u4zHN/dRW48sEeLvPLF93Eu2dWbNFjX+4SOZ66+c0PnV2J7xxwb6a0I3r2e
eUalsnUMkTdgWslUbgnwimhkza03CMwJlZLriJh0Mnelf4eNBKVQHmxyXdSbIadxZqXBZPrXNxdm
S8q0RRIUtXPrs3AQLg88frLBtVKn/gc2/wdpDSz54RJzI5DUXcFah9CMbolgltXcNScTcnWE9HKt
ImYKxViQBDfeZ27nbOnjp1X0GyXJTybaz9oFYBX/dUv9RvLyp58iTDbUV8MJrMWImH1gCFvqB5mb
LrULwPcMeeRMhwVCrX3N4eK7IeeCkukmSJB4iNyc974R/zgYm8scjGGMqsyojV+svw75ks2mETjg
2KGHZfGlIOaQDswTocZH+mBE0SBNEPsyuRQ2cpMmmREdZY8pjeyqsMqXaaK+Aay2g+V6tAL6DKfO
v/yCbZBqCfPxEwYTSTW/O6k86AC5vszC34ZhJ6HChLbZ7rjHr3yNM1/eJlxbBJENTD0mmX8GCOcS
p8Nf0PHAUtq1gtOe5pdxHSQO0tkYQS3ELabr7xWLnK0Rlp+u/25PMcAOz0aUlaB7IOyOkyTnQyow
DkUhmbkW0wIES9gVjRV4vYQTehV34S1p861n4cSm1fT99Cd02nLne4j7GtdhyPvWjeQRz1LttGKt
tfT4Re1iPNGgXELOILIO2SmJ9EZ0DPkW5U/YkA2zeFC6aXpC9cqnX3WfvEjZ3k/EptHyOnXRX9un
X4BbzlURvc9aH91qevUS7122idxIHXYIchjxOmZCrPG5z+z2yfa8w2xQSSKV3wY93XkuvfsiChjE
NuqCan5bZOI2JGO+iSaBfqzLt2iVIbJYvJa8VRtLOq9+uryjYYkc20CQrONpa+fMP1yWhHBkjXU2
wK3t+iUrFWHWaJce/Uv3VqpkPwAeVA2GwY4cngbXZVaydpvwXbQdwFza5iW1ItgTn3zXY1PFNuV6
zPZYLLjdEVjyppmWJ8HlcADGv7Gj+T2N0TB1lFR1UZS7Vg/YR0JJXBMpye14xduEcskFFlQkp0Fw
/3FpfUgb3K/qzKMnDfKVpHtjDPvlBvFB8H3E/78KMoT1w0KszX8QwtxUJjbxdMkh7XLe8por8lJY
fob5Ic84pawa10dWfleUqmcqZL4B6a0rja+IQSVIhgsYcybMZq/2POpPVsfcKSR3bDWzHWW47Qfa
Bmj8kkAW2yWKvVgiHEZ/MB43rWYhH2HjrGrmax3MLqlgG1NXwsYvGTO16XVevlK3Qk3KdYJmHqoI
EGBJJn3h1e6d3WCTx7pxbOq0fsxL659dyYHJtoPIXO5FRutdYZ+7FIi3Aj9K9o7gfilgS6KLWFVT
lW+MZVKHSvE5HRzjZNfefUe7EI/FuO9j/egZ/gk+sYtUDXRd3ibYCXlYMtKxz3mhcAcO+svEJ1Ng
RCJ6nTW3EzBPkWMPAYFmSmJn3TURo+I6WBl9c4Jbj5cK5hgOBw9lbidBcTK+tKvxJGu2Kpl5RuzB
X885depgcRwU7E1ZoPBbu9x4uiRZw4uYAkjaYiNMtpno6ZZZ+2/MiOFp09vA5a3fya0IyWF+wvC6
OwxdyJPisCM1ArdDhSZ/S3hcOzLtIeYIN8ETJJ4MNAB+VjD/iAE6+P6ebQKAT458DURi64EIuc+k
QzPCTYOXiTagKkmBzPLkK5YWOE77O57i0zDwBuRT9hjDDoO1rDajYcDv7NOdNOJft0BsE3lcTTYQ
CjxoP6JGhx2b7VMSRRerDdIn09d/dmIX6xZ98iYdsExPxDkZ5HiDbec8aAz6C1OyxOzEqqtJPmux
q83SuZB4AYTfGS+EG/LE1CBf2GXfddgC1nZbCcIqecGq6Vg6XNRMfB/LLCxIDgLX0iQ+Y9LZ3hIP
N0GKWDJOlJHs+qpykWrcmmG0d0GmQmTArLLL1t4lPSbW2rp4XSWvTnSXeom5Qyjzls5Lhp10kdPU
+lCLuT31M+vX41gH6ofTrC+f7A5V0RhkL4qZZ0SqOfPjuqJettJSsIQBne/k82NJnXFk0O7v2VHt
Zs0U0dbjcXD0USAJLTKEGWGUIhbLl80QF84a8+SzLHy0C+BEie1ACSTmo5p6ZJZtsW46/ZJ3jC8w
y0RXjDhq9VkmxCzCYd4nMNYHS3xGDuNZ2+JEBdlGFxDz+toQbVLCQ5EGE7hubboaPG8AfGkgXWeV
Lx8pX+a94YNRKRI0111g3gIVvOXCQ7sXxiyehL+MFrP1bLZ/VTYZlzyb4cPZKbFm5lNQ5ez3DLB2
RfYF8K15CGDuKfIpwb3udTkOBJabMTyXbW830+PUza+RvXj1EpwUfCRmy/ZeR1axNUBknhnUs+10
H7XGV40osk2NzyJeTiEvcbcyTr48u0dAneAoESa0KvJmlcBJ6aGp2pOFuoWYfj+EOCXIcHBQlCcC
R9P45YH025OF9414deezvoKfExCZ+y8sdX+Hsh28emuEO7vPOGJilznygLkQpisHEgSgiWN1XUIP
RJJCx2cRGlKgBdkbEpVVJss9v0e/DpwGG2yDfLPpxaa2rW4PyAqstwURm8ZG7szBukvtZN4DaKMB
dG92S3EXot8Jh/pRjeLU5+KLlWaA3ioTCxdrM41FsKpTAVOnz1iB2Cjca4scnCq8054LPdPatRHp
iuOwgHPTvVL2B2/nqxnaNdQjYu2TmlrVpefsZt7HLA7yTTv5x8avyYJS+qGRhVwP0P5I+TqWHQCs
wC7EK8LBi5/5rNJjmd5bf+j1tnXjTXviE9G5DmSX6e44ivSNyCpmBPBoV5OXvwSj1e9yjE6zKK9T
IFFEQx9n5k0AENFwmLw9pjUsfceBCI3EnxHwK1ERBcS8uvBYDYAXJS/ZYF4kHbIGIbI2DFTu6kxv
xtx/bZnkkQHEvZ2y/erRJbSSLYMPDAAkt95gy8Si7QFBGgdKeomKKyiD3VyM7qEa+1uHIYNvscKZ
IWJza5JibxUonCreLdRNyK6SNrzGc/rpDehEXSu8MVzHrWhy6HQ5BR5+ZmtjeADEtHNnFOZrRBBE
B/wFyywxD8Z7LcyP3kai07a7//82x72PILXegKo1fbfVQ8XEOEOP0YvmQTJ5PrTthxqEcaqYM8i+
OQiHZEpHwAvLuu4+x+HdKbc/Fkq/dFm7PMeWv/YFxcxQFn9MLHk4mJwHGNZRQFFk5eYThwykoVOf
5eGDPf+aVXLntb1xGq3S43Mxiw2xqKu2oHEGVLlpl9xaIU7RXH6R/Qd/QvGzWt1kIhnZmK0fEnRl
KOLJGNUgVOC6KR1uoeIggF6zlklYlxKG2YfavUWtfqmf6UadF5anvA1yJVIAVIU/BmeFAPv8/x8l
w0SDmpvH///M9At7IKTEDc7O8l/c8Nzg1GkkZKE9RFXzgUO47xP5ShUEa8Ahw0KNCutcLj64jB/x
y9e3tDllzVBeEgSPSyerHtO4feNlh+BjJ8VJYJ17H9DptX72bkxedqcXNPvsNXJtZ9rHC+PckB+R
5DM/CZyUhzbwvZsox0dFY/bhuSgSCaCbDojBxEEJj8M0N+5RyD+kVtc8x0FlndD9hyiv2B/HkZpw
j3dfTa1/hkE+15OwHhPETQ+JVf1rXVr1JNHT2vNZqwe9sfZiJuZOPWWHjgRqClpQ3gisz0j6UzfT
lzR2wq32y73N1vdKcALvS0oSQsjgUy3xir0gUJn4Y+iV1pb0L4P8s+zOEhj+KrkQvPJ6A9YhpUjR
1pmgpDOWoXc8pMGKraZ5dcmHY+J7y3RUn4doRG2pf2o04vjNeGkz/6TQbp59rLpczc0IMaD3d1M2
MyGNAaL5ODKYZ9rTRDtCxRn1Q3RMRdrRkM7GrYet4jvsCBD5nf1itjYyaNoNK6ods4bozlLNiwga
+pdevitj4qKlu1yjV0qupWGFp1rDFtdBq84DhRWNDeuNqE3IRkNX6dlogyeXygMrGop/L3hiyQ9Q
k1C0jctUTXf5fM/Q89R73OE5ilCaZew+KgCRbZBT7+fBOzVMvm8z1uUmufcINQgtbwQBgB15KWRL
MTDXdGyxHRGtYfo8LM7N7txuGzcAuULXXbRi6a5klscCnx1pH9EGSGvnlfZ26lTHL2eCIIPzdgxN
A8LKxNXJXbNhrjiYWP6txt2MVvts8S2cxp7MgBSvHgHtO1wS56Rs7iekbyoINk5oXPoWyrEeGSjN
bREAMknIrg+AW4Yku5upQ24RIz0YVeEeDG1SgETJW6/fFnGBTlPtZDKxCWnTB78QoFYkFbSN/Vkw
g1oNBovRlIFUif6VlkF0ez/9rJBqsSDIHmjE4FznHOBAjBZzWo6pcjZJcuD2cnXeHyroJVFzb1SC
uXRaP7BnJ6cH7GlG7b/h1CfsHScJoYf2kaUlrORZsAA3k2+SQWhrg+B12Lo6mPfBEsgAkocI8wk5
dFJ5j/6UMWByrI1y5+xkWu5DZ7piQ6BFCnvjfcBA3vtcnFZ3i9FfHtLS+FeROiDMCTjbXP1N1cms
MNdSfYt9XE9ElC9/1pbMLgeMw4CSgS9iPyoXvhuLgiIadmbKLpw0VnMlc+ORobe2qsPUyW8Df/3y
Qd38ngO1GEHvpihYvd5lf95xo8UlCwhR31RfEOAT2cfBLAkZDnrqim7vBQqdnqCaRpoxOtXf8ryB
EgQki1FA+km5lxXI40SM2VoMzc5CVgqb7bkbc8jrbbnN3PEuDIz7Ujnz4V/s87uDE9+R+4JcELP6
tohwQkb+a7WsNrHsVeSYGVhwR1yxCnkFzJfSp/cc+mDTkSXEYIWdPxFC71nL9rH6bEBYbPTg6o2s
7AdU9lAHxjwgkr56mWCiokJEdREFB8xZYC8b+TbY/tOAkwAP0L2taK9Fo/+Qz4Cc9H6l7YChGqp2
bY7edzUgq8hykzhm91v6PExoh/DIVv6rcSsC/8eU/rjnFrq37fhSSssgijJ8rTjVd5X8Sn1s1K4i
yzSu+h81ubxtcWbyVG6Ea9Ftdg1vXYyXm4N74w3qS0adu1d1dMn7Shwskf7zvBRAsRk8oQCvoquL
1e9QMybcQLz7mPJLWIpvI9N7hSR8Pdr2Y2FC8V0+jxR3M979MtuS8LSbkvSovHTBxzX2CX3FCbBf
TowmPpKpse/5xvAPzotdrBsPsU+WZ1J4O6OwL4DDxb7NoQJ7fLiSLlozuUR6Ov/4wIFRqtHuR/dq
pgMVDiG5PfkZ6L+/dfceWTwNy7uP1pdBgFu/EinzjxHLE5rEu7CB0dem1oMWrxwJ/wImW2ulqaOa
9Ceb47fSwCIlo3uslIQ4IXTxMastf3Fqw3cSlo5D4IqdkTojrqP5aHoF30LI7rjrVsu3pA18e+VQ
nIJZ72sWAZuUgxcvHdm6vLejYOiehCSkjZgbZS8OtVdgF2T65Iw+AEfu4mCYPqVFArp2NJ5GMoyj
MjnFZKI+FWCEmt/M7K5Gg92fkRYe7CoH78mVUDf9w4jgo4twT4I3Ls8WSn9GAo9KDbdYM8KpY48w
KvLHaw96Oi8tr72HJM2R30ndDSsvDwiySO6c/MJlwhg3Iv0TMth6sfEru0Uk9uPbwwvxj9i1PUYG
WXBKPePU9kqsBsv5N0UUxplHeHwdHpfPLMN+t3Wb+3kpSCmXH2Z7xJzitVt7cO5cKApxhN4fYaLY
hGaBIrvs1tkIhGFyarSg/Q1H27VitMl2o/hpBNGJlDxnfCk/I6FN62mkbvKG/KVDteV4OZjDLvhq
mvrae9Y2piic0ogTvJRIU6N/0hfTXnf4u0hI7u3okXbxi0zvlyG8C+VDHTUPdm9Py7KArRYvBTVd
CkGkLb6iGZXrMJzNxfvaoYcNrP4M75FU3iJ6CzqfBHp+XoH/ctX0zms7u+Dwc/9fMSZUOdlniOnY
HorPtoWBllA8TopCe3ocUBGWCkV9ZRvpEoJ67EOAk3NiXuCf44Ifv1BdFDeTyKqNIT5AbZfXOkTJ
Z83zT0tTvhy+OIoL786UbrFiD7GQSjscCnOzahGIh2USYDUkrD2qPvTM0MGFF2YHBkFhwzHV2WPP
B8tXemqtWu5Vp95TY1nhzDcdFOZmVCWO+2R+UDq95Fq/5pDAOUqsS1i7ZAoF8dnT6kim62Nko/Jl
usgahj58Cr/DgNDVPm951pvb5En7KDXhmkHyV2PtQi87RQfZ6Ueb4PjVkI7vsZJ6n8ykQ4+SbDKQ
PV0zPHSB+BQi+0o9uCOFCyApRjwxR38y81mmBciOQ8YMJ/9b6uo6aONSYP6uk+Dgwz9bi6r70/H8
SRseZO6nmzTYqmZefJg82n/FE/3sk9cctN6LRSEdxeKd4pJSsQiPHI4A0FR1stL0mmbqeaxZC8EB
Jb0zfXen6Led8xsLxFOjyINLTKPeg+8BFmc090wDaNimGLNczt4tzMuPzg5+BdoSxwXznNnOG6OX
M3u7eSNFQOpY8tHJ5iRjHEDJiAGuyS/krOL3pQZdJa26NItdxK/GfTF7VysxGMsxyTdvJH7+KADl
WZKfzeaefxr2nX6sFnYBySHd9NKQSJ8PvDKczcwlwmNkt2/8x+FVBjNfApqt0OOu4joGpWuHh95i
aONI0ILCcP2167j9Ye4tACFRiS3I+uqLxtzwsCw9aDhQ0KCRYKuoKgEKnc37KmhZm2fPhBp+ToqH
FqXUc1taT15i7CoGPTZCYHKXhpsT2cMmZV9iTv6/+H8wbTGdtYyhRiybZ8cLtqU2cMQQET+3WIBI
KmP8jVh9BUkRaZ6tGamH/q+qeuzKLNcXEeDak9kbCOYxHN9yo7pNQfmCc+tS5N2nSlBkIoqi4ile
vCWe1sic94IhC8sTAXs8gpNGJneXMEBIpn43W/lLQdjn4HYwN8J7pv9oAlJWaRKYmj+9z4hVD02R
EErMwc6zSwwv8vum+SDpno2mmOdty5gXt/5+YhXGzBjfSGt8Gg0WwFJjASeM/J1Pi0qZb474s40q
8UHX9nQgnPADELQeZ/9ZBFBzl9EX2gQqzwZw8bqO2nCPMkpTBprAX3yM1RORjBU6dqPpPwzoalsF
iMwBgj4Q41KVrXeImG7bvj5ZwlU7FzulzpjplwCXTghifolxF13VUTqlz4ZcNl0Vag7agXJqul0S
HuJ2Kk6tPhaxxI5ZTBs7RfThNezkYvqbHMUYZiGbgR26F0tgbx0lW2ib9CKW78nZTc9jB+HOyhh4
2wK/M7UFqwvroUXFzs9T/3kgtSm+CSHxZnFtXBTmpsHt7yOHYd/BNWA1v/GuxjMKLD0nSoCRSTon
W6y/PE85yqQSu1mrZgthTr2bUJ0StPQ6w1kx/KfWUeku8ILvCcNNoajpNOSv0jBeARzcsep6aMKd
WbEbCpB3r7xwOAlrdE+hUxZIj3p9slF9FL1ai5pPZ2r9eJ/1/ie0UGfFevwQh/1XAAKTdj5/6oyI
xFjPP9ux9R6UarqMeH0cl/y9agZho5HYa4GO0xzgYtIRpAVNguUuDBMuiByr8cZfHGsdCVQmN3BQ
opQxz2VOvGDiO/d8a2xW4/E6N7jqhoFFkSzz74AJI+Ajykl0eKlInvIC72+ETc1vnedAVpdYMEvg
mUJogfW+jOdDMuFxxPv9NOIvAc2ibxASMpqElgl0mpxTJcTB9vvnJLFXRclKgzNaLrIpjiyv2KUu
gdMsf5e4zinaZlV156ZjdRcwXUZMB2vC+r0xG38ux+pHl+3Smbn3LkFwZgLi0JntbtuF3PMk3HEB
MROVyv5nmtmNsxgoEshmBBYZ0Jostt5YxZ/GtCAmJsLMq71XGU2HbDm2jJgJOV9S4LAE6HBaORqg
vT0PbIBd0Gq9AFJSJr9+ID9NaR4sdUnHl24mIFtCWUsDfTNjfXJm+MtjiyXOEVdVQG5zRzqZ3ELX
Hua3TGb1Xi0ouV/HG5+Y9cmjmQ47a57UCRgDwT7ZsGK0eO+78a89zycip/kumN9PFd1Jn5hvc3fn
ceiuvbG9zhOiPKtMLizU//gGKMDGlMi28pIbKVBa98NgDMbLs2XeoHe5jcxeJOqClJkyKYi3hWif
PWVEmxEJ35rI2RMtMT6D9JRaONhIOIATXp8lZwE6VZPeaXhos+Rm4wemy3k2PefYTYyZgHOtCCre
zYjUDyCXfqNoep6tGvKGu4tdfaIgw4ru0ftX3gHrS0R+LnilyNV/HqILyDbjR1hbqJhM7s5R8/I0
wYb39D1KObim+V/qIpdPI1STBrkFmYrvlK+W9Eb6IdWKL2YlvBYDlbQ3fo1G/NpvwelyFpGJ23bF
89jaP6oOboweTrbBb1f1wBVZHvwg27MFABU9zBuIWQ0r4QGxVXvnDWxUhf/K5/UzZ91x4rRno3EG
pftSKXphumvdIegDOAQQlU6w88SDVObJI5AF6u2zGQ+vaav5bUkeBDnJtw/OLR4O5MRbXH3ZhS1E
1V3S1iRGMeYhWPxvJjtPs/TfdOlv+a4f47kx0WINz0D0MVNbDh4YF3duLd0Lq6SnziJcuphwfJvB
G9JFizl+AYU225IBs8NRdBf32b0D6MV3gvmgXUxsXmYvXImDAIC+UXOZHrPh1/bacWc1E/HmMaYh
jlgACc8VpRc3Zeydl6q217A1Jl0iAFomeK6zL/1UbWntsbCnXxF7MeAMc3nADXAJreiM2P4dstZD
mrJ/DWoZ8skje2ZOgGZj1avp6iEEd8zg25bxPZ5GjoU4/yP8ilb5e2oeIL7ecBeh4uwpd+oxe0sF
T2s6/lXtkhXjmAel+7/ZKs6Vy+DaYXtk4WhZIgNeBscMWaOkPPApdqlc8s+xbI2iWZbMaq0aygny
VgIIV3OIsyc3s189dvsmieh89b+YZSY7C9R8gUsyIN+aX1WnGHhyEnrnov3fGjN/xGSAwFLQj1Fd
3kG9oOQonGesCtpu2QHlaNVkj5GOpZFrND+OeBSok8+u53+SoXnTGacZnC/sAmzzggiKdUsiaP1d
UVRDdbvDf/ulctosmbzNBDvziK7tcdzEDGMTZZKojOiim/Au2igrzQkbsuRoMH9j88Mk4GgFpfHJ
oiKnYYF/r2ImmSXjIvppHfKvapuTo3Gom+Vj5CBemppDzPBznVf1sSx5XspoeohG900m/zQ9GKbB
Y8nt0RTZuWEFG/Oz2mx+d07dX0bONt2gFSpuEdU7AI6EVxOnno/YBMbJmZMPbTeRPCun0zdX8PMA
wFMdTvdeGBzYIanQrPBQsI0Z+sb/vwCleNP8XmxnkxR0RWNliJrDtQCQMIRvOgfeMFqsxluhzLUf
vwRBLg5FfhN2zrCaFAh/bQC8pu1HBN0XgPBwBQNuJTyUAQi1cFN6OfoW49GMEhg+zPYVrSjQBYXp
tbQpFKAP8LHcVBgs4VfufuLqQjNVrOex/nWd/i/8XzKGUsIQdonRHH4KqF80cLFxQDv0kYFGZCp2
zAc6dCSzixMDyTqVdzU9cdwhXCzltzaYOo746Vs+9TEO6o0rQ6BFcDi8pEn2Vpo/Tx1OzWABejAt
Y8U3fkpjjrcAp37x0jG0FPOJuiCs9VmAqmbGB1UtwDTZiOyaDkAowIF7NbKLEHCG0ia1uJe1T64B
nTOczGeUFwCObIVV2sj5ousRhBYsEjcmssdYEL2zfDMcpIBh5NnbwZAs74TWd6VJrxWYEprskmBc
cQMaUfplqyS7E317syqfSVoPLFQXDgnosmu3ZZ8gvswgxpLDR5JiwoC1F4+zqQ+Dl1lAqfjJ+Sx7
u34negxgtzSAgTekkakZt2oVv3jSw8e1bGZ8DaoChIRrYKUXn6kXhFyr49pOAV5QGcIQrTFVYSIl
cHxhdS4jLx/WZ4D/MZjPvSmJ+AnvrTZ6I739PhiRAHdTcg5ViWqXvqsd7Jd+RD7CvPVajA5oGrjl
RvQx6IIJQPlSxOi9HAf+IrLkfsOG6cU0lzwUB9KaJwDQ4x8eYoWeyj8ykErWSFlhkbsG1ivS3Dr/
15f+QXABjUEs94D1sr07PZlpfNcOrE9Yrs3OyHCUu6Cbz01IjVOb0PPG8QUx8gNimtcZsOU66423
IKa0pkrEBOi0Z823UqLfJu/nEEbJ1vLUq8dQquuNYzsH1sXU5TFnTOTGyDYs+IHnyWNxoDv7KUsR
VhL9+KKs5rEG4TK0S/Ay7yihUM/uhNF8jFD48PCy9cvEOU7ogsx7tYHDfeWWLYC2jiVfZsnzJCze
8Jq7J5iN38Qh3ZRspNqc3wvjP+rOZDdyJc3Sr9KoPS9IMw5GoKsW8tldLne5xtCGCClCnOfJyKfv
j3ET3Re1KKAWvShkphCBDEVILqfZP5zzneSG/7JGhQfsUYwHjOvbGn5HZUfrQTYfphd/SJ2dKSnu
PP/kNrCEBnBmebMyPMzDmbSvTYF8wsZ7WFlQS53A/yRulkEgs1kHiU6c1O0uIVatR8dtPSBvucF2
OcQWHRAbz7Z0fuBBQjqAFQAC+EuDYgEfefxdMu/ibllKPdS4tfU1KS6yhDeMWpb+QyqxyH7GgXma
q/zAAOtmgzXJRORvstF4BtXzqzCmte6gC4wNj2fdflZzq8kJ4kYJyue2mVCAWMazWlavNSJdBR5s
8NuH2cQwkQqO+U601FLJ8CIk2T11xwzZJhxPTNfRFL8ThlrHLnjr2rLewTjgkIjzPZxbd0NM455g
Y2SFVfCKl/93A85PzBGLic0EhmJvCOM5K4/IkgGypKQdSWbqwvbFuV8g0k71Wece94jRPU6GOMwT
+9AoOoSpdV4At0Z+8fr6XZR5BFWWO5vdiguPHdiGZANQkGUdIX21dHxJrEW/gINk6N3zYEa3IEjO
mFAstjzRjVZzgsNicDORL2dWHQYmH8zR4PubPHYOsDmcOwtNRkNK215723xwf1REAe0CFR2ysr6g
uYKk4hkncKKAsrFBQDJW6+WfttGkVi23XjuED1SDl7bsT13n/2y7/Fratr6LEHRGbg5zo0Qwba2p
WR8MjGZeVZ6MwUBwGeknvOVXkUWXTB5LCzdfYSa/R747L24Q2XU4FCvvCU/z2Wg+7WZxRxpjCE4u
vcjYe6mDMxsXWKDzjMEl+ElI8IsupOS9Mh19AzlbPTDZjCtIO7332+3naoX4EFjCvb8oT4VQF8FG
1lJht52q+cHRLgMedMxdZHS7nsEd09vS3eax8doMAMGGlBEEV7JMvHcWWSQs+NXnGNcfk8msrcjA
Rrcy+QY/99IpMHJRiMNLJKDHMReHMQZLdOiUyMRfl6QL9Q1RGAzRu4jRVRVvVcuMjgoPCqVjnmpd
HRgW1Vv+6YPpoI51xpqTZriEk2r2DC+JDbRzZztm+kBkMULUbmH7hw/u6Azr3I9epKTDd014oQWN
XN5KzNEpxLWBHbuTypVOnAfPhDmUFNSUMbz1P970GB7pSLZhG1S/EzzD6K/HN6pU6EBe/Oa45utk
6VdkGu9pWKzJJgBfIRt32+fIfEVinto6OxY6WHfE+RD0tiAhQtJUpw6taCpJ/ct6xAJOgiU6+UwY
YeEcai6xYKupgWZFFauKaiRYt5ofXZ7Bte8BgJjJzVMTojU4pO4Uf6uKUoPxx0q4YX3iWjiViY3x
2fhJoDZFEYIulXQ7P56xVkn0JxY+ZN+lXB242WNYTs943De1o6j9mO6mTXQKhXcAZpPPU7EaC3EN
y1SuBXQAs0o+Ars45DX3F7bn0dF8Q1YabjS5fZr8DcHg7q6IxUUFPa6MwujZJIZfINIfAWMiVPnM
SHEwFGM8Mqb03RR/ZnX1C/vQEjw6EtM5nuau3BmLQaR3ol9khe4BhaiVB+g9+1ap4RxUrpwdmSU9
XTHxF3jb7wLeLxLJD7ckAREBPFxmR857xXh644wA3kd9TK1+2MKh8HYtq840ZJHfjv3eK7wb5q10
6ThQFWt3E1cZy/OZvAdYBNOWxohwRG7aot+oqM03HHBjzJikrWx/5VTjfshH+5gvwbt+Ee8zW13r
OEWe2dNNtM7d0PzpDtC7+InRsIByEVFXDmi88dKlzte8bFh1914Dg4X4yrxNlkxACpMdHORMDmKA
tGwK9qUD5F5B5YGlcO4g+nEhY+9J4XLD1QMr9obazb9fPErtaKndvWBejY+LWIfKsS4e0rEgTpsH
VEp5YaodqMsz9QjoXn0iZO53Qygr0JhX0fvPA8ThSOAkj2LGBT6pkxjI41XXaIwYHmqUBdgD+HeL
8WW+EwS44KRC1vDHovkVJPWHgQisz1BcR1haoRkdzMwkdS+ON2OM9xLwr14NNRtMxhCB2y7Ax2A+
dktRp/v5p8+IZi1q74gO+tnwsGCqDmn6kOzx5/hU1UcFyvw0uWayR9R9jGc0j4MKAD473jXAMvcU
NZwyMq1+N8IatnMPjnjE/ERw40m4GC8tNpDLCxiqkkHIj56sqarH4u6Pi4lc9ffm4nVWinmBsemF
WxCl4sKIiavHkAhu23/xGvzFLfmyduqljMx4ynlb9RCQEV5c/bS6Lvyiu0TVPo29y1Stt7/BRt3b
5bhkSrvgsl7N0iLo0WUO5UFhUvT+wTIWYNVR7dFaH1JkmFX5G83EF2mxYLnVJ7JYb11Wgro5BjMl
lTpU2cQmp0iuqA/2QsIXcWEFoTrNtsTwQBmAs5i2e/og8zRk4kSBS88y1+dgTs5DPb4303zfeNbF
0hU4sLYiqcIrro7LhKPERzBUKdKS7EIvjslFsbCKcT7BQqmtPNtp9tK9HRBoQeDLok0J9rTPCMrv
pEe4TG+n0wW0obHrppmp/Sg2iGXdfd75D4lQu5B1ku/kF8EJUypuaFOjOkXku5/oXvO2zDbaSXZO
qkgLZVGL8cLjuGcTh9YpgAneNajOlaxfLFFeq5HgJMjgZ0Ico/uSpAw+OTxps77IOTnUvEBxZwDN
jQlesuAt+w4vfuOCYQEw9JbkKOx4/9TLsLxee0sShFvSrvtT+uqn2WOiaLpYKMtVTSwUDMTbZMr2
PBnFzU5u1I1ry80i7itSWByMOgZO7W2HvWkNujYvjUsjEM5ZxQCN16Jst7mYpjb5mLsBf3+p92VJ
qGZpRYyvyLHjuyYZbeiftU+CHWUZ63N2nTlMy1QQ5mZSACLNJMrIJQoqnGliNSSlrTQIUg1IJJEi
ewFbtDDPwqexT/KXkdkwhfZ9MGX+EVlW/xSawtgMFbgNrip3U0lkg0aePEGV6MElconmIWsxtmdg
jObTMINfZ62/ZUWOZ80ywte+WIzTLZiLOGLMThoUUoNkwcCMCD2DWVBTdCnhAw5UBLa/fOrW6fN3
BG7oTVIwJkz5L3NTXe0yqLd1YxT7yWmjDzo1uBhXHhP4DQwOauSj68Gnj/Q90zrytDIv7FDNiyrd
BTCAbq6j8xsGuUMZG5vFX0B6J1TA5aFp/c7cepbTXePknqYG/CdbmkzW70TKICOqmSOntUfp2Gzc
wrmfZNWtoorvuhrdXYLi38u2hoXzrY7G19p2nzrVPnYyAsuUGG/JAznPbLKWBiZK848g5aEfwZZj
Z8CQmtDEhAKlkFryZFW/zTUhGFbr4hsnxALFuNPvuhuslYe8ov1pqQ73SyVf+PFJhytVMf5Apyio
yEvY+E7Rrw3z3dJoAOgW2t3Yk5AeLr4jpor3dg4YBZk/VRG3r2Ha4NQAIWkmtMhJcOiqeC1KrFj0
6TcrRh8KWZfJaBiecGxlJ1RsyJQdxkF251+W/w0l+17aDjjRdksVBdWwamnWdaGh14TyAtP1GmMw
PhbMn+6WfQ+i2JjwJueZGZbeBvN97wXdpfXML+Sj2DKZYBwtalnmiNipE9NmRgzmJB0TuPQxG17F
kYzcpNqRz4i+tqb+NqlWpcduq1PDzp4xrHgWaNAYEvZoAtXXcLnYHmQHc24vcbH4kC3OsBhzUNHN
MUe0+ZjU+iWfVU4XA/au+IxEmuwCxAC7dMh5EVowOrEX3NfszsNF1rr4cPpKvhtmsiu+I8VxabPi
r5D/2rhWcBw8ZqbKdrmTf3JmkAKH1dUvcCPa5m9tGrBM6PR0Q6Sigxe3wXC6IJoODHXuqlxdadBh
FgH1R8dH+dv7NTWRQ9yILNK7xqERV1kMkQpRfM1sIwjKS20xJ+IZhukxPSExItQxTU9hRtLTxPFY
qfHaxhDGRMHm2GXGOLBnrhPGjpSI19yrHDSPIA+NXN/qHIPeDLXVICqNSzKoV+IML6vYJiaz+SYq
r+j7PpGEUm8l7k/Tyd5G9Tz1ucPsCgOGXYw/DR766W6uPNT3uauQS2EakGnMgh3QeWh9GjZMJuW0
JiJlNF1F7E3H2YS8XnuftL4v4dDnWybWqPmYzkTxOymcSIA/koKpQRbml8mKtlOIht/sHH72CJbX
PXtxDEQIOPwZVJp+j9tH0jXXpY2cIKx3NET4NVP7Y+wBnTkalH74NjuQOigUsb667B6hNB9M5f4E
XCEOQEr7CEJbDfdI2IxZANmeJjN+1335FiaVPDSImHJkhrkx6gebB4ubKNq3quY0Hd+NhvotUnI3
1gHpvMQrMMjADMOpL8HRXLAhhEwQfur6wUuDTz07H13fbjRLzzsr5E+5/rLCSPpzXOl9HgU+aIv2
3bNHZ5PMwe8oOuKL5v0QAxT2/PZVhJTLkhoK3d6LV7XHrObxiWpS30OXoqkwjV31aDqRsctT96u3
bmbI18MTxH4pA6A85x8kiH4mclrwI1/x1rZSeN54J1piEbelT3hW2vKVGTpZbFDjuUUPC2aD3zFr
yCGzuCsLjT1SbvCsWLnWDGHwQAfVF44o1NCccxo17p1ZOnKdAF7xMRSJqEO2DyWrn4pLXTkXIdih
Rs4lrHvW4v74xFIV4k4C/xfe3pGjnOwRNQI575Am9Sr8jl1kEIw87sKx422U4VYNa0q2Nq3v6gUV
paKSfZQarjptv4YAk4zdv9suDcGYMCr1z9h9F7+4viq+XVGa73YuSAwxxic38rdw8D7RJw7HKETu
Yk2fCZ0DZ5w5H5LFbe4q9lNUnH4bnE3HO8uAVLQiEFs+hxMx+6LZQwAPpUhGmlWtt1awmaoihhTJ
P3rn0qtkuG+DHB1jUnXWNhiMzzIWC0CF1GHlAU7sOZpTh6e2X4N1nh08rn55rAAeUxIAz5gYFE6b
xmCNkZa3SBCmjjsofm8j90ervqBZJbQfXuR+j66+pxvGqy2jl9b/+FO8Zgt1CgWqqY0vDputcAW5
tMWeEGaJvDW9ZfHwVM9oPZNRwG/JiwPf7mqgdycw6d4PcxSdS53sOMbvfIgOTq5fitkAOcMUrujc
b57MaCcr6+YZ31iQYRgn1q8cpjvKppuBWR+PjoPaU7hbV4zMY8B3YWGlJDb8rdGg8LSXZQyqLTeD
ukOMcou2EcQFbq32laFvzlr3hRAhQmnfwhLGDgJhfLGVuJUMcmHVPxvWTppZsxSRODCjvD7OcjiT
WcBY0uYtGM+QGhx96cMblbq9obeaUY2Hq4loZmFmWOljJJXdTDq8zd6BNkQwMQHmWXQ73bpqjfv+
ldDyXx5ckkuu5nhdDUukR18is7GZCqVeFm3FXKm1YzYnZ2IYPxvVR+a5r5CUXpoRJT50ChjYuzTx
XxMSfK6IT0iQTnv3IrMsfayr+tOcMePiYasePPaBw8iJakeJtcYK+RKmZfrDT76C6cu2pflAv32f
DMLCwEenMXXyI6oaDs+g6FbFnF0yD74MZzL0U5+JGJuphdzmY8Npn1BhDo9FviA1Urs/u4Xt70fT
YhLTYSGOjAzMOrE2TMLLA1pqLDoldvlZRtMC5LrZlhezLIfIZEzKPXF7nxJ9bFKz3s6p0Twklf3Y
pGj8PIWsrI/KjYDwsII76yzXAe07/q1vGeHqTSnr71t7JLza6H6asvcoUhrBAzrZm8LUkrBPL9wM
OZFHPYmP6zJy2CWykdgZuPo2aZOfs4xL3WG1qDA5IkIkZW8a1oGY+u+yHC6p8MFrht7ZqxoA5eBL
LZxv05uv2p5koHg89kvicmZKdbQqh1SjAFvQmH41woClmfQmg3M+uy2v3viDCuKzRpS5t4bl3ipX
TjFAykXphOaGFShDkaHWIyfbTGo17z9Axc5vk82mE9j0JIjbQymQk0ZHLABow3XIyf08ljxyC3nR
SlN24bnAhpS265HNWCt42Uj1dgEEZHuXbd+NqKfHuBz4LLg4o7+TnUGeapTjWsGU2Q38rucodRP4
giMrtTUxFaOPyDAHu6wY548efkNXDOgMLg1Kpru/M9x9nA6VLTfM2w5ADqBcX0UgiIssgDs5VniJ
uS/vJm3sCzt5qXPjM8P/wdoe73rcAXVv8KBvYX3ttQtMpzDYT09WdyhbgVenh/TcWPbOkQX2w4kf
ZhwkWysMLviokgP/rI0n3vcrEl4INZgC2Lh9thWEXm5wx9FZtpAqyFZ60hLXPSuw3sPLHS2yjQI4
MTy0UspbK3H5AuQroQA4efUZz8iewtmm/6leRpJE7IBJV6M2DpGRoXGirzig9P6ZEhQe+PmNPVs6
8hB5UT6u49paTVP6axq8M3JWby2Dpx62wjr0mvsccNad6Ce1yav44JGdQKoDUFXPyw5FDdGce1ls
ew0Y34xRVJjFgwgMDy0vbslIQQlEeVglXFLAh6NdlmdvqWMQRraK0oruiniTldD4XCboLegVkJ1X
a0Lhvt3FN2U5PyY9ge2cqfwyAQjG9t7Ann+2ca7Q/MQ/iENISw5QooPWpL/I+8wPLcov42dAiK8x
QUoa7eGX2zGeMlSyzmzRPsJ0eVTE7vaAR6+cBJDiUvAMtEtrYgy+LNPcpqJAeiWG51LDx4hac4vu
Be5wpsl+Nec3D+BSKVlIW7MD3aqX8FMS824cbQx0FmeuHk9/oqqXEO3wd3n9O9i5/Y///c/o7f/0
2/94LnP++59zuP/5Gf9xxvlQtuV391/+qf9Bkd7S/vM6/f0yrX92P/8XKd5xNy2R5P/+bxhQup/F
PwO8lz//d4C3L/5CL+fa7Fo95ViOS0z33wHeSv3lOcpE1i8kml/lEfr9rwBvof5CRKekKUzTYnZi
8UksP7ro3/9NuH+5vlr+4yrLtbGK/HcCvIVn/tv/+kd+tyEs20NQ7bh8wf/M7Q6DAmZv5wj2UPVU
33lmNSyI8TpH6B9D3cu1SThLj2pnBUxUMaxzXJiDuKmt7iXOVPqqIhOGesCO7ruLtXgNppyTaU5l
z2KxH53Prsg5r3yqQ+yVM3+ts47MzP+hrSr64Nl0b1MUEnjXp83ZxhWUXH0rC9nN25YPJpCtN7pN
lFHfaSPm7K6z4O3fGzaGWZIaPXo/xCtMyzk/WuTfRUzi0Jwl4DFqhaF5L6Hcs7mbQYRjmUpHMpHg
XAf3jcEmjx1+FCMjThguNZiON8Y8EVHaulPnrPvcZ9GQk/ZnQgmqNVAFP2v3cTG4Ozm7xTmydPYx
uCFqM9v278Uo4n0+zWw4ez0zVmGnVn5yRPkXwDPY1KOMK8vyEqZXeOPbde3lErkgijZG5FZe/mY5
BDG29Im7tas43WUx0KXClJSXhdH+LqQbnlkGeg9UZv7Ns7LsJRjwvlv1aHd3NqskBH8Kktrs1DQa
o4qHnXQNf415u37rMtM51hmQe5wZLgM2ZhAfiBr7W57a+tkMfVb4uFg9gmTc+hMQtvvLxra6VRWL
BUSdhMNNZCXdFPUAkKlhTK7stVGU+MKuL9rIoFuh9H/w7ZimgcEFAnK7NlrMqCVOrp7V8JcgtLkk
hzACH+iCFSk9dN42ybv7COnepp0t6+C5fc+SsjWKZG0pq75PQfAfvYAJKBXostgFM4/aNKhVMKKM
XS6/EJcmIkc5ICEzjYyby9dw0XNtO9/p1PyJ6xtNsY9SsQQV2G731pmGk+5nh1nOKiQWw15RucqL
aXl0HEOOMH3TOJUJM1fgwuDOlBSi2TSeiD2yzn5hZkvGjqOPHsM2hJsI7EGdhHEGzr3yjB8zL8tz
TJgVhjBTAizKSt0eLcMKv41m9uwcEg009q1RJxaIRCeX+KlrEcUbCrniHg8+yJF0YRw3TZSx65fL
O7lHXUh8lMgeMyf2brFoFUDHLOSKih3LPpJf0R9qEeDKDbva3heRGR/qCXgRQu/oN3GdaExYPA1f
Te+NbxLz57DuS5B1I8m83QYDBxl1ssfPiENUmu/LlsrdDQXIB/RwZfdzhNZgrSMLlwJIeoOx2ETS
FqR3BdGsZNIKLDuqRLozvF5/9QbXs6tmm9amM7Kryub+IIqUuIWIwT08ePT3P4SEEzoLCKy2M8i9
MeZpyGI6tDcCpsu5cnMXslcyGjkyrrDf+8WIJW1wAniLzWitYxlaH51Kym415jOVamU6iEiL2pSb
CDciFkx0m3cZduGzMj2AJKRFMIzKO8vfsNqHaGNh6VqHA9WK5Da9dlkynVE9i4U7VUqLSUaQ3nyv
A8Lh6dE+KdTlemtJUHcJuyif5B8kfvUMVChKugxUNYFyH76OHLrsus8fmYm7u3B2+WJQsWx9E5GH
ZQwNeWmFik+tlt4DrIr4MtliyfbwIxfNTjDdqOdeRHimQwveSydoXyrF8znkLlTqTqfWjjnB+Pv/
yxX/P+jyJp7jv7q9n8uw/Ofd/eeP/315W38p03UVkizPtR3lcUn+fXcb5l9cnJLrGcIvx4JAtPl/
b2/L+svi6fF837KUyWXF//Wv29v9y7JsrnTlIctVJlfmf+f2tnyb7+Qf17cnfE86SviO7TrYZ0yT
GuKf13jbpLgO8u9phZ40Qq5DmMUcQW83GqAdaUmEjDGXxOkNag23mqnDXBobS3hyjXiouUURjQqR
SsPeM0DMM2hGbGS4EGXAqz10KKHlOMiL7HgIkRgWu9ZK5aWc5Vs0ec4urqMGDybavRDG0MEC94XH
zNulcNCPpCZlxzF1jrZc8sKSqt7S92wbLjjOtR5OikDhh+yCKoFEw8hH6scWqeDL2YqJnRMHz2GY
onufHfCGReeNlUjNDCF5joN4YBl+7RuMXv2IfxInJ9Qq8JYK4CLqfgawS+iOrgJ/zwjhQMv6nb9i
NWBQddb9hIS3k86mZzMP6SneSShOQpCglCN/mJVY0Cd6U5u4A20miWSkMfwuNxXKuH0+qIz2iGZi
72LVXCk2sZs5HG+AbTlBUCdEcbduSRgzVH36cAwcUbJ090WNQoNYtXfp50sRX2yKEjxRx8yzHb3X
+AEMyCmyIuIPC/+nmShKI+REoX8Y2IWOU73vo28uyzUr4C2rrKfecl8HNb1PBTB5aCFqyc2Q6BPY
YjJjxOGPbBLCjFSvzGrnuzhPH4tqjwbtBYnQSzyZV95hQB+KBvtMTv+TMhM1UfyiTcfO/O5O8yXS
PjMxm1VnTBKg5JsmGJfgQ95FDFFiBXdag7FiantLKNSYrleXwJ+vguWwQ92EkZVOr/KqV431HOmZ
w+QhYJEryJMRAhVb7D16NZinOPnONDZJltEHrYuf832kEcM0JTVI6js7IrHpqvuvRbqUecGbpfIX
30hmkkflr2gyz0Ou2m1bcuFWwv+Rc2JDgI4OUQ7ENp8QpbN1RHF2YSdEIUJsoyCrSuXZ1U6tq18S
fpN3zq8pAXGQox6O0MRgy/tmGIaGE1vBqiHCoQFZmpfuSzI6r/3itaG4xWvVTQz0NfSRulE7Z4pv
C6iX8L12XCWzeRJygVUbDIfJIRvn4YaUib+87dmaXO0sBnhKwjHQq56lgZveSs/NV2/CQx7kTOUR
dUu1FiPEfKqEk8LRsGbW/mrHILWmpn/OlsV5GHeoZjFfNS6SNUMjnFD0/c10jePFlUP2aOYUFKLV
vG64rHBMrSPJVicUibdpKnR09I+PrsSW21GKgnhwERB3y3GC47ioh2NVqfugsZ5k7L7CesD8nLdw
xnnIIH5ATp6RkYZcmkevNcQxXn71/35bBpr4q8k9mXBoj9PywbLyf/3KgRsrLeQLJoxtN6QWxKGv
AxcxcBvh5Vk+VGVo7+pw3vf17BxjJTqs4TY+2bKCPb98qEOf0BJALSuyzOvyITPrH1Wt6i3Lppc0
t65c2Oh4uh6CD1kK0HgYJJ3s3sA/hv1iP4ls58S1WkdkJaxaqmt2vt64bucxPpWa0S3jTkKZRpRa
aWw7J97cwIxB9O76nCxIZM/JMbAYv/oJ93qenv78atRm8q9fwcLrHWmjcy7RGVvt+5gyg5XdcJ/L
HPfS6GYPpsfaBLMJvFd51/d6UfBaQXRi/5qtW1WGKwFUuY2RVhPKihJ++aC1+zmi6N3EpdMcw44c
Xj9n2FAl/Ny0xSzX9dj+JRG1DjO4PemV85o0eN5SCsVn7BHDDFcPZrDtVd1a04OBYPbiDZxjvWa3
B5jOvQfXhJOqtLeZYOlcZx70BpRXBpS7TV0hM8SgfmeS3bEBo+xA8Y0feKttagaT60xrY9tQ4eEa
Ld7iXqEU7E4DYqa7xNSbrg8NsgufW95E98qcPo2A6ZTTN29jWmj86cHInbIWYvAP01gnR/ESx62z
dsFxMzuydqiy2n1uMlm2QrtmQtL0x86onqykrLaNa47bWPmPjm6Sk5256K/JVuZVhkPdzmg0ivxk
hYNDbqDkTWdZzCsTeQ9pvts5ZhevSs97o1lLwUh47dFmqFkwvPeYraKIXbHPZ6KN9LaJa2ASgtS6
FOxm59ebpuZZbjr3kx+YgYfO5CeBrJ+5bkaR6zebRnjIOMOjzvQTsov+OXEx0Dln+DQoKhMM706T
RTvQdeTQ/ow05mfd1NWrygH/MX/dwCVd0Ka6ve97decSmbQVoxz3UM9RpTmNvanBpG5tp4OCvUSd
z8uWB/n756jLt9nEv++U8D/qEYoQVoV5E+TBVjvwV01TfXZTzdFhkNU1GpazrmIP5xkN0YPjF5dM
dwg30NWCuH8excTI324wQOmrBNqxLjIkwzgQtnrW494tgPgbhgH5yXCiM0Mq+HtVzg+xrT8Y69No
MCu5o+k/WdjSNgzgdqY1Eou0oHDnlySGiu6FDCzmIpVPMc63xoec4xIGu23ovW5M4jd6wUTQLfKW
VcV6mmwDGFGSrmds9kfkYeQIWuam8/CbSHfW5xx78XKTDYAF2KU7vsdVUrKHjsC0QoIvEGHixJRh
RoBFkTgsm80jbOC0WCiFbLIymI6d08E8889eOP7qfG/iPgNVl5XJe6WM6iQcUZ36AvPr0Jb3XRcc
BlHrUzPi65Ao1e8EHpCHPvpFl6zYjIIoxC/B2Tzb9anFO465lxgtJCOPlsqmm9mm58HVyTsYfW9v
SaQw/EiCc2vGGHqi6KXT/M0aVfRxbFX/tkzOrWSyt/XQNXuhrGyDJpI7aZgBzbreqfMhBg6Eow0o
qzZNlOxTv4CRDZ+P3QULicSHzxyHF/JGwHdKf+di6WEhgFp+SBv54AIoWA0YHj/NAG0KsKqd4bDh
HQAYbJVfYXEyZHpXR6l99aZxj8biRvjct22yG0NNmLM2GYvbH1xuWU3oMqp8JovCTx6KtDDvBjke
077bVnDz2QaTNmoYRLJ0MYAfmwE1psnsvhrj7j6WHg7gBuu3IIiH4JiXEiEjg9xHaJqAB5EfUQxg
A6plAK4T1CK/Zdvf9pNx55h62NimlNwtZBNABbPX7Q2HPZsXfC2N0Z3ciooz90cEv2b8Q0bYQsjg
Q+lX9UCPIsPeG0b5UdTuuMQEGXeRAwa4xHM/N81bl0Q/iCVsb2XBrQ9I61DXybxBdis2uIh/pr1H
QllhrvpiiRgbsm86Yt4efWqcklyAwYTyyyS7g0brWfTgfZF3UI7llxVsHYEivDaQ6MbsRiJZnMTI
F+Aank24D1wVeOUhq2QxoJNYjfFwtLnU7mq6/pUHx4YjDwmiBd3Gne1pjQ50XtSC9mBsKpXD44yA
ipJi0x6lYJVHcOoSc+cj1QlmbzNH/GREhsWBsZjmyaEbJ5uXBAP72S3rbbhkOMF11MuLbB4Trb1N
yZXD07+IQcV9QXbSziHc2wdt+aAcdttu2z0kurqpRGwzatjKl+OZ1PV8Y+aEOcfKo9rrQkxGefg6
1c41zBjAzTFKDYUVHSAQPqvkjki0SllXW6avc/Yy4IKj/GQfUcriAX5X+SDraT76C93JJeZ7KCRU
vYbMtylALDO4pGlJFlCJrD6rMjIf/nwwsEX7i41l9vUKl7ulk7OPk9PtgvLeZ+blmWz3OhhKD42o
EaPImrFGqle6mSC8hWYLOIABmNfkN0D+EcA1wi6M/oJ0ZmE+JxyAhfsgBn6Wyh6HbZe2YGwyvNLm
aJFs7NbFify7rVD5Z1Mm5aqv9FdpE0sC431DBkG3SieDhzQtu12lSZKfQ8pCLyfIw2zG6d5yEKoA
xkPXOebHKcX2F1e/IqlgFRjuuw5dvTI1B0Pey5WvElAy1oYomG94/iSkS46THs0MjMNb2QzjauT5
WlXEyQ1gFo4qTF9tE4WqgWNxnbnhvu1HD4W63rRWjIBHxUfSjAGEu3y/hTlla9Mc1gq7y51R8Hmm
xyAQ1xO42MY+Yre1gcYyzyqoEZ2YWDRQcY1CjoIJ9zVX+RWYl2GpJ3Muoy3O4NcoxGvWJoyvU2Z3
aECqbNvwaKx0pDS7eBgCtU8BEMccea46SS/YZh0iB1ZIQVDc2lwMezjHpl9eUObL7UJwEwNAoHZU
WCQk7ILIfiZJYJ9k8SLzQNuWy3Qd+nrtef3vtB7fbCRPsZv5JGeRnK6td2yTx4ZAwSjA3gERHh2K
MyIQIoUTQaIFPaHQT01Py86+kbu/eApnYuizFazvFyjnpFjrBrdp6tmHInMJE5YUXQnKIxSU78HE
tjxPxG9yB+M1jPZP6hhkc526M7iMYY6jlqyc4DmL9MFqEmMXsAtEnfiH1kc0Kakjq5BTAZeus9ED
80DCNIBaxB9KJxh0CgLYnKG6pBN/5WSN1bqZTVotNaL41/eE75okl7QvPTYVKYb4kLAtRhyB5piW
OjW6zdjMIF5GXsa48N7NyH81cNmty+48F87GRR0xYwjbo0B9L3zEiRP58CjGV2UPI98Y/w97Z7Ic
N9Jl6Vcpq3V7NgAH4MCiNjEHhxBnitrAGKSIeZ7x9PV5KLvsz8y2ktW+NrJMiQwGET7ee853nkjW
Whtmh0adG+8Bjel5UQFEQX6LwHtzsb84psB3VIFAyNp2n4FEmVr5rRHt3ocm24ivIY+GNRGH7AS5
eG8i+dk1REWUo/WM8nh92R6i6D1xmkNe13Da+s0wKjxHGT1eNcc0+uwbTpgc0KElTGWeYySNXicC
R9F5qrUUBiiJfCHugVtb6EevTRXSQLxExC7Vwc7NH3KsDuYoOuTNzh5lPieM+rDMzfc8pBQ/qHKb
tc2PJbcBJDb3cdhArMcX2OUr/M3AmCJxk7+qx3jE0FOBK+rSEpRfAuUmwTuPN6D5Ftn5tPKxmTdi
2Kk8l9jmGafViIG4NB6cUlthZi6RqnoOGDCb0eGgVYYffggvKCv9fZFlAGOyeSOaCggoJ7uILDGI
uKwyJJYmnEUVWGZBZuCEEm6NPYNZjP4u1JtTAHhYLCREZdSMJx/P/7i0r0EWucfmZNlsteSVERKF
/oXwKQ/ZDKGmA7fpMN86xGVvFioqtFDVLmjbcieN9nNwG248LPIBYKWtrSZvl0fFw4hOLVpAX0Tj
Q97I6yiqz82sndwer01fbjfa5sqa8gkyiPHo9fGrJ/MDEQHzyjj4ubOVQUlBfTDB8EU8HxJ3xGqp
220Jbh32A6qlMqoh8Nn5tkDPs+IgcivIoDZqHKSSqBKq0JxfJRifYWREIspD1E2QBGtsdFazFd/0
VHhQgBbHgnoBrsrwDrOviGxErzoxIM8UGAh0xA3UL3wXz0ngIlUAklE5ePzqBrHz4sIzHJYbOyI1
ehh35Hc+isLAW+LedeP8mQrECzh1jgQlHanK0U62olfRL98tszaRGHD1CyLWgumJo5W5NSIdw9pF
L2HPzCy8+bEM5E7GnzI3fhD5jLyhRA6OWwhc0xqGAYtL2f6kWg8qKXO/z+mbnUsKhsVbZwXPIssT
rGH1R2g5j0bMSh6Pw11cqQ8FvqjKq+tkrKbN2Kh0G1o3BNWo2yk3zsQoN1s/YuWsGN9WnYY74tN2
rRFFdwX01KmwnnNWlr3slyvCr6/01GgQP67SLnhyc53AELx4S3Mna6glKcTiTW+x2YVBgGdmuLd6
4qZizhlqcQ6jZd6FMVk5ov9RhpLYPEfiNhh+EFr+Q0mNovPnKzd+XlgPlroe0CJHd9NkcfBq7MeR
AwRVFi78OaqSBbk9wCL0ql14t1jCXHehfY4c4/sQOh8OCV9NvRi7pNcgY4HqeBzTq9BzHutifrTb
8oC0FsRXKc951t9lvnfbd0vA9F0+pU1FNSFHKInM5LkE9bpKVUibMQwR26RoAdT8lPrieXGgufY5
kBuzZ5pYWKPwlsDG7q4MHtsuabxDRtl07Q9A5YeO9XqJVMFRAItEk6QYWE1CbYdoE/VDu0YRjkno
FeMaR5QA1ZpiqekqjgnEkrmcXFfOEYA9wFj5zS6tCeYVJRQvT65LghwaSmLT7O1BWwhiWtLbvjcf
F9dma4qfq3kgYzLQcMYo+AxGulxL0R9a7IQwKScwa1l1k3C72pdGt6H18l1rQ7IJ3aIfVXLP6WKP
lwBi4Nx/o76w3EjT3hRzPK2jiQ5skCK1L/rw2WXDLGizc/OsvnofU4UmEEwJkAC6W+PGZDwG8wRO
LxpZDpI7AkskGo5TPQXJBl6OPravnFBBBRCQMxXciE2FwAmQrLGzqXNAWGhuyH+o1/0w9fucjERc
FNADiV+zUnTJRvjoQvBpjGtjCirkqfJlKahNZbF9Ii4Ywb6pFSe9/VDVL9XAJctEqi3SIxfFZR+0
t41lzzBownerJHC7mCXaaD/QgYXRJqajzQOdbooegUlKI3hTY59iwAuUdEXz3vlzeFe61Vs6glOf
5ac+TG+LhZiW/DaMZq7fzbCnppoY3kKgU5bsxlinJWUvuPpXGc8wOExz/Mj8fOT+/CMuGtyKJJBI
eIxOO5l70VO3TbNHichzVbbjgyuyeJ+MyVEI9yasiVs0esybeF35mDidYa+tNoll3MRt/NoWzotZ
W2TRGPfYxe64UF7XSwI5OzW4jgRECdjzmedLYvcC9zIHGdWM6obNAVtfROct8XiY3PPhzG3jyHyS
kU1fXY2odgLXJf/N+Eb4Hw2Eq2RorykUgkmgaXH2ixx2WP3d9pidsoa8L5ueHGmPnLqMoWIVhXXE
frD1psY6xCXdRd7cobYg27YLXrc5z9+nUr3VVarzEtAodYv5MqBmHFxUb1iUf+QYtiFOYEKohAm0
pKJcjqvl3Ss7LVZLPweGNEz2b0UZgixOX4oQQW+BZcKLpbMK7l1yX0Oveuvq6RiNDt6QEOKvp7eT
hyblJNdk5QmeOkBhm9SCluBtW3D2ngLgYGHyLjzVf+vxn/YF7kxRotsi5PUYiobN3+cOnKmw2wYE
HHLAenGwi++7dritmGY3XI4YF9yNZwN11dRtJxsSeYPzf6YPRfz3eB0Kkuqc4IVC/3F24qeqxhkh
4w41HefvlRJRDU1gQn9O5G8/3aU61rwfqb+iHVh3+dCsJtu+J1iipk0crYN4zveLizBC3qPqRxiB
01eAOV2PuPbLrAVZSEMOvl9MKDDRWBuS5q8XLi5a3EekuJunu2oYrhtiq9ZRAt8k9Giv1+LAzV/l
MT+iZWabVI5WqVkcbXcM9rYXkUjhx6+NATSuQPYsBqTtITtdZBGUDO2CPaxzSaNZWvPOlLh1srEd
DpU1fmFZ3A9DNlNn4UY5olrd13Z4qEwEKSTcfZKL+Gz7Naf0vH7oLA+/KkM/AYVrzugR4SurVQ4w
aQpNbPThXdL6/u0ISuYUSn340IaSIaBWiErexFLEZXZs3hVawds0JFtY9N9FbsJSsI1k69UTqaRl
tSZkfe2O9PVtWZ9FAWZHYBYo4+HJCxCgKyk/0ph88IQ82EJ6FHPATC5QBVaGx/pgODaCyhS4OL17
1kugqWYHG255l4rPDPTWraK4rAQ3OOlSqHACRBsIWK7SCU11OobAFwOIQDji3Sv2u51vcxvSwoR1
Vc17d6b1MCILGXPb3zTkz24RGYG0eVdUbeGooGov22afJ4a7UcsQrSYCO68yMjQUkZGnJWCpz6L+
2RHeRwXcoyC8hb9V1XoomBxuwoLsajKc514RbEgjJ0h/JIQvrbHu43r/GSL+KKoOIkZ5PzakLXTk
T4jYeqGQ/l5FoPcGrLi1w1B1QVWsOPjO606VN83QA7ca8OrPzKE+WRe6ALJYlDCQjX8AnkDOdK04
6W+zae42ft2iFafnmJdctBcyKbbcgOH+pv1X7nbljgXjHVMhfC6EHGQKIWf3QGhvcvymV70krTyx
qcCnkXNVVrbNRK93BDYwSVugdgGZ58clNHwo+y3IDSrfCmPMMYcSCtUgJe0FAzXLT3BVl3C0ZEmY
mosi36aCh+hAW7BycxWpIdr7Ax87xbPHRuPPzXFCgcJUzor+LCtxgv2xy4IWG3FSMNQSpuYUFAbM
kEWuCJDjXKpSf1f16XuYYjjARPdDtlomYxqgmZIFR13EPGJpal2/2+do27Ry/2B17FuFqbl6NXep
FrTwQCXVU15wWNQIRlb+lLP5gxoZN0iH7ZE3zw15GqHy19yoiO/k0u8QRltwLzCqH6T93dFW2kwR
oR5TXPjXpWfcwL2diQTHDHGuDPd2qhUbdl7vkas8LyX3FixqRJXYD9zZHkiDeISJubbq9mEJWAHL
76R77E1fbEsyyrk92+PGiNrvskkfMo7Du8VG0FLMxlM09dd23lJTwFlFXZI6FZ2V1ZyyeIZ3Aq8P
Ct32ymYT2cYSaRl8DDMkGAOD5QwMzH1FvvRMcIcEURCR/QDMLixI9YX7/5gz6VXhbgqdtdNI/lCq
kjDCDrTG7kdcb6uRRYDjFkHnCxugiJO9a2e4SovoKxcbTzN+lq/o2VCs6eTT0A4Hmu8icNjGBaue
AfJ3cLt0b9sUfkdunBLRqmfTUDQKi7FkY7zqBiqXflDlextbLqx+HsvsYhYYOVFWBpNJJdfsy8dq
Ka85uR2bWtl3kN1JI+zzfShwFUNofy/jNFx7Q3pW1PfXWCq5PfaTDyGoAQO96DJz7VBO6n6q2J54
S9QICKxcTwtlKWhNzWZESXbl56TUko16VXV9cefRXVhBlM2LM5Wt27Qdf05JYBxcm+z6nKC4bYTI
baVaCrpBiTi4QvR3La3OvafqthmabiFS2yGPcbJB+RCqB5ljPvbd8DSRWOa289qjRQpRPf1I6/ip
MdoXzuXNjnIkw6nmVFe1nEh9Ciaroe0iwuK4gw8tR+7cx6k2LfRdpZXfUpWdD3E7H2sQh8Bd2Nrw
uReOJo+a89aeWyKJ5FECgn3McTT/r5b3lyj3aa4Q5X6UfdE18wPJb+VftLmO+u/UQOv36ue/vfxs
PpFN/Xq54+d//Lv+nl+SIGFZf7iuqxw2LcPnP3z+6U9RkOX8IZHh8E+u6ziW0irgPxW9pvrDMlx6
pqbh0+rx5X9JgkwbkZFvg6V3DNPDPO78TyRBNHr/oghylIFOSRqGjWfOtF0ESH9VBBW26KrEJG4M
miMoNcoUiCJ3Y8/aDf0/qg69a+H1sfrvnhN+VVmqgU31sZi46o3mLGnP3VsBSB5voMZUuBxW51od
u26CnU+BcvAkN2RotFY3BVel7PZjWt33E6Ven2JrZ3CJwtGDgV+4J4O40BnQkKkKqBNcNWTcenQR
G5SYDgnp3U0ZG++k/i47MZPJ0xbJJ+hJxME7L3aJa6gdqnQupztXEeDV+E+4O/CYLQUrOeEsDXX4
nVeCZ1NvcQCzUhogB2v0pDSQDyaecHxP9PDsYtglQ/A018GncFp77VLXsDxUvvTXmmPjWJ3uF9Mb
Aoa9SslbW8vCe5JEDq5AA9c0SLn0nsuxfS49GmbeLNtVihpGTAfR832VWxwbgG7Epj1VhnechPcU
zS4IgK66tTx/V+YVp86ZPyowTon5blTZnkMI5Z3Oe0oM8T7MfKU/3CV+Tc3aorfmzyQXIHdeU/Y8
Kx4nNNJhPVk4uRhMZJ0T5rqkZC8ufbelIPOccR3riKe0Wn7xCig6KkLMT7pKEtA/WPeeOo6Nye3I
5hOAVr+VdISNvvuhf8LlB+sv4T3T0Rme/czcQpDl3fDgLz/WTNWxqNTL1HBom4nPTSJKvOz+ZeUc
Lz+1r3njl3dX187p8lNP5WcdUnjUXzeN0bKLO95LOPOQ+wFdETk/K0N/VPYUnlXrHvWb0a9uRrwP
pR/14PBfqH5vC0c8K1M9OXF6rqr2mtTFG18jM3oDn3FO4TM+j7Z9sunzFVheVgurOBGuL+gV1nnr
xWsjCJ+jFkxxBzplYrfB7k97BVRAZPDZc05qwb/EZ/pxvEkwAWleI1mq7Jfc9/f6SaD9O9LQaNmB
QUIUyNmY+PE6tPm4GxP2vPIOs1yuAbwD8vaeRrNvN/+yJv1pw/i3ogdzhLe6/Y9/N51/THPPU6wa
pmOaUk9z86/T3EHxM/Sx/AqrD7d2oLQGPEDDosA18Ak6Hz49j9ZjcNh6zNA9PE/5vHHkcD8T/vxr
CuJN5BiyMEa9liY0L+Biq00TUuZ5+l6mTpDsiPPteIW5RFSjp1Ce5CiD8reUtsbq8hclj83Mojdf
9ORkuqfLW4kD/lnPITP27zN3vL8Mxwwq+MpPvGfAnwgKGSphxMdbcsWBSnwUVBLpKPPw9Spic26y
DM2WYvRdfj1fnTDf8U2TAhdNeeAyVdrO21w+l4yL3Qh7xw/aO90rNASTpI7i8zIF28VNz2lQ/RjO
ecgZ2jnAkcQj4D2Vo3PysDhWjQPTg4cg3LGDJEJfRU8y/cqVfqdJiD4slgfDD8+Xv9Az8vINXCY4
4cUzy6WeLZffCxTYKYzEkw0jIPo1NdKYGZwF2wKdykrPs9R0EGg7Nx0QO4QqfCdTRr+ly3Cvabrq
H9E1QCKUPELdSmbwTcwi/SrZEp/1i4iyfh8S1M+L81OkAPDcU28wEvC1gwrHBC0DvP01012/N280
H2Mn+CaSH3btEtijP0U9SGOG/OXrYT3+Wrt9zjJADuq9Hds3kQowBcV3Cr6F77gnuJi/G9OO+/ed
i6wPhdjWtRWOGWn/bUiHNYciOnRfVmY1x9BLD+GoKLOOPHv97pYPd6rCNTk9OyQq7y7hJxw2veOi
370OdAOauiFag+SnmNEjKvVER+ZM3+tpYQO7LNkGI2hAXPprWTtGrnifGDBhGl7lRrJOtf3gMkbh
WbAeNfZ1O5cPcN9P5CYzlqT/lA86Pn0a1q5U35gfhOyMwY3II1LuAr6myh/m2DvlOBIoNfmgf2Br
FgjwaBbxNwFL0OU5B3rb0IPrdyvDP5+ijyJZ+ZL1gWgSjif/qgjuypCkSDv8Cgj1wN8HyCKfMuB1
/F+sLLZcmNswIsudJcOzSPjryx8YcO6EQxu2088b+qq//s0b0z/4l6Hs1wnK8HzTtShwKNN1TXyi
f3tjKGRbjVBrQNYUlnNa9FzLkuBpGrzLqA8LHt8Ss87AneYCO7FRXd6bHuZwnk70kz8V/YuKKf2b
N+drofTf3h1nL2xV0uNGwzv967sTIZCOvKp+ku0ALmG8gotPrFjNVut6ybkTrJCWudzGkbvLXDki
u+Iwo5dM7EE001tkT+wslxXyMjKDOjlbeqvvY2Y7jqeDqpt7VoSWrZgoO4cRkXnOqc/4dqdID5L0
W+UyJrrYO15OLkWdn5m4uMTnm76N7vxqdIDOcmQwshGEXi++zKbe133/XhOlmsUQyhmOlaIOhwR0
WA82f6jgoUPvvLZtznRBliD/dXZNQxAMCuNTgElRT662guVIJUxVCoaX7R4JAOPTEWQPyfb46xSI
AZG2d3ytJ12D9Xftzi5KPEZKLm6aDHzXsOjPTZ/u0Fud0wjQiKjYGi8x1/WQYb1k/W+ZlXpVdkZM
0HyuIDcktSye8Ei1A+UmYzLTLdbVIiiscBgoA5Z4vTA6M9dWOakTUVY4WBLWuJBXTOic0Tknpicb
+He+ULj9Z+dlOjgCxKo+dkXC+YB0RHdLbxc46620+Kxn44BAltII3wP6ms5B9Tom6VOs10X9o8Mx
YA3lDNGKot1c1vds/IDMidJaH2j8MTkDOXnKoJwFXXpK9SFC/3Z6tU/0bO8ggg6AhKxcvFx+t8vZ
LgLsc/kBlzOgXpcqMQEQascdrdcHQf0HjxOfYVP564oU564iBkMv4WbKoOw6D5pyZ1wj7+Rsqg+X
tFqvQAW/V2jeooYu5iD0zp9LCLXyxrFcsZVIlgKPHsFAltpmLqYT9TNO3b1LCLtAsJ0OEJ9NlAd6
TAxJ+SoX8oiCkDN36i4dch46CAK8q8+p9HLqmc1zOJSPNA6c7YyWOdOnAX1+YktN0C6TEpry3X7F
ZeI3c9bAR/HXOesbaPF4zBSrLexN+t8/3h/iItRHpv9jwnqOoqX9gCb1lJohIOYChCiTc5J8xmNp
P/lh8dH7AXG/0gc/lZBM7Vo/xkqW154tnnN9RYp939oWsbP27WU8OErtS0vtLheBRh8tFBY8EofB
/rJzUYsc431qjtvOB3CUsGqsDIc+5uy+xEV7lduAxmMVUg8cQGQ62Rdx01/UDr0N7SwqsT5yOqMl
DqTqOXXmKYR3UXI6xWTMslCSLLgnkvtGGPIZJt83P4D765mRc7CcYRexPmv4FhSWdt2UDe+EntQS
o8yrkhgKchV/zQ1pFHlKTIfst+WEHXIAu0vAY3eaU2MHZ4yH4IFRlVXfHMyM1Aai9r5UROmhaJ+l
qhDzl+VHnhWcSqL0a4wQ4RTWtSiXG6t0Dn6VfCxdzmqlXwVKzhesaDA44+Oo3ryAwHInoIhXNMjo
ZedvpV9SrEqsl4kvLfwh2sp63NP6f8jNMKcWWtF2qEkZqoy7YASpbjqZccjwchCKONy6SAh/M3D0
PfxvA8e0fEMZroOr0ZTaH/SvA8fLoqocjP4cu8uNTsSlTsdv3XgI5JByVW9OWhPyOCe3Xj3MoBSi
B/hQyy4n5RxuMpvVIMEPG2/UjB/DDBWbnIpjOU/epmCDOdrmPm8+YOCz0BQT2U9N0uFfXFcOl+3Q
Jt2piW0LDKKz7l2cORlJFasWmTai8J8wCe5y2xwQEdxQVdwiIctB7ff+dhr9a+Ldn1vXeg0dJimf
srep4+JtaQkgrSk8pURRlCmNzyZJ7gfPjDdLDixjLHoKcUIM69IIT9XIaHTBY/tEIiA7vYrMTKzb
iAK5Yn9aLyIyjwuuwAj5z5dPnjFCzoLfxUxboknuWj0rloRiI+a7W6fF/dGmAxFPkLPUoLLtnDMw
wtEksGDOn5H7jnhC1a/xchkXEb/K1qF/GyFCnLLHqM++9OiAxns2jIeWNE8d8S7W3FlgDE3NOhQl
gmQ9gCDyJO60cWaDzNDlC/YavMqyeal8fBs+SknpY7wwiC7ghkqrwkDimZfRl+dWAm3rsJk4cyD7
0lKNhd5Sg10qE9apxkdBFjgzzPb9u1k/tihF3elQti4aLoy2MYH44rGHM2LSCV/e9JNWq1pn+mPo
sAaufjNO/3Em8U1c4Y6uGDmOxIj212E6TGlWQ7X5iPRVuQBaKGnNDw4bpT7zXjaDy1XdMgfEZZ15
WxOaYJDFxKoy0rZOHHH3m7dEnervM8dTLOyu7eBcpcb017fkFqDRx2T6MHWFwZs4gqMnosAPIjy0
9nFTfekjrcORCWvPr0O4vo+St/T+378T+/8zh32uxdb/M7/9bfHncfuzWXcfl7MQd/DFNZ4COxKr
yptiDkXdW+eW33OjfCtno9nOJQsp2yIivDBe1zm8eFbSl1ZNH2k275velYRvkAXMki38HphpjpmG
bLM497fIKV87CYPrMvIB3K8DEX9ldtQcFn0U42ol1tqQu1n0q5P3uoZqxJGFIVOYDcmXmEkvq12i
x4rTGBSesuW5/c0x1vvniLFMxaqGs1ACB5B/O8U2Lopwe/LPQYwjYciTQxYNXGuaCLQLEom9idiM
koDZUzXLmIORn+5pANjbVpF3YcJ2PspquJEiG349scZtves5j3dCsgtihITXjlGG1JcEzt5UcG2O
IPdS/kLPOrd30HPYPrqIkMWlffOG4RQspHzPBYHBJRgj/dzmEEp9alun0fdBw1m07A3PhBgb6rIM
UA0ayCmvEpH224GbMsvTZQFTderDlq0eG9GkSF0bHjeFl1VWwx6QEdd9vqsumfilH6zaaJOltbNT
SUXtT7RE3CFNED5wwVYgE6mQoU02i4PXGbcTOJ1NXmH8HkHzI8cM433uAiqx4K/aCQQYe7q7TPG8
H+L95TOlfEN7n/Vgmmpn40N7c/LQJlJP+y/1qPnvB7yp/nnckfhMXUn1n7qPb/+tshs7DtvU7L3n
C5VPT2++zYJwwJDB+nLa6EJ+sj5u9Bw10Rjzf3XylGGygZ1p8GgCvm+saKanLVI4JPk0Ws370poB
3TAYBsCWazmwTOKI/vMFWDCp5op4Iye9j+iDkyGS17SKYDluwmmsDuiNH9Jlwrcc9jcp+Wd7b6kf
ZzdWDK+eja9nT0fPRUMjSgmTlR9dRzc06FS2Ns3kG95vLviV3R/mzsDfh3yiykbnxoeu3Yeg+SMb
b0fU11DtRmIDSERqggABiJ5KE1Aiqi4pe5gs9rPL1ufUNI4QygPYj59QSzSIk+BkzzgcwUOq2yRj
+4v9my4H35JmLNsZvJ4DNd73yLWI1ZhmrGEKAo5+HtPgfi6wKVD7xXeXL/ST2jxBV3y3MvSgNVXJ
TTsDTXbqsIdnCi0Oy+ivcRwBxl2V4/Uo32PPIzQ1kjhLdUMYyQhbN0GQdPhmpLClz30E2VmF21aQ
SbdBgAtfVX/VoM+vZlo8NvOMAB0LCul5113Pec/rS4+DyE1ltPpGym95OZP1Qv8+4fSKvJuT4cz3
D3aLUs52UAjocVEBkQ6bW6Prry7fMekHl4nqhqB0IkSR2pr2K839eb+IgfQvnlSCKWcXI2TRJ760
bhDixsa9SObPMcNOd1ndLq+lN3OhOFbCKCIyhztaWHPO862yAmLT3xUj3o4iPSHV4BEkmiyUfNDM
c9YJjuBVREIkwQTNLfV4F7sm0w3a0XmUNmdFcoMhekRfujLO6aO9v0wDM9CQ6MlE+cvgThJsz8Wo
NfOZXW4Tq6t+szFfiqt/KRb40jEcsphc6lTS0N2cfz0/RggXsAQY79N3JEnVavEhO0EWzteFIPyo
hdWGXtBW21zEj1Zg3EUlKqTW53zICDpbKQTf3IjxiE29hmpSs1lfrhqMSjTXAHaJliCszH69TOk6
Y7MCX8QyS3v2UFrWTbT0b6NXv4W2D+hyYWuDu7mKWoLq8gx1hBN8LHXRHABsE0lNdO1l3SV1hkwJ
H/x1hEot0Cu6PtBftrjLR3fZwho7uSr78WOBMba2GnTFepXXgyi+PFnfp/XhcIlMF4b+5VUG8pQW
wJrS/MAzzr0n4oSYkVWxNgQ3FZODzHV0BRkVkB5JDpchaIfuua8JSq8bVquCQ3HRutHmcp8wEFz3
brUTsf2dJRqxC19yWU7/l2T0m+6nZTFY/++F8ATx6R8oIy7q3fKzyd6Lz3/tf16+608mgvEH5THb
9SmUWRKiOmeMX/1P5w/fUbbDddl1ufNSw/2v9qetaHI6SJ89k28im4Mb159IBNv5Q/OHuMI7liP9
/ynQyDb/2hkBWMzRhwMQ0AbbhN7o/m2bpMOI7lBPrgWiERu53uHLaOMs/FfW96dFnLuuIdrGC8yr
zOMqRwqDu14wUpJ5cYrtpzAslxNpLpgeCk6M5kR4o++Ot8p6gO+RU67LN41jqm0NNZDrvPfpJdML
AhjuDvHjPLjIJssPnRgGzQCjJU227+2wlMem6vdjAo6E0Phm1VbwuzKDxFjOsAUdAYQsVuP6aNIc
Ku95f3DsfrntMX+YjpdunMxWe7Mp9qLJIb+XM8TmQhCCNVnTzhIWSS0uGsZC3FUEGB+IdAtXXj0f
ajfuSFPI930W39ahme4o/whuUKQelDUpgqMAmEPY3HMxtFxC8ctw9c5A1FELFPWA+zcKm9W1ZaXI
RZKu3y0hq5jrfxvDYCI/bkJsg3JmCqyfVc2BLeohyc32U+/m1loCkXArdHvWRHSZmyU/B3v4yNOx
u4rtN7BHGK6oPIEzpqPsXQ2uGz/C3sdwNhDUChd4rbqR8p2Vh1cVKIW+rsyDN4zfJ1dU+yaYj16I
bt9v0afnCe8tg0OIX3ZX9+0LfpW3CHUNmmWK7bVOqk87cujdiHpafGVEhrkpreA0pUmzJccRp2e3
6HyLdocLAd6MunHUe2wN8npe4kd8vcFmSv1bg8oGAUkA3LGu0TaH8esKSpNRU7lb3xufe7xN+E84
phgjJd+FqoiL0OuBicUu5qHTcxaIiYTQuahjc+gEsw/td47OFOJncI02+jNW8joKrvHy7PxcbuPR
3OWwazaIM+UOLTTmIRikgVmTmZBzNDJj89R13VPTwsEBJ7xzQjRF4fea6+Wqp447cLjeeU1DNG1R
PuLD+uHlLbkn0aC2tpVeiQyreai7zkFutHdiAOidmdeGJRDlQAraDxM6HLBA1qrN/etqKkaIgfNJ
GtGhtkEd4kIhJXSy6KM2BGzKsbC3w/ha4WlE8+3gcDMTtSYro77yW8LQZFWc6so4tZTVzcR2tsiV
NYjWRjqFuj3OqH0YVNwQ5IoAovnwGs8482JUGavIDk+t813Z0+NiO/K6K30s/tl0j2T7I1/Equuj
fg9SZx3J3IRyQX0YzTW1BLzDO9nby/Wk5L0hoh81kocF/mvXGi/WkAc3sTE+ihlNbVWM19HSYQRs
XG4h8CgdrU3l0VVr97uRQVMfRh9WifKWjdMjRPKGzjuMxwliALYW8zrO0UC0w0S6ZV8Wt5ayD5jI
dwr1yJbbf7kNonAfFNV8nxOLzW9lkkNuLZRwHwQjx2yTkQ6Ob4J9D9hPa3dVCM/dE0r3xlk62Yuq
fhsW99pOEaXaXXWvkvbnlHfFNqwneVM5S7UjeynE2xx52ID4KOknmMIu7hhpiMBaRLRtUd5ihaKY
gpNomXBOkEVewBkO3N7aB4BfpRfumsKHzC8/K0RzfJxRed22uFEW8EYEkLKG4MOk+GogqgIu6qzr
UaRbr+2PBFOcJewCf7C7I2S7Z0zOp9wRWLtMEnMCtLpklBxbg6NphPFHYAxzNlNtTO9VzyXM0+gl
a4QGwJIVLl1Mg5peu11QWgPy4VUdIohYkrhm9q95UgHV8AgXIxC4DL9FYqiZ9r63dwlIWAzSFyKz
w/YBtIulB8F7S2XAH1hgPfIXej62uXlwkBvHKIU50VPoEjo1o7de6vSKbtp4BbPA3UAEDog0mNqd
i9th1VvGanKxzJn5XCF0YW0Y+digvCUH1ctPkgposGc1TLZlqwI0+YwwQnzQlxFXsJntzNgo7Ph2
T2JqinbcUu0tPU2CJMNdqvhlGt9v9jE21jjOi11UcgNss4FApcWhSKbumsaM9pH/syINZz+ZTr2y
FDkghhq2md9ceVjetkJfvpthei1IBZ67fFNXwbKhY3lVKBV/G1xxBzgHUHNFQWDhfoCSGLQttMqd
ytJga5sc0UU37B22x4BgRoe/8BkMXLDQnyYN4GRFaIzkr0uHeLeSy0wmiXhTXRJcZeK6K4x0T++B
UJAsEavSGMiVhxmwjQLqakVMeqBQaGfdbC1xtWydLFSAVBpnb7SAW3LVb4mT5vipKN4nteu/uTVp
ffPVHA63uV+Ih6AYfzRCIR0k7w7jouwe4XPiFvS9G2fxVz7/tvESrcIMin0w7z1LmesxILR3qsxm
nbQd4ihE94OiBxiw/7aZeMBo+6nnu8Xmchg6dEkSmGiaxvoiFK5ggDzBn8lgq8e3ShAfYs++jeqo
hcwiShzaWMbm1uTgXcqXMgBJj+il2oXmmGzdpYDsIb1jUm66WYIfaLNNViOSoNQ/4w2aAcSYzGZq
WVTMvQ04pXZtu/GABHXZq4YKgHq18GESx4QJpqn0uVp6pxkqhTPpX6w1fKSzfXEUCyrDjA76QtBo
YRfLPhqNnyl3DEXYURd4kPXSbFsEEBad/2TvvJYrR5It+0MX1xDQeOXRkjLJJF9gZDIJLQJABMTX
z0JWj01n9p0qm/exPlZW1SV4CBER7r732gxedmYakz6BeD+1huekDqzjZI05Iz5SDqU/7IcSbU7q
fmVtf+8iaaTvdANctlovf6N2+3kNS4sB1mgjpXK9bBWySa2SWDXA9ohuypx9W8/G3mrt6FoH8QkG
OecRW0IqGav7UWTt2kaQh1IKF7NRqafJWTy5syG3/lSsMP93KzUe+6aMLktwHwbicoMO3dupsCS/
D+c0aw2TXPQWpIfo3ZDOjyDwXzWXS3bouCZ6UOzEZ34y6c2Dxc2LkJ6Ogyl2FuQZmfdMOPz3gbVn
bXM6IBfZL4wjfZN2Mwfmt077atUP6RHRsdoYGc5EjTh15WVDsisLcTe7Fxony8Yuz9JlMBc0hAMQ
WhBOCQi68GTD/94xTJ34OTVgHgEfWE/+XkHOvPGWDbJkmJKyMmXlcEIy+i5Ae634fZO1b+1dPHRF
sCQ5o48H5V1zQvDf3QqEx9Dk5bL/X9MRzasVTGfPGkeIUQ2s7EkeGHzzNqcr7dtby0JUJQawXmU8
QvOk7sqqcUSrWp8xUsxYJ2mdeVg3iDC7GTTrvY+FYgccQLMMMO+OY5rQ45mffMe7yBK7xH1ytHJu
537cdQQx5mlHIroVEiRd1osU0T94fp8+tIX5pLXxQRjmcOhnwIVTiTDbBSFy4+jurpltQoAKj4sv
vzLlBw9+YwTbaY4t/F8IkSlr7znjgeGxp46WEa9Skl/C/JwINDi4eDiK28Nnks53hS8+J584d4Y2
Lyoqqp1ZqS1swscOjMXBYmQVxQXW7RlSjaHBstCP3InlLS0S4wikaOdFTFSJlfohGPBLvzw2oftK
2BFj8Mxew3S8ZqmL6DJg/FGiCSDfHHtZOAuMwnIz8TaQ8F21xELRGPG9Y10PsHbib+5Q1Qib+bds
BPLIshE8LIColq3Sid5o+7IJWzB5KH02kwkoJB8Zn8nEytZGj09/cPj/9EzEtzflzDlLxbmN9KgY
/r7dcEenDD+p4+44jJa7uqLFF0fBe0dkGg05szqForI2tXCcbeNCAmvSODk7KYm+cTl4e4+J8ey3
iMnCINnMrKwPsnEfuqZQp1JxhRhpEWbWuvHFHuZTbxbBvXHt3fLQSDc/OZPgyFSr3egO97AkoRH5
/mlc7Bi6NDeRPU/7PLN/mBwUtV99DzzjZ+iDZSrbhqWofhdaStKkq9sO/uvJiaazTKoPX3pql5nh
HVaIcj+P8j1gtrYVDmaCUU1PPRi2da1WCXrKTa8wkcoUvHYZHOcyju+klFDNnPoeCe/bnOvxBgQJ
+9Ig2QmzK4FmjxrMnUNg8CqKBZXX4JK7wRE8QGx7CEdvvGlwZe7Z0VLf+VzKRdUuqYXrADXLPUYA
kyJJUdGIyNibYroYTY8MzLY/ZWUUV7K0AGZbd6Kf/RMsAX9Npd5j8hs4ElniFbws7o6kNjeBBm1d
BrQeRcgqrPhli32C3OkcA5TwYzumwOG7DylqsEKSzD3kd21t7sHLgg6p8RJEYomXYADR8hjF2mRG
bAJLgCyBcZDG2sDmRCYIEoeAPjb+bDiE+qhjkkwnKfeyiN5aF4BWR7ercvXH1KYeYXstNU6lKf8S
TI0wTTlY8d/REY+9E65SNdg7oUm5jF3cgx1y1Cr7Snp+SHaydX7WPkO5Ygygj2lykemFbzL0/YuX
jQQlmEPJNHW7tgXMxEnuOBFLXmIOAkuHXGR8USYxbvM9Xdl3iEdrcwzDG15RTKtE+yzB7nYt4m1X
1rel55eHyAZbDqCD7F3rzlUq2ioLTU5Zee0ZuOEz8T1cffBtmn2GyepACpnLc2HN0SsmL3nuUU3c
aBYKJZkczozARd/c2qOZHMbIxYPrPQRm8gJXjyLK8bdNy6ygHjHkBoR6UUwCIt25wQhIsMiOXjD4
yDKCH6NhGuwkBX6hiiehKT6NmOFq4MLD6Nv+MLU86G0R7ANHnNi5v8U+JwTNjqrbDvRhhxt5IH8N
3WrCLIxBUNC7cp3xyhKNxTIpsREiRst/dEB+tnWGee8nLXiEdf1tFa9yHPu0QsadS+7f2jaWWUk8
j2x32Um1zm0tMQoFqfm9LdVTm4LNEYnPmUp5XwYIJUiMntwUXvLdYLzdQjnbEiZ1HIr4jjRENeK9
8aowWSs5klkrXI4q6xA+w74ZTEA04lTYRXcKa/8tLx+68Ceur6TthoPXKVa8lEqj6ecMcuL8mXVF
fSgCjIBu2yc3ynGhsCqN7fZbqO3PLrC/EDHsrBnXamvmX0So2btFFWHgQll1HI1YDcZV0w7nANQO
EsJ5G9JzNg1SloiWwM8dPnG5sZR5wrgRAbpZxtsXxyJUqY6Y6ceYqNZizm4xLu/rJn4Yxl0Wuv3F
ks6x0sbn5IhXGym4cmmPilZQ+NPvuekYurdpvG3K/sdklu9AZACE3VRZT9BzQJ6F69zVImOSEq+l
a93VDbFAibG1uvY0Kcy6NLppToVfVNJEt/Wxt6qiNLzBMrNxVPPIe8ksHXknaCW9NoJ+W5U0WOMF
Khil5c/O9H4MaYV/LX8pWu4w7uCrT5lBtpbc4rnkbMpmbbtzvx3m6AtQ8o+uzN7koNZB7T1VbhdR
gVqH3EsOnBObrR7aCZEHpyUYT6hNIrGZr13D75p77AZKFbfJRF5AyhKcQvXCUp0Ue4t0uZxJZTFS
9FbptzAg2tRPjRFpXfGsE7gV4wA4P56L9exEinMQrjLs+oUlz2MJkGyKEbN1Cjy5wIWUGWepPO9M
P4ygQRROsfimDfnWkigZ9xVwnoyseZtoTKv3rXUWdTgOeGmKJY08d34UVdCAn1RnuOt3uibdcVqU
m2RDt1sHcVTh3Errs5iapxGD95b0rY3XT855aqb1XHc0WuJw47EkVKXAsZWopw5M0XxsC6oiO2a6
GDu7aaL/4hRwsOM2OwwDQWaE0DFlk0/z4jdgrlVty6a4Kzz/jW33Z9ESXOZ1NNIHN75temuG7Sn8
ldcC93RheBFwDLd1lDklt2GcOXaZayiAKwW3Y+vr7jDG9Xo0V4YXiVVmFnArQVmBhHh3AWiRtCHO
9KN25AEiCvJDQJvaOhahPk5m1BwhfBWbJs5Oviv7Yz84ePrnclP7/Rtu62lH7CeyOZv779twsUYr
+pgT2KzTzpkb9dguEHh7ZHpTufWI3q/w9nlKwK6GN6gjsrWQfBLVDhw8ieOvke0/LYujn6cPSUdQ
NR5hhJKUB2T3HpAgFossgxVI01KyzPYBt/5dJBQiZ03bSbr1l81uvcs+yGqYj7T9anhOZq6AoYrF
Wirr8ByzTFVGeFvOmhRf9epPTr7FQ8Ka64udByxK9tCgWOz9qrrk2cnrq3yT5JB6GLd+n5e5N7oV
IgZbCETTMHz1hv82V95DApYTtf1jRb91TV8HzNFLiekxb/L0xpHl1vRxR6J+f2BgvHPskHwxekM3
5PW4aysYd6I09SWv2HwGsyNKTDtgDZKW8zIGzonXrYG2vRqLKVzEiBsWOoYzoVGs8UE+FQZOWlrw
8bEazMckYHQ/c0JHhYjjO62JRBEYd4zMEvvecO7T4SUhboJkuGJLC1yvXqn6l8CkmiAinitBBBRQ
mUXfahPyWRAehOLuKmDInysJGh0fIruLqlcgUnkog/qkwmS8jXOKbad3SChLCBkpZ7PeiKzCeouD
GJ5EY64KH6D3bKlq3yPxYPS83E1n2LRDDAA2xyqvmk3XRMW2Md1oi06vJ/4kxWuMI7NJnpj7nyzA
tfRoDEL54rpcZ026jvPqDhZex8KJzTbM2l035Bx14uaZOLYfZeK9zPCyyAyE4JRQo081CBhM12gL
khsrBaYfa+dSl9u0Db7T/mFkIB9UROxv5YcrKZuJ3l/yikMS/5CeH1LRUjkuh53glrNKyoHO2SaD
ePMEraq5wn3MyQEb8zxyeiYPqUzs77m8p8K9VLOdP/muphnMcWfQ8GUr/wtLSkP8YfBdiehx6nx7
jckIeQsJynUUoNz1N3A2zbUB6bFR5nYOu2MlLjGqMDJYy3Ncp9w9XcYnYhGuEU3Rpicnrs98cPhE
aEsWNC/oSQh1jJc57rYRHHzUewkRBpCH5uDN6ap3KB03WkuyMQ39KlW4tQhU25Jty3aM6obq0D+O
lfez7hkpN61m/momADZTwtNmzmfqStkOX6NOjnQ8F+kbTBBj7gkMm7vjjKNqM7MfkyqRlFB96GwP
Q8MIuh7o2LLyaAGfi3NSUzjVKk5Ca2UUxUM3FvoU6+Ahr33Mn4qjyuBErDUj382ZTW5n8yhi6yia
5Lvo/TPANfBH9REQnqw1D+wQnAzUSt9Nr9/oIvuUbeA/mr6BabYaEFTQPcrj0Ftzb2l/ZRZosH74
oIGmHGST7BkoqOVZO0mM3ralF1CBCPAH6M1a8p+I2fsClrRqfsvIKaS3NJDE1liw4dQzJCIohtOY
snHwytuxB8gro6NkGgpEUcpEQDfPEsbnDhnkc4eFlVqiyx/cPP7WVe3H+GUm/rZtinhvpt8g4ZXn
ysdlOgt8EVMZ1PAI2wc0Fd19G3rJ1jUXg1vYn0KlXloETEcMNgo7a7YtvcF4AR5yisceUEAM0bUy
EnLmyYi6NC0rm038d+QO5d4nXW+Ta4v+i0EL3YkVY2/XY9SVvteVsR+c4ufcWXTAhqC71ZGBIFW+
lbVY0/oqz5hht6lu9syu3Z0UUX8proLqc53LThPaNkC5AllyKeKe2GYuSZZHwQoQNanntLHQF81y
ryGnLLCjyZWXbo4OCZkZeThGFGY8V0MIpK9shUnl0uGAC2GO+dk18iGEGXLwjlUL7XBM802RyIg2
feEcugrKV/Xum6NzCzSSFhA8j2jYkrry4WbwNwZtrEXGsLyDjrjK5ZK61I4mJUm394aOcJ714NCt
acQyQxLTF70bQkjd+kjmFHlCGX1h05TTyi/oMadCLcFsxp7mibwo3T8WCW0+9Dxre0pwM8fts1O3
P/KmIiOzrvEEZDRYZABkQeacU/KxuTYQrGkx588RWeK2rtwDUE5n6w2sQfitfKY29xi0b/2mwpac
DHi0a0rMumqONk6zW8espm1jCY5gvfUtL/at1tGaIHCxchuf28UeXCXwKMImetUkvG0MUhFWtS7l
xl3iKXmZRk5pKcaMznQ+0+UNtjMk0Mqu1uAB57UqF1iPf4A7Xu5kZj9Z5YRtapxfbL+RK/mV281D
4sprVZYI2DnQIG3xP4bmM1saf4ZmWU7ztW9WD7726PdXV3w5o7SQHhcPzVj+1F63rfqa+Y+KXkXt
CKZBjD7tFHKtNwhSIponFRYDdB5gAUyxz0G/2NVj/dwRJSz96uK9UoBYJhHcwU8l6CpQKE/Vg5bu
D+nVHNajrRmOh9CbSCQB4JiAv6ta54ddblIbEj4WA2TC6DzK91Q533mkQQdxYSGX2O61N4XapLp+
j4KwJ6U9uIpm44TGmvf9qvr5QxCO3ZjZta6EuinL4auYUdRN3t04V3edN7Oghr8sCfkhMGJxHXzK
ZaYziGyTbaGbdJ+7rXEXLb9kH6idbbhsHUFIelTVzM9+dBxJtGCAjFMp0Uy9x8acjgjAX3UjEe7q
7NiT8j3RqrwovujOLLMDA8TDVPrJxQm6VzME3Z9QYnTDFG4NUhzXPbMhKvu03g6JXsfO0N44ddzt
USdxjAfD7PhcJZN+2altg+rUEflIyz+qV4bdeEdb1w1K+g4KtQE92cvAZTmuQ3qAlAbdr8ckrt8D
EcxbacunzE82pjc7V1S+3daBI0xV0HA0tvJuZzoeD36kTgSSXjiueih+yMWeN2HKgQjsFhrrID+2
03g7FfY9eNmFaZ8obPbqbvD060wkb+9hTkg6oEXNyAkIpu22c3HTLnJjV1BS1XhaSW/jUAPez3IH
BvXx1RnnRRY5bxJbMOnDTbltTUrPtqyvFX7sc51hl4hjXx0ng6z1AF2SQf8APIPprcyEbb7zHkgr
R1kverGJ4TlYYdYfM7v/ZibRkcMUIV8GpOduDIx11I6kDfhgW2OCQdsxgc47qRPCh4nFiPdpYms4
cRiEa6Uqaw3XG6glT3jeMP8En43oOrO+QRBncpC3Nxxg43VoUUDKcVwDUM/PsaWZL+Qj/y5DV6C9
TGyCfFNSV1PFQCk1B5CeOq7ja6hY9UcQ1nVQPgI9bnEZUeM3rYg3wguideqaH6NbkRtYMSNlbO/v
eSj2dmGw5RnRJYILfoT04HDK3oPxENtFXODPSYPGUyLZVPKZEPbHJO2fZjJk1q6bfKQvsuyZstoB
JtQRYEZsUnMX+YdjMRxCt0+4Y2K9ul17mFmnIrJdGPl2EM1Hy/sUpGXWJiK6Np14yT8tN3xhXpAz
A5rf8MQTIG57AL6aHU45Rjq4kxNRr91cQ70d+52txnaNFxsHyDBu0jSWb17GcVAVtmCcOXxO5Vct
859eMX4TbOqzo3MoJ+8N54uZkMC1Jz0KXJVtOW62u0J3DyYOdoY5WXZgBvRces27O5fl0e7Kn56n
kV65BLcqa8KFbAPiNvltTLv+Flma9nVGFzaVL7RlqHLt+Lk1q+fc9Z+M3GcJyQVIsHE8+K1N7m6c
4e+k83SDVCU+wAdlQ0dP2C8hwBWGd+GxfUXC/sBfdyRT9CcGGGeT9yR6J12wt0ImhUwdA+UYa2dp
909ct2osNqbboEIkdy/MXcxRo2MSpoRVtp7zLRIxSkuanQRd0aLUUET82XtyYUiv7NnPNgKf2xTH
6Z4W1MZJRuYissQhaXQUbaDd0GmupLtwEHGum7LP6VqRGwGTds9Ff9M2r6iRCaazIWNRhyH8AD1Y
lmgVbOtzYKR/zCDG9uOEjlt+1HRsb1rFyVfHprgMg0tohfpZ1tabjDhbEjR7R+4KGn86Y3aWLv2X
D1VF9zSKLkaUl7up6ejVMfhvIppqlgJiplaZKNK9b8YM6MJoG1Mk3fBUlTvIzp/4CMc1GQQ/Yr8w
mcNWMZ1lTFFmVZx//YFzV3HuNCLm0TUdWknEgPmq7QARJT+thPkNuVIZhZIzbvpUvVluTKIlMPo0
tNZWKn6Glii2JJCiw1b8g45m5AchKj/nEIR5Y+mjMyeDs4ooHrITabZvKYflsywrRubRO6eZmynQ
0Smu3XdTgXqV0WNSO0hm25GTCR4Rm/c1HcGB5s9ZT3YoQO5X6fnbWdNf0tOz8ku1KoLhEf12dt9x
w6l+7vpMzA9DU1+jEsqoU0hjW9jBg6Nr9hxLopKcWI1tP/4IPBdZOPQl+q8yWc9yyNdEl2HPUAwx
VeVfXa3jU4geG90qMSi5l96RCh/faBe1ZYiLBvgzkodW5ifLyF9QFWXHUXZq03gzw3mfYiycYcNl
jk+fqIXqZrYEeVF377Vb3Pcz4uncsz8H5dExLWO17Yl8ZkZNg328EA0Ff2FkoYNf36YgTtuSq6YV
5ZA3vQi2IjJB8niPdc4C5LOVQrEoh+4LbGo2E8d8LGyQLxZnrIPsaHzg38rcCg4y86QVoJ8SVHFr
0T6J9+9FlWW3bflijPc1/WL4w+06KafPyKSPVMBRqgVnFyXLH/DEr9KQFxNF9EaLpCDvYb7TsMRX
MfG+NzMzVzXR3hEKCFqS3vKSF28tDssuwELTFOY9iJr+prHNTdka+lBrejE8o7zR5uDsIxW/YyUz
Vo71IAlDvUFyC3/B0NVmbkhXjYp275lSv7jLKD/3YTOTSs4peMxPk2w2sPnvKE+/ZJ2kuzB1IowO
CS2q0rBYH5KXoOshsVbzqRxVgJos6jcWYi0/2/UVaxr371njylwrRHarRI0fpU3ROPjFGxo4ex/N
NWT7a0na+H0usZ4oxwSEFlTvqp9MCsvpfQ764pzhCFg12CxSwuCloY6pBdl87GgYw1ekrBfE6fh6
eGOkkm9VX9GzC+eLxZ5qWuN84xNKADdsocz25T5rHGub9uYzGaQ/x7Z3jsLGNDis/SzkdzPQZJVC
MYkunQOg1uTS1TNUVPIFFC6wox4MZPJVaqy1fiJc9uKk1dlAOLKKWtIlxp4VBPsWo1K5iruaha5l
WhbRZvDpTxcArESSvlGk0eB1IZmlYC16T4FMuZEmqC/6+LddSO3Za/fLtcTFKHpURm1xnv2KGs01
Tzq9OlkBNZmmEFiyYi1Ff9+hYr5xi2mvoh7t1jJG/6/aLeXch4yXeoksx3DCT2jb7IPDI+NddE7e
S5IHu6LWdO8GA/6WuZW+/ZSF1XmOZ7rnmod9XAaoeftqSOQW/6X8jPRULEU3sYeKA1Y+OCRaaBoe
qeL4By+S6Z8ZvypaOCBGaVBgIO3M7LEMijsrAF8SBtxLOy2PcNIQ6lAhKqbqgJMJIEFARUN4vCdi
uj/m1auZj8X/Vwv/BTf6B7VwiOXs/y4W3rU/f/74+e864eWf/0smbIX/DcdhoTlYvhcs1pT/LRMW
4X/bvmXaJjpHQaChgPPwL0qSI4hE9R3cPo61ePEdTF//kgnbzn/7ITQD0/Zt116CVP/fMEko9P+P
gt+3RMCXwutrY2kyF8vU7wp+x9aiRIFu4E2Ybgp8oAsBuH1wMHNF4SIVIl4PQRJySDGVGfgE6sxu
oqx2mTaGEYeFcSz6TWwnt1J447o1mLhB22v2SWOtzebFnyf/+m8X9+6vb/cb9AWR9H98aS4mYbKU
OMuF+P1LV4XZtWKi11PadrPpy+HWphO/mCzpyvzsWsOmT49ozw6GuzgIsYKOXr13ErX/hy+ykDj+
vHrAOvCHulw/eFa/fxH2NbLk3Aj5VU5Gex5PTNEIZN/OeN1XruPAOvC+yMeY8DuDGK0q+pVuOH/9
/ddYzGx/fovQJAXFciAS+NYf95DyZujiKI1JxYF23rL5DPSRWhReLMRUn3//02Bo/PHzLAw0Nv+D
XcGTY7p/XH7m2HGUW0gRUWKpa4PaF8jLOzmOcOU5pgqLURZ6Gw+aU04sRzx9WGYWneeuL0+T4AHw
zGM50HP312S1Q8hLrMtAiiWjVRJXPMIEsZsBJMgHuswy6z4JzLqhfSYIiySo1ytnhhzMEdsRoIAp
wX/nfY9yInw21WgcKyljlBN5sOqzLH00JUwfq/ROaSO2VKPXuIiAyku1VQxQtqIL/HOVX1q6O6e6
pUP7WILcexp6fwO9K9h0QRKd3SJ87hU67EKUdy7DOeZyWFHTARVQWqbrxPO6NfWfu+ki/aVkjb6o
e8h49u4oJXdDgks2ypaxYEVjl1A3KnFYjxAgHqmpKr7X7DI/jpAelzmYg+GSOZZ7gchwiAqrPwwu
fC26o9hZETjj9VoMux3Sm2m+IoyjuY4nkNLcvvYYfsAnpxe8g+ZmiRAak1PXRoDDGbcJt4q3AWiS
9ejFT5jUngpnNwROsnMdgodaq9xRQL0g+WcY3RVvjcZz7A3AmyEIECEUk0O3EPE3VQxHH98L9jOo
yweTQe/F8adTb4cE1cbxTJMjq27dsbkzgjLdkR7THcNG7UnimU7SqOaD7fffRs+ITmEb0Z83kq2Y
evPYuni3be2WVy/E/oKrwDp2L4Jz93NDq18l1rS1aQw99ksablJrwJ0h6epB3z6BMDKvNH2sU21Y
8EenbIcXZ9jlHbBoZmMpLXYj3ru+m+ycbDHdp8aw1VUT7Iw4/k7IxcTPd7+IZddHki0RtzHK3w8c
f3QUUDpFYXvfL39wBuM7ItvniWk4aBDm1sIowxvT10QoT3X4D04r63fPo28t7xxoPGGTmYm7S/yx
0tSVDxOoyeKVk4qNU2QHZfX65HAQnbTe+a7nnFAmy23rvxGCZtyYZR1ddWHdL+5zNZfD05CqQ6bD
9C56alIwlxMITSTuCNRNUMFpUW7kk9l1ilXTwLAM2GIfz80lwC57UsH2HxaRZY349zXLsghu9+gp
eB6x2/9B5zPNyUkGemMEpBCT4yRVeDEefKbMqEiokPtO+1R47gHN4k0V6PPgzzWm1Sja1E1+/Psv
4/65jLNo+uSSm2yoXGhEDL8v45YAz0FvrcL2bkGlT5LhlEbU+XqK1aZLRHxIpQsEIfIOqEKT+1E7
5a3f+g8ULyaMWh+nSVvG917uo8juG5chNrV4MBA+A7TdPVWhsLd1X1TJKtMi3ZAinF+Qnx5131Ew
Y3lcJuCj+HASq7vNmUbdDiSG11vYjsm+GxE6klWQHptulgfJPOpM9ljHBD3yr2lrWhtvEu05TChe
PDPZTXmg70M6Uv2ii9X7pHXMF6ObmvPU15hyK5ivf38JnWWP+ff7ySVcxMFe4GB4CtiTf7+ErsZU
MgVVhdATdHriA983BUmaUQKwJ61GxcolHCSyyIdQoKlHNxkzhLa6epgVIMEpbqZ9aOj0nug0JCIu
5H0vzCmL28wPVh4d2+3UTf3WqeEi4sChqNU6+xbAlNhyhJpPKCbHVShFLbZ0IJNtHdNlrMwx/a4n
/NJDVFm7nuyutYiGCeNnxxYpnXqPfP/9118NmRXuWqwqSKtz4z5sTbEf4IpQ8Loo0buu/aeX+s+X
wGGIgodMhJZp+vi+/thIR5BlaStofwA32XHoq4noo1J1Zu9Qd8mIjsRu9844maekJL/RZVDCA/rd
UOM5mtV3paYz4QvObS7xI7h6WYIt2lyJidUj0xOCpk6v4b4Orhu8/f0N/4UG+eOGh74pTCf04PwJ
azkk/BtzJgs7w+69BItqdy/xQ39TjM8JGpuLza+/rOqGaKJY3clwKA+pgYgNRkR78JrSI80psvZY
wkZyhOb5bZq2DtkAnazTS1UcCn/wrrGbMzKckUmidhnz6n4GYXA3pMRuMGDY1Bnw+Rht7oFFSr9k
pv84pvY/3CDxP9wgfHiAHixO4wF2s99/SR15XtXkSKGjxkEenhfor1KiPtz6lQf7r3cb1dlDWtO/
dczIPMWk9R0jPzFhOfNQ/v1Fd/88eS0PDAxiwFyB6/nmr7fw3y6658Dt9CVZXgaduS1W12CL/OJh
ksx7oqRIrpM5xFdq03/9wY2J7iL2gbTgYjzkBFO1BAfSZLu1bLt94fFC0q14YYl5a19SG37i4gsI
rBPJHdWOVoLeelnlP82etW+ijBFxUc3rMTLk1TPEKyYH9wEGPg1zJiW34b1bWwFNWRJqPHYA9B0z
AcA9r7uDhbymk/kh/fApqvRwhVY77QrjRRa6PsRZUDLr7DysUo3Cuxf0bNCGd0/210tMx+GE5kj+
w6L1i2X22zPMvrqsW8LkEfbg4Px+e1mQ47lrUeNnZhvtFc465IXRiAGhaC6MkLBbdPFwIH6tQvvh
e3LaudJpTnXpT+cqMPYYUQKgX1jy88EeV39/t+3/ePr4ekuYNag4TNR8zd+/Hu7qvB1bDOTJlPbX
VBLyEHaJZNV02x3d8xbRrT+X2xZrDTp5Sg5cMNMbvWZG9gAb7iifEIDFlVj3DR2OOnFI1Akn/0LZ
ubxVJHcNSiccoLDTbcph7K8xJRVnLjxglsEpIiiC54TYF/q8kXj0HATdemLFtQyMLDZtvC1mZuef
Xrv/2I99Hj/bgepJ98ix/0T3mQAoapTqFQJtpU+KnMIbYuf1hswVwJM/MtX7nJid8+BqJqP8tkFR
JP/wJbxlx/rj4aC8tgVZChy6nND6/epDCeoCTvscCrCsmVYeXvsp2PcLWW5G4ngclrFhgSehLWJj
B1TD2/oO4TRtH/9IxNh+0lU6dvPQnjtSMG6QErv7aFqEs73zUXd+dQ+PSd6qmZY5j6d5GmPkBlNb
Do9ECLoabH5hTs2mcYDnJt10Tse2uXL4zo9NGRA65Xf6qW9UfUeM9iEvONwmEoIJA8JDEPTmnV1A
aTQkOE07zcQ5cEEM+rT6Vh0kqsOvv+uYfbZBPJf1VfgA2hIRcKpo5ZLHvY+J6V5HCDtvZ/K1YrOR
z37n/BBlYn6LUEYC9hYPhWwpNBZZllnKve1Y4QODnmmVecz//v51EP/T6+qybAQ2zRTfp9b9/Y6I
VCtlzXnDMHtEPhOHl8CR4eXXn4HNuPfsI+F9fAp9tMQhi5bP2C8fVRzm/qDDPSHePDv9FuUXOSZ8
0GKHEeCe5dMOO+w66Y2FqQIZVjOoq+jRHPiBuKdqMbpt/EoI4F8fMz7Z9tH99cn1MSVcuFw+aXSw
xfJxxaEvDhPFG9HrxUGIPZ+o38dqH0Q7PlG0G+3dbO+qZud1O6fbGfOu9nfhvJsRIRGBxnDI3VP6
pT8qOFjufmgOfHq0pu5hHg9tegzcA/5dTx4dedTzEbUeSn4+OR91SopTqk6xOg3xubCRFJ+6+PzX
R85nu1k+0MxK6F/BOZ+Xz1Re+MTzOTPjf+JF/OJB/PFOBTZNLzdkYVu2st/vYNVlTUNQXosTtRtv
w7ELr1KQL+SYt9ZIkZWlWXnvCmeLOTz46rS9zRkHkQ+Y5meGd/UxIzhmVcd9+phFn04iy0sYzuXl
158hjJpOMXM2Minyo1enr4zfnEevwUuW+P+LsPPakRtrs+wTEaA5JA9vwzJ8pE/lDSEpJXp/aJ++
F6OBmen6B9WoAJFRJamqImg+s/faSn9maGxtaD0HvyZ38qk6KwvhlKPMjyHJ6ntZuvV9akHxoCLt
lmFEfQ9D8aRPBp4aj+0sK0CHxLf2d5JU803Fmn6nFidJxKvEj9xFq1gVbIOxe9WIOWcwF6XXiZXi
f3aHuLiZUiZChXpDG+xeJjOBweIq94JwHVNTAxoD+R/qv9T+mRDJQhIzEXJWZaF+WpoIdFwKbm2g
nrBD/Q2y2bsnebOAYb38tYxDj2Dpwt6RqQnxuDchgz9legeMQw8Lbd8GdbtGrsfOOPVa1nIivGCP
tnb2SBgtgSZEZCJOuBvQGdXs5L9jWf1OtDB51Uw2RdHTv1/N4p8PNxotPDQu5Cpb8tc/T4WsLfHy
gIta6Qze11zurO6VzA9TF1a3Kbf0tcAjdjaXQyQk0BaHyE2l2XygYbkjGKkazJ1j5NVREsd0qRKT
cD++0N0gz1HSGb+hhJG43MXePfQYwI0kBg6wSMq+LKGL6BbSRnEatG669DXJAs1Qa7BwEuA4cWK9
tekIi93Q/7oW8RkdGRMfJiSSLQHMzj6rguCjqNof+Vw2d7GQJP/94+FB94/HD58PCKuFYCuoAqx/
4uuZIYyShEFGi8bc7hKd3aWbtWdNaQCmDJeYyUCEOxdBxVsj7d/xKNM/XmJvEJ8OzOIWAb2y3VtQ
1xO3CpwhOQCZqi6ym3DyAEWXNF/jyf0gkqm4Nkobn+FlIkEMZkI2dQTxDmEaqnAZaYzF81J2Uhsp
Fh6GMb3IRda8VdOfyrKdmzYM7lOTFQNcdlQyy7s0UD9tL58ujSIPY4pIlqiXT9WJA4NUcmLyaFDO
dofwx7SUvtVDzK+DDCQ+3Mh5yYYx37QJRchCHS1kI39aUfVUCGv+E9ITJsMimnXjp3HIbw1ljq+P
Q7GvTOqyuBxI2tTx6KBpFEAfuorxxiRQjnb1Rh9sZ22MWnXJdYODbOMt4zDEJr34S1NByQOzB+XE
EjCctiZcU5AUMTHU7NkxcJE1V5DC6lW/DM0n40TdUQoH97BCSz9708Er2ubiVHFz0ZhJakFuHLxG
1BeTgRTgwMbCrDq7fq3psKhQslauJOwk6HbV8vGgnMBmFIsOe45pvqlOPGmFcF68OamBqHV4VhYJ
XmdzktfG6wv+yp5vVrOfUbU4z64C9gR6pF/ZqmvhyCTPmoqbl2CYpd9LdnvlMDVPjrSmawafIo5s
gs3NqrmYQsonUzA3s7AKRPFJd8325FqqPZnLT+gJ3cO/n+KPK/x/PgyWiAjTMRwLHsp/TF3mOLUC
lxocrx3ucHfxftls8pNgbt6mNHsbRRKdBtmlTHyjdU/Tj1mEmsdj9XCjXN5OoJ/hdM3Dbg7GaBtl
FnarDKhEnJNCVblRvqmM53Dci0wu8bGMwhHbsWeMScpFyP/N6J6pDLK9MGMooyvxLT3OzxFywYZy
u9pyjTJTGJx3zDznKAXPYXq02rUbrWMGFuuw8mYfrdS4LawY/VjksSJx6hzHl7knRGvaoqozEeDt
Cf35jDw2npF9pu5VPnuZLWHvb0Yw/mZur/vc2a2jCEguHKbCwwbEeCSJ+5f/5VP/531XSB1eE5se
qJ+OaYh/sBRxbjKdTF3YYqMhXoe3cbb+xp6dvyRWAaqqiNNLFWv3rvzdWHp6fhyY35EtVgUGgk/Z
32v1Nx2LJUnWvoyjAaB+fLICKd6byc4O3mBuCA8tbkNcHgnrie4oEHSs7+yP53mqdia+u8nM76Fp
/KjtWX+dG2wfzK3jX1N3j2TfbcmBbDYzipGXBPHeiifJxBxc/bUTvuy2r8gAg7F7zdtRX/GkeIxv
LDSia3fwSJdx4/i1DLM9Nq+XNk/PCoDHMcKt9O70PSzYwX3Lh/SHBhYSSA55Nksp3Qd/i6Jst//+
eRvGf0zGmIaZJg8wJCys7f7ZR1QyFKEmsRMYzRZSrmstL+/xitkU4Z5pllfe7CYBkIbh1W7UdksE
nLYjVATbZmwsL1ftyevKjX1w0XO81jjufbvx89R3m+Vlzr4HhtH1xexHrW+4vuXC9mfY7TvJwXX9
kHRX1w+IJHR9XpH04/SQSF8v9qjeiMUkaFj6lfRbFKHs3nV/0H1OTF5u6+v87hbHo6+1PtaYLvNJ
gdAeL9PcRwH5b8urLffd40WU1pKmNe9MHJE8SWEHKOgtUAF2igHounG26BvMdTLqHnH06i0K05wd
ESLEfl8/XkW551WV+5o/y0E4thydeXlVaTeuopgswF6K9ntCnJ1e/v2bk0uD9//en0xTMM/kSlnm
c85/XCmZM7RTrQG0S2z7Naojv62LnLuAh4YhrAlojcSdwZQO1NyuiJYLeZJ4Lf2IZ/4ZdFFtGd4S
VZ7Y56SZiQ7HAoLGOGYr6thgqvsubY6NCF/moEcVLLvnspt0oC2O9pTH7R3hdP5p6U7hI+xiBxPM
xzhWKERSilOxyMsbO6Yczcfp+XHIU+S7Td7e3Ix5T1th65S9PGddUfl9LhEYtwiINcJUJ2S26GFR
+kY2LO9cYQedfrQdwt1M8a2N7KV2Q1hOX20JOD2Nq/cp0eGVVflaJKY81KM2nBDtDCcyLN5dtG4A
Pbz2UEgjv6SOyHdiyHlYytyGGE3sVjYNmFjHITtgiRPbeuq6r55buK7n1jvoNOvAAKT5779vdy1p
UIbzFqIJPEaq79b//s3+RyPJN7swu+DXWoKp8z8vybTvcpfnkrciVG3Hbar7cDrnEox04tmcR5Bo
huIZZ0exakH83JtJB9o5BAI9IVkIADgEvqS1OZGZWXmm+b/cotEELDfh/3HqWUI34ZG4YK7/P8Wf
xdQHzSrF38A+QvVCngvNzI4F3OqG1Rl7PNw768HKg32C/iqGOPKhkiKmPJzfaq7WsCit4+PQRKMF
0mQuN7U+3dJgDk4jU8QTWfBrGZTwXcp6OxZB9OYSUb6PvZKrEGXkxcmynWS7CmGTXSkhGOmbmTrj
Ps+ZMJe3iZDdU2wyMczxSr5PbiFIiSn3yWQ150DBUwV4b+/AamAybArrrU4OIRmbp8Aso+V2T/Ft
ErKWRK04PN49Drjl853dsdQLqPZo9aSB6gggAuPNYCdSEdBTpe6uxluBABSfT2I7+Rl5EWmpZp4/
Fy5ObprJoyFKc2MjBm47p/jQ0vpLTSPuraGqjp3h9kgQYcyPdm9hlQaeucRcfRSj/E3wwvgdQ8Zy
CLrHGGaPQKUNMqzN0fpwZoBCUrXs3UzcJTZmS6R503qxL74V7i+tt2nx2q3C/vNcJ5zrJDAHB6cL
nJOjmckxrstv26jSPSBnxL9xUGzQhZmrKuA3dC33dwNd3M7JKzTcdYh/GyNBMslxg9HWvk2V2MeO
xTyU9PHT4ye9/NCjrjlVlRMjSa7Fngky7HOzk37ZAX0kTiJYkZ5iwkxuSvI6uugFntGlZKEeEsPL
DSA5kAjXgyRiYQD7A5dRFMeXeoBDlLrKoNLN//ZkABkViUfoPkzyLEHgjspNTzoZPzt82qZPwB+2
lGqAwEhiySXLjehkFOokABjdKO6zVTom8BXAOXHa99BTxW8t6J6Qyr5HXl5uu7xpDoEKnPWQyCXn
KjNPj58qsfjAc119aFeP1dyNr2DYaqHka1DtR5SM9nmioVrlWW0+C9fdjeXo3SbMHiyNCkACmGDL
tDq1hDKMMMZGdbFyTFZa0fwhi1eRNtoFx7aosm0o5Iyfiike8dlzbX0vYmeGPSrs9xMy6NXgjeJa
Ym4BGZz3qNXATNAt6HK804Wx8V+L0NqGLHRe2AkXN7ocHAnTk0WGyi83KM0VMRnNvUr0iDwZuGOP
f2A6dwTZuzFyrCcc0h4MizJdk8Qptuw5lN8cJGkgm7EsmptWhh4xlIq5aI8fB3dlTC4oMtW2macd
wDSe9g14ilpjamuwOSTVeLa2htUH21rO+n4AOLKDRx7wAWQSEWxTGPsstJNd3xRL5Ptgr/G0hjeN
hT9bgPnPHGZriK3BawAi4cR4GStupzW4fKuOS0AON2XBPzOM6+NN1puCMIm4WkcMbq59nNqHIUrO
M5bO+0ATf03HpkQV6rnrVohwI0F9+vi0Jswv7nTsFORkvXT8vAqBNQQjVjjozej9JpIZzCVkXJcl
CSjgE7QxzK6j6UHnCTgzReI69FTqqQit1I+8cMUtu/P1qnbJCsgctBtFvatKKFSDY2R/J5+tt9yO
ticOVT59RmPKYKb3VoMe7m2wZURtN/WPHf+7CIuJX+8VWRLj/znAj17IBktMip7dYgRBz1ZSqJuw
ivdQ9vlPh/sLjCfmrNSZ0YatXn1qJZecJ7XLY+0njArHUbziRgtCZIKIb8Ldz5R3xuD3pce2SWPP
lkyl0MFi177N5Pau67AvLpmDG9W00vnimMR8sfrBSIzf4lQhKSeAjMIEF8bo1qeotmJfpu7fx3dQ
2ShWPL7jzWN1jU3JTxmrjK781CvwbWFDSvs4mH9lmU6MDcON1prvPVq247gcVIbPPs0IuWDl5Plx
MeFqG6MS/bUrrvDqvid821cpUwpO7uLbim/hIEh7YLHjjs+SqKvCKsZ38OX2xjXy+jCoqv30eCTH
k3xOGiYOY1JZHxJEXwY8LVDC+iB2OKQTVtohhZ8RYiQFvaO/48K9OtKbbq0NvKvxgFS3mv0KA+RK
nxZg6TLqt8jDyyzxqpetbu7gQJRXYznYdDPgFz70oDc/6D4vjGW2mmagzc1EtceyMu/SXvwWpSp+
6mV3c3ki34aHDCSxyo0GIsHAbHeO8URuta50tgpH8Nny6BdllT7xLKhXluGsWxNOpEtO54bz9rV0
Bn2bVoY6uLGDvqjtsX8YzYsIjUuipQRfWxAb4J2wWYAtAGGMw5i1Nl5XlUOrWvKmbe8+OdElZV+C
eHxehrmavu6RdrDLzv4UbXSG/jtvw2ih2IHSOoFB+TC1GgaKQwTAOZym+KBG9enE828r7q3POE83
hscG38ZVsWYNED0FYRVQFlXBJuGzgxSXsC9rJFJUE9ZLbpfGRU04+6zOQWqMpkvmtbkJvRh+VYHQ
N2YeTdU1HNzC5QZVBZhVZPwzsCcFiMkpnkE+3AhKca+m3ufbfpwCmsAF2G3XPJaq9yq2q69Yq59Q
HSu/8Cbt6BKVA/1z3Fqt1p28cRi5O3gQAY3YImlNO2TthBCwYWOmgR0oVF2/TMtj2rG1E2vFKHTl
zxTDkRnXFfOrFqUT10tmuy1wiaa9WAZ36rRExB4rCRGj0c9oz4ZVBKMTApFk3Y7hECPrdJ9FDpQP
UFcBOmFX11lxVDl0HNgxHns3aM849bwjFjDMTjw4AIg071b1M5aJ9dIuthit9JwnmHz1ygHs1ikN
RZFIh3PczPIa2Z5aj1yXv5oe3mJIh4YdCZc4cT3bqUiiN4gGd+X2xHVniPdxFyR8ItUI0WHWEJzV
4iwD9RrHE7cUepAecnE5bTC2s83N4yNwZwamgnG4C8RpdNoBJuiA37+ddl3a1kTYJ+G9b4R2a8UT
56D5iYCn2mQu9UTgaXfPmrSbqJ5dqzhWhafvHegMbt8V26rLN+asS9a/Uf7F8OpgIEvZkLfh7MJu
rsALhN+MbiLIX2PuNx0dlz5Pya2EILIS3AcuKHDGF1cOl1o69AxlRaZPZCcnvbEDNtpltmOCCwxE
KnkVE9+QbsrEH4tovOTF9zAtoIFcA57V4aHUDcTZuM40HnVuzNKkHG8KKfw6EWAnMRhOdALM0TBk
Z1fGoOOH86Oe3QrFfjpe59TZyqA7DoZGgIvWWrS80MRWluf8cSoI/VnpcTo0z6HXGaf/e3DbOPAV
N6hERtzfDdRVld69hZFTnEuBzQC7g+cHRvGdGmNA6YRHJpXYh3vYXDHoxqul+h+gL9NjLcBcqzLL
94NrWffHQWryKOJM0o+l5q0ev5qJKA8Ca7xb0kW/RyK7du6QBtSOIA9YuBzB5cl1VXVXzSjI9uQy
fkoRqRzioPsFZLD17Vb7G2BsvQd5+m2IArS5FjfQuZrGx2NHRkgDYcybqvxVbxpca57en+uKaCCS
jp19Xsv8LONQXDQDKUs0ejPsK5T6JRrii9JwzZjJtPZsXKxl6ZzduUiech0YSfOHnB/4m4xFEY6g
JSSPzWS4BpJxz+PXOiW9LlAiF1848NONxmh+mb/WG0lcih9OMvRdkVabBNzTpDX895hpd3FnpUAX
AnVaPsxhiJyjjW7LUDK88TxjScrATTEI+80WlUXUXG7HfOLiRWF075rRPkWNc5ksSilLGJ9yNNR2
VEZ/THtl7RIztLFjWV2+c2dGrzGS1PtYJiaiSH1tJN9MvuJd4bXYKjpBjo3KSRSr5uhHd2rCZL7i
xy7W81j2zMn5GNy/5lR7N7ZO5TotZzByrhzPVgl/wZlK30F684wz3fHN/luJ2b4abb5LmKBAL/LY
ElkmzxI3cn4mwDI8/BUIh3/EpYE7qRoM2G2MMgF/NvfHYRHkBkauzqItvZNjW+d27NpbJUR56w/Q
jIIdXdoLxOH53Z4PE9QZ8iEoZWp7YQxolnFsl59AnwHMadxxC4Bn3y1LNfIRqv8+RHWy+LrUre4x
3+lV0m0bw9EwUuVE1faYZRzQE23VHazR+Rm3bvrpDe8ziN9o5djlLnQYIXRZWG1HYQXYeJvUr70F
rOUgt4ydoPi2xM2K6/CtqfsJUm7dPcUEiK9KIoU2RT+TCmAwaUiUdDb1aGT0JkW2a2s9J1HHeEmX
Gcysix9RmeFLFRLSp4qii1d0nKs8HeoEjmxdJ2oLM7cHjNV8abBr8TZDPPnIF4ilGmF6Pt4OtkYK
kB3gg+5reSrL8DV0G54IoVFi9kB/ETsAl8os++mV1bp18uatSgkpCWnx8GGqZkdSC5cB8Wztgj59
TrAX3zzXyW7TbexTeYoXYNwU5X/cBD5Mq8H1yOK/bRTQp6RpdOo9WIxL4b+pTbkex3K4lEwWELTp
1IeiFEeuapNCRrdunqjhelX0q/RvHmjCyHoemIVs5qqwXw1T+6kvWGZHwq7Ss2wfuHmIbJFHwKOE
kir6hsBY+G6OvSicSKrAzOm91Iyuhrlq3usgGe98sTfXMJv3HC3ypSZLavX4hwh+PRdpSYgN8AON
00sGqvsjT0JfSxN5JLVcHtvUy7fDBG+TzOkeQ3TPVq6Nfvdtql+hatEkJzkTC888N7Nm3FBVR8cE
HNgm6eLp08I5BBp3sKFjugVbtXna52l25F/ZnKtk7l+bwuH233jWHtJ+e4NL1PqJAyArYHV2iq0J
BGGup5+KAAlPRM8qYR3Hci5iqjq637UdQ7Us7WlH2OirGAgx7uci3rXohNZJbrv33url3S4LGGcV
vx7orbYiBaq+ibJa9XB81n0UBgeX8+qygB2T4BQ5IK9dT9lPQR9XIGITGrQotY6PQ6uC3nchOpJj
FTyRc3Aqlt+D0ePIN/wZoTCHiccAwO71ZFp1QGgHpoqrZOpZ6FY11ZOdlShNAaYvxSxjlgqGSZKe
TShBuaYxt8i0HKc8c7u0wo/quVH/EkZdD80IQ1baHQq0yO9m02G8b0L8c7bpbDI8ka81kYWe3bQf
VRJ053pBftAEgMey/yTAkNMu/sO2C+FYmDkv2hxNMLdSOnq14DMVlJLc8Kc0fxqr4I8bSO3WC5tE
UUS5cT7ujLSi9+2wljhCPXHLZ20iOF+fVAGsrej4g6cejtoUMKPUl4O0UH2GveccnHAkT9cM2s8i
xD4r5BdLz+g2Jlmyb+sZ3A4BdliV3eY4aPO4k7UZP+mZ8Tx0C8RI5dTfDfIJ8kUpahw92ze2oioL
GufWggRmj51HfqJNb8bciH2PVDwEgxnzBOlscfJsYMcs1sl6nj0PzqCMSeqmxo6AYbBrv1hTURG6
xmGEgkEpmIk3o3anT8mFx4ADOMJY0FCUtTl9xUnybVcFZV9trzwr7s5NpDWXDGOdoc/BsZ4kB738
qxtNubc8nopNuROdqi+Ez2wZ8PXrConz3g1s++T0EUjMePrOGUftg1IfngjMoCvJqoOZNN0Vu1B3
dcDEXBlMAPqGeXIZvYTmNVTj6+SVz4CaXptpEHfHM8B+QdIlhGf+qAf6w7Kp1jP4lTNP9eScKJ0e
BNpoH43XuO3100NJTT32NWg9wHnNhTMh9R98AsYLAJKo84ZLpriQBWTWW8SG79YtIVaFnl+I80DB
VwzvYmhODQPmv+kykMfmFwHVehvHbyadv1xtdPbwYnFq2iawAlT15ZWZPZ+VR7vFYGxY8vpYtzf7
BBbSLjEMwL+2Bq2VO8CxjmDmVGC3euUFr9F07cOxvCZN1l9C62c7YEwNJjGvlD7Hd914AuBkvyBn
ylah7hxqCUA86MO9tbgZGrxSGNzZ2Ax54d7a0HNvysS8K2mPlxO64fL/VHbO6iRoaZPs7No4A3qH
Ov2pL3CbOsT8mAdgO4z0C/yU/TaGKSowxCIaOVMRHyzUaIaYqLdfIcS49wQPGPgzPhOXKfAJKwzA
pUSqbToO+IiLzNlmSYamCG5m6YWSiWTN460s74935ZD9bou2BUiAkmKyZ/kR8UuxKY4N9aWoiXsp
sTC2mgFjDhYlf1Qaxyupzw2x5QFpAjHTJ9EwNkjNLt4wV4D9qCn7ZSxMiBkFht2u6xa3mdDXkabN
h8AZknMLGH49G+O4MghSQiT32+k1wnkKYV9Enn1GJlsZb247us8azBLG35Lzwu0uZt73Fxim7CK7
yUdCJilGZ7Uu26nZDihOVnlaWtvMwlu+fHqVVziMSvgIkfv91LQxfdWGQn1A5n5SZcIU93GhLIdY
oVT3Qrg61DDrdCzLP6ZEXWs1Zf4GwyzbRSL6TXi8QbjXXPpwgX7nBnqhIerkp6xLZyXBSh7d1oIu
4MRXOyuMa2EkBHoLNuFBmnL3HwVOqZrIWY/Hw6XTsvHDAgbKE3fbhF9BN0zXVicnA5OUOOn8C2Uy
DFebFcc2MIk0wLu7Dh1JsLMXZyjmhh2ZstSLMb1x/+HCkj6xTFKnx0+EGUK3zLcGd3NOIItknrxP
73OhaU9DFaSXGu4Z6iUq3LHRqBAdY0ODX19GEkLOjDd2eWFY7ypvXqUe68/OGDsXRDLAQcM4B+8t
3X1uUsGaKJM2hhE5rxZrF6Qf8123J/vVzTqKfFhGJbbEF77Ad6MX+nsfUBvGKRCn0v4umlRQYUfW
dc68I+J+2D0ETL1bIwsZFWaw2iu3XWvwgk7EW2Ksl9+UdNqrjTNtF8q2AIeHjNl2CyYWppXvTHpF
zggX88/YEUchtVcjWYNmpFQaKPZJyNo1jsUpNtjthz5/onk+6qrPLham5aeagLx73LAjfxgHwvCX
mUfR0Ymm4FZ04j0XA9V+wjxsVU1ImdqE5IzCCCkTIm1Ntkywh9AcvXoJypOQ/x0o/FBo5o6/NfQf
mokXPE70c8R45jVO02049s264g782biFdw2CWH/NMgKAva4eT4+3Rpw7m6bJybVDasryW7/YWmfu
mjCa9tw+1/Eyl30cMhH4DkCfLV8M3OqpzcWqDeNoi54sYYUsJgrW5itjYrYXZRa+QUnmMrVKHuN1
vbdLu6VTWWbOXuuuOtnTiodlfx/ytjizgKNA1qX0jWQoSd31/Daxp2fIXj5OKrFVc57+mPueHRxw
iqAX6TGN+2EfAf9dZ/VCrNR1+9CPDKQS4YUX/jtQs+WI3OYyfx4Q38Fq1T0/UwyhWOxsQ8wiJ0WN
EpThxsyS8tyiiljh5TD3LGAJ7mQmiqhgek3D1HyhutnalKLzIJpz1oBAcVNUR5PQkuc6k+rccuOH
4Hxw3ES75nGXnkfb/MxbV53TYWJYNHw93nj18DGPPXBwyzg9DppQGAprvT6ymrqUMs5+iEi8B9D5
uiw4VVrZPRkjQ9Bx2laJlG9BHrWEjkcWp1uD4BAzQO8n3gw1syJQ1yC14kieVOwH1DBl4eTv4YBg
2wS5vBqoES6Do30WgX6LSyv+DqP5hrv+y7Yia1Mm9l/kiFC32aytvTkM3i35V04ap402dvFhdPDT
gfNo9igwnWcscAarI3M8OiP2NtXV86EGbgQyp7Ff6IWcTdtPpDSX4EphUumz3rzMjU32azcjiG9l
/aKnQkeqV7qs3QrAsgORiktxDUC/vYXLAcTyLgwlhLhFKtUiG94PY5Ku7EVCJUuGqo77nDpJe5vC
vmR/za+HCuatuoRs1ElVIYarwD6SIzSfIqtYMqA9QAh88BQySKrcRrGULNtjNDOINl0ePIksPwj1
AiJvcaJ0cWyclRL6udFd2y+qGv0W6OWFmN8FzREPSHZr8yy7WvVXn8z52encr1o40Yu9FAyNIylZ
O1JjbMI1NnnFDLGWoXN8HGw4nxtVB83m8Tv6gJOxVOthNDcIDF0/zctFkZt7Gx48nzU0BtIkM1q8
zLOPkHiottMPZorZ1c0QJNIqEgkyReW1K13zosEhcZlgZx5yZiezLsCcNfz/8DaGOnEOObu2ZJ3b
E6nnTrWmzKiekF0dWAvNv6Ar0QehPb0Vlh2fMeKYm5pF/YomfWQ0J/RnLJYlYxXP2rndH6b20zEZ
qh76S4UToigOXQcYcRLJxdDc5BRp091qjXnbdbrja7nsfnT6JWiHmAoHGneMlwG1CeVRgsTwztZ/
hsSiX6woDvc5+h7Ms8aiAEIotGyg+zFOjobLxLx2X6y81/dNPrGdpi8+wwPjNmZiGhZlyR1QAb0D
65h+NbEAx2O+5prh/kRHfgpayXlddRih6vpH3iHyLLgqG04MUCwqz3yKWgXh352Pjku8tT4UNbT6
IWTO31DnauPZYQC5K+k8jlVftewWapA1RqX2XUEiecss/aZS+jwtZbTRdsYdZzBRoboK/D6130hI
sD4iD4KLPtXyyGf0R5Whb6HAuiGs9zvb/hRJO/hmia2ZK4HbJtL/dYBRhod4WV6doL/oCdz+HCzU
49Eh6b0Bxdobg14KrqPJuG/R02gB4rFkDCBxMIK9Al5+NULVHR7vgsb8SLjVn8MBVnZZh+nnf/80
Oa9YFsy7J/GvTkql+zl0g2c51Kh4CH3srCr67lKA+1KNR7YyxYaNTXHnnt2tkSP/0qwWv9Cyo4qK
82C4OVJavqsuDvqDK7tzx9783TCs6Oyllk6wCatHsCps810sp4TeOL6XcE2kabttrdTYDkzwGUVV
v5puGo4ggMo7UvHHeJMMjPIcKcHGu7TfA896Tw3L9lsTjWLN5zoXZ3RgzrUfS/1WUB/fqtR1Tpkd
H92EKxHKiX7KMpLOm1TP3jO7Bg6UxMEPc4hxz8bETo0z6FT6H6hFeb3znHm+FaIj0bI3notBmHeM
D8FbUj1TE9nbqkL/lABNulLSq32LJ2v1eFuGCC+VLsXemGbjhdvT37FAROwZkOE7iR1Hdkn/I+Db
Ildw/lXPzrym8iquVlsLOPhgbGfT0A5dGtJSwoK5Q9KMECea0bUN1a3peoaZCU4N11F31wVXbipQ
L2lphtsGBPGGaDLr/DjYZiEIdAqbfTHVP9OxC/yxsmhc6ZgIRjCSDztsMYzHDAIfb+sx9b2CsRC5
DypO899ICz+GhX6Shi7Yt6Ucj4GkfA1VQaHVpIceG9cd1NkPlu/BkWzp4iKRKThzOz2pVExPgkFs
5VC4E554HTOkGFnm5vsMydKGmySROe6cnr3lEOdLCkKjKbQec3BR1cVJWPMOYXdwPJd3j0PVUPk2
6O1b5dZ3j/FMRmbuuoxwmAUZaV6GO+zlZHU7E2bmVtWG+Uykm7UOXHrFkhh28PK68aWH5RuMlu5m
mMFvp8hH4lExwRuA38ysq15F6p4DXdW3x7uuKhBTaIlYD0ISf2A6K1eZHStxAVInRoe7E/PkkKvD
AaDnZxMSc9QPMYJcc5r3oRvhcYb9jwYn73DdqHHcl44ZP8MlTZ4DNZ8Gqzq5Q/6mip55LTP0Wx+z
edMyjH/IaaPjoNMilLqOm4IMvbqtphfIPfJlZjm6EvTcB2QM8oXNnuXHCgNuE1Z+EknrbMxm/2LN
qAsE5NpZ9Ybfx5rGdpl8liIF+1Y1KnvXMr1B6vxfLJ1Xc6RMtkV/UUaQeF4p71Ty7oWQ1FLiIfHw
6++qb27ETE+7UUuqAk7us/fauv9my3Soui6cgZ6xTWQGy+Yyvvz3s/9+qKJFXTipvAxwMrY0IWyN
kRasLFc8bo1H6I1oHqWqCODG6rfPsierZ8TwJTWmUXTb3qX1cCoxjqSJW3CV86v/fj+PPIMWngFC
Ev4mIkqQmUSjPeBX5UWZFMWOojQepxm0leid+jn34GpFqd3vyhJSa+B542PEdyUpTHlW8Tg+Dlx+
7pJdSuomDmzCeMIM7LGG+tfzijV0OGBfc+vDJaIRcTAIgGTuEu0XHyFg6Vh+9+NdrLpxN1i6C5e6
UNcqwdrXtssAB8E/j7yEF5P6vmPb0VUxL7M4l/jCt7Wb09oV1TUWVZYWW5Zi/yIN4VJEfrzPZa5P
SPrsVDpwQgPc020POzDEX9KfKWDpmRNMY2NN2Lujxt5CeksObkVNxCjQtmRTdJKCvarhzgCgFGXO
2frEPu5yGT3jQ6CTYeROZzeoKGM8vTedT0Dt9s5iPw9Yjk94jrnMStfKscjcfspxDfCs4QXlNm0t
3t518u7yZt3PRRZdCk+YODR5jf/7KIjl/c550qfKBtbaScQkQLaTtf/v10vARny02bSPhuC+Z9fz
K4i9Z7LFzlEN1Bd1c5ddHBN5tR0Ia2imA0oodnHt0ygBKd8ACrIil+WW/nF0gr1m+Z/1FHrjrQlr
Z3gMeCISVliJbscSAgkhO2Rl/JhNxVUB4fAVm9mO65ZS7AKnmp7lzliyTbZ4dxmEi2r2NkPz1k4I
CWfW8veTIb4L3BVpAXO6HJyzbN8zFjIz+PSYUBkWjiGwjtS89DevSpgk1Ypiqk3hDbBQ/WNzQyvH
VwlAt58/bQTesnYOuS1W/nDy/c3ovicth31CJtR+bzKCfT0pw6XfU6TI69798iWuE9u+8yHUAX3v
3iv5aXXmPStAbjjxRqJfziV0uOrDBsxeKzSTAKUlhrQ9HouEhpA0Q5n4ji5LsweGuZU0LvV5yzEd
fxaicBO9Orj92UTOfCdiudHqqdp5zGi3vJMGqIm1ipM39R/o/8PiPbX6uyWSBLQDWQCSdNDv2uHH
aeajd0hksfMlt18qFNIFDx/+bAPGrDCDe//fSAtQtqCSvSzJiyE/IFrs2/woA8qwo5VRkKLso1Uy
PnBm9yim8e2f8quYAQPWl74o1xkVMMV89LvPzOrOgdutWl5+HtObJm1/jOZs4AVwH2ezX3s2lTE9
5Wn10/IfQZKzKiZVi3V159QXJW4VxcuuGwUTK/XgTA2T2x8BHIRBBmcXj9hizOBR2WznSMA9rjej
rjaz9qiX1FseHDDb7FWXZScwfKtMQkprtjmZ1S56i6TJJgj3Zssh/hSn3Pf40i3ajZc4OeTk+3A9
rpqC/kTKj6C+pJvUQZqtnxNZonwA98uILrLJ9WV7gRrvh4sLz47G1FUao3ySxvam/ICDSQTuJ5vq
swVFwxqAT6OLfRmDv9H0HmlYpAG8OSizK5dzSigS51wm1q+6kRaBNclpW3KVCmvv9gyEzuC/mFN1
mOvsHk7dxk8T2E9cYSOP/Ow342LBCnWH8rY1E5NjmQgbx4RjeOjn7xmPugzUdSnVBaz512ikuyxR
L7PBpkWRKOx2OdQSorCRg489T+VKc65U1DJkPYkYakAU39FqTj9cnmnT8otL7Nnw41PeW48NrSf4
e75IjrO5nJ7zQJl3vBqbxfwG8MwahS+IGvKBzCZenTURj3v4dwXe2GzjTFuXa7bPxB3Ph2pL2Y+k
kutQN2JDe+zWxhYwWula04eJlWUEP5E/gIU8xh7Engg5jiLrzgAcM8fHGqB3ECWb1OeABpB1jqqn
ya0PyViFBX6dNMrCDIEuUxcNSJyKnLULr5bC12ML8mIYoFQFVXDEXVhM3LEwiYNo9XcGCwgUz+VV
sUtnvXIqyngh76f/kkoRiwmsz7IWvB7TBfzqORXLsY1JsxpI087yQFb86Lkj73pukWWgdmwy93UR
HyoeMPZIniQ4koPb3npz7XR+ZWkMMKpz9m7tr1Nx5D/C/arz5yEYd6UGBrpmOgCnTfW7ilatakLh
xH9VG2G7cu6ngiKfCnxeSde75VzwGML/l/0TeoWiJ6NJmO3lhN7UkZp1vGNuFc/1guWDvo+JSwu/
cJgLyGHQ9ULFR2Uee0uUG/YQe92WYcMU4bLw5sptVjAInC0B98XIn6Jcvg9K7RJWWQaQVWMZTtbs
/csNsfanj8n5oo3ie1yIohRclvQUrfAO/Klo3g7FuO6FOHEJXllxrpL6F7EIV5rcBboG5fQ2L8IO
g3jY9k31k1mf2UAcmO6Joa+vSeILBq3ghAN1a5vqE3VjpWiH5wWgBjGL2+2QaooL+4hlF3qd5k7M
2xYCqAxuRbrB2gNdUUOwhxE+QlluzkA3d14P27IyUXlZvrR4cPQsYDC0mzguL9BEjzTnUJTZ7Eun
3IytubbM4nvkDoT3e9cqslFQbnmsbGNUHO7FmdTvc8TJjZOCXadnQTokYE0t6uVeVfpMBcVLUw73
BVY7Lv9zIp17C2JFY1ZbMcn1Uk5oWt5d4Rm/ue3tsvRJDczOUYxcQ510RJ10FJyyAWCiZb5mWbNz
PQzRE+Sai6/9v9EIdt7E+rSltgTSoRyKZgX7DAQ7W6VsqvElynt6cjHC1IelKv8aPmPs/pRoqScF
CbyebIK2lN7affoNwa5aEyREVizNo6WCx0ViXI0TGqgbitc1FzG9p3Z0aJAAqeOGY21h8uvYRouP
HlJi6LIe6B0G4RTEA9CL+VcVBQrMt35Io/zVpdUTuWsnZbKTVneM6oJJFAGgyIKwiLFIQymNBd4t
rzroOvmxY+u8EKiN47uC0iGfyofKz58JpEHVzw5lpnepIc5UKrOWbhBVM5JmDfcnK3OP3HwfPLAO
GUc8ZWYblK1fzoLHWRpbivxeB6P5wiuYVewtILBHoJtle65rKkA9tXVm9wFAKz3e0z6HoELqaDPH
9V3rC1QM3zgGnV6V8z/H7Chv/JstgptDvkuK4JIlhIk6Zzt6+grL/Ilk9JYykWvnoPNHBQVJj7I2
YYuCVMiHAudCA0gKerH2XowZsB9ltS6iRwGqjUajXKRnkwAJhaEhlL/HSSisfdOmp3cARawYWAjM
T+MiP0ZYD2QPaQ1KrJg/j5kkog29Doe8guPi1+a0N9nx7GRLWp3q6CFhoC3YtK2luotRKFux8OkW
Kyiu64hiiCpjvZFCR84SbDhYb+vvDj8kStrGIWtABNR0iAk5nRlGjd46o3FwnOh2qKOni928olXP
zL9dTu99Fq3rOjjW5ktCFjACRNaocqML7y1m/iy5ghqeKHX/WlIOWSnj0MDxVjreBo6xbamiMgsY
oMlwdUv1OOGg6b1qnwnvAcMwJukEJ2+7dTTwFXRhk4pUkZWf3a1R0BTpX2NHPGiD/ViT5cwuhtPA
+EXRiqtjNzzmfvLYemT4M7w/MGW9cJqwWMUwsoYuuRi9erJhPkie533bgX/K/d88ZQyRqGRhEWSo
mHg27NT4m7z6RS1Osumbej602FXWSzN+jQOv8sL+i/2ah6+sJ2XxmPjlce5NxKxb6wgTUkQ3zq6D
CDALZ22wXMBAaDGExqykyV6ELBfji+dVp2LRd0Wk/1EhibQwVddMJA/1VDkE6q1XhRuhL+EHaxO7
1YzsW1K6krWdWvkG5+WRn+Ds+QeC+Ymm2x4+Cc0dkzj48VRvLH3rwYDCGwd8InPOWQIwV2h77Y3y
9+c2/p3XG394r2gopFIRJ1rO3WteRYZJfB4TQ2W894G68Svejcl/ygE9ywHjFu+XSXCD6kA0rqcZ
m1blXNPcu7E+0glOX3kmtMmrX+sEdzw6fUc9d5P9w0uuVq8t8tfN8/VPggBbTckxYBJaJ5Kkztyy
eSxm9F+gyysDqiwubw6esRmvuGqdOe9Wri9Y6LVEd3JvVxI0YssvkTNnscEibYdSjmSVimbj4jc1
K3q/INLzcRp+t2m+vQKPu4jB89M+tDYKDpS5ojMiCA7K7f7oNWZkahiA7EmlR1Zxkzlua0lRnyXh
kSxj8+7mLx5sY+pDcXVTXrka47ojTQlHX4Bbd2b/Da6uwDBIvZVsKPqS6TqxrHbVMX1h4ci49UTs
4ejss9J52pAxT8ONNsxdUBaM83PgrqCi8KiEr2Pl2ettlWwtVIawEf6YUMF3mOPfc/6x+vY5mGq5
d0ZOys6Y/iaxukUxhn6XnFmoi7At088S+SX0Sjq1mXTnBX733Bwso7n+t4hLMNnViyMxI7PDTz5b
yy7XWJk5QYzydW7mS9G4mAFdWoBml+rYaVw3Q8IlSdv3ahHdd4U3P7L/udOJ3oyXLFLX//4fbIwp
khAnWxXHyi2+ejU+gj6j8YDSkBmpLlE+9y5xszpIPDsJ/UkiarYtQn2ImnDVhvNX9xmMXxeQ+3TA
uMGIFTknEi8emuywa6zxfTLVjGYrnz3CPvwxvdqEeWkwoM25M3OL9iGb0U24+6qaaGDOUQsR7VZG
Jn9KUz3f9LrQlaA0AMXRYdn806NDKyIG8EOOYypxrJMv5wezfDamW4lwojcQl39gWNFEG9ybwnij
TBIYArGLlUBgGzqgwz3RHUOoIpSsRV08BqMBpTipves8gD8c+kc9UF80Bg4oG8pF184l7YlCJlBx
VjV6iUbn7dLiYFfAT9z5DRqHt8onaO2NEV+cCJpNTLVZdGuNAiobFkb5O8wwWNJi+qvc79qUdQjP
rF83VvfPo/QF7a1m/dFm6UuesN9lqfOZYXbGKYCp17AEJrKYp4Bnfc+5hy7b3aUVnoRAFOqYXz2X
pWaf06RoEfjO1DGpMIBgEAnC3F7IWGDOMobsrrJKOGeooYllfyoq26a6dVfDxGLRETY9qNl6yBiU
I24ABTr+SozMetbYf6XVr0GXEal0hIcKagFtNkxQZQlxcT5WhaNPMwsL3xLjSsh2Wgla6mZC8aDL
Xz32B2sKmYh6ULxX02OH6sJB3OGxXlpWmJr6rQ4Y3qyoA+gYVbson78Kx3lhb056aPhhDplWy3fD
LphTj4a9UgbfhvFrxAPbcmOxtpFwbg0D/n7M45lPjOiNtjmqa5pISve1g60Az3XYWzOTBbbPNLQX
6wpqiDfCs9e0m/whcYjfadoDIO8V3BifqzT+GJL+NbAfhpYnplu8Z5nCHzLQTxBQ3RzGZQH1tcWQ
BHOb9fS9Jxw0kVbviiV90508igSdHV0ZpgXr+cYzzp0G70Ks51rf/jvQsGhO8MlLyB19zEbYKL8c
l/N7akFnC1LuyXOG3cNFmIE0e99Ta09+6ioRdLOUE01tZw9QFeJ4vBt9b627/LRMGFwxAQhn+pzI
Vo5Bf+li/xgZ+uD4uAo8+97pKPpQ+T4R5VtgUNbqeuNBTiQ+gFSm45fZkYUZICDidI77W7jEdbhs
rW69SD+4KQshVQ9N6Oj+Mylg3pksQ5rhk7vkuKHN8bGMXHyONialgCPsEH3EgWcikBHi7Txo6gEN
fzUBblfb91lJo3cv7PeGe183/4y++HD6+TAOD3UhLlNNuiN1n+JCfGd4yoTzMpgIEJb8iQgJjHQD
exHr+Aj39TSheOqGzWxDvoEZwppeEmk8p/5yNqPlkTzVOSaYGE4G7xE/5aWul27fBhY9PjiKRcpB
tazBPHpUgAgu95aH+sSxe4Q9O5Ih6ufa4GmMqu4m9iOplm+ADY+Zj8MWXMgYjk1+KHPbXCc4Flc6
+XETNvNq6cd1PXWvbgX5IaDQwHerd1ktb0N86Qr3sWBKJHchLN4rXkFJDl+RLi0YIon6Z1Mzw0KA
rqZ4dHdAooksSfEkaQnnIublsNp3jj24ymgtYuBQVN3nB4pvKEkeItZKzZ1RyJek7d9v/8uE+yp0
TysJ6pnjPrlgOvtevhLX2kT0tEzW8FmWKbY6K9t6Ag/JOAp66ks6csdzUOR/gud+U9AB2UT9eio5
Yvz3NaiCqGbVPSjMlHkLB2i6jAPPqOj2feaQ9KQacbC74eqPxqWz6KtVVMPFxXfDwGBM1n1k4n3t
uk0TM6lkclTInFTc4JlfW5pnJyJZlYzPoqh+LF5Z2B9ORP9RlxEo56H1ZCfd1bIy4Ma397TvQLZ3
y/7YGSX7gcpeOSYHHAtShX5IOhGtrML4ZQFxDJpyL7De+Cp9dBP9w7yBjLT83S7ylsErN96thgFp
HkhNlwmnq/x7HNRl9OXPkNJyVXUa/1TPORGjgG53E0cuBqdxM/o2gnXRXWveb4kuv2XPyBXlD7CD
t32HmCWXcxUFKBnVqWrek4VOLwJQ+GzS+FnbvAlBlt0+R6M0/wVJ9FXCP4Ay/QOBjvgTh5HJbERI
BQ9RmSVBl+/XMr5B9dUUDjUEkYXZlRtx9s/3NokDs4aXy46m99Z2j7ygd6RuD9agaDntI0arcdoO
lrHmEt/h6D4uoNwqdZPl7JZyiNLaLuhctpHxwsfg/3tlf7Y2hW81cZnB7B1ErODi3N7SXpAxqZs4
xLPL5PusmaknL7pyVwpCCNZolmHnOJzdnOuUNX+SNBmpWvPdnNidAfjbNdTYt6JmdWLDJoRo8457
ASGw7N8tL/+bHEIPknzwqmuGNSHveYudalox650GzLPs6M6mO53NNCLPazkPVox2TDeGi5+B1yc3
6WcZ3O4K1faRcllW7LeauRICE4Uyt8pl42xkLliniQnGrv1zNIBQzgzktXok5tAxytIulcPMCAPN
q1BS8lA3PT5Ek25QuAZiPQ8cOaYx+m7sqdigBSTSLTcVBWxUxhTOZgnYfNh66RFM8bnRHOetpAIZ
piqqfrIDB5xgE9TBuLWqE229D6VtUhGZ3Ttx82WqIVrluPjW6pMUuR1GNDM0wsFAMN6q50E+0ucC
DooRxffyb1WIh6rnVlSiMmNpK+rORra+Qtwb1l1LiU6zrNDlXAD4yV3hp/djD807dTRSl/2cQaHZ
9cnob1tjuaF/OF7N0/DSe7ZJ9aXUG48V88m6pSAc4R6qqoiOfWH4Owoz7+Kldnax5mHiSdgD2qbD
BL1vBfuPaAMHpNxA9GcdiP2wS3YORmLD6KtTqz/n7JZMGJgPgpp/SRTiMLUJjYc9INFUjUgnn0tl
fA+BPfAk4e/IeQ/OydzojqHOjr0HX0bGylhAt2SpPNX2BLRhJvU0DbjLETsn06UxyFW/KQvW0K9I
XN9al2iPu3MCltkWW46Av5u57Vc0cXDTGG0ZsYrI+5VUfJLLC4NX+FViZRhDshKFvSussiVbWSSh
Zxefbhu94sMlwquWXcIBfTfn401K8HG51RRItvHVCvAf9B0nq9rHM8H2rn5EuTI3fTv/diUQ+Zjd
s4Hay7c1Xw21T8uZ1GdH07SMyegPr9tRlyVgFG2FOZmNsHR57rbTZp5GHPSAQsACJn9GQU5Dly/W
7ByZtjmL27raRMtdGpli14n52FYGxq1sflVQocIJ0nPP4FPGHLpEWz/iK8XWRspM80YEgTa+0JjD
wbYaGFtugAXmarKN7i4zs4MyOXgJJ+DbzVG0JJMTQ5uKWaViDmekKkuKpStSR0MZ7QNqspCv30YM
+2RH5JvL/tiGbxAoelesGRBWBTuA9SAuF3vilGL3Y2hGHIrakYp48KKTewD2c0YVukh82vXiqdW9
O1B/0xXZVxfNR9OIT64VbwuDfb7VPlRk2iIaBvUt+sM/LoebioDu5vQ3u6tLNZzvICoZTbd1eSJa
GbdKPR1z5IThGg9tGzpZcV/hQGNNcgTQ0+AFI9YDc2mdSvedWP23n3R/jIcfQUKnMXlCh5BikrC2
SFiPwXjmyzf+eXxtq0jlx77H7FcuNeF6pDaDmq+cRivqpaBuOYQ+R+wfkAHuNa7TFWVvN8PZ+r8/
TaT8QVTTIcFL1bEBaxQL9uJWrd4qdw1CCG19PLoqIY2FIXO5PZxKT3Fbki94R7+NykzXKrEObpN+
+cpIEeA+cvqCpC7PEa15hmieMZTtbObEYWov2rLWS7a8pVn/Zjd6nXB6JMvK2ZzjNj7m6anJifeW
U0pJQHosEBG5DMZPT8W7iNSAaSMq9SOxWxCvoc+WfjUUMQkjckYhx4ZAEdZ1n4oyoebGW5MJNWjz
JJ1ccanItnkyl5Ec1QI8zXdKVJPxvm1pPZcLfz0/VEP2lJXFi21iTgR2W4SjhaOd5y+MgpJbb/KV
L5ItMJ5Okpbpw1JSK9WZrxEoIt/R94usRdib5zozeAObLcGoihwE23t35ENKo3ud3R9z6IOw6bzn
to4x5NAzuLcDAaXCOkVccxGFExGaat/256FMrnUFod1V86Wb1kabP9HmEPOlUY479kfdRSfEIpwL
r0EWMx6QtXES79UZP+sluVpudRK2fob2eTYVEe6aEqFx4ZtxK+ICkvplW/0nbB/OfilSTCOCzQzD
KRR+srBt7O5bY2JRzlAL18O7bdOE9u+ZIrjGu5gcL+3cg74uttmtVGq8NvhoA0euibh1kEaYjuku
8t3psjD7huLTzhn0KrIlSORhHk9Y+7my3dphDpuij9SnxEI+WGPOI3cJSubWggLmj9JGi08TKH1q
4GpLZnRw3ty3FZtOQDkDe8eszRgePaYVt+lyOmtYGUcdeA9Edf6kri+dP/+AoyHn7T2nLes51jm4
Y3tr78X4rO05TQipeF8QAF/SYeB2eHs1IefCVdDZKxB/dircAIBjcuSpmpEUj1c/k87+7HvVgSfF
iRPR3EDZwLJJo40NCn1DwPNWNgZsqk4vDiP4Vvo+pXfxybRQlJaOM1KBS1Wfcy7/tCFaQDHCtAZH
gQay9VV0NwlxHD36pxdPvjcVGWiT1WT8mbXtlTGYasOUGSlP/KM5ssLjyc2j0d2ZTvHipvgCx/Qe
qMwaY8T9W1kKydm1JhtX02haepzDFAnFoBveM8NuNia9n2HaUFyu5uUTx/NzURYti3zzp/BZIVKT
w6su+caMFUOF7+6GGljTaMfU2jWvgGDwtZHaO5VEQnDvigPX3W4pNdeAovVp4NFFCAx9eJlC13J/
iKlubGQvGZT7gMhRZRlYA+Yv7SPSumUaDrcIbWfV91ayrHXm4kmIzZfUhoLON+UdseqLC3YnJltv
yPoOiFaHyvL0wZbDW++m6X6C26tcV69x2ZzU6DfsAzHpd5TeW7fS6jFDTiSyTp+iRY67ND+WyH/T
9tmN2UjT84XqocWT3+cE7VLGh/rYzvO9XwNjDgLqGob4gcDeTUGOgLxtg0X+OfVI4oK2TtrQ610j
mpPX+29meVUtb6GxQn1qDK4NnC5HiqovOU2/xVBa1FzgMylo4GYNOXCPS1j6WjkNX8l2ruhkg5TE
2bV98GZi1w6PIQ9groDnaHm70X+hLYteFf/WFFsbXyaGpiSrmSzU+Kd7b+3fMErKGF98s7+MI8jf
gX/FCRQFaZ6RhaZ75q6K7NVYQ+j6ZFwaqd9JnjD3m8PDUNDtW2FEqCP1NvX5Y2AmJ8xYpyVl6or7
LJRmSd4VKhcwYa6hViMyqstcmxwiUySUwsx/hsEiBk0GgNW2q/BiAgMwu/nJW1yPZoO7po4fRr8g
Fdi+arJeK0JTvK8po1wwQ5Dz7T5h13yKeaOxP4ekm90RWrXRcGPsPIPcn4ff+5XKxnXgBmem8LNK
s/3SxdWqycmz5IClTIFSTr4I1qLAy2ZEzBX/fRiZv9Gr+UwqgZndrS6LMv96dhbQyYtPtA1ATOPd
3Fg94z0Zm2TUr5FvnXDluSUpXXOSfBcK+egpiekVwWPMTvArYVoiZjNxducYQTBMbAXfNTl6znwi
Rw7gLSNUkEuBPY9y80q9xVXrhwOg5xx6odJvLASvcyO+8bxxKsGVFLwNJNPjIHjEZvU1tt5PjZ9o
Cex/6iMxOUyLGd1NG6RPLROi57Rzh+xd4j0FF8v7wDOplpra74QHPIbx5OTmo7/BJx6t4DWZ+0JU
KZMUthW1TtO3TPPOTMzgWbmA9m2QfS3P19pk9STt/t9Q+q/atRh4EtNglnSpLsYPmhHP6Nv2m16S
vejtdWvrh36YflmIXAwAMYB89kLWrDgsahW03jvm9JhmTcmThkOAPXsnQzNA9lRQkWWbHlmoCU5h
pMTw7GgMLrmT5Su3+iiZ/qdA82ydSYOLXRmTVPHdlu9DqnnIiHqXT5yYY3Qku/MvLWWdhG3TELBq
vqlknxwbltkjJ6o9TOgnUOcWc3leYAmCTzUmPK39OV2bg9mG2kAexGC45nN/hKeIU7CpH62cJkwV
sUYGtJMOXhVGuVgjw7bQiMtmFX3Dd4cFWFOSRVlNzBBcXeqMqspJOTdji3tXZdxVeBfXDGElGdO5
ibdLdXaC+nOqRyKFBtP6IqsD+ij7Wt/SYML1pmgbczNn3FSzTv1ze/zZNMlS1ljc99rlvKnwFpK9
Zy0NOJSlNWN8nj0awge4oem2bXMRTo+8x7hZmJxguO5unP3uE/JzwqaOBxPEZoTdzqpYD3nf2rMv
ievcNZovUwlX78zB+CE4fbvLUIrbKAgkFDCVU7LuBhRFwGYMiNI+Gkny6oClZats8mXmvN8Efuww
stwVZ9h9YYy/3PkhaqgHSkVADRXsLDguqiXPjkqw01YoXqRoqBlk7F64+AEQ4QHu5YWtzJ6bREXw
I7QU22t8NjWjcKSvU9mKrau8AvD5VGyN1m0vHX1SYY+VaivTflclvlpPXZ+tiwmCmdJ3YxG8d4mM
13jC28QJNtKpOpiB/rJusO7nRAYPrbUqmhQbiIyfE0p0N2lJLYbDdz0SBi6cTOO09mWAVD5FuA+W
dlMhogUl7AWGLQHBw0NPRPXC9dM855z4TzxctrGTPwlasXaSfgI8Ir14aJ0Idp1MUJuIatn1s4Wg
dUq0Qei7NPNNpltScFC1973HeyHxqoZTn/1NJcaw8S275jCYxRs7ZjVtROmZxV/ljw8M8MHGUs6/
plzKTTko8iGxfDRje953LZcBwRSarvoeO7xd47DLoVMKX0GUa66lrNkOj6gLEcMdq7lj7Rfijod7
vZqDGWba7WwXzVe7ZL2cstQ5Mg/UG6ejcsrEhOYVyfNgI2Bgg3fWgGzkWnXKCws5sFqVoMpMcWC0
CicoPKHXduUbVkWKHRIoUUNsY/zrYrwv80Kn0ceE1fyYSUqgmLdXqVerTRQsywn/NSpGlnPiCKyv
2KrkyrHnjySvihDdadrExky0Za5Orlh3sol3Zd7zFlZOtAHRl8LFivMXEnJsOKxM7XDE9+fJB1GB
NTFKN10NQwmgB+eIjmAPC9rm3i2cJaylae00EeeDaCFSa5aFL75etoNn3oklL/64M23h6thf6UQz
gir1eKEp+idpeqQjSm5eTLNC0DYndj2Bsv73S+w+BbkgCIPAqS6FFBklBfe2auZ3pf33wPpopz8N
JJkKpRtxOdPv5PUpUpbPtjTwivM0PgN1Lw5wqZGUs8rf1F6XnGzkViwHCQ1pUaVfTa94UPEgVw0f
ayVrLa7//YCPPj/EGfQx4rch9nD3hdVRvYGP1VxYfyPSAb3FRbYcqUOxz8NiO/cmOWRgU9m7kS6f
ol3cs5fm2AlzOa1I/Frn/35YUi/FKltty8h+mltovdBX8Jnp5a1dOCfS61Q+C+QGV/v9V3CPUbv5
aW8DoxN1xH79ZQYMlYHpGqPf0ZPXiNzEQz8GB9Df810Tgb0q23cGMgz6g2u+iMaL9v/9MrNMvQMt
zv2wX+yDIXnImNbIhgKsirdNnVbvZzeXyKP0WM+ZPlRuPV2GKE9XZdfX53KmcT2yA0poZnyrxFs+
uuwUwHT0bscCdtX00NuGf6588J8ejwMkQ6bwUVrlPoWpEzraogukmxzubuVHq0HXACShoWGxHwLb
ERdVEoKrJkCwsh1vMEZFvYnyjUtQReARrOg9jqCgZFlurOt0qNdFwhm5jX31XEfTk17a8ms2MMoP
PqEks6mWO4OGsiOq6cD+K/ZPpCUwvKbUgVNwB5JcePf02uiHvF6epetCLeh5WpNhkDy4mindOJA5
t5WJ7WYSMVa7CXYIDTm38GTOvJd6W0xV1TUN0mEXiBTymY9EHugiuPY3fiErE+KrFc6moAO6C0Ls
sbK7Fr+cjyOznvQ6ayx8ZtjXNyQHKhbiU0bro7J/elEVd5YZ5XeU0/7/z1TRBgeGjv/9vmXly6F0
uUV61ZSfcqDZG8vI27cRTTOTXfovYDs8dCtsBf4pAwmz4bZ+g8s0/X5xsZeAwc0fK8wPm1F39LVF
SwJ8I7Z3gdvvZrdBLARLM6fxdODow9WIMMCTHxPbjTc6AtN5kTGPtYk1eRGbb36EoTRhe83pM1k1
bdHdE1qpb/3wBmaYZx111b3d1ghON4453QST8jz+pQT4esUXUwfVg9EAG7WdCa9pVfN3WnwRIGk3
glPUpej+j7AzW3ITabv1vexzIoAkITnYJyWhWapSzeUTotrdZp5nrn4/6P92/O3yF3Z0NiGVO9qU
QEnm+671LKq07kit1RI+/ezBP6SLTWqMLnECzjorQgIEuyhdER8/bZyGPeUAQibQ4kPMg+Yo3c8q
HAkQaGX07FMltJCg0K0a8rXfzQiMxzdpFMzp9uhvXGhL1ItgYZNQ4IW13m1GPXXOeICjlTBmfG5J
BtsVBkRFAYiXiW3/EwbpEQfitHNENrwqQjKQRFgTSPZ5eJVS+wANC+Nu6qM9lLJ6rdgPvEzFtBDm
2jd3MDSvQtS8VYmfvSGgtBMLOaM+Wisha3lXxbBZEsvFYWKCGXfFlYTp8WymRb4NenYf5NYQ4E0z
AkvCBCNjILadHx37BsRhPMFvjHttOjk+XRzDn9b0hIKDWdFeH9J234oq3twuTzJ+z8QYPphR9tAU
fnMxU43Iy8DWnwSTxlqrk+IhHIi/QJIGAq3C9wHPaWJRuqNzTwTJZJX5dtDghJvjq4vx6SnvaKME
eJN3o0UlxdGScU0BH9Pg4N83Y9Jv/Fxz0d8p0A1D2nhdINFddVp2NevhOKJ4ZjuS0xP0nbPF42iM
XgL4cY8TWiWwyuYn6yLtxYg4P8eo97Gua9vRShWXh+2MP32ryjWYTIMO+f83gOo2t5lU6tiEizez
NJ90BznL3DQ7AE94Rzvb3o4U6feCRKAJ7Zgx+QO+X/RGLhDp3RTMLy6e861uj86RukG/qRPW3yW2
jFQJdyXJIp2tJjrbVv7u94l4kgDy8WXhdPVdMztVqsxP47iZy5DkIAC87b35wrawIfnaFuM20Hr3
kCvLxYVO5rlfDeOD9Es8FbYNq48tMqLIde03zC3LNrZGkHUdMG8g/5hyOlT52gwqBKRIgcKR5xpc
f0/qlBp8utRIaqbiklTmE/r6ZHszPZU5ah2y7wDD4/ftW6e5D0FxFaZJMQ3LSSimetsTlorR1lhc
pbQyWwK3qsLiFihSgj7doNxK/Mx0Ve2Hhey5sY2eD7elBuC61KA0EZJTL8uDac/yBFfFYXNd0Yte
3Eh2l9wTY+TsxomK+Nyx/LTSeg+FrwZCWlPAQIkM2dxeqmkZaqG+gjSv4qTwhoWxYLIZW9mO4R5u
b1Ex7Wt4k1cpy/HkZFV/zvUiPFGAXCHy9AO9fZt6OZ2Dslo+NV8/Yc9JN5VZoH5QQ7Q2WyQwWk7z
xprCAUcxVxinb79Nw64/4pLwgPqEr0UBQSYLYOaQyxa8mqP2gxuRE11kEkGQDiewXPpmorZ39ZE8
gjeajFfCo/ekxW+JhEuf69RJnsboftALkN+pgzyTKmZ1yuwe1LtTsWtowMARAQLBEyzio+GnwZne
9VMTcFuZyTidqKkM+5SFDmJFQR1j4U2x4dkoKZiJBjCvsyWCjdulpK2j5AXX3GWveieRQQ/tRtSS
spJRjwes4dqGjvW9v5i6KNWJDe3SHzfGUlc1u5pClC7D5E2RIqeN83R2inVnaAG+EIK3mNxOUblg
p6uR82OXVHT+CzEYziO8YlkG7tOg8wjLzNJ87O3pvgRGxyOKanZXQCVT7kYniXbd69guq4Z7Ii4A
59Xtp1k7xT0Zhrs55OPq578CHaSgrfDl95Ow91EXbOvlSx5OKqLA1kDWhxj8kKk9wNfjRJ/qUsHN
ZSuqWQdwYo9pyXpII43nQfaUw9OkHZ5zV4BOij7nRm/eEFSi8+wAsGUOTp/CRikWjccC2zGCl7Td
9i0lBWvc8HuJ841Ng4/Y57GLEj9fEnsSIwrPt1eRxcWjzGHHZfTSWlF+1CmGrJGUZN9Y/79RUCLL
Sdu3kwWHT1YI3noqtUy1QQLZ4E5pc3IgCaN+6vLG4U5PKcqit25z6K0Ubi5VWtc8HiYX1g3k52C0
2ktXKvMyWiC9fXcxqpGj8hQyqc9dTQdCgqNqKdLe2cTMPtrNhGMl70AINVkHU9zACBH72ScZO6fM
/xyodBduC73ECXKSnRd1TBSixB2OsSb5C9jlquWA9DeFEtHbGEB4C1aEiN15traoX6CApsXn/8yn
y6TaBsW4z5mR76oI3pvEHel1jrKfcG9AiRDRayY1SXNC7CyaeGt7soLD5MYx8EN16URSnIqiRWyC
EIUqbQVYZ5GyuMU/fuLKrZh7tVZ9A0TVIFo4yqrnnGo9pH/B0heqAfLgITndDoblY96eFI1kO+9P
JdlvK7jyxsdc0rOqO0NcjBJ5FK6aj6mT+seEjG7loOFN6xKub3x7IMZyOyDse0hDh7xpNTTv4AVf
oymOPy0Vbu062S6Kp0cFz+BltJGFQ319ur2bF3fkGBXPt3cwqIHGNy9lXQ93dd1UbKXzjD5lSbcx
zKvnLiYvtXXwi4XUZK5Oa9MkXBBTmrusmYLUOGdWGG1YQSWo6TKFNqs89lZvvtRUly0qpyTQ2vN5
iBP9TBweyYgCCxZlpYRmfpo8y1B/6CJl/UPo85qNLObPq2tr02fcUV6lrLNBdIMftxp9+rJ1zYew
HHIkEccR4T6Wqhp5uFkfb6/AXbJIiEbgtfycuKJCfNhQ7X6g3NMs8wfmne80QP0HHlv+wQ+Vf86N
9g2Anr6QovzzOIQtjd1CemDR4ntgBs5+Hppnkrnie4UQ4M61mn6rL6glPZn/pgxYvEpzWpwSob2L
nSh5S0tQRoBOqovVhi9ALtl8ahDbR81y3tWUvLCsxs6FLCWydO06GTpNgxjNYuZanAb9AB/CWqY1
/lGFafcYDv1fchE1R1Yt0TIm+vF2SJZXmrVIhJBOe8JtYS7PtCocs5E7mevipU61aD3NutzdePta
XMbrDIH7Lo2J6p7Gau9D3KRz6PIFyjK5wydinG4bCKOlv5SUVQH/f65JijSd9K6d9Pgkejk+TuBD
9BZHY5OBpdKj9pqkbbKLVRyTQ0kiSToWn7lEJEq2TH9VkXwbaAbeGaO0PsYpXSdtBPXEL4xDZYp+
Tc61/CDdBUHa0F2NyZCXnvuAloYirzbVug1mjuDebabgHNv9SqcXeH87ZIr9vx27lDx77Z/EcYmK
z43uCrWuWrfKuOcOPLFQnS56lVDdI+HqL51Gt55Sp0sS6I+3pWlOlNqBb9qszbCsNN08oCPJFvo/
lf5s+nC6+g9pR/KXOEkhHFs3SHSQkqOz5PL8O7p1yPu0S0hZc3zSf6Yy6x/IRkJrPbaPvZ62j1rn
d1stUvsgNb/BZ985pHnuozxPjrTTr+my0YuC0KAhxmX737eFXvRs4Mu/8/LgEAT8WQ6Vu5b2ZB+t
OnHvM0XvE26x3I853f3WLROMIEFyvr3SO5fFdyT5ioqqP2hzzPYij08ue79HFpjfax6q26jo3DWE
CyCGRvfso68HfpWrB9+BKRZCWVxl2kuCnjJj9tbyhvA6ZR3bNhIvPRo0z6SbZzBDnPO4FOt0jNX6
95Ee9pfADEtYwnAMi9WmBfVD/xKVOtSzH8YSmAG0QbWTVndwXeMHBQEN2weOxt//beYvIUrCcoRu
8RUlv1wp/UuOYYd1mA3EiKkJP8l3+PV3UiXt96LCwhRBvn+cBjfchlb7rWwRIEsB83Lqvboqgze6
EoF6mGnrHsrKEPvISr+XSYpGIUjdfSxJADPdSl7LeUyWlcYfws5vYeZFOgVFvv/7//4fx7SE4yjp
2FBgCBLW7S+ht0OcDQ6tgX7ltgYJqmNxYOccFlbzwKIY8E7qCnb3XC+hbfjsBFTX8m0qiu480cOb
Yx5y2WjVqwxyAY6CWttYtjQ8duU+IpeHKdXlh29X1bokcM2r0hAXnNUnewskXxCOEVFY1Q+9oRci
EQmvhlYzV5mvUUFtePYUtjVTSIge/LhqjtpcugSHNy6KLHGyTMd/tclQSgt7E2XUfgUFGo9V5MYd
/IGCKz7LrlrWySUU5xLLK3sEXW6yRvdpm8Rny5AbMwz1c2QSRDXEcF7rAr+m7qaEJVQ9xnwD6/zv
7xaU2b/cnZSQ6YgraQldN+wvMdKJAerIEBg9hG1cBAdKT4FLqaSLNiMuPZypLFE7WHjEYA5qp7cT
6xOsSVmuGpSA+ZrKU/XoOGQh+WVFrzGlNdhX7EmbiomvHKf+oQVtjhoEwWWQzm+1E893pGy76y6n
wQI21z6wtG3PVNrUc2DEVJhRk9oAhzFPF/dd2+Z7WdfRFmWh+9I05RO4qu57in7SpDiWXJo5Nt5R
QUcYLqv0LxMRnQlapZdLFcFvtPNEWHSnQvPY9Bm96oE8TxenmWfAHX7AAnhvtoG4o+zCtrrx9cfY
kMb9iOairNehamANFvoR8DIkVzPQDmoutUMvpgAqDuXEYVC0vjTlHmyt0/fZEA24CbKlQUaeoBc1
hL9BfKgf8d6RHYZBQvg6WW521l7S1kQFExHpCmomT4sHU29OoYrKF6Pzjce2tleU+9S+F+iFMF3c
07OLXkSlVXvTDFMqeAfqOeOWzBzWP6EYdpBCLG8IaE+4ml7y3McEGDBnPEViREqhhxbZA7xCntTd
8yRWd2widppS+RGcWvuHXHDra1SVRYSeZRg2E5/uSstcwiT/9XAphTA6BOcQpDP9GTaxcdvweQ1c
LzYYOHa7od4JQLgYA8kJTkDa3rVs0by4q/xVJwLnUmjyHMGsi6bsPZgRgqv5E5TGtGQFRU62G7Gv
n6ZWW8PMoQ9BMEze6v79SDJJplvdSYvehOG7hL2tRFe5fGD6YpWHpBVakfmtiQFWOAeoOO+ahObd
K5fiC6R42sdB+IfQtV+etWBWlGnycSghdcv+8nH4Gc4Vv22KVTRDWNElGSGJY3LWDdGfIcLoVZlh
6/jD13yZ9H+aWG023tJUPH741zC/fMvLvLXqCfs8f1e19eciZJnKXggwQmeRpQFS0tqYfVqCZoAL
lc+TubdG+QHcBvpjo5lsZfBw/eGkltn860kZjutKzsjSHevLbN/HRV2bEz772CYF2am6cwJDex+w
V/QmUgZ2odGN+zKNW9Rw1n6Yupc/nMEvz0qbu9O1DSlNQeav/uUM2lYHmUe5YpXGOKBcQLi4XHwM
/vxVFgqLbWFJKiFJv2c/xbcoHN9Yfu56m/QHwobE6vfnI5fL8OUTcbkvdEWGtGsoZ7l5/vVdUR0N
cjONiFcIu3No99U2T7oY20bqfKQ1nGw643s9j7IzVZFnUGbGG1RIYMaxJc+JNjsHuI5vdrZEOlsI
dqDVhRubkAmb3tkRq3ZIed8FCCobo/NaI/Ifxv7VkOGQsPQWYs/8D/qKvoj0H1uZaz9UdUY9HL6S
5vQ+myNu9iXQgvWYBmI1Tk/j0L2XS8XjdnAdKBCZLc2dDd7ssVaN68Vz+JCykbgIUnXucn2M3meB
AkpruuF4q8DdDlrU/mOpzN8NghDo33+upv41tGxZEuk6izBTLl87Y5mk/vXB0u9hfwLflB7TNtG3
QYzbGsnjTlS7Ydo12FAwvFGzjvZqWoY/7Utnz55LxQd2BmNzmJtDTgiTcUA/DM26H45NfhxR/FBL
IjpogG99YiyG3PjUmyfVLKMKzrN5YkDu6yCkBueaD/Q2+op08mVMtyEWTfTZ8c/m7ej6OPzOWXmh
R6S5oA83VXmJNbJXCLG6RMa5Ky9DeSm1M6O+jVYjuuDco0q08cF5Df/NbQzGmTHhPg/PukHK59kO
z6Jejql18m9HvTsxXIMyaF3aV0in5cfkxPqqcpvimuFThZU0xU8QKcw7+sbmwyzLt1LQdjrm4qiV
py44ueXJ4cV8kuUpdE9gqDV1cm/DzM5wkBnjcCbCux+W0Q7n+jYa+zwml4qf42WDyWqf2+QSD6gs
gN+c8+QCqDUgBA+Ugzxf/fSs5Nm+DS2+LHiGgZ7g2ZTnuT+PtzHJs3BYQZ679D9jdE6MKj1jG2id
k4V5YDyB32SExWnyj4zBP6bGMvz6qFB/RfBT2LwfRHTUBrZhyyAbYUajTsYPy2Oxl90ef170NmR7
Rk3yjLkDkgMmcOx2JYIWwDFQ2wUO0u3vb2phLI+Kn2YLbmrXtMAZS9dhQ/YlLrUy7N7SsN1ifoE9
s5qo0EAQQgwRrNnXMkS1DiirGetoWPv2GrF1QMR2gGrAg6M7IKdryGj0+mYZhuWNjSesZcjbcDBv
kxGnedltFABJaN/cBl6/jltM8xx0hBpVaQ8/MKOWXitp/WMCXMbI2xbVtde3Hgxnmv0mcrjWs3Iv
JGiTZht8DzguYs0Ass8Ym/+MPloz6F251sp0yfdaNXh1+5VBxfw2AnSswTLIOdPKtSIXQV9GfRul
hhd67Sce4SAq8eiqMWayIQZvJFQQ3f3g4eJpzWVMykOKU/JDtFTKa27DiDDEkJ7hjQAYSEJWCEKW
Ed1GoDx2FgxxGzCSAtLUqbN7qDbwgzPM2INYqMfeFHvQ1B13XVhrOa0zC8wfIq11067TYh3hVo7X
sU+UPPQRiJgrf/GyrJDnApXKgdnld/5OIZ3Hvs11DdZzuraqNeLIcMCiSEV6TdkWaQ1cvdhZW4GH
H4Ux38bANW68/DWB8Nh4GPKBd9ByFJNHmFfKFZz4iLxA4iBaBiv7ZXHPJeNyy2VUt5HPXiMRa3qd
9BpomC1lT0gJHtoT4zYmeCnRMpaA4sijGBmQmiAArawF2LJmTTm6zdd9voauPJNK5bIPX1FBqfXl
CD8OgyfH3CG/GI4LpMxl+ISl9Mto9HWFlVQuo9D4I27LtZN4jIkLOizHgWF69eB1t+PIdTQ5E/ra
nNUy6tvQo03ERSf0RHmUlhkx/yUNBBBTEZ0cyHye63hG7zk0t3pPNwB+eBPgx3IZ3W3MsaeIvEPy
ZK1za51aa4tgj2ndghQGe1OsQ64rV9fnYboy9milBvrl+srt/7BqUL+sGhxhQe9wbKkLAhS+RoaW
U5lmiIYIVvVNRXFOD59YEZOjWAsPPFK2Q9kdXtD+6J4jBU+5xhDvmnMNDFTrvtyMqZivjhLFVunp
fpA2z8geoRQBJqsbzf5/DynhXSvHeXed96R7zzr+N+9z8F5170bwLm4D5yOij5vu401L32zrtZvf
RP2qrGX41qvDa/+FEU4vEIPDazy9NOlLOr0g3XGsZ0bTPHfNcxg8xwEV4ifWOjJ/cm5DOdQhlxEP
j8K6NsmjtK6FwBOEvKssMkgzka2ekknDIFD4/8R2lL/g9t7V6Kke1IAUiLVlvEqBAz7+fkb+dfnm
CMkOx3JZ41tSfS1f6H2DnMCnkCVh5gORa463w5TisiHcb9UU4GbbcTJf9dKGI9BK40hmy0ftMkFj
bRHrgQetbtBQb/Cq4adJ4veJctda4cvcQwW909Fw1qYwNtJH2RkXi2e6yPRrl8480d3kmMlRv95+
1PD2zqHTDssidLGbKdwcmmN4jorU0zTCTmtRWad+/ApXSh6xSv77EBnrfEFYzZVx15sDyxm4Hlhq
A9hxmnpWHbSItK+ZQ+gVkd4Wk8pUZi/1iLf795/rbdn75UFHHDjcHUMIc6kO/bx6G23TT/R65gav
6EpNhPpdQLNOezAHjNHdg2ee3T2ZoYy4/c8I0DqBm72Nwtgx8AP76XIcMfj7W0utu0sm0IKTV7el
KIZDPXI2JLgyLNxA7abOlxEnm6naWGITjhukE4ye0Wzb24CZ6QBKItwt2kGN68YdMHZIfYxU7mJG
uQ/CPRfQD/Y9oQPjMugNjFE+gWXrqFE74el2KDRi88jB7BqYPaSWdQtm6Q+f5i/1SEfQGkbkJpUp
XFMsf/6vtXACUKilIU5obE7hhQSAEOwzUXyTeui7AR5NWU7vUT2fe93ptwEWFPRqaj7eDl2d6lRl
YO5VdKV2tYqGe59SIbJT0/psTWNVInVYW3PRbZHxJffs/eJ7vg9/h4QD7mge/udHt5/Xde1DVWuA
nC9/gD37x2hOWChiwmnAux7rDleDAtNzzLlsbMGmyajfXWRoqyxGdxHE34tGxt4cT/5TN5j4BiIC
Ui05KFKYmN+I1X3ozQU0GOv5i5lr1rHrFwpJnecvuhOZZ/XdbhCjFpWbfIPU8ul3U/Z9bP0TGdDu
S+3nT7c6Q5mj3dPc2dm5kYl9pTVfjMasrm6T1z+kDrwyscbxnEgUmu1MVnvZZuXz7y+d/HXHLCw2
N460meltpX/Zxutk/ZJchNPRrZZnreVOB23o4ZtYjrYaguHdNbC4+GE3gLsCjS/wIV6w2R5tcp9O
DmWaXWV0A5q7/i1Mgwl/nm5dsP/Ga53wayIMzH9a2AOkWADVHNcypEQkm6l87u2DLuxXYBAauD2q
1pFuvMRrZFDGBoS4RkzMgz+DZI7T8hrrFAo1A9JNFTrpJ4AjiNQJ0YxV4jwG0QeQHXvvuy7rABIl
LokVHkbdyn/ERqfWGnLZy+8/t9vE+9MEYlODFyyVKUE5fGxLHeDftzxySsP3kwJ8BXp+apsN9LOg
+FY1S3r20j6UQ+bvU0M/mtSIzzRpD8XnQDhcgvMmVisb4ikaJpW/UOz7p4g/YhpgZihfsWKYq6Hf
5F0OgbE1eP7q4FMLx3dXpaOYuUkaPtgDFI5Gn2Y+MOljPAGJ5nYfsm7wcBdkPk89OegGJ0gT7ltk
swyagM6kEW3IumWOBpfM+qMHAdgDtfZRHaDsFdnWjVxz6xtqEbDafxWx6E6GycLfQk2s63b+Srvy
QUuM8sEXBlz2/KQLrXns+uhS0vb/w0Rt/LLN5sEnmKpdHVcWcNQv9YsEk6RuDUG5svSoP429E+3r
BNZam7jHvIpA71hhhu6dWBJCfI5FMA2nrnU+0yImBy5y6quR1tHKLxK0yqAWSP0a7B3O4+hPBbH/
dqaEqy/NLgJmaMz8fEegL0QqCWYKwkA4As4NkbSEq8yNjWffKT8HdJWnroodVpJKeJC89jURtvfu
rD/Zud15xdCnLLzjb0CrUIJ2GSrzyhd/KJH92syxXZN/pAVqVke4tNT1/nXj6kltxk1vV5iCBQSa
BDtkmzqQpkfCoRp4/zLuxlf6ic/EZcGFm5jptKr6UbBKuVqwtNdzA0hAyvwlCsSBunP5Fx5V0sZw
CUj/tTVBVFL9Y6Fi/WF/eqsp/vylo8ZDgdOQyuKx7Xw599gfFyVU2awybpWN0th0lPXSB9BDZ93F
dDeNxu2WLLb+Me7HaR9pDaG0gMhp+diI5Vz91BHxss5hTjM1OSmabpRF0fJKCwbtLm2MdIe4Jj1X
+cj2o3fo5IwT37TsD0s7Vhp80l9+G8fFXWibDiW6X0qFCAuIuA1crkQYTWcliHr2Q+5V5FPhanRV
vq9zq746iDQxPIJaQf+/7ynKX7LJOHRu4lxFX8WXkVroChIyu2GZhIrAZ7KlFjt07X52SfsYhv18
QfYyP9upX62UTeId/+d7PQ6ps9SVOCbY3O+IGPfXt7e2X/6DczM/2llle6EWdds5LH6wnq8eav1S
60BlqjJH/zkGJ38ys4d4rv21Td+Hbj+6J2WYf4HI3MyaZn/I8XXo8nEnq0ZthGbHmN/6ba7HzS4y
E8JK2E62Fl5fKrXZPYk3Al2vAzAJwTFW+8EgZZrglR0+3s4zVYPYhXXDvglNZNZMkQUdbyD4Uf+Q
z0qA7ww0Tw+NjFqFazw5a73rpydjeV31ecuDqjiV2ZwS8svTigyi5ADdOX8aK/xPEP1pmRFjDqOX
bW069W/5otnM8v6YIJXx3JoKTaFZoL2Lv8mkHy7kCEynFFvSKovyhcHo1t5M8siax615DJc4IWw2
WzolI1ovA/C7mMdPgJh3/SCZwyYycbJpYPmmhR0kFCd+sRrW4L9/Xv3akGeBppvScXSTrolSX786
UVWQFY8B3jLrfj/kWPBG8VaBfVynSR5UpBmMw3Zyq3RnOMnkaWGfvhuLm7810YcXI1DwBBfYXSFh
4A35kH0mtHd1GjTfg1oeU3qrPzSFOTkucfcjCO0JN2/KYCLnbKTz3+KuxDvV7ZoiepFDZ3zQvxrv
urSXFyILzatMygcnu2ChnA865XAeWMvLsGrng5UuxSak0yi6YsIJmkSQmzcHW9zu5TbPbLIF7Wq8
mHmq3zdVM8Mh991vrFepTs8UGGdwxzM3/UENvjgUKFVzahe0U3//MRvL4+jn77RtUBlmRcV+jV75
l+WUTEQ0IOGFl5AP+VGq3hOjaF4V1rE9sX/zGk5ff2dWpXsqWkh905g9mYv5QHFCk/ZOpzm0/Ip9
lzLOqkv++v35ieUyfz0/W5kKMrtQDguYn2d/LS/hnc80jisYFGflFNdZbzovHCtne0tB5WsfrOtI
/Y22qduoXCyQqhoj0RJPPZay9+yODpbKev++oD4VWjR5bwcyy/CFT3qxu71ti1c2BVthAnloCQB8
DNRHnQlWHiMZBRD63X1UoufKrDm6OLpzZBmqLmjM/nDnG79sTmxbmIaylTAQA7DC/vlXtmmq66hV
IiTP2eG2R7D9yj0P5H3FDxP0np0fFKc8afwLzPQ9YdvNUSxbjNGYP8G8vQM+Qfkwptc/XIvls/5y
LVjTOLaNp9aC9/il2AqoE7YljMJVh+b0rGmNS7QebnVBBjJNG5PvIDVlOjXz3gV7vq4QxrX5h55B
lCbilor4PM2nbtDFBc9VTnRKZK1qW1lngNeSJgASbwcRwSanH8wMBvp6Hr/FHSU2G1AYYptIPo5M
OHcW0VVroLEQhh3ydVp02b//Xf/LMs6WUrBWFlJIl2XSzxehqi2rQYsbUU+2VyKPkDO2Ju5F09Hu
gQFsxq52H8OKTBjcsMcx1EKww+9JJijtlc1Ja0xxGcYWgkbW4X/SkmDTGJG6//1pmr9eEsdEKcKy
m7KVwbr+59PMQmxt3JUg/RxwI6wS6drWU/s6+6iZM1JXg6kwrzy0jWsaZ8hDimTt0Ku6qxP/iWUw
SqKiIOtRJRLlEyRka5r3HXlFBGBxkLTtkfpZeHxcQnp/f/K3XfbP9xNro6Vmh/oeuoL+5UYHiZOk
VZ2lq9pU/8yzdM6Dz6xNL98APGtpRDW45aaGTXl1C9NaaWjb3wwbwaffyWhblCFmg7pk871YPftQ
PWlywisgP0iaTs8Jqo1Vo0XQrpe3Q1Q4hygR3aNtsNmd9cw5ZUrWuzrFqBk0Zul4xMJ5qA5Cy/h0
iOMcJv1kYXMv8BFb+9//9rd+25ffnr6/juxE6CbKqC8zrxZpZsS+EkAEyk7imMAmdN343LqOdRq0
7G+gPCCQMf2mtSnXqGKMcx5VNKFiyGe/P5f/eiVYo1IMUZZOo/vrbZRYiWtYLYDz+pyBE7grUnd6
HQI8Qq6UA0F4YMC0Ij00itVNHyjnSLbRq+676BDjyDwllZJXtzMA7TrB30Cltb2d1ybBgSENDyMl
cKHqTsMSY8tTMF4Vpv1BztMp6xE9hE4fvaed7q97Qa0qqeR4yjL7g6AlhyZfTdUeL+1GD10Y9GmD
jPr3v77z606ITRD7YwpBbNxY5/z8LZq4M0KSA/OV3xEvMpf3SeUE78B20pPICFpUPN22voSnzsmP
K7Ms3oF1t2d9LnAiNSk56CGpm+0YR+9u3+Aak+mZldTeSicX0gSBblIDZpUkhQMwhBqZkuPRav2Z
5IyoexkKLIVNOSHuXzHJemTVEvPoCxMPdUAAe2a41xxexVo6pXNptKA8UI9mMRF0+pOVieaOiJ9x
EwySSbdV+SWwWpQwACV1Mlq1JhCvUHA+oqR57oVPrjA0o7uqaBoctEZ9jZyy3Ck8mUPXLIyk5lno
ibNP4N9vzC6RhwmuJqt68VEK397aSUfC75Rl7LrpvrTox704TJq9zJawJC8vm9njAwyBwbo9rJPB
fnUj1cMINeYnQ6NZAPHR/tNe679MhcteC2WHQUkPscfPF7GbEieibkoiUy1xHvj2Ne/rv/Uc7FOO
LWubyIdsNsttE1OcG/DUZNZoXuHtixeFjLvL6wNgM/9xJGGRHC/3ISXO+lgoTJ0DnJ7bO2Rp893v
b77/ssJhX2i6Co4aW8RfBA+EsYBs7MjOEMRj1WZ/FSM7rKkJvEQvCe/gUuxy4k32RiH3YQgLtGnQ
/DZEFq10zXaPy1tnuY5J7//jqwHDTzuR+16b5a4ACbWKpw7bm0lqZ6+3ztYX0ITsIWfNx93egjw7
GoFKHnAK0Bio5hGIhPlNROmMlrWRh9qCb/L7X9r+dY2D5I4i7LKpRxiqviwlRmnX5YjJBBchASUA
+5YgBO2APEJ7sIDesSFyrFWcW0Q41SPsFKdrjrdkw4Zcga0/QfDpHAtujF6FuykmGOrmiJ3b6EHM
D6lG+Ixm9NGmYA57uB2i1M5OmeyPJOg2//MjTIZ85TRyyQtmleP/HiaRD7Q9rx3FP7an2fDRxuj6
Koqlx3aI1AubA8/G8P/hRFTMSaT+RJjFOlT06WM1EEpDWh8YLCwGMQDvIwlE1SrFtLDVhAs+tw9c
Kj/qPOLyjROn9fS6E15iKgBNZZhvWE6YZ3KBsAnxLW4iNIhT9TQTVhGjlc6HP92Dv+7sMZGxksFq
QfvG/FpUVVruo/wO05VaECyTiOFZdGZ/EdHYe73DZgenAtwyr7NhbACOLKmSI3kgEk7jcgF2Nead
P+FNn+E0rNqBoGW6LKa19I07AJf+Usng783WYV1S2J/M8OrAFJT1HN83JmQEfJDBE7FwMOfxUDaF
A2GOFmlMqMIfpDDG8mT9+cm77CUk/yip2+bXmSJpiU7P/h9j57UcN5Zl7VeZqHvMwJuJ6b5IA6TP
pJPhDUJSqeBx4A7c0/8fUtWmyA7pj9iNJpMUi8xEAufsvda3cEHjT/TyB9ttv6aF63yuF7V5nHnO
oaiShQ2T7TnN4OBjDD00rmwPjrEaW4kj05AxWZrS+cVuzH5/DXPRVPHL2QjkLM16cyOiUwf1lJTa
dT2kQdwjXmk7ZXy01Hk6Kj1Ebjjhj/eHIqdimJbYpKHmLRypJDorla3RJMiNqxrp1xF4GqGMyU1z
zT8qjBgkpeS2nyH3W2koYVdNHs2HunLIrUjDc5112sqYFe/aq5o4j2C91vFczF/QXB3It84/6IOi
7mjrj6vQLb5o6PcfjOXgZPYr2QAxgXzDh0yNv+FgK68W2WEEpNMMzmm0VA4ZqlWL86p0Xxoy3w6k
pTXb2NbErhz6hvmGG51F0oU0tNQgr8SykpDyVZN1coFJvK9SG8NLdFUYaPz8WsSC69354Gm2Y5k8
E1gA7LdnP2/CwR4zMJ/t1PQ7eAncl5t4QlEEfTZa5iOZV54KbMMukYVbc1amvTMKQpjMZGAeyfpS
N2+yRwIS17WxG2ekJhEM67K3fY3g79+NWvsSdtbI1Rwr+VxFOLrcRoeoKqungSH/DJR0VKXxUtrM
WGLpqb8bQ7saiQRbexJd0mBjidAQCK7txXZc1J0WuJ1ZbHMdL3HV11rQ1gWgqnGsHluePvaFsBAi
qIOk9e20OURcms0EupcmPFmCWdUTIt0lZXJ4aDHF4ZZ28HmrYbsxpPet9oTmp1VjPgwhCtLaOKkR
0O+V7Jd3RII2I4tBKM6JOrEqwSQR9iI8C5JJsdl9tYvMJiDHsh49gCboTGeSgaadsKTKDtwVIYMb
6JYSNfo5X9zfYMad1bB8CgbDCwSTGSxi1mKx19eJm5pAd1Tov5Bo0Z80ybaFCn9DJTr4hV1Hh4zE
jQJvDfkGHOxYJShERb2qtR1daYBYH1xZfpq6UDuD90kYV7QyWFo8a5v95LW2EhxdQueHNfrBInmL
i1eXEm2U5gvUADG8wyJ21Odsk+RaeZBzBlu/VWufrpEVjBimA7PQEho69Y6TzTsZyyFJJu80mpwK
Rl5Oh6Sx+udS2dkqLuQRoP4zAsqvjmT1b8qdlJZxHv55aFXt08/PdIR+b890VzNULvKurtJK0sw3
Oy5hRJMSTR7iyvpsqmeDvo26lFOfFxBDfQ7VRV7HLiDSzijssntVPUsOv2D/0YD7O1fNuUZMlx+q
/QDfuTn3zXlCVxefx2YR2ClYAeJzbJ6kPKXsZTh55Wni43ypHMHkdCxxPk9HthFT9WepFasQqJUH
Ku0P+b2m4kDQFmVqe5sBNxpZ1Bn30rWdBhzQ5//bYilZ7DxiZ8KgoVtDAkkVVA6sp6B0Aj3Zqcku
r3fuCORhN1tLDfF+rNCk7PVxr97Lq8Fa7R2O9cGqwcHwMh/a+ZDlsLeWSuVSdCJyBGYnQtn76NRF
J7taqolIAYTGeSrv5bonFlC2ezLvNRZnsgd79H3FuSvOTXEGl1IVZzGcAa1nwzbBADmck+GcF5iq
znFxjuCp9Ge3B6J29qyzy5xrNzuJeWpzy4A7PMCkP2nxuZKnRp4iczl2wBf5OF9Kc/idT4ZzHKaj
xTM9HWOER+Gqr47jvQzjQKnR0TIOSX+A2ZX1hyjcJ/cytP3Q7SeQAflyHDzexjumpyEKgm4XIfAL
ueQHoxHMBiksQTsEBszMNiC4jQi1ggU2be6E7dxSybeyh/i2o4Zq38Xw2PeScKFx3yQH2wJDeLDr
g1kf+vlA/7Qgnm8+8OaL76VgxDPwFh5z44jKMjWOCGSRWNbRyaiWEvOpmE8z6kv3ZN0rmWkfnDX3
REme9ilQv7Y86zzlDhuw+1UQYKb7i5Wt8a6hyluMZS3iXsTCnve2qYG6v+joN1TruogzHLSO/lQW
sDwJSHGOOBfTS2qVhDmQD7yr8xGwiM4gSy5sQ1bz5hVXmQEXpcK/a0yiBRvAflAd8yuhYQYB0H3k
Sy22OONE7reW7V2Jm65XBBY3JGBrzTbywLoxCTOPjjKiqAPtcvaY4lVZiKB2jgj/VES1U3shNnah
xB9mx6PJwHzgFyNnJBXvLzd4i9iQwcJjY+O+mTCORtbUaUdai9pvftRkb6gy2oKErj6RBsTwIRy3
SkO29DaatjJcysl8717x5A+M4SffNf3Q9NGKOIrv3Svk5gYRowxy0OlQt2XAZomatKCRmEID/V7c
TEYZ5F6Aqrv0SD9k07pU4wWWDCI96MnCknB8g0IPbKjFi3LTLVl8BdypKVJR4xiHHZmARMCiVQlq
259nH1CcNvtJt9Rc+Nq9anIV7W2kbnPGUHKbqFvBvOdeIQIhlwbHUgVUjnYpS10K1JylYKzcavcj
M2IKmhElvC1jVbLQ+9TvqMG3gS5VfpX6z9z7gC4Ynu/qBJj5UxZQQxbILBiBN9yrawKqaYJhWkpO
QXs/1lOgWUEK4tIKiikYrSAjBhAn4T8qmgILm8QYGPVSWh1MaTDXAetSCkF+7/pU58IY8CfNH5Bj
SaLffaJ8IQ9TWuyT/0el2pbgyrjahnKriKXSj4CROm+D2otqQHB1GzhyLD3aeqP1G3RX1GwvxbCc
ChviqLYKtCvyO82l+nA73qtraAr5rCFHEJamjwlOMWGQLRUqhNcj3wniMkiiIOVkuRe0/bIMWAHI
exG5Z2nBgFpHCyYZeBo4kEDRwH8GsR6QVQsux73XpKOaIdUmoLx7KaDp+E9whtyrtP2BXCsbAISv
tP4ljfwBxE7hp51fRn5FA8veJvY24yyRSyX3GhIUaRuOCnosNMDTUnj0qLHfmOpSOVQ9e9PQzbwX
tvak2SbGVhm2GKxyD/y6T7Up6qWl6sFXdFAvvqf7uuc7uq96/shJ4vk95wmnRBNIzg3OFtACXB4C
9B2YbrlSiiYwraCZ/qxqCqiSM8gKck4fTpxpqfheyhiYdeCNAQgqSq2DMQ0m4u04R1LGjoF08Z35
XGld6dcuPDLflH4paC1h9ltKjWGlbylFbtHbRdXWk1swJym5m+kWd6FlLKWAG2+Jgf1F989YFj1/
2Q66wJ+YtThcpAwco2+an+lUYFCf2mZNj/twD7iuCBBGhzyi8wEoDWvvdH84QR/14yPNMEeSdorq
cdaFXLuttdKtIfpQt3V47nWwKTkwpU/mMpjsbPKSwBoQ96I4qAvdstmPvNSTARa4yafHtDGJNYni
y93MbcUyOohoU9JUOJAeiPyi7dyVZSuf3UyXN+ml5ZORL66l+fnn68P/sBNyNWeZBnoMXrHgvFUZ
Ehob5Sl44LWtk6qXORq3WCMcAtuyX5Lls/tDOs072iVUZh7i+Nj3B8GgslgKalOi7/uFiLV3ur2d
L+V4u1LuIn1XyV027TxrKQfgVrx3Knp1e0IafIOVWAJkcSl3PtjzYXZJ6D4M+ZGS+bGXR9VYyotO
dX1yohNhiZT0TkV9ar2l8vKcjOe0PLeMhio/Gs/hcFbspbL8ktwryi9Nfwmzi5s1MUw/R+lX9agz
bqCxuIlm+hrHMDpG8VK5eZD9YegPDrnXxSHW9zLcs42CGGPke7fbW/yFHkqvpQSL+HopYI6utZTN
nxfvlXEpYe+15FDYe4InsnuB9YI11/MHEpksj5C0pTzOxlJVjV8GfM3JnE9qfUjZdRK3zI70RMXj
mUrKs7LgmX4hjsSV/f4N4TIJNrljM1t6N+fTJjLOqhzoYlEoyNB7JWORUpjXOCQppReV8TS2RGDH
NhN3lkAfwHYSL5bMJJwMAMdQvxkRPL9cr9rAKJGQiqWtPuAo2xIt6lxlpB9Ky2mfHV3tnlvg3dJo
u4s9l1yxEsMfTc4T4czio1vnfirN712TfBC2Fz3XmmiQzTGp0MJua7fJd1H0/dcSwfpko+YYDU8s
A3uCQKNaI72GrrTJRa0b9PpWqQQEzn2jsHSFkp4oS96ZZTbPvE1t1t0EzjvdC9qndiN1oHJgP4A1
x7VNl5FYqtkqq3VSEmVGpvElNj4gpwDCOUt45jlMSXdwAnAPJJ+UhnUD7kJkmZZ8BKDqnFtOlshr
Lo1RKXQ84KtPTPQxSQ3qhybWD8wybbAYBd2FiSycJQnhVVdCax9NxnVSe+0oY3W83Q9pDZ+jmlk2
uWaIFiuLk6tsymM8TepTW2sfeX6Gw9QXMNYTC09Oq51M034C3wu0uWrpgzNzXSiwAj11s3gpZHEw
BsQNkUyap+aPfmKa4bKfvd0PyhSFB2OdDvW8lkDjj2pnmh8r+8gK2PwkurA6TNZIKosaJa+TUD+q
VZFfuni8TlEF9YCcuq0+Ny7wwxbmS9+AoEDnFoWeiTulRqQSh6SDcJfUsTrrgyiJKARh7ISKsqpM
YX8yTe07CJry2yjIbkjNiBGgdfZc3Fk/vwR675asyE48bPc2ZjmmBW9lJzGJF6l06LoIKV4Y/hS+
4uAMshiKryY0Eiet83ogNP0nqTY9bsRxPt0PsWB3RVez12+jfmub5SibWx/dVO1KeTU64OtwqU2u
6ldHu3jaJYKzd2ttMMGIumIgtBbRGfVCjD2wYI2/KLECsh/u+dbqmuYPmHLHsPBw28WZzdhSMW98
95e+ltAyygojTM1IeilbezTiJ7NbSr+XYz1lxTPVT89J8Rwpf9bcvIThc2u+jM1Lbb6U+QdKmC/F
9IFK8w+NAs6G8ImPpfKBAqLMEqjoh5USElvjAfd98GIRNFHlvRYFhnZYZp9sM499aEwdHobmF81q
XX13feK6YMFIAJCg63hnly3YvykCNUtXRJ2BM9FsPPEHpzmATyNEaChwIx4MniTzyLEjjTA5hfDE
tFPUnlrlZCEGOkrl1FTndl5q9M52eWFgRpnuJSwvfYm7/Oq6sKOu1Awb0LtW3rUWt4be6Hwb7zXP
NzdcqqofwpCXgQiWh46PtYeIISPLsVg82zOZFKVZPLddYe71jJZBw4Imaex6H1VOfI1EBvaEtafQ
98oK+py65JscFO424Z6aSSi6V0wetXcI8yPl5tx2jx25wObRrk9NfIrCU6UuZZRnSivP6nieCC+A
oZdfKPLT9Pwi7UsbDNw+s2ttX6b+6mTXyr4O/bW0l8ryG5Xkt3S4CWepeLgVzi1zbl3xQNnjQ1M8
mONStbXBNKaPD7n3oI4PtnhMvYdO6/WjR0JzJg3uXwt1APVVvCGYGfW5kvZH1HIItBw1CnTU7g+6
gus2knRsgOo8qvOjVT4a99LKRyp0CKt4dJ0HzjIE2vADTefBzB7yYSk1+7NK6/ajcuvmJQSL35z7
Me6uRnJT2qtpXEVyBXJXJNesu2TJNekuVNQx4rhI89zJM8dKnttsKRhM7Jjt4WTeKyeGwjs2qP7V
Y9Yck+YYY4eMj+VwGMpDjimSNPj0FySQ/2ClYZK58FLYOmPRfoukKSLiIprYxMmvx+IpFvju+k7F
uwe3B0G+bC5h6/Hn5NYTchh1ayxS7WaQkqxhU9IMiHca8qnj/aH7gcx342wax2SyPHsDIleuAB2v
lbyfH2LPbS+KZImuweWIJ+JwchWA3xCJ6TVmdWxrmfsxbZhG8s7EN1bDnloedwrSR6fOtXdMLpIf
36/SHY3t9hAhmPczsupWplP11/uhhMx2TXozCjq9tVeT+DSjvOXOWOc3mF9gj7JvtlnnH+XYEjNT
/ELF9F5PvChm4ACw5If5wdD1r1cPWj5JDt9DrK3Zek6z1MMUPrMlgTiYDMwfWKFs3LmpQV6Vl7jE
44IcdWVP0ZMYi/FJt60X17KyBwhnicWUwsjklgWLRbwdUQ4jmXRX5NQ5yTC/mA691+rxm1uAcZCE
eZrxbk7h2twpZDECdpexDLq5QTXY6C85xCJMjZB7sqKyb8Ryk5fnRR8sACQrDeDoyqEnxaq2L/1y
JMLH0UF3dSxB6yU89uc3UP39DRSyg4UdF1OujQHsTc8ndeYJhTV8+24iNU7YixUscqOdVLH/gSJ3
LhNk90UzvB3UMoVWLaZ1tsQJgqNW/NL6ZNUFm1NNmgDGcWCi3DylHkASfQo/49S5dmKWvxAPvJd7
8dRy5zexluAsMd/KIGcQk54bk4URy7B6SV0o7OPQpAxWwmFrtgY2DbTm59BufdCv6kXvmcOnrc4w
3p1e1UQSoBMy+RSmjRgC/DA7HJeZ8Kj/6jd9r8JmZ8b+UncAEfAUv5UHjurcW6nOktuxHWUDWGmP
Llc94fkC70ph+EqIUsYOsThdlsI2FBVLYfiaQ4K7AmEsdq8fji8FElISYPfq1KV+OL7wehkbT6E9
s3i+fhi+OLZ5wPtBpcFrBz88X3WCoWkpbF8l+HVr8XwlMYKYpTB8/SjkCxSd887a2/EBt0tpph69
EoWYB72GHldqe6rS9lG3z7p90rFe3sX5PuHPQRMEmLHbVdpu6nZKvhvCgJrCIKf1bAQR1jWxVBgH
QJupVvWtzieFEE51ss0yn7L4Q/izDB9zyo+SbUDN81KknyCpdwfvmZSY2P31KfZ+W4XeAY8qUCf6
oSAY3gx31WqCHcrptR40nW0hEnJ4xLq4agnxYNuZt6+3qemP5lte16bZVvcqRqJvaYIs1SAxPic1
Mj5/HvyR2ZexVE+Phy5ghjIncDyfADYzQyIRGE3gTkvldpDea4h38l6KxdO1o7hJkIY+DDtL7Ix7
tcOOqSzKxlnsxLAbxa4nLn1Yjsmw68QuGnZmtKuY3ArUj7tc4PEL4AAN94qtQB8DrZpAjgLfAmu/
Teo2v1r8ek1gwJ9tAm8K9CYo7MCagswOknv18a67VxPvXLFUFe/6YVfy4LAjtCnc6GKHsrcadpNY
qhx2OUJfsVTKt/BHRDuFINxo5/U7LdpBaRuZPka7Plo+iKyACs2lZmaxdKrGgC1WuBFQRtIgTwPS
CajMJX97qYncqdIfpD/Evow5sX5xSX/vynLYeWFaVm3P0XTvLRgtz5287GsdrnaHDkYtMjIf0qJ7
0rj3lECEd2xj3SfbSdnQdnPyxOWL4I8hKXYWs/1DWjNuzHSShpp+6l4BOh5bG+9Y3BFSNzmzdo2j
zx4RUFA8p0s19d2pMsroHM/4aCvhxZ/UYeAFiskQZaLcrUMNKmGvQuQBUmpfXbQvh7rtDD/z+uwl
cvNvy/96b2zX3AGcK2oP0rlKiBFS9SD79uZBtyqSjpGYVoXaHlX7i7bwyfPOJdUk4lI0xxMpP1Nk
fI4s5fdxUruvrHJuQ6F8i1NrfhQZ/9aUVXaDk6v8SjD7/vYE54b21qISw15gvLn7O6TZ5K5UeToz
u99Ja4oPHZ4RyI3JkwUsWGXkUDfe/FFESQXlBPAOydc92pwkI24Km0Rt2MbObOvpg4hbkMkWQLPe
CnFCxf3ZyhTCADsj/MWq5b1aFNIxFnfV5OLPdOl+V/i3PU/Mi1mZKkN813QgIU6RuR4LViqKUdcH
qI7Y6cZ0nyZ2/4gtxQs08TKPrvlQDqPyi7nOe9ExuhkP9Yyumhouobe8NC0bZzMbMmWVVRMu8rgS
Z7tKvrGWd30rN0oyzYEKJ15HIywneBZee8FkoRmw2wb39WRqLNHrMiMfx5lXAHZ1EHatvU9tK4EZ
MXufu9x8cBuv+oWuGx/62+YW8WWESoEHdDRk9vYbmWAXlXlbjka0HuZQrdcROFQm98q0cdVaQzAp
YaWKZRszmDrIEw7SAJgR26Rj378gLFxISQHuhyRIX+sd+zD3Rg39THibtCxKQLsRd5tYb6/Gcmjr
pr3KZP6d2BnLr1unOxpDJo/3j6Q2fBJD2wV2R0SXsNOPaBSmvRTkw1e0wRRQm8da9OGxM3sATWHK
CIiYcKayuQeJF17N6v5hqRbtQXV8NCuF+ySEN4ogqhR1K6VuEVlVWSfypUsCiDJujC1E7vtj05RW
G7qA8WZeqNGjsJG5aS6GibjRLqkbwtGdbMKpYiO+1RDS11HTE5yCvOV2f0zqwrsyZlbafzyQAjth
++CQX+J2xP4C6QhdrrQafyfTDcMB5MvBrrIVXnxCeOaRPr9TPagFAdqqSt5lKlrubLK9NIiLj7Gh
1Tcw8yQVjuTO5wwAu06TOzMU3bNmEN7YC5dgH+t7UgKByWcI/U2SjbvBUx1SclpjU06M3dCg9+Ba
mccYxkJM7oLI6ARRHeD+nZxAWi5ih5GNthXN5lMRGoBEUnhsuY2KKlNIZlwgn4QTEmwodZ2Jnce2
1m7TT/YwOJtRB6IkWZFDeeU2mTnqc+s20a00FP2D6X0xLbt4KcCHR0lo7DKzjQ8DLuPD/aNe0sa4
f1QVtcfVt69/iBKdAndF3VXuvqrmgQCQaXE4df0RI4Q8SsBcxwKGPFE+s8csNF+17Glec8R8fg++
eT9n2MIB9n0EGHwu4hRxa9gbqAvbkNGCOWUHQl1U4NjAqsnObr6qHpK/dnIvU5KywS7K7uKyILl/
Vk/FvHFrnLx2rnSniGsV4j+r03BnEU4bNyhpFAxCXTQ9Oyq7IC2Nb52HpNS2Z/Kb7FawYIb7IOBm
9IYYDlAVhwOojj8/0uU4HEqPk1gbYm64/LUPfVfND67Uvilmax5QlE4PPx7PWwwDwjvdP7s/PgHK
cZOO1BkGB04IqKPz8umWoEc8aDr38clGicad7cFzHAj1Guv5yKjDQxb1JGvO6kzgRA5QeZUsjyb3
R8mHg5VOt+UurXYIsQhochL0u1iefhzafvZLZXGNC6ulqYJeAjAfDkFDCUHJAUxSubStkFOS3F31
zshU1r7WfdGePRV+gxjUHU1b/h794xyaPHG23i1Ud+dQ1/v7J1L9AxeJtVcnaWq7yFy4BYNGUnw+
fa6nuHhRmC9yI3c/NSMa1CoZ9oWimCdQGGlUe0dUqWm/uj80Y6Y43Q8yea0HF6B2bfbx5g59H5Ys
gNYad+USvDaQK+TJ6s+Du3zqegQS1Zk5BHKc62NXi9/lAsjlzCzBjGbq1l7kkUPjkh5U1Nc7pF2J
UkbtSW2yLSQaPVKAjNtYSVedXWnso2Hgu7ER7TuX+4Fe2tVNJeE7yRnUsJL+7sB6fKwN0uBhkran
jAi3A66PJyBdLV5qJ31xS1zSaavATzYgehQxs3yP/+Bu1onJMyevO3tlmqx1iG+c56oxrWirRKuW
+A8iMiL1GNdyPmbkwh1mwhpxBU30DlNIXstH90OkD6xqJ2MG8eN8dJWk3JH7ijJHaayzWerGoRT9
i6t1jJAsZ1pX0CfWCD3no3PPC3VnQeS7rX+oiuJjbWOkjTs9g/sUwo6oTFrBY3w0RNsc1K4XaxOn
2QbbPpmxXQisp3OZSRDmwdpFqKD6ErVEAmjUtFXqeiu7nNB7iaa2siJUdfj7O/IL8K7CmAOz4mzE
OB2Mgmy9kNSkS1/14qKYWXRxiFPU1mTSy1mptnE/oCvwWtrEA+Ko1CGt26g1ZxfD/lz1JrHjocIM
6n6QxLKt6ronj8Ca16MbNcudIu52oii+mct7IbU8WJaiKncZYVzXyCqIAWdlAUEsfrLRM391RvM7
Qjrzc2/aiEKiKf5QJ/uw4tWYXAepWJrPPw5KETbK2irctcN7YB9FVUoKcLWEdWcgCGbRMDlbhbPF
gE9neLMxmT7t0rW1SrPxi5fEMYmibXyLJLqTRLEOlTWEj7STT1oLBVlTesvH8jhexiU3YJrmceNK
IrLdWd2HTg0W3x2HtZKZpQ8GsN5MDsPoFH/mOUuLvVbICSpT/91T2IyZVQrtmPnuGnP/o2ZEcPdS
M2SyixoU99t2TBFYZpLcOs2MkicQ/cDUFud2GbfhUxvXX9Usdb5aUQnjOSJpuveIYVxCaEy3d086
oNZNPZKON8bqa9V54ve2MU8idOJPedgzP7eRqueWsdabYuAFJqeEcR6qzH8eKiIDj2mFAAUvgL21
IuPbbJvVkzmaxl4zCE0TZMAECs/NUSaKw0mtP44arWyROHTHkVbuWG9Gq6xl3vmLNtL7ZZrn0T/C
fWfTlWGl9tcundDmzuXaULD6hsUYOvkrqNkEAS6TcQhWltEwZzHqj7IvK17+ub3wzHpBbJRAzPI8
+lSMnrbyt42d0sEGJruP7dgJVCgLt8KbXjTTKjZWpBEgj4wzvsi8ji9VXju/6If9h84Swbcqo1Sc
i9wO34rNST+z3U6SBhbXZnWJG33HuaFuVLglbiKwz8ijwTRszb8lsdfD043NryRGeM1ucTrXafpK
GK9c1733JFr9VbXYzf38yf4PslBspFCu6YtaTFTeykI7pyfH3WphYkZI/ZOOTXY401F2IXV8KlXt
2wwoI6iU1FqxslefUhRTOWamLeRS5YxTMEjcOEJu/kBpxYMwCLzqQb8e/3Xolk/pjrLkp+UdGGHy
lAvNeSXhzV4LhcSibpDeA9fS70PlniPrxcs/hNMHJ/+QRh/je9XdR8PGAbhUOxCTFBTiUyaIZftM
XKKhferHz929mvEzEo4cZcDQiovTi+aptbzbz583zHpvNxOQZD2M0zQ7sbNgoPvrWTrURKNYU1HC
qlOujR33PmlpdtBb2vDZBe5L/hEuqazXfJO7MpMZJwdy3R9kemsqFzBBQ1yUZootfig05Z0GOGHC
ihkn8VfDbaNblaJ/jkDrXFvpQOwvcWo1Kg4Yy3JOtm6Mn63BsMEP6Kuq5vmIHQh5BAV0j5GjvHp4
6JHZINdM9aIjSMP6Hqpuvp7t+WgqwG4yrb2Ydoc2w6gQU4nG2FkhIbBNET7NXWp8lPq0K5RS/aa5
X13VwWzkEkNeL4dO1NOpyG2HHC29ILYQNvOUJS9QF+IXL3ogqzhHVkhmk56la3tsyqsn6QGXhGms
e1syn7Ls4awmY3FiiY7Pv/hOjMP43BZJHVgZehBuNmJnukp00xg+r/DI0FQySfMeMm6Uspq/CVO8
9h1+Id5KHdKmmHhXSTh6k/fTKxnf1VoqULrWaV6C8sbXKKvp1U4G4Q9KpO7G7VCBLrgLb+4HW9PT
VTZAhvrVqfL2TGF+A3mVri3XApIGFk/Kv+3f+eGyGrxGrnG3ksUXKh/MfvgjnrEwEWAmz2ynBDj1
IPPsYV1JdnU//wXejz24DCFw4lfgZHW1t1rMiEyBVmO+szaSEHtVZB06p8Zv3bUhEzhAi6U17+a0
QotVM653nWGTSIShoCHqzaBHm57gJDao7taVn4tuyUVlq2qiLRuib7iaClxNU/UoSU37+W/+TrPO
L80lyaFpQ7uGa+hfn7kYDlWv0fJf42Ogz2VDU0gK4nphHKErNX5nqzOdFannP56x//k2/m/0Xdx+
KMDav/8fn38T1dQkUdy9+fTvwXdx+VJ8b/9v+Vf//K6//pu/P4uC+um3nJNvjWjFH93b7/rLz+W/
/udvt/nSffnLJ9uyS7rpQX7H3/O9lXl3/x34O5bv/P/94n99v/+U56n6/rffvglZdstPixJR/vbn
l5YIAm2Zp//Pv//8P7+4PBN/++38JU/effv3L233t9/M/8ZLhe7ZNQEru9xRuGkP35evKJrO13Rb
RVvBtYi2C69yKZou/ttvCzSnFXL5UFP/W7M8S/UYHCGjRoD02z9+j7+8Xv96/f6L2KqbgFPSkp1g
329c/5L2MYViPAJpHGMvjXcIF29a7koZp7EoWp9QtnzdadEqcT1vT/A5qzGxUisRfs6EwrJgXlcV
Yi+b/XMaOXIDsflriuO6cu1wq4NXIeIJ4CZxQ/5Qj+tI7/HBTs9NxbJZ0aGApoRzp/HA28EiZlwt
vuaFlwG/CT+ns0q+pGrM+2h8iYllJvinefAa9ptdzKVWMbfzXEbrtFa7raOR1ByrktzS0Y/dMb1M
XY/eE1Heaoo/KnWpBzWKawTjybcZN+NZ6OTYVz1DCwSLI7l73h9jZ/q5xZKedxUeZbV5snsCt5P6
dXTZCKfMv1aRiSqTzD5I9DTW89kmitomg5et1Sqeq2GrLJuKWoZfsuLJqbJ9Ld3PNf2StcqlG031
J6+Kzo3LSKIcImUNTBt61XCyCyLASB/tB0B/Ca3RTkPTD78cjyD73Eb9g87Qo1CnV9MJCVJz7FU0
uoEtlAhlaPcE83HVlvkRktkjEiqL1bHYqHXD6KnZK7qJWU2/JSLLAlE+NUbD80xWrVNisSmG8cHC
d4wHisxorf5iel23nufxoLEi3GYa7hRbfpxF2m9LYaBZqsfDFKorLFSvrtd8K0P4hGLa13GJDFfk
kPRkQheu+FyAPVu1mGrWaduc6kI+j9x1yfB9nZTx62QCrhBIRZOo2YQo18vIcrYEa++rGCptHELZ
Lwd4KSH3P7Duqg4y1tvzCfNZhiOYMlyyBlWRnSwxAbdWywPQk2etT//AQ8ANuttES6qu16vZBnHW
Wm3Us+nJVUziJh09QN45/Q8fFkWByRw8HzYngPr0W9Dzkh22Gar/R9OZLdeJZFH0izIimeEVuLPm
0fILIUsyyUwyw9fXuu7oF0V1VduWdSHzDHvvVc5ceY6IXLuP1qQi64gRfDj+BULA59BVy0tLlLdh
w5blnj+qjWN/IMxy8m+nzQTxbkGvcp2Bjiso72jACME2ku08NsN2SgYQ6+QBHWRN0OcQ98ZhWrPg
sSgEA88Bbk1dRJatQNCo6U465fXoBpzJrOPHmlYyOsW+zIrgILMij8s6f9jy9HtQaOiddfrYeNbO
ZHFHU5t81P5nR5xbzM4dnXddszBRNI4cMTfB3LwsI1eTWa/3ajr1jfMOmrJTxNvPRn2ZAc9DG3cX
hlBJaFhrcUEpzLZhnhBPWesbopQE8AoQZy8ghjJvCf+dcRWUl63IFGbAZgMnSIkAAuMeXtC9D/Bn
9YEDmysNufVGBMIEERasTUDHAusYf2yLGWdfTYT6dOiguXlvs3xI4n6bTqX1Y2a6Cws32zHsIDc9
WcK2H+/Hlph9EXw2RkG1E+AfYSbPQNDmO9MbAD8pc2wPTSiAKvXimt3c3wGyTU8B/3Vc1WkgmjH0
M3nbsji0mIYYnf6QTYk2aWx+pyWTWU/8GhCSWbZRhVqW0arcr7ygaqthBc0GcnACgz6WzDm4JDXn
GAr3wbC8EIf6NG31n0E1aEREV4ZSQWBXkK0t8rWtZfbY+yd5WG1uOA6bIlPZu8lMTdrBdERSN+yM
lCCLGd44WiDY2AoXC3yMMzjOv47qL1u5PcnefRvHAI6u3/ZHoYlFI8OHmI/sIVXqbZi2NG4sEqCS
to4cJ8qtEjUL8LGZ8k9ycobuEOmy6y9G0pyChg2+goxpO/rWyBP2kvRWhI2Ys//qQ6gxfN4k4NCv
vZvTWM8VcOKV9fDMeH2CMWqSS1JPt4ope1hmrh2SE/TWFc9BviqOTk9Hpn9QFRi3RizXTG3ICGZB
TPPs1RjY/GglYNvc0s+MQsVs+nEPVvLg6eUtYA7UbtlpYSMcS+xWSV+f28UhBhJ7dWlhDA8EQ6vM
bk+rZ6Nh26ri0OFRwf/Zx6nsKGZrUuuFtTQ7DqpP0+vRWVfeHbWgxYtbQtBhsa65vU9GvZ3Irs3j
ZgBF0zvyVzr4Dfpnzw+1jwCf00BWjHu84NBXJRWzy33GxHeHSfTLWvXMFsTKkO0Yx9YFhYpwEU/p
E+7xLrLVaEUbWbUMT5qDGNVurNNXjsoo9TbzOF09bu10yrLHKpE/Q88d5Qpt7lf/ofdmEdbuImKn
xwvO2igexbNt9LR1ipszbqvsLfXbszMlHnqRcUSOaTxPmRnDPPr0bGjvKRkXTaadfQsOL4It/S4U
8ZNb15wTT4bTlL+4CT5TTFD3EiVemHfOy1JVGDbWXiP4CGCiuxIMRI6eDGz5NmOwndVL0duoWJhI
7mb9VRtxkgcOsJX2ybZaKCbrmOytieT4chL3uW8+kNR24Yd510ysYftsQq2cIlkdGLKH5lqpY8ZL
Y7GkjKV5NRAb06cxFFtYLECI/GI+sHfaSWzPsW+kRAg5OMTM6tdiNJh4Wabh6uhUbObO++KxHdri
2ZmwjxXDm/Sniy5EBIqZZBKSTnjLyGjxOlwq26Fz5u8BVGq4EHbROwzL0j47QkgnxRwevHDX3+xj
bwHilKFDF8CgUJ0br5SgYEZm++pW6zqJBmS3ySwpMAoE0CXsO2Kd13fESbdTns+scKodBPKXcWnS
SOfO72Q5k4RD6ITVH/v0fcW9kBG2GnktwLx2SD/cnPqMORW6ICutId5evzgKZ4k5vqONq+LF1bfI
t7uQZAcyxV3BlMe5qR0KtilT1T4lAshPgj9NyKhUxmkw5SyWetATGdnq5FVF/WLtUgViApeiX6Yj
ueXzB8ye92Ezn43cVgdSgfdMo+6JQ4C4UOZ7P21RhkElKpr+7PqGfC0n8jQ6yxx2ovKNeNmsMm6M
X3nWZUdzde+C4mVmhV+LhRmo4z27wr/w73+POUDUjmavZb+7HxbC78vc/z3MJThBDADFzIjH3bo+
dEbGG0uQklyElIjMQCformcfVHMjZ4WaeEZ3L+s+OA8lDmiH6bZvDt/09+XBaorkJdCPbh4cBF0x
0R1Jucu2+a5LrWNCsRYrQe5HsLkEpCZLE26ec+cVgdxvZZrzjPQcQzCGCcV+KJcOS1LjeTE/ijwy
5hzTtiUOmm8nMwx5KGb73b++JYuRnP5tCuDu+sfE4sBKU+TgGdpFvwC5xl4/nnI+ONMgYqQr2xYQ
KnxdRAXnGYnYRaTEhdlrtvMnyAT+RjIDHm9SIruMWTwa/R874MbQ5fxQFHEOjEe1KKNdK2ULa4PT
sN6X2Tkti5/tqfW+maYwzSi6m4qUZk93eAhJjSW4oH/rJjJ9E5aKAdjtq/A/Dqpbu6IgEiwYPaz9
vUEAZOEtaCp+OrTOZKXoKbLz7NmnQQjXdtkDShUXe5Ev/rr+dCjLCM33H5bW4QPGSMKDREbbSrR/
xd/cAVkWTP4vZ6vNO3/SKqJO6VGPcbUHeXOy/TT2cuqpwC1wBbrdzpi9R/+v141p1LE+jbyaGfxk
qF0NaXiB1R6vP3g36hhCGtNPtjzSPbKzDEjEbW9XESjIsKgX7Op+qtTFdPJYwI8YAcPmbnXQ0n0j
n3MGFl3dzh1IGN+DVJkW3womOXkX74HQLy6EsmQ2phABwB/ltE/LIG8cN+xV/ji2/WuDxwZ7qTe+
eSp5nHXjRjJhvoA2zGoxPDmnYBQ/AYNMWpDrjDb91UOkztL2BhPqm7saj0Htfa3Nl29Ae2IvwgyC
uEXPKp57Il/WWZXIU4MfyFbILFbAlIujQ79zflQz/J1sme/NcrFDbaRM+PmxBQLe+6RQxTDXsOZw
HMu9ZxgvoKb6iMvvi0Xlre8XEFVt464ccShVLsozhQGSNVnXqDuIypHTrmceyveFNNnr8qjvjc/O
LanZ3TJKJ7OK1ule6O5YMXTfDB8Adn2QQrGxYTPerupmszMg0coYedY1lYHTD2FeJjNFqP3A6M8R
btzA1c6qVQHswlVYWuvDPBi/NfQ2EKWEHaM3Kl7zPL0z1+yybWwPHUvzzc6cRq58sJF48qKkpzWo
n4fSeHK85F2OXsS2qgnrCvq6UyeXzudnscGpCzMv2Xjwi2dzLdbQ0PX7Ctl1MrFtFvd4jqPEb17l
nD2lyj1rqzSjPtF9VHTuE3muCK87ouWTkXOUN3HXZoywSZon/4Ea0Gh/a+zJYU57aPkcG8RiPEtc
YvVE66Mt9OxBWoUG7YcoEqwDWU0BdV31WsC+/NbckIVYwMufvY6PmPR0zaHRfK+Oi6lrW+NJ0N+K
FmCcDNhq2E0UXBs3w6uOc01ozoIeabMSzrs6x5GTlrtV6XtZKJr+zsPqCgBl9Vai5eY7g2iPvbYs
SkjBRv8Va4NsoZp3VRV2yW3mLvjeieRJrjgOf4Jm4dIOe5nxlTJk7oe2wcVoNCyzaQ4T2Vi71i3P
2slBmuAqj7yvyeg7XPAUmgqwB2GUVyxIA4V8rE5NTfRKU6z3CHOtCGsOlsoO22vHdjyfvzckS5wa
isTA9OgUfJQGgpVdo/Agrb17Nts/80wckuJ2IpiOcaFIQm9N/06d9ZcaPvacFmgMYRVhsphstFu5
W1JjfNTEmuw7PtFLZixos4kHbDeA08qhzbfW/GlriE3PQRKSR0caTwVqT/vcKbWVfnVyQLA/G0VU
Dh68GdaM4TYEYEKoY1r+ngO3QaPolXPedL1k2H1lN4PBJeZ49t0fp954wx2jinTGhkO2yV3bPa1t
qo9YRnYaI5lMMEtMQuDz81GAQOXFy6pmlodtPe/M18SiPA7YXmEN7uuboKjDtExBugyc2h2zm45B
Zl877lU/9OVTF5RZVt2P/bXyA+7K6AeHs9Vd7BKYrmSZGi5+70bOwqE75VxqYqZpEEHwbI1bLFvI
JkgWyB6djvWArsATVDBtr6IeAmzYuTTpbZVeyEv+7RoInEwQKgpc31rW4Jj88m0sWrrFFPGQmw5s
mhtvxsCd4oaXxKf0EC6WvH8p04ZmnzgV99w1NdUARwebJDNuy+5cet6v1X1Rq+mRsEmsJ376na4n
sFvrElaV7e4MfX0MHblPPRvz/Mhlo4o2JioRnYnpvqZGVsCiZEsmsxehbYDom/vAbgErLV5pku+W
yNYghHIXDaXG5e5VaACx1/Bgeczfl2U+zbb9nDSJubMq+DUa6wZZk2zT61U4cZG4iP2Mvth3aZmE
TjBD37E3Im5sGjeyTmJdZch8RA7dcawu6IA+6iozw9RgWJDVXXUs8/ppahz8xzkmwEynv9LfRpes
T2ttZ1iguRsXe/rylA1MCZYMUz9CA9qtBpUzbIg/JQuylphE2WqK2oLeu1mDc8BuIUp/r5gKYQmD
kWctcN9RVoDkJmVHzmXsT7BUC75Zv3hX1FZUus4SA4xmmZ5RsViL3V3KIMP/Ajdhm/mBS45UORXw
6j1u0LyOxnmb6RVw7ZUc5QUdJJzb2aXW81/WZfik6QaBmkwvLjgtVV7ZayJ/sdhTxz0Zb0ejrN/b
BOZnK2VDjM2VySmOiURtzSP+rnLs9nWnCKHZzE90GqWHj9ER/o/VTRPuvf4zoDky2WdO2iDIjlSU
VRMmSFRzf0ovNP5u3LtLVEwdbAreZ52W7bFtvG+0aPDmId78m+tY3ifBr0tkoUCJCkwhhI0Hb0QW
nVPXqo6d+2cmNgeBLLeW7/7iyqNJy5LllPIUMXey75K50Dh5M5/4zKWMHAthN3qPhf6gssJCT08i
8FE9JOrGv4ZW4ddHSNVHgl10ZBrewHLQ0XuwDEffrJ44CdqwJCADdTh/sH89lKjW31T3BAa1ClFh
njbdVkfuyS7KMqalHefiNvKnoo6INURJJpMmyzP70LuTg6sP9NPMSaIm0zu09chLNDf3wVI1O1UA
smt0Oh3dCg/ePDdc2Fd/zLbwWFs5pCTfPBa9PmvZV09L4J+muiTgzHTosCrwqjzmejcInX5AW7Id
VJjSGE5N2geRo6DKpxkSF1qWk0+GhLV19SXLzSMA1nWX1JtNH81v52r8V2RzgccK3gxHJy95Veyz
edlt0ngbXM9im5+VUUMjuqRITjkK7vvNemWu/Dl22jyyr2MAK/IN2fzaH10r+QNn3QVhQiqCa34N
rv6jTGqjLX+nQIXTgfSkBgY2OfpxzqBPNW7Wkw5I40eyxwrP9jr5HJ+nK5a9INSdnTyXpV0RnmqR
VglS0bQowtq1euNVvhvKFVc4zF7fhUaGqqJr1Q3Bm+PO7dIhTJBQAVxti13bGSEQgu4CdyeNZ+Jg
IxvT4yWtCN1QyYES5Fdho+0Y++Gh56Xaw0AhGDlnkFN6xp73GehIw3iVHdLepJrgNt0lM29g3row
WHyzZyL2s1RGda4kx3neEmJl5tzfQamwm2xGEfqFtAgeqPcIdqzbiZJQkT6P8Zlpjq3y+2Rs940l
Tz5xXxe370+eo1A9txS7XaeemY6oQ2ug9/FWhpEj2Rx2316kiYBeEcsp8saLEQZ7p8EuMVsl1O19
T5OY6Y9hTf6mus/CstRFOPcesyHq4NRo+BA8AGudN7/Nq/MHpfe14rCeg7LHK9DJE496E03TUa2G
sdeCG9Rru3BUQsZelr32FpMc1yBtMN8s4J4VbuQ1f58CMYcVVW1hwkXZcmC8QU0GFWFhIYM2/2Ll
ho8GZV2xGDef9mz8sitgbChBiQOZ2jZUDkPUWcw3mcVDIhPfJakLA4YcCMQPMMwHYWcukvoD4WeQ
zsOtGBpWMLjt47TmGDBx1kTUoOl2JSenA0O9BWdxOU5GpFFHNRyVDDDsFHYLiw6o1+Aiz8TxoVHp
hy22g+LJzjFw0Vv6IcwkArVGddj8Jt0ZRYlEmliz3HMtfkSZG9NyEqhjWR8Eoft7hFjnyXgYpNG9
slUiVHFV/DwLnHPcN2HvuhkqKnM/pP4hHx24nf1jw2qCLJ2YnOtsh9gSbUPH82H3BgCh0kH1hh8s
LHwerx4HnLU6U6x5OMrVd++Vtz44W34EmCVOgci2J3uwRERqm4d/dXoieZBtjSI4ukZNlzemxuBk
P0GOsG9LjbEHEdqfpG3xgFgU3pIgnA49AR0zK3MmLScz8VtGtxEmJWI9xORF5lbJJ5nJiYEAReYg
bffOFv5hmjSzAaNHM5TPXw0D+pBEyACDp21eKWjjvp/5rZ0SNbnhp+5DL7v+nNfpN/6o/Dj2N2a7
ScrzCh6rwURfGZl6ZMA93xH0ir6sqE99x3peTthHnG15njrqMHOTDtk7JnVYrk1Ih6x8DE5etyFg
BQTwnSUYuBdqPjsGqDtc0P6lWYePFlBiLbzxdTVM61lSzdLQ3nTVFNzNHLeRWgL3uEzO20bNM5fm
hPPFfDJX+sc1YQYG+6WO7XR7uapbHqF3R+K6od7KtYymrAS9LFodInktnjdL3LMhmc9lJQ8u+PhD
3aCFS63SPslyeVibjNy6AbdjJSllelQDXFxyAjTCwZYRJ+0KQu0Ky9t5rpaXITkTEBgXKa7Zf184
bDTSx0zsl6+l4pE3vZxYLS3IKpMDkrgmP5WdLG4zWJ5TakwEyZnlY5WnCfdLCYRUikMLvuwyejhA
U+biNqkAe8/hF0PMbQ5IOc6bHu82G49NPpoHyNddhLwWfUbiD4/82cwczL4+zW3z7faMXWXhXAqA
KzcCrMUwLzQwlv8gwByEmz/nz/++DNvDZpDQ0ojMjwRyuH1Seb+LNjvCpCeppVwFcLUyu0b4Afgp
CbxZ/WfYbvXRQ7K9G8nUpjYwvXOtEa3bzplwM5DHNzklqb2ULrdekO7m2vWYGtNclyMFWmCOhC0P
PiCEYRA8Kv77vJXJTaY6/6aL18pTt4Tif60FatxaL3sPPyolvqnjkVsCCclxKUghW9Qr0LvtMLSU
TwPq4riT00gfXDPlUhC5s8yeCBlcaYG99Kxmci2gciPGTVRElv6Va9j0x8FxPuqFo9xOh/faIrMa
KEARcwCqU79kyErdoHxPCLXa6hmBNyIOworYM7WCsW7XWX4oypYfD83BQc7x2KLJsRwxso+oQGnV
9btEbPyYC+o5s/479gqISCApQhtsYvMKxtSybeIX+4BklaqLNZhDmZEq0RK1NEAHOlZ4Bs7A/np3
OKM/oQNMiXlz27Ql3Wipj5T3+7yy67MHngV2zHJWZflF/i4TQpzQFhLcpQIa2UuziLKmeg/axrwk
mSFPOoE+JDbrOScJUbhbgDa8ZBuXmmjqmRU3/hTsCBC/NcEw/ULeONObwZ8dIN8fmZltceUnkQ1Q
YSkIZWuQRt+UDqN0dqKweTpG2dhETKvIQ3PO+GAZIGmHvcZULeSdeml2a3X45voJ0zKh/2nJ9WkW
ZGZa6/jX2x6HZk12dCAvaU+pQCCm5SbAKiIN6xGKzvSeSavGa7L63BzyvaKFogCVAQGbE3gUXrwD
+USU+Khnx5HoC9eMmoWSaYL/3FuSv2ux/coc96eZhp5U9uWEfrU/q9X9QzZoQ+czBtHmdXhzh5pi
0WQjXPjO4zqvXUSEzhhfOUChkOmfwARyCqoRgxrDyWoqmZAUbRptEGDqlO/A25LmHBQ+lrnSJ06z
DkkQmTjf+TaY1HdEguVNtpOE3Ufjykw5ITPksAR/GxM+yGIgUl7dqr+RrfzeSiuDqvWXLkvfrz0Z
ZHWenxidvyBGYqipqXomYomONHdVuKnfCEzxiBiLvk/cbgonHz6P2GQWG1PFhTM0Pt3cPzM/jaKm
ZRfim/amO1qT+JDSeBiLdGb0azAxxq6Co+17JdD3QE71kE0VXiDSi93UZHlwHa77E9owYvLS9cMd
RHDu3O6zgrJxI6QbmuwIdq6/fnupeOwdT8WruT1Lb6BFTOoves+wJS71OM4pQwGYqC3ZumHGkvxC
RMrvRGwkLLnVzI+DbJ5+Mw5C3vTmYIam2bA0yRNAwVDRotxZWc47nRX3jip3U1Nmb5ZG2Tp5iArr
hO6PxDBf9fdwUa47CsnIKX8Vwi9fVovgJsdS8dgzyB4GUh49Hawwgxljm0lPd1SgM29Rfu6YRi83
/XbfephNqqIM9t2SNvE0ruwvlVlhumkfOZ5zQK6WPk25K+9nnJReZSqC/IL5kgzje7AxOi+xe1a+
xY01uGAXJ0hIyTVzlTsGJR13VCsRo/yrrbNt9Y+9O546Ld+cHodLCvKcWIaO/T8HZWGgIEkndTsl
zNSb1ifXQWqTnGxijxMbkBFb34tmJJurdDzVmgeBRAcWjo3aqXqk1C3K9kL6BtzN4Fzl1nLprhyd
rqRo9oAS28taH2xjeeWC/EhFYRFcOP1OJkY8CxDfjKzzzOkkPQF67/+Jvm2/IxWxat/NjbFJaX0V
bGnPuXo1c4t9+QRPmDfhJS3AhSjGJPTVfEnL4rVAcMNoZ6OVX+WLjfTn0MjsmwBdduwGsWpXM5XV
ahcJ/da019kiUVcEUbKsc4+Tg8mGa4QI+Hn7xI/n7juXI2EpCB6u++kV4QPeNuE/pt02HVDiwwIJ
EHK0LG9udAvzUQ3BSwHmdFfNKUm7M/FeScDQs91Wcmrr9AbSgXGwNv04VTjI2DR8KHa3EaHHX8FA
EksJ4ULk3rdbczfIukW5zcKPVG1+p8ZUYufMDfvgq0VkzdoG8RE6vWkuyYJbc2bmWVVdPNck0Gxi
o+Y46zXtE92lN12m3GfzuOVyR+A5Pe7KdMqazK9FLemeAGnvALPknpDfKnRYMVOyqPt/v1+JApxX
IDkh9CcIUI63Xg44y2Xky5is8UPf9dqL192jgdF0Q/6p6i1xbq5f+qo+Z26pjtfK98wia7z6feqg
XiLBKJgL12WsXAZsZpmgne3Jhm9QEAvIye4hzQgd0Txrb16vTylpBkwqY4e/+Dln/RLVukEgjg+j
ZFZKG58O46fJG9JptdCt21dN+CMB+iOa47Jm7IyRK/etml/9/y9jSwFcsB45jNuHNfdyN5GLHW5k
rR3Q5/hhjX/ikAzJV0WaIv+HeHBeLYKfDgis8PBmN35aPqk0kZjPmHiL5NOthg+3aJuH0mHUagvM
8EHLGN52tjuzuwaomkj/h4yOYuXnx2yEBD0eXYXOcivObnlVEqAwk2aifxSIZW9Jvw3te8c+w8+W
EyyXGMv85CuaJcsnZx5HVmgS0sHgYbtzE/e1qoLhiOOt+/fciGDB5eMQWNVNztlw8tAzSztMDLsm
md7zowDDZNhr98mzF3NvO+vB3X5XKzj1pX7h418vCPYm1jKWE3K0YTsoid2dozTbWqzFdn9ri5ql
wHBeRJLwFKIy03ZT3V5dK8zR8u5clXyfpKGe0Tzctpad3vcGmG4r8S4FmXleXTWMNcRwtGHNMVtb
QJ2jm9rlbc52N7vSCQvQ3qmX3af55N0OCvtJmxQshV1GUUnjhEV2NArrfqv4EO18ena1eBFX7Z7V
k0TE9wxOm+OZuoqVSBs8LJwrUe1nfOck0LRGuYSkTa87niwCkWdyZxEDPybIl6Mp6NlrZV7AObU2
NzSHT/VsXLeu/sB6iWGJmTIT3aTgY64GWvnUYlfgDge28W/5kK8IW+ZXa9j5iQmOXc4ynE1DXmet
LKvz/lnlC/PgnLYnGKKmCsq95Sy/KsPU5yIbXgHeATSYy0c2rlydEH8xo8mDYUZ2q4CCtyzruhXd
Ev8ar9k1YrVhIEJU2KESnQHEhuWKx9Dr7DYMdBgiidD20QBqjcCC79rRq8Psg49xGdKfwgNcP60T
icqCTuPfr4MrdP73TxkDywNqZybGej2XPtXPyNo/L/2nrbOW6+ZuRmPAJnw0zimsmx2wBWa2RYmC
Q8V6o72VLY6MWY3MhX1/QZXu28cSHfCxT6C+T0xej8N1H+IUTvbirFDO2YFADkzUm3fPY5KQRNMj
BhE2iQ1DQv9oMe20DRbF3gipjYmZJ6B3PAUb+kO/Lj9xV+chZKsjxSq3pp27+9ErHoYpSQ7N5u+z
davPKjVeK83dNJI7WFy3HqvCrtx5/6xT2th1Bur8buD8CcotHmgj8aszxnfGfIzSsq4xczBEaQP2
KOuGrcMcFEuAyOysCskXyiSVu0dD/DvS2/Ps+4/Sk8i2BBHI/z7fJJP7Kt0wERdBVFtXDdj1v9k6
L3nR0bEaBmfqv3/anI5XCFlNlIADjqqliYYNUIjQqMSYPmHrvw8Gzrx64wNxaUjilkcnJCtGk01Y
hl1mM5rtdBqLVBFRamZvSvKyThm/my3No9UKfZ6JcO0zgh5gQS82+ocy7b/XNeC37CcR1XbKII4K
IEMHamhr5E2V3+TEvCp8ceFw9RjKZqHp8pQ69qJjhV69lJkaiM1pNti3/bvAVrYrkbiel6nzihBY
0BgPBQqDWhV3DpLh/SAeR7pnjFJ8TqNdNGcs0g4q3125Vd9lZSVh11DZDNgrvOrk8sNw7GxBwzJe
a03S2fhxyd3ARiktCqaXDe+GlSeHthVIdiw6Bt8Qx0ZXescoBIVBgxvPJiB013rOG60g/+v6JRvz
hMVzACThehH9+/ipTDK2+hNJTMUI5md1o1lJRlHXv9K/L80109Nu/W0PM/ieueVwTvv8+qsH0ig6
vvmRmzCVJTknkLmtoqoZn5itPkvLZL2CHFMy7DjLicIYGemHORKfa253M0/xaVWva00uJKNKLw6W
zaCmFNNd3g7+wbDHU6Ec5F++uF3yDS3pQOWUBaO+o6ZdOS76bT+1zHvatT3DRmYBV9wulTTONoGe
rfaaO864fQ5i+TKKoWJMlP/B83rA5JjfMUEgFBeBUpgnmklPxSrous2/KqOPpPj0t4Zb/u5bRx9B
KAW3RkkgiSPW75pBw2WeWwKxM5RDOJ1iuRpRYeUZ0mdkMJssvN11lHOncrTbVVBhR07Zn9UjgSAp
ryjfH+DOLQUGZj/Zwgtu0AbAbEsQjZkMFPC9WmElx2a/BXjfF4MIMjcrFwI2B7YLorhjS44rOiMn
0uvKp21Yjxuzhcxn3/6EvAnUDC68gngf2+0QKQh/JU/eYsSe7qQBr7kh7Ie6suM1natn4uLbWdyQ
AUPlUhisnvy0YhIqkJ8Xu2EVyU3e9SumCtQkQ1/F3jQuR9tZ/jTs8TWhhnuJvz7ir1VWpAVPPu53
p/2eSUJLJsS6lXFZZoVO2a/xD7smaVr+VyaSs0ya/TC5uF+ruHxwmZil1I1MD8KGA3id2TGn6bNy
riq9LblnfevEJqfX6Hd51BllVHnBU2Fzz0q3OvemkR8Qmx4WnXahzhtSsPxMxx6GPOdXlzC9UMba
Q4mwq7jxXQRM4sGiWo75PFUcJPnvEdgTb68zslw1CT2fQOIMPLqib2ODyRWbw4oxBTHuadsdAH4u
cS6zJOqIFnHUZ2YQyQCEG+u+iS7c8F+Vy5AJJQOj6MqMhrH6KSTJz9PyqWv/Y8jMP6aQp/qKCukL
2tQkS0J2LBAD+XkSFxqyPaxCrGvsmq+jZNO9y9cWxITulsMJjU/NEqP4ste5im3IeGAIEQvQjHCV
Gt9FikJhM7+5Nje4yVmHXjLrTWRUW77rUPhjoL0QZZojP5diP+GXc4W6T3C4goWmBJ/ZR43+8IlA
KGaf7jCg8DM2EfmvtIxVbrzpWUNm4WKK6oYFu0eljMquhr2jtiufxGSSb7wY5XgRAmDs5Lw6FmY9
7VAUoYBLtHwsEnGyACQRIc0s0bfyyLO6ryoR52pDSgnx1KyXLA5WLz0svXD2Pr0mZd3TJDH0n8Fb
/yGg792v9Gc6Di8tQtbWAH/o9W9JwiPFH8yAw/1xExqxfEbu0KcNxiq9kwwHtm64JewmLCjuZSdQ
Y7RSx+38xU6v2vXouqJB6x+f6vlgiunBDZxT1dTZcwC9GXO1L08i0C+Zqdy94Bo/IJWudl7F+9KQ
0EGwDB65kenGXKJCXFFeKC9/VqxqdgXp9qqO2qE4p5gN4661sz2O++e0OBhs5XZVZoCIt9CqOz0B
dXPmkX0913udFS+zsz2avJWR19Qs4DMr39dJat1svnoxvATSCREszDVqrqQh/QsVDZ8pGK6CX7Jk
Ioi69U9TWwyIR5yHAEcNboXMuL7qRGqSM4xUsYhRkPwFT7zzkuWRKAK2stvJNKGvFp1kb58gMkXX
4LFaClmyooHq6p1ljE7YVRKRmPD685QUt/bWJvvO5l6w+1WfjZ6wIjcxIjWvRhgArccUk4cGsWSh
5c0NawkbNsOGz775K+0WXfgM0a36j6/zanKUybboLyICkyTwKgl5qbx9Iaq7uvDeJfz6u9A3cfvG
xMx9UZRUHgGZ55y91ybiZ8joJMmZxBqbJiwCDZq5Tv9uk9y06r2gQZ3UtSuhT1+oUU1uI3u7194V
9BnhCrI8kl9VZb+Td9et2EoEZAGt85p7FBpMf7T4D+rR84PMRuideyhgLI2RPRs0ZgyPiZGxnuQa
iS6c4IPdNJdApXvp9qe6c/wBO8tqNnkoYqMkEUmHkGURJhCrCj9hMFqHxJiZzBXqYGJrP8+USfDR
F1G57EAowBJYT4LSOEwpQWIjr0+x2VzbBgFKYdcQlVtnh3/+DeFAeSiT02zb99mcWiiSePunYp1L
9a0C/UurF8WzrH+LAOo/6vitCs3TWGfQ4JS7UY6H88E6O+wQtyLWMr/1GhKeUSnqCTMZsk53ufcV
RUTQd8mFIoNE0OWNHnLJMBwxCQNJYn46bZtY+W6OwzvUg9OGG5GdadHWMyCONJn5PiWt31J5p8lB
5O6lTJgBAbj41Afhw6uBlT+9NomiHYrTHdW8GZCZU3ELaUYge1BNqq0+OqjrdoZy9uNAp1J59tc0
y6No+v2UbQM7fxkHAvIcujzbqyIycmk0AJsTnEypWicmZP7eSsoNQUIFu4jAPaWfQ9uhlYL1a+S0
beC42KvA7C8IsAaiFaJfJS2HrQHwsUk3OkKQ9VQynZftY9p477WmTmkdLrTuVPmefUcja5NyUNdg
ziO/rCNCoHF0R0WQfcjARdFkx/OW93BbGlN1xurZMESYX4Zs9E4GQq/NXNpIK4JHE/IUFi0AX920
C2n3HMbAKc6Da5csb9mmmWf3bImU1NYsor2ZslQ6bUFTiA78WpKFy0QQ5kCjBdEmNaZug70IqXC/
zzQDrrWk3wDPsmFHmzVrN3JapCyh5LAosQ2lrNYRbZ+VZePVkRYTlwRTxlw1+RPXGfqzI8ydj2aE
UxJF8qGHIElga8XfkCKhIun7QydGj66Hb6ts9tMJObqsEBKMESEaFl3y0XOHzdhR1pc880yv3CBX
PLUDcYucfKjoCCiYI9qX6L5XWU+WcxCUqMXmAE3FouApcrrRxgOcy44qBthI1w57czC/Io4rQnxE
R8j+tj3a9P1ofOvDKPbh4lurYm/Nv8l9wkl+tKi+Qs2n3jNIJyVzhNtLfNR71fszirRVWDNe8Gis
+vwtF02hNmeqRIueHuxK0WS8s12iaYoKs97YxWCSp7Jf0SsY/Nn7jQdsPmAU3wEptegje2e7K5Z8
1s7YU4dthkDSGh0kGZqjA8chP6WEzaiADIkCZaPM7vPK8y5BehojDhW+A6zuvQ20Px/goVb7BIoX
1gFc1Ojbi50SYFqYYc9PMtROmNzDD8MYs53KTa5/VH2nwIKTNIbzcjeJnxK3sq8TEWorFHPRx1C2
Ix4BO4PQws1+zmtyhk5GMnOkB5me9IIAT6y/7cYRpfduMRRGoTWySdKJrqgSK3iWEQwlIiffPQ9c
Cp4F8JRYhmRSfiDp+53Nk7z3NK27B6W0pkn/0BSV+lCuOW481G7HuY+GE+ggBu3Jb4/C7YNBUHYg
wMBcBewy3SxyT8BqIL5xljJQUcUd/pbxBEnhF6LGx4AAuHc15Y+z4jeEVjdS+fErGPNvhD0USBLH
YlcjRLhMJWdkw+ByZdJJJnvepdYLuUMktTGy51HOe4xrLJI5edocCopIM0AYOLtG8WGKTaYbf9A5
WXeRALNhg62Ix6+hGk8JTuUdpW24K1TEPlPrHmZkgJuxj7vnoGoOuNp3yKDZVGfIP8Kke3MyOIZe
pMmVWn6fN2vG2pyUOI2GCjazIZmDIbC7/XeCOOmDrinSNWay3UZJT6yYN0rAXq5b4wJ2wyQZi48Q
AT3mRsw0IYj81m1RDZFZe+21xxgh+KcZdPEmG+tjIfpsn7JAEN2i2GwLXBnQ7vYYbtKvlqHTpmnR
AhUjkxV6mhTMjaB7rH0TZR/DEj/eTquB++/ZBti7Cit2h+XITpOQDSPiypr5LfNQYYME+04xvVh7
eh0Vhig+rYq3s5+zM90MOpzgOnGosV8Y9GfPxpiIVv9ucLKvGk34JohTfFt6CFdSgYSsxqzdMfHX
E/Sfqf67qgPjFMPExTaHhZA+8ToCaZW0ka+RXui7KdvOVPQ/SLSGg6UxhfIwYvlpy826LMGeJMkd
u2gC1qM8PrMG7L2xfTKITq8ByZAJg8/G7LSJDbY57QJuryrUfpsjxwHMzXRB3l/gqyrNC14VRncZ
EQy996rxA7TMCsn5Mol16a+xCafE4jtOjv3ZFKq8q8htYzXYGslzJ/t2G3ktzCITCZzIQWdCmVlm
Vejdx6i6agoMUXUWSdU8ga8Z9iK5ktrn+rQn6ntrESL37GRbnd8CAbA9tPoUE3Lhst+fyCekxUgz
bWxXoBbEyR1b6zS1Ts2duLoYtU3rZ5LpQ9jL58LU3CN14g8qguiqY01eNxHxOU7ucj7qnFzatbfp
2TmB1E54lc/JFF9HHR8iKPoY9yTOB6fV5xP1LBtvM2v2jMwo5Nv8J8jKLxAw7gaRYrSqJ47iovxe
x/OsbcK06VbWMiDFrXJpDb19LGX13maUAj1jrlMOyAgDMRJZr5h8Yzk4UZoWT71hEOhYeJ9ootVa
RlVxSZGV3XvOA1UzW/tmlB9RO8Lk6Srgqob10k0s8BKl53R77xVwBds2fMRhzWeIAAujEfl3jMsG
bCkaWMVY3cnB71htHbNJzrSngFTFGOHmTKz1KoQCfnBHAmjJUX2LRZOuMhqJ+wxzxdKJLdzQfNOs
hBk1KDB/ZPP7pplIg4g9M63efjHaECXlstGvotIH/SguUZClyCftI+ff+JyYL7Wh0cZWXNaWRXOF
AbRiA6OHclNNLpYCSHU0LJcS32Gro1W/4tY42h0JparQsQSO2TG2BhzK8a/brTY1+PbMmJfGZX5A
Pn5NpJpIN2EbbI/dNejS4NMTRBbi5epXQWuEfsH743U6tWtF20B0NTF2RXhIkRqi+2M+3YUWyFTm
4azSabDWLSqcXlDvu6H+JCIgfnX7IjNaNOyOzI3pUlAkyznAe7e0P7QfrdS2Vhq9ECtGCFmVYm7V
KVgQxrLwNqzjvdDfNBGwQhSockqJZNQotJl4du9NCvVmE7Wlyf6V3U1K0B1AkS58FFL9igQwNcny
qhq2652K2abmEUUh+871zFuVTM6jbfKmM10amHl7PlGEco8oMmYE2jSHqEtRuZsmxmL7ycT6qRxm
to2en4jd9tjQMxxKw+JD86oHQ7FpGpdj7GVecq2LtntM0volAth3Ehr3YjOO3LWMAZLYwXM8u42v
L3Y+7GfYKbo7y2BIJFC3Mgw/NAZuSuA6PgvsLzdlRJ0B0vhwrPnYtLr17JWeexoGNnV9TWzXsmAr
DalX3Yj30KPCGQUgimwYWUrbcuAaituVm5kIJhK6d7UOAq2AIeMT2dns01jvd6NDdoGcjdeog38+
cRnoCnqZ1xTM7I16YxNbbwfIhDtuZdz+aTJmxhP4rfKRPs5vOFLOniWpXdWDVX94eFRoiVSbxGBJ
iJMWGLidq+00llQ2Ac5BMvRCFolxqPUVW9r0PCeM0uPpu814kybC9aq4GbZzUD1oDfsGJpK/HPc5
ymrtDdj0Ux0uOSh5fg1LUrRa/JYf6KOBEuCy6gYsjkMhniedC/b2lRM3I30g7YuGxG1jhRqBVlyl
NccRq8J7M77aQ1++ovTcJmr+aBoOLkkIPmqNL7GshEPdzvixW65v+gScwUdQkgcGENYasqe7F0Ns
nLh1a4hI1rar6++TWVB5TsDnSpzabHEC452g2mUT0zRPeSQENRm3wmSMaEZ01whbyYeI23vUQsVT
OhTq0sk5XAf1wB8UcjvqmZMRZZmiEOwhui9fHxuRyYi1JHujdS7FVD7p4SDWvQ2zzsq1s7Ivhsae
RscDs69mtiyu0MyPfkRvLlHCYyXrx5FWAKreRxjhT4VQ5YeecltsQoOTg1yLj4J3k3cNDSpqpm1R
pSyIqjcPzpxxZkQlsvKBZV3Pu7vYir71Xqr7OJHVA2vUO3Sb4F2jxehPhoPwIw219yoU24lu7jqt
g2ZnTuIupxpDo1QRxFUOggazrt7TfsKN2jj0sObOoj7vtYse0rr1oPwve4nAtqnk2ZZa/GcfeaHT
rxqcF4Gi56xNWUUudRR/pE35FXrg5QvlElFZ909G1N/frihyhRlsqXjmYi+z91T7+eflsNJ3QtBb
rXosfyk77C5Io53VeIRrh5KWvddeR9pSBAIH8kOKKF0bc9Zd0naA3lbH9+gokrRJVghxoMiLfqJ2
5+/j8ulpkKjoLYumNVNs+2NU7XfWgFPQQ/0hDo2ZUXTSPzQaqmS62B5qkvdSr5lxaRFaI4x/T3Ey
P1WBfi13VJblo6uyaV8Bz0S41D91DJuJPmG7T5m3bQp6IMUIOz5P2fwjpPLeu7e0ks1LOBCRVnH+
xjJCO1Il/ZYBGYtw7IarGVXrdZgf0VqHD2PEPLMO54TIDv1jCEsmDg0DmMRiCugBKWubnnszVu+h
QR9MW+q1JoHAZQqOL2jgHU6QnE1ykkikXQYPNlOS28PYMrL6T6/dPvv3E7ev+/va36f/9bXbJ6L/
/UW3p//ptb8/6r/+ttu3/f9f959+8n997faj/v62vz/+/3/t719w+47bF//baziFaB12CvjZkMkO
8dzEbTnRjtKgoaHFoHKbuYCru6QG0WsaWBXw8utLfhAZySEmkuXDPMGLjOtvHM+Yp7DaRHD6l2/5
P1/zfz68fSqsMG86gWn4t++rDMfjpr1TDLTJR8NyPOVg9UvwTVuUJagmzeilN0waMEv3gxFctpIF
0UbhMBXn22uY6ovz7alLOvWhg7dBGDYi3VkPp7PbU9mrUQ98WqKKvKPqpxiRY1hWC0rfG3+7tpw2
XB9qPVVkW9FbXgHjobUfmn/isSlXYzDTmTForUZaNgIgEddpDN6MtMRSJmfCa5g+Dw4XqHYgbx7u
JbHhczjZLJvJezvI3y3CVvonTXKZp9TcA0589Lq5WqspASlXR1+B9QuuJwbquU1XJvjl1TRDJ1V0
WQGnsjhLX/WqwZPRI8oul1SH4lgsv5z3S+IVWoQFFF3sRMhGyb0NJsVsg5Ky3WQtIVmBMaMVYl1n
Jqj7VNIfdkzPh8i4crZbbJGgQ6wawv9qXY7F7INyEaupJtatIsI1C4KXfZUjtwkA9tBDIkpz7i4i
phtrqPi7LcVnQBc/r3/3CvsD/SSygLoaZZIdQqRJLp7gwBlyySZvKCkc8o67RH/ndqif3VrHlh9p
7Pvm7ykZqC1iojTTpmLDHRx7C5CiDN1vpFd+IpS3Zxk9OwJEpsOcIqVArBmV0oqc9xbq+p4sEWc5
jDrvkeyxbjKdpME+BNBminozx8OIH0Sz4RTLe8BnJzRpjV+kXYKgDl3hUIXIfujgKUbfTFJB9Axa
/VRCLVoHHh1aO5YXdoADqlVnN4wYF3SHHArdY+McOs9z5lJeWGiDGJbS2aUQXHoQKHzq5geX8TVT
BA5EgNgNXT0CMgHT0COhirLoqhwDJqkbf2b1FFO/xhS7y1nbdZ06xzqKoTLIkQkDa9jaRf/FyYU0
m6yNlcGAX+/qkYOXQDRyKcwKQvvIiaEtlyqJlhlZZ5A01jZoF+AQf+HFZNdOtcMBtmNUC1ZrNBts
UlsTUcehGTYA2rHb2tiEhRNHNCvt8Bwbg28xe964NNuoFPAT8tVPdE9Q2zDp4ZMqZpKQ7uYk/PIC
IlNpbNEvcDKPhoL+qXR2ckbrENvMFewyKF1X8UJjcY2VSIqT7oWwyHP6zGHEv377/6NGUGzcnmfd
oukdaehBaGklpiU3/MR8xjEXTus3ps4dKe2etL5YmcL5U9dIyXXs9K1yxzWEGK64mbeSasLeqJqe
W1dj4WZRFccJdnM2kNhRGd+4BeVmIErywAlxaCt6PgG1cmPRmbNEp/lzr+5U6R0CuO+rrEUY6GV6
y62v6M6UMjuLK0My6NnISFjnpsi4kEShaKjqLQO05aAjdz7zp1lb8td+XDl2Z6wj9QpuKkp0WilI
qTLyYufXsKxjv9HLk60XaBTS2tpQPmwyFz4RW/OKu+QyvXPeaPc9lZjPaS3yfmjLHN8a9I0hBp0J
a8rKPTMmZJVlit6NrU0fcELiBNKhiXEKocP7RFwLuFDXznRDzKptWKsXvaRSj3UUyA3egBO9TV+4
eY8yLlFnKydsyubPGSrvaZzREwYzgxepx/8sDbfb/mRIa6PZcUoF1YDb6cGVnQxuOCGFzAZSpI1u
Pk3OAl55KWb4ywNu077nXLAQOoauZiFzro+uxY8uG5gugRam5yQPHruKCTh7xmltVNPJAJC2p8/1
Pmb1NWO3DdL5lz0lyApsegmjjo4O/me3jUTyShKVIP023pmSC3t2p35Nz8CHek2tXpYG3vaOvF9j
hV8pXVlqERV9IlIGadBwlwXR8laBel/6W+lB9B3pgiyLt4e0sBY1U/DPounIeQAdwNL49ytuHznV
9Ls04i9RciUTJweceMKIqzkggm5POwru8+2jzB29c6kquUMV/uKJDsCsEMF6jsy7MbA/9HpUe1vt
TQeOf5wMeLJKDp0LTIKwXLx6XOz2i6ZPv5oRbNXkEFoRuX6eiLugTp/gWrdI2IM3vAUrt/Z0zqEY
+jqLhKlzN0uYScSChVgP3b2dcTo3tnhwFSHcbcSkyPLac788TDpGcuD9rqn4QSlmiK6UG4x9I/tU
/bmI6mSNw3H2hTlKFGvFc2hpb07efdOReqmM0WcuHB69NpAnN13P/fCzDLF2dkCopo0SjvAgMmSm
X/lCAWkaS/pkDbPWhitUNWwuUlq2U6FoTOQsY7F1byfOWstN82guC04lBkrTBD5FGTdbw6bXaKDT
9uhMBWFHoA1pH57GsBPjO3JyjLotLbbtgI49jYtnZtQY2rWq9QXpkaBEFfAn4p91M5PnaXnIkWQS
q5En/mz2CXrePIRK/TkW4LoZRWuUeOTnLq1WSXG8NoxwONc9FDtJ2FgcZAwzl9xeCTTynGtVcpCZ
daxVdxng0DF+Gmi6Mf87s5NHEhIPNWfmZSqaP/XiHr39lH6kJ1J5z7cnAjHYemBHtWdaeoU4H+6d
xoNX4D1VKVAHKRw6WIvxFz55PFnNeXHJnwdlW0dbQnNZjrM5JRNtfR1PVVwROYB9TZfE/MVpdajp
ns4R2ce5oUH2+z1jHz8Nnl6dGyQtzK2MjRbTuAJ3zUlpiGejhVAivPiUOWg3KRpg8yfbBp3YOVl+
dW5yBxhG87mGYw2fO0TZww5Dn5d3P0lqH/TQvPIm9ZjMofBN0n+K5Y9fGrhdGZ9vT24PfZt2m0nT
sIRig9vnTfwwZBCNQ+U566RFFnK7Ow9MQ2odFJ3pEOrH6RhxZ8f0vuevHFbtclyxjy13q3A6arzb
t8VrGrWc9IiyOIvUIVcXnwyh8NVz7M7mDg0kUYlOsJceb3kjvXlDI8rPTGJb6sTqz+XyYBb1Cbu3
vgd3u3ijGhYgNi/YZ76bZp3liO/ofyH7IHPV9xLxFfXeXrfzivZWV23QqRKa16DADJ+GmYXXK1Eq
qNk7KDT5Z6VgwxhIERjJq006j+mxj87pODGVm6jeKNDwu6JAE/ZnFGdbW9P/SFPs0CFQz5KHQmkw
jvdM48/t0F1MxT4FssumWiBMWQ75CqVen+JSCMs7IbWKOK7uO2I7YpXM9lwyMf7Z/3tTiMswg2Wi
B/ljbpIOT1zcnkw/qsoaPvOsveb8wvPfBw+Ww9lk77kruPNY8QARIkHZWAYpG4WO2CktyOQhdwRu
+upSxdpxSns6xXh8MREAnEm0l5Yc7MAL6qNqbaLX5xE8cIwernLPUSfuJ53LUkuyTd3u0q5Pjohl
mdzJuxwj9J6VWT/3y6ZqyF8TJKrrDMIJRQML/u3sjh2XbQrGaMJ4ojMAGibx2Xel4ymG8OHagWDY
J77s0c52ZghfyOvbgxfPmxBl7RqhAxtyOzgwpzBAGnrftx8ql7vK7aPbyv73tdtT06SUSB35z9eq
5Rq7fcXfb/i376+W05PA8ijZFJ6RvZM1UO7qqJy2mh4b73Whv1lwRh/cIasf5kq+3l4md1jfVgI0
xO3p5GYPuBFLBFZpdZ936fftZbz2gDnYy+3AdzR71+PodcsENJTteEXXjlHYwpBo59Z4vX3i72c7
96TCVlxuXwrjgpqHTZ69j4zo8+9XEVCSHivhXOOpNK8T3s91pzU04JenhuqwX7ly2BRJYFyJ3iuu
hvvPE/Aj5vX28u2B/F12PSkqavK7mKklLOAe2uDCupr99K+HnsH5XkZobLB5zs3QXW9fcHugM2Nd
W2CSmzoBI1J0WHMi4UI5IETnisfhpXGH9yQE9ex9DRjAjnFakFuI5sxOzRdPxwGiN+KS21Q7OEhf
/9bwt+YDej62tMCgJ0npRmAWSucixqARgz40O6c9YdJnRpsDqOuWH4/5pjn2BrrYfz6yeoSQc8pA
efmswzwI+s+2yB5DwOjE3lbexm2JNbk9jCxia0sCzfRqzzsuSgTqZH3XYWliJs7uakZ8FhbxGREl
iDkraukO3R5TE31tFzn1sYo7PwXot2+WZ7eX3IJxV49SW+ukTTjEp7X4IUxnqI6wwyhkvebBG80X
NtDnyECAm9ck/9w+uj00Vpse1Qjycz5UPS3homrmTb+IUN189DBb0aNEbcLyEZrKOQJjmgHkDq9D
S4BOW0cYjIs/hIwinx6jgf2p6I8pbXA/Ns3320u0p1wc5Lw5OSqKXRaa5VH1ubMBPgR3ZXnqsK9G
CJuD/MHFY62mpfkUqFjfhx308onAoxphcNtXzSaiv4fYDohCzV6DRQWsVCR5zta8PHJzwG/PG9GU
+cpKB3vzX5s4cy3fcybmvlr0wWZfFzPKEZpgYWlfbFI6tjRbSj+JSf8uLJ0zpI8PsfFDBYjIyYmo
D4Yp4/cuDjyrKKpj7Dq/TNNSfl7UTNWX4/HPEZAvVQf4NLTmbMvw62WooBzdHhwtUDsIPzgc8Z/l
CUJRfJUvtzfg9jClqJ7TXH8NiIa34QAjQ26ob6OaE29PMtNFqizZI2lNS572DxmbQESi1luohldQ
qO32djTZ8JfH28GG5qmInslc5NJG4BNtAQrdeg9cTKAqxRLCKWyT+tgG3Np7HP3LMfnbGasJPwAD
QnC49H6ykq6i8NBkN0Aoji77DmXRnVFh8E38xPPtVzOBFodU2/3zdyyNP73J2nlteEO/z5Fh/Vuv
rO1oaNM9BxxllNFJ/+5MRYKLVvdgJMhllJpGIE3cbxP4nTnZHunizWE7Clwrit+YxJfH20vd8hGo
4Eqznq0MGwoBJB8QU9AOpkkRbWfuCrd7AbT8DP/d8o96CeAPBjjWgUsWqIYerj1oo1R2DEZiF9Lk
GFZiHSijuE746q+W0eGcnnPHN5sY6V1tXwCixEil8Itq351F/z22UK6Sw4n0P6n2FsTkH2pPPD7d
2Wlk+J7oJMlHnvOFGf9POnQpLRI24hg5WTnMCUTXvET9ddRQGpoggj+uRekvhVURe+5ZrxPzmio2
+NNSUnBd+Z4DtMwIkn89DN30K2MSDikJCurYuuDESMjYWpr9FU7Bs2vDGAkmEmUinUMusuBjpH+x
ivUuoKv30Xq9PKBn3EVEXO2rIoQ7NnQjJS6312PITmbVBlQCjIXRTpP1Fvc/NE4YyQRLo+IZ963k
+p4BdUyAnZlHrrhLrgDakKzWOnvDxN1PT/qr7DEBO9Nim1fgPWYomkHeYQEpJxK8x6ahTYVTK4t7
cjzz8TAFzX3FW7DtccysHR3QjhfOSLZn72imJnC8WDt5tlfgFQCwVFoDduW0A/sB7Y795bEBanGg
8ud7lwVj8ekGFT8kyC5Jmxk7gTD22jjuRtqaeY1Sp79yz9iOwgD9OfTA4BBHPFUg+ehoVO4KPoXF
9GHG9omC3P3JcrQyQ/67DQcoPYlFPVqxfJHHyN8OaBvpakoLkFyVxPrMBwSabGlVwVBWVMPR0gZU
GsG3YCTuIwmSGEvak2a17g4tZnRU6fuYo8cMItLp3E6x7W+rr9BVOyaiD50OGYjN0xsaQrWbBOiP
QnmKe+4FnHXC9Li/091fWLSsDL9/ri2YFzpnmxia+WrMdb/H17cxaFLVjJZ2Y/xJPYOQmwA7n6sF
lxt4vKqFjBJZhJOI5n0wluHIXBrYDk3mlphasplZQ+8EI2vpdmy5spRR3TW2vqOuu9Nca43gY2mO
KE7PKfoZRbOphvoTYB53ROad4xxthd4JFKtVeHYX7pLEaGw60aEguasKCw9ZUNKsWtJq/LihuxEn
J7qO3Euj/hHXZczoH4B6gZtY9NYRf9O0zcCq5RoFm7CnO+DNMVAm61y1CllT7r06jTGeNE8S89ZC
HxlgftQesnJpi8QfsbRUChdg7VjPCIPeaWk/pLU0dqEz18QuwfILyT1zHRrrtTsschcuCg0IowjI
/UCZdZw08coSgNg8o4E6axBAyAQC1uayeejvLTPXfImkOjBy71QNxXHwmBCTmnhq2uipp7tK3YzE
L0y1U5pye6D8mC6D00OO0XB6OH1CSwxMxLYnErc1m4euQ4+mdZh1RuMQoWOArRsei2YhcGVTv9e9
6MRkqD2mKWwmTVwzHXRxi+jjqwy9L8sSxX1F3HeXkIOW5P3Jay1zFRUyvDjIJzYGclS8lM5dUGGv
cOvuTwMfZlU4gQsFDuX9kGfR1mjjz2EmtRP1VnFO06jadxUdUBXS6tHznzmtHBqYJs3q5c+Iz2MQ
/SZcDqKFgSgcdgJwuyp8qaFCIGo0AZiE6EHKVNvk1hAwyQdhy2VeUbdawLkUqpeFerQDVJ6vx6Cu
gPQGxsqQKH4L1HSHFOUK/8TWoEDlP673lFHXnDHlLvEK90g6Id1bJ0NECt74hBkgsIoztWZEDK7x
ORncIuH0hhu91V/adjD2bp5SSc5wvqhwtzCkbJfFvRjYZhauS9FX0ryBbSPzWMclUVRrd7D3Visf
x378ZacSGqUJqC2nszFVyT4c4GOnqNnQyRbtLiuudS/GlZfK4ELCNYddFtqDA+CZixapEAIPWjEq
27aMPIaRRtrQE28s9oKyGkX1rOPfc9tdkkRHV2Bmc8dfLpEoeBzh62ELPtb0WFcd7gnUuSm+QkJR
8qC+aHNpgmrpM9/1xrcc2rsBpwe1kAGJ1iQqsZbjHYkzzR2rVGoJjxEEf11bkJVtMUrYpgp3hxtr
H7Yup/1kzD+8F7j3Guz6BsPsFT+TG97CA69R4/lRkxgk6rK9JuXbY352oPHHqN4gsZ4UD6AW3sKy
GfeaQQ/NwL20S3NjI/FeI9sGRku4OpIpVAHOzAAKdlnF5snRrIHcloyBqE1yZqCchyyuHifpvqLh
bhSaAODtJWOvBMI1MvGZMDxVo5vGpviKAeHSJUvlfz/WFFE0f1+9sPhCgpNutIWESWvcw0G+zK9/
yWahfNEoRvX2KToSUzTcxRxb6L2jxXHp4hqKYe3tgIzXl1zP94NubYsl9wY+fo3hZcFIWfrFGqJn
TSc4CPOrlcJ+nkKgAzN6b+5sAPyoK3gHiWNATw++tmsrCMwoZsFJM/SqkQDdB+B+09ErrkM+bmnH
K+70s77uzdcQMwqrd/8dobemnaGYheMLrOff8QjG1Zm7F22W0VWM9YWy9F0LGB9Jy8JNaxB/CvcR
AysUXk/r7jD5Y/qmKw0olI1cbgHciUjLFVr/oneQdwPgKJkmvuli3Y+eiXykgJDQV+sgE/2pALn/
1qHJCzPvMrXz+DYa8rmr3yIUaesB3y9WtfJjQOvEGDvbhyZUvUAgPUadWYAnQVzNAAZLZSEvlRqT
rVs0RJRZF7ohCvsuylvCtS+mOx7LXH6TwYTJCLQfyhRCfofhrkb7MbY/M/F/vtGl2wnERLsITEZF
yVFJ7QyU7DfCyOKg4v4I3PJVyPrNKdVdfZhG+zkPXS6LLBYY3U30Ujl2nrj/Ix3SG0PX/aEVGvbt
O0s4EiAHfXgeaRSZxsM4JvcOJ/Wq0/uvBJDiqkqGTS/TO8oAB81Xh0ZWr2sSlrW7utEhJcPbQNit
MaxCl18NJv4y7eJp01HQExVWq1aCNCkfM3Iqo/u8tu6DDPEaVpcecgPGd+OUcvxjPUp93FRPCOJw
YwycjtaTURuEVjYu9EgnnvbE4R6LCuRzP5nvg9DztYmpbaDYAYw57IJK3sVj9YWR7zngDKQdo44q
0X4IlFw6dSeVWjvoqv6QvjoT9S3mzLNwjqrw9rX6acb0zqLEXTmd+tVq5U6iT5g8jVQAAe5owjFd
ERYddLmGXxwjFLxBZMags/viT5xzhfZykU38otXUZ/19ynhWjN231zjlhvZssqrQD3ZeDRHcHnzZ
Vu3D7UHv7mthJH7iuvvITMS+KUjXi+hCTXid96qLvEepW49o6IlJ1ANzM1Ac0gu+ope3z8iTdwQX
JDi/9NMcNPO56dI/STcjkmLi0bqcAdw4YYLK5NdUsKrplt2cZEGVgwmX4I3SBnrkMmFravqrJhnb
FjY8OIX0y8r6lRMuebXwf8cuQOmEXtiMcHmt7ADLKZC5iPnDSjko36TQ3gu0h9Bx9ARVJMtLY9om
aHK98i3stmsj0Dfd6Cnf6bI3po6jL53oLQKYN4gPacUjIFTHuLOczgae2BIg0rTVjnePxoCEv4lw
FY2sBSCx2TjOsGc+H7w0wvF7CZMvGJ1v7melbxrgT6CuITEDQLZVyQQtoZLrOFRPTcSEtOxEsBmU
9T+UnVlz3EiWpf9Kmp4H3Vjc4cBYVz3EvjCCwZ3UC4wr9n3Hr58PqprulDItc8aspEqZKIKBxeH3
3nO+E1/K2nf2Cr+z3pOZgV1757tuBP/HZWuUge6xCrp7DXPNlTRwjiQBMomGGEZmveCu5v0OdCx9
HQALIErAr6JtYfvRMm0ETdxpZQCXos1Cjknc8PlniaSjtcHRNh9aMn4Prm9ZwM6qkwhwLvRd2K2h
P1+1/XhxPVzNbDWdpQ55JGPsvekmoAsT9sPSnggBaGnhxlF8B2Erqtxbz9yPtQUnxsNBWLtKrsoS
ZTrT8M5GgclWYdX4PFIAHzUj2Wv+/MYzYM4TYrItU/8z1cl0dBxFflWGJNOwWMbqGVeZBW/Eb2K3
IvssDNmRQjSMd9D9CJC4nsgn6RudjUsZfSQY1A6OXbzamKkRHnILqStGoMwa2/xdlSaeeFUDiBZu
isJTIREDcdz02Moc41NajFmMlpiNgoYAmd2u2pP+Q5mSdpeyfa1qiICOw0YaOCX8s+dWGtP6X88k
KGSEGy73NC2U7NpuEFGkKQ44wjrlPsvxPw+8TRaMWm5SER8gRDyhPhdMB9mnVL3g84KT9LXy1o5J
io8T+s5+vjdmwyz/GuS8h3aR6qpSGTgSkI4IzqAYQ1nbYZBZa3Sss5IBsVldDV4dX3fU/qJI52BO
gu7YHNiRYK3SeXAI9r4CnlVw6dsvC2wSjOCXKPAoZ0aHMXdWrbSBlOOo0v1tp0ePDsDJtZ/ctIn9
QSpWzEWk/iqZUBf0iaB4YBKdOnNfgfZuiTpA6Rd6G3CPn6Vw79p2IijVI8N8diqCezAQHKxQs1w1
GdizJrKXDbKWjarR7FYN3YLQhls9VPu0a7vlwKwLCCMfePKf6PrPfnf/BVtBxNirfhj14SqVPlem
aLGUJiUbJ+JbXf02yGCUhZNai5bhfdy9izK8N4zhyfJrohWCZS/6r8jKtLX3qFMstTi3sxbfjyNg
gofjxkjeYKIdPLq764ltGgQPdPrhCBojQb/Nq0d/wzL3vQ6LnarfqIjkycOTHY3x52TwUi36ACE4
Udl5z7SD7RbZKZvAwD2jkLFLBxE5hpJN6mVffh/CZQ/taumNLPJ0TpjClBwfA9MQm6CQexo+/nkd
IudRkXEwfLZhGUMpeC+fuAXPvp+crSy4wheloXonKTfXnkBJ4w6Y/F0aM+SySbWkCnxKY+ADJSI6
7FLOBrbeXZq22gqADl2YhL51RmfZCA+FUTFV7hn9ziLpLGm2rnCQDMS4eKVZucscVBuvjWxPZW1p
8RMFDiSsRDuaJt9uLJ76wKQCTHhR6f7MbegeygpBQhS8JT0/Ig6++4aVuo/U49AjrdZj8Ps2QlBS
irZjFVRn7FbpEqK0RXlopdjrhlk6CKGKBrVBgUk00myeLXNn5ySncigfZAABIjWGbVrVWxb8y2jm
7Qau6xXbcrUYpMtOiNmg6uV3slWpiyI+ReNe0UZ5k3Zpr6eh3u3CJrsmRhciremeowRUZhEGL8Lv
t7rsPnFnfRVh+BIW1S7QBm3RJZeOet6aMEDIIgMxJLzX3A1GEshQEcQh2/KIPhuP62R8J6PmaxzH
mrcjDKNuFBDzzE3hKV7Q5Yel9fRWMxDtjKQOjvwSNBoWUmefP98DgheuPrPjCGteo4l/t7sc7uBo
PSc9TuxuQl6WJCS4B0W5MtnMiyzYMWDGP0pa6UJL03UrImam4DVrxVLbEqVIvxiWPGehmMRKTsgQ
Rt0/DUX50Vsh2BBIKUlibtGLrWPR3CV2Ma6odHxHgNAa21deSw+yQbnbsznDW6HNwSLtwNZatz7Q
+jwEqbch4op/LRw2FtRNEdNs8MmcWV2T52Bd2rhnHJxSS6WaBz1NP1ByUSU26eOI98Gs62BByM19
7ZLqDNoNrXXEe33IiKiz2uhzpksRoS4oQ9riyvKKxUgfptJLSF8Vs8MA7oDvgm9xIm41SERvvJM3
o9/U+1GazUYvim0WolMRuOn91gDoluM4ADGAgj6uEK83iM2duJ52joEVbYjAulkzPrerKyhgR6sV
GEjQzy46YwgONjcrKoSKpavrt34V7O02orGIV+VG2AfN0qZ3LxqeNRl/D5pa29t2Xz9CU57zmdx6
ZQRzNQZSRm+a+Q51lrHS6p3VBzWlRatvStMDb6Vb/kYWJXl5z7kqroj1OKCgRlpgOVQ6g4aoxjv1
9MDXaPD2YzdSr7jOU1QiXM5xotZWg0zL/Apk+DDZ4oTEhyE0KDzbDAn+oNpug/FhrNqPKUofMnYR
81r7VkhuGKsrj9pknBXpUqDJNo4tZlBYt3LyEqqypc5JNKGDsytqIGWuHGUx2O+KN4NKMp8ppf7w
ZDBv3bAxcrjDQevgCpIl4gXfRX3kthuzobnsTdNBUuQAx5fsxYyX0ExBpKrgqylOVhlpG6MvN21K
K5v358Ie4s0UO7PxvaWlZqIQas1VD3JmZRvBjVB4SoaB977Z7XuGP3QJXJzyds4zqN0Z1mca1/Gy
LYCUBbyc85hygYF4gBBIf0faczsIuPj6iJES6oXtJK9uUlXHHI4OVyv+aPtgQA0ZPQxjHu+EK2+g
CznrwraIZ2gNHDXgvrPNlJcJERqA2nukcPQg9F2nSmsdIKuLI9p+rbedUv+qTIgOyokX6fXwDFKO
m8iBgsiyDPq55S6T5SyUyl6GyiYIhwCx3AnxHOQqXEFms5bwTryVb4XnqTfoCpDOOJr6h+NafIjc
eSxLQBhU+uXOS7R34rGgX2lckaov39PS5mMjVO205KUuoNxF/jsDNNaEiGAYr8J5BGYEVNdXl9JX
y8ZHMLIrM6HyjjKD7kuaPRhzL8WYyZ6A7XenKc+frNTArRC+lJ0CIxBpa9oyB90e0MMYzvc04clG
m3bRK3VvMomV8gNqCgdHswZF6VKnTgtUhNXAybeTTZ+c9xlSezOj9Qji0K+In1Gq2jUCtG8MWZFx
ah01uGrS8RgW9b4LTGj0iq23xv5j4aXBvTVADCVY7ZZWIS0o9jbRoCTxCpValOkh0WlqahH9ylHM
W5RgYZa2viiqAiyL513JBMMRARa83wV928BFIdKzc55sbYl47FgWyXnARnq2cc/AZbojEvZ7xdRl
05cu6P7s2giYasMIQp1r84DE3VvMuHoJ1MgkA+Oi45/QPFDt8MVorFznNXqK3oNF6zqQPKBE1UHn
bse2hI5JXDlMBdot7Yy0Icohz09NSJOn6rZGiq9/InO9NUnT8ikXaFLfVmO51VwWnTx79nThHyJU
XOGci0Cf64Kw900eU90keDMc3kBjfdIbc0f7DYtWtSbljqZzpxEaEKlb5FaHHvnooiryBzoEACDU
qeVFWMIc2OK7YeBGlLXbdRvPMvS1/eD6zRPahcdag6FqsTHIyVQimE5/k4Dfz1YV71L86YW3Im9+
36Py33QVYgqFY11G+mOzaQyvXfZkwhIlBseP9+6iboIHRbZBoOvhIWCHHeurquFE9uY1kqVwlWbR
0Ty7OkC1UsPJmaXnsEOuTK2L5qicjmh01j49/m0UoAplno57+5JqUb3tO0LGPWvd+BWpdQU0Tz20
3zPpMZ52P/QC5ZaSOXzd3L6DKOgxGNolXX5fh/b3PHJCtlC4UoOUAgAt4VuqTjRhTmAewtcC0V9n
RSt4IihTu3GjNFYlhw7HTC5tqyyG/tiPewJc7mhD0tIQ8adiEkITQLPWInjxJ/KL2tCkiAu9K7oc
I/3M2Dt5yO4a1RwZ+c6+YwXDtckfrZxGbhax+R0U+xGLIlkE00dP5zIlwMVy/I2wsNjSFTyAQ5Gg
KAE92E4uiOvpUODWgv1CBsympspYuK2VQpGnT2di+uLuZV33A0FO5srqnc8Y35bUu1u/GHMafcZX
H2ln08WRXeSkneafZqkAd0rtqnFnbyC4c01GMD+G4M6X7LV6d3rqiI2pRHYPdqBeeV6VHgtDws+1
wOu0hg9PExu3kzzFfns7aBko78y9Zex6bSPnWMI8iNaANj7zmkbwNGRsRR1Cd0Y1JwEla9eGEI+R
Xx+9dt0regBKx8IZldh+wp6e/BPMlMe6A3qDt/jMS7bDp0/sUdsZ67wad30Bw6sgUHPnl+6lNeR3
TC3hKfXqdzVMX7Xn3Ak1XDuoE6vpMTKbji1WdxPOWeAoWw51SD+/rM2joR2GQl6B4nsTNTt8yWPU
us8t3SZ2UdS9My25a41Fx2VhnrgfmbSzhWYjGDbsr9I1T9zOkc1rQQHKg0BxEzhwlifQedIt1k7T
XNcEM3Xq3ifxctkQ8ycKGjEZwqVVbzefSRXFvHDq22pwLpVPyFxTNPCzxRayDfJAI7tLc7UDnG4a
Ft4g3pVm6dOTABbo2QDajBxDIEFKGMDOpaKLMMTiO+Ghy8xXGZ5Wi9e+md2Mceevav2WnItqUk9E
wr5NcXfhfX7y8fiuyamBWNd1+7gtTuCP1INH5K1Bj981xzOQ6qdEi+Sm7FFrQRm8MuVRNJ/tMPF2
BfWbzNBWoc+OPiINa8Pauq0Jls0q77sofwUOjp2hK06l8tgxGMu2MQtO3A1QPgaX3vUAtXUhymmr
1aB+INROyE9AkcQIEKhZHy29upHoB0pSuIqBFR4DoE+Ae3aC2tytLDStBFLQfTBKcR2NBEQyY6k3
ugFftEjiHgVtsXU8XQOs5Z6KjIAWHdREmJEPMhDYUDC0Jvz6qezsjUNOHr1hQko0miZZ060iF2ez
p3/1eRnhvmRUZI53ude9RG0srkTCpD5hSm5pnMaEhderUNfZCjaSidwVsrjLohsuG2WxZZDcyVpf
fKnAoHssVhrxketUxmrVVKsEKRTSJuOtKjR2dkWxtMhR1kyUa7V+lL2fLphROVbxxBC4WwjR87Kq
m2uvJsOwT78bVrwrnfK2ANitXG6tNpHAp0FVGljZkRbxgEvYdpriPjb6gzeR9uTcKFMWUGv6iYbs
K3sRbZuyXZIOERe+5PFpg+HY2/U9oyy8E5PFmFjat05tnCI0DlT12rT2XeslWwfQSiHymwvih7cu
3BrYCTYpoo1xiDsI2qp7gFgWbXMaeAuXxd2x78UI/r+7uHHLepjGKGDJjexRDozNBRCFsUAh49F7
hfZNG3UjaODQeC1IodXcPdZPXkw+/EHfr3eRZ8HRIsAJQpTBMhOTa6WRZMgM1z12lX5Bes4NNdTm
xvNTOcLrJLEpGs2GmU6Iqmv+zTaIfPBVPW70MXHQk2awvzweTShbjrNCCtsCLfSByceIA2hRa1yD
fsVbaeOzU17KKmNwVRO213AZtHpcJzI+ss9h6mJlPlNxk9mUg0F9CK3y0pTeF0GJ7opCrFyO4BlR
SQfYHG7xa83kMJdYmhCZrOO+c0U+yqYudwy/fbATDHXduj6MohwW6HVg3qVUOCRF4vqhLQnGuT9i
KkrWjFQkckkyqc1uFXrsWLsC9Wtb30mLpqI2AV0P4guxVhhCOkSFpReSTMZ4OhHlscugxgZO/ck1
gCUY4RVpZYOlhHW/Vc0HaIyNllqXLmM3yRBRnfumO5o2OFW/S4n8Sl/6iQKUVDCNOM4W8IygcSWD
8F3L+mzpYy+G63A7tsOz6ZhEj5Dz7CFNwQmzdurCgVN/x6m7ETVyRsxLfHkVv1hjpx99Ldy55h1S
h37ReMOZEdu46DaN8CHTWKC4LfaMekkPr4l6yMHFLZuQctFM9iWnLmgEycIYtDa6FwJILwHQUZdJ
dqjtgaep2jYTjyup5G75yKTc3RHiSztmU031xYYlZ6bTzpUd2WOIrxaePbvfxoyBHbnIaSZOHv1m
0xita5mY1/CrliHvx1UJ6xnRUQ4xG6BX3r2AaebkUtZnXboFNfWF6uI+jpnGOw4sPmc0oOQR1Er9
jasg92ln11gwLdva8CIn2Ny0VrT2LFyb6pWJeQUuAsEYIZxAwQBmSHQleuwDzvee64JcgTSq3vIx
+yQNo1gSfncnR73Dm4xhbqpbd2s2+X2u4+ArHDkPRhi3RuRuG+54LH2vXOktQSkxVCMZdHfEiKYs
HVT1hZfHm0i61zYxn4Gm1pXBFKgNqwezCt6l4w8rvSMkOctgC/XyeTIrB+IaRI/AeM6EuEknLYJA
Ze3i2L3SIowcg95GNCjzrawLsVV16a14FLvgMaxR2ZH48CVYVYYife4Sj8hIOoHZRQanqU6e3AD5
Gtl1vHxRDBTdJ87Ydy0oNiHEnoKIyqjWvxuovpZo/YjCk8V9FBDAPHjULz9S0pg1GBqz7NgA+cJr
qWCYV/IeYYiW8j4HBaa8r76nNO8D6u8Ws1HojW/sPGhiKpaE3EnQliXc0A3jOM57vY8jWPw2nZOo
AwM/MEN2KzO/6Gu3IDDN7/NnX8avs79iZcEgbeAoLBUV9Jr3llrTWqVUiYaEInhiNAwPSnnpxuzp
3hk21S9YyHsvpxMH1Hwfq15fGu1eBe8Rtw0UiHKFgaHFrU48JE8gmiK/RNGOL7gpvO8WmXLIBNYK
q9L18NITODXmldw6rE6IL2IYSZ6LdpacNKKg1DnNbtCFQAF2ohcTugwqoJqYypDETWnbhzhtvSvb
YqnoaUwXdk0AizluwO/egsYRBQjpGnXdKlTvSunuUke5qw1mvldI3mDeVvHWZrGuov6uJNS0qo1r
LRkZvDg3EbKddSA1shp1vHuOjD/m9RTDvSJphYF36qprM0ZY1Bd7Sy9q3uhs93EJJdQjUDpDAikI
gqHYZvDFkQmCNnp3WxCBuvQdcFPKhlbU4W0TxSklA5br9QRlLkdzX+no4fxhgW/KWpd0rLZtWb4b
unsiIYR2kcvzmnvWw9gEe+grkmyQ5rau2xsimP0Yj1KmTHeLwPA789wVCt5wL3XYUgS8N7LrL0VK
PaKYDTPRIPghK3FoaNOXUdAl16n11yYO3XRslr3NExlF3U1lkczXGOHKo+ReOdq4loqtWaCKXa8N
3wX6P6hf3Ppc38oK7U2A4MlT7KnTorMOCnwKLz1IWA1bpy1AX5BEDMWoEonMdfzpWCfw9AKvd7nj
UU4UFfDSLtm6o14wL2S+NZBJuOypuxGmlAWlarkhxSbcpYUSuMh4a+fCNxk2VWvh0QQQViE2rmWl
aNuic8tEcaG7OtKFejDPeasfgZlfe7ABw4oYqRIAMm1Bn//qwIxNAVlPU8di11FV1X713AqCbEhC
h9NZR9cqCnbGnMeSua+Alqur2AfWGUuC2vw2OQXuPqqYoMJ/T47V5N4bDSqskYImjpOvTno0a02k
K6J70Pz2VCTKWFVe8IUyNl5ESAWi+jokLWsq3GzJvS8XTodYAgA/nESP8OzB32H40tZZMzyXpfnl
GjZLbJMtgxHkcRm80C22CVoiEV58Z0NFl4joygq5UTKUx6xpd9rY7CsTGFql3UVl463sKj4nRIsh
YlqTp77FqEp7znztPf8e/vOTr/xnL/M+M/Gqo0qNtf4ztFAzjf5JlxLDQhEcU5BHiWmccz88db3H
EBHBb9IiZTNCKc5l4V7TNEI5QyREkyXjOoodGgu2hlXDY/AwDSZbPdwjbZrLBfz3bg5vZ6vQVsGT
NXPAxvIOAeoTtkbFHdG8xz3Tqd6BpJaG7T2BbNjPtfGFYchD4VnTFSEF7/q2E5zCkm3QWR+DZ72I
Pvi0SNsnX980HrduRe70Rpjyw+T5YMrImVQgM9OUABV9bBz8Y/lTOjG6bturuHH684/fDF9+opPs
N6ZWFhTU2S6z1CbhZkRgHXpHDblXDQxpSdtILlMXJOzFKCPQvrEerkl2obEFXHhpaRXML3DVpzhB
DAaM9c4kQ702Ls4YH1gAZ13TtK8KHsm0BOeoa/uhTLVNWuofYWC/lprZnkVbrGLNfugMvO22gHsT
KdJ68hsHEcDRNLTnykZJ2vZ6urEtrF9EyrwxwI7XoUspNrovY1pwqxAZGlhhsxym/gXvDFC4WHxV
Rg5CUCR0EPiRuoG6NUljCP56fnZV9iCRXh9kty9h0ZysGhmuppV8sX5r0Z9bwRQB1YtTdzko6yPW
RqLoQh/cU8PosPSAcpoFIKJvv/3nP//rP9+H/+1/5pc8wS+U1f/8L/78nhdEnfk023/+4z/v85T/
/fg3//01v3zJKXyv8jr/av7yq7af+fk1/ax//aL5p/nv78zR//3TrV6b15/+wLMYNuNN+1mNt581
vawfPwWfY/7K/9e//O3zx3e5H4vPf3x7RyPSzN8Nh2H27d9/tf/4xzdD/ThP/zpN87f/99/NP/8/
vi1eg+o1/MM/+Hytm398k/p/OKYUQun8HzNqy/j2W//577+xlHLoeCvHkUqY5rffsrxqgn98M+3/
sCzDUI5tS8M2UCV9+40x34+/kv8hBa9iV0p+F7ptfvu/n/un6/c/1/M3+siXPMyamp+GYxT/uszz
51J49oUwaFiBXjVtpRscqHh/vQ0zn682/pdeIzOLW6dcGT2Fo0wzyCivo52ffa+CniJxR3rscmJz
mDuRaDie+yh6j9hhlD5NhuzoBH2M2jvbR0n6quvMJ8heXNhGd6p756DGu6Er92Y9L0gDLY8y2yV+
+j0hfagSYpX24V5kGyL4LpEvidyoN2zSTqbpXdK6J+rD2rYENitJD0Z0z5YoIsZAIwsubmIYkoIl
D8IyfH8GeXX9ZBtpwXRQbn93Pf992n46TX92lqSuTN1SwlJS//ksuSH6Fi9lKybq+CYbsiti/Ri+
48/+6+NY8zf69XKYiksihWUK1+W++/3lwPqZOHCYqYIjkELmuk8uAQbEkrSjnrDTEAAqrfzqq7E9
7DHkl5b9Oa/clNdtwxKUvPgeKMZsr03IMTpoIjgqcV2Sb3clxFsO3CNv1jnsZTwfC2V0N13xNx/B
4H7+w0cQwuTONjjRuun+/BGqsgvTOreIRTVzgj+Xo0HROTGqjcVnatMjcp37mJDP1o6uUO4d//oM
ij89vFKGxUOFRMb45VIxPkfRC0sUrwDuXxF9KfctNPN3e2z3JV0VoNzKIoOTuawVBmsCF+aQTLAN
/gQDNfadZRWZBzQo1RyvRXi3DfOMfm9dy4IIBe/WA3Ag6vCp4BkxBRmUFk7VakuKj7nM6KlWJ8dj
EC5oFwQoI4w5Vbfsca21EW7Tqr2GfAh3HzsRDr50/dcf33bm0/vLHeSyoszLhkRvrn75/G0DVZt2
I8bsias8a9VmUtU6ogOzLNnGOxERs7YN4jLdR1oGQ7iQyIhoS5sG/jppXfvkHy26sH5NZHkq9fhx
Go27ys+25NXB3S5OLvGmI7hGFK43VWc7KHe8ZTwYD1MmF1k8x4cU10qmu4yckBr0AMGU11RF9HaT
nVm4G6fIaI8IWkpE3XZ6d60DPl4A39QWWAQv+IKuWjfAI9x1BXKpPYHsj9KXp1xLoP3pSFUDlMih
m64b+j+ic29QgoxsfBKoNetY5Vsd9yWtzpzY+BbPqEcopPGkubd94aFRaJ6Hgep+EWAAmcSNK8Wt
HqLUme5a9pBDNl76zt9rNPpKbhjZuNez+0b19dwrLbDUo/m2TYK1rJVJFzEtr7r4JnK9Ewsnaut2
33DUKsUKK7uP0drqKdlIveFetx4nR9GyoZF2L2AuTaK6bhjdKJGdEZ2DCu73gvGaMLAuV9pLIJur
0WeLJsoNb5CbCk162OZncMKHMetejEHwWYNTOJY7ZWT3AVXb2A1f+PLYANovplPcozCcoavcoeUG
AMvao9NdUkew/ySKC+Elzo1Ac5+yJD3LvlmKLjkGmU4/SG0q0K0u0cc4Cbc1VomRdgg4+eS7kO60
oDw4VLF6Ruw4wFt2cRSq/Q9dOEQ1+hLl3gmdc+RbN2MQveATOIoImzQdYO4QwEL9uvIuJj3iYUiv
0lBeDb7cEa54QsiC6zjNloNGlZyO/VPcsxG19fhaIDMl9wzd0ZwYE3vojRIGctiVXCCxDjrZSovX
VsD4DkkC4ptD0RMlyn+H8HNSedfRHlR4IHrtdjDfyuqWbdCxs/TH0kKTTBIBks41poT5ex+q9tnw
eKDROsEDMi13zbSIiryboWYm0y1i2jLPvSQlZggtOOKdv2mr5PugPlXgECkE5hi9+SLqXVT7+RtW
bKS1JFAb+N2AMWxjz2V3XM4z/1wDV1o+KmBd9DBIOkhh/ywhAs0BCbuxtjeYRi/DpPYSrSIqD+ZX
BBhr7sUAb7SosvpgEqUJJgLUQn2yqvpiluNNbfb7JK4fFLebbyMTDovpXEzWbc2egTIIOzoCpl0Z
RVeJlr4ko7pHJZtsNTWHLbgozlJe2MwYYHS4zPUz/Rl+OMIYX5+h1QB7tJIfZX4La0pDjN0TWevg
eIG2T6IGKnimztWi0gCt1R2bVn4wBJs41yrMy+RbzzGwiiAKMMNA1dH6OfIEEeRkMJGLMq5f2uAt
LrbJj2JZrw4cfa8xJC4sfjFYmjcmNGgZ86Cd29OmIsLL3utts1Emhp40w9BKIsiePLE16QwUcSgn
rgJm4ZktbuHLPhJ5i2fDX5dDf+XpNMe0MH1huBev4gY2rgQ+i6pZrvtG3pCPva7LfJuIMCWSGFU0
+tT3BjmVVNaj7kbrMOfFy3w7CsFdRuXeNSj5DcJ2JLqrua3ap9yZ0F66QPzY3jjQLBlQMXrAV++2
J0/hfrWsct90+c4idWfRelRBqbM31bOPxYkW+QrdOXhsOa01kHXgi9dTF93bU7NJeotm2BqcMsJ2
BU4/FDdBNh01BESZuDOZABijc+jD9hRVYtuMYCDd9lVLwnsg54eQVhoPNcaA4EaxzyuK9ikroQfr
MJNTA1nsLenDKTm/Cw3Wzjwbazdo6t8VyXhbyxdbB9WxpWwi3jMui73P0ZFmsuB1w9NiFx2T0TcV
PVuRPKMXBjtcs96Z284GQcj61IP71ELWtd5YtLUkBZnumzOsLaJwaD0zP2v6q1RoF6iZ1cKuFLAO
5kKjvWfuflc8CT96zNET1kFJ6na+M/x9SPvCth6zlKf/ydCzXRF4QK0QQFjjdRGtaw3SuW2jvshp
4MWheJhU+pyY2a70YEPTF3CATo4C1RIfj8R6rGeSTVZzsOHvMDbcxF1+9CqdOwtPmP3sOnc5oV21
ZBipvzXoVHPUAMQyLBLUV2NfbNPMO2gFtkpWmlaX+9p8Akq6Mso3V+YvluWcK6+4s4biJdTynd5r
d4y/tluLxx0YLYigiuvEoI7lT21Q52zmM4x2c9Xo+IoMm15OcmW1+Q5x0zrqvXXe3QcqeZIZa0XI
TtGu5Dluo3u/iFbKsrjvzyFTL4OVe051G8l5IakYYBACEit9mf8sp+wKtNGGMaS+as3wM6nNGxtl
CkwJ2kPdtemqjV1lL4I2LOnNCMVxBAnmZsPalIwULR5WOWGppMncIaFFR0f3vwEAwCwg+KCpu0fL
9tC3/nFexkwf67SFpCO0KXrlAnbFFfltK6Zjr72mveUtwS4ypefF0hAkYgf6Zh1wkt1AIVmI+ltt
CrbZEzvu5VRnd6OgtTzsicz5SAaSACrjzp8QaDkDKvXm1iLaqxh4BMsE4N2J6/Dq8IyXmXjIR84G
4KqQk2k2tPXLCg7cezVh8/J8ln64yWJJVAaw1usYtTLd9w1rA2tjvdaB87mEsQ6PeFv35OXejHq9
kYyFEvvo92BGm/RJC25Nj0EV8kUTG33IEEVO4dvoQtDskXD4AZ1TJhAb4DMgQVnNmmWJiouRDZ4I
0aQr1A8+PRmdkJFCBXQSowDPCyNIFMC7xmCHZcbVa+2EXzF2F90gSEOoRzZKmJfghDKcIiCX3vwi
um1z3nR265w87IYgbKZ3TJVkCaSsjFmz9XwUIb0IaTl2tMhjcYrmWM+iwyWKRNVhKrouKvHsj9or
PfC3Jg0r7MpYDZWV3gytvsv1B8fEiGur7xD0p2XUMLIfLZxilR8czCKuV4FGgFAwZexNeMf4IFzM
KK6RNLPitmP34bvGxtGqLRmMzQ7v+PJvdtK/7qMF4YWubjvSMhVddPlzGeMmYWT5Ff6GNow/06zZ
mExIReMfxWBv/vpQc1H305adQzmQDBUlv0Nrby5pfleDe7gVtNhDal5Xb7wCyISwV25e7EMdXg5C
178+mmX/ejipk1SHT5Pewlz1Oz8frk6VFSBBYCbUGCRpt4JYwA8qgg2PyCpr8++0Fh/HOjz1Mr2C
MrCvQkCkhFPkCvMPolmlkNAOd7qZrrQk3Tg4sZFa7XvT3IA129nYMFTT38kOb19lPCSG+Yj4Z9lp
UFjDric1K7tJE+9Jjfk+yUk1HMq/qdf/9CMi4bRNyzbovfxy8UATN4rIFF70A61sWvv13hqnhZn9
3V0i/uxc/u5A8w/yu0vnWL7W9zYHQlmFQATdIg/iX1+vPxR0XC7E6DZ3iDX/+qWgw0KVx2HiFKuA
7Ys3VGcvoLXo+wdqhpkY/pwytkj8v6mj55vgp3tS6jpIGwpJR7ct2/ylEREo0nCLpisJheP+wAEE
KA3Xk76qs4hAl63wvf//a/bTEX+5LW1yFs3Q78tVUhKMMZiHqE6voDNDRUz/5hEw/9Ak+PHpaHfR
YtMNGLk/X7YA1JozDBwrN4zrUQG7cmx9bVYXK/dYz+zHXB9JY4L4U5H5lDmnNkT0WW4NZ3gAlebb
Wy3U1yPgejMFQWBC9u+tv1kV/uTW0k22jIg0GMzp7vz3v7u1lFsbYR/zmLotrlG0Rbb5N6fhD+vO
fBYIpKGRyC/yyX8+QqsDBYVwzxkPpwvWbWB+zm1k3TNzDe/++ib+00PR15pbEzpa2l9OuOaD3jHL
tlxhR84z4o3kMjYek4rscW/Y/fWx5of7D7fu/xxL/PLA0Gc1mr5vyhXa9m2A23rSx93/Ye+8liNH
smz7RSiDQziA19A6qNULjEkmobXG198FVvdYZlQOaX3nccbarKwri0kEEA4X5+y9dhv+qxb+Wyn8
y5ogT093bIGASHNUpu/fn95guFYJTBUfoVeTw4zNukFFRkLG13fzh2FAfRaROxVkYbIc/X6ZSPX9
2Dap57QttPuCo+EYLb++xGeR9+KJCcPUYYybjqTVefHqCYCgGhM/yCTDei1dLFRmsMg5hSkOTQfi
SXwa7nq00vJ4WVrdVejmL0jSdv9fHwPqncEgIbTl4lZVp8k8T/IxBoFnOYlX4yjnrXutOMO1qtev
CWtRM0DCi98zcqydodo3/XcvxR8mvt9Wx4uJT1OkVWs1sFfHF3cj8Cm6sZsIPY3z0QBHd09f3/Sf
vl5Mf4xJg7vWLx89QnavzfqS7RcYRvT/aB7/Zxe4ePNMUap6b/59gRxSpPzuPdC+uQV58b7Z3BS1
U64gcL4S17RoU7rmtkKT39QyslJGQJPe0Y8IswSYs5TWAfzFslAIdjRPRoroqlSHu2oYntAnkvZV
9dVTbaoowMUGRLWdDddfPxNhT1Pb5Yi3NKHy0E0pbHnx8mo5DFhiT/jMCC4FKI15lo+HDhbdDDwg
AkncOeloUI0SHNNU/V7JMmupdOixLfbAIt6QCbNCQQMtMpmnmnkiW2idNs5K92/qqL0pq+xgBOEb
GGLUwV2wJ/3nCCQXKll/C81hOThA+9g15Q6cP1M7V7p+8lDDkRMZFCXlJh8frE/4mDbAjldvsKIw
maXbxskobaQvvWGeABwexoEyVEmhsJjHbNhT3Vm7XbZNXQSODU0WXiMTmIIkPG36dWY/LjUPMKHS
P7joQUwFjbyjXpl6dmg19W5610Y+Wh1hQ0qdY2JYR2GEx7IwH0xYJQn7tRphyqyIhg22fsM6yF49
V5F/xHm3xdewLpxw5fFrSL1fFSJZGYo41xkDoVKRqOcHxuON6xsnPCTzQGgL0+Ikk5Uv+Ejv7BSV
xWDjDw+PdR0uVf57qb7rKFLMNiLtk7Nufd0TudaQxmh5YtHq0bKwytcyGXEfxyuHmx8NZ2tE/aZO
hqtaSVaOuUeA+9LG/TWKw5PSuU+DETy6XvaB5vEJ2A1yqJb6cSMhGmH5e7UTe90D7E88Az07xBV9
2ZXKlZZQTzKJYyLeGCWOXxO5ECLqiKufOiHHomD651Ug3KbKTlFoHyiSvY92/ljXdLKj7BgnJI0o
7rkxgvtO1i+TiuXzl4IzvabGRZjZvqLsVNMvSwMOdpFSIH4b/DenIUbDfBm6KcsKHDD2EIohNNIl
6DYfTdomaTwdNMUDKt6fdjRcw/ZS/p5M/tVhvfr7Dblo+F786//K/u+0NaJP/t/0fwEJUWqog187
xtPf+LsBbOh/GRzrpOXomtBsjpT/bgAb4i+L/iv9xP9q/ArtL745DhTMSuwrDJVf86/Gr1D/clTH
YTuok5b12Uj+9yf67Yv7c+P3ckOmY3inrfx5CGTpNy6X/IQsXgAoxHoq8mSOarbwev5PxvJg+d1J
y8xvdmX/2HN/XnFa2m1NVU1LXqzuui5lSMMKb48O0TaoOrjlDdIcjIAfMF+CheJ0s6nmG5UIi+Du
0ABg7LcKS2KXeTe6liFGgppVjb3E/DisYf2vBmcg2Eh4H0qISPyXb/Ffz+yrHZ7Otttgr+powqRG
Yl0e7lTePcDGk8zJOumJcfIc4wQH+pstgGNMt/7ramTQ7If2wPeqCcRNzkUTvoqcwNdKwAok4CK3
Zd+/lOvGVe4RJJNopSCVTTwcCy1+ozo7JJUFvcginseBIAUfcN1ACZ7XevyucNgdTN/dOc5IVxxc
HQwbKjbB4ERzR83OyoBVi+NPsnGTtZGW1bLuSlzjRYXNHFFwQlwu+/Rt2lybpWPOhzaB7aU368JQ
7LnlQI1HkoyUOwvRBWfZYkBHCLqTxPlxpWUYmrQU4lFAMd5JtXpnkBq7HlPks1kchUevUPD5ZMGa
jigyep9JvHLDt446wTJyxD71qUZWsngZEvTEdaSwHGLYWoV4AUCHZo8B2GlkWxnI9DHYyLzm19lA
ISN1G45UtVVVbscyQdCPsROWB00POxXu2+TDK1yIA5D41k47vEiROWcz85JzqR0cxKQxWrkrjFLA
J1v6PaGjGog7i5aExYToG3vMdvRaqCrTbQ+pfc1Ssq4XqYV5oRrda62NH5o6famHkH5vQZauaqMy
90NJRkHywwm9q7Qqva1hm0TKGpsEGdgiTHx1bmMs1PxwBcSDnrGiLDL650DFIo1KeuIe066l1B7n
i76yNHrROMfMdByRNyEbd838ZLj5IisQ0TeNqR/LSReuUbKuBv3Bc03kdPG7mgbANBJWQ5CeTqSY
mwY3UgWP5OjnVbqVgXWkvnlja+FaAXz87BfKJrTGyeul4YIIoclGCrZbQug2bkbLSMmV6ypVrDNu
JqQhdeQ9x0pH5w3l/ZbQaeXJoxDbCtt9iE3qnJKGLplv/BjbCGj0UWUe0rhV7/0przUfvOcg8epN
rds6n5y/HsbOiyoD71o1dfMqSpsfn38cN43K7FH2m89rShTKpTo2GKAScBgR3pEaJbUk7Hw+gE2Z
iYjDeVG8DwEtBGccprDnbKNJ85RNjFHHZo6Bdn1Xm8Wj7nq4QgbcYAqF5JGOT5sYZP5y+i7M7C4f
xod4kSQE2JdRSUiW3kzzE3l/SWDvq8ajsD5Naz6PV3PCDw+nfpYltyWZuyzTdLOKVAPnyAbTbdF+
j5n6oE2z2mekWeodEp3Xz1WCD7s3oezmuNAnJ6GddCSZpS3YlgSBH6Tbwm7mZuJ9mLWXzFuiaG0R
pZQPa369TwFfiatu1lfRhweDdDaQTTxDcFESoFkNQt9FpkQMrdYU6EUFOg2b+ZASTkqil7kZZGEv
1H4VjFE/WRN4xc1Cm38+rTo3biF3lvPPydi1g1eSr1c+Wtqptpaz0+wyugYGXOa5SUkMQZH3kZkG
HafEevh81lEgTw0gyMn/An4o+Jju1xE4NHhlyCnQZ14NKju0rkFZc22m289Lw9TnLY+7atGGgkKM
j8+kdM7UhpG3oOIMCCylZ8Yza0x4WdNvLWlczmkWZYvPPw/rH3mt/Pz8tH//QT5JNipsQ2ATUkTy
qd18FKnFBpGId8FDM0q+5l4dHozIfTDAjRXT9052y+cCWQH/gzJOZ3l6buhreew0t/Tpg/rqAxpU
2NyUi3p1a/u2sfj8MrLi3kO3zd388MzGJocSQBlwmngxhbCPvTJ5O5O3vs/s6VU+aOhB4VYzeHNT
4Sih5nOnA8eYG4xTO2m1ueFC7s0N5ZXph7EsWQfTaWjHRp6vnJAxISSfuvDrPb6EFIcCX5cuc+YL
eg3Ceom88jVSSIJUFBLRFANlufQTGhoowIwOCKelJFdqDKrO9bmo1lhHhM/h3Pey607toLKssw49
RETzXUP8uQZLRv+Xt6VP5R3EpWn9jHkipt0/yki77pB5JTm/PV5UPqQlWbjYOORNk/hyLgIxgb/L
a6tXDl4enIHPL1lOD23pEGUxtWbE1OHtrIUYPbIDEv25S+x2k9qDMg+Qo6B+3ZFKeWhBhyHRNitm
9Mk/VXE7ffyR5xo0VzTdbic29YiCLIg9etCBcxvlhbnycnPHJJCv+pKn8PmI/Vx7jzukGYhaqzZp
157NsEvL9tlL9UMYVMVM5TVEUAIOCM7cmHTawjV1+Fn9ugFRN/eAJ83de8OlwY3X6Ic/OBzYQOZ7
9DLYck19Jl0BlVnkqzHGOz5NJEQU83bCt87gAy8d/+bzt3xezg/Vm0DWN3QkeJU5rBmCoTBUh2DC
Q6UyMHZ6x/dvRjVUaFN98AGtRrmUi9Hog3UTNT/S6B53BH3ewUYnHDlrWvdrkcPmH6nxtlmBocMo
tqL0f4Z5Hs8TkZyzobcXHgAwI2reID+wytT+zeefNk1AkVilLDpiWQW0ixTBeopHZhP8U1lfwDL1
+c69vF/IkIzdaZrMPErKtTlcdyXsO4w55qaLu1WXt/sej/uiVzuPHnz3AoDnua0cD2wIT14JOe54
WCAKlfSUJFXNjRGSGZl7uIhCvtE0ceKrymveIs/Hdm9S3VXVF0kJ4lbpxm1vVeCHsQNi7xakkHpX
RXkq0x51nCjWqgbqtKxqeJU5W1Wv67CBa9qhBhyBIkEDhhE5K8nbT6CRB7JFR8cMLidYu9bwoPUF
bxYzIbwRa8QwZ5/zKnYOzQtpo48q6qW6UEk+Sbxlp/MDFCmaBfMEk+UAkb+xulmGXfIsImfR2r6x
S/yfWOwZFUW7ZoMFAMfCOUbfQZv1erET9rQGVO2N1OvyAAd2FlpxxyQyYVpcuOL69NQ/Jy5res8y
Eb/1jnE1TcRayAoZTdMglBP8t/du4by6GZoNPzL17RCXHYxkfkYTAkHxNMULEc2qtnM2TVCvs1IG
y5bIZyZ6bl/zlbum1QSrKhnWeV5pu8L3tqUBpkxoE9awIrWoqZtFgvXg89eFavokRiNaWY2GT6V/
NnTWST47J1k+liLAoNJ5W30uywN22MLh8eJWXURJEG+USLvBlIqbFEjCumiq7taGjn8Y3OTVGo3u
FqWevdKFOxDtBwsPK6tfPmPUQ6zS+mI+BHHAnhJMHXIieQiwbxKCUT0yiR/ofphbwpa2aGVXdWqW
R93XMrz6WF77Mjvi43oWlFikd9O1NSy/0v/o3YKE+L6/L3wLo1qNgy1OszkMWnUw71Dzixk2u3vP
RHRRdHJu5u57o+Fp7Iv32taiPbGDZw6NytwZ14VLWlOZEL8V0bOfIHQSQsVCb3Bo6qLcNxUuuyJV
516doglp/Du7jnDtGOxhnZIdJeHwmGRk01NsXziRRXamRI2GS/lQ3JlsflcWNmNLEvIKOBwsgmpj
+g6OyPET9COQ7cr8WbE9fa1ZrAyWw5HN7chj18D6I0N7pGuRLpKsd4DaF/k24vBh1RA3smG4cdVo
4xfRvMNCRcBLsCziLN7pJkmKGaYzp/fbu5qEmzmEKLNL9knL0MXss2TvBYdLVzkOWVghSKBcpPEY
3zpNgHeBQGxPxftSM424XcnPdHvVHe81tyJtrJtoEBLTiAbQ9uSylCztTNo3wibR3cznadD6K1Xz
x0kptk7JZ5FmRk+rzHaymuYbD9ZGSa7YqUNXcRxHFdoFRAz008VxjORK9s5LUws0TlIjZbjhwWNu
1LDINiXyQNnGPCcNlVXq990NeT/OeiyDiQiaC/QyMXwoh41Pa/XpTgwhbfqg6Betz6QU421cCaw5
84QxWql68OwExqPdBB+9nllnYzxxahILPBzIpgyOVBb8fGQxvTWHG6PMvKb+aAP/hpxvmrBaM68q
/Wfnpc2V8LtbJbSQveAoFqVZ7wdwl4uCouMsoVG6IrTU2niwrnaK9eRM23pNp8gHIdy+ZcIjKRCK
a6aO+g6O83aMBu3E9LwOxubEJoXALumKlduse9xme7do+4XQCFUoCk4Qjpkbs1QMG4Mo4kPgIWQb
jIwXMAGuHenDXVi8hS7yjtpwrlsSCI+UMEsfb/5kkWPDtYLun10ZXkAqA4BHJkeQ7CYyBKHXqB4j
sKWdsqZhsJAgd6+twqiWiZuh1gBxtDEpMqCBqrdqofi7pHIf8FvYWzUpwI4C3Y1T66BqLiZUOyJL
C8kvVNNkL1wcebZrQzHsujMUgGoFPnsLyLI5t9M/9Mx2dgQln7poQIVRVBpnJaKTJu/8Z0wQRqt2
Zzg126q22UHca3Z2Rygabm45z5oIO4gWbSs9HnaCRL9gdDCZ0JbcC3R4eI/Bvm8guu7Mbsj2bQ83
z2lgtqRqLmAuqyoKLoCPpNZy9jafksI7lqYIcc+BHx+UU0dVEoXIg+7xEgpggosxKjaZ6Bco6Uka
cle85fYm9Lyb3MkAaFijOMe9Q9p69VGVlb2rqg8l69CVFO4qi/tjRVYCIW4wRIbU0Wd1y7rjpPef
RZf/KzF+YzGRVOj++xLjElRd/Vt9kR//u76oy7+IomcboRpiKlXZlPL+Nphoxl/UCQ0sJjq2PIGy
5L/qjLr4S1oITlT+kkkbcypK/ttgIv4CXW/SFNctx8aTLv4Tg8nUXvqltKVJQ+CMnAQniOgNCpf8
91+62Gbs5mqZaVg4l/FVvR9nJEzOh8d6/cvTuPr7F/5aqrvo2mnS0ulkS9wGloPzwJ56VL9cJmhN
wr4aLZpX4GNM/MgHgq3vA7W/zr34vnQM56ZKwuibAuF3V70oaaoy6Zi4uWrnkb8Q5MUwy9rmGvFp
HRFalafGOwgb5Rtl0kW18B/3evFIOSzJzu64alkk9izEAwaKq4KNoLEh/vqxXrT2/r4URg7b1Az6
eJd2lB421KiqzB8Rp1SsponbrZLMdm++vsyf7ohDm2OrDkIr+Vkf/eXbM0eD3arRRVCuEusHu4t2
nfdpshmTpnn9+lJ/+sosTeOGHAxZDPzfB4ptdkBQU0x73Vj27EtCtyJwNPUf06bpljlM6oOUMj6y
8R9evr70nx6mZSAawBszub0ueo4kttWmAruJqG6Urb1vWzvwOM43XfSLwv70lTH+LUHNGmuZYV3U
koFLGzF/HM7H4VaJ7hT5RDb49aDff30zf/jKLHoZJgIh02aGubgZr+4qvW25jOsfDbEfiwetuP2f
XYJWyK/vdKII6KQeWKAR1jEVq5lOK5WKzDcv8Xd3cvHA8gZ8EWDYkCrSaSAHLsHs4yC4/PpmLr98
FLS60Cc/H5C5Sc/z+82EQ5loMgJdN2bakxwc5LnVN89reu9/nWqnS/CaSqAB7NORpfx+iT6muFNh
b50TRb8WjQcHMGYDZaeoNoGSfDPOLif2z6uZrDyGQDiiXgoXtChqSM9ReWchzh58QjUwpnuwFSCq
Hqb6xzJs0em3ow78zm+84PrrB/qn6yOHweZkcXz/xwNNOFyqAymDIDKSxaBmr8J26m3SDa8CYup1
4sXELlphtfj6spfzx3Tb5jRX8QrTyLkc9zWbr7oKajIVy9ihDVU3guhAtASvwkG9AnOgN7eFkQOW
MkCPfH3xy6E6XZwJEg0VK6nNUv/7N2yRc+tS/cSBgxbo08wWUDHQbPfw9XX+NJIcZkimSHqD+qX0
TDhj60RQueeaNZUFolDPSVDKqvatsgTdOS9EEbT6+pp/eLAmYk0mSESwqFKn7/uXNYBWj4yQqlNw
y7TSWnhUQ9UFFbg6xSiqqGLuFX7hgKwl/no+gjJrl19/gMuJk4eLFsSg68rjZRdx8XAR5yQWJVNi
zoBCD7PK9wNvFlNe6+kYtNlN1SSATjO1AIDz9ZX/MDdgVeTmiZ4Q7JQubj0UiiY4yREEOnjKmYJg
tnQ0qIz/+VUcW0dnT72dl/bi/mToG1ZOX2quNcD7glff//j6An8YnbbDDOdomA81U724jUa1g1ht
dObrWDorQIU1Lwa2YUujMvf1pf4wQKd+rKpZPDZVtabv8pfBonSiydWejAqdiuix1pUq2nR+U72O
eoDCMMy06pstyp+vyKSqs0mxkQ39fkVi1VydUBV2QhmFTF+H2BZno9xrrc7ONimbb16HP4wJ3j45
TTb87x/qwkizSLxWuMNQQxUST7CbMqn+4yGPwEBI3LI0nbGnXyxKwo1ssmBoHXttM0e/MirNTINf
jyaKetc3F/vnHRkqCmZpM/gMNmAXw8PCayrMnLZx51G2MuSNC7ztPx0WXAJFF+ZpidX+ct4ay67q
8efRCgeFn2iISzUqvGq6L2Fcf32pf94NS4CGvnyajgXf0e/joRC2ggLKC+eqMWJz0kKRvXFQ9oxv
bukf0yK7BR39CBtwk324c/HWqn1bWFkQok8bPVKUOqH9iNymQggeEU3XLXSHFjuJ0l/fnZi++d/2
EpgDcLrjd9c1R/5jBSCPKU0HhdQYJT23NfYxfZeJ6CRaY9O35GJPVkv5EmvjN6v6pXscJw4XRlmL
/JMyJ1uL358rYcbN0Kdc2MqfCY+IXZoqMt+73n3hnTwQHFF1HdMnceiafHPP0wC8vGdbcwSaaDa1
/xg9Uhvr1nWIzsUPh4sV7spCfri7YBPMzv3sJyku6MPeytmODtw3c/M/1h7uepqaeT0mwYl1sZtu
XdX0WPq9eU8+rd3rm4RSaY77CtDf3HGq9de3+o/Be3E57feHnCe+TafKQmqSa+SGhGuOX9/M0BgT
Lm5K1yZpE+uazW5lWhQuhm4X+0Zv5j6ebpG4M1loo1gUARjReWiorXUmzQASmqKGqrOqe0qtyziX
tDiF1tHKRbfPQksXRjcrNHXEGi3IY0SY0UsZjaAllR9NYeyKuCGV2qq990yP5CzwrGZTJsI6Sle3
Fi3jbGGkBFcbRDFRYJTRXrcbYgdL/Z1sLznL5PCaGvl90/e3Ea42LvssW3udG+/ueJeYGir/bjkY
6TGeuov0RpEAzpVcI0HpoCjr0vkhqwJyTjPTK29P+3YJG4HAiGiCIa9NQI2FCboha5YWybcjMV76
PWGOtO+jNZx5uN3ZvmqrTVoq94lxK9p008FrMny64QJMCoGS8dYk2wjb4i7VxbVP+iHspJU9af+k
eowUuvpYcSRs6ibIVlmv4yWGA0Agarc3Cvrntr9xrYcmHQ+DmR06iLp5F5zkAAghNhOVOjIVd9ME
Kdzq1Zzp5o4oj01Mkd/M2SuE0A+kNWdXsfZGjFxVe0orFA7BznTvavmGVnXVpeG9QmFzS7jSm9Ob
byYrP53G68Tu1wrohMCYMsO8mEdfHiyC6/XAWocyvI3geAppbjUXC7ms5lr7rCMFSINgadUA+51+
YcEzV3qa+p2+lmpLRTlYWGE0l6pLcnQ0643uoOcfoaIA3snZEKfxilyT6w4L5iBRUBEsaJQ4YUfy
NWtKsVPkA8RCMRwFov2gm/cx5Xf6WuDzkB0FSxQfo3NPoPYY3JDtgQ8bFoIjd42+0bkHgmyAKc5A
8Y3ujICK9RCeEneuFa/+hJbqlv6Av5h8jDX48AougbIRUzsGqx/oX3QJszJbu5AnWmkua+8xDd77
+EohL4tPYCwEPcBGhHdDou4MIsdVmtW2Fa19UEpj8KhE7aOVQDxFJ4xkHhWAP7edQ4kQDv5juHaI
EPZnlrHtvd1Y3ZVA7EN4ISo47fQwGneeEu9zSdZC9ZSp170JKo9EJuOjg/sAHGCuVDtieeg0AY6N
G3erh/59UtOjMo+jcmU4JPUh4PUXmrw2yRswyyuruYnHc1MQdgp+Pg4ctAH+QFh7Pu/6oy7NnSaV
ra7dh/3HKBtatAhzQNrm29gdkfvTOawXxQiit3vIzduofYL8ZsqlRWJnH9yHrQVG9Gho9yNWzG5b
9f2d6Z/7cesGK0mEsLUch7uSzANfjRZSOybetuPU65SPFZBSt7VneCvJCWnPwgLFUMtqa3shZMwU
IOkKog2MgW0cPJNcNFPHbdpu1XBn11dBE4MHu+9hm9k/LO22018R5mb8vI3S106NPXM158/KeSRX
g+trwJXts0Dh05QH2bQLn3XK5N/Ug5+bq4Zvxp5zO7PI3JoJOIZ1Aj7RuBN4O+/oicb+a4vPFt11
fcICRXFKh1pW9OzLkkVvHowK/137U+1QHhUuVFjhuG8kA5wLc/hJNtMc981DCO0bF7BcxaAHVzHB
MZRqgLxV7dVACWpJllO6dskYmtU6VFA4vkudF7ovm9MQ1usKhV2hVYt4jN5bG2e1xZtLSgdEc/IT
i0SuO8vfNJH50IwGCU1QqnybJ9K7146SnZO4OGsxb1ymyutRK1eF75xaV2lnGvAIiJTum/TlmvSb
XZcSTzMaB5Jd7mVDL0x1N4i8kET39JB7b63CJHLpTpZt+Wrkvct0BbK/3wZKMQvFS6OZS85n24ro
sLA6Za56jpstEb87ncBFvnkSiYPmbNhkwtGzv6NAAPaW8X1XihvLBh186PyNRRvFcKdk8qXarmLn
Pg/WRMy4/mrSzr8CAyyve4zufbYE/JEi9UuYpiN0Sm8AXBAp7vP0mEY0rIl9uLbLh7KZK/Umes3C
1ZDcV8pcUDulUgFYkN7gbtTITmWtisHS9RtSgtFeph5xBHuGmp1tlGqh0IbNVo1PfwfpWEU/Hs1Z
mAxrj4AK236WQfzD8+pbs2tPXvuz5mPkQoN7Pcy0qrgWQ3fU0Hd2znDW64xUpRHFXkeDvcL2rODj
pDwRPOVJtWpj9bY2gIZI4jNArpkFY1Od+e19g/aoHpZAFEmyJLqkOGbdkx49RNGzK64rg8Tp9zxb
R6SttZs6WLfTZHfVjsuAyVFpz21H4gODvJgTdrZ0WRM7+xE7fwW1IH5PKBcR2qiQD0ECSPvm+iTe
hHclYUqEhnv7KHgJxD5OISKSRqYEz579hDtihGQbImTpYC+PHygKB/tDRuvRWLKiQRqsAeHCMn7k
FIAG60aF343ev7rNYQea7hwhQZbDP57HRC/X6GuyRVYWV473iEhr5dO2rcaHTpwMp1x4mrener+Y
ZPwpSbaOwSKpVO1dmvYYvqAt08WNfsTEOlRduihJRtFCnSKYli8azhtFoR+7MFiK9sELAmzE1TNK
AZNP7yGgsux42yvB2i6ejTAmoNhd1NG1FhJ7THeXcUtaAuG+dBnBj+7wOqMbgJ9Ro3rLbk0EqSrl
ato+90TKPmimd+p6cSPFXnVeVXHWjeNQQ6juzY2Y9L75fWGze01h18jh7HT+rirCe8hoV6Hm7EMn
2Q4DwbDM47ciQA4X3TtWfSoza53D/jFUUMiNeIGntwhq4qUBlDil3IIiYabFr1y8JtoG8+qsd08p
xC96xZZ+LkQ1h5GxbLOdY7EQcPQjeRzvto38470ldnJUAHMgV1PTY4V8VN1YRPvE5I4QxATAqGFX
lNwaCgLsjviV4qUaTyK/7/SjTF/dpEXsNS4CDdM+GjRVYR4Js1MJwVK28AvMH5Y6LjssbKYbLNkK
1cmT2/wozfbA7ncdF4fRXoXKbec+OzRuBpq4TV+iTRix/4RE/hjnZIR+0oKGHG2xHaLsWg7DLhTo
pC12V0mHr5hJiBZ3R7gVIly1JV1Lr840SzdUqGjr5pvQ75jPHXLnonVgECRvm7dN5SK4QJDFmXih
1lCSvNJ9KSWGVDq/CzuPEPeKbaPKRTftVXhiGVuEytjVRMuJnUEWRdS96hAH7SDYD665hieFmIQJ
YiCs0ih2oKdu9ZHdLnUyPEDbpE+f5WgRh5u00ODNG994sItbAmsQjpBHgvRYbYJDYHk3pU02uDR+
Nj7qrV2W78GtLgaFUKjEWA2BdlQAZja+ukVelQVya7pHBQVinfkolKuXMLv2Ousx9vfNWNzGnL6b
YVoE6iU6vqYQBCmQ2mY+6X489+mC69ghZrDTr/vKXgorYF6599txlSnV/eDpK9wEr2n3cySa3Y7h
RBB1or1qOjzU4sa3PbTA7QmVGwgfQrPVk5HfxUST6I2/jXoUuaozgrJkFoV2u3Adc0pabl9sG5mK
14qboXtty2bbGAfVXeqsdgoB2WCwyL1QgT6zp+FAMSp8sglclbcuUTK1L++ajlXdlKO7KisYBZGR
OXzNyB69vrRvqUq1qywo06MZIRCTaljMOjd2zq2VZDsRucM6qa19Gup7NQMzNSIKWY6RSfaImSzM
gugzybYCzPCtOqpHOwRTbEzY3cFYBjJJ1pwaVlrpPeRDPA/tGLxs+hDxMCxfPWcWkiWSIJJIuarq
+KQjxVhmDrG2duB0m4higgZwQ806jGuHXjBALOXMMORFrLUdzu9jmyNm6DE3Kf1VYXiEnoWH0q7m
XnrnNe8OyfdRaMyCCAj/Q1ft0v4YIobTslWg5gRGklYXsY89OhpnJEEZBm4/UjPQCTZqM+PRJavG
nvLs2a2V+lXfuPtRI/rOvx8nXcjQLAKQ7GNucZ7LbkSc3pbVq2n+zHJCedqD10O3STdVRa12sBa+
SFAlNGTC3vdNvMgjEmSTao74iixm1g77ylbshcsoywGF6l4+J7FurTvDLGE8Dc5GJ1GLg+OCu37y
snDde/08GbQ7XtnHJC5XaC2xoDjOtUMsTawa7F0I9vCyH6VPgChEIzXFb+CuidqeZZAxfOJQSzs7
N6qCVYG3XL6kJsLR8DhAAcJDClM3ZJKFTd8c7O4lodxM/heImCvdIlDTIdLBfAiZRduWWESELDAY
sROQUcz5AJlqppJOXx8SKTe5ipiukDskXUPEsnfu0XH15ZUOS80IwT/nZPr45Vwp38quRDfSEPdN
97OG/ZVxdkGeZxgkkAbRGlYvxxkaOlLeknKAUB4isNXGOwgY5Ws/Kj8wr1wphUTeWBjzBJxWxm/v
zXTFZL5MiObT3GwV9+OVC4dxJpPxrkyHD0/FenDv5ERH7TX7yhkC8Of5AgRTSihEUb3n7GM1tmKM
CFv6ZxiwCGKdHZiyjKkiispVbh0HjzNEsJ6W+cG7TeMb8is2fA8dstuwgU4MY4d5suP8ikEkPkvv
ydCexm4jvavWu9YobRI9sR4b780lzChg+5d4/jL2YC0Wc7889iZ7ZQ7DRby28mCRpltvXIc6Bhey
T2ztaHBESe1i3jfUF7Gymt2xh2pBCF1UbmGCqMU1ZzEjIS1vLomKgUiC3DlGp1T4B9uBgD+fkNWE
0FcHU2y1+K4D3OtsBRtUHXY2mzyz2ba4r2tBMMK4jq3+FUKuWI6JknNarJZEx+POeOLUkBGDWu9a
AljtpJypwLKL9DhY7z0ji4C2hVtetyCONJvH9JGXqEyJI0TzzeM2lgic5yVJzE7fLqSPefCKyKlQ
2baSUxnHVkRHHP3AjZXzxtq7tEGY69Czjh6JjPdkHy19/z0gm0DQrDi57tOovAvgP2T9+mtrwJpz
KhNQ2NmrxQRM2HIYvJM/aQX/j7szW47b6LL1q/QLwAEgASRwW/NAFsVRom4QFCVhTszj058PkM9v
iXKY4Yjui245giYpkVWFSmTuvfYaLoLWVJs+4h1Y039KStvhnKjo6JFAXn3Q/UsTt6saOqnV3TXY
HlAEM4w/wz0/Mwm8i3EiRUGh6FgVCE8Dn6986h39pA0t2c9ID6JvWnbfA8ak3nhKmkPVviCiJJQP
QcBamA8V2hEnXvnQvWr/8+hoODICosJPYf6zCuv5fLTBARLIuDvdXQVkYxb5zCmcyM98BEiZJtSf
qEwiZAOMKK6VUZ0a7RRN6NXKhzpg3+rX8yAwvG9dBlUvNs17kNUgQjjKIRjy652G5DmmQ/LozC2D
wxZK9c7ub2OMB7lPevc8kH6ZD1vkyHZK9bMZQ2p3+zRkJgA99XyMIiwTF6g1Z9XN9gN3ObkDSD6w
mmaG3UIAzB4J5eRRq4cJkwLfxmA8YnO1tFUpHgr9ZOcIgAg5tVWzlRZxRIHaRC66jdLCQoxksQg7
PthqBv4W+EeyquOW05jQpVEYW4BDK7+pvFMgimvTeCVPSWB15BQURniKdkkaQoZsj8VgbRPlvxZa
831A5pFP5GWQaE5/bLM5Pg8YNVVJdLZatWWqxM7toDaKLhoIvq632EriswoJOHYcaOm0+hh1eS6m
kS9JT7ZJfWmr7NSVHxvz1kMkXAbk0c4+h9E3K7iuq/oD5RovcdwOk70RSXBf5THKnvKcpQHwVlrs
xHy3EBzkphhgx8mwtiuNTs5HYtMa1P+eV0W40DtE6rlYljYI+XjR0bTNorqVWN9C/rayBmys90MS
zDGq+tKSJpdszdEZa7zOg+Y2dUbxDA8SfKCOosld5UbnPxBjJSHgkcxIcFn5uTcB0jS+ueu7l94M
jS+ESE5Em06DxQZRBvpdoTSbpLYxR2NQd2XKhj1pnyvVkCDRJ/O5xGtWH8YlnjUc4OePBLUyxxSd
DtUwTM6RG+OqECitpAsqrYq8Q/wyNRsvSznkwB3w2qEzVgbWYnVEKJDlVPFn24unM1l58gzPbCBg
Xg/KA4rP9FGLBkcd69Aq7rPByT+AzhKziVC+uqlxUzx0DJrvdOhtp7ZHbwbL0hb4WNT9Xguqclsi
XXyyzGQEzTLFY4071kPvGu1rhnXdt9bzjfY+6tlO1n6Aa91em1TyxQ0irBnDIrxj2ueT5qdV6QsO
IxDCJ6TQZJrYCDX0ViMcMs+MfRPxvq7GjGqVtOnE2IqSd5EcBpeJcupV5bMjo3o/1eCO/cgMus4b
9cnpOv1S27ymQCGv9oXr3lcdYeyRDdRa5YkLBgDlEniPiPOZhNnc5naEhb2mIQghPch5jgFRr0LH
BHxsokxdbK+uPBA/Qr8xTufoYrrp9ETOxz3OaDZbk66IjMS0uX9V1UhT3LfCx2AZz3byZAk1fYo6
a/ZkH/uS2D1CpU+662MOX6TiNiWp/FKO2fAhQ6D12fXNod64ERrGJvXEtwyVKyAqObDtdVdPdrwr
pj5m6aukrjeDyTEKnWdot5mWUxmZgQHVs41Vdxlzl41NNo1xVyaGuG4NCWNVs3AlMgda/qIaE4zg
8vjUOkg2DejEN7qWSG79cYqxgjQC0EYMF4kZb2j7zPpz0Bg6FlJ9+eKSKHEVVrEE589zZDEq1fun
upxwb4kgqa+7wdX3ExgWMKvF1pz1evvgS+LsodNWn2UPpyruMU6mGHCHO/SMyyFIYi4RydbXAfeU
lZeX/bVQChms5uQEfxXtIRYEvtr5akogyEjsT4FtcchGKEfU3gWtXhnt4xLdK2MLOGV7ywxp9GF/
WwSkNsWkjk2aGuHGj+IWSjdOHv42Tbo5QhOpXXEskftuxkwSm9RN1fyYMvbiE8VcVjxnRpfXeGRp
mSJ1o8dYhCBezbwn5rgUbNeZKXc5LIzimjydLPmuyrgrH/JwtOOr3q7q+noIJ3f4BB8BLm7Ztq2/
dZhJumenT638wXAyUSEYSBRdRT7GiXM19M2Ef0I6xsNzJMy6PyawI4utzENa9QZK0YDFhCXvykyZ
45VsfSqJciLcAL6Ajpg3SKjeSWZQk0MuWuo2hxhoKL0Y8RSWu2BAP7f2TY6IDX2Hk++x+5sNR/Vh
sLLzhM+qe+N1adhvYaWaIHJ9onuc0k0Vf+gDDS+J2S1QQqn3GGaYQKIJkd6JHeoe5q7WXdzP1Q2m
s5VE9ZX3PWFD1CnmudSsoTp0ZeBhXgfoQR5LRGKAF0XSIK0N1smmbQeBihNOQcVJF9IGRrmToYDB
sac8Ey7fMt9DB2Ksaru1y1MUhhM4VkP0xqWGPpp/yEbplzFuypZfvsSFmuPaOiipQHod8eMxEmwc
OarQ14+Il+3qxrBI7jniAEE+JvdTml4nsTOAeRGI1nzKkDYxXDFtzJM/m/wwCehsShP14xC14JDE
gnDujwNtMm1A3gwgQLkCyBQGIUxU08qpu6ewyT1ixwJbSBP03W4LBkdGVQwEOMAmMppXR7l4Ghq5
T0AagzQVxK99EnGm5WbS40vdOBV52wTa949p5KjryfEHlD+uxDIT+W6zNlo5IkCux2E8V5oqQ6wp
OruT264T4yx7Ne9jAq5HxjtJLbb2vHncxw6GQo+Gjyw5ACuW2pWledMnKwoz+sMAEkx1G5h6G+AO
WkTDa9+WTnEt4znU0u7JP0CeV8vspS36ieLTFDiedp5bQzhDwmzOKU8ZFxP+q6id7lufDFV0yLOM
RttIBlveTvmQqr1pdwKDTTFNUhLn7Lb2SzqMXv25MIcs+YBVtqPwTSEf5hzkWUtovLJb7zzQEWef
Qq81nCenmTpk9JpMaQtFVA/5qSHSobvGXLfwTmXptdGrHIeaBE1Pdib+7Kk/lo854sdq77sp+nFC
XAoXhVfEus9wbnWQXJCyGIdXseeCpnWkNuodMXtZY7/6bQn6MPlo9J4NEi189mxle4rbGFdxYEo2
c+2jgtxHMxVUun0Z/Q4BColDxLYJXVnZPtU6iPxQoq123zSOhtV2HGjdxxwSSbGrSIlXZ4/gI7pE
xrhhQeuocgRX7jaYBtMpGSAWpt48kwMS2Nlrw6Q/RJhuMmUrNbea6PecCDkhe32aaJkt17GBDRp2
/Sb1g8j0nSEr+wfl8L9bGvC/KFcCxttPk/vfgyWi6r8eXph2/8z8X37mT+q/9YcuMYyAuua68Pn/
ov4L8Qf8X5zubey8oFIIKAD/P1vC/EPnD4oBmA7YinlM//+i/ktSB6yZjQYPG+7+v6H+/2YrZjj4
eeiYW8DKgb7ylqUVJ2lm4b1GX9WRnwnyahMpQ7LUZD3XrFVyiLDtfqYmGUeYDy10EFDiTKerZqwZ
zcY/kqpg7YsBX+kqj0b3brma/90L6mOURMW3r9HL/4Kkkpk8+A8ykpL0+byKXtL/IvFWfXv5eWHN
P/pjXRkG8SOM9ag9TbDghav1Z2bJHw5mWjgmwkfCVhMq3H/WlfhD8l2g7Jl+bGBV89e60ow/cK8T
zqwr4QyTrK1/tbBc7pKfqToQjnloMvDwZp0Ndd5mTJQyaD2Jn/hkubihGKgJJZG1Qqg7lJ3WVYes
yzqh3WLW1HXaJk6u4sYonu1mOHV6c99mujx0QRjvGXefZM6ErAtjta0+1DlYOXdPj12t9DDbwn6V
GrJflWzK+7qhUpzcY57QCPoIdLd2DYkGfeuxVOn3EMLzKRGMxCsTGH5oh0MKarcz3Ni+o36E+YOX
sQlfOKW4c/ve2MlMuXvH0pG8lpA1CmMP8pzsU+hdaOrkjSt8cTcgu1hFHIE7ZZDDV2Vata5yEkVX
0sAxOdRUBerGmAeVM5UcqtlCKLR5SJebMNvCu1NbUjjKvUmyIH2dfS4qBnZm5j1OAkhAw0yUXX4C
uISeDtRoijI6+sj/0uwbnmfArK286wbnRpUNY8L5IboQeEbHgoanhWA5Y04lqwDaQoL8V6TgHdnY
gmEZ+S1n71NhdSFO4npOZcE8D/cetdXqDFqGA3I5WM2j7NuPpoOBiORnziYZxwyVw4NdUD9YUrvu
gSWaDqSYio8MmOlh+W0FIfYUtHufwokpp22fm8hsN1wxHFywUDnFLhR4NG5PTVsUH4eYGEeW/DnO
arDEO97H+qYyyIsSyfeuFwz+yubR6QkXjx0SZ5frRAbjF6ZLZFLRxThZMB1Cg5ibzLqrEjP8ZFW3
U+KRjIbOf2ulVylI86XAqd8ZCnHuzFqsUWFjFd8F1wWQqLLrR3Nqh10X0jEr95aGsPJCF6zK/py4
nkWWKsq9Nk4QaJoFptYuAyJlWy4uPibu50WPnZmDL0ebWldubADy5Im+zRyGJjFmMWuXURnmxQp/
nf5bk3nTB20sDoWT+htu4RrTNR9WboEvmj/kR899MqvK/PDTvvLhB23uZ0HWWyKf0HnnIFRLZ/6/
YeozB+0niu7ksOpaspWXpxvJKtw3UBOiLnZva2qoI/A3uE2hb1Q5NI8Cx5x1EKMh/+enAUr3dquw
0LlBueLJ4GUBO/nX5+EyEsgNSQYJgHli518AMYCjh+au9+OnMDAjJkrQzYwS0/wiJHFngNA/zLbX
odTWxTB86hJKYS3VX8cp+hJjKJ/ZfrlOLOYhlYzuwtg/pcw269w8OWlEED0wWHYpTQpFrXAYfs4f
Gj0gAmTIbqzMhUkTWt8CB+sCJ/Twf7P8bZLLJ+Z+q8IUAO4N0xS46Nm6D/LqVBk9GOP8IdVorFZ+
8g0tt1j3VeWvUhfN8SowPP62zOrT8lmNUcrerbPzkI/Mg7t71OiAPli3nDBmUKdo/uyvL3scG07D
zfJd1cwEp+XT5Z92U6dzqxafi+Uvlu8xiCelCNfuHlRQpq1z0iX9RObGB1Fp5amdn/Xy2V9fmjAX
Qj/C3g9pe8p0zb7VXeKBvDCJAF6HVwwiMATBf2k/pngUYUvFjVsLGE2+ZW87Hfc/vX0STRMRF9US
bx4m8yifeVyq8BPqSRUq4ZwRQV8ckqI/eHFYnqzOKk6G7IrTX1+mA1lEunWQkrFNn6niNM4fls88
m9gYXLOOaWDrp0j1fEA/DuRIZIsaBcwohZHA8tlfHxJLbM0i0w99En9TXYno3G3r0/IhZ24UJ2a6
Lyp5Nns1kHjXj+ssdz7R5Ec7r1DtiYwrDxl/6BEX2nUvShvrLWp5MlScBpQpGSd1AtsJNxZA28qv
JuOknBjzQ2vEUKH/hI2GdcySZjqRCeqv/UgSD6V8cYL/vHzbrpLpVHkMddh6ryxzhHjJyIsoTanj
NZ6M5PJCPQPgOJZ+AYypTBxEQKs+RXBDic1Mvlek8iyvqJgvg115PQyo+WXuABMJt4gMgFTFDlyn
7nmUqbM3A2Eg0gbg8PJOndwJ9GW16rv2e+oQVkBXuQebcfd1Bc1KEMssANYujfmMjuiqnde7dAMW
9/LpMK8poLoANxFttlMaS+JXZIlun88MmjxWlBUGjFAa3rVRM/WjZpJbkoeso3m9Lx/6uvnzs9RG
Cp1ZzDys+Zb46y8CdN5AVpra9Kn0twGulz7nfjhN9smaiRoxMBVxUW1BYnMbHzJrIE50Ntbq5vfJ
CzTesuVryx4IVu8lZgecU4Fln6hO0oPv+Hva9fosCwdru8gnUzV6XH5Cq0PQPitMskOdIqEyeCBy
Bp9G8c1TvrU1PE4wzysuw8TYShKKWH3sPaYNY4cP+1PW3zsQmHDW0M5pc5e05ssEk2Zy4fpmsfPg
zuwXyvBVH6twZ3Bvb3RVI+Me00MLJroZlcS5gHFnMBSEso8vNjSYjcXMGWDlSwj0sUX5hcHZhD0p
5tTNIRuAg2uM+e2uUKu+pxowIrJi7Bjg1QhIaewbvheMrg8T1711m03mJmiI3OGCc8e9jxHKJrfc
Y6DXG1yiWLBQzWgseKQ5V0YoSJutu/fk9Ko83CLmQKkg6Un/sMyNzIBFMYBby1bdZHHmb3tnOvad
lm+L+25mBLpO2t6N4FQrEbCz44hhgStpz+3gJXtKqEkU7oZQ8DlNdKAyctptNEwFFjXzQUmlk+LI
eOsAfrMLjRngf2gkh8morYuEhhHIsT61EFJXSz1St5h4akHKbKhr7a1ysmanssrYJEgwtv5qwAyC
v3egirrVlXDjfSNT+xzq8NzSyLroEcmnm24MjWtzYthP025uRJhZH6rPZk029YSa5lBVukPajFY8
99W4HmJyqJnG3gI4wVwLstfeLDEXKsn/DEdrOHvTEZgp2jPCfdRqLH+mKv+6PF1eGqFnJWEvKnx2
iS7nmTjYKpkY84fBo6JAwM4HskCJnxI5WvjGVqXCRypo4iNubYZVuLsSMzoOUW3aSIMZSj9zFIPa
IqEGS7qOeLHzHOKkRRU5fl78DO1VXgdZ8rnUsDMrw2jadLmtNiLrnE+KOUd9EJEKL3WLQ5Ufus4+
wdZt5aQZLyfvhj1J2SfMHpIrTH7uzYgAFmMIgEwDDCBq/G9P3CyI1Qx8akEizQaylGto0UfnUzE6
e4wvISIQ4bJt4MAT1askFik9joSGM2wImT0v12r5lp6Cc9Rd890KXxxhso6CRh4igpLqIT4XCfXr
4K6DLBdnZNjtptfK9lSl4a0d9ocUJ9q93ZOuwbxSHjz8MrYdZ7/B+sSg8KPBwHoQH1FDNIeg/Vji
7neqqTKwqiHEtdtoubDPPWDrtj4HXiRu/bZdC8WodJi/6VqZeSrakAQzcMLErlh3bvWw1H2RRq5y
qZvmsdR4y5zK/ejydK7D6rMRHHAmsQ+2l06HJChfbeueZxZ+aMITQRoGl51BLDDajRuUj4VtEmkQ
E3xYmBjKDc69URC1Ug0fMQltNmEw0hS18KRnkuA8TLFy8WyFfnwYR1qAunOudQvTjMm6trGzO4xz
UIzULE7vPG+upqHayrpiwhfY1arHkHR3KAOIXa2niwcZn/MmdrZB6iTQ+9TGxbhkM/UiXA9W+IU4
vYCRHCh8j7tNGpMiHukwY8oBC0OS7teoCWbvOXBmxIr4I4NKcwuhL4Tfqn312JbJuu0veuPC+2yr
k5NIAm3qq7qEIh5U78ifzF8LUZfwSHRjBsDLDMW6Ur4RXSRisKai/FrbWn1tG99tos12VnQd1rp9
7roPBL60WzKlLpFfONtc5t/1vMCRmKQbd9j0JRKKZjYSsyP9UxwxvUpEfihDaoSyCuD15arfaLQf
/yMIyf+5wNdZgfMPMEpFYNSv4Mn8A//x+zWQr5lIiZBH470BRPIDPMGpg6/IRQd1Q8qFtPY/4Inh
/oGVteO4DhYIswcsv+5PUA5LYJwXANL4B3NGjCv+DXaymOj/pHKa5VwWkj/TQN0lARze9ENx2AoC
Azt7tSAeXRKYiEIg/ErwgRJvgVvOuWxrE21hqO5ryn6zHZsAj0UnKnf9vC8NPUnFLoFG5JQiAZlg
eU7evmXHXDuFVx/VWD+mc/tpZkPBtp5/sNV7ysU3d5OcXwZ95azHFLgHmuYbnVjFMdczMeAY9Ikl
jBjvls7OnA8uq56PlRlqCGvVs5vr+6TOjUtcFvsqTaDCeJXA7c8maN57tGz8wtsyIMRylPLolV+X
LddyMJLysIKHcYxb7U+L5e9641+3gh9PnkspTBPhILKvN1uB17iDhyCCeQ3zxgujVGvHYBDCM+WG
lZxji85GCabXI73tzurrl+U46jLngFhKvRP1IuaHe7Mk2J50C5Nq/gOn+7VFDoXmUM7RWCxd+KCK
Qw/P8URk5quMm6NrlMNRDFgAYw3olFLepjG84szhQ1lrbEvUY7K+H0cUJlQllx7bVBzM2ax8F7UI
V5ec+REiahfxAoshCg6DPm9XQabDy9hPBFpGs9YlMBVhe5p3bpDFvHPN30KGLBiXOw8MEsTcQ7z/
64tsMHGLxcxalNlUnpG6fC6Y76wjqX2f9N4GTKEdr7zpvFiudrK5wyofSGDooC+QUl8toEUfkAeT
lF/eeXJv5JbzanY9XDk47LE0AJv/9cnJqlJBNyCfYaoKEVfD6nm+VMuCSCIGl4lb7J06PGIre4PR
4Hv2OcbfLAH8jLEWp/xlJDDnXf+M1pS5Hvqm1ds0Uc5VmAcYzBXuunBDBaUHMCIvwaDimjbI7br0
x5vbQdEgYyBdv3Mx3qgT54sxS2o5KBle8MUb5Ai31wLP1pC4emSMZzNL1FZhQdMWjroCfXHchpQ4
prFYAeKC4BfwruM43y23/ABguuvH8N/fsQBIWOCAbrPlGG+17UXFagYUtebU+HTfSRcpiHEJHe1l
8TQMCmo1l3z6NoHa1Wt43A0NvKBoCg6VMuzdO5doebxfb1mmPRZboA3mzlN6s2Do4/Ci7KGqBbLp
t1JvtpVFNkxrDf0F4k3d7HKLJ1iETBIbnyhjrnpxTktR7Lid6UPmErISGbINl4WmddAqGZmHaxgZ
+8gnbXIsU9jehvqMr5g9jLixJTkSrhGukiD8rp4QtCTJlB8zxQ5qMq3H+sReZcOJdsQloqECEZ5y
6MkN0Xk+7DcD7sJ5kIiLLOwFq9m12heJRgCl/lFHJiXh2c3ixbMBDS+fUcFl6ZVTbNAMJ9FmMhUv
y3XOvlHfWWn+gtgf+/IIlUCsn5eGpteT2UdugMiSo+XypEZwW6nB4kqsH2X+CC1Et79PeUmzFzne
3nYvUoyv8Pjsc6vKbVKTTSvzmHFngpFTmgZbIzFmhUT0UcAMxSa12kZhqu6qIaOStNtyHQxAJghF
Xh2fS7rctsKa/EOH7SDQLqEf5OSNgj61aihYw6Jwb0Xvk5dm7ZxOcl41JccQUa2rGFFZEmblAQuI
zzL3xK6x4S6mimy2zHl6ZyH9fhJJA2ku4Vqcgzh+vTmJognUkvD2P0+ivqqvNN/sNv7M3mhT0vYM
F1ZML0/2qO8DP2NCkgBLjoNz24ni5p1n8/sezbNBLoy3gyQp6q2oXpYuTXMH/Rf7bn8tetirifM9
zmgOBhwYMIW0tb2sTQxSucxkaGtwl/x1+9CuLCtXx6KF1c8Y3H33fmP7e3O7mQj9udFmwT/mBb9u
j56fCyCSEWZoIt1j7OOFKLDmXQZFju99xl/0juQ+TDOjZmePKj/+85WZD6e3j8/+7OL84lFCLpPW
n8D0RtO7HwXD0t75gXm2oTTskiCmIUNIjO+fsXa7ikHGvEL/+cF/m+NiqiYEJ5NpkZhD1/jm6Ayz
IBpRGLNIDD1YTXi+onzwv1tzpkChDCj2gX/d4pC5SWQmd0Upn9B46nH3JY/N9wLeAe9/vxjCwxFB
p2jh/XjbSHkojLURys+PciUSsMLzeZ6VVP6XJkyHnRlCge0FIiAoSQDy2ZcJ/Gq5KzsL0jCyL7wN
mUHoaXLRjIHQYptDZimIg76+yk0vW8NEay51YB+TRJsOyyBIDLpAxqFZpAKxabad8s+GEEyrrcK7
wiHEPgMY+oTIcigiiva2hSbGDbBntm3HcFxLXDchGoPbuKDee9knT2QFr1TsZx+8Rs9ObeaNm7BE
907Zu0WmpFOmh+4uVAKZFbJgAnLL4CqyA0C08SFDIPLcqWQvdX06LxvxnKZBXi02v8hCNpaDttGp
3Vlzlo+nFl0qxvPBKcGctumCCNmVd10BQW4bGTnrWDvD5wpvl2ec1DYFEaazms9ZjLFt8RyEyBCU
/tGklLr1u3oVcnzvulLsmXW2myIXCMHnk2XygVVL10S5FeACXnscH8FBmBwXSQoaWLHOriIEbcth
rpEi7sXlIch2WdUZlwhF+hCPKINQRnbGA7UnMIc1AbXY0WnsEF45EsGl6wtg9bnSjypPvwwp7Bqw
07B5HKJ8bRsNv6IhE3X5pcsUzZ1nZ42v3SOmz9cR6q44b5rHnIfJwQ6ZZYa7IYSFUFYkHxzxFo7J
HO5lfJW3tXHxm/Qpj2hqnMG6TILdOsmm69xyoO0qDwNWDp0Natxh7UydXLdp3KJbV7PxP07vhRl/
BpE8mzrSMJKx+lVY4Khb4yG7tZJy4qAOym0V14/4b7eoLb8u9XiO18520r4VphoJzkvVNsUv4pQg
ySkiwwMD0uQKAhv9VtM+QZnIL62i7ChN452gkr+pEmd7JgZqNtYODo6Ov26D6eCDcNWmhXx10td2
mxWg49xHdkZOG6Lj3KicDYEXIGFMnn/gFYw+8aP3beO9PZmO+O2eSD6ly2xRzvyWt+wSD7tDP5xC
EkyBkxwVqpvWHfVDwIBoA+sXrehy381nal4gEjfxElxmv+/sjr+XzvhbYAdG70Rf8Vszhw7TbeOG
hnp5tyqz4Xz3JsqseBODtBewojdTEYx72rfbpSvCAm7taI349y3OfHRSn3Kgz639m6KwnBqC5OC5
M3yg98LUtdky/B3WSzMOKHAUNRbF/oCCocvc6UA4yLHXwvE0MWrzG7u64BK7L9WI4llt/vVlAv1y
bS6RR/wPeMava8eCctajF2cnmTcIDJ0jYmHYGINkThJwiWjvtYJKquIONCGLz++bHibHMedi/vNz
mZuZX09TUBndtmwHeAaq05tmR4Rx44+Kp7L41uN468Hdz7191aUo9XNO0eVt+ucHNX4/tkCDJACP
w6geHGcuxX46wyVae+GFDb655ZgcNM9Orynxi+fYysQO8587QpO+LrwEx9NfTZNUDzW7vYvSv8Sp
RD/bW+8N6eeL/uuVwEcbtx0DC1gSpbw3b0ppDzECDfjDZv8Z1h7h71a7HVNOqTnLoYo8cYSIFe2D
GP1LXQfIr776+JPtLFBnUin6hnMWndO8rf7z5fobUMKzqOVNC0cgAVLyBuAZSt2r+swSK4Go9Coe
oPboR8MwMsABTF16WaYozVtzqw/eNSAUNPF5yVjg7Y0+lRsRdegVM5LmIUJtcx9RoTFYV6kjAs5r
HQKEog+aor7YxUxK8Ni6dxsv+iQDDPTjJgqpxLOVgsN2wAgJYWZq52DH73m//U1xxev0+ANBYTZP
e7MsQpYa7SLixBx+CvOTrxJf+xmksM96wbS48GHV4D2HqyHepeTm2E9VCZmm9gcdjoB859742+tO
VQUSOcOEAJW/LtOk7Vr0BT3XvXOvunAeDM67Sd4xZJoiH8ebzHiaaMImWNTbqZiOMLVaTGM4e41w
mi0sGh+8AintXEsFw6QOlRHu+ykXGyzYjygk9XNCfudYyRtBHsZFIqqTukYYRPIpTdsvjYZD+nIn
tD6OJ8zk83e2yt/raZBDrJbwVQNsgZH264t08HDMPA3FFyoI++xI+WCpai+jvNgmTQDNil4wm+Lu
OOr2wz8v7HkTfnPLYedG9+6A94IEv3m/c09Wfhwl4FDz0AnusNoubcTymDKJrA2hR1gVUbm+V8e/
fWgBYMoCw9eZ1GP8kt/U8X6r6LpCxyLMogE5wE6j9zMsj7Lomz8zgZZ2W09obOTcSsRZyhiwNG6L
2LaQT8PQGcPZ90JOxGDpCDc6aAZ9Mcl3nqj59kgFhMKWzrK4POBiXKlf3x4DSkTto4Fhq9Rpp4Ws
99XMQWe6bO8nqNbXTW1gsT9Ssi1Pa4THTv5PePbrm8Is93WPxUWVDjc+6MNNZSf3hRwRYro6cRVG
sE9IBDLeK4/gFL3F8QTGoHTxhP25DkfdW5ioHjXlutUcBGOaEO9qzJkgQ1S+qqlSOm2HIAKbhy7Y
jU9Jq6krEdt7kqqiHVPXsuKoNnEaWBc4Vu0MHb8pzoeRDJT4ITfx+pk8gpq62r63CH+wWlIg5JwH
MdfoyZwQURMVUcGaPyEe7SwIkYU/3diulpw9+yvOxj4K6/BbWXGWeKLYZPH42HaWwbBdPnQUaXNS
xYi7CuIVe4/HzqOhgfWFxFoEPbl0Y31nm4SQxv0z4M71OOdgSIV+xk7jGiOIelcTloEqzT5WxGek
Zv1xbIR1BbPXuXLccWQQCYYyQQzgd5HA0fbNc8COYRmIuZIJ6wWmyd0SkNoXL/oYjVfORIZH18GL
DPxYg/Vo3dVgpIdZrhZUzY0bB8XVmIYe4g0q49yp92OJc1TJlpEERXBDyOjwWiixqbi31ji/WR9a
yuN1Wsm7QMJDWvDFhOyrSeQXA6eDoA9os0JnU5dedY4T7TU3x2KdY6O/kTNWUySqQu1Vekc9cetV
0hTNVkMb+UGVj8u4e6lrcjvn18jg/gcalITu7V7L22xtNO03jZyY5a43YwUREmR3HUbD9fKDzBGh
n5T6o5kjou6kJ/Z5zjpBIX8TSv1rXgoXExympnGVfW/i7jFy8K/oZwIr+EFyaEr/yrI75rU6nNU0
jMikSul0Mu1KG4mXWiiiWdLjJqba3YT33Nkhj3QDpqUfTDJLZZhvbVGkn+an2cscImEeINqeLXqW
L62oollM+h9lXF37DYlHdrdvAipbD0nZKeg7RgXifuFTMty1tmTamJvAZqSJfJ81F5GJ0PTNNfdx
nVrdx7SAjJEXya6rJh+nPxOq7vRa+GF1NQsFYbgVKzpR/Z7+vzp2XrBbOskhLZiJetiP1IO6XXaw
5YJDUk7R1vrOdowxDNPUcF6gEVhsF3vsvK2KOXNRjTTrpW9O4MFsHUXXWUi3Po7+cCbIkNFxg/EB
NJnQEI+TvGWX1g8DeOw2J0Qq7Vsijccs29FsTZgIGYQ3DNOujENQhPlDabSzV5Su7dO5RKnq1t3l
cA1pU5twFwWhcTVGcJrcIguwkcE9LtPMS8w2DXtBD1HgghliAQXJAye4xJt8fH/VAM/BoEIZa9Ee
B/OL7pFGq6EEeAqY1AXFsJ76NvpGvPA5wBLIGkR966oou0rL5BWt6o0FdnPJKixBZIKR6YhzkweC
EukfBgGVYnDORiQMmA4QMpEhOltjEjdLNRqNZYUzokuT0ShYyfO/iIX7HKXCYs+aidM6q8gLxCP6
kYlYNprsHO+aY2Dj9xkkWnUhTygvAfFrFDRr0tq+BtNcqwVUXjlBR/ZoqvPkZXu884q57RYKH7Fa
Q7leeAmZeK514yV1tkv9Kr6K4nxLcAxZBiFJfT0BzI76hJYl2jdT+ZL6CuatNRyW23yS4xEoN9jx
a15tV2+gPHQrgW3dRlpBe6WnCtWl32wnvc5/vBpHC91zOLtNTo3IMchIpr0OFLxfVk07khajeoPQ
SxgshpbUh//H3XntNg6lXfZV5gVOgzncSlQOlrNdN4RdgYeHOYen/xdVjen+Bz0YDDBXc2OUbJUs
SyL5hb3XLgz7UkS93JNivU4119px+fnMQrPdTZ7GlLj0/S2a5V1oObfQk+AYNPWEweutiSxOLkX1
x5DoXe7ngtHC4WuTPK0b1VkoVN0eRen9Rz4CxZ3yNbkeOBiCpFdvblhXB7OOtcAVQ8W8SOS8bIVc
Z9mcbAs3LbZMUQwqj+PQ1vHVAxczwq6KpLwMuh5tjHDx+/K8lT6HhxHWz14+OG5tPRQiTtdmMW9r
9oRXN8U66k7ZyRkPNAsCUZZ0z95knYAC9jdhP3Spl5wLjTzvQmvmTTGl2XUMKSOXW2DDmxuZh+i0
TbKR7Dx+VuVeS6YxsOZu2I3AmqzQQRhf1nye2POyEngejCheW33W0YQQERY5CfwSexYrDF3zRo8E
H6ERBoXzO6785FyjFVwxLyoOHri2toa2ZsTVvCUzaD5YlZXucIKnO1KMcPZ3dAdVkhAyw75VxGa0
6ws7ZBZDtBaGlOZsed0P5jbrIi/j5yH2ObeozCJkNNx4WsUq3CaX1ZyZu2VT6mOyfgNaTxNlp0dQ
X9ZqViSdlgq1fhwd227cGKOFZFxV+nWu5JF4Te9Wphn0E0m+5CaS0CAQKU1YVj/wjqIZmzi1RksS
2Vxlt6IJ89P9PLdsHg5FRKNQyO4wKd0OxnnqNk0rgtgk52AqdUxaJqijssAiSa7vvbmt9OQcWQqH
oZg9NkFDBneFCHQz1G66zkGNpxnUX7qYjhvojarvV3qJmAZZMgSGpUCu4uKi9fFwBEHBDHhsL3Xd
N0GObpW3eH7USDwILHS/r2ObPEdhpx8iog9WA8fWZMnm2RQDNky6DPQB37P52s/jxlRl9zL7FuPV
yCft3F3MjZjpyfIBjOjUXD+XaGCQyVzf2lLHDSeMbefav+/n/oispbWOPvY5AkeVq082dGXbWcd5
uU4UMTC9Xk/+3I8gbMdBCG0OZQAPNqjT/REAJa/Q/38TWgozL2y9Z5r5JW/np9aI8kWQ/3aWup3d
ugE4CuVAXek6B5wmj+T8cPkT9skOFc/VwyS+rHViKtdkjpoHnQvwKLLNfQJyX/3fn8fg0kxBdjjW
0QXLSoGSoUkOhaa/h037T69G33tHO7XEuk8LwVGbedhtuVzaG7oFm2H1qEN/A4BgNTggGSnaW6nx
FDjL6r3gXa5w+pXOtGWM5e/jUrhrd7EVEFYkN0xm8H38cvBbPaJpKWFh1d+zDj9Zhn63USPj9Mxp
8m04x2dWigkwS4/Eu+VDENGcEemnA3O4z+B5jfZ22Ya7WnU3pHctmk6LWfBIIpFh1kRNP9WL7u/+
WhuLYDFPwTt0COo2ldv7QTsM+/sk/l5MTMmIkIuoifVSi3CtYLHnzYf7HWZlHJyQWgzsV8lvsOe/
jxqV6m3ER/z3/ZRdL0+UoeRU9WTG0v4vJeqOEf+46hfB270OYyTD+siatyR0EZsngtIht2l5+e/X
tLsFqO3nw1z02wzB75a3B/v3jNLXsbDFuqbae0xD7m9to5oDJhWQTXzwg9kDD2I3Y1B5erppnHbY
+fQ86NetrzHtdok9NdekSV78vKl2YR5HO3M0zTUNQHYEaXqF5bolUa04cC2fA2njUZ6tf87Rl5cy
TMaDsli0+GxUG+RFa0t64s2tAacW1a+UEANIcCMaOlNPEVvMb1MhqxPh2VGCtkXGXLTvU/ue4h/v
kP1h6WN9iPq8R/dJ19ctBidQ4T9U4z41c69tY2f8uv+XxCAwNpkXhuqyjPY5RacmJLzelsg4RZ8d
71UXHSMS0dLF0t5l354RspUuI30XG0l+65OZVpKG8/6IOI6zE2Ez2Ik4o4RTIhgDFgm+0oTOSKII
BnxS7xAJYOBZnFlwT9IDwOaBskfLp/GgS9YcU9Tkjy1BYaN4841YXi1pngbZd5fYVLfRZ4Bf6w80
LslFlVh0XKjW3jJ0ue8TxsEiZJBpTKAN+K/vH8VqTkmfFORw2qpGCSWArubJpRmSPVLi/CpNt2XV
UO3ASA1HjdQLKoYwALL3wxr97OgCO/J6FmNqBLrpVgbEr7HoKTP9DlpdhTJxit6HSj0zfrEPVjzC
9b2XeaKLwHbJkI+Se74LcGRHfKY/Nw/aa0gDFxZpfZxt8iGpbrqVm6SUisrYVyGm8oSkCq51VXrI
CYnsy7649lbzQYyQtrRIT1k1yue2VOU1822woF2Qc0m43lvvmWhZuD2ssWtdOGukvdk6790D4u0B
+G94vl+DaCqw8aTwJisCwkqdFSmSSxs6HlvaUp/rEwSq/ZT3H2XreduwwgLnhlqzi4lOWzvIHP8e
uH1LMqkVthUFKLaGIqy2zbTsvaHkEg3ZS7b47ZYFSbvNjJdiZEpUKPIWhQvZ1G0pdu3xJwdJv70/
eTHY8sAe6v5RSUbrSA+NpYudIrnhaFpYoTLZnOqG8gVEs5zyU9nrxVo1xq1fEj6W2rMsOuxqsIW2
o8O0A9nD92jb/UtU+pcIVKVMVX6bpZ0Ey62xidwLofFc34WxwUnpEE6KPEL3zHINQ9Q52U5yrHAq
nfrY36KqIeOi1T1kxNOwDqnaN/en7slOHORA0nfW5pAhlSBh0xwEAn/+BENBgK6yZJt02o3yPD0O
rrCP0+RfQpEU1yQxr2i1S7hE5NlVoFKgERRpxf3i6NBlff9i4HZZ91iatB9+M1Z40ege75f2kpp0
3c5AxBZtmtfDepl9RnvN433JSj7fY8nnCz2/S+QhJ4bILqA2GgIGx9JrN8yKL3HqH+4NuXKajwGF
dpGAmbvf/X5Nimrqr2xIa+LCE2Bpgo8uG9mn+9iTyco/T0jNnD0MYvpJc5VTDPKeLZxZDp1dScfs
NMwlRQpCsDLS8/11o2zd9Z0AtLs8M46uhpa9AW9IYt+28OJy1VjqaKTOWVOOfxqKUO4zT/5MOPOB
DpMeu+GyAXJkOpt7p1v0PFFpdp+odJ8YzunX+6tgxsbvTqOgwZXtwEuFKOpkNBcaRwJrTOOzaKsP
RovxQbjjOSsb9xLDMF95PlsYd4bD6WcOziJMXN0UeZdcsnTOo6eItnXtGxmbTurM2XHMW51wqrbj
7MA8zARATou4nA8vTZVSNcx7nIA2wgc8E/dXYFrkirHB8DB5tWoIii7KJLuQSPExWvywvcLfhxTE
tQGTj2Yj2tGiM/UsdLFFDNqz+lyMKUlvYz4BNiFhUik0/Kt47OJ9mXTw2a1hOsUt53utV2xGB3uN
XkS9kHH0MEMphEilf80QYR7SVoPi5E1fZt/qdFGRc83rat0qe15lgnPT0McKfF3dvITlFzLvmD/e
08/IUlgq6Jl5nLG1WsBXTjql1Da1q6fC7aq9V6b9thqaYWPlYueENBW0E+5nMmmrugbk64wIiypD
lns4K2TwgnNuQzQSiT1/GDFdsycibw+ICvEYYBlYN2o40r99VqXbPUZjurNs4/3uVsQiFXNyhd5G
u7mPszEm+4dmmVJyAWLSulZ/a4hCmMNZNR6jSJ2i6G+phwkUxKn1RQGG99U152M3dFcxZhksHK95
oSTT/DYLoqaNHmPfzbZQrlDNa025960sOrnMKY6azxy+No9l1tlBCy+7wkzKZzy5IrXUL9CL3k30
iy8ZKIcXJUocuNX4ZE2ledP0KiCYSJ0JpIbFCRxSYwIWT68JUo26nlZ1Ayi3adzvnnhgVtIx0/vq
RSZNex2KhZw8pueGo7gEbkulbwB/C3EwePEllSltmHohlZaDX5KcGuFydgeXBawXN2tNn/4oPX4Q
VQqzykAC1RnviUs6lF9fCtM8Zg4QsCzKoaS0kxOUOVA6ODmE2wIT9iOs1SL7yXFFAjnCLrb/m8En
wzMuYkafse+wO0+8jVUDqO9nyvHJiM/68O2YPEvRjuDEtSndddPw2+av5G3xr9qc/TRiwmwjyxxB
rFlcpnPIQ2FeyFNeiuikqsbeldr8Nsf9cjiEr0DXMqPGE5i6ryVN5KqIe/p+X8LV4rBfpTUnUqvc
d160V3hhGlu3brNTe5QDpvbS5vLR0Ztx1R0ktT9nai5MK6VlG8tiAJKW0trKLOw2hhHeVM0m2abX
2ZVdimrC8Rf22sGoYT4pVdPtFhBLVGuyM5SYlhyL2SeDkG7tAyBC5lEfKjhfJyLnm2W6WWkuO9Ws
OKNM+ih4x9ZuUkG+FnSZBDt/eCEJUqEVvxAUP28NjK+8U+llsNZwP+uDK3PsxKbB+iZ8ronZIUgB
oplnbkYSEpQmXqZIuEfl595RLl/uNwfDG9aFwD87TnweZ0w15pxpT+hiNprXmw/3W6pjWAmjL46b
8FKb/WnyLrbHi6rVPaYnGlBamv5jyfVZR25ekO7aOOsaczugFBQWNZPn1mlXKMyzgBU8xkgTBqGK
ud4NIU705iUjV5YX+OSZhAvmI5fctuK/28m3EX2adfNYc5WMllYRjg6kFPLia8vp1sMANTk1zX6T
aMS5K8yTWdVkAY6yA5S6N2qzX0L7MS50UKtlZmDXCqKd4PzVUkzGzgDyZVZbq8GA6YbJ6xBj3vHS
1NuE7XjyCELY5AyZ1nrCxNxWTzCsLASUrDuxvizd4FOvRRRPriWIay2vqZkRh5znYLWGtRaH+c7q
CJ9x8MqMYWs86cQtwQlvrL0qJtqFwSIh3BrlueNTmNh9G2iRefMbMnmzBG3J1FaH1GEJ141XM4nF
Savzl9jFyqeclACl6dfQw642F2ZSAmS/rbVfvQKTbZnvJieaJJ0FF0ziiUyo/abucpruRqLChkNu
TvlasxQ6T2dabO/aMTWMoHLBDKMirg9WlsBEHTXvNHvq1dey8hJT9xFwG7gVSwrqO9yVmrWhV0NH
RcOQKpRP89eg49FOLGTSbsmJHsyEt/IAlp0tfDT4xAZtcOCyjjme5IrCd34ew+g2h43cMgvcZRiT
Q2e6oP9+i5YlpV94bmBzCqwisAqNxcpGeB8xf+O6LTxKj9JlMZYQOhZPL20F+T/JjOfB13/62Fu3
g5nyGF7x2xBVESDq30IoMQ6Z6Z/qSr2ppoSh3xRvhhX9ChV2g0hnyYHOcHpA/i92MhdXPPHerp45
kPWKsT/P6DSOLahFq+CutvkwQEcOYNzV2DL3EbviC7Cun578RlKanKf55MhE3linEu6sSzCXPjOC
SOuOR2dS9cmBKj+bc724uT6BAbkHu7D4JI3hCmj2gwVkmQFj2e/tOQ084n0CVL7fftiFl6ru38WL
VROIg8FqWBgQDMw9iHIZMLmA9V3x4GvNJZobbedN1ZaMcNZI/hcMUkKpi9+2PYh9FzPx1hiEwUS7
1gxpg6FrTeRW9prwcPYb1RRB5mvWYgYNYbc/tBCNYS2rlzSjhawUNHRTI2kaN+A6LnPMczli72yE
Uh7jKHCkOEy+fYUb5Z6o76tHxxqZuUoVr2c/7za9LzDU5bp56+D2nbR2eJDLrTiqzJtFhXJqbUpC
et2h/hyM7uhS964tMJ306lzeDdsNuE51yHvdMCA1Wt96/k76gMh7TUTBQHLd1lRAOPEhLxnY1cA1
t2elV4V/GsEFriaWxpfdKyPqQytQEid2kwdpb1hvtQZDJHRGsZ3SSjwS6LHjsDaPXGwf3aFJ90Mm
TYTZlXzpGxh96JAunfO7tGj6StU7N31O3ZtnDPVliAitWb6VaIi8XQOAqEWyE8kmkndW1BtjssFs
zif0+zeRjfpt5IVc1XNpbBfMpZALoM5B2ww6O6KAsPSzX0bOcxltRUqAiWrgBEMep+kiW5GzZtY9
Y9kkQT30/H0y1OBXERhtMFJAgeOfOzeSaOwCQcd4sQoJWnecfqgpTXZl+N6EerVxuhA9jJj4sGpv
zmx8Ac/UL6rmVcnruDml2UDKiuUWB7Ns4muntdq+KK1XrtP90dWHIAXMesagOmBMnXm7mH1+R5Wj
uFaHQZY1xn4szPfEM+ZTtfUs8Nb3L+li8UdzGCDvq7d2g0lSj6vm4roDcQZF/wGUkU1VktUFoOz7
vxXy3002QWyVSDvPflc1K2ue241DmXxyKqBFzeSLoMW16qfGeBoQb0bp4FM3QvJoKz5HyUDoAOnA
ft1x/neUCxI5ai7m8qv7Hvxqw/ApCluHqW11MKJMHKyz1SNzBppZsuZKHQI147Pfg6LMHuKZYWJs
atbaJx1Fa4tqY46xsY/Tp1xAiJ+dHcYsCIOvoNeAjcePZtYZge9UB+gKT/qDNJyTjHOmBWzG6eHy
xwmraF8Dnwkj+VF1mC4rlcWrNHHSALC01THU9qkzix5CikxeXB/cYw9JV4URoylvbQyG2nSnxI+0
QKaFu5q75MFLbLQDEZN/o5VrCBjDtmegHJAnf60s1COWk9HyzckC6c8FnAzORlMm5bJWjDclNXQO
jZMOxnhyYCf6jNuZQbG68RtFyJv54Ch84KFZAVpW7m7qUAXCXNiQNsXRw/TQkRa+1FTftjiD17nw
kJW0PDs79CjE8USt/GFEgzOKX2E1f/qI9xwURJu8W0SkCFXzRk5b3yu5QPcShjMe9lVvmT86UwKm
9uNnX+tv5E53+7Azz262JF7pZrjDWfqlRjmtANR80yU1D/Svm3Ey3E3koJGsbO+bQdurpZVMjpKC
AgnRFctJI9BYrj9rY3qT7j0kZDvYyn2LKz4H/RPDyBDpQPgyLJDXvsDw3VrtD3d0yNEw219W0p4d
1f7UUkeDjh5uXNHVa2TL76Pn/9Da8AlbWb+OhLatW7VBlB+43cKer7F6qBC0Q0L8VpGWqFr1hD1h
vS4bLhMix5yvMcBy2kRtbdWtR+Czm+UfGPJZw2sUulT0N/BG7VoY8WHGRWFh+UX069Wbjq4YAHF/
aJ0+GBj6Nc27VQ9fDYOUdeFPT4Wq6fEMnSAWe63gkrSy2BtR9NniEAsghrwWcfyChO8pLeRjkScf
WYktmDb3d2Kmv1zqYsd5NEWuoP754rVwCTCYJes112GcogXdaECuhyQQazkDO4+A4U4dYcBjZ2YC
MfsfVp5+Nk7CjMVKHmI0z/PQqpPuE8sAQzZoW9mvi0x8a7oygthxz2pIfkyosRCtsIbhdfPz+FNk
ybu00yefIg4hBwhqB/w+zHvL3zU54ZieT8CbMNyjgJNL00ANRfQCMuBy+uURnjQTZ5QmtyL0nzO3
/wWq8Be292pttZzHowydJOHVqwmRIyUNp79ofiRYbHhCHmztNXtx+cw4SdY5MfCrfphaUIv8mL5H
v8lSW+E45qeRpUW7saVsGN1seLrfRSrjJ1rOHrcO3wqLLrlWfny6P/r9W4jm+40+egXcyOVXxFp4
zkxhXe4/9YuMC62u//j7G+x8SIOiA5H093YngcaAIbz9fXQ/MQ/wVkFsLc/u/r2cZBQWKcmwv3+P
CJPoqfECFUvnME4jEiSTAzvVGR503c1gjDSOza/KXBi65rj3SINfjxTsnIh/dhx3WVjvCq/8FQV+
Dow18pLf/lyuyIP6UXr44DXdP1kA3yeUK+3wYbjaNyLIXaUQ3SBX/5zj6DEf/DlISpo/h3c9DJmt
1UK9V604VyYT3FTHKk9k7AbSyoR+dlh7dfEnEdV7Jm0RCNBhUGDTB1civzFMb1+6jVyx8/4B60Js
OEG6A7hVwyWizrt6zCEnb46vru/e3NEer7nhg2GgatUN/aKPrQyi9ilUYFQnsrLw4s28Fm/NtdK4
epPM8svKbo4ofFon4MS9Gb6psEDraIUndDW6w6widBMqsR7tgC35JDFPYDdsskrsdKbuVg8g3I/2
jhh/zHCGd/GzOaFIERgD27RAcQIkk8wcSVKLzjK5OVXeCHq8hIXev1duYuC7dW42i9xg6vGJ5lq5
WsBnskC1SQQU5xiV1kDANXgwoOVVjfISzijqCClhm/iFmS5aznMaL1k26TckF38VJXRKrYT0OocW
yAPFoeP1B1Ye2a6zc1j1ixBRQ3ltUiSujNz4rWWoAWrkb+u6y56rBU0+KwcnC/Yq5Bv3gA6gK2Z8
ocbfD5Z/G+Ii2xdktCW8ESwcWrIoOUaBg1zmIro11mCt6gzVjacbxxykZ57DeofrSxpJybnWbBmJ
ZhOI6Tg9mp4/PdpmcrArVrERZU3Sdl8hDUHZ4IVgLsiGQe9u9hxzpVUFVT3p2YkV4wHTZlwjAo8F
XLrlskab1ZM74U4KZomrNqWL0GryxK6soPnMZsvrGIkffR99K1GJjWzV4gmiHdegepdFS1CCT8eT
RNkTF6GNEJ2HjihuV7VphwB+Gf4o/1HDKM1JjHcbxfkRMuq4Geoq2ZB/wYXde05bImJ7l+IPd8ya
nVlPDW88iR6WE59JosJY7Nmdtsu1GS1jOr44zjyvq9DsqfhJ0dXIZKR/BC+PLaK3H0dRfITgkc/t
mbJXWxUpgYOJ175qhFQHjPD6KvupCVDTUazv6hyZX+sP61SIoKntIihjte5DBg7YIMHvh97jQEb1
lgFrgGkFteL8IhgZqtKhTOl86Ec5hWXGRF92UwkiT0bbODbQ8KQIBEl9TGOx85d4MvJXAF+0nzMv
cpVwVUk6ydJp5JPLNQPfNqZHNRoaRQsjrxTcvSFHF8kFBG2iqh7mYazIYhg/wx4IeFe1l8HP9C17
QHQrw0ysor+g5FuPwRPru3lRb0iXKZs5WQesOadSA0jel4lN2IHbfpcdAV0fc2hCJur8P75/bqqp
gtfE3S3BD2tCleRMukk9Rr8sN6hL+8CUGvGf7TY0MMv2PA7fBNZ+3gtB9oLbBkY9XJUAw6RXFoM7
snbiFMGvBtOcayYkPHTrrE8EBjiUJUolt3hKvzz4MIDzIwN4DUoDV9COFytlkRQQmnvAoHWQaUBS
ijj9qCp2xJgHkRHkj+i9aZ0h1tHjjq8E8Oyx1fwxTNIUe1I51vXAdAJZhe4FWZ19JlX8ppviN04t
oq4kz6j63SIiSB6tSIVPWsZssMi0R/AEX7oirCpySXUI3ZbSZyD2qzfqfYkfn97TXXuCnD1Ta7Nz
bjHMTmSzErVrr/RsZtwdie+xOU02q1o7a4dP4OxaSlIVVagnxJE972ZIZvXDTZvfWNOwQyufU2Ja
n2Aa61c78q+jZuXH+62e33nAoEsdS80YxgZYv3nJthx3nGIRdDIz2cQi+a26/up1bXsYOgQ94exM
m8zKXoqCLJNIK/LdQKk42dnBKAaf6BAPBkunUbKlxcat2cQw7Yz23XJ+TGPjpOL4GSjStU01Ahds
fVVBj2S5ZT85Zv+FI9XiYjs+tnMXNE18cyPEa4af+9s6eSN1ayGN6EuYF+OoBj8tjRZXIz1M94rG
ccURxhQployVs+GURmxA6gJB8Wg0T3mK1UtxGZjS9jU20drDrrzhF5s3dbTLM1pDBhokwCU8rk2v
v8rk/Bl6KGWr8mugUMnHkiWdrnNMi/CTeC5DX5bPYtpmxR/F5hAedLvWnOjdlIIxXsX8cHiuWSGM
ymcggPltm5jTC0Xypos1rFUlWUhOb+h7oXOFQcNOrkwrWFln6Xiy8HMTFhV4gLeePQJmn1tzuWzM
44RHqw2fo8mdd4uROXCXm8jukpvSvJ3G9HIFpD7fjctHKNfS/mR2Xsq60XDO4DbfdTNqnu9fgHr8
qkIRnY1Zq58VKPI9qXbF+v5Dw22a5zqNiH3yndv9HrIRPUyanBXi8hjEG/Q3C37W/da8fMsJWVDi
BSNXdLmZxg2oydyIVvdHu3+vtQe6ij65/P1fo+/sHBvV7f3m/Yuhv0aalj798w54t2TnLQtWh0RL
Ky9OoMu/WgYlLz7yCFQZtbeDPee+iKj6MKY6+7ncoRia6kVv9GwfISD4P99Bt7J/ewQ/87/65VcY
wsv+469AwWNpc/mf7tDOzt/ncH+S/+ER/vsd/vUku5ywxnZU1ZKqXj5IZ3wvRq+iuZLdOUWXhHTU
qN9IzPQOeB10FgX8lPcGyYJDmmE/l/VbXy6yVk+F2/tPPT/KAg5kecgHm2LVG1JWfelBkjwrV113
tfqY6CNnYeSTC/Kn0POtQfcs3Nb4Ddl7U8wowcHSH5zaYUPHqGml5oShC0PRfTRl3S9S2l5taExf
iWmzzyuc9sPJ0StFeP1fO9u22Y968rlEngPZTmi3ilzLLdIxwkRtPppOj+nM1Ajj69K+f22lHp36
jjFEKtz+VUd1es4xpq3uP/VRTF+4JGJvXe7MVLa8Vqb16ddx/1qTRPVg19rj/ZbmKvM2xvGpyFr2
B7XWEsJiwXdz2/GauCx+0E7gDLScFPDb8s37lxLXbJYBOac5eOOUKoGQ2W7pHzIHHXaVLLkc47LU
GIr6xozZurHb/3X/Pn+sCPDdzbB4uZvxrqGE/NSoCw9tVQMcSP3y73/Wp7m+jQVFaJe5KhhlgITS
f+KvHjYdGdPXsh2zvReGjBf8RTiXG69JP0GghV9VjoGYW4THUNP4dfFHls7p81yFdaBc1FpLG0LI
BryzON2kPSfHyR6yk/rdGFpM/JMkLbJItoYNEKIE6AgcEANCxkNHaHp9LdnnxTTR9KCUVXZgOBWJ
uAWSJxRwOUdj8R4ZpDB34ZBuiNhe6y6bq9CLzF1Ul59zFP51eP6/BmL/f4d78jC+/e9xTy/y9//Y
fWXf8de/47KX//OX+CR02Nc4QBd7PrZYHPp4//4in4Tu/MODHAIoW7Px0UPr+BfzyfwHAhBMiIAO
wEH5/858Mv+BTdBfOFEGtkke/P+G+QRZ6r+ZjpZnBTXeBlxiUFnhJfxfDDXSSz0Td+NjrKjGSM7+
yGbC5ABkIHbuYa2efHaX67aCdCmTI+qx9cgack609aylP8fSOBvU69GEiksRW2uPhN7AaXkVpAtR
hI9f1TSfPVQQvcCwpcvyR4ZVYVVYJBJz4sFnV3+MoXNqB4Y6svKflJEXOyb825xAqH1YNbA9hQbw
c/nyr5uyH8bADhnCRlCb/t7l7/1SYe/Lqlx7s5I7cypeXFM+1EUstu1WB1NjhwYjvYVRmv9PKu79
MRyjl5QfJegYb1B7Y0y2mdYSoIsQGPN2zWTQ0rrpeP/iN+Z0lGP9WY3+t5oYYLyHMkXKo7m33JZi
e+fzYpgL15UT/6wMi5BVcHLiI2cqQTAqyNYsrjH02XNYHIFtQQKOs2FvpCA9ODkzK66cnFyIeJOL
TsfyoGnj/v7P+5cktQ70SoK1ILuehqiOtavhn/U6f7y25cUuSFIdCA12UKM8oqhjMEZCRGI+gwCD
P1zPHyqa3SvErz2jOfSaGj04UyMaFrcgn3pixM/ZeYns1dXVafzy0hf1m9mF6jG1a+ZIxbxvzHzv
hg0uv6jeOcuTYOvXBF0jvqTZ6Ie+e7RjJA/sEYq9xVJkJskZTmMhIXUw+XXx1baWtIlvbp68sl2T
4mW+dH22w3mMjMJhVQqn86My9RJJzeQ9FHiIdxARH0gHeIwtuI1J7xO/sdTorLd2aT8Q7aklxnMy
hx+4buo9PY+9j8mfdDvnPZG2tYONfYjDiP0tsSVBEqEXiyIWNQYzW2zQ5aufkrGNjp1IJ0Ix8Wm6
uEXSPw2Dv0tpAGDvoDMX2Y+qHAbm193O9buznWb9m+B5hG7zaDLSv3CVJ66ay/u6b6cwKKtslRSV
dQDpSM3mDf5K1jYTj/rF17WSK25P/HVlvXhV0ZyF6SyMV199m4b8KWOWhi35URtoXfaR8TqLbIM0
3vF7gHL5YE7EwzVtv2kkM6qwe1B9k218+dOBSLoGQE8ZrpnLGMJelgZaFjyqcZRvup9fSj1a4+hN
Dm7Yx4SXi6/WUdmWhRXOToeXmZAJqg75mmd9zbSWboEF/znvYF61jPBk5Pib3uCdrYHq7wnAQRlR
IXQxXPc17uN0p1kuUt6yvZbsLja17luo+AgdnBicbBP8P03NpmmsDfJ4a0lmu4Ulqy5oByRR8DqP
Ccn87LnNvE6BzNpZ2e0zrHx0aamFbMg46EuEp6o8lqeh2CcYBNaZb/ypfQNlKY2LB3Piqk0dZMV4
2vSqkbuuX2qgvH0gx4jEt2wouG4n7A4afdzP4a/I7dwgdNJ3FlzsT4z8gmM/3SbAFFexOT0RFM+n
TyfuRpIR7Wke4ymiyc3MYsKeat+V9ujVuX2KLQDQdDN7iT7vGDXXQcl8G+kGa250IWnnr3SI9iz+
gPxwpVg3Y8gcMVZbM9dhYRbewbPZsTCac0m0NLyg10Jera6Mz4V8EIIQ7ibDLuVLzieRkTJyBs0v
C+Q+eePbuO8sllU+o6lS999srVtiZ3y5y0cGUQN9NbVllgfAxq4IEIq1YZE0zhLqijnEv0FbudY9
pxbOI0n/quH8vXT69JJnZfVG+7QetAjAJMiTSTBRmQpxHQv3JzpnQaKVB/q3ZxU7tywKvVijcalf
a6R53lghQEjMbRijz9bZO3tZFW0YwpcbtFY4Hvv/Yu88miNXwuX6X7THCwCFgllo096yu+k5GwTJ
IeF9wRR+vU7Pe4qQQqGF9tow7h3HZjdQqMov86Q/rU3YLXvcNyc39qar2zB0mZlENgOpOgtyyqp0
9uDRiqVQbnUOlGNu5iLep0njLMusdR9tIbdkCg916AwLaCnGknEn4wI/t9YJ5O2l0ae4LJm0LZo+
ag+2F7+ILgUd28+czgm/HNoUlLN/Gj3HvMimlptsMq7KjW7x2AH8tYMdNlNOv65bP8x6PM2DUd8q
t9+2AaKG2xoOFsXiZ2QYWOGPcUPe/xq4ACkEU6/IUDdYuwhXuQMfR0i/1DWjuA3Koi2xTdg/POaG
rXicwyC5GlawrfTQbgXtb8w2Wky4VniANDItJ7/0dzbeauI6iUdSXAAylN68z3tyoLU/LJkpOgBn
cPQVVWhBsZ6jjd127TGffQYQIeZyDGGHahDRCUzVYfCcbIVXg1a5JHK3ouEgUc5A1AIzp7sgjDYu
7zgJeIZAnXEj1gPUOTUuERuPvS3QIvOsfw4otF7WBS4JaYUBjx6oddILdgAcOl7qGRsQvoogG5aO
4e8md/RPVE34tfkLbWU4e6Xt0dVrT6sed8sIbO3BZeuc+P5XlONFVPUxTf3H3pb+fnDw21JcfDev
d3CAnL2QDdPZlIuKLk/egbJTa8tqmj2iB6JWO380cC22UZc5Z89Nn7o5x5YwwWCBCLQxKkweKS2R
y2geXwaGyAzfnFcPjjJKpUkRmRG9oA/t+shyz75FPUQydo+WHBgxVul8Zs5P9zTW4YjWzJLLjQq6
T4sVYedZz5I7r/Wcnhr4yLjkRBjryX8TYevc4mLC9uPpX3DX9gZYD8g4ZvAnJ+ycPfHUTVeMz/mA
E6pKeb62zGqhCZ8HvzBfOs8eWR3LeGkXBKG5JwtgxuRzUF8sVus8DdYUw9YHIyVtrEmjpmwdNhUT
esSvRW3myQ2faL/NfVZEu2u3EX6Gs12kS7ye0MjYDxgVwnwnxggbfV7vhiougV3z6J1AZTeVto7J
2JC7Y3iOXEzNutb4fpQN6pkp766m0LZ3xbRVzZd0Y7o2A/kpZeUdbBEelVEWW58889af+62DCfjw
D/I+3Envk+V1aClyjjdeZbwEFeyd/wTB1xXoUT8lF4TXTh5078tDTQEkeWBavkVANSQOACDvyseE
LFYOu5KtLqefgYb3Kc8bAPGErEerTMgSgbBSxs1pxbz8981dPaCC+jRaR2J8MXyvWNXIxNnCuCPs
/31JfAEuPulOCODhJrv/X459ftWWcNToAScl4HSPRcZpMPHUfU7cJeVB3b9Y1HWDzOYnyWx2cr04
MxRFR8LK7AOVspCfQdEz5LwoqGcLl1ASxreHuFeXApb68t+XTAYfUd98ReCUVnFSPM96aDD9kJ2F
zGWD89hXNZGMe+1vbNkcH/vm0KCBrrmJBIPC9iEZ8fW59vQKIGPelE3y9Y82DUEJVBFn9HwWT4Ea
2mWSMTO6+yiQ7dxFkfp/GZKeBh6inOZDQioOutD9/6x6Js8NE5ps4O/I1QIHwnxtgJssjJQJU1a/
dSlNwg7OUJRZjEqx5m/hDkIC/mPJLGBNbL7wrfBb1fSnCQs6t83Rp/e8FVQ+DtWKNlJKjCPQCQLN
VjN3bHoeTJ22V5DK3VXPDb/wDfehKXivesGLmGBbM8fFReLmChXbTM9mG/CTjKz97KrWfVbwaAH2
RYWMsZVNrtcYIffzlIG0taNDR1/e0dKbjsHk2qlYyZvBFFRDX5qeprrBoAq9Z5OOPP2bK+YSyOYv
5qDYis7kwtlPb8dg65b2dLVTSIocP9Yacd7qmunq/apSOSt7ls9NTQmRIYnGwmesN3PFi4ce+VBa
TosmXmiik/XaCKHtetkh08Ry/mVmdE1WtC7tR78f6CDFOkc7CZBxsqEqyJfxyL+T1mJduvrr31/I
TMxqtjOdTRslfT2PFmu8kfwOlfGHUNSnqMmcwhfatXA+OBchOrQTYqwJCv5f2gOziMQcPg9PlZ3+
YrvcCytQa1kz+7NgfBAwISCI8aRA0d40XsKkOWEKNLVGgJW1ZxwA7T9waD3micWsQBXsqFDXN9nB
GysOP/gHaTCoGeTnz62Am996YO4jiq77luFgVvcI+Kqr+CWDfokO+jWSUpPQSDILi4ULvnmaMdhy
7A4MgaL98x4vkjZbsAgNRqR6TaJQDvNJdxlrL+77KaAxXoPbmdtp2sp4Y9/vlRC2WGFnD+xuq9U0
ft/fqH+AoPuPzr5xRyWMv4qKsiFhaixlQXtPHw3+qhOVWEyFiWqP2J/fr94RY9qa/C9V9tXEeYtC
U36x+vfn7ANMzC8l3K01625R65Dcb4bhK7Sb878kHnDyzdyQPiIWq6gLgXtJYi/221UjO0k6iP4C
vGapM1IdmHPbtEb22QYqWwjB0LotDMAP5qvTsEZCDOTeavONctwHWpqqlYdpqbEK4AcDBeph4X+q
O/RFYCTE5DSd2jL9LfmR//1hxhM37V5oYaTEXqXeKl9XhSd3YY0SqeP8iIPLTB0GG3ihi3qHI5a9
GXaJnA+aeCdcW0/dTXsVrh7ecQmyLh3QOSP1TK/ELwcCvc7LNxvb5z5I6Vgv3eTQDa+O2e0Lz/kv
GMz/F72edf3z3//bd9WXqtWPP1FSlf+bgAX15v8uem0/v/7PP/5f9XDOf0iTWkha4IS0WLKQm/5T
7vL/w4Uw4wUSsrUpTe8uNP3P2sH/QHoiXBoAkLM5hdl89/8inBviP+7qF+hPn92buDfM/b/IXcKR
/zuHBS4ku3AP9dW38DhKz73rYf8La4vO4VSBzF9b2iXUxXyYOqpla4vhYdqraciOs3q2p2A80XDd
L6hYvZCwIdtc0Xzp16Ry8OXNrHmMBQscb4Y2D/Y8VE997LGjTKljByNZ043CMeOjrwUlGg5rRiMK
ugz6elgHoaRGjdDczuy+i7F499KOuXSAE9IYMXqq/lAFvnjPPQIuikKGTWCH06YpGViXXuMdIX7M
zHbGv6RgEpz/1D6QcFvRVDqdRd7y1HTwOVeMJMN+PCdZEazzYNoEde2t5jYi4NOMmBF1deGOsTdR
LKfLoMyXJolactBTeTTmQqwa14R22FsCyASBlrYBX0x78G/NfCzyzAdt+sZDhnQB6yJ191k8XHTA
GFL0Nq1tbrBs5rnajljjKZB7zByKXwVadknt8C4Lhbka0bnxvFIO2wfZW008ZdTJVd6XaDtyXoV8
I9id7ceBjnmFXVXfo3Qx7e+8NLVzlZ8+0IS27UUuznWD48sBLYBPFQ9B3jlHHKqPOfu+Z2UJ+ldN
d9qAhuHv2eOjprKN96MFcESSovfN9wncEtHBaekn+Mh8/JG9QNdsfLvaqEhlz5bk5y/pwzuxo3Qe
VfHcRcaBIdkiH2ss0E0HFa1P87PU0Wem428vkya1feFDgMpGKRYNMzFsAQbN+VvsV+ZJeIA72cBv
zWxve8wTJoeMQhAXM34DL924zI/XVkeLix6qdSdzso2+cvFxA4QcAeZ8V0VnfqluH+GRPdBuMayn
vk/Xmq7ngwXGzLHrt8S5G5GxTDSZZdIIwlA4aPfAqD+jwlvOTee9DtytG5qPXQyM6SuXZ/EyFglg
0qivF2h29Y6JXwCjApFDD+THerzagOzMpTLxK3BW4srAl2LSegKGgW4Zs+9/nNq0DtkoL8i4h9KD
8zUP/HyK7Q3unijdSZvDKdxsWTTlZhrokAqgIREusVfS6jnii2qdhFZyArS8KnpreAbRHz1Z7Lh9
O52foNZhjAA4ZwWIQrm4tGZxZXj8J6jXLCgJaYHJB9c8cADy4kuZRi4kf9tcp059pLw5fiLQET8Z
sVQYIAa2tlTRLeM2qjhXlcHOmk7U2dqLriOFrWPsjCTin8lI9hy5HXfnzEXyjOXowMZ1BhvvrIuC
Lrs2Nb8N9u7XugSYMD8OI63Bsnpz3ejcdz3RaukCsS4HQp7lWG6rlI2ZIfc0KsqNWwKzVnjGCEK0
q1n/rerkr6sNtRvFoWNAuHAxFR/yuX3Rg/QOWWcCoanB33XlbSZyhC9wvCShDxVFSL105I0zdr83
GrkrJT1zaQKpv0kxFNILPCJ62orVj0QTvk+AATnoFHNY9bbBZZeZ8wHXYbiulTp3mE1Wox4Zk83B
GaMObkdSaptuwCGgiQcegGbw8qK53RjZ49iL6KyjaJf0Ds3BMX4Lac7efsQcH+J8XSRE6Jc4on7o
QP4d6Wi6Jrn3YbZkk9MM37K6a3Yld+M69rt3UTnimLcWsCg62Vrjx8tKnAps1Yj5jNva7uNdHY83
mNTFUZM5qwIgB/2Qv6L/MgnsasV1sjTTpHpGl12kkCGqJHBeBzau6/rO1MCIpldRT1VEIaujmose
HtPd1ynnU6S6s8MqePNlTSBdojpEghIw7WpqjEBcsaEmN1ZR21XFG52EE5lf65JarrWqpLlv3PCn
JCPue7jQ+tZut3pq3rTfAettqr8lfdsLbfCo6JRzAF5dsW0CXu7hP6qcRN4g2tu6S45QVZMRHofM
so5/lB1eUryZvkz/5Em6mKC8rCyLwkdWWm9VlaCUrFNo1+5mUpEBcCfPsKMF4UoTU+PVn2aIpPZQ
cPDrx1WMv8wv2/wwFf6AiZ8K966NL4XqHhyTkgGDJRf4jJQFmUe+xLjmfLJ2a9IdT7w5nML9+7RG
EPsAGnr/z3//n/SWB5Bjbtl4ukzJY/Whi22ayN+2HW6WrvHbw4Sl0DD4pnRx02MPVWb7ty9jfaXg
PSb1ZQaMoGwCQCo5uA4RLlCuzz3YmJVTALTwZvAp8zE1OrbxmpELYJJkwXMz5TL3P3na8gOxYh7d
TiOYBOkBqzpzDXDPO18BPBt846+Jeo5pTdK/Spkq6DL7W1haXCDdVzuGGT/0zoPzklh1SvU0h4X8
6KPkaeqMeRlKV55UBQLPjKgLJZG/jupyB/bDPwwZ3hLXHuE2yfinrox502eVXvmjwceFaL4fOtrI
5mhiVtK2YtdV4jVye06nWboHAEYL1mT2W5Rpa+Ercj2lCzgx086pDLx9GFA5GWcY87EDYyLg0TVh
iyWjFrqHEb08i3j3usb69Xt3X6oGG8OwD03wOFK05j4yxGYsmRuI2WNT3ro4N7uS/XzbnfF1f1Rd
d5wldX0Iw8Q082ZYF0crDJnudZzdqtI5aeZmdjjoJ9uvHxw7IZimAHkFzDhXmVGMT1lY3wiXWE9A
fNgUIe41UzYtw2FOd8TQt7XkJosH65jnYGXQWatD6YulQRJz6/a9YHxkNUiWU7/wx9JYh+mHN9XF
wjatZEdwjICbLvGoELXYegYkAr6rJOGIlYNDP48Yf6JTpBrbre2rnUpqpusETK6DwRp4l7cTWDiX
uWmmrWHKc5Djg7hPNBlxTvyeDje200zrmSYD1M2VlYNwpvgSYTiz9yHUwxUCh7UM+4hC9gqjQ2ln
51C18Bc8AtItZxgWbnUKzPHVa+AphoSy04iGyljjKPEjDcdo6p8yKBrMiXn2NWBAVKDHg10g4EgP
/2sj/o6k1Dg3IaRqR0PWLnZ5zMBm6HzrGiGPzqO3bIGQLPIOEyuQu3FJ7rdYmSh4DbuQ0GuLzTh3
5sq0qyX5XM8eym2rev5BTrgn8/4lyB+zKVaHsLRvdd3vJYOlMkynq3bnZw8Xw6aaa0I1ycRMiChw
MSQ8rwx5R17nD2jxwc1Pd8Ys/gSZWbF+WrfSED94tvGLmB3I65ZJrz9HxyTksSAib1mxfaPBzQd7
G6XbHJKKQb3ln5QUwHpK8OupLOCx4NjnAu/muh2qFFoTV7or9M4ZEbJk0pvrrs71hnf84GKy/nDm
uFtNvsxXjQKlx2p7CM1GbmDTGSVVIJ7Ib41h+/gZzVMKtOWlY511Kmcn8tH5zqpfTjnJgxnSCuvq
+Ww2+qVshwTbfTNtzBRZoMMCbLfRPkyqYGOETORmqxz3ktU07Ognm4eiueaYde5W8t5m0TW9Qbww
+LEzyu0cVB2w6mHzpIP+tZ6r5qXzy42YVXK2Mrs5tEsG68ekwrwnsqplmmR+W9jT/cLAPjfxzg0d
ZlJPqfvgqO020sCsknEjjmJ+Y8b4N5nouG4G0mq8sGVlty9lPp4Jw3eL1GIDXhnjkxkW1SGJ4W3A
fVtIRFyabrxtqKyJtlLYBCLPv4dWzrSp7AM8KtxPXn/FePfVZtnRg5zIrJpcTCgSjLzSv7Qu4p13
pYjAXkx1ddF+Tu6gwZ47oRA3SfZSNhFvVmEj8aXMm/ySuOXom3uP2GppBOqcpbSOzsG9UcZBMmPk
Wa+V7rFAlnVOtNHBdGWw3lmV5ZwJ6itgMxG0EIwGimo+JBSevx54L9X1r64RfNupIEllP6HhA0Sw
sDulkAQmPAmdod+xNc9bHHx6a/mT9X4n+oYqFCyFJAxrN3mYe/6a62ftJpnlhcUdyGJuriEn63Mf
1XvNHhvaVvgFjuejpI7RdeWdqtdxsmFPHlScocIS/idpIYNiVlZotmF614vNxEOXaE4q+ASSylsK
ppIj6hzhWFLh/VDvjUq+Nm79SGW1+E6G+BqN9F7Ku17nZuaDD/zNCmk3cZsPZQQUN8NSuBnW8NG2
df4hynpem9KflwFDL5ZlCO0QR14Aat9cbQN7cAexkr27jKNCbOe5fbVraTy0I+Mb9joDWXpgbnZD
ijK9IOa7u8lgLfSxOFIkHRSMsKaDsBoCJVim1pgDSLQ2J1G5chnELaV7pXkOaAdoLUbBuFKxRI/4
79kCTz6LkZuXH2G1QUDIznERvzoVh+WJD3o1R7T80mdAibkJ5EzDWvBlOT/ko3epM/fNdv35YRDm
RNdMBA6q0SfyZ8auCTpnlTzmYsZZHDWfXd8O5HGy53FQBFvI/FjklteJX/sPXSbenDzZwO8Sq6y5
xzPimJKKvL9YbaEORj/MgFenTxwYx7YhzuQ6qlpJHh2GO3XntJrnfaf1ObazGnAPHDZaL9YZ/IFp
ZN47OCcip+YG4/srG3fyhLgHTv49jJzGTrrUGQk3n+ZXoI2ztw4R4wghYCnos2Qjw/rDCMLhhovT
pjXtAXoQtak6Oov6jjCZE83q6M9Iip3lPwRTp9Ck4/00NNiN778EdyRcouJhvWAeerTuX0gtwZMN
unPJsHQON8oqSHVE6Ml1iGgczDrZjv7MtgFr0CYqUOA8VXz5QtlHzh/2rSXiuZIR09ckNJfOZNRn
3L73qYY1oGpb3HdhaB619vHGFTikC8XGup+sWz0sVenOB6cal2pgQJKa6ozVW+yL+KkQhX2CfPA2
wdExvTu6kkKLHQlYggfBcDLHnHUP67JjlfpF6elPpLDEUTnQ7luJCzmIIW4YbINjqLHLMScsBQOQ
dHaWpged+bcqJO0vQ0SJqnzuUsYf4iHwuDigEpLJmIsB2LrTHQoeernwf52sA0HdQDfIWRcWbcc5
V7aVs1Wk0TAfwBqVzBlTCeHJ/nFby9yZqfcM01sd/n2xhvBaj8VNJDc50MuMRtIjOrPxHIHTlU18
q+01lj5EFeUnF9MtcXDAlmEySTgRNpFiSkyQPYsRPazKKFb20Hnb3GpZdJP5xeZC3hCKmUkfYPJ1
rrLT1aORAmLuC2bCVt0AKPAkMKW7WjQApNSzsXTQ8Bd1IjBN26FYzU7+aUN3LN02eByi7teqadYJ
Y3ao+cRrjSukYACNzAZrzYjNOFg91ed2YP64QfbptwMBhXTOT3VECtgKXngT5o1V8mdEarg3OcnX
rp6tvcNlwCcX6fpY2qQaWjurlqZO8n1YhWuAqdZOE/vYeHRRm+Km54bw3b3F23SqR9gNdIlOpDOw
jMqWO62ozZd7orpqLRYfIJurJHSOczj+8NrLbUKitiXswcio3neiocdaU+UaNuh4U3QKbCt/ai3C
Kam7bAb/Ww3BRyEZCaWkIxipF0fZzEyRGeQizETlTiawAushutj5kfqAe7wtYas9+GcRcoRpg/jT
cILXerofAzEvryfj4uvqgY0ZINCYSSJMr7WfFxcdWxfPwnxQHaqG0U3psc+fBetNMr/zmmHVq+nJ
KQaHQUz+XarxC5dM2LAdTHX27vmFwiL17PlGBbSez9Fu0xIzHcEJ7Y6nIAakFtUtE/ExuJvsvEtG
gprZGM5SPu1NJ4yMNlmv3BY9niNaeNHVqZobOL4ig1gTH51Leu0o9Rt00zwpOEkM3fH+qqj5CQCu
QXWrhgdM3ruxBSWj4uKF+WS68VoRHJiVHJJ2/BVZmP1GNgZ/8mQjIeUwJ5E4WMMiinGxN/gI7ubn
Qyz8ZaxanvvEHJLCPdf12GyylmSq3TwYbNyg8QJ8p40nNn6SVvkIM4bPPCq8doaUt8YT6yCpcCWZ
v57SvzxVK4a6HB7K7r7ekj8a3PlFVfO1D2ZzbTgj2SEOdzzj1jKLuXnvdJ2RYeaA8cPsEuRdLCVF
PSW7sHD/OIRzduyLq8iy3rzK26bmI1ieed8nil5a2HJHuDCbgXAXuarRupCW/uzyJ1O/JH6zri2i
M46A28O8cCWG5kZQ9KX0VHuNFOUBOYmExZBOx7RPjVOSyMNkq6eY5uK+to2bcNZETWuWbbq0q4Dw
iUdH0Yrj9+AOHZxbeGmwV6OUAWrpuBmyGgCHJhmOrdeH6wQSEme1/tJic+4d00WxVHC9envTJs6l
9O27LrFCSiCLEed/jZT7n3tcLebJIBlmhEfPgPPmMqK+F34m6wmOG1WUVMBPAeDfe6uOfCIChyGz
5R3tpv00UfHoxBHjX0risZZZa3O6DRJXlxy6jdau+ei31nHu9RUVIF+VwnyLgIsx6KxfrLF7T+fm
J8RMNldo9K7d/Skwd2hnOxEf+Q3TcjeZ4dpRLc3k0z0/X4b0yzSSzGTqMKYL1CG3+g8Eg0VCE1Em
hnRfBISIfMv6CCPr2ICCIhXzjmGrX1RzBtmtbdnYQo5LeRim5UiOzyye0knfjNi7mCXfLuXTnjuC
pQo4J/UolYWZCCWKdqF5O5ksEP1A+ExmEKBzhJ2q5BEVaEesyf0uuwSGOJ7gz8Lu7wS+P9VPoVBr
gqh7h6DBibE/K3tS6zDiD859vpnN4EOFU8MhGDafQ5LNC7JbJO1daZkpaECE2Hr0f7uuBpuQpUsn
Dx6Gpv+ZAbiueoNCC87Rl2C2Xwx8HHulv6RJqJazoEc2L3hHyDkUVK235jDsPc0PLmMXR6qGmphi
SKdM8TJq2jNqzlULw/yKR+ejL8hsKv8DMxWvgYrSqXC+wyxmySr5e7U+xca1TfNkLQ22DyrsH6O+
5f4Kn822dTczspJrGhrHYHyO8ql/IDL2ysVhszKHt7A1P+hh4OYsKHp0B+Bd2CIIwW9lFRyynItk
CPRrYrKXxYd0x5QT+yevm09LrwnojZnrR5U4u3ycF7ExLfvOXIKQLhdlD3FN9leZEO/WFEaBV/uk
9B46TTYvWLN/wfKVC2iZ7D5UxvDUahiLfCb9vCfW+9I51TuDr3Pt83shN9GisJAqubH/ODn2nyjl
oKAr1G2ruKtWCYFwdt2el1zCnicoFdh7kHreApB9Woe3f1ajuJ9XUDE8Tu3DHVZqePddZPhHMmlG
hXsyqglpdzihwSh2OoipdfTi5NMPQT+2yj2Pf0SkfarUVYOTFy2/UAimDeHoLg2HN8eybGwxMeNk
PKLEy5zPbsRx3Dxio81WRla+V0772XAJrNksA+wIrEMflW/BJH/ABxKsLaaryS57LWkqhzi3klP+
66T5AfGyfZijc+Q2V+v+jfF6IuK0fJvGxA+QRfCXTKbr/Tdswd2YpTucgWcmzasMl/Mw5Tu3dNJN
28J+tNU1YT+RZX9IrxwKy97okpMi1+1VmGz0GE+DLEC3IP8LAIKfGvFh8AAiWRmlbvNwKhP9Wk3z
Kc2zC4/T19jThLZCzv4l6RH9ZBri5sg7P6IiHzzpXyv/sTQUHWEVBze3QCuxzbYz9QZ3YQOBko/U
wMsOgYPPDbtHiOu0pmZh7LnGnWhkxYG4HzkocMnknAu/YH5V3fDZUNit8IvlYF6ou91yKrAWRjM+
xX2xz2MPBS1/ryflLdymfPFtnm/gCg/B2KZr758fUcCn4/O1RkkJhCx2qZ2/+M6qYAOQ1Xfikcr3
zEy/te5K4qqw1GLMLslgvUIxcRbliJCKYqQDM9z0w8DuMzH5sKFoMdM31gkWd96znPRzK7/KDmUi
zR6NCH69YnxK8QDGdIHWMxjZYRTxow+1Ke4zCh9G88mFoUNnHAN59jFpYkOtWM2T8+rWOMGD7MV1
0KlIhj7hLn9Xon+KPAyoeX8XJEm4dKyKNT+uG/Vfgu4zFQ5fQd6etIF9xJewxAZvJnPTUTcNvsU0
abcL/LuBeDnbhH2t/uRqSFA1qejUu+mYdtW8/Ou9Jcp4DVvrqm0sswQVmLtV3qphlkB48cgld4xJ
YbLxgDpT0FPrVv1fxKSTlePJoJhz0tdCfc81doeBEWyZEC/nLqcK5gZN9U+jnJ+hhEQIAmXRyr1X
E/zsUp4qouj2Ln6XsmTPKBlWwNLfFZFahqPPsUVmL7qnqt4Mn/H8nBxaXoDH3SeiOHjuSw5ApW8/
tz9zCiWWQ3aQOPsWTdw85aKHU8nYOEviZRlVe9XVW2ukXnAyMDEZWr2bvf8dMSH08+vgjvZiHjgf
jDWASTtd+dx8nVRPfRWsvAKvWpB5C1MHJ7vLrtT0CqzWjPpaj7QixRWrbhheRe/9FOXwlA3Fi3Z3
7IsoA+lWqdInDnWGGsiMxTz9SirpQ8jlJdbkEn5VF1ivVT4+CRE+21aHGw5yQRS/KLvYmUH9jusK
ENlcLXztH+5/uE6Cn9A3noWHJyQFJFWE+clow5tVg2i0k0tcR18oLE+hD0JYjvlPHfFZMytPuLAN
8pUzBrkCbh5GX5EEJ78rtp6zU5itl3ciJjsUgyuQYTJHwyRYgDsBYSqx/cSe+03UYC8CttsCrqoO
UIzwF27hP7AFUCHAxnEgs57P12x+TkR2rWF0Lkp4bgua2xpUgvSiYbcsEvbGjcOM09xajv+NTRc4
FnQknK76tQGW6REsCJI9ILeXyPXehtrZV3cNO89eqvSOZCLMWgiCgXqqydYQ9ZDlnyJk7xJXnJsU
oRFOvte00U+zslYO56bOtKlIobEi9p0dz996IVOuVNWoI+O6q6iKCoHvQTGgML3umozyG1BfuZ5K
OBEDnZxdv7ATTHc+5ItppALgw5W8ZG8qYoQ8+zUNyI9bwbl3A8gRbE7GOlnh/mg2VB3ucQ4ognAG
lSB2pZaas+Vd43B92jGaiJUqxcKqVPo8h9kJCPDO8BWoT2YUufvOTPG9HLp3Ns9qm1ThXrdctSEl
MrNxsxpBIKHjnW+saIN6uha1DSQpYTFgMvYe/RFwWwA51juOTLRLcn+F7t18kP+acf9VlUyIZv/s
jx9j6Z6U0D3IObi2jGoPzp3+gaDGuWwfS/wQnGtPddo+IB6co0qeS+s7te7x5h7YW38shTjqtNxw
At1jMAP6ZF500l3zMoxY98gyqfRQl5r0LpilWP9482NWV0fRDRuJ/VJ7wTpCYi4jIhjeONzKQoGt
FDNuUCv+a0ztIW2MC6xHXkn7B3mNxSKOXjpEy3qot31tOas5xMqt0XpRRghKvoTFCEcHTHuZs/Ht
Vf90L0VblqFeh/fNc1Tuw/xjTPF1jcmXZyW/uMeeKo9pAzxAtsqMR73aJpRoAr+Xd3dw3rCVqRZO
B8RuZFrInR6F2aGF8Jn244mA4U47zZWigdPdMhvus15ep5TNSRG9gD/ZhiJ69JkDImyizA8h2hIV
phjLl0xCHvou+cK5+g3U9g5uPNdlOZwmuyIQ43RXoP/mlmRWQWzLOVuu+oHFemxN9zx4sCbIkDFE
HBjrrJgznfgYnvIiS5Fgxz92Xp2Y2kGG5t+a3Ddmcc9Rfpxm4xNpFxvEOFPJra49Knc11O/lfZER
rt5q2DzgZR7bGN2LMlJ7zi6McV5N1rtZg7EHqL3CifFHCyY6ajzMAxCMqgo/vIC0uRvuRlw5i0C7
Z0zP3yTYMGaOxyTJxLZpwZQ0xQe7RDx00AoXdc12xfCNYGmV/YyItOkQaKMyWGmN+9UjcR8JHApi
eGer3pD48FZDKD+dBkurM+56zb84C9bDJDoZhI3bv7W2br3MLpCKPq08/PTnGHk2uZt/kPfrcecH
CfxSsvgrBOctbKaVK1mzGjCCbW/US9PuNgH3N23XP30U/ubkKAx5zxXnfssKnQCyC84Aq2bqVOB1
RIS2LE5Wg4cuJOpp5zryLfof7J3HcuTK2l1fRfHPcQNAwir0a1AOZVlFbyYImj7w3iQST68Fnhs6
kgbSC2jCINndbJIFID+z99r2F6OxF5Zq+UqHabEphx8QsbuSa9idEkjq1hi4iq1gEsa7WbV0Q2OO
zX26WYNaj0U9MmuZ9prDPNEf8KEn7tIaJaShSJdSxrs325ywAg4tVWIVs+tH3NctCAoSzb16Gw8D
jG3HGCDSsv6wzbjCdwJfGyBvwOj/brRtQSiVS22eA5sRZcKjDpYgiXLw1XOq87qlW9CkGbglz8UK
y8DaRRx5N/NQmuwEkwkUixI20wZR0xgAh/6ShJJczZ/J7Doa4tYC5OAdQ+XH65yUjKCuAmZonwVB
mwylLRZY67AzMeDIlCFacWRO/10PRblNW5ecXVvsFfLgqUa70vh/MTnLVrJAWGNoEkyw7iyj2V/Z
hEfORR6BsAPCl/lojdFqMQmA7V6mp8LRGP8QKAPw/8sOGeTYzfgkneFWIBVYYxzhWKsxejIGAOGl
IhaBGsBUZ2ur9EpdOK4KFos8RUo3f3MMO4B01julvnZQKbW9AXyvv8XC+VOl8D1EP4EWRbiD5wSZ
klpN6XKR5xy5Z1OWpxI4wMokayZv5k2UpLcmMXfkiwRRH1Lz6AF2tnltV9W8ErIKxppC0VT+6t14
aCNmTJiEivlsddZF2vI1TyjSw4TeDN1JimGBGz1E7zOXTBRY093jOHrwWe5bRd+uXv2ZKYhjAOsT
w23yAP/RQ5FszHBLZ+/kodtNOwwDM4SqyEk46glY/7uoIdH4rfHGhzKD7lJRzWG14vnbqW1nwiF+
IYXhXBrzo87YfVqscQy1NqbYeDFlHHXhoRyt7yXiwA45OJOqwXM53nQswWTN6u+mVB9l/+s5YGWX
z9dE9H/CQrz4FQoXflrTJ6+yM1+NZN6hUrZ34zS0G5TB9XBHkA3b9qrAU8TtrsP5YJMXuL1LaIzS
nkq4rF5hfySeEkFhL7IUGg2goWheXkkheQEeQ+hIlT0wOYb6JnboSPzd7/NPQ5+HywBqX3/ro8LZ
UKDg2pvFWloy27RhhlGqXQ9IxG27+cuiDKU87k4Mi3gB5v4RPYs7j0fFeCMaIY8BSYR0iDl0xI5U
Z+FnrS09g93dZ0p84As0Dl3KzgclL8IUjZXaUu8IKqHZs/+0TfiQiW+X8mjtUSqucr/cD6FCeWn+
JZQ5rttRJRt2ixzOI+eYQHTA8OqlyUfkh2blrvqsPuqmDJJ6fs99TH5FjpAFxYHeghoDcfRI3PbB
LFa9aEi1r8Jd0tCGQcykY0cr1ym6bub+AsDNZvl3JYuPFbZ+kvtSFCsZXBgPLPbS3kgqW8aJWyIU
KRzq8Dtum4/KnrHU0nRVzjzs+Qbhc4d20JL955cETPqJwbPLcsY1dqKiO/ZxhzHZ94bu+Psx1tuz
zfRMlfTUlt+9URFbeNkIdV5VZiwPkl7OTtwJIKapY5SA9SRMBbRJk2fIbJQ8UMeOedbPRyPjUDfE
sWASTN228I+XT5eRbh3G5A14AzRrhx2FT0rOUXQUJBz6MRKOhp5BX9woiZWiVIn7bous7FOLfHfb
u4WvI40th6NvF4goHfGmAEmtDQkvzDBt8JJjHkjap9+f6PdNOhIRN2bpHzLq9X1nmFt3+ZH/eVMp
8e8PkQgyGa4cD/OeJNw6svXjuEA6wVOuLYV32lne/L4nWp5KsoJ1TJaYPVr1MUzjBkvfWB//+TDn
ZIw7cqWof/HgSe+J8JCMBEBE+HFGEb0QdkFOJLtaH17cLg1sAeEz69hFhj3q+BUt8zEusBjkswLC
2k3fmOPZRTP+XrvzfThTrLONlK4XDIrQgMXAlAoW+r9v/vnQ0vV0b7gJbdvAxE0m4Gu6Ac4fO7XF
7tP0S+UQ9fWHpLHY/n4utTPqmN8/+H13vptmWIi/f4ZCFnfT8uafDxPX5vaR/aOq1KffEZKb5TKI
F9N80XDF/f2e59DQTW2LCTOHJjEYP3/brP6xXVnLD4H1kzl+T9xCQ60NMTVlUIZWt7DCrSq8tYVX
Zadi649dMCWqjOxqTz61jzlVx3Z54yR1dTTjuxIcrJ2z7zJRrsLNN6R3xBDCPBjIFHzvZp3Y1X6a
k68w179nuO0QOKe3Xgtxk9kEVEzoaasYGJY70yH1PDsSxGPAAOKXaGwfslikwKqKr3Buz23UEp7R
H4uuO5Nq98cYh/Zo9N42l5m8A3awi/6AlFvsaZ3Pf8xALEp49W1CrYraYX1R8ulmShn5FwHJReVt
ygx01i3yOYtUWDKrvnQGJGu/BTiJp4idlUOqTo8GxEtPo6+LJ1am4/owgT7facQerryOqVEpm+1g
hh0BYTNR5Zbhc+/Hzb5nwOjV8uCNJUuBbuiuLC7ho9gzyy1A4YZ2NT2rfq98bUeiZkFcGsOfypMN
sSVTdjPlcJxstdPaDu8wSzmSKFA8aHG0DWG5IO0FYD9ojsBazUlCDoq2b2e28F2RM07xeAkQDDp+
5aDGUa+DaItzZ1NruUmCS1NYa7A0OoPqtzBPrDuO9gGB8TBsC1cr7yBlpeGUTmBJ83xr9ibJJ7X+
hKiWylXcyxZ/1q+NiQZZHbxv7gsl2jOBGt26ICh12/KophkvvxgOshqb2eDGVVufErR+Ta6JQ1ZG
xlkzrYM7TQV9cC93deadowyPsIKe/lMIKqa4q4qdEabNNur091Yo9gE1UBk9N+kbp6tb9YwzKS84
Q9z7zsusO5EucwXLlU+ORp00tTgIa0NnJGLxea2zf8Z2YoBM3MKmiZCLuGnzwQ0RNFP/Qv4rztbF
89WU896GlvyIEHPYCnsNzss8IRAi8M4+aGbqPYqJJjCciBf1CQhw57bZKNaGhyrnR9YcFi6ZBj2m
6GDz4lxdRqOIqcidu4PnGUSkXNqjbp3tYTiQ2GLfEKzixB614eBmyO4mJ/B65TANiXD+zbl/LlGm
sQhnJmU4cbyqNfM776BVZJLR5Kylp2pmjxOhpGJgHpn3Qz3j6nazoI1UtGs7/obD4nVVSdXe6611
IBmivE4mJliNbRx9d3aE+2A/kd1ebUcBvmFJiV3FKq7uksXdZcR6vAuNMDk5gBY1oo7vyjS9DVn8
9ntNwOPxsF33WPvj+b7MkTunU1U8GUX2AvvYRuied/gJ2YAJLfk2pqR5By5xbLKiuUZFLo5O7YAU
yTKyUlLT6jYRwoYdKHxnp8meV9JMPjRpfbGwS9elBd+rG6ac1yPf8+BArCxFtfm9wMbKP9XLDwr3
ClSc1aKARrjJgSDgIkfOUbNLDyNCZFwHTWPmoyOzq1nWVy2MoYFk1AvmpYoSQ+zs2ES+kFYvWj/s
uiXK8Tf+yFwcjgOr1HNZwMbrVPSQ5dHEMyQZ9yb44bWq/HCXd2kRlBr89SZJxXPf5SUDmkHt8cwY
T7/fbLjoM0iJAHKHrWK5u0KT46ShVauqyDv0SH4OAOS7H89JqapdbL1jZVsMUHRnZZfYF/NKnlBS
axdZWs9e4TgYJfgoJVT8IJLurur6hOyf1N3aCYP4OvS9s9u5/sox8+zcTeOt8cXJTfhMZFi4S/2u
3fz+l1IM6IUaomN4cE87N6Ft7+LOxF85MB3ooTvYrX9t+6lDVEG/wHSyOv2+MZBO/f1FZubx2zyf
Qyw76WE0ISIZ8LkovI3mbIQ1laA3PGEyichn7bd+41J3suJ+kRVIeE+7jLMVnVQxcTVI7ARZItEh
KiM+qoZMQvZ/a1H69YM5Jp+Kh9uSPpkNU3WXDi7IQoGmQXrdQx2/TXWSnJGzEw1lrX8dtVHYIBuc
WsQRnjgLqfQzDpwd7ERxrmwqYwUF9jKHTExKCZ1dLDdjNzMf5Eg5TrFHU9WRrNAWvrNRpX7DMrc2
e4cnGU9qYlGtOztrt23Xe2DA/R2epu6BJf1L14QxaFhi+rwx+mbdOJ95hcjD420wMwU+/CasJS1R
eyBC6Jt+H2J+ZF1iJAOv2b1rmpBrunJY2xqJl1aJAi9pmUNO6k9c9WrrFIqON9l3gx4zJRDfqQmz
pFA9y/28rTeMOo2T1Rv1Jm9TngjGNPELHmk6pnj3+ynSYvybN5cvIi4uYeLH+yGhTLdxQR5s6SdB
1+Xpxsya6m7gMBhywtv4wf707XgtUtHdRxFTxt8fvrTHg2FypI71/ID4LrkTer/JiR41Ur15HmT9
14Cu32wVRsUpwn1aRtgHDNJqZWbvJt81V+PYxygxaIcsVdRr18VwmimsHqoqsf1CoAaUYr3rNjm8
Q9jdGQjMVhIP6HWU4ts3rPHgN4V/NceRGa+N1nORUeHz2iT5Naq8/rtbEmGVyJvHuCuKYFL9nxgB
IQI8Ir/qphkCsx6oQ2LGkLBJxfOA+cDpWSHGfRXfmrxDyxQCW7BG1V0mJR4nXBJRnqk30alkJzTd
CtDdUvlY0YtG9lsTZfJG2OqTm1TmDqRyf4Yf4+9/f//O5AsqWrqbJWPMV9zwv0evlxb5brQmd2/1
qBUH337U+2a+lkblnc2If+T3/G8qs519IpZCCPHyvQDtfQwFMZ2WmLcx2IVHRJ93Xp65352r/dQB
zrjsLRpJCqt7aH5jm2KPJQzxOiJnMiCi7aXmNLt0XnpgNMPwopmIGYZz4LphDgu4HFsQLasecoXw
eBxPCg3narDVwXFkdo+CBqHM4mPtEVAz8o2P1syd0+dujMXcH+90yrUzD/DsmDTe5+9HLRxPgBFR
eZFufxxEnWwbY8afKk33lnZ6x0kHxV060Wdp6ean4h1JpMfvO5HGotzKNZ3KZd4hau/fGBz0O9kh
ZOeELLdlE9IhjVDc/nkPSMyZy3qE5xPJveZW5iXUVbmDRiy2IexK5knAp3PYqsfJdadLkuassBpo
W5WbDHtHWMkuQ3a3n6YnEwUC8CsWMImIQbwV7WvpVJ8ubWrb28aTM8K2/W0oZae3qIJxMczKLLh+
6r/Srd7k4UNb2BYDcHs8TrKCUuEWL7bHBmBm0TXoZvJGohZ6c3Z5GsLMtoIaG5aRtusyNquq0c0t
I53hDgpJvDd6DAmlPsXhGgk99u8q/yMztmGknesI7Xgv0sfXymZ2MU91H9g80Ejr7oOykf4GJC0m
yeUMSbnbuH2huiBtYjTu9VkAjh1VcbUrURXdhR5+lxaC7hdsmfNM6N+LYQ0uiaDWPtEngqryUX0I
96zXvXyP/Ry6VE1i3uxnH2BZhxd2Ew+anJyPhZKHMfu1hVP7wkyLeCit+SQRsdglYMGvE6iGNX7L
4ltLEKZZLqV2qj23OSMfVM/jnYk/wnGy4VjYjb5FCOV8SMl8PSpeoBteKh0LoJXW9dkzveiWYRll
l+UZD5HKKp76ajsMvfGttJzTBExQhKrxbVjqOEQM92wHPnDKwO5ulfGIZCneaBHaa0XRfIqWP0jg
dB5aHQgj0IlxN9s6nS3qj9VIeDSohfEx9pgKMGOwMIeFV6tjFBYSvrtVSe3S1hjiRPFfbpjip4Gq
jE/H2Oa6aTyNyG19ElR3v/cKI1YgyPQ/zsIMHkUCWKaiwhg17zXJpu7e7sQ7AsP4o1xrVTq+9Qnm
owiyUgQL9a2dLBcfm+XuKwuAZmgmF0TGH05nOj+24NJpc/89jqb32STat63klf2Uvi/nqTwIXdd2
9sDWgGlGvbV1WT6OIbpEaFQap2QYBZrk9IAbgUmh0c5zaTGczkr5REKZyUy69Mj30D88WomgMZHX
T9WQbLqQeCgnTAVjmKjZtRPhfmbcvqJLEhutCNHhcYatywQ/AqfrY+Qll8Tq5uDvI4zT4+TYl0GH
zVkP1ScjQYBVolf7wTZ8Romtc3EY9AQNcmIusXJrACh7Z4Vwn7ly4kWTRM5EpB0YklfOzqV2/DVg
/3+j+v/LqO7/X43q8Wf5v4MZ+ev/Nqr/y9Q9y/Z9VwjByetgR//bqI7l3LQJvvWxq9sYGQzb+59O
dcP4l0GkGf/KI2eaP+Nf/dupbv3LheLMH3m+Y3JEAHr87//te/qv0Z/qtgzSq7L7Pz7+L+VAHHdS
9t1//ofpOTAj67//4uHnP/8DZ7rQTdvjW0GZYwnXW4zs/4tRvfP60Rq1z3Jq2icdCFWzPC5HjrAg
hpd9Kgt1SQcvoScapiDmP9LUYYqoWw1ThUGDqS2fGxqMhWIC6sU/54uHDzQ9Cw1ac05KYp+FTha7
119l51V3fgekptiSpq5uiUFwsgdD6TzG5s71dTMYPP/i1ErdpWZFVlwogWtIgWxgKUzHUEeSkLH3
IIaQG7K8ucx9isxrzkO6X2Rw9ILe2ojJpcktdAEmiPyk+/79zrB7R/fSmjBImjHP2HpMTkmB0rX2
9m5FrBRAObg6MyCkkZEVZN4lTRtq5KbFTHFBPXwRKiI9tSy7g9CcL9hbJbMPFEjh0vVQzk87OFE8
d5sk31f+nJDexOx2aMqMQCR+HOXW4wFkI5pWk61HZnZ0cQNapoS/kTjde8dNXzOBcSjWulQ7MarU
+Gsq6Civtzi87Hs5s2WGmIx6Xx8f+0r0R+GTktoyj8vSsLiL2029LEyLqCGtz9bknVAim3agdI0j
DEKWlqOfndIez4aDzg9A+Z0TMiWO0vghA/M4otpw+u3Mr+rc9uUST1LfDej631Du3oumI5w+Lq5a
CM+vwJ1LNHYXBUMqrV0EDtxo9xpUwHusSRiKECrvhKn7B5teQqux9UxNGR6t1nev/Mbe46S968lH
2shRgK7jDDNL4d85PiPPUC4Kkpr1Gb/45NppRnwliE6srYzhXGTq80YmZnUh7u+0LCF2wjCD3wuF
IKr6pe3YQ+WHglzrg49IGos8bL8BH6OyEb33cn4yWFc5bL23RlUSXF/GE4pgLLSq08edA/PsqE2k
F4nUDzT/1wAonXOneANdaNsw9z2GSRtkzKeA5CJk0XnCH7WOmQpcvKtuzNqR5YlN4Fp0YoDSHCIZ
M9seyie+ByxpdtOQHOuDwBvxalZDvDUdQ2yGdqCSTNCLZYb3qi91qISW95MyOTWjTR3P5r09uw1p
hNol07PnwhDINjEURnB7Ef4MF9Jt68MvGhzw5HgRmc6MZGLRWw/kdSJNJ+bA2vvXYqp+tNJLg99b
vzQhBPbjUDBCY2ztAwZwjca+sWpVB+pJuF1OUl6ANjD+J18whUj3+/sQteOcB1SaLqlEw/qku0uM
q+i7UzIlSP8TTFqjl6kTIRVM1b1p9/uRzDREhcJiIuMUAORr+MO1354ji4lqpVksTi2DhQGa53UR
TSh6xDSCGtSrZ0tEgGUs5vSilFvHI2ATSFd7qjW8TryQOfnLp5rfqMXW+t4u2hcvrxeGmWqeWr05
ZHNdBBqqFCK6jHLNTaGIt/WRovS4rqN5TGp60LanVprMK7K3N4+IlU3n4kYT5kwfp4b0ohXtt8uW
NiB8NdtC1ItewjElIgAfOVtnLTsVE0MKW9nTBnEXZEUrMp9PEU2+3VT5heSss+dZM6pfEquZKKRB
GSJUs5RTPxYlpCfV3IfuqBjp+X/aCppXFs6bpIx+0k4dXA13F5Xaxdc8Kl4fkw+1ebOqXHAiWI1j
ZFNAq5oOdUfTiBJaYd8EHeQDfofdS94kYAiyb4LaCEd0eLWVtRn78YlC8uCKpkRhbfEbLCnq0VrO
W7JENxZV9n3TOeqkQR9nxKzTpwOQQ6daRAAV8vKU16a+zzv5x2eMqdKi/FoR1IVgBwTmbVDuMSwW
778jqmNuL0vHGRMJQPc1soBp4yUWo86s/6OzIWcuCza1aWsKW5q4yWXk71Vse/0x+6oTZIKjln/G
GllGKZLHwC6dY0fdfium4dDMDHny7MB4vNEbsdalSwqJchgNZDoC7sZHkzEVQZxhVMnbJTu1wCJF
T8Z4knzA1TgwugUMSHAaLUMNqwMEGsJE6W1BtW8mHZGD4VL9ImKAacpQH98nW8b4L9eCIR6l3FfE
KK/NcKh2XJ6rSTIiaaroPsVuiKqP9Ta9aJXyxsNczJqMOJTwMS5b0JouBjYu/bXmQSYJp+rZTPzX
PC/U1owEuWDZmnaj29hknG27tjvi+7L3nYhuc8Z3xQjMBtSEoZ7lXUFgNVi9E4m7TySYsoEvqm7H
2u7BiNmHE1+7QVqRrkxf2+ZhERjVW+kbG8akDxggeSDOaGHmB8t0HnwAVXqVs9gLi+fGaQLZuEPA
puNi1/mXR1ewLzhU9bNKSv+kmMLhpSHILeTA1+sPzaxBS8g3K49w9DYRzpxY0Oo3RGbaBdy4xkSv
6KbWx5A7f7RJnbnloHomYwCLtdpUTLqQw3drgWdz444RCnUHCRiiyGAIAV6xVEPCks5rwiB06JjI
hNMW2TS8gDwqP4VgEw07mWI5E3CB48XT62QAkFnCbWNr8tADeLs5j6+8AF8pg56NKaeHrs/C85T0
j1PFhUFGSxwkZs1lQ+o4Pg+uUtffEWg5nduKM7TRwiMidV7bvsZOhd5iPabWjLiLoTQOui0vqr8b
2qY/GOykVq3tjZfMb3cV7OAjKbP2cbSIsjMUR4s32UcP3+GGdFQQoC4GtSkjXFDW8ycMq2oHof0v
b0Kor5MquC1ZCOPcwH8HIOHMnK3feG0dbeuTi+HuArHiW+QpQtoEJCZDaqFaWHID1oluHJa58rmr
6UddBNF8X0W3ROM9YGcaIanVn1FqvvAUwdzU0jTG1b3m5v1KegFJRzoKT9BFRNCG2YcrbT4CTpBY
eAZ6Tt6WFJ5FRFEzfWi8uwbXhqN5AL7lsxhQ9PNKenc25hhDH+LjKBXBBTqyZAK2W3QGABPwjm2n
nEVYwyJeRciBfX/jNQZrNTXfmloFAgASYD5kPhE7T2KBHBY/xI2BxYD0mBWgPdBM5KyOVuav5kRL
qAZ7MmSIAbZc0MN6OX8qo39SafXsohTjGECv6rKDXHXUClQxHEPk0KWuBl2QEI88GbOtJxjd4U1g
3jY+RYTNRBVCM1s0X45Zsdh1o42F5NZv4AuU0kF9jfVgP2jDW85N75mheRkl4nhWiqUmja0MmTDq
S9cbC+KwEEZ6d4w5/Ytqb70X5oSuJWwBO3dlKhr9DCXFBOjhbFfh0a26B9sHAU2G1PPsEFpgdPa6
tSJACI7BJs51eXWRXXAaQ4eb/7JLnXA9cL1k0Yjb4DCshXILLS4LrCk273XYqr02vk7l4keVT7LK
X6XBCFnWVhhkKaVGCNkNPzrK7xJh56jd6yI6sPviKyGE14QHfhvjERNfqmE2TCvwbAVBRsnJ5zcL
vRKigJE67Bb6sVmNeEfCtmzWTou7I+aWdh/RZoHgy+wCUQrxecSSHpRl3QPL4TXr7fUouVT12YKt
3M834EXHOpvePC1ueH6jAWxrbuWmUSjc7ORJGPGBBcjL4tuY6vE0+5517kT9piwtWhs2D/XGUizl
ViSEU3P7TIaGbrwAZ6DaVSmLlnZVuBG0DpYkbLO4h2YjPEQ1AUhj2cnNqNim+u5wTaL0U/FosjWM
M73EB2pZuA/jrjl2eYU3uMm3/oMAg4NfbX5EQpush2aiTKrf3dC/D6/YGiE8SGb9EfoSJ3th5RKt
NelcoTWgBsh+/Kr3yR2OPxmEYVvo0Um5g09s78SY02iTD/RZJS8XUvB+Nl48S2NlDflKVe77XBSf
hPFkQHps0sMAAaUV8k0fUvYetNdWlKV5yHIC6BpEvFY7yLXVkItle2gKWYu9xRwX+GG+xp7E5I1I
hhPMfGQRG/7W1QyXA9CV6ORbXsCkEk+kJsExwt0Oqz2NwXipilquke45p53S5wlNB7AXhpfGl6Yj
GB8wALczKwbakxOA9puv3VMIcoEq96UR2WvCla84UHnSyoEvS6kvi/rE7UHqp/DOws8OuNOSoBrV
g2s1Dq6o8tGdrC2NsRHMMTYoFW/TskWePxcfRms+Gmb2OBxtAxM7Hejs5y+UstCscMBlOhN71Fq+
0Y6BZc8Xo7hUc3fOHGbmUomfXMbH2qnf4eZHN61sP+NQA4qIcBKKFedWNSxgMpVMhDcyLDe0eFPa
PmoGBFWiGqddOyefY5PMoHUuIbsIeJoHlFo9wr9514sXfXIeyljSApHQsdaWBTklJHIQ+0Xvs2Yr
If042Pqs5DF1uuIwiONY1i5FmnY3MNwMkgjZMKO29mwTCdWBtG6syN17Q8zBoDlQDiCTU7Yhv8rH
I7oE5EXNnao7CJh9fivjQT4Ouf5pt0jXY0dufOiy+0nxcAxdnReq/qsSJm09Xj6kwc8DRQwjSdAM
YITxT+n2RtdbtkmjvNauTf2ZpUEY1yKgcgPC0xjLIfJWs33JmlgPnLw++y65y32BJ5Cec29OCC1V
7f5kXrHYLtBfm072rDvW2zgYj1WbXUpkMFBHUMi0KJ748f0iPUUE7KAHBPXcimuVwe90DuxSaXdA
X4BmrTYiDc8OJu7BJmagc+xXq9kjDOzWBKeToM3THkAM5yZqZT2mpJQ9NXc46tQ9GvfuAi/QawOg
i9Yfx0RHc573sNPKHWIYzB4Vse0Y358TQz4tUFAMIh4LUzYkUbicDkCugOB7LOGo3VUrf8aeZLKC
oM0yH25DJb5SA5W23VX7ptOZyNqP/F5Re1bJNhvAm5MLpQPjhftsut9+Id5s3flSpkZL0ke3qQ+r
NYhdvmQZjBbWvar1oCdJB+4ZQm8wTzdhcSOO9jLkfU5H/ShMWvfOKD6YCn+wuLrV8Ik3Uhs+8O9s
JtO46WEL9pRfykApUAATiMPwC6yejaLOTzZWw+kN+uUWtdErPdhe1yOEvyHJtF7/obL4aA5IyLxQ
D3ppPbfluO7mLr7h4NrBEFnA0eQnQA4AehW2W1noGHl892JpCDJi+BFMqDaG3Zw0rscE3WsyTjcj
4QyLTfuxTJrvqCiop8zwGaPNu12I65y9u7P3FhkKXlY0/kl7I0KOsp69FtUGR3Ado/kEq/9hJT81
nI7KU9iqtB7NDZEGMTIBqi1jG6mnSIu9FWzTPYAKHGIjsRdm/JrAE8H3EB2driLvXsv3g1Q/Ru3c
0t58tKzoSdPRr2AOUWyldKw6LfCKtUGo2xpa2FYYIbeM/4xprON/8bStC2VupQnutpbQcaO8l250
Y4fq7GU1l4ehjnAARMio5deE2gen1krLbDhD6fzVtEupBEwmxLZNUgEFjJPuEORfKgoYLj3GcjVp
mjDk6mNtZeFOb9BP2RQfjmGEG9yv+cYKK20FlWpr7B2DoDIErsQgZK+Doz8aU0Fbz/KZbtBk4QBn
ulFc03HzZWrWSWXqgRDrjVW1uH/LB0nbvzObAYZ5MsQc0e3RQlSjdSz+oBnudLa3G2cCcDuoCFBg
FROa7JjXjAMVOHM8wxpiw0xI8o1Nj3OotOGVjCNMLrlHurGenLVlDmMggfFSQBCDMyBbpm9hplCs
lxiE0dw0GVb2krkK5kRjy1zIhd53jJKWlXRe3kPCDWIx4Vv2k+8IVEToNsNmduvnEk6uU0lGYJ35
wKx9M/lVuYNSBFpLG3fsr7bw15e8t/YqJBWNLgQrsKya1ijb2LCl9krcl69pzAXMhAZAJK7DicUY
OjKmH/d6AWaBW8NqQKuDxN1pWv9GBbn3M22TeXZgSrY0lgScaKgPEsrQVrUNkks6qtiPX1F4dWw4
5qvFRbYqI89droKz68avvRgLhFB43lqc6ynskBLpPPoktD2S/bUaNiU7ZDqsZs/XHhhtMC9Ta1nq
z0Pr0rTG4kcrtE+tzz0U5DH3qvZXGMbbTuuCHChObcV3dkrqbTwzozE00hnT/FqG3nuB0lwzvMc5
bb4qPWJVY/TcZPBMo+mpXlZQnky0dV0W321N2rppvemVZERblCTR2NtKXDAocqvHZHaV7tssWaej
i5iCNuPODIcMRnHOUDW7WAgtDjjavqyqwx0fQkeZzoOHWbWbeV7PBsPlXKEqcsb6iq17qXjS5oE4
0g8rJEoLk96GfB97G5sQogXQHLk8lcuIn8D3F75qqgVFPB0aO3xKfIxaUUElV/EVx5RMP1ObvgC8
oDpOzT+koDGz1co3I9XcjaBBXUJGD2XmWod6auEA2nO7bvrqGX4OSMUdxM/H0UEBqMFd9cvpUR9s
GpAq7iioMd9Zkp1ZEiLaEqFcc5kfC5hCnW8+K51m0xL2G5PjV/anfyqXq7n0MljmTKxnrtN0KvZG
9jx3IRzvPMKYhn2BQrd+qFC+7TKnucac86E/MpRrHlxgVne19+0mGPfH8JSDzWEfjQ2BlO6VYpyH
K8KQNHOQXLya/CM9QyzZazRZnm++eOGAKcNd0gw5oqtb7/svQjcsbOsuOCJ5JoJc7al20JDCugyX
Ny15IyiDUyAqTbpGFFHSFWLi0FUOZAdLjB56cHe85NhTFzGqBOA6oLKEiY4RBPSdnIgS6ET80rLI
P+ZIi6KEB6vlssX26vQhkZx8JhtwdmVYVbLur1I3tqGX3rvFAFp+qk8qYi7la84b2TTTSljtT1KX
uz4FTGi03aMnHFKeRjJocIYPe003GHYronxoL0DgEAxF+4esO8mpqHjuZgDiEHbQv6kHZviYI2wS
eR0cIisJ0XeFOyvI6umkZMBo7GyjHq8q75NZ+aNuUb7YtE/t/2DvPJYkV7Ij+kUYgwgggG1qWZml
xQZWXQIioIGA+nqe7BnjkBvSuOdi2p6a7qrKTERcv+7H22+XBnCuuHyLrsUAH8XNlXr6g5aBBbHP
WjfOfCdTtE787x55vpLs8kCwr3HeHL95HMQyUjYL24GH8yjNjciGPTUrz9hsVpgPr4H0TibkjyzK
P9tyNrbRbW3p3ayJQnB5HLiUDCnTHtdPplzrJW70O6mYfFE39hYoyCmuszurzeSpbmN17kL0VE1t
84RUt7Y0BS/8oPqs9dcEDTcMusPaLgmC+NQTNweofhvBubaJ09wj8hh/ybqZt10gIYSw0AnJU2Pr
xnWZIdPNEDNWrmSWsOjLXtHhx0wJNLEmhAY8gET8qimDculU1ocV8/AQLoqpGq9dhlc1twmOARzY
EqVCKtOli0pbfsRUS9DtEb3U8ldkWbxigwJ7IkISdrt4OBoaS8pcfzl6yo803xoLWUXhEj7dNgqn
O03BiMjsYmn6ayrsD+bIZjsT85FSpRHBFJqHhbydkjAd21Ku8brvE2Ky+F3R0IhcD0i3zHBrWzcf
KvOfagXEJJt47rTjhw38DbQCAGLKZXDUad+5zrdCxtjuL37No7h69aDVyi6NMKl1zrIAo8FkEEUU
W2fcXqJ2Q9i0W/QTP0Crai5US6Rg9mGB7cDFeeyESFwNyDgl7HQr9sS2IFmHWcnKqPVVxdahZntu
04OtqGxvB/tgwtEpm/iHixbZUJ50fhiABSRPMc8WaDsnu4yNZ+4G2GIYqSLyA90qVLg6yPFZMNip
6yjg+/QlUg6s53oNzsRdMM1FOEnfKe7Q27GfD3DgqqNuix8CMMN6YnjgSC6h2LbDtAdIZqEElL/s
+g6+Z8p9xQRCutlNyI8/TU7k7jVwCkN0J9vN+3UiuSvlRfhcwUbaYJTSB1yYNzY2D5+hSn8DvmZs
Kc3JLIksubcG9Ixojw9HxJvvEyAZdKcnffRjm0OzKhTcnb7q65PhuUSadPHRghvfTkoLXGAeDAsL
TEro42MaencdRC6gOum+WrzpVopUaCMgKaHD14dStpdiml6maPq0aB4zgYdEDinuONV/2tKh8Q0P
/YrOlae2a78nG7ctlilzy38D5BmbUu9iEW8mt7umQlyFRWhD97HaZDTWST77e5rkXnPeJYvadfnP
aXKpo6o7NArZJQ6RgKqJsVg3/M6ukb9ldFFsUticBx+T9iGJWHWaLhXJBmYXkhyLhC3WkXAoDJ+Y
Jx3LC9HN7SENCv9gu3jvnXo43RqNdEzzKeZ1ODwEHtswo/POxuuMIbg8RKe//3SsHJhrU7vruzo9
YYZ3U0pJrSyAtkmK01YxdzxyT6kOXvuw1Gzjms/+VqPN3nblqOwpibGB4d5fNhUBrL4j1wHU9Qpm
et44PZEHHpgN1Ep2sB54LN9EbYQ/ziqVLezKklBfxli+6Kp+Vz3bAtbX1uHvL262bSHNrLOGjuSk
PNKt+9qxZN8Aw9y6MEeAaXXbOKyQMTxzXAPuWg5x1GyqzH5Ow/bm9Iz8eFu7YHmIZG2Zny5lUJAE
zjbI0NGKcH9CFEU1O8KVG7a87Ml9ZMLB4FWaRf2axKmzrYokhg5+nGbN4z/fOHH9mWORZVaIsVaa
pzY0XzsJP5ge9kftUgc3jSQQuIsxzBXxc59nBW6i+h2b6zsgASrhsU8f7N5eJyx+g5L1l2OpZmtZ
zYoh4In1IVKvRQIOOZNEKcG2yCH775MB1+SL8pLzsSSkVg7zSJgiTTbp8JBpjLVlg3akWc1sdUlw
x0ntXyvVG1Ju1UU2gBfNPDuknsr3gaU+BSXLlAASSLQ0h4BpnBhBXml7oEMnGp995yZkxf5XmYdk
lPLsPR0mFjNR9YbBHn9NL5j1AeQOJp43mcb35egB2M/I7GQ7MGwvkHCxuzfIoi53c6HVWyMU87sC
n1HHbbziRg3S2GZAi8In1ictSGhvXTX2e64b8rQFjIjRI382sfRlRVO1K1oulwHFfckQ/BZcaTdx
CGMN3mW2NFoa5FIDPnFl9ASaS4Kqfc4LM5jARZ3qTzeZ5Eil88SQXa0COz95jf0d5pQKipTNiEaB
LSfmwVuPjBbGPvSsc+jZf2ywoYvGH9YxmWTe+LvB6SHyxClU9im+G+I5XeS9mg5Z8Rhq47GAYun6
k7npI862ihRySFJ88B1/l+WVRUtTAfAl4fqhh55MW7sBFydX0wCCjEUnUFU4XvN4bk1AnKMP/tSW
/kPPu2o23O+a1D91QAyRhb+dFdOmAlkZ4W3dphVREV9j9SfilrfDOzUcaLald24RCbphHI5d5ty1
AzIWqdJuEaTQw8bKOJYsNzE4hLdQKndBHSfJwgSq/QyWE0z1i1YePccluuswN+5d4kOyKMIHbzar
c9SHPfum+dxxpxUJPwzL6+9iz/mThBnexPLT6am7x3r8KqdDNQ8BeB9Q9TEXv9EdtzQKA56/SQSN
/qPIcSxnlvmA86p8l/RIwINjLUc35s31kJnmdNeTIJHlLVhBOKTDBAIT5MbI0ojUWQwV3IGsk1vJ
Ey5MRRURXhlP8g4q7flIu9hjExWYauv+iF9nN6bWLSRcfNemiLAUQ/0d+vhZIjRf856bQvmXCS5q
bopd+wow2VpVLatwK8jlvmtQirQFqZZDPxjV0e+xxxhhFHDv43qS+Iy50MLg46rkjyXa7ybRFFxa
DBVAVo6+l4RU6vXnyvR2UncgioYCOz3hsZHu5oOj1Y8ha+Zm4wXjJ5ghnpOk+4BkDzgM0rrbypqe
+aqn4wdDE/udkm/CZ+0BAG8bfuWKZe7YIC92HLiCjxwB45oDKaFfqJHWsxX0G8onaNLriV9X7KFW
uiWqxxIeQLABoW5CWm6J6iTNEiKYWCZWjTRTbYgXwq5g7327FvHivNRGwO4iNYcVmOpx21OXKWai
DEQlxmUTsEfxcI5z09N3BM36g6iZcxrbYfmAIjiRQ+cBmp79epWz2bPZ9ucWrYxebV9vqrk1NQSa
GJhQVfj9hhYFhFgzrxivL+XsUCON78b2t0Le+LdF6rAAQGkNiQMj2j4I+tRgbhpcsKAFA3+OD1lf
MdXyuJBBDcba/DY9v1sHvsSEwLxs1IwBjOkk0wx8OdYGw+jHGMcHrqHvvS2+0ptMUlPJsymFom7O
grFAGyuHSAXtSn7IvkuPJn30+DKRNhwzpWfC0QDtvBQabOgcxlQiEo6aQy0OKG0Nd+6srkkuzVvN
0IM/8LkssvHZ5EYEOW/wGWBBM5bGOZRDzvlU/RhNw2MZLq3vK1RhggOT+Tg4fOI9FOSFV5RfSZQ1
2zSOvnozvlCPssxqRCZBonNlTKSX0B2LCnw4H54igxoMAdmJcigzvrktWzfma81v9tNmA3eR1VyP
faoTTbQubmKQShAJb78UVSvPZRu/FAy0ETebrDGOaVLkyMBUJnl1ujNr2Z0bQqwMqGe6R+jJMopp
1ehxP3Nhg8BAlSHNR9ZCsz82TGdcdNJQa6Ou11Dp+lObGXqjo3TleNVvXIfzIaJKKUnN4MD5LUlA
sLZRs74n6e6sSGg9ZB1E/2TWVyOw+0XXtsfQRU3imFqS831oJPQCJil71bhF+aLKS3kiMQdOl+8J
Tnx3EVVnrx1acKmOY9HjLUzaFmace8tKd9khqoYvM/UXyeT/eGIAIKonqtDTb0R4wPUe64kCnEvG
M+uqLLG16X0jZ4JS+DfAW1/CPE7WnfJYJ1UIc+pjNMZnuyMBxamuANoaP27Ypdc043Y4Q7PCnGSs
5t+J9I1Q7XAXkdFPNYQefdsHJyYVpUQFNP0oSMwtYUY2gWF9hK097BpNPVlme2u7wV+LY2opY5t5
xMKe57X1Zkgo342hWhutSVrSdy1+OEF5KtuxxLrL9T8gXWo7PoglfClQwKsfN4mf4HXR8hqyEZDJ
fGAsr3BbsXXPxYnPBr0IJXdz+gEuDVu0ubqZGOlXYEDSrwGMlvuaLCfff06LLHRooxrvp1By8mF8
RIuTWACHxGF2mDN+VAmKQtA7T6MKSWPX3U4K97P3M+PYlr1x/PtXLkQdDgQB71aKcI+Vq9Lc0+zp
UUHW28rmt8drcbAN9gWj7FjOatb/OJeJOkJP2vtJ9ea2IPFpNUiw6qf1abbc6qTGoNqlw3xnasnq
tmNOUQBjhpiXhE3RXekNciGV1PuoZVMDUOyHggP1adCVnAWO9YAyAJpviFyu8554BP195RGTHGY1
dgfuejSv8UOL1S1OyYV8hDmBo7sdL6QjUCgpG+sk+4SO0FOHo8oJK/1KhrBZG6UVYbRU8c4sfADx
FIq55W9oyq+Z+NRRpM4Vw0ZMvStMPJcY0BuXzmnN8aR3EWDmt1hOW38s+ydXtS4OMfmVxSxfq1zt
GXyqfTixDqk9rFPlY65d81HdtmMUNK0MGh4oVKGX48UYURBqQeqXThpZRhyCs3WyHSQqYxN4HgBH
DZ7UzkJ59B9HgXArQXOOkiYH2dXGRpiTzQMOUGmIT61W8R/DLq+DmZ/b0rsP2BqtI9/mD079C6N0
dNRyjI5p3tsLhQF3bc15vfUbDd4tCfNLDIb6klAEQtQWKQuz0yNx+X/9I2suQiw4VHAUo1gYvYf2
7wpKUCsHFFa4bCEZrqdefbOORm2DW7ISpuaGUk/eITa5Dzm+SaK7EQWVpDX1dgMOEbvDEQOahvEJ
Z5NT2Gi79v0wWfo57Rjj+iEJqMslPMlF3CPcFl3IS1UHxgPiGDHW0wFt4OyxRl4Eo87XroTLgaGX
wQxLklsm1hmmT7erOwDyXgtGA9/ONTQ5Di1B6pxGk03rakrwelneeDx3kqflJMZsi0UyPad+91mo
vnyiOeIj6Sq5+QsHiNvfvIEPHqfngeaVJb5r4gt2OcK5bzEBwdxoiYEsIxMedu6aD4bNl0MX7otT
70LNc7QWFKp2brJtfMTa0p6adcoOHVCoFe2FarLzGFnZuaWgscXSvWCNthoNB3VHDj3lWOqxU0e3
Q9ElZ1YsnZIlRto6S8mjrg/SHjCm806oeWfY8R5P9UIN2B+orYF/UJ3byn+1guQ1TRlhS95PY0Gx
PJd7iArLWa5HpcaDJJBDxUPlbKoefMlgso0b39GCl1Ut+AYnPqe0ecNxI9dZZkzfloI54w31oQhq
bEfEp6PM+FTw2UfGEaNuynVjju1uCsbPYtB/cDxWjAfxqbGjNzOoCzjXwXAwstts7upzJHt9Nka/
2XAxzJacSASbMQ1G8Yg3S8ponUTCXSNsRoX9Njqx2joThFg2DL8NBpcJH+zC9FMcOYNzV8gB5wwW
3rBXZxvRhlnXxCT6YZCWWNc1RlxZ8X1mzGtxOKu1JxmOYxpvrGjejzhzMPuMc86bHVAQ6TAKRdry
GAK0MMeCm73m9aJgc0HSVBHmaddJl2NblivYUAMAM+fohch/w2hfQzjvvFaCsHsyPEYxD2cNqwht
DtLWNo3Cs5GUgJsn+1oa6hJFwcpzmLyVCxcLPvxK9/Kl09m+6TtjTVoyilrW0mcR6/ugUq8+fs1V
w5sreAAoDqfIoCg71s0xavpjJezT37kS59zjeOPBmfFDOjhnUWjyOAL5zMGwQumKPxVn7JXEsinP
kTEkIz9vWGvCY6vpMrBK6KVWHT/UJYtlE58voucqodeitP1PeITD0ugZnAv9MkbpG71rrXwOcuBv
EW7uQ+tlf2SfrLna04jBZU1nHbiiFOXKoETCLfgsmWwt+HggQFc/XRAiVqEMeO6olk6WvbCUiLY1
zolU9wYi13wKAvCBKbOeDrsjGZl67YO441FrbHobp657W4yXr2XENj3tXOxqjeGsgY0Ha1b7JLvR
+7mgeBAsjQpqI71dczS89XWvN6WLOlS41LCkQh9hhrVcBzFMz92WlCOhmeCCU5WHUm1xhqcx3cmj
62OiHU5pMXJg52N39/cX6YYE3x3nxeVA/ec/yqEgkw6efVyepTxDohuPQUQ12O3vyFjK89+/ipPg
X38lAjx2mJHRdCYEe7cqSZ2lxPNWuSqW2vblScnQuctEhJO85/3p2fNdHtMLNzkxq/Db3/77l6Tu
7kRCzWuganj8kZ42f4Pswof3pImgrwcNVervLz3ud5ndeLge0pfbuJAirTm9ujzTvWQmflYG95xu
UAfs0ICtuYk5em6sXgdLL4JbnoKNYC4UZ+DCKIDp69+QfTtFjPpxvifhVR+C+Cuc4+KKbXid0ILi
JpF/noOxeid5Tz3mBBvzb0bEAOvQy+IusYf24tli9/9Zo6JLuul/yRpZJhGc/6EVUyfFz39LG/39
P/wzbmTIf3jCMj3sZgGjoGc6/1mMSUr4H6Y0+RdC2oFncXf8d97I/ocnPZsskjAtn1TSv5sx5T+s
wHG5IjnkhAgeOf+XuJHwAkGc6L/GjVzcmMJ1CTyTi2LB5/Dv/0vcSCN5kNrw1qnpEDW0gy8lBsj3
NFMtQaU6LMtnFjCNj2pkXMtJVbu+4NFDso7JtHfujSpaFl2qTihLKC+h/RCBgNlAJPmkhxOIByMx
D0gcvNkv+h4rsxEbV1y+4foKienkDxJg8cIHYlg7FDOO6plcxzMRzqey/yRZT2FZ3e7HgrSC1Qi2
mlxcgXwc6BmMCWosEl3+9nb0EGFvtjJBC4Y26QfE8w3c97bDVyZmKGgANkYJ1pDjseghpNtJyLFS
PeeTCS7KbS/VMLLd9Jpt6+EH9nMcdS6+6gUrm0fPry/E3o394HYvWdrcO6xkr1OXEMJMomgLmgqs
42MyBZe5UdPKwMRoF9k1rp+o+vnFq3aoEyvaQmBCkpxjziDHfmQrz9ScQJId/niyxncHqewceyCh
aTHzoWR+iMb6cLuDiPim5yj2V0Tb+ZYd0AZDvI8sLJQ6DDdsq28LcPibWdodo9x+meoUM0kaZlcL
3HMkArULTW8liHgc7FF8CkAKwCpXqWye8zYEqeV+Q4gXgfD2jRXO2O+Ma+HvIidvzo0znh2pLpD6
8CTVYKB16h+4dfUY5ydPHoA2gYntsWdG2TdLMSQIMhaLPE77XW6I8ygZ2GLXRLghYF9U7nSsVPRk
2fE3Wg8vV8jsZPV7UfvcJM2aaAPFjvigdbpQzJycNHnEpJFZZyVjC9+r/zFjKrurmO8wB6FKdKRk
shG2dNptQyPuV2NWvvSD+wFvF5PxhFBhQuEtTcnEIylHci0cJqZ1orZ9X1NZ9mgkt/tlxrxUmWqL
R6VfGIX1FkC+gTjEkdfi8ISqiOo6RmZ3LXX2zIEp9uaE7XAU+tcJ4FqHrY7PSJWSb7BxEM1gFCwJ
hah10vqw/bkWVmNYrYoSrQTS7JK6RdgZk7lnNIm2reLy48d2/NQpujPSeY0P4M4crB4hB50pDODu
+TeYgW8Ve3Ye2cqqAspC4pGC6JhraFXhqmmlRSh5rCGXqRGpsuMTfo3KKtp4YzXv7DrlTptdAzoG
FqWqgkOeDNdkojvbs79qEOG4Q76SIc/571G3De1ujTYkW4XrU3fht6Bb6CaFUioBgTcwIz77jWnv
bRBmC8XreBjM8j22JKRgF4P4gLXjapnBqrNozRk9vkRLq6PJlnTjVsQEKTEkPwfvHwli1VIkupB9
dAeJqVpm2ihZieR7C5qDUtxNAxvKQh7Ua+ohVy4fi8QYX+K5gYwtQ5I4HtKXcp7SqJo3osV8Phi0
6NhPdoCnlUXvkcjRWQa4OSYIwAArjWXKxQn5oJyBtWo/5T5Hs8feisk/mjm1MWKAMuDXLCYyxGJ7
bKFV5l8VwB5S5CjCZUy4Iy9NfOMpX4cewCiWtEzxor93tsZTgPkHJ5H5Llu2WkS9kn0S04AzHRPW
7gu/I16HBPg4VNZR6ruqcp5zM31oskNIjeYyz11+sDJYlVVwkvh/Vl3g8Agzh2dp2GezN1bxnKPQ
08q+R3PnfTdG3lo2X20XISTUWXRgBXogJcGauqAHghXMso/mZkHr3bcXDde8Cox9xHrbGnfVbeup
IoA+Xo9lKorJNxg5NjCN/X7ltECiWdmACDLI7ETEtJT9mfiUCcDEb5c8p692mw3YMWmm1wmkkgJh
jvzqmp5b5oWG1582IBc7CXvVYaQGSvvLpOjpHxzBP+dsgtQxdifrbqysp65vf8AgvfDACVd8ldE9
QtrSmBkHgnr8nvyaPZLs13/sghCEcvhiVZWeLNxHszAu40AlAzfdPdY1dNx2OWrer5ND+skTT0GX
b7SFbysB2ddiEQXnauWiZ8GbnoU336VBvJ9h6hR2ggEQYIvAz29OgjdtH6xyVuu15meJJHNXu9FH
43HEMDgPlkPA7kYfgP9wMTAdBI5zyuf6ijT0bJryTnf+RpvJJYWBt1B2cM00VZTDYF8MepiTnGcc
OokD/tIM7+tbRAMD3FZNLDuYA4jt19dpyi9YYz86lBkqd8IP4NXvYHDypbRfWgpzFq1HhCqqn9kN
r6Run40BikJoV/vGTu8r+imhhBgm28/saND7uYFedGOTz9dqVTnjuOSXb7syfsYK+xEPvl3ChZ4V
ktrBgQwXxKZ/aMPYD10FQwiulobqqzHCLXUYvKoycratmTwQMNnCyV0oqApQ/VW9ALvTbX1FeIfP
epdAdi/MfWmVn2Nfbp2eVy/lYs99+qVq2RhXU7pM+qsVFyTmspJAhkh3DK5PwvFOuW43spfxepjs
e1IlSGKsUWnYmpO1HOQnft9nNnrTzlPu1Zz9BQVM3Z2hrZKHGY+Rur6mJrY4eq7xbglCbUG46xyA
A4ABcjFdrFnDEA1YzCNsUItSemsj5GNcJiF02aR/KeOpBbRYv6U+iIa6sp9Lp/gYSlufbJ/azSYv
Nq1NkQpKQAeTQQM9Cs2H6tYklYME50GOHhSe0uDTmN1fnKNU5d4SA6WXvZkZ82UlM/ZB3lc24YRC
0fuBhvqFH2gHQJPll+6HXR9Y4EO3oQAHg2QbrQcB3mKyEDEpyaJdxcKcA1hpVGs8Hd0CJMlL0nSn
uubfomC8plxGV80tZmGOXDikfaEW3MTJUT6GxuTspOO/KKi+gcrIalna3VhKW6uhavblKHm8dfV9
52XPHnjlXWD6z+COPm8lDX3g+svZHap7+INbgQkNnr00tr6+YJU8twSUiEWwV58tFR7GgLxEpNUG
5zQcUpZGY+Nvq/jkFv1LV3z7PtwsjO6/poJvoUYeqcStIx09tANwfw9j3BiuVEswK/G9rzr8wM9l
rCm441qFfriRg+Zx2YhT96c20J/s+gTkI9xCD9qKVC4tr3gL3YKoleEX3JFyLjbUPPhznm3L2cJ0
mAA0kWh/IrgKzHUU4s6UyLWEU9QsDoCec3KaXbKT/iEFd7okOlGzjI40HYyi3nQFmjklMF3sp9eC
0u+5SxNeqokPYaI/hHUOykq8+JHAs2AXx2iGjux5yZYyHoIv/EFkukYe3X1v7Sw/sRceLvXaMcMH
/XdNa/W7NGMbTJ6x3E5t+e7UXrdqI1utSOtg/ipxntuJcZ5tlgui+a284CeYcr7+7uq7Tr8ZG0Ss
ZrTYzcmbtunhCBW7AUwfFht/4uVI150dQVxxKXvz2x/DvtUV9/d9o5pVp6PgIAKgdYlc+SLhjSxN
jAIWrxymyPvoR3H0rtFAYPXOgctlpDp4dQSE1CunReAMPxr1b0ko5tQIMgAmvMc9rsGPmBXKsqvo
4DKEoi0CFp/uhLyEBQETqnjZxKsHUzd7kaQHtBjmd5o+2LYj0LkZ6lfrbRqJelfYstmSZ9gIgZQL
cs1Zem6HIcKof+mN+7ZzqZeQRdZF6p5dCveWcQOn0XPBPXcFHoBCIEVGp+mmv+B6if1tm4bYHuuu
WVq4X3vWTwtqjTgKWPJ4bvWjmlvzc4txMEjLfEF7Ma9G9wxx5DQH+MMt7162xmOUYzf7gpF80eK9
Gud9Yeasi2YmNP/WOWKGP7kL4btocNEEpnjkuP+VCI9N6G6cEDCmBvCdBR0/mhEcjnJHWucNkxRi
/Obi+li0TVfuIqPlfuLypyEYfKsczRga1oL1t8mwYXNeY+XAyjncT4bmx4ApORuDI7Zd94Czm0u6
NNYYjy5prq9Ob+BrBitEfw64e0GARUfGswuApa0Vz1rvu2brMd+OYqtHsmQk/hQsXJK2/WoCyKQ1
REdKARD2iUfxoR6o+FiEWKtUDzmJRJnCK5fe6WRX0WZMNInQl1cuRwE7dV7WBjaqwPzSsTzNGWUV
bvhW3nwRbRPs7Ja3UtXz2zbTZeiamaMBNZC8PMQZzo6qM2BFundjT8UPpUUtH3XjqfX5SaUVC+ls
cIJF6L7jVeAqlQ8PjVXcdbJ6pws2EnT1GPHAuHlX2gOSJlZp99eu8V6yfANGGn0y4X2m4ROrc3aV
lIwNXIbDwj7y9jxYtXdwwZnvI9v76GgoHGeK6WtpOVguiqdBpK/aKR86Ja9BNTirgKB8GTT8nBq1
FBCMlnlot+sRrN8gTbiM+L8nme2TnFVUjg+JW0MHX33+tUrW7Way48KDy34M6WcA9994L2PRHcc4
KnGdTTfrKe0h/c/ovkzlnxHG7o2uf0d5JRHd+XmiWmAQuK8dpDNODc9gBFRvY66hGVCQB1m6xgRY
79hlmrh5uKxyxZxVi2Ra/WHktbG/zscyhM8dcvOSrF0X03qsnZ9OwftW0sI8xIrNI5nKm2MXeV8y
yvfl7ckeY2roYQkNt+oW62l0mUejtHq2CYMGcTChMWa7ymWcNjuHAUOzGoiTTeBkgosKtgO45aZR
7sHX80LD7pZGzapdPSWF/WoU8xLdehWbt8h4H30KH9tAHN43VvlIDcAFasCzXWoYCyJ/01gjllL0
L2Zvg7uI9n3QvwODzL646nzWN9IIz/1VyVt8g3WMccahqA6k2QsUUO9ulNEjVK3kGGOJJurVz4tw
lL/2QHjCVvtwpobdY3225H8YFd0s2E9x+EWVYbJMHZ48tONhz7dXQWBcQG5QLiftO5VB4QgxnOPz
yvgzPHL6IxCQsuSsSAIa70EdkPO69cFXUixATnFEpfUGgaNaMptG6ykicnCjvVLKiLJZ99nWr5rx
5IfNIQkHmq0y21w7fjQfqc5duVlc4Nbl3NCYCrexDJleXXTYouqdgyEJMNMNumidxMMAhP0XH4ir
OK1ZWX8kstp5+B4XZjCubVniNeUSDVMG2Sjp7iO8O0cLazUNOzsrq9y1XQ0Ax435d4C3ti8E2U2H
EDCFC/ZKuz0TbMIbx6y3gpv+nnLXVcAtrER/47QteIPGfLb1vV90DzUuQ07deE+K6NkMLKJvhOeX
cFHOfV1/eQH5Pg9pei3caFx4E0cQq30qT9L+lR72BfDWc9MXp17ejE7Ym2pabEnV0bdgtRZ+CUAJ
FNEbiPai2HmJfIBsk6Fx9XzEzIoZpNo7ikM79IJLZAA4t/Linsqo+lZ2+K2anNN9YLBRAzFx3fv3
EXbXtrUujU3XYTk9ch5svHhi12PV5LjtkJoSJ9k5tgsEveaSlCersqmntWe+k6J4aHyg8pqPEcvB
iW6KiSeZDk+W63kHE59/HrVssgUbqx7rISloa18U96ZpybsmdRHCBhUybqkLxRc4jsrG3Y7A1KZ3
nzjABX+i8DjhaXn/kIIrqslCjwBlTGEOdNyxsPQbGQYstVF858dftt5nkl0ayYh9zglMU435NOr5
5obQ3FVlmG8izWGJv0ikY4aBFmv7nIySlINBAIQlHVtVtZAxHEmigp9Dk5RvI/Zpc1WxYrtiiWH6
72hygB+BFKYZluu9zmOK9DIv5XcFGlmGibGpayKQST38YUe9EsbAHradsSOEvzq/1cDyeV82pvFQ
F/1u1GzAqhsF2oA4J1jJimzJ05VGlltGMJyKp4T3DX2NJb11rflBJGOXgvDFqQ58yf6aaYrJNX6V
MltDDy93hlO8Ws25bavrtJxh8aKLIY+q6Xmuw19SnmLd9VhkVk40hOSUwfaSdtpmsZVuJN/vktnh
BDcBlJqR4isS97J33oiir42p98nnyTcaX9jsskESPjAPq+HHX3fPvUcYC+MK4Awcw7Zxgb3Jwo6L
xCJP/RzFon9sFDop+YClh+y5ckfzaDYDO6m62GY+JCkMDNnC6sqnqdXBVuRBvgik2686aT3iGOOW
NRU/od39aRt6NZsqfmfiWXpUF7ZTG6+LG5e2w49rozMum4hRbSTNSg4Fl6EDVXeIxUbkw52ok53v
9uGtw2FYyonPq/RTc5OqEMBRNz6Rd/7Ne7ibighFWKQ/tsNcgG230yhCFrcZz6iIgxfoSamAsRM4
9PJB4i7EOXIKAmnWrWMmCo6mN2MewSCxdfJ5x2jxh9TjNVX5pixWI+bDXSxeJOHxZYzVUTawHD19
8JQg9AT4egnnWK9kDaJQC3db9aRCZ3FFkMZOZxcPrqn3Kqe3LXVCSkbQHLUgvtRw5KhbkcZwN7q3
pL39CBBjJ6bexPOm3g2b1IDbkgkWRUSR3WPA8noH3bteG1QEWryhwVAvZ028PtMswQVsXJNnc5x8
zWIeNj1cKaOkuYgLBpzENszf+4nEBmVfXIy7Yx10fNCx2eFUsq4NdHP6/b7tInjo3Y5xI82A/mQp
9C7u+k2Df+k/SDqv5UqRLIp+ERGJh9frva68eSFKpVLiSXzC18+i50UxPdOjKl1B5jF7r+1m6lyg
1Gl4hzYhiXCwtlpAONldit7aLiDL9dAy0IrYMeJw3DTWAE8Hu7qduUt4WL4lJH48z0gtc+D9DI0x
ik85dQN6as0ktT2FkA5XQ9yz3kxEja8x/cm6HzuBpoEIEVBJO5DCoJ9SYngvZEIdQSswbvWI14lH
/zeXbX0fA4O3fcE5xozPqXj8elW42VkCus17MqvJUP/AcQJs3BzrtQmuqIcV4OmB0ztLSWePpX+y
i2wAqV6FwYbWp6Rwbwn+SMfgxsG00HSxNfRZ69DM8sV2fcwUro7WVp1504brxNp1JKcvY9J7V4Rn
CuwQclDebKS0yBw10BlmkY3ikNpOemOxZfqD4W8wjhbLcz5tbm2bfNMhzxHc9kl0qVNGFHN317W3
qxNFt1Rk1yhDLpgPd3cK76H34o4wrRx0rylZJ/tm7l7zIbnK3oTW6QWbSOPunS17D2HfJNcaGPA2
DuE8BsaMcRnnYZDbVzcInqzYCPYaJ+t68NqX3pzOBJxi/3So1XpYuzDdjT24TvDa8KN8JtzCCh6N
+Yc78UQIT77WbnlqesvgY6ZoMJIHkLtwbUOJUKZMEUzXT8hDDqZUXwUvC7Owh7FGkEZqKsP3tmRb
/eqMtCuNM8GGYGdR2iihlVoPvNlhNX8Xpu5WC9ulNLyNpCzaupYLrc46Sq1+WwPhX+/bOJ85i6oQ
zS2FLNhhBA4bugOKPZR4l7TYaYVEZyTyZMAmchm76TOKnl0rAnJdDekG9MFvFlZ/wpJZdW0v3CST
OyCFMUqVTLLZey3BaOoR60GC0pzhYs1gEh9MeA0jLhJdKaKXMzK5UA2sMnBou2xCMeGZtfMQACoh
boMtC4CdzeiVV7jOcl2jUFjRIRNVkz85onn0llj5hdXVdwbWRK4l2UnOiHpmH6WZ6KmIzCjjErqP
Q2cpJPYAGxiP24O6hiLx0ENBkrXrl6i3mlOAT8xLSUVTjogx2hI2o6nMBk1OT4e159xkwXypB1Lk
8hB0a5C9R9Z0M034V4znM5H4r3m/1ETDMdYI9aq2xfqelVc77/CvTZyi/jt+2048YUqRG88q4UUQ
vVhJwJk9SkzUS9yWSC8ijNTayN6LOiXlnlvcznCUWTXhusUMld0zb7O573134Q08hzYTD6gjwKC6
m50k0NZ0dI/BdmcNGqyBTLHCV6zO1Nhv22LeYc5m7ue/MPEiP6d7MINqa2cdWyUmg1LABK/gfVB0
d39U5x3ybdxprGY9qUw4uBGBtv6xlwzKhp79n6LOc5pDl2D77frww3IRt07prWarZ042KAdgO4KN
A5cXVJ3TRBjVKq+6R6Ok1Eqb+Y3UWo7dh8DxnkGW/eZR+7fq7eTame5XVdP2kehwcCJgyJUxHli8
bo3ByjnNiYBh7XDr2MhCikjePPOt7Lq/SVrPx0B4n9rnTGlpPrbkKRwiDoGWjngrZx8El22sbZdo
qMCTJMME/0QL22iCXISprn8AP/sU5mmwRg36JJy3ck45hoAlESzJVEQB+iPVsDgzEkMHOuUvjV9d
dTi/syFl16HjZ+mlLGpGmBEa8JOLBTHCysOTXdBa5l+WwX6qDG+CyG5HMuMLdfcUxNDqbPefxhI6
1bymjFiX0O61VbICUUFfnFDPDZAiM54SS7A/haW2xjKAHSNZcjF9fi8ouU+2Teyn0VoEGEQJ0O+V
U48/sz9uQ3yvBCfx0VtVx/iarYLNa78ZakK+SG3omIKT4JtFV4JYgK81wDfJSyVX2INkFn9GCp1M
EMVinzrZP9deco2C5Jm0u+k4NCVwOZBVBPOSqW0Yz5XSO3D8GHSw5NTQg0qjoFIth2vpXy01fROv
rtYLS5/3xeJ90fZXgczOyCBB28WZUuW5VHFy4FLyVn0c/lRudDITj5xSRm+sMRCmR/ZWD9YX+AtI
tLG8m4ySY+KKMF5CLmHxaNbzGZMRw4wBTX5aFrekEee4S/Bg3kriwwYFDsJk74Bv7Z4LNmjMVYVI
TgEzGaytrwNHWEf2I912wglbejjRtp2r3xqfIRPROJuxILbdy8bjqKDeRRs4ZgePyMFbk4tvNeLU
dhL50hkwPfj1v0Wye7deDNsU22jJnjemi+uijfdKVEQDj/qcoe/x6qdWVa9jwd7NtcaTn/pPzMCd
ta4zzK7OCHkqsomKWdej/keq2zdcY+7681DP3z5MmtRMMtgoYmNg1iCs8QMVZAIeEb1nhAmK5TOW
M8w6Q7y2CrcG2TbsddP/zFV1TYHctD4xG0NK9A8UpBp4IHCygWYy9ve+9Kj9I+9etlMKk8F9YGNP
UcdIyoeaHt+14Vls2jBaqGz4xn0Dt5V5F0ZxvVLhTQoXHyT80B2Gyq/Za56XKXw3jupWD+mt1MHZ
IKqp8oG2UtQrRqHxLq2oGb2cy6GLuP8bYuN6y6Kx/U1Giz/Y5BfjauaLXngk3tBf0S/hW/dYiAFi
XOWGekpbcKQ0Qc+NRxLu5LPO7mO2QJ4HD6OYzoGoMI3x+PYRtxdSymGsD0Ts6F2Lc3GTpLhUwlBS
bVYxi9pyHwx8ryLoQS2G9yx1QDuRiNXVPz1SQpTaL12S3yl2xFpn3pfpkcYWNM0pcgKyg1ye6kF+
OoV5ElX1DlA1p8XKXEZoJkr2KHu1537R7zOdath1e8HwNlshrXPzK0DzrctAPZlA2XPThcjVh980
BAeUVJ+kKoANEvQYfvnXWmxJDpg44GAG4vuhPjQ1yR0IU97CkEXgbIkf7PggLkbzxMrtNpcUrKI3
YKqVmAdUkNBIU77hOLMucG4/vbo6dz2A/JZk3326tA9pYOiVJp9Aee53kyNttP34wkhK8DvhPTXo
cLS9ramW8P8TA+CV7lpUdX6a7XJHuyMH81R7qFsLtQjguLmnqcoOHCmvwxjTuXXZj5pJEorypjmD
8fnDIBwBAONOB/oRpqInQkn+RimESJXxXCQxYp5B9Ugiyow0rX/4Ip917lW7sQ8vWtEA5dZwnNjH
uHxoG9+MH3nFES/iWupSXkMPFmSpbRp14KI9q6WVBZMSwhDDE3Q+mvoiNv6lVrH4Ez8rCO80WlQf
oMRO0VAl1BPdzpdhvybsGkcHtXcWaqaoYh1njE0G0b87SX5xx/zKAvk787CSSziHA9GqTN+6eiN8
99YOyXyYkXW0Fp05FnVCgEglcmaSIKszRxff1mq+GV0Tu5YWr55ofiJneMV6OGL/sRLkzdOvcjHe
4zjvNEmq0/wrWrvbzRXO2Zpgcu2912JgdVwFxzEfF5HuNZjdZmuhqOMYl8kWreFpJHcUGH1aFEg7
bC4Yi9hDdygFuacLxYU0kkOo/XVrVe5at+bOWjLCIitsN7qiwfG9sX1LupZdu5d9Gan+kI4x/3WB
4o0ifPT7lHC5Jj6yRN8XvjZ3vs9TNpqawAPyjpEZc5/ATBrb5ty5draZUlxH4X/EhaydDwWLxX0E
in/dSUbxUpmSqEyaerdmHplgryRJZz+7Fj+67NpjKvUulPl3mDYs+mnIEQSwYG7qDkxwD9Vt4M5A
OS16R10IdHGgYALMLYp/IM34PO3CXLPHgU1RouMlk+yF8THQR/yPk129geIihSqsfspsfA1qRj6N
R//JXef7t9bKaS0ryqupo/8AwhYcGnhdSQHqJuxes3LZdNSrJqSrrysfjNs9HNnFqsR9NTP9p0oW
ZZq3UqQBsIUank033rJk3ktESKMTESqh6h8t5NWsOhNBvruJu/CCtXL5gbyRiljzfATGGrTjWRKJ
EyR2SaZYQlrPlBxKV8JaTfJ1HhgMvH33xCX80UWhfyPVZ6BmDdW+hMymjZBxTDwbwASEPv0fwUqU
xJ5JwsOswPqgnhAsFLHsEQXoIYRgsMWA8JxFX272C7zGO2e21TBdpkAkAGM/iEnuo6B/nMbqayQI
ZBPFnoQKaW8B/BbXCbP0OiWWeurLFtwB4zsFJO7SjN0Po9HywE/yWATzY+wRfIk4gx1O0zQrc+os
JCTqp2caiOa3R8AqneQoRkZWow0+4OoKl3XmBLk4a9MPhFNHPPgoy+a7dL1nv2vRdfUIjrwCXTh8
HnLAI+77yMW9Bg3FbZBhW0xAFAfbSiHb3ftW8xDhY1hVr0aezjvdx8iVY8Rcc2SeU8fn9JbMMnmw
SQkfObkKc0uA+MGx6k9X2M1LCWbZbOOPKu0juBxIjPzOdpdz6W7XCN1nqlV23gURBisW0Tipxux1
CuZXBdxgZ1rJj9apd8CG8BIj/tpGRoHDeUF2q8lRnHZ+sCIAG/wse6fClt9YOYyr8OWnVgHvv13f
Ozu85gib1hORGPtYpreWPoo8MN560AysLC6aOdvBZyiNhqS+k8KEkyj3HhsUvLBucRI27sMUtXuz
b5qjH3UXdwBQKcFjHUZp/8w5tt1oAnjttOGbAc/B51KmBcvlIZu79pUj9UBiXx/M6zTj3zW8+dRK
CR8JG69FqttOivbSDKagdyPfFBeaNXTFtkQwr1QljzNm7B3D6UbBnejA1HPYQJ9wLfni4CI4maao
toQ1vFj81sdwjndtG7arriDikuZ5bblxDWenBT5fU/YwGmqr8idizIRH65XOjlRdI30b0aSh0EoQ
4NTcs/0uBey1gS4hdoJpDnXYwBsxfJQpZ0gxEkBblsSQ5YWtDvgV9mKOXgW559q3ycjyG4JeavWn
KpwPL2cErKvH3BTufordPZKQcksPjVi1n94ST6M9wGmwU213cSzWK0YgPiq7nx+i2Xuep2pbD8se
weGOTcxInAJsHZE33bRpAMaj7cERzhOYxkwKhO2t0/xD48hYs2d/UWMKrZ3agPaHkr5Zi9kk+jgh
dNvNXoQf/I1F82qIiv+ub7a5lbxOaPH2edFQrFgMaVpDnsB7IW3H5jnVTxE4pnn0z2MN+0gBO7Rr
hF1hQ1aNO1OdtcsOIX4I7BlnH4t/T/HKh/z2sHpDsUkKVqLlwfYTlkFwNJncoWflmhHOcFKTeund
H9C1I7gFnMZEYVkYIMCgtoYD5TAFL4gBc9WOMbone2dMzOhl1D5NCNDWeVzfS4hOMtUP+Af4phKc
XNdRfMdhdAE/CQhUxHtV+9auV5xCU9kfXOAmyIj0oZbua18T/gil2RkGdqVJgTgsIh+0N9kfN6OQ
bKOiLVPUjTfVN2u5oBlCMYWIk7298BVJm145SjXnAHXTeua2R0ff9efEs/ozVfOH0woMxRQurMXB
RaFoO//3pWydFmjpkFd4rPFVEHmpfc6s1X//8b8v2IC8Q+0M8VV4D3ZWpCfgP2/GrJu9kKwW/cyk
mG01YFu7uY7G8NPY0O7gtLDSWwCrDo7STo47S8pPbnsgPMmCIHDiv2HYONuorb/HwjSeAFJ5necc
ioqTjaACn1GnzLap0+zckTq1IPbkYeQi3RatRaSeRf0cN8zbTU1rYX4kHibueI4jeBJ6Y6FI3MZZ
9h4jcBFpiJhVRB9z8Jxijz0NkXycs3nxJBLTQnQ0tLmfqK8/+4l8WhG0EFzQKCHeetduT2o6RGtd
eEg3mvxvI2zACAiz42BKDwAhnzWH90EiCeujlDFWg0qqRAu0IT67XztF8sqqbQNVz9xERO+gtHY+
ZSt+h2UnZVgBRw2iI6IzFfq4J/SLH1CHt9Lp/kSjfcZJljOIC7Ai92ImDJN9/IhmAlLmChJLg9r2
nbUXvfYovocUqaXVX1PfctCExz98lpM0yGVwpiOKMOUQlO62DY9/o98GrR9Uisp12dGwIpH/RjLU
htkcUKhNyG/ZLKy48/1NLE0y4Sr/QnYvNEakGuVMKLVJFiEzoOrc9yifUayvQSN+9Oy5N1rLj35m
vrDQc+2Q5QG/iID8l3UaxBy1hss8MeQm4Q/CG5fdYDp4jMIVsgbprUaCv4SCjso3FiPvW1oZTP4H
u7vMHQ5vsLSlYhpdxADiIHH/kly/tub2uSAfc+31CBj9Ctdz7IwIwXN701Ym0j7TgA00BMfW/RoM
d7hVw09S98Vt9sPonNj+xax6ZBMh0Kh6ZweFe8NOfQi8CshsxmuVTwlJjwP7MkE/uGUbPG/nCEFL
NLfvBIEuqThNeTWk2uVzOB+lH3SrqE/IuQQcBXoZ7nkAIt/uqEm1jQc7B7gN3opMq8E3TgEK/jrF
mJu2qbmeaOQa5YS3nM0g4RvBV9Vw6+UQ/VC3Vd+F5ZwWxLmDaAfhjcfwazII7EtOSepdsLK/2yMp
r276DibwGi20h2Tsj/0obyzGAtyPzAwadJBN6Z50HnyC2ty5kX8B/xtuDL9/4EQ+xE300hSVzV8M
AXM1/yXRdlshO4PPH31N+fCFUe7Uam87M4to7BigSRy6yHP6EySdctWYvCzMLB5YY/+Utv8s65+a
I20TmXsc8mpOX625eI/1QvN01VPRNI8mmLN1bBQPWL0jFvT9L6AapIl985BX5q9JewZFkfNRu9ZD
46vqGFkz6ljEfexXftDDZwd7Kp/Lxug3Y+9s2bY0TzNhUHE+N1vy8LbNJKDzJIeJrYpriAh+m79r
vQGGSlJx+mTtWc/mdK/12QmTx7y3wat7DK2ySP5rYv1VeUD2BCtOVxfm3gZ/DcRkrvdWTPof686T
aIL4RHnwNDfldOmdTTf6VBGNzx2OrSCEVWRmMdEFUHbWbJyAhbFIzOiSx8Y7EH74D5vwE+K9Yo+z
S+7VGGrma0G+cySq8hgPRh7VJgiY+GoW/YvvxOqtFOC45jZAl2AL5MCzJ06mYprLe5o+FbE6CDmP
B9YgsPNjEd1zz7sSpbGr55tVW8ladO5BkIC2a+d+PMEyrlbdANjK4AgB6YkTfO4O4ZTcLLRwe9Hz
5ljdlVWNfyrYH80OwK7EI869mQOy0+k9ok6StbCMJzUuwW1G2Nxuktj3UTGcXAb93wGCnGzo3U9i
stIdb7Z7LCa/eu4a/1UZ5KrE4wsLSOuxqPoNuVHZWqYsGcGQ2U9WWjUb00zN3X//mCQbWHvGRaMz
wQnv52+JBdk5Hnm60kq6J8dpQRbxBB0SMfAZKNQ9rp77LWG8ej8mkfvGFCsGiVNH27jwL7hmN7bL
LHaO+LXVZWGiEEKyKYM3G6PZNczJfk8GLodw2hozsp48VbvB4nXrSnW3UG8ehZqyEwJxZs2xj/4t
6R9o+In2rlliwQ8HIeeW3SML4HxbBEb5PBH3xgisltxJKfPWyf4D13WNDvK3hNFy72Z5J9oWySMN
5tO4Huc8uvS9wmDckSeT2ApJVm49u4mCRZi67ouMMOEKJ3tt7Dx60Uxa2oj1jaRG2806TPewR2PE
fKP7OAYduuOwg0Ho7IGxn22Sfc/+ACeqyQHFGr34V8upekYBwV1OpjfEPzfb+FV7z9A53mro5ENc
xS+jGTGAb4iozv0KlSWA/B2ApGKx43RPbgDAy3b3ZZEMrwO1eSNCnIzRtfDy4SrLrsLUhB1B6OEu
SkDEAiW7mZXNmr8cv93B8gAC1I9hP06oKOH5J6NB7N3QYglREIXTdvyJ2feeJZgHZV3nOffvaszZ
CqcODISyvPm8A4de98WGdHHqusTW21Al3sHg/8M2IxXuug/xLCDzdY6mE9pH0bUUPu68M2nIt8Uc
+psEq2cy5a9hlSgY+B6L3MmV596xfiAuSbwCzj/soNHempl/1Sh7yHGw2semA3cpvNPglUeoY+mR
R0RsSgcGJItFFOo20DlZo3bze34Es8Mo2UQEmcYA2c8Vxibk4l23w0QSErMQN9fFDRk11TNTTp/o
lAfREYTV2+wIi0oSE7NktWYxqGunFOiIcvJ8sOAHxzT5SZvyxUdcn7EnTmP1nCx7MuHhvEiHBVAi
GJygT/6QPVSAGDeVBJ5KmUbOHFub6krMHLmOCTUeYB66fb98VRUOiNyoN+x1G4DLLfPzGsBVhBN2
rUPt3MZW+sCRuV+kbv9wyYmdrAfmQIjeNolt/AR8I+Rp9jKVH0jPRdTq+WQ7qtA6uCbCubJ3zWOn
7Q2InvIZMhPhjCG7/rIJDJDFAg1T0nogA7CniHicni3C5zqMG191ObrL2n2nRK921lJ4oCMowJJm
MzO+EmNO3b7BStMPBeXEAzm4HxNzm0p5+l00tX9iaMpjZFm4qkfbYDI6I/zKGFZybaMwsvpb6psv
WUXeMvEWIcvM1rmZidZbo8+ufSUjGE7Fy8Tqai8lVy9/frmdeNbJmS+Mk2xsm1iInvnomDARcOJw
Z5pBvhq9NHtmbDQfEmYm6zQKflzL716K1PjL0tL5O3IxohAL3/qC6RxLJuTDY/RepNYdGkn4I87o
9O4pOS5PQDlZumKnFjaJvrhsHqUb7+kqwczngbl3kvot9i3Ky9F4TGRLzvTSMgbSTk5dkA3cRJS8
KEyfYsWyhXYkO6ZErQH0BfvgxD5MIF1D+qKCLmJzvhpu/QDXqq87by8T2lPd1i8Q4JB0aDt5yCz/
p+6H+ugHGod1mrf3tkUnbBvEe8JfOc2+BkXOcAm1Gy9mGZ3xqAcHT8FV4olm3jz6cGE9RRBNTS2X
zos2SygoxINEVVK25HkQTkotVs0HmjzaLzQATWJCxZ0CuBdcWM28ED1aJlqu0PcObllHZiqwWHD9
8eTk+86i3ewCPX0Qc/0xeWzA6EjTe5FA88vitziOb3VA9MR/UbbZiBeTKW05u+E2ZV2yGyECv4zh
HV64deaIQRccgpCvx440A3xKO9WP/tUfx0ctSwSnWAy30yz5gXPXu2RZ/Wmj1tq0CQkQtmYC1Pfd
XY6QTfoplizLpH22ChhF9K0mWuSLD1H46uHLmE2modog1bJ37AgEQ2ZBSsGSKVvO/ibdDwa8aEsR
Em2Ue6MUF7uoXqUaWEn0gLUT7SabTqTJmRxaO8rbh9ZlwMt+a15XXievafNra3gNoBH+Meq7upIy
xWpM5vmKuCAIT6hikLCJSoJB5Eqxiq1hk8LQjNztjGAgYMuEBN+muvbmZ4qz0A2nCUSAdTNa/xnn
pbMRIvdI3nTWLYYkrIzuK4kVfyuT5WXoIC+D0bP2Rl5NgdWC9NnXaK4gw5cZclbD+XIqzUMBK30T
dBJr04QKdZb+oyP1KpwHe4uDzjwWtglWGZW8qhBfzYOgkiXjBxzrWjRon8le/w66OVtZiYc+ygmu
6QRDkAE366TMcTZV1KTsoTmt5zk4kggMRcN1ViM4wXXn5N2m0OOud6M/Bnmfe9qKguwE/IKN0xoH
DhAgP6J6tJzhzC7vEhMETV879yhIwQcPU3Pzgyg6z446lMSTNZH/WHqS5OHM3ygzBJc5AYks9lhS
rk7IxI/eclpXGTzDnqphmkPqHv9JjgTr5NUnOPwvHzspAeANq2b7ak4spCMdHh1I5hs3EuzfYutC
CEoAviO/luDRWHYoBseDS2HlABNbY2x9rBV8jxkzV+fUaxGWFqJ5+yMfk19D1N9pav4MRdWt3EXd
VobpS9g3n0YCIj5eTNKQcZGACZOKm+VEG4pnOXfZxsJeYUcY05i0BOSuYJOseeVVoHljluw76sms
BoZjv+lh+nCc8COt9XPv8W9rVR9nhIQYkqgMCT45lFEk8QaAoMDRsMgqA4LcIusD1NTrZCTdQ9xS
JKSxS45p5n0QvUZSUu+C1gEgRhV8C2qxsKzRVtcXDyEKcjyX4er03SnA+grjQde+VF7wUNrs55S6
lG5wTaL4Gtr087ZFW4kk2N/ZBoRnWHEENUSYIwmeRltkIYsPblWBfCXqSJPoO3g1wd8wmexNl5BT
ZNffDJGxfQTBw6SL57y27o22H4eepOvYvifEQYCtYxBctQ92i5i15/s4Nqr5QDnvEupJDOWwKzD7
iGE71gU1H1e7zmgnI9DN6I1dst+NQ+g2066bhl2lfJ77UZ5b3X6RQ0TRDt+Ob2+Y1QWH/GAxxZLM
htKJYGTHtA8my91Vj7XACvON66YhCrfqoU05GjFrb40UEvR0DKXgtABXvBnM9OY7Bi6nCXqjVSBs
znFMzEDFbMv8QcXQrT1vvgKgudcqe2L7eB/Hhu9gfObEmcTIoOZGPoUwSI1EY80weVi6n7KP9C7r
0dXk1q7piKVBTLpCd4zR1xjsM9y1iJ3JxLLkyk6sdWBzpAiMN7YHP6eai9t/X2ZTaFxpuG/MajO6
xotq7OD235c2RlCXYsil78JU1IO2HBn6crivErN4ccp43jRmP56B76DPCk0+37KqyAKDxlmmgFoi
YwTvRguPoA91czsD5EIWiW16P4TefQSAsmEd9ZtUdHN9PB1gfyHK9WKX/Bg21mjhzHvr6QfIVC5E
Kv6Jq0sfIkoZQsqsPw37DS5DtdV+4qyjzNyHU1TvK4Mtd2TU81WyteEVLhPyWYYzfLj0OKM54Hpk
ZWQ2DF7/+0dkS+WpxoMB8yZljMAOnue1PmlkWUEGFQUqUrixdTTS3vElbGw+mgUOoyzTPjkT6HbD
7LlivMrYFaN8DLzuxa9AwRWt/d4u0Nt++RKPuSSZSe94g//OE7xYIFJADtt/LoXosXZw4NqKMT27
EA9foh8CkVM1MMyqnk52EmIZWTa0BhxUT9TAUPeyNJ8RMybbJGodRuh83NAWLYPfhOsa4NishIA6
b/I2PrrQo5fC8WIvtratjOF0BXuvqwFgtqZxzNolVzX7y0arvnqz7zxNQX54nsbuhl1avRC0sDCI
VcYy1k+WH9thwoMpIEwQtvtFvOFXOtBEqZ+y7rFUs2hA2que+kYAMDTml3Iimz1toUaKvEW2Po1U
XX291w4mLolaQYvsmuHA29R4jdepcldkYjHPEBbrCH+ZJmnvjFX46sx/4wgIwFiHIc9jbV70lUzL
eNsZzVtJBlwNEucqZDavLfTEpWNZz/8FwL1REMTHvoQfRr703uYqvxkVEtu4Bh7GmsntnA/+6g94
5VpXMUbMdwVSgh2xgpz5iTwkEfbCYDxZ0/RccbbHjh3Ag0x/2hD3r2MClsQhReEj5lPcpL8BS6WD
Lf+5I0vcQI5/asUh5uBsx/9Y/Xh+dvQXjk7DZWHI7FeQML/qesRhS/3g34kt3xQKiaPOUacCTloX
AvVt0snfsU+ueMtRm1Q7z4hNrjBRbIx5unaxPNGok9QFMK4ZGY6QvcOZUACL0r65Xq6QfWAXas3W
JNIBYFaPS7hyB9wHDjlqyOEJI93kwQxLMIXMGLfDL/mhjySntVzpKD6VWVYHQOGFhuXvChkcrNKj
XYimnafaF1TGj2bpmFuMkb2PXBrBDuvS9DOa0Z4o4eJg6MQHGZ3hdiChN2DhbKRgHCs93sr27peF
RyXdfTYkvK1jBTswcHBaaWb7aPry89hkHzUd+NoIcRaBzUV2PaUgwmqa9NoLnCs4+HMWt2qLk/rR
qkPq2ykiGTJlNyp8Hzt5uElAGqzZb7neaD7ZwKwwrkLJBTipE2AXthX9MeWD34t+G3npE0bb55zM
tk6dZ8n8w/ciaw+Mstw6SIZXggsslcVTkEBWUORIlJWvVlXHrWEW00s7SCrNCB4ZW7gSYkGotkWH
pClOEa5ORJUVakz2ZmV+mI3cMBDvtjnhQm6CqGkwob9Tjn14QXU0DJwtdGrzijkte0HNFWfMa/Ia
aLVLW8J8tfTBmxBwCV3rbabgDs3MiCOeLoes5ob8IbbR/nXscvQkA0Aw2b4bnROt+Z+5NlWIVBDx
2gYc3Mo2R2ovGaj1jNg6ICW5UZAZBO2AKOzsQvTSYR5ZRM+QyZolarNGjl98u8hu0gT1UwSTxa4b
zGzTBKrB/26mJtyrAmM5vqRXfyTSaUnz86horJ4I0ybR7FLZarkJxv+pQXFqFME2RlOCRAVBtWn8
K7cew5hd4qRPXDsIl1mrfNF3qxUI2PHUSPXaxTnQNesjSZpvt+3eiH8EI7CgCTQw5T27L29VuX8c
OeNSa+Y7sJVX1nIPAp9/1Y2v1thfQrPbWy3QtDL9Vr46DYVnbm3bod9KbymwN4L2ZpzyiFrwXKCw
i38dSHgEUJxce+Fp1O5vNMTwN0H2hsMHJrpkWJKrarRWjcKWjQt9VRvDgwsSeW+AVlyNSccmvjG2
NnrqZqqdlV6g/ox5Lj6uvrvPVWnkln9JieONKl7H0VlWElXxxBO0QNNvI7XYSnhNuLKiklyE3nke
+/jJi7CSDD3NZETjTBZtpYD2Vqzq5ukdUF7Nujoz0byCBzqJ1GD2n7gBfkcHYW5yzaQL+L3SH4mf
DesAjKGYsm8Xk9mEHbzHNLFKshKhYmQmX0OB0yCLv8jAZS48l/5OLno1X05YAuJy2Hvu8MyY99yk
pr8OomJAaNeiJM6BxyCJi00cbEIVYq+N8Z32K2QqPxILkkfn0sNkFLbBdUxMsRm0N2wGg7kQki6k
1j0JHNK9ZgVxAaOAUOKEfrQfCrm2LIwuhiZq2o6mX4VwNg/5wNxiwskfvaGGwPKfx2xrjfEh9z2f
Aql5n3oGd3DD/NWUcXIJlNkGMsmNPXp/x/+xdyY7jiNZFv2VRu2ZIGkcF7WRqFlyyedhQ/gUnGkc
jOPX92E2UKheNNC970UGIpGZkRHuIu3Zffee26PeyZaObwWwqzSqvYidC7QIe6Xb5ZWP0cVs8V2Z
7Y1U943VyModGlp9DHVyCnypI3DWuKNzMqKf9YDd7tB2fJzdgoWbr4bDiOiZTtOmLqeCQkZe67mX
/0x1cidydqy2OV/hQseLGsZkrbGBdxQkDukt3bnjj4T9kTPmojAKZgMbJks9uIeQGKZuTDO9qfk1
dMezNSMzEH5DweyQlyH2fcgmvU+F5SHr8M/gs3xEXn5vA7VETEtX81DMB9OVL3KswhV7aDbv5vhb
OQ+GM/y42AnY/zEKOClwcyAqLAOOQ59VgcQCcaTA4dU10kvMohuLNZZnl4GNcrz2EpLLNU3+RcPx
jz1PxXbkerbOqLDYQM8XcNTeqGHdOGWKyU0QtpzoJIi4hKJU/bGEVlw6QPuSX9MRPls43L0QpD/o
bQZBOjFzED5bt9J86CPIS/R93NBMbgN5LlC1xnfat4cZYxvJfCNHg1/iGqU8zvP85uFuE20EyWAK
f7zisSARTAJlYfjp2BRaODW/OjJTzbx18qwUd3VlFOyxq6PMzJKNVHKyVGSvrcmBcq9z+SpMQycw
yeZRefaDRs1OAATiObK6azr5q7l2v2Jnqce2LBOnMbOLR8OK0Yn50LbYzjLTPthuB7WJZISrm1XQ
tvpFQ8Rc+20KqQEQErsZfB/ctGiMLbygoEt+FU3pZTJHahi9+i50uY3mRfZbptHL7OImjurmGg8t
4mS2DWcPncetinUGK7qfWl6d8gUH/GuYC1hYQr4hlZcY4hY7nTqrafxSRcYevaQHWSME7yAzbhtf
u5l+X+3wlVT7pGmu1izFPo31/CTq7hG3G8dLBd7C8veaS9pEN9DRerlobQ6VtANxbOJ/57DXgFfo
UeBq8h67LqI7QZoxogwl0w5NI18IjEIPoPNgCJMPMfe7aPbfDY0XXaEQWpbopxq5V8T9fUiQ2taN
byPRzw1WuoaVfivvq2I8pCP9XpprwCC1QW8JR3dXmyrKCH5KdK0I1ULWJkBXoktEHq99hVkR996J
WkIJTUpnxyO5mo/bIkNmZ2gHg2PdEJ9N9t6O2Ni0tRBtoD/goZ8huxqc6EJxNLpyk7LR2JhpuID/
t1hk93bYw8RPn+FGvlOFTKSGOL7GUxcmerVzYwaSsTqp2H2y/fjH4FsfLsqCZujEv0Yn6Ejbbkys
ja6YXxM75EOq4bmy5pdWene9us6saFD+u9tUsjm0a8EcIYe9rrGJ7NPqsvzV9uQRAamBkakHTusU
SkyfZ7zMrZg6mxYHhdG276XbPDoAbeIBJI+2jBURaovk6AVSbnxx4zwB+SmRBeW85uu6m0GDrpVj
3vkZiVnfBP9ldBrrbs4a07h19mXO0hd4xx7mtWppraXF2+J7GRVVuPfCbKftLIu53TFIfsxnAxcv
xpfhVukwahFnKV529s0w8W1g6KGW5jJVeY0Zm07JoRS/Y5zfc0OFrwtYuUx6vkNUJW8iIfdwPMJj
09yMgv6YDHJW0En/5CTFDYDFuS2w57h0BSJqc5AbJOSkqP3nOKGTAuDXFkoqfEhJ4rQzXpXiw2xX
isciy1/hvH2NMt6lXCXpga2HW46TVDcad535xlftgDvz6dfY4BVgSFmiN9OLiWARdBwW0JS6+SaT
KaVbqwKXpW59nP8pgRo3rZtsdDkyRujTfrJqekhNi4fZ5agdPD4IUcPs74URvVhGupd+V27ZavGC
QBpxrPwZKP2lVRT81b46QqUt9oRsd1nIWLxQ/AQgZToQgi6HKa1Nr44ivRjHNIel3Utqo2SNaftE
IOY2e+Z3K4ZdRKVBMfCg5I3326T4QrvpraztyzRj5lGd/WAj6q7bNnzA2gcPaV5UCWxs3Ny3f09u
KbXXnBG0e2iInG6aBuy8Xw3IgmywBjw/WMILt9QuCfAPm9qdPWvfFw/4EDAAP0s/TRxKB0mhL9hs
LexPGA7Ahk7tFsBHy8a6e0Of6Y7SSBgZTMjx3A9WnW0ifM3gsTwqQJkyiApm6jvLHQtQerWzvfFU
ebdhHqbduIjRMPmu9Vhup5D5G2GaTRPmGBaAt8JuznDwH9W81q162Flqrxvmj4CUs/p/eOf/Ct5p
QdX8n+Gd599WIoP/4z9+//7FDj///Af5Ef72s1X//Ifp/2U5tmv7pss+SLj/Ynea7l86k9GCyySq
7Anf+xe6E0/TX7bjuvA+Xde1PX7yj/9oZafif/5DE/pfjuPBOnKYMyzd+j/BOw3DBUT6b/BOz/As
w4FNoNu2bhFTECb//N/gnbCbpsimxI9rEfMXbz6TcC87Icdh6e7pSbOivbCnHYPSU0eNmHfT91RF
zgHJa81BYsYGrvXa/ZwNuMhMnwQJ4/gRqwQNw9gytlkc7RucpYe61e84Dg6eaSIjhayGZU3We1xw
LlwTz63WJwdaHq6t9J2tqMgZzRb5LCaneHHy9vrwCiQfTEcUs+mZnIvJS3FtJInHQsktt1HPpQBW
DldIIwqivmtvk4kpR/rEZULlk8DycosDvT+4fck2fUQBeB90tlYEFkhalP4RYYgyHgNyZCKIryGG
qQUIAlbO2XJvhKpePxuxF62r3MCGpIZwo6+tstBhZgzGlkbycWum+2ECDxEnuAo9ciYExpUk05aZ
sDv1iqs3/SAWZ2yfUmXfOwFltBM5wRvVLYLhqKAwRUAW0EzGO08rjgVbxHMSA1EGe3OkEfOL5kEm
JuMe7h9utDQLYH4+ULtRHNJ0Zw1ddt+Y2juKhs0ly7t50MRs1cHQltq9iUMZqBVtFIQszDm+82vj
lUQIike+7kvsfXlrdHu6nl8HtiQ5X/ua3+Wqdgfc/Wy2d0x+slAbWx+KQ6NzwtOMwP85aZ61ji3V
EJtIT1jQraZCqlLoonnh48zqqbMyq++KxPXGsWBIKdI4j17KcsXEGhcA6AbMwoWO8jkPiwLdkAT0
27jiOOzhpY0Sq7TCsuQwqJkVo1toh8POLUVzKjB7hDLRuA/ALenAMYCZ7Pl3m5grzRRan2ZEhcUI
jQD3fPrl5zrEmyl7obPEwBPE1K5pXJuxhsDtEaN+rNxmnxbjKZ28c1TMnPupfbZ1mZ+hW1D0GfVB
Ss3SZXBJ3TvdzEHuVtYt9lna9unKFuyhCwvdsTK5l4luo7c2VQM1AXJjMuYNIejfWNFe3xIbWne2
s4f2SLtvglduvot8PKJLGTKDFtnDTENS7p0/FLaHB4+gvI5FEvt+0DdUWmfLaF7mwBrp8MBRxryb
54DIBthjthF9a0vZq+3WoLlLbXFCdHeaPnU7R5t4yvvI3MnilnTtUUw5bDr8jDtr0tcGLpu1YcAs
jCaiak6nHUHy+UGriX7lYigPqsx+dx37CdYtLXLYgqbE5B5Q4VvTRvKW08K1jTsP7jbCEW2o20wV
DJFItln63ib1dGL62SOu0ZrDSgn74UHgPhvpx7ZNepm8uXr20UU2iHw4TayBrajpLZLT+M42jxRJ
PhVo9bO3ooX7oxywk1nU36r5Jc1lAbyXYJ5mutOqoHAGjgJWjtH6KE1IpHSLH+3uWEevs5EvClEa
rUwu4PR0Wo9STE9R1Z4a6d/hZMNVSk05qu1bkVjGPqcIVcaOE3iT3ayFZT2rOmeH2atordz+24yw
hDQ1/l7syp5rV7vG5JIQc/dAQRqDah61gCdg3LRWxbwBzVe5+6bxjw35lZn/gqlZvuP4HXZNbT46
+iXOipfJfjTn0t7y4AoVit1YzC0/W6Iy1A5BU1j1paQrYOTtS3TnrDzJVVO95t5wYS1XbfwESyy9
YvlO180zCHvkNK7mphWRFjKzeN3E6ZsxFPrRdhJ2wHNFD0//4xjuVpct+yh1UpH27VbZ2ekl8FXr
VNJrCBkMCJvn/6Yk3mhFauDqTta6zkZ9ZyRazLfR5k1UYdnR5+ijI9EFUs4k2uW6Z/BW+GHxnvMn
irajN97TI/Y6KKIjjiwoCza4YtdZduDGRJ+L9+VbhJKFNMazn3b3egIQOLRKqplmMQa0qgexDLnK
hN52MsWPJYjr+3aercleUBBqAc5q2ODWURi0cW0FSTTtm4iaUvpjm+WsuXUtvP0SFtUm5bRa1Za5
NexE8U4jtDkWE6J+95KVTgWQkdxgAgBAjjQCy+nX7Lz7CexAWHr3ICiLNzAUQKFGEC5RNSBcZ9yH
oq46uIvHoE3uICtw34cLjB+J21dx0QfxA80sDQzWMuSnxIPmFZDa2iVyN2U0Galu1yi32OXyEHUT
z2BTv2PqC/qaztWBIDKy81XZ2RdhH+yAZfEFa3ZGQkia8gs2TQhRHwCoU6jhGGXfUDkb4kAJreaV
+Z5XPnbguljkJUiSvh0tYGDutuGpkqW/b0zMn0p7Q4HALXlXoMTbdoWPBXcR0c6d7Cn4rgmNbP1C
u3TPosURwaqs2VVUDNwlzkyhWwXDKcm/7QYgBVegI37yqzZCUPMS5tZ5Hru9xAbtaYJv/YwNFyzD
o6LQW6ZcNmetIg6OUBErGgbb8dGa5JtbtE3QWn74yJNIQRQ+jq7r3hCaHyWnE5WLT3qFZceLypuX
w40VmGYw7LJpVgZ7UChs6avhTAdenhkQV4CIg6BlK/8KoVmv8P3WG30gFeYd6NGgRsHuNm7R26uY
NMkah/kLmsNDPHMjKjKoWu3INxn55Ve2mdxkaYG9fOYAtSjwWknMQZyOB3d0seIJuDhDlR8AYUSr
Cu9uULoMCbAYdgbxm1VLkw4JC3p3u703kJmyQog0vSd/LV5KK5vu1q05E5UdY7b9iToRiXYWXjVo
52I9yhfkt5PFVx5lOusCLj8f5O6elkdJyeGXMexH+qmO7UMe7AFk5cIAc/n1VxZRQvxV7WeV1YKc
sPsZ6++VTw1J3FsbMaXv7ijnHXU+ge01eF2cIKF3b5jRlvL0R8MjtJNlCufPmbd1RJckdgZXGdmh
Au2r+0DVNKTL08C2lxX8pmUMsUzf2FDa/IceqCVOr/OFMn6MeYfEZK81d+HweA2dzCXZnBnX/tRQ
HdWEvE2ALHmJdbVNAmR9IpZsXf6p6xWAJFaqbgOdxlMPYBBAhaQK4aarH+3Wf7fT+p728xzKH5f5
eeCsYuN2tkmgXzsb0BT+AzcbeEu7xdkfF/UXGxBfXljyOdYxp/A/op4dnufwvdUfROEq/PmQ+4ry
Lm64xk4wCkDvshbqpXEmGvscdj1+lBTuRVVdZagskM3qpTUA9xVin6ektOvhKW6Gfo8o+UnKe4KU
6PCG95B8Kl2/Wcp68PPhIthIry0HQ4DTWC9R4pGurFFXrIO/q+sES0FhuFyR8Rz1J3rW/HWW9Hd5
nUHiQ3QZFh4ofGxvHRbuVm5jF+6BbJP7tCJxvOwFWr0iY+1nByw9x8Rv8D7H0HOmTjv4iXjCCIwl
voAHvaZW8Uwu/6malvu3w2qjxThIdoiNs/5Q9jZ72wqvePyWeEe+iwvCqr6MiQ84XL6FzQLZSxbx
G1yvhQxOrMn8BA74bdXqohpgGdUEfSjW243hezTPDTpF1FAz9AQM8l06tBeC5dZ2Gs1f+uTXomP8
4jA404l+Ti3rhHUAPJhRg+pDjxPFh01T0Y5FkL+ZqubWxaiUjfyDf7EJwzEgj6K2tRx3f3NA2qYB
R9Ih7uhQQVyDempB2U+5KgTbFxrJgBCV3ouejd+ebgDzDbM/vRIrVfS853WDhiGdpIJVNz8+FQcn
cjungvIrXLQV++rtQBo7Vo5PQK76nvvpJ5dfNQia9UQQ/M6J9B1RVeAlbqjvu159uG5ZBnPv4T/G
RCQ5tXZWXfziGu8gWYfK/VL9dEyG8WNqGzA5WfsOEiCs9L0q7E/W0f06SVKe605QrsruSTeGBVac
wEYrqJme/IdIs5KNpHkmkLFNGmO4l+0CO5DTTxqBQaCGpDEh5VK4x7Ks0t5RYe7c6ubpyDVcqoIM
AWdHu6iBD4qOKx3dKjRTb7tcaUiFM0aZRCVA4TE3SfEe6WSGa7jYTK5EcdyyocK3u9AvcWtqYnyJ
JJEly+rRVoXLhsh/6mvkeMvsE/JI0w1Kib2R4G5daeyd9gjiYqfNi0JEiUzgYNZC06RtIY3dVTE/
CnahUQeTIV78ZjSlselLGTDyi2kYxkY3o2s4Dk+JGZLN83FzKnMlQu91MuOCGq7F+1/oXyGOmjuG
5BxDH9yDBRM7oeD1WGJ2gsNnnb94ZfQNoJxByOOs7mExQmX4cG2yCKL/o9MW0IRas3lvfY5TMqZ8
cvULj7NcM3s+k6ZbTT325MKHdKGX5l3nVxwVUn37RfIBM2sK8mtnjmIR8qEaacPdIKtHi+YdUjUA
GR6MPnorJsKbdgd+0nQKWht5qLksa3qJ3yy3bprDiGDnIXxRl29XZnHTjli1+jZvD83/LWOOGGWA
2rFgsNWz3BRFdJWFL0kymkfFKpv8PR2jZrVJQHWs4iyfL95Y0IyV6rwHOu3s8IbfTS5CK1RfUpsO
4QFcLDR3TFr2BPT4TJFmd4q0+gw374s+Pnmxlk23xM3RurYgbhtREin1A5uB8kad3bYa2pMz8BhB
vpx2JDHdQPjGSxlrGnu134oPHR/Y+cyoos5JOY6HyYqnQx/GFVuwGE8GBxn3zn0xJCT22zC5Vrgt
OgBYTVivM3SJXX+xtfxaRdNJ0zyLKF5Sw82MHUxQsFrM1L1MvEJUoT6HHPsSqs5apeOzlmlHCnTT
IwUQ0wR1tS6f2tHcE+D8wpuAhNf4h4jppEwR842oexAy/SETAxGlL++ceGlnMt1uXWKozfj9By4s
SardsrNuse3JOSuxJvB6pz7ozf81XVjQwkn45tq7oqYJTbivEdimVRD7eA2Hz0REP/HIkGLr5AHA
gO7Cyrmv4ddsgEOvrY7spzDacsOS7DUv2Y1WaFfbnq3VZbRKbRMtsbUu4iCaEpo4KzabfFiNB0/s
Z739wW0idoMOlp5ekDuF+zmMHDYIekVEMMOrx56OTOhjp6NXtyEjndm1qy7Jf7PMYxcnXO3UDETt
T15c3kfCey7N/q5La+tU4HFWZUd112R/K8Oq+Ghq37Vv0TWZF9xRY+9cgF/mBu1TMgaVyYLMxuC2
6QGgqrR6GohFDcLU6cwr/XWcwFWla4MH2fJPadUA6Mq+yi6IoGWcqXU2sXxOrwDLPpiwvpXXO0du
rAEs7Jp1jgyoEqgB8RJWMJUEhoJhL2TZWzTjuBtN0FeuPrnnYZLyIBCeCs8xt1zrvxtz5tefhme9
G6CvkflpfS0MsBfxwqTO/qFpMM/ICFOOAHZT06HMDq49F9I/ImvRwOocZrAdROTuerc1dqgzjIsp
D3TeKQpT9fagBOu7uWl3YhAhnyyoBVqH5aGd2OFUO3a1NveEdAycjsxWFFYYj/ziE1/QfjCoKa9F
9QP7/+T5mKb6eNkgisha/7+k/L+SlBcd+H+WlO8SEnLJfy+EWv6L/5KUDesvx9N1SpdMYem656IO
D79/i82LNMx4zGBsC+Yfk6amcmnlRJIWf3m+qeu+K2xDd7Gn/UtStv6iE0QXvstLyYJa4bn/lz4o
W9iI3f8mKRO5MbnpO7RSoXAZyMpLX9S/ScqTjRyXUdhqFYLtZ9ade+m6NMjtEzz6a/ap5a4rY/zF
xD5uJ84jdZsg2968Z8RbAhK6O2WHDgsTT1GG4bduCWt548IcytoQwKRMA03aUaDPcCG32OQc8KbW
EmSQ5WsSDSxnsprq69C80TNX0GpRz/QPLkwIbDAxfT38oEignTP8W3uFT7pLEuMM8hHmIz8sZ9iw
S3FSbemKiQy8MhYlJaS86Mac6tPfPzC4QV0wk/Jpmj+yzG2fRW0hkEfzz8iN+TJ7WEuCnkOcKksn
Puuakhej1/Kj6jTcFGHBQloa91Pt6/eV19+iTkT0yIqJIHkYXcyBrRQ9RCt4D4sCXXFlVKMZHoRi
jGkwv2nUtT2NvKsblfntVjbdmt7Q5BhhnG1WTOTJllAbSflCG2+2plUcv8VZt1HEcSZVuQz/6wdb
JKgoQ3jEG+ukmn+pQt2/qKoKL3//bdZszXZWFxrE54Prjne5MtpL+a8ffDCdF2ApYaO1F+k6z0K0
dnYhN/+W2ClsUfJqnruZMGMdtXT4YdfBnCBsQeAulz683LD5NFxO65ipLTILom6T9gsPdTh28KOI
sHDVgNbe37QmIRNHvdkmqrUd6ld38glGE8vvdwKCgm02YHwgZ+7xgES3SLnZuveLkpBszChRSt3b
avh/7/7+2TQpeaelmHTLiQBa55MZQ332laU/MJlc8qnuzgoZHw6It2k6G96Ni34RmcNn08KvKF3x
SB8qM6Y5PGtNisY71axVJ/bDlsXHknzci212IwEvHwEsrpvHPhSkieri0AqLpoOBEGntJ7hDABeU
k39ndKrcEavbzzOZCTlyhjHUYlLTR9LqyN1KbzEYshWPZ7yzKBjwvJD0zZld5eyrdCOHgQshpvJy
JDBIlkau4L9I8jO9FbDAwdgew0erPfGZpNh2DQOX4VcjS8j9Sw2TUBVRQSQWHdXY82f+tw6wkKQC
j9e0cbTNfBxl9pg/9sjzurBZTI7OWdnpnZ3g6x6HZ2JrcO/dhLIl8dL4zHuK0OgKK/M4hvnGdzN4
w6COrFR/ZHo4N478sPr0GuofUVsdSkD/a6unYbJgcFOhOmoRVEcdzPMOBzC+/R8mulvPM7Kix2ZR
iTFiyZBpGi9saNfgmq0/oUCEdfBsHCBlBlzS101rluhlGB0MX8XrOOreiMyum6a4Z00BmGc9y8y6
Q6hYoZ2zMVb5rU1hb6Dl00ytiUOiVa9eOz3we7I3+JD/KK9YIv/gB8Ww/DtgWceMJLgzEWXxXIjF
Wd4GCOH3Tppnu9Ftk6ByBMZHmuT3c98+6bGfAea3o+uoPZtF7t9R/bRuoPkdJq0HE+C+uCGWS3yr
31wj6Oup1zY7YAIe4ppnmoV/BPD8Na75c4Gck1zy/ZeP0sa3WGKQ3enFayJkfWwWjw6XX2etsmlD
+UCHFYqhyhKmtdfhBvn5fA+tpFurPmKpMI7P7JuwteYDtHg7p6tkZrHg8DMa7vtjrbtbHpVpVXf5
jgoZ/1CbEV/5JHxs6K4j9cIfs/ccgPIGOaJ5YPPeWflBoksiqKpgku47LCV9H/pibaXhdzQloCEH
wtt2fuRDwtLb+fCNuHvOKBBcnMF8Zaua+5pDiyrc6CkG1z7k4S8zy3PiFFfNw2bQI4XEJSq5zdKB
SByb+/pZTMlD/tWGLtTIKCH6NDqwsvV2V6TNuiv089CSt8X2R3ohxOBsVtODzJV11EausKbJJxoW
Oq8Ph0yACQRbH2gDTMT8WYi2o9nAr4POzrauY8a/sgk/a2ipFVWpxFt6UGi26a8mnnFrINjszaV/
M8mGBbo9I4mVPGl6OhBqmbNnTWXpzaSKZ90ypuJOI65mG+JUaJhTiMUesVSmx8pOYUQ4hrdL4gko
MzPapqTTGcMiEZqkzDzMWka+S6JtFCm67iuUBOWKqz0NX41Ao0ZbwrkNJ32bReZRN+7HmN8orPsa
0gT3isysdzHw+S3fx01cJwkhaefABMuIPeA/kFHBDCzkml1f86K1+1TkOANHAA1aWzy7jf2SRcYm
jOqPJj8bs7+KderZG79Et3ZfmiXiIShAbPz4FVMj/vEZBw1uSuFW77b1mWfnnHcZeyP8zRm2J4pB
Fm9rA31n3nQJTsrIY2UzswFDcCJdHrbXWgvPDmHxtV6ZKQFIPFCN0d5nfrI1cihEmksQxxtFdesT
uCcJC8uVyOsd1ZFv2Ma2w+fQui9sdO0gMl1anHS1o8L818NJ2HniB6cden6UPzSWOljFq9aE7abO
41vOrzuJifB1t4B+2my6UNPN6znemP0YYZFhxvbdtj1bLtXdfu+5JwGSbdXXyZ/McjD2y2cvTn7Y
moMOGrwb+CQc19ocIB2xihjLXTH1J1KQ29lm47jYldrYeoqybocvm80he8IG/6UiE7+a4IgpVTwX
NsybwbhrKXehFelNU0STSeQ9sRupUFJpSoFvSnD0m/cRpdU1lKl+Aj1CI0pFyrJz+N/ow/BoDECq
cjGtGyN9YIvNXBF7uMnp+Ym98ISXmxd01++nTHFZGEGSwPkZSTtSwj4GWuLy6HLyrkqv74PIL3/s
EbVpnJzXDuns71/VbORXBb6tNqGyt/tcZW+G1X70OT3S1BtGLNlbDPslxuTYxp0+ivH8dCkjM956
FtaxOeHEEN7gcjOEZVnGLFtsI3lute4kijZe15HOx6mFDNEaBXb1xriNDCU8ybClPTyu3Om/tOiQ
LroZyWggqruY7GBXIkmb43FUaeC4422yeegA6lBr8aSw5LD2Dw+5b+Ku59kEkaSddQm2liDoZiBn
vSHcnKxKv4G+0HB8zz0GvrjHg57X5c1IxFuEFLYrfIuNz2DTVG4RULRw1/qZK7bK9tjujw2FDR9q
KOcfVDkYMxEFX2GEH9QjGU8BJeVI3CWhYpqPs9OiFsKQXtnS08igaR3DNEB4zoRYHz9pKrFXyiTC
m7FZAy1MyEcfF4RHtuTU0O9nZIS/X698eoovreQXmO3O5zyVPxVuc4Y6A5ft3BxLw/4MW/M2mPPG
ly4UTufKHyso8voALRjuozesw28HkWnlaOI51V7yoQXDy1ZrmIdHER8yo582UHxehrG8WT7gRHxN
uBDT9JmYzsXHu2joRvZeG0RiQNBHj2IYWhClHmYqyjx9wzkNwJrSYDZWGdyqU5Hr9m6OSlxkxVUm
CjR1vslJuh9bDm7E8fA49WUE2qH8I+W3qdfmyWoHKhJMY9oDMpZrVHoiEc18ISXsrHnHsgHnOp7E
8Ufsp0S5kH9Qoyhkm41rb3gk7BUTD5nDANJfcxhIrqos+zDGk+xZXcK9wBKROlf44WCBbSbfyur9
O1QmsEgxzDRS5DvPsqDwNKj4TOFwT9r6YNXYSD1kcccMgxqr9j6NskulS2/Xduo+ifN6z1rvLQy5
ddUAvdcDGUk30//YSK0BDPXW5ZDNWMzBNkKZsSVh6qUUrXScW8Ex2lSzsa98f7jOk/rkqnUIiZNG
VkTKDauqk3nbbtkpmymN5Cqbz1ZpvVQ5iaFhACBiOusOXyARP7YXGYyZxF1E8WGfd9CnTM8W+17Z
69mFmlQlyZefeEEuunI1ZDWpJVUwj1VducZc8ty3Xs672z+2GugeWrRWdqf+2FATlrfD8vBBPfRi
N+h8+6vLyZvMhFZwE7OdHZGonxuj8hh146+cXj4eaOOJA7wCZgETTFMzei/8eLvpk8dqcJ9NY3DP
hIGuaOy8NhYvYtTAXim5g2T0TExd8jwo2qxCi+BWP++1sf9Ae7NA1JGYiXuXjFbfb7wsfwBo4PJH
ytl8nsuIzUDXjfUVk/Y9tYgIrbTMPurV0ebWwVr2WJj62fQYVdW5R+tyK+fFGA5cqamTCwF8zR4U
QeQ22FCwwlh/+ViC4mZtU6OnapNdiFEDiKhBPAFWdldQPvAS5mHg+GxuWA2+MCnu09F5STWFn7u8
RZp+8+fuzVTYtGw25jThUkaJjWLTtoCz6oIJxLUQsPPOeWGGwzDhkB4Emf+naBa7DUkhI+cdL+Uj
Z5eNj5WXo5cPW62/uJLAf4sBdhrmLdyC/DTBU2YRyMI50eoSWA65yMSwYViLtF3X8aTvC7gmfMlg
tpWhCJJJ/QDDuvJi4kM8S9alZbPTpnGn1SMIma7FizQRTDOKa5E1JASNpjrRaQK4BK5uceF7Pwe1
QWpNjiog1Rry9nHj9djhlgW+mwSeVXAlSp/TllfhUJD4nT5o/6Q6wpPl0Z/wcNXUX40WBKpofkRz
rTe56rkkpAkf4cj/CbPywy+p2azop1k1EfN2NGGF6fwAunhPYDruLGqNG/K6RtkcJ74IDQETZRR0
CjfQKLieaeRmtQF2Z6Isdgak6pQB1UeZPfad/GVOh4desqSwPJqox+JMHPhZUvRzSP3ocY7oCjP4
5DgG51mkK6zZ0Q+Bvw5YN+GM0qPhRHY8jf2yp2TaraayCZDd4ZJWLaVf1BBpI1AWGc1PebhcxG2j
XicdTuLaYuWX1sx3Rj6elrnaIwDLdeVL1TUZYYBTVt+8ET6G/SDsO8NEjiBt3fO6rd5QZMq1aMC/
6tVdWOAabAglRQK3oB+WLL07IEH4bOmvi+UblWtPnHTmCZYMwf8zMvE7N6SPjDpnNHsBlT/tHmpb
/oyzk55o+yLBmfrnIQ1B32repgqtdue/Wmk1bfxMu/hpefD4hCsHUYhSkWMVhletn7kJ0fSzi3A3
OdOAljNwxuDXfOn4w1aoJxtWmk5AIq3fVE3Zrv1M38tsLumerRYH2J6Q1AeWM0yEJlPFmHdLES0X
Ru6B1zb3jtI3ONLoqfVF/WXW2ecUEcRKJN4qdZ4KyVqqE9vIrmZS0AR99OyRiM4Vbf6SY9M5NKwI
KsUk2DM7TVkWNJb4YDsBhSCTPzB53qsSfx4vBfZiEEtpfVLjXZezFCtpadlmtfGnrpoPYh8sWanu
WLXiaQJIntnWV1/GwEyn5WXbQzDnDCM80vA6+k+Ozqw5TmQNor+IiGKH195Xdbd264WwbIsdqtgK
+PVzmBfHnesZW2pBLfllnkxUZmygjPfbDicRAiG2ec2/lna1OjeRuQNQNZ1Vk2BTTovvOWHfi9Ez
WJdIzpAI++MVybzLOv/eNWZ/5hLHkYMn6Ngvr2SgpncELfL2QcvLzXQ1D7N8nytqhpM5orZMGZp9
xvD3A40e27HiSFjLOQRy1VMvaKM8NXz3eUwNDSUHSlqSMmNzOGmX1BvAVXsHQJ0La/E1OUhxSrrn
flI/2khfWpzyG25srK5zsZ8D0gIaQN+Wxuj3KuVIqaZZIEkECTcrLNWC8madSGsXZO4/AwrwkTvi
MS1USb8yv9R+g9skwmmXk6V0J7oM2/Tkp/oNMiPAsh5ToGSg2Y2KflaL9mxByDOZRrVxHQvLKJHQ
TdMAGoiD8CggO63seSY7NxET1vFtCPNoCwtqO3JqwCJibbIU7V7TqwQmg8B9s1TyjI2+9RORNPLi
1gEwrIuwNt49p3U2RMD1VZQZG1q7wQUInWokb0z8BLJGtp/YRsDa6J/J8a60EAD0SGCA5NweW6F+
1HITZdrzXurodzX0JzJ0vG61/sV3xcIDAI7OroBUMPTzFcbfcT0CWPHd8nmwyoPPc7quovQTuK3t
0yWSsQVSh1d8jLX7IzrJJaOlpMwIbOBNE55iCqdq1y/OLpP2YUpYUGv6wYTCTTsLhBQpf1G/gKhJ
Xc3Gl77YK4UP2A5od/Z5WYeEwzzt8SfZW//ChOQmCZXs6imB80aIq7LmHu7ViGskRl306+yAV6NX
020sac5KQxIeGcow5M8jYpVxLBfqpQMSdF1Rj72bcutMmTnEd6pAW269IrPVRsHv8sh7xnoKN2ZR
3dkUH03xW/d9RDsa8sHkoVCJ7F9AX846nfAeEi5tOXTijRXNxSfymzq9YnyNRJhiFEAxB0I8wvof
GK57w3CldxjhO2k+RVQ/4WeZVlhYmlXMGrplS2YpVPR35IRbe9fdev0ErCcXJHOaCf5S8wwcNyRo
En2mpfhtWozxcJL15JDJEGbwvyATXFLw2azCNO1Z2XjJYk3SX39X4SzW7kuRO8+94iKbpYSZNbDM
p46tKzEE2639GmuB6DmU0yaVRkjStz40DGzBRzJVJPz63fJJtk3R7EuBK3u2zD8RA4s7dkjM0K21
bbSl+Ps4vHMP3liTScaXYg8cNrhRIO6sqHn9YoUH9kr/DtxRaoW4QVC+h42JxvlG8+ZEA4FTnbDC
W6ng0NjBAWvx8OoSMEbYWUQIVfWk48/YT4i6T6Bvkgmie+t+Gk2ybcByrJn39xw8FSm+pV3WkDD6
XJHywVRXP3DHjVuWDkTZYVEdYQRjIbbj8YAhahNmAR0Pvflbj87JM6EFMOtTKI9qV1Tyq/GR4mZ+
OhVXTWsWX0MDz2qW5ZMuFuh77X9XHTRus/NeZMddMLUTuZ2D5nkIi/6AYWsle6wSpl3aG0dimqL6
6DgnNF7OdrgVmo2c0sV5KbrZ16L/aNVdcgOhPp4jvQu3s2yifwuyMAWk7nkrC3MwPxTQVOQONgLb
ALahpx507Drvl+RVy95uSxMMbvYGhoyXBfAOmttvRMnj4DAJLH3r0lom8/E+2EnbTLjwYhTWrEKW
NV89x573XVncANut+3lPIOnWdFiDIBtSQO+FhzS1KYuF/7IfXxhgzTtLy580/4lH+i61G/wqY1Xu
Gr9GaBzIwTWuNy8cCEoO5IAIpd46O9mTW32tB8hYYcnh0iN/jzmXqG7R/c0Yza+BB7ykZn3UURZu
S3jMa/5Kyl+j+OaMFpSqNCUA5wdL26PPV5n+hHWtEA1L7uey3KS84Lu+/QYs7vAG8Hr6kFLXDgAb
Wi04u/Qoi9RcElFlVxFRuDVE+GoXuHPIe9xRw5khFZ55VIyzKREEFtvp7KTqTAHfao8Rq0SypJek
UctdOArai1xjbxvFN63zq0XdZbmCkxkYA8MHzYlgHs4i5QWwVP8PI9ynj1Ee8fCkwjqitSN6mcvm
bzyVMNc8ggvUxLp29oV10EX8h0JTFQ6LOyPubhx5pOTLTCXAFEL91QYdIdwYsXy0B6K139RpcX6e
4bYOo7W1RnmbfGqyLYFuwsdz0sHWrPq7OZZqNQn95bjeezUN36LWd6OKn7x2AipC+8u6zUDBVuaX
wbFqNqpn1FdAu8UNiGuylmRJaTvJKYLxjpatgEUbIPhTCzJDwdO2sif4fQVbVDTEbEQgZRJ/Kg5Q
L/mn1kk2ZcXn2ZX4d9paXnzviib4PLoKTa0HSxAnXrq1SXX7ONO3APkp2KVQTpa413sXe3HQQs31
/PIv5Tal+yH5+VJmN765+bTWaXv3s1cmk8zw1HEy6W7qeDdYAcpVBXFEeGv52sn4OldAp/wcylpK
iVgeM86cCHcXjmz3eMV5wS232vqZ3jYsyp4BfqCx3fd2MOiwyfZEQ671W6HD7hjCstoPnkZCqa9T
3T2HPZbBRjYPpBXQ4gQjmgGHx0RsDyoNwAvYoYcQ4MHK5F696xh9QqtAZoRL9whDuOgxkKoRP18+
msegpErTbLS775PiCePikzmG05Nn/ir7rDhW4FiHJPgH8JrJBriYRrX6PIIUdcr+uZvJ2E9pjFZu
5f4qyUBG2Tzvouf4VWvq0KaCSxuTonMKqmtdWzjtwo6Wy3QgH5ibn7p1fzPVBoTm8zl6NugBUANW
0LMwFc9zu8QIW4KwI54mBhzTdDAUfhOC4YdWyLWMFZo///mY0RUbRoxdYDkTRBnvhJ7ji9PJU4d1
kyJgtoCuByKSemm8abXbgqPicQHk96za8U48HoRHbkyb3A6oVIwWE66vki3zbHyjZrWBFxSsKQIh
lUE5ZKJtbxfI6UOLgc3JGL7LOthoKopadOy97bWf9K8zddAY2dpobYfNBc4abgwb9uSY168h2unV
Iw4SBvfacj8pv/3Gb/yvHUR6KfENk1GHe8NaLXtq7wrcAcpJ4B75HShEadyVgRsXsQT0tp2Fy8kg
5r8LNlyI8rVGKMJh6gMH4TJgIVgzmb/S3VTi+jS2DE8/CFogR+DVXflSamhH4z5M/D9ejeGeo9am
RnxedSHzAOYLOMsWKEvNHMxWuyHIrqn7y8wo/4ze+e1xT2DlrBRNRInGKzjidavnMDgxJyIDan5F
QUEtmhGe8ekDIGq6oy87OJDafioHpmrBkJkXq+OxnPBiG+bzNM0nqr5poCByA2q0ixaOc8odnoj0
FHR4JquSRLY4+ItgzgpKL7Q/g0MIsl8F6oxFuniVafkiOjM5JTk20uVfjKfujSgdIRGvfB8oCaIS
qgBYEH0WYIs5g5a7AA43uIUtaXyg1TzKNGsw1PDvVkfOfcL3EtDsUNbep1P0f+mF+TSAgHdRgBeI
nRSFnWnAYBBIc9zfcLcvOA5v86y/5VL3HHrF2oXO6vhcrEHgfI+G/UUZtOK8q/9CWgMC0jD8bw5c
Z4YtQ129SROMu45T32SPJxL/BOVwW4qLaEo1Fn0yRHQYjD+ISf5zglMCXPACw1c9rdjVugBv3fcN
84yQQGtMI9nUyQpQRQsKq1H3aXlqdBi/ZwqdM5u7GrMEEfGOPgc1YGgsG593mjtkE0w/VUt2bVFR
mZRXV0dJ/HfM4z0zY1ivvH0W2F+ju2QQEjpgy8bc9oKVQI7VSCqrCllCuPjMY/ZKmzsEPY2QO4YQ
UCZ82zmb/KXPen/nmOKIHEjV68gROeJefuqrcxsN6SHNTUa8ggxPoNINDj0aF+nK9MN5iTbM8jC0
n44Q2T4sMMbHXJBybOVEjicfOJV/sHLmbJPCa8o2vHNTHmLR6p/WZWo+kezdVMbMwlwggWTU8qx8
D+peCSNqdlkHAhdHCBJsuTZB4hxrwWTR71wgo7gMaVfEnYK8D0ZlaJ3zaDUfHVzAPH8hCZ0ecriK
VEn6327ARmlVkKgXOJVvPtm5qi8LB5rw8h2c08bpupuB7rA2E1CcBgoIwOYEn9/gAHgjoUY7lyt+
YLfWXI2sacN9ozWzHzcIcTIfh5JQsW1O3aH29FvW2PVJKgwLEY4wz8FLFhEm3aeijvD4LxSRmp6w
IOuQE5rqXJsGZRpabcusTDktYYL1s/oCxd2d/GXKR5WVxyCEs/S1zsqzm1smZLDuPhcuyI4q9rdB
ZR97JnRbq5XfNRLk6AaX1nWmtd/7jzRIdirp4QQHeMl66z45r0InX3PBRSS3MoVHsDu1S3GsOdrU
tXDV6m3omV6+82L9kxX4TYHqEWbTcgDAOGuuPtMbWfZFa4gPfkjwgRkyV+QL3bKnvOsOaQFjw5/+
QiAr19qAb5HhBTcH+oXI+Vx7Gf51M2ShKvwxhxCcjWNUOB44PRtor0GNIhh36Z+OhtjKGSqkbDiM
qb3NZp4zdlKqkfIns6NzyYuNt2S0HkTib2U83Ripw157ngQJWsx1gsj5o1NiOwXyg9NM9umrx+Sd
7dn+DEwKJxzkZnuanVXGSHwgLbB1kN8YsffttkREUcO0NsvuMPhQdAym8jxLZBA5a5SRtY1c/9Nm
wyud7ECU6HNsaHEwFFg/Vb/1IY0JoT4mKR8VsZmNA8vDE9MusbqvHJRriDnh4EJCZ6fr9rr/I82G
UpyMwhDYxWnQg+b3CPFk0aMwbGtjYAnldKHfHDOha6P/kJM4k6RidWcI2/H3EhqMaZPrrE+aLh60
E4GxEPo22OlTHsuT8ttnrpXPaVsl7M8cgZtqfsMAhrsJZt95WFDHLDvHNkcwCz8NQTdFT0MvlAqi
9wiNBokJnlUn9VmnOaq0A1XiVfBkJMMtaXIm2ji8V5ZBmzgE71UbjmfX3EqT7w6xks6fqnQfIK8g
sIT6mhvuT0zEEWJzepzS6lqOUCxIMC8Tm8hqsCIjnwqjhkkYD3/L4bULuKZOhdmsrQzrehvND+21
r43GcaBCzmvxZP6dFmVlee6THnNu3pnf1Dc+no3es6+eDt9jGrn7gMl6ioU/iLKzX+x1MZxqi1sk
5ocVyZGPrGyPxZxTi9fajNy9rgC1T+aih8hdR2+uBeA1pFgQF+93G7Pbzw2KCdrpphkbQmrh9Dfl
2yNb6QMa8ZF+6dzD9gLdHUK2hm06jhZpkILam4ASiUgbPz59d5uSVFsuewMT0R+HVkz4s/rk1eE3
+szFHoJPkeZ/uoEhIfwj+kLPWcXwq+2uYCHXHVwbKxk25P7uRex/BhaQ5+4SNWMAIRaXnmV4KCLG
4kGId7ZgG9eOLqloMSmgnKk+CspHqjuMvzQv9C1UteYtMdSzHbEEzFj62h+OkuQg0sI8zIgOxCs4
8ZOuwpws2A9H45Qa4mDZNbYjDDucecvH3MzhtS5lSCujEVxDuSGjmW5GR73lYfCnkN20Ubrghz6u
8bwEaowOqnj2GvPm+RExBTnjdQom+5p0QXz1bMrzWvNgDNYn2gB5LxuHds4GKsxgoS9nH2kZHzHb
nDLVkHygqIlbtnOfJ6xfpTMVS8VfuevlcA0C73Vop7v0mbsmFmT7/3+JMywAbryU53VbnvvigFMQ
PcXBb9+MXFIDRg2lqTcUAmA1alaDYOThzQY44vIa9PXRSfOPDEsC9er0eOIl/GsZBkZl8e0XtEaP
jvzV5Lm1z0baiNKkJrjMVymE80+JRRCNFzigUbKcmwyZ1Dg1Nxoc9So/eZ5xIGMZsz/uHOozNsp3
bjpunW0hyEGlCrCh5hzIKoZOYHDv8FKz+6bW74/hl93LmNVUZWYkco0sxW1cPPthdgurdMFkoXmD
JlxTc7+uTesDL0mwziPacLzgUhbptLNxYSedT6tll0qIJ3Q/+Ay1aQdYS11lQAloyxMjvpo55wei
YNh1uUXkgbKP1RjKJ5GkW1Ub/jWwws+gTYnWee/eyNzQ6zWH2WlxbDf+JSL2DP9QlA9MB98pVwAv
5ZZizHc47vXa7Akk5CkecYDWpKroDqu99lvChDxOJZRi2zhLAeyd4j4Vdxu79sN3v1LfKg4qTCPP
kQfHJjb7ca2l/ZV0xWveJn9mo/niWmUxGZW/JY24fSI2nZzzva+tW3SpipkTqX+joJZLrmBAl8VW
fcrcvOYCp0j6OMWXEzqXIWI8RL8vXIfsCf/TSxtWdNTw6YHvpXYnhGuaLlbRVn20RbkSOYyBMp0Y
/TQUa+jXaHmqynYHIuqiJbUfE1HEMmC6EzfRz5Ak1BgQzq9jNHCv+VYO/ia51D3G03PizHzVdBwl
xYtd79Xc/hvG8JsKkIFedqLWTogngR4hoPBXbgCHpscd4gnvF0P7mmENQXjs8Cq7CEHtHA7i+BB3
4o9AQG8G/9WjflibA6bYFHCcqe5AH0GfSSYfU/OYtY3gioASJQ9WrXvldK+5KGmjgMLVFnaG15L7
W9VYa7YiVLX+GXHhNECVkTKPWZ2tN19aP4SUf1xW1LYx3jx6M4TQZ6Xdy+R1sKQiGm0C5y4y9zVz
sAP7gKJ52Vi4fB68csBfZJrDQfl/p27g7pbAcZpT0oWVe8+m7mabEJLhF0ouHXYengtdXdo53g8d
NhiL6lt62kczumaiXfaH6ik0Wb80Pd3RqtKUZtbOPbAYusM24ng7chT1FB4llf3rlXepnYJIrRN/
ZiGTN5x6dHT4WAnELgvR+nkSViqOMf4g2gnnoyndu42fxFEJ2Oqp20dmdzST7rl2QjAC8jG0eQQZ
PrVA8mzwY6ZeOHF0Ec1WDuWXByfBSai2oUDjMo7lKzUHbMQCCJMgP98G9qWYKjhLNpX26FpeAMeL
MdxyXvTDeDs03i1aPozQ1SvVCm8T1fo4yObmaf+U0VlYxPnCp+YfqAXKCvmc1cPHhDK4x06jbeOq
TGm/kKjGJ6se/caM2fUHCu3NeD1Y1i8Pq2jmEAKpmGIVECkyNd2N4jVwjbsbMBLjoOn6tHHMOUld
NdPcEPIjgmBgWZsybn87xvycap9zUBAe3Bxdt+2dqxM24zYU5MLVkBwaGbwyR/9FpTb4QmxtDlJJ
aIcHKf1LNZdHQzl3O6kfiZI/cW9chZM9NV7OqW9elD86L+chXqfJ/GU67g6a15bK9q+Qh1mj6/qp
v8VxVC4AwFQ2ENbao5CGv/aT5mcwyx3dlE3C4kSGcjtwqHNgQjN23YZh9kct9Q21nT64Sv7lpGkj
pVPNa44HZoBnZ5Nh3aLV54s8IgpOtzVHXPv09gI+DiCjGXdT1vyhcwzLUq7avHpLQooHhHmrRf6U
C/dc/GIQ8yzSCgBAdtQtqfEk/zB6+LMBplObq+eqb/Gn6fFl6WWnbWQllglyw/NqGtOZZkfER27j
MhR3BIC9tfTFWYNFypabfDXLE3UF/3v6d2aUmntyKWDb2RpGJY9ZNZ17Bv4QVuKn2uRWF2q8dzXJ
dipWiNHRKLT2EF9KElpV0e3boPmAAk0hAz8+yPoQI8z8YrYevoDxQwX6GwjTuKgC/Cmuuvpe416i
tjlhLDnLDLcvrsoeKa+vJyprR+sWuOmj4xV1svya03rXw5GlopvRhmAuZ3/1sXWcQvtrwHQyzPG8
g0vLEa5utmaHpCIlB3xjltcAmjJpJUmMCMl8xuzpqvF5bN64c7wyjrp3EX5vG0xhFg2UZ7YMCTq3
X3XFyakoN++L4a7KcZcO4Rlhksk/0x0LZ3pKjL63go2hYXqAhAWaQ95b0edMAG1vFel6lv3dXSpJ
57S6YIH93RYutpMU3hvgP7u2v3GQEG+lLTSB6qwpW06acS81R3E7cS1K0oyT1bb0l3VIdNyDWQc4
wQ4+gnGL9t2CFBcWP50+2ZKxNdb5JLfUpTFoeowQw+ZZfeNuocQ8/21W3XbgKaf0K6XPLsH20LjQ
Pmz75IcIElrhoKAB1afwtZhJgWs13HLo5ptlrcbI/ChyXF92GeIFhhjsuG+iRNClQ4b9s9hwCT92
/bcgQbEsycYQPXU0h81pWK221SQ/PJX8UUWO3dvgXbHB3dggjtalnL5MRn5Yzmk+wz/BdK56osb2
l8FEfMi5sLXASxld3UJ//mB7uCgFoiXjSrkCaliE3cETxY/mUmnW8xs9AccRzGg8F2Sn5YzTNXLP
aZX+AjFrs2X0twEMAqn5g5rscwMpOy2/YY0+ZV73o6rgG9H34DbdyaVCqWkxBsjIRzVqzLe2fzDM
RdtZGE/W8ljxcVbUD3cmup/qxNkovIszbWJv+N3QUb1sXZEP+cScXtrIuA8x6mUSpj+0ztCzzEjU
qTmd+dM/O7LfHdrMt9IKD8QpCo/6NUPPJ1wJOa9Xvq4D6qCa8ck17Gupgu9mCNQqRf7h1koK8VH3
5FZn5gja7U467g9gDJZmT8yGIu8U18f4NwepdIyf+5E0T4/mmNcZrDoDYzRp3/pWJ0g3Rf8VtPDT
hl3b0H0XUKc80O+6snvvKzLMj8gz+LteoxTmpmW8GAmCqSZmr7EhNSLAJVU7FwvzG3PqJqFxehXo
qLlknB6o+HyhXjTueyy/+a6pdAE5OOLSMiQhhsP+JwixjeKwOOUN3w2ofrFtU77Gdq6HP1UNagd5
8u4bdI47/tm0rHFDOMPnpuYwE47nN35Ux6n9HY0tHHW1j5uQLlqpe27Z/LI46wg5umvQvZxjmXpt
jUWADemsywO28ey9Wk5wrWc0a2Ead+AA0Ohp/uuk8dvQ4cdEMcQx94LkUCYJZxMxzXsrqJ76yH7Q
HoiHEi9lFZmAMJolMNuWeNn6kTtPntNVyQmUOve3eUAayNdF4Qy7jqDZNqWFj2pA4qD4CAIkwuBm
6gm6BzNos3+UQwQxILNAHgR/GSV/zqFHnt36YCLLFJ6DZtAO29YeoTrPhDQFzq2ZkTToUW6lRZzk
KPN1v3Um2gd0ktuEGCrATmhBIDJ9Z8NZO8MFi4qScfeE4kc3NUft0/+/VH5LzoFSHln92MMmHOOa
DHe8r5b/CGZNz75R3aGfE5YFEsAbTbg0MNNtJPzh9P8vTS9fPY4HBoQaOOztT0Sf8z4zwS9ooD/G
g3kc/VLLX9lbTyJvGLeF3YgcIuszDePjYdQknhsURZnMkFCGiah3G3Dgiq4ESRPc08aXofMPyhwE
GA8Pxa0AfxDNxnRQGZ5v/jgSZAnzOV8gABnyx57w45iDfE0quzws7qEkM0zugXpYhcwXWGRluY2g
4SSdHT61ZUtHdOZ9zL645yD912GsGYZ1wXPNYfKQmPV1rAkgs4kU2zGdv8til7sdhRZ5Ita+57YM
KATslIZvjzPY3a4NMnMG+CUVs4orIXArZ5Ahh/a5Smpn7+NjG5j84NiuC+Y0cckRaMLaMjrFuY2B
JYfMTiDrYCbjZnfU7oiRTLWbZK4fmt+wxpjSdPz6AZQbPwWbwLxGrL3BBIJL0gZGPbNYb2a0TM3Z
C7gWBvOz2nbLtyAchn6NItFWe9GLn0xUPTFBFPT4rVtFITkJreHoQpO+x16/r7vu2DEggxWNjyeZ
6ZoC8bfmqESEOl64xrcuaELCRfIElBdtMtuFYcsYxSN2tPT/uMG4BrQ34rHyfzg9+gwfnF6ci9RX
T/wmHpYQHYKuDvM9b6uP0i/fUHjTXThpf9906jZRO5OmtXgyZ3s/+P0/LtukaKzqBZf8v9ZAVgZj
eeihkKCl8pTTgThAfMJIxWzlOCVMxdOIoR1M52Dt43IKhudRdu21KZ315CBXuYW4TFD7Nyjp4cYa
cQTC7m5eQnhfG6Yx1SvZsEOlMPfUVAodRpM4sqwSmu/8vzItx9fKtbkpEabuucxvUZuuHYo20U5C
4zpUnBdb+tD9jqDwFFJrMWJD4NNjgqUvQQf2XWYzXsjAfdB4gKUYyrLAL9oO8ktQngcXXJ5E67VX
yqPZ9BdydoKobTT4mgeFMNXbYb4NLQR+Q+xp0y0Pjq3uxB9/YmYLfNl9S6TQd3HeE1TAtKXXce8m
G+yAzIiMWwICe63Y3lf0ukKkqTBzZfJDhZhssRO5+DW9NT9V0gz1T8Dcb2NmGiIDt+Wunvy16eEs
YvLj6RteDd5hHwe/Vz/8OD9iqcdf48BumZeTfz5/4oB7tmcgyNiKN5lBKiwlnR7YeQcoiTWWXcQ4
hWlLl6or3+r0qetd9mY+5XUyVgeaq+xNTYBwVlDRe3qqmGDifw80BKGqGS9RyUKOwzDZZtrB2CQb
1ujOIqjqUaeR8gqGPst1tnx8DJ0wOoIQhZOEnklMdFcZ5mHsh09UWJza7EPZ2BIaNxiC2I3BloLc
itzzu3H2ho2tj6tsf2Siaz2Vqbtw7CgyGYf3xM4peTBwrszykcTkL+3p2Rhkv4UqsG4M2JIofebG
tbxPxKEUe258t3P/M5sHRk0lG2hqNmcGHwRTszFFyAe9EUxcDNKpyXa9uXR5i/zZ7+bzVHaM5mnd
EmJiJBywLZGK7zasf0g+Domx2iwuoBF+ZcvuOozs0V3u0oDJdGBnJt4jd8J6a5v6kVoY80Jqk/mw
m/bUNd27JZACGlt9xV880yXSuYA9DFBpChyYcv5vmk4Wj1UN92FaigpRjWgav0rMik/0OjMICiUW
WUJXfZq9FdSGzFSWQdxyl+oDvgrZsklhDonSe1KKZkc5eLMmFUpkOe6QS5wYSlyPgrbQhsakLFd0
x52mzAgOSobTLTPpqEr8NIA+He8bL9kb3PnFxHjDCCn1mxxOLmFq0DEPnp15P/xYfjw9nDY8cFyf
YoKVg9x28KhOBOXuIT4SLm8xxYGGQ1x45lsr+SKckTBraxWnZdY6uaU+aB+fgnFEqH+pI/2mFHu+
Sc9pK9tDYApza1B/Afl8LzPcq0SEaT2veaCqgSdP5BUqkmjMHUvf307us0z+Kh2BYJYFh9CayATw
87fDAvtc6Om9rto35dp3p+GvsapL4iwxPrJsTs3aSmUBMgjJzbwN32arc2nowjEV8ObMekM7RnkZ
J/+1SAsk6ORULgKlhpjiZwy+uDPRDw+tLxSEN2qA/RaHL6pfoMLnaWV8dkN4c3DfZhk2KXjue/pk
GKkPp0leE/B/qyjK8633h+Ik5hI9mPCUoHKR0NrJqb1KzWwv80PA5Qv0Y3iURkB7Zmk84pbwlOrD
hxrxgxAoYa7XNjdNNe6TVQvi71i3OzluDEeQNUm4wtA6S4m0u/EHgKEa2KTQ4p0bj1zkj39RkL9w
06M6nZlRwZDKzE8+lso72dIX2i+x13uHqRkoCbL6ghEXPtC0pfopZsJAL+Ri1cdJbE9xu+uMKL6I
/mF6VKPToPdv1HKJPXzqaFIsg9OvviMyki0V9PY2qYLTYAynJfO6swnnEj3CSQ3y7WnMp1vOvsQ4
Icj2yxILt6psKAZKPnWNk3FCoR2N9K/i7AuzDk9TGE/FVVtkgpHtNuZSO6ZQ91TWcMCUjlxbk7/X
JgPZKmccHKf1qQkH4+gFV001ApIUehSDxObkWXQmEjM5mTmbbpBYsGWn1CQlbaC1q+HgGy0FaKBG
1gZ+DWbN0YmjHxfVBlZ7EMdU7Ojwx+6HrZeY3nePmRT0jpu9thaY20rvR01JN17kj0bZLWNt59xb
zbUxnzNMY/cmm52Hz7Citybmqbb5WnCXDk2XaZZJfTFiCu9IhuYuDePvCDNyJQV8GQL8Py2i3AYI
YH/UDA6aEYuXaB5lF31FQx1s2yJ9cdIe6klt27tmKrCijTz4Nl99mSfWvc6f0N7dbaSM9t5NXruV
4ZDT/urHW7/mq55ycGMZ60kb1YQZtcmRuuwLAGIYv4ypbM+6d+BjEhSCH0JPFYuguSl9vz1YRh/S
asdnhxd33gU6o2fRygX/C5790MrqWHhfk5/8crAdcHfoXl2EjGtnqqWEJQ/eI7tE1yAftlbzSLJV
DcYB+Cw2tPk1Nhirc0TD4cL8V/qkk8qaqBPe39bqv2LmMZMVOOD35eKCqF/CmtPXACV2a6KXbMCh
MiZriM7/rp3YPs0OpJjAeu3LAFuy/xXS0QQsMEk20vfjdQAH/1L3uFnDWb2FcbXV9JfeRrRmmEXK
Pfo9iVh6OSeR4Ka1B3tX6Y76HPuGXRAfJXcp/Nkx4WKn6R7//8IrBSXCJnQnlOYquhB4m+rEEn5N
wC4fx/qkuqp8PJPBpDuI6/M9yx9t+h5FXXQXasyfiW/dvSknRTJRqhviBa3D2b9L2YJHCxFKnC54
iVOIuUmMPbIORHcUjdjleHWvcR5eSRtlh9ZNqdqgdjtkDvviURZ2n/txG4SO2salRpFGX6AYRFlb
nH9sZozeRukPh6KKSAHYfD+296fflV2LgJCI5JT5xcbzhmBXZ8v/5cRRgKGAy3voADbKdHeHszqY
ebYhw57/8lPx1FZUXSGGVc90E620HVy8LMWmw2ezh+tDg4wnfkWBkryPCgd8bl8IqE8nl9RrKhFy
kvpPZsXvQ+xgQjTxFGf6j3Jjb+erEfBB4rVQfpCvpqqKufpVvGwjdA7Ap5o9jpZZBwf6pfyMFlwH
AOZVIW11sojN9o7B0HYu7G3aX6Fw07LW9EsGuXTOHGM5jzdnx48Zk1d9ul2spQYvsO13f+xmPuil
VHXiGQgEB+Oqz/bwxOA1JqTTk7RInsBfxE/I3AdsWOA3VPneBKN1tErnGYbItaqwqvyZ++lQ4MR4
Er19CiKPsU30H3tnst24kmXZX4mVc7wyGMzQ5MrMAXtSFNXL5ZpguSQX+r7H19eGXlS+pipfRMxr
wkU55RQbAHbt3nP2yclc1Xa2g23ZXtddNa5xKhE6Oucbzwkec5+mgJ2HO5nkhIErnnzEcY15Bupl
iV1XsbexJy8HfOG8LIOcS1vSHRBZIHae6WwFyYHx6OVbXDyEAvPU3QTluUgW/YTd/STmiK8agyS+
Q/R9yuz6XVCypfF98ZhSHH/GmKmAmVpvPZrG2oFV2VaZfA6/4oXK8YR/w55iCRjkzSNH8Mjfobpl
sSDdzIKdhReoMTvnUkkXpjqtJNH0H3VOjFRqsCkRWU9K3I/Ku07pd++A7tOHT02+3SpkD8aGPBb7
ohGHiMoEkpPcZ1ZA4jIki6Jnt4ixfyRQRfFC0noRmTPIdaO4pbULlAxqzUpQ/XOtmJjmMj++z5oR
2uGEx6eUkb/LSIceAkMf7ILAaspHhshKbJjx4JTVj36WO+ylZL8uM7oKNoGnm4iO96YI4m8c2OgA
idoYjKzGlDMrBNu4UV1089vlSXe8icfZjbrH3CE71nCo2iJJuo8BXWs/g74kfWLaKv3RzoPiOo4E
kpCQD2WjApdz/RYYrMJJHSEAMyBapVl6AFR9UVynvk+yQEngWw1mArU157xD0BS0BxpHj57Z1PdY
gnYoVbudubTcOmLN+9yDMRcVya6RynmZarn1BlgHY1Cjryi+uwVCORJytnGi6tumGtujrd8nlO9b
CWx6pSKruvFIqnZyU/6Uhv9AjwvBEL2a66IjXqiNsbe0FaVQ3KsHlp94l8XlemBjCU8QtY42ohOu
pmMdu9997bU0OMtbUdjxLQ8zRAsZb2F5TW0O4hB60U71uAFtOM0h7YOVKYREDowfjI7+sM2LERBj
VzyXYNlrbJ5bEXLml+EAjr0N8Zl4F5WJ+EDYsD6g9LoCgWOejOUmdb/pSBMtaTN8av0xv/It8TRH
bMXI/GE0KcdjteQDDURHJm7FXHxJMKOCZew1kGKEoIC1Ab9P1LjlRoxGDSafyV0uBLlAyTpunrJa
i4v0ouTQ2zTJya4J7qYi/KyZkmARctHFQDVICu9d44aoAeoR0cYSHW5ReONBRX8eYTe3CH8Trpyv
cPrOhzmKj0HUsQXyBjrwiKCjuwDwyDZLyFM0YwRrjBVnv76QUgckhQRqSJaBcTNoaSD3BSTdJtl9
q+OfOuW9e9VYXurFBWQX33NGmLeB5RqgzuxvhZVOR8YTS5IkGbRZuK+7Dm91cUab05/q1prJKXHM
jeuBuRSNuG+cmOuKF91ZQHJW7GnlgQnKiH3I66ilsqKeLjIZi200DpyoJRkFDG3wGhXSWudUjSt/
6jpo/8KnsreWKSwq+NzELOuRiz7XagkURPQCtYn5MUsQy03zyrJJYFjQ1U+uLDFw2OPadhF+Efzd
kOS+gEMNFmhXMOOtC8GZGPUPkUcbOJZG/A7Qf23oW0Dt04eLMKll/PgAh+AQICMms1CY115+j0Gr
2JXzfMtadkbmoJBdggVKw2MWi3KrZY6AJIQeMRQJkJHy3oSjSdvIByM71i/EldVrxxsoheLpmjn5
N5F1+z6C5kPEFUOQ8R1dqXcly+RIR2pe27NzNH2s1EOYTfjFGQdF84yWB6eq2XnTpuhhbFea61qT
TifkzBkhfKcxKd8mrZlAJhFuoh4DA4EOp3pQt2ba/cxG3WwsFVKCzrBwE0L2NMl43eAevTx/Z++b
ApzgUx6zSzRG7hZGNv2DHkESwyIkALblHywW3NiJoq2D1XRrgUfl16J7WTtsk0ix35pJRkBJfgXo
/ikbIAG4HZ1RwLfWCdtVYCGitf0ahmYLR13a6GicD7DmlCHhBnebuHP9pzZwPKqNdOIiUJyaWMg7
tptMco6Z/Vl34bVKaGVGdA+RMW3Z525Cyz/TqcIZgSNplXi5DVQ8LDa1R+BKFbeP0NKIwGNXb9Rf
/h9FEzwY1iYKGPz2CGD8llon4AqIXp/dWSVv6Lze9ll0W6msvatU/xQUpJURTX+NYBN1r2EjVi+J
p22ZJKVX+dxFB6gAZ5QCOyrcat0NxPiG5BUZLuIwTC3X5YDJwg+VcWuxO8UlEMhE3gNokfc0Bt5m
hd06aKDz2wwmTUnSa1jPZ4zKbEropR0tYZMH7qJqCVr3kqOCfswk3OMeES4CeBq9Pq5kXQR7j3Tr
Ne3KhykRJyvOwZYX1qWn0Oz6wIXMgdSebM5NKrLXaBjMgzVvB0k7LaVLw6b6lW034d4Gkef+cFe5
1Z2zMJ6omg5Rm1y1A+t8g95opzzGCLMJY9VJTpEsJI5lKM8pgHi0Z8NWMVkvii6AOynfsoA7Q9g9
mN30bLWIpBUAR9oM2R0rhbkB/BHvAjIGhsyEwV2XT5M1vNkB8ZekeiYwZdnFIwtVmdvvNXtOc0gf
DUHoB9BQvjql166J4FIzv8w01qioz4BxlwiTEAjve4NU7Nyka16HU4yMb4KGEOizyG8So06PwMsA
xtDY2ad2id0D+UqXAh8ZBJ+F9ueYxludHgqRrznx3EtJw9Mtg2hXJfVPwny4EuqB8MBMwb2T0W0c
/5yjrtqizCvXWcMpwo6KG9V9M2172Da1eOoKWPueNKadTOvbciZYHs81JPv4zpJgkroSuf1Y0aoI
3GRLyxt+gL+wkeiM7SxwOVuYdmc6iT8m49pJWc3I5KDiwHxhTdnZtjDJzuS3VL75LhUpI+WPjqSF
dRbK8T7kJPQzQtg7XnDkfwYlkkwfA2NUl3iYmvfeRBaJCDg5JFZ4tvyQqC1UXHuQW9gdipYUlve0
nt27KFXbKJmTm4lVhWQkH5zEPF08qwgYW950TiR3UZA9i5bRAJdVB9kNdK0IpWfQ4FAyFqWwiR5W
zTlUY1RXsPAYEycW4KoaklDuYkDpc8ZF7djRi44/MCNwwLR7W8vk22DRoQ46oAF67h6dumm4QmEj
tcaSzqqmGW93ZGaHMXxOR1+3hbl3dH9teshVrIbvsa6tsyfSfu9LbOvlAmTGMd6OJoTz6gNi2A0S
6BFYOJTVNjN24wBct8KNrmoPqGlMs92lzUr5Ss2Umu29bFs2yVF5lWb9EmN327SIEB1rxA/fQMQJ
fLkbjHgXZxiAVDdyA3dkca6oDXnNKwILVzmQ8U0NCYgJWP40dgE5ODUdd/RqhkQwhsT70NZg0DyT
BEq+nIoyLnZYHGKnu9IGmV2Oldz3IbrbWZQ3yxaKgmhNDsiCegjuc0xL8NOi+4Y82dU4/kCgZuB9
ARzWRQgTbJcNmahJdAxN8dBF2a5X2ens2fMDDDK4Ea7zrNhdo8Cm9ofZm8IVd5aKO7dA5dnDfBw0
Hm+G7pupqn0uuNmGDFPA3OPngy6Guy5W09EPkkOeu1TxPl1vZOnrHF9a2+LWmW1cniQjrQMfS2Et
wtfeRMMF83BHIUPbbKITTDORtliSql2YjTeKgIikCED5KkkURBi9tBki95gmdyfRdwNBo6oiFy1w
cKSJgI8LTTczcOFtdULUadFNFwvD41IryLCEt3HdFXWBeS17GCp0pyBy0tUa5SZqcMEsIcmCN2jQ
yQbGL2cSgiYmYgTSiYGu2Hw7K+xhWPu2plu+BDozV9GQY57079q8PNKkjA9jK87FBIM5nuTaYMBG
9JrIkIij5mMmwHRa610wldiaKWxYArCYQhBwB48MFg/nd1c4L1r57nrggNzEpv0pMs87zGYCnNlB
euXQINPAm/EI+YxvylhsYbgdoc7kBwu4NpI41kvTKfYkh8ASjGNvx4G2ws+J8LcEMz2l7JFiMp8r
oyX2brGYzDF/0Wcn0MT54mPKgFPjLO2Vee/J/DsGTJz4Cxw0qvpbgXx71SJFXRkJv2TPOPyYjdI5
MLK1RI22aaocUhsZ7WNNz7izKF+n9CTr76Xw1zBQyKrHYVTO6aMJvo4s623v4IqlTDI3CP+7m8DR
xqJ4XPf3JDQGZ3AJOLgyvq2iIue4UOAhK00/MmG3yA5o1VRE3xpVaFNEE1Uax3pT1osiCZUgg3X8
u9iKz51J941Ked6bmqkF491tNapHTRd6bYqUgI0xfalK9axkiLt4BhuU0ikYFltJBazMLx32evYH
6u5hH8GF4sKF3bbMXeAkFmpiMmVpv00SZepYixMzIa6h0MKrEckly8RGCRAjYxyIKwwGdSWqY1jk
w0bk1VNWKvZaCCyd0HoCicbROW08Y1rbyDLXaWwh7XJCzUmCLhaWTGXPS2XeuacusT5ho54KMmQU
Q2Y0DooDYbHY98lQr0e7ntHmQHEK3tSSgRTO3js7E38nqvw5ZW1kVNCwJTPyiFkGclQE0R3qgfF+
Dof4ik0dN07wMnCd3enuPYXHf2yDnAI6yG4sTJTr5mrMBZqUZRxiYqRlHOR9n4deX3/dmL3elXo0
DnWfXhUzDn2CN1v62DbtpQYnCA8zy7pZ1tMVldh+sQMnUX09puE1HCBrX0WcpFNQ7brAfIARTkWW
o31z71json0+Jte6rQ7aQF0hfNCNsmZLOjsflZscvZS+Rs5of+32w+NMd5zeTHfyEFzTa+D8dBZJ
pUVjfDS77KpJ0z2JQ1R2c4J6oHWOzqi844wundQs7G4jvnN/pgdVJ162ZTwH3YqMzjUhotQW+fuY
07HKuSrGlf2Jo+49hypZa7ZJ5lTd8O47cpQNSDXeObUJe8nJh90VU3AIq/izYyTMN8Ux7bGlQi32
5lmCItsCmFq7PrC4HGC11b9X2NP2RbShlCWnMmU36GjvoUl3HTDN0SfQccrTZmfaHQOmwkCoOfmP
/PIyhQzD4+w530CqeScUc+DX+uS2ssp21/bnsiHHXOdkTM29vO+T+ZRgVYKzixlTZbv4gEFyOs24
mMk5ik6hfCVmK6XNUaTbnhBlJqTjnQx9DOaEHtBSsbO1Kgo+ymZW2yAi+QkLGBiLyFdXXzcUc/qq
MiYqQAu7+tDDW/p6oJxu7SYYrhwyotyZqFWLXuMJc0dpHb7uSruvD8Gsd0gJeJ1avHbablBnhObV
140e5r/fw3/y93t1TIN7FTi52At3GQTijGBQY7ZOczUvN6qcmquvH0XaTN766+evR/xYGyuEcdEG
4pV5KrIUhP5IlxxHK3e//pHrlDxJy5pIVKJJLbV7+roBZcL42I4zQk2WafIi6d55Qr5PGTZ9rFeo
wYbrr5txRHaJKICfre5YBYN7tvJsRJk4MfcyxbmrE1azr5tScW/y9nmR1KcWXcs10yp2N1htCQCG
9vbb09bZ/AKmOTvo5cl++3fZPRd1mt4xMait9p5LwMSgJQB2K9liK2MKz9rKhmd2CM9lCW8swTAz
Ypa56cdkzk46ScJrWQVXjmcY+Ay1+yrG8dw6AZsNiaoDDEbwE5sG5k7i/p6VETcbcJnODe8wONDS
BDOVVuG5724wriUgKaPymCox38gclxfAZf29raHLp571004YOTXZ9B15RIhze+5IKkeuHwCBxZig
wqvchaUexSQvB7L5+72vfwuWf/u6hyDrtik0NmGUnc/wTnaF5p2oJqs2ELyMU2+j1qbvZD19/WjB
qWVCIuWTJv/i10e/fuza1j4O6d3sWOG2UL26HWOlttpH+YeGd9yVvZ5OgQmhQjaKTzOLxM7kg72N
uch3Y4DXy8pfOmtKbkzLZUutQ7ywzrj2XeF9q73uM87T5KPVYntFC4LPHMzJHVcjiDIGApYCfVlp
mvXRHXC4tJ3xWES62euU1njgudYVe4+1JxKIJJVdscE176H/mLdG3Zi3v94DdVjbVU0oiN9svGhS
9340TldjO318/TTPOGopW2xcI+6zqVVxIWjFeDSrgtMmVi4h3pXY60pDusFxdF2zdgV+3d5+3VgY
vQF5E+wxp1hyYkTmjOuyx9Rtf+RWE/Hr/ERhEGxVr8UO5Nre9+by0ZtG4GiWUV+qJKseZq2v60Qm
3w3XpIYgLWJIcmMdYW343i7cIurTb5pd9InOgbuZIG1/9+LiKUFdcx+1s7yGDpWihR2c2X8d+uBA
wS7ZKRn+zp0TaA1B/8acBPqvNbpslQextybpcHaCbANb0G4aHOIvkcHX3aLoLiZ4utPMbMPVdUBk
DukIEZNLRljsO9NpH4y0IrLMrvaNnJ3rEJ+nW2qiwgWeZRLMWOPiZDeQ0HWxYFgjuUjUntV3Jr5l
uuf9YD6YNo1yqsP/Z/j/Uwx/LYXzVxR/RMOIA/92bNIf+ccf4mF//Z//h+bvLmR+h0NdK1QSGpr+
rzR/JGa/uNpTtq21dCxl/ZYQq/QvWmsH/IywlOl49m8BsUr9oiRVGTNFD/OVLbx/heZvmpL39Hua
Pyh1C4GfdgRRA66Skj/1e5p/SZINoaGp/VRr8wMY4bXG7GILIq5TJ1MbP+LeUFkIMF2u3Hb8GVa5
fxT0L5CNrbr0ZI5FuqNRe24F1k5UvGTOnZRo513Re3eNjXAPuMaWBKqZxIqL42PVZI63iYqezJBW
3pEZA/akdd2jAXdzk00c3brQa6G7cA/mdp8pegF9nVW7Ip8PfpMJdHjMAVwhjnKPlDA8NKFzyS2U
HGgwAIXoMxDwRzVn56ZPkJOkxF83cXfjKNWtXP82gJ1xlRr51YDBKxUWcMY4JG1K3YnyPgvNZCeL
5E37Fmi4fG+BKXHJsJrA9K5HcgdXnls+ZFNwbBhuYFG6Mzt1n3QmMAy7AaXM3K3OoMipKbztkAXr
zLoL0vitK9JXrv6nhW0+Mbtau7SULQTBsIKwLlBWk/Lhv+uGmKJ0ph0XhddDEh+ggEA1gxdGLiKK
1j1r+5ZF9AmUUmzFL0XADMUpXaaQxo/QdI5A+D7j5sXGOwAn5SEW6hLNy1XHqo/GQMKSebRk822q
Ab7EwmJsruyTL4trai+9yarkLTLdx2ZSaIlJ3QqnByF5tWNjX3xlnMwAgq3T6u9WXlrMZ86SjJLK
0D+oeV8NhfUgpJ/vjeEnQ9RX/GY3TN8j5lb7UKL/wO+57ULeHpL1kR6EeI6mJW5rfk0z/7Gzcb3C
kt7gav30A/d7GFkvVZ5++pKYiMhNH+se7kz4CmvHJg+hobVtt++ZyTWT3X1Wsgf3GPgOKv4IIoVl
PHlKUYZSkUfljclhO3o3jEXefGdw2ePRp5lH2q0L6IfOyyVUldi1pNvHPa5p1YFYsYRYtUG1LzAH
rJBY0xgoSdGN7alGKljeV/6lo7GFSBOWs5vTU0QOhVjGJcsMZ/2q8jOG/hhO4SxH7/ng0ZSVKQ1w
vNauJe+Yd9wVYzps3Dl6bXr3UlmOOOCq3HrtXB+9gP0SxuwNoK6obZOtafMMMbpCXnVBpT1Y34ps
r5t42pPaB4uUyZzAEmU0gD9R6Z6yejhETjCvYQqCLGhLNgnhQ0V8zMYW0YeRqjvPMU6Y+pSFK8IJ
o2xtML3KDSZYVfSzO0Ql5NBSM1Qm46+YRndjEaKzagJ5TwvyGDgKJa+/fHNh7y6EvHUa5rd1hCVo
aue3QSPw5cyJMCSYfDxRdXaj9NPx5J3eOQnYykbQzQqEB1kqOEIdxi1eLyCUZ2Q1TDp8AtmMcDxk
Jvu/CSNJAkStxStKozAHXh83N5iTYnocgZyeexeie18YLmfF9BI+WmxftnWOZzhwOelysXAH6Ps4
4T1Kk8048OvpJBtoOulr1juPcHrCDZaFZ99Ip3W7IdQUcWaV30Wgg30QayM5T32xL3T0gQaYS6F9
6bVrHcOGdNc4W4dlaN867g/6TMwtjUUa+0XqLBVdaKBnJcg+4Zh3+Bw+enVsW58tYCAOQ2PfC2d2
DsT3suVknF05zzgEJKYxQcId+93Wo3B2Eroy5t6a80ekG+DWGIbm6Du3+JegFEbF7dLY7RrILpO3
4+C5dQlIAzVk5nQyOdSrOro47bQlye/ZU/Rp8sB/9Kv4LaHL6vQN2gfOmQLWxMopcIlCGz19HTCC
pllMDiFL3Z1h5kBlXSRmjL+vhoQB79Bfs+Ks0X+uTQhd6I71d78FR4gmZ0Wr6EiUWL1CscE4s+Ua
gCoUJUt8b00mLInupPzFPmlyNS7a7ida4bVTZ+TaZu5RuMWtLnhVRpHfwhEYthU+oYnO5hgWZwY2
L3NsXyQH7qqeypeD1SIxNXokDlahDwURTuPEfLxvUVKMc/FaNfMzE8wdIbaXSchnkMgIToYcCEEL
B7uvSXtoc4JA+QsuajHgiAzvWKgiTIYUsyYnSWBvUMkAcmsSe4WNuY5gv4QqezIyhNglYDEmyGIz
dmG2Dr41oFROLfRR16Cqs40xATQK8MRdovfIaBXXckY0XYvuOnDT80zbj+aqhzatvDVNkkBteO9B
94H09UIfCzjTMCHBbg3AKALMUjUx5CNPd2WNdOc6ZIWy7ddJr9dsuW+NsruuUo53C7k+Sg+kDrHA
Y9ZiFKQ1WlzCCSxP0ZMZR4VTbKyU/i6ktnhTNFjYZFbD82Zii9j8ZkKnRHOWM8xcqbp4xvJPk5aI
2SnEUd3X81PUsHuoMGQm1K2Eml2qFMO2Ely6qCicAWt65p7N4aKakIzX9jULl8Osdx4AO/lmn23y
jL6Rv/M7esmEALMh1vUtMBMMMIaguWLhtXHlMTPQg5u188g8DMIzMeor0U0DOTMN+hxBVFj80Mp6
PJZleGLAzhWF/92QjrND+0FeNd46DpnMmzFfVvVLbtYkJLfvtkSt1/FaI6vjpM0nJJD5g1OD/oI3
Gq0C1d84IQeDRyjhKk+/5RkMJnCQm0zbOzyHcmuw4dg0PV0G0TJYVQ9u78FxtB8R/FkrMbP8OXn9
UrXdBvvGJSz9HwoUjK8RSBREkNLWvQv74s0p+3Yb0rRZaGlXow1ObTmsQSsc+855JB2bQYHObxhS
5SuGMm+jhcY+ZtnKFB+O9H40QdGvpOfsbfiDJPJxILeDRZd/evaj+HOuabMX0xOskXL0mWfk07PX
D9djNUPGwcs7BIt5L8lcsJg73FhnDrVzlfGkVKoXitmrxCA5kf8614t635fPCB1yVb9AtYbg27pX
AdFjgE+fhTE/lw3kzBIAMmp++q7RfElMsdBs/cOISpmZ6I3duWdWYOdomJB0Uhu6pS84Ft3JjTeV
WJpEMVk4zdzsqJNHjhDs65mwXXy70aGMB/PYBAC+POJmKiwCNErSgyr7ferP/tWEogodKoociy/B
VOLiIb2aAJrm9kigQ6i3kcDwObB84kBxL1ZJkYi0BHnFSQTlA5lDry4BP527jSsfTNky6FMLJQAw
E8cN6bOB8n8qOTCzZN2jQ6g2SWpfhG9qVAntgUWUeQ4cMtYZupY4Zsh4ZbiMigaKw1ZIaqtc6ocq
IJID22NoW6TDJ58DucNBTdyyiYOK/o1cexotpwFzfrClBRE5fcVCNNDWC/AnIbA1DgVK+42NYEnT
hNmYjmQk5D2ZqPmJ0FV3if4Aq4nBRPp0y+itpc19xzUi6LlW5QZ/YrDazejbj4zn+rq7UazrY0qo
qSQEoaHjTfF4aJlmz32O4rO4HXXyWprkG+TRYQpKdxPr6C2YeDqUAexp201cTc/knVBm9dfxWE0b
ZiL9CCgBKR5gGoSzlpLJRjhvtf3io3bI5iV+BwAs0k/jp6iYi9Frx0PmHHMvfdVD/dIz4y2aN0c5
j17mvS9ADDY9H4FlsuSkQ0O0X/o+yPaqiJhRDaRkk0De5EunvFohDLpNk+l5kuO+c+NduySKC0GB
23ewTifw8VYO20BDAoEjYfzURUwnxbrxb2jjfQCyIdk0Y5aYZtkrJ+96IEikIiN8XTwOYfBhBFxw
l5RC33BedblYO3KJ3HVsXpBix8yUGFv5rybf/Qy5CMYlcDHDmZ7HJL0N+BMbxuqnwszY+Mj4RTfF
hxuL8Zg390aCoj8HoWRULGFK1+89RwmD0h6ORavxb2G0YsXVOvlIx+BzGoNd2wYfc53x9vAg+Oad
TLkmVG38mYVwm0XdHQgSATdoIyE4flOjf7ucVz47Dd92uSBE+DpqB71uA3l7dSgc/62fSbCqNJ5U
q+LgRakCreNNMBbZ9D99j2Sv1Ig/vz5sI+2PjQvxltQRckiY/3UOo/GFD6G+S7YGS4hxemSmj1I2
Mx47jKSsi81zJGKYq8vXYFN2dDGXJdCIyRrpK5cmFgnsUe5K2DgugnJ8HKb8iVEWc6eKUWgP7xSZ
joh3Ylq6288phNIDQItoLwca8uLQ53NwQjLDptOMX6vzwABnUxiUXHHluKsGY3pIuf0lhp+5fEVO
mWAGCbNDArNgHS8mIT+MBtzt3oNP3khz1bfMeDIcWEZ6S0HAsFeYtI1q3DsxxbZljM8JooEV1uar
DnhYSRAJclXnMUhzQjJfW3p0yFv7a0kVw4fygWH7XeFUB5gwV461p2TKWMkzsNONuwmIbYOaldy1
JubrUsDEHQP13lTDBJGEC1zXjM864vie2AwV7hL9m5TnurdRUabNS5ZXL05IYezGz0HMqahrSsaq
+pyIDnLZ0nV+QZs15pM2913wo5SscZTLJBcV3uPQ2WsHmxuX410coz+Oo/6FITUHMl4QmaZnIP3P
ugO9R0Bl3Bev8eg/Th5xAfQ7EO5b3UZQaxPd8RElzQsd1KX4YoppGYj4MchXEvsyRCqXS4tkmdTa
XOupTpgO3UWBjVmgABquoxLnzkgCrk31FvUUNob1BXLjphIwhtkbKNbtWKUOyoEy2xveAwKQxV5e
onjX4k7Ezo6chpcRmPw+cpLXoZhe9BLTkfsYwNjX9wO2eyxuSMPqh8Fzf0QkVUR9tGg/MO6Gyxpt
RW+zk74EBk77rCHuqWUuEDKNnCOu2i5cYAAxyJ1TJ3zI3Pozi5y9qYzvU82FoFVkYc3Nh1wqNpto
16JMXrvGvJ5a6ydtTblBINRvM1I/NkPq4FPjeKEjvi4yhSYA+dOcAor0MF2NVFGh7z7ODoJarwRR
ZQNhQOd5zKHmrzV4/zeKxhr/yGqQFCB6wTHD22zRwpopeA+EvM4EUriEdmcMLcc4/JbUV1RWy0qO
9Yg4jSIkzVieslB/2uZ4inuTuOJOVivVjPu4nZ5VDusK3JbNlY/KIO2SjXIDg4g3A5FKzy8G9XfQ
Pe2anZxG0hd880LkoUFOsTmV5rk0xNZBegWS8G4O6gf2Q8Q6OI9mat6Qe3RQJoUcnHHmgGoTSeQX
BVE9ocOFwAngszQ3I2IhE5GbRz0UIUDzFq+Lcjf/euP0Onqvi6b4bP/jf72P//5elGTVB2H7X//x
h58eC2jG2V/+yv/4RH943ua/vp4k+FlsfrQ//vDD9qvnedf9rKf7nwwpfn0Nf//Nf/bBv/38pzqn
Np3M/zn99LogMe0tqrqff2iaLv/p15apEr+gYdd0TaEWmrYw/7tlaolfpOlYpkfDT0vNo/8dgGqY
4hflCPg4tEQJT3UlsaRN0S3hqEhjfnFt1yYEh24rMwT9rzVN/9gyZWJgOY4Ju12jIcRX4SyP/y4A
NSD7ugGcOXCVZrk3+vosi3i+IaTiZ5YN4Z6oMtYaRDiXtoBs2ReNT9uovnPBEa26roIIXaE7CId6
A2YdmbQRX373id4W6RQU+d/yLrstorxt/vPfJB/E77q6Xy/RVZ6j+UAc2/zqOv/+JVbS61QhSXa0
p6491Q1IS2LU2EdZ4fwQs7Fov6nSSbDZptYafJd9ctLiHZF1cx4TxD6eD+sTCsCX0S++4rpKnqQT
TdsZBwvXbXs+zcP8+g9e9dJr/vXNHD/+899+fdX0yoXQntC0zJfk2d99sKEfInpDQ8rgPERClVYe
ine3eF0Svi327m+ZDaCfLBXk/QRFSuVsYsvWd8LMgLq19FMqLrE7VPko9JBA+SJ8gBgwXMypTq/M
ST84gDlITNuKnKIEJDHdJ1l8SrskFC0M1UFZPWmbU12v/vqt/fmdWdqVpumZSjFVQDPyp3cm+DhH
8HyY4+xe0D3PdhPb6At8UOh/Th2edDcg9m7JdhJ6/9d/27T+9LHyx0kU1ny+7Ns1x8QfP9YSCU6M
wA/QTGNdaQVlJ9ASPJihTqFLaIlBo2YbMXc6ZgE4BrQuvjDu45jIwqpq/8EnIUki/sOXzKtxLMsl
iJgzSGr151cTOFzXmXTSPCzHXTPMP2i/keogTGuXto2xQqfXEvQNS8YjZQjJy4KLqhv7nEbqkaYr
cn7be4uIBp2l9RH5k8LriyDBmHpiJCZ2vXgPaDI2THr/wSf5/3jtnPOaDpan6D+7f3rtMkzweiMU
YLcVZnv0pr4dQyiywZEEA0TlBGT8JDu4DJLZPSbvHKpnQH/P5Aj+69ei/6/XAknD5mU4rgWdz3OW
x393sswdRM4mdRwUhC3e0Uip84DKBP+I2nSiTPg8VHI2PJBtLTb2WknOFpHEA+1X316FeH9gtrfF
9dcNJ9YB/JRxGGLXhEpz6vohuvr6oa1TeeXYUb4FGNAh/0IxuxLl0xg38gVtw3pR3G9k5dZnjApd
uypgjBppOt/MzMjXAJRSptq+ceLlgSkzWv3gVslDMQ0DKFJwPHR69blF+xr2QW0hZy6RM4UMQOu4
J/cO35GnQDhPOPKouBN/3uLPjK/++vO0lceK84cjExigKbQN/1BYrq3tPwVb52wpRloZwTrJ0cgQ
HntssRJEqe1skhZNUKLtQ80InhUuo+QI33o5thQUOWLDdrkbmJq71VS0V9K226uve39+JJiGEcQq
ULSvhxuVXgvEegcc1cO5CYy/31Qm6GTOEX7O/NHb8klRJC6/w2CZR+Bp//7Xvx7RJGqhXevWftFY
p9+e8Ovfv57qt1/7+nGwAKi3DoAlkqEuM+qh0c6ac7asGkjlgn1iZ/MJD9YDfhf7unC771674BNk
Od0Rq/SQy2v69Zah5dkAL/y/qTqv5caRrtk+ESLgza3orSTKtXRToXYoeFMouKf/FzgnvplzgyBA
qlsiiTJ7Z64EN5ZjDE6d13GYpt0YqGAHDeQQ+WIprRr2gl2C3kZeCvIQeiQThD1kcM4zi3lvbyQo
Z2XfWS/pcmhel93hNke86sOvYrUYy9ZCkohAc2iKXxnli0jgDKti6yzk+K4mOW0LFQZvxOF8dP6c
/aZ59YSAHdHQGH+GfRydrNR34P96IZ23wN6zlHBWgv7Wg0VU+S6ZBrmXI6v8grCPQxwjOEbtnb9m
kg1Iz1byNxnckEPLPU6U/D3eGDZ9IhVI9TLDvLCi1DnGbIFxNrZnc5jbLXkqyDfycisgkrzZGAqB
0K4nEyLDhDn4tejxSzmFVm8N3Gics5GNQYWReLLic0+DiUpCiQO2yzXFq8A+5MGviI5CUZPtbKaG
/y6o72xNV7c0ItJVbuCnbwyXYMHBAFsQz5cw4A7tgP+vZe6Av1cB3VlW9aRU4dUhClndQhW/1S5c
bytHVE12u/FVOAGtub56iV2TfWzfD+TRlvZO4IwGoQOzn79BXbvQ6q+DnkhUJHXyO/Wt69z4+s0T
Adb/spi3bL2sT1uxmVxe4A4L2aVzuxOovuAZHAnylZ9lGnrvgZ4yCEAmCKFQe+8l5YZtYaTt9n6K
mT5Y5V4SHu6n9mji3g2H+no/FV0CqzOZX5R0vFUf290+BkZjgVW4JhjuX5jkGY4rdhbgjkp+W56N
w+m/zzLnobZYXnw/yDwDY+ayy8+Cc2THxm3CWLp3iMeksmOKm+dU4pYQZBiQcXq5XxJRg8W6BIJ2
P73/VFLMvxkmnNP9Eh3Y7ESwSfrPK/hA8q3SBgW2cmzZSmf2JlUgnoDJGE/DmEEjt7mnq6QxnjI7
jp99L8zJsha/76+4X08UsTPT1GzuZ/fr93/Dp3/TIsEnIpOfvl8nixD1PGrPvHWtlWBV95zaRfqc
O735ENmm3hPchzR2uVbVhKnYo91s76fMaumzW2oE0W46raUZtMRyi7nfmS0gsH/OC136h0yxk54a
Gm1Y1ktaBkZ6A5MQbMuK5Ji8b7Pb/VqlG1otljvt76f3J5KOzWxpt482UBMg0bwfarKtvU40ynDM
6y+EO7YvwCgaZsWX+xVK+DkVhIAo8OVa5qqIbniPCHZ5/f3aVPytCqu83U/GIP7jY9sWdZtdzJjQ
jbGlKBDl1vztNtWvgl7mTaZ2dDSW3mHQOf7JxzyNQyH9RIkU0vFIcPaptoMxO6UnTTdra0aF92IY
S8KRY2Z/HHgtNrBd4FrQpQmSe/UbmEAQAL6hC4lNDTv6mXYShEQyNL5pjtMrnhBNtF7SMJlQWJmx
Rn3buMGF58svo0em6cxdcWhLFb1W5fj8z0/WIBUm10kfy7pMLoOQ6KNCAeCkje11LKn5OgnY9T1a
OHuDxpXg5R65gNdGjy2uk8d6OVTxWGx0nUMRrxiHUYMaxyJfaH9NaKBQFPMrjF1kt3kHr8bJ6+AJ
va15jbHzYvqbkxcG3INfNz4gHPpR+zijApbYfKHo07z5xTTCSe/+c+bJAYheM1O0EkwS7gy/wu+i
dZ5nzWc7mX/AD81PVjGbV6Myp10RllOwDYvZOTPEMuXYsb0PlXmlnYSbYzkkoWvtu7z4bJf/M6ZH
7eRz+qINTfZ2fSrGQj1ny6GZS+cRxDPF36B9BsKbDV7xVI7ykLfldHGKFDWHSQ8tLmrrao9wyTH9
h6veEeb1fhiXRxPz0q6ypH4gFmOQz/cDuHL53HXGPk+t+jIuZ/frnSP+0lb4tIaRtCSb4ZeKG+3J
3uOoQo+FjZrxQ4Rh8UaQH0mo2fB4P5uRgNKD7Y3z/VR39MZtvDpHPXncSo63MX2wMyRWNZchN/3X
Ou53U6zlpxJkakK7H87xQDHqNCQvlmOEp/vB+d8j33Pr3ezIt/t1M6mZKP/3ZCTHIzK/ZD9MTX4i
bjU/tVmJD8JuFdN9tmgwUusAiEIcTbPrr2yl+uv9kYjr9Ix1BbQRl/69fn/SsSTBDl79UkDqZIuK
sLJ7GYZAvTQseVYeGclTFb83SfjXCVqCZ2PTiS9p6SUnmecbj7XhSzkGqCy8FC8j4vkXnWIgDpv6
2+h1hhvPT4B7CrOXZE+oExTHM4uP+tuNjG1dhJ92Vim2PEa+aum8vUQhYP6oR7pNEp1N4zMckzNV
yoRebJCcs2G+EvnB9pk1AF3iAQfWclAVAeq0yLI3ZPjNUzZhW55sGexTHOGrPpjnDThHZLuIdM73
R2Yp5uNYBmuj3mMcIjFjkWR6EigzRFMeBkU2s/wmLYMSLhYfoOv3v8+izq3QBoCUygS0hN75zID4
42jO31neZCcBax3KCNctljIPtkJrlDktXGnHrOGBqPk0x5P3gJQ2eYpq+a5SogCjvMZj5vt+fqxL
62xNuOkLWwOKrFVwcTo7uMQo5jct1d4HUTes6CFtwcrzTshNYMqV1oeOu2KVR0ENqeRk2VP2hhIY
94ZpEz9RD39DBAtlyMIAesh7S2jaKrWM+ni/UZuelY/FjRXNG+nEJe+w057Z9vwIZ9U9R9USY174
8WXoEVhqXMZVY7k7WYf26v6+eHUuX0JR72EkFI/3b0aXWb8NvQRVex5IBVzjzNqolxFMNiAc3fg2
6lw83Q9l8YpJ+D2L6vm1yfgf+bpv7md0v4hQncqt2QFvqOR8aqGqPfkj6I4qqv7WhQGXgtLFXuZu
tI9rbzqlyyOgQTzq4BLGy/oI5MStiorg0Oa0n6fltPQrffUHhX2M4CqU9SjWC8aOo5JAOwbduLsy
bcXT/RAFOUwiqtVrrILpyrfHYFc4TfCMqQNfMfhQzLNd89RGXzADrDN1yP93SMcWnvBkis0kQN0C
E5KA9Vqa1TJw9XpKcSvfbyxAYfAuCHMEZ0OX0JEwhQIaQNtQkBZqSEBS4dTvYhfOTjq5W2sgQrwp
jOxcpHABcsxJax0wN+D4LFiaR9U2Gf1nI6SRWrE42BFpBpKr5juPpx4enjR6lFMIVOpWPZZVakOC
InzXsov3yOjaPzLXEEsja5vVjnewI6isEMNCsi0p+lBC+wb9kH2VDSClbi7mU+bjo1Fw5SC7DOeo
0tUXYaHZRkeGOGBfc9/FUGzu12Ej5IDr43kP01B+SvNp6G7xDJQAQ/FTShbHFxwK/yGZ6+61HOJk
E5IgciXHMIdfGuijnFFogNH3ydqwv/sG4c+y5N+5SkSnPMvy48wmc++HKGJKu6+2o9c2z46XFuvU
lvab2Z2HxgVjqi35Oi7hqAkF8avSg9pX4wi0wij0ecoqcwtiUT2zN4pWhRHlH7kLEDmPh/eYVPrX
xE1OmdLoplkZ9vi/l3kiWZdT6v8ZFGZjpJnfRY92w+uleAeercEtLQ5T/z2bsZTHPu2hJbLRMg1c
3zPOujyopt+B5f5NcnP8SFpYEop37ZI6HZUzpGutiVR/MiZjbwVN/nw/dK3NFrmzm52moBSvdK7r
tUHbdNMLTGuqpdoToQi4iilRV6oLw2GO5lu4nN0v/Xsowgru/mCvs4YbYSzlyCTKgcCb/IQm4TAT
4X1I2k5v287tP0cHuEHWJD9bUoS43Wx1rmnjPOHOBUcA0XHEJHrQXTJc79NQ6qvhypb+3UZoRC+X
ILf7KJQoM91UdqJ2irUEqwdOm+U0LujuYyMcr0kTbuHJUeAdux9k1wZ/0QvcSBUwv+owBkaL5PBm
iJ5f34VZVU7jizvgq7k/ul9DkTG83B+NCcIb7YN58Z1+3iyKomtIOi4qtyY7NvHYnl3DQfA29sET
VIVyPVtG8p5VQCE7wZ/rgaBMYP3SGaMV7/f3j09fjQIivxN3H02a78PebnFNGkRHWtyuIWXApqtY
UU74USZSEIsi/cMU8tow23yMjW43ggrF2XPn4eyHLRk19px8uE7wSh0KvmqLezdtzVvuWc5bo2O6
5VYw7AWT+au2SCpJtfxVB94nkM7hlTDecu8WJY7SuarfaOm/3V/gosZBZjTXLz3MvIPnT8kONFl2
anxArAYsWkq7Tsek56u3BEMADv3pKx5Nsa6oEPxzPW9piC/Xs5q0nH9f/7/rkiyV/1xf/p2Y8WrX
9QUIqJKBYghLfH9eL94ag8qspCq7dArFW+0obz8pwSJteRYHhwFI1HaAaXM60wDYdSkZp/dnR2EN
pMKHFJaXZzsh/E00+XfdivMw5MP8ykoWdybL5BX955lyQsS6wbHf/znDRf2KifB+cn95ZfcvVWlr
YDP8sBrRDJJtVkME4IfbBHhPlsYRDKYaQYb0blUNJC+JLznbz2dWSN5tBJ+5m0dosP++gFSJa8yf
eLm/nM5yeZwQeD/cT4vln6htFNJmAyPENSQ7X1w+LwHB70f6tuzfl9P7gWjAk0Ep5Wr1qQYOE/Tb
nrru+v6kyqSEa2uEK8wq657dxDWhoPsEGyt4Qm2OyZREjYPFevqfa5HPCtHjGw60KdQUTzLd7e8v
HEBuW2l7gZrUXiam8H7tas/ZMcp+35+4H0CfP/VGmJyVHzsXN0nPbsxWz3JJBAQLwGJmHBanTUsQ
z3LIjASjYgn10EYT8eDCQxjo3H3NAgJhF0tzL8RsflI6NQrT+GSnCPDJISzPTArjM86tLRhx8RYz
QYqhhs+xfAkt3HS9NLMfTWvb+xEa0fZ+vSr+e13kMPypw0L///9e35ne51hUlMW7uXsLIxBJ6I76
TWcWnNaFt6Opb61REui3yZqRmc6aiIfl2ZQ/59i4VCjvP2v3dr8xZPjD4hddawbGnxU2Myttvr2Q
fgODmXMMhlE8Oz7il/sLtDa+BDumF0zlkHOdpt0arSDk1J2oP0rvOySq7JorR713g7f3nDy5xY2d
P7pCHQFcfPjwb/lhU54kNMy1o43iWxQs5gQW3K6Ogj2k1fLVDYjcGdUFsW14QCQ9vwwCpKY5ZpJY
7GF+KRO4S7HFd81h5l9aObCls7I5dHKBGsAPOhOMBhrU8fHllxVyErZvg+e+kOdWs5rIn1GI+b/g
OAJIYH7U7z5ZS89yCFehk8rH0RjVM/my7TUax93wLos++2yrNj6S+26tqWXnn1aGOd4c0v4RU3y0
ySvCxCkrRJteJCzgYUUf+0iZu9Aq7KfWxG0NoaH9gQ3+A58HnDvSCEbbNf/6sfntAr3Nw0y9IpyS
azYcDX7SLv7BMLgFnFe+5rqLnzxVYN/ksimKfieRsaOidtIVEVTx0bMk32MHKQThet5PWdsvvGEN
4QzMs5hovymK5S8AcWCtkGb7CxXKM7N9hwKgg7+RjO0LcC/qJWQVHDyRtS91lO7nkgVaPFoaEvzg
vU9kZQMxhPNRkFOu2A59pRRQelH1PzEvL0JAkt6LKmY/oqfc2DG2oskcwKf2JXqdxkvIIaxpGY5F
XjN8zP3ec43kFHXQ3/zsQzSR85EuNXz4ot5T3MkC+Z5Mjq0VvhfSiNYCpgCfpuNg17DLFAHbUkRd
Gh3QTrLsBB+DaBtaZZecDBAjm+ezTBv8vwMzfm4E7YOHKftqp9OwDVjIrn1ix/eLN4UcNAS8lDeI
WSQnwrlmxBicpGUUm9bbh1KbF9xpHkx3IAh8ZacnVBR6L8bhAr394DfgbYD6r0c/0sdZ5YcMOIct
Cdgzhi1vrf6SyMLQLOfjFfHRVQ9Q+tiGuldkONYG7GmwjXByQMIrP7lfsF4PyVMDIIy8a/AFwJrY
TfnedhYxDtEERwxCeXdvBrn3ODgaA0dPP6TzT2VRQ8Oe7TOGGEYHbahTNfli1xqSBaWtTuzhHAT5
+P2IMMrWMGLz89A570Oiox1jS/pqT7soCBzkMukJQPCibJ5RD2pCuDeg3im+lbSslq5PO6bBgRFy
ncu6utwPwlPndsC7D+++vnn457bRyF7GU+1z240mYGKGTYcJ/FAkvgYUhpXN0/VbgWhLFI13yXzU
+l5PvvlsklF/P12ebIaqv8zpoSWW7THJEGpoi/wZlrY/WfwxSmOfX9dpEOOe71lq4RLNtpwuq2EC
hFfmEIGG1MMj5iF+VplnFZT6hFxlWJlapVtiSbzHmaIOaiSD/Kpx3LR342lLTK8GC2XmyP+CWZ0K
OahdFTIKGSU5tSQcuJtMkGSpmIHoojHvOao7BGb/5jlZeXJpWzaDnDdY26OtyhA44gl/18QUn/KW
rAU/ZMuZLQI3GBf2EfAQJTizeZVp0WBZ5HdutXdrgZSjiBNn9C/Oq9EsQRrcQQ+jSrrb9EcwakLd
T8XZFLgdqqGHNzCL/meKNscdyuBgTv4+kS0hT7S37yVsz6wJTW+7in1OsRmiHCDKLC/xNLJn8jre
7UhgIYHR6hvyxtAaPDW1fg3iyjt2JjTEwou4mcO+3JZlcwJ6iwssAj1dT7dCt+Ko6Be1i/14xFkc
uEP+zkzB72y0Uby34mtox9M17G+ygEzMb4sfJpb1eACy+O55xnCp/Hq8QHTj9mRU3swZZWgDH+iG
Lm5yEtNz5np8RXtERlekeq9zRZRiNZjBOfaacFc1QE/JvfkjhyC4LHU+qkQ2/fW63PaOl7zWM5RZ
ghIwG087bP/NzigZPego27tM0ZeiLm2d2T3kq5zgSVrHJGnAMmT/TFuvm8edQeP5GlXW78IdzcMI
O+xKevEq17H7lJBqPFnCxpSehydM1GgEtXqMhnwG+sHHicnhQ82sTBbnakxfhMhSxyKs0vPPbWB9
17JUuz53jENm2AHv00jtBVRYTWi9yc7YaYNTqZwf1NqnkwkVZO2WbrMuERlskrZIuFv1e+DUlBED
7n72cAwIQflUU4WCkqujxyL16m1QiXBnWIg9A2+JOsEhe8KIPq3toqHQ2D65FssyKBjDB+ng7gNv
AmGXs7OxADXukzAYL/P8q9IQqQsooAdS3ILrGAx/gG9T+yKI6EEZtX0i3YQ3ZOreEkglOzuqW3CN
YrrGs2qB6HHbitBqd14didNoOcwAKX6aGqTiCbvhl8AYTIvXZC+O8Mvyw/pqx92q0zXs3RJyFHHC
hKYr/ZbjGd/mwElULuwXkLOgevqE/uJcbICyxhl0JgdsxQ6JtQXKxJ03c14RZZqwxAsGWkeUkYd9
NVjNmgWl2LRWnzykqtSMrPmxB8KMfgQVbe1h2h0RpThF27CZUM52SAm2K5IyO0om2HUvGtxA+dqi
YbY3ZkDWopX1kTyjNf6s4RC0yVPfi/04oW50W8AuThtfExTJD5HA7V20qJ2z2bnlXfnHMCDMhUUj
IVsFr25OwSKZyk+WFdbDCI1waiVw2iorN+SUY1zILjKMSICF8oEIdp42hiuNdZwGGDPuCAQZ2bxH
vBty+SN8P4vPuq5fCZxu9jh6vu5Tbtv66SZ20iOzR4We2rKBMknF7DF12z7Im4sygFqPyZf/U4Tj
/FzSFs7j8CA0rDKhguY2m/b1uS+G9rVHKPQwLKVhQDXVDk+Z/DJHZWz8ke/fUBhQCTLSwQ1A0WHP
xy9Mld7QTotNFPu/1Gw319gEVhmQQ0unZl1pJJlJ1rmnzElIfshN8zS15nujUXhmAdNxrWt3VyQ2
EJ4U5W1FDCvynpmww0pQWrcwBTpsqnfQ6K2dLfn4lDWyhhbqq1iyY63IoXQTiDfTjYEzi+A7NBpN
JkP4aSwdDE/lAAQaSlETyZTFksVOk3hni7w72zNpO2SlGDs2ReqhbVn9iTZvt2wwVvUQeOhU+vDN
AN9ZorjAUUDbW6w8Nf0wxuSRwjJfYtYjewDYxjUFR3qvsPcpPd4O++dTH/6sJxqTAlrYzprlryy3
vhGp/WVCdF5NZSBSQOODnoBUbWX51yTiV6BtAhgwp644RAHIm8LdpBI+n1GQJpnAHkumNN6F7rRp
dcT6enYwD2WFs63GRX3eYfwSLPg0P71pghkJZRajnXXJnUlar37G1/xGZ2kXRNmepIIEKQ8RyYDH
WaNDPZIaeFZgP8pRxmdytpBh2kqR9XoaWySmVE3lsdH6oLrafystkihsmC14i/XaZz5blOCm/+B5
hdrYtMWvSTt0mwLT8DoEZvE6GzlCu7pmNinrtwbkwtjqfvEvyi9tDPU2LqaQXEvb2Fh9aN+kndk3
NO8rd47A/lbqTeRCPUnX2qiwoUiT/WSXog4Tt9ZVZsmwRsqZfBJQRbJF9lQN8DMlcSYHkXXpO0if
3dhCG4tS+cRcmdyWMI0tXRlIpXBkUqb0NUbT6EcxQ7LutNNdJwz8O5r7pNnGpoVVYGDYZciRGWaL
Bj+mUNtmDOR1UlgTO+MyJnAsCNo1XpouATsIWgXmV72yBNoclhd8r4KQwhe9Qr4Q4UbWCPSx5kIG
nst6b+bUAFr6hegnbtqNx2dlxjc/MCYgGxBcdW1XmzgtxTc1iaKJPfTNV1YoQG4DT71JV8SXpmVL
4Y26vQTC/tmNO59o960koafP6/I0Dx5uBokp0gs/9OBvzA6sLmXTgkhbF3lDBs6smXJ9EEUbfgRL
vmJvKtqSprzZ/QEuLK01KLOTO8cH3mvruR8QM4GTqn4PZYx63MkYKMlaJP+jeGQHYZ1gH4MLzrll
CFNrqu4GIGvbue2w9gafMp0zRh9oEL5rJAAXgh3QXjqZwLeJKiDMEfDzwVGgHfmHG3W2XeFsoNzQ
zTasdBPUkb/GThMzwWI1nqDz4rJi/e7OlPAs4mUScbPYch2ootd84Lr66dhWdfZzD1WnOZ4ZXN7w
Z4gVFZ4vvYSwjBXcdSpn4zj7ONIscg6IRiZg7xgagP1lBmja1X/oGBsrwuyjDQmS2VZG+QkNHFES
pQRSyLJvFznZls7o4xwW2zEQ86p0QPrlIt30IYY07FCURYgqlDkjd5anYjP4/Xs50MOHxOXfvGLY
zQaGgFoH6rvxh48iappfLmUb1TdbW6pXiPR/8gbmvxvF4REaqYA1XqELiNG5dSr97F3a8dFUbYzW
cp5Diy2qBxFHxfF4JFUe5GnSP6etnZ1mhqu1kbJvwiWWen35aeY0MX3Gj6gUxUueshPsI8yLdQMj
AGh0WY5r1aXpk8PCvmhSjH4+Xk2Dd4zV7SoqES20I5E8sbw1FhRSU7kt61qE4ya/14oM16duUNNR
4fAoqTxuZY+FhVwhTGTTKxWb7JLbOM9IrHj3JxqOjgUKmyA4Bxu6JNasZN+FCsM6tEbU45SY+7ca
731LluxFxDeJhXKdsQ9fz3G2rvp03sXa3nXBeCtn291ZpTSYpygUdDPrFCLaDOC/XMqdHygwjbU5
lv2KSAVnLzyC4OFVy6vp/XLKP6Zd1quo7eanCGO0l8VvaU2qDuzK+kGPSbUNQyp5yJL9n8xv0qnA
6hFvv21ZHJO/4+8w3xCXoXll5vKBBQ7Uy9jw1XqQVr5N4+FHFDk7Zs5g75QmfTIYnOkcV185aoFV
P2LgdRX7AKvPzZ1eNs9lE1wVlgGAU6GLB3RaecRS04QX5OBgXynqcoBAvERocOs7nvWDFEoKV/2D
4XX6ZCbvygjix8memQlD4xIOltzpMbfw7LoXY0jds+ywuw55lYBsXsuqcg8mOV02c8x+9odrhZyX
DUazo58EHgjHLw4pBXyNjtU0F4DRKkoDQwQXTuDauHiDXTywJU2PTj1shzhIyb2Dls1XxVLYby3r
o4p8RK/VvM+H7t3oaQ5lnfXRm1iEmDWml1rhx8gKwi9pUDJQusMlsKn6sjf313DUf6OyrQBBS1KI
4ef62k8OBPmQBdaIm+6icGukkLlZJv7A8bfKWMsP/kgSiNmsgOzSnYmyj5Jv6Y4eVrsi1Oyry9dD
SFrhEJFYqsZoWNm817OMolWf0hbt+yaikrOgHAX1HYsY7NCLoVWUqDKNNwfCehS0w37KsMNpHzN9
5An4beTgjAJaQDm/I+ggLWP2X+HgzVs/V5+CWjbF1vrLaluGNjYCY98AzZzidGXBnCe7O7nmFoKU
CoRa7LOBB1CMKmFgE5ezqAPbtCoSsLF+fq59ssKDDr0t3WY2Lm5ubiZD2Q+9afy2GsXiy8fEpG1a
3L0dH8oACS1AcTghBtCFrHlgOoFwpSwqZvOIYo52VE+x/KEvvZeJLGoy48ajRVD3A0uPE1tKMnFx
isopqG9dLW9h1LwPDillWvxF7Pyad+PZQWlM+DBd/dmy9+cA+6Dkd3ktmE6SsH9MJmkfWfg+zIVT
nGGfM79Qyqs0C/6sMx5VmZ1aXfUvQxMU8BFrDUEQlWwkJ5pK8XkIRvhcpvfohSEB3ol8Dcxm3/lb
muSbfDAxF072c99+N8L97C145mrQR3awMT5AexFLljDUqx71JUPTRJK0+B3Gxa9mTP7G0c/FBXvI
RfhCTnByKU371gYebuMc4mRrIH1XdCXXYxj/kHSFyYUjt2sifihsoBAjaJQrLYkQAyEIp6TqV0mP
nXsAPniAhchuB5+7aRYw2hJDvdRse8/OcXJwF84YFg5hb/JJB9XPBoTGjMEW67Gb3QYfJ1XkkcPc
1WLnaW9TuO0rZcU3X7do6KNkqx2V7XrdTaxzPtlGNbjxLEr6rIkANSO/90GhA3olr8+OiPdNz57q
hnfQaLioEW2vXbCkrCMgEYa+WGnLPBpma9MDZsbs/2axkCtCQJ4JpjDxT1Es8I1rQTLoUTGSPM5L
hBaFCeKzDuzCqGv0+oQXyN6UY2U/ZDuD/JMHt8KgRUtgqIznkNnqWmgdHOca1RopRvi5AOhvpSzS
ddlCICNsHYVYZ0/rVkEDxznRrD2fqJeoeMoxla68kuAr59p2fy3CCB+scNaUiXZCfyplAPbPInnm
WwgrvpcfbF1NBrwR3oci9nGe97A8FG/O8FZV7XzUzQxSpWQTQQWoIl3gGHltfLLY/q180KJWoMw1
mQAue4gl5wc9q0WtANdZ/VC1Q32oEnEMABIEvvlCGfPH5LKJIgTktfR5QxAb0JYGtaCIDDG5/VlL
jtQ6IpzGfY6awYrd91JrZ90aJKb4GoMpOVDOsvv0BoFSs39UXif5fBdXmqhA0e/L2fnIIQ5SSaNY
qje1BaI6QtmPlA6TLuI3so6IaJ17ckTUVH6I9gJ5MNnYQSSPEDuTTRRaJUQdvyAe1wCfsvCCMMKe
JUuXfrAeewuiuu+xN0z6eIuJQygyEwBGq003HSi9MBGGrO+o7ORnlAGsfLV/LXWyDcvgucjd4bFC
4D5W5LmOVTfvTSAV0jO+e1JTS+5NopSAEzYUBLx0hto7J0/W7DpsJfxzOMs9ghMx5I+xHir28gcC
AvSJjVuw8mxGeIaDKy5n9JKVQzWQQBfpPs4z6bx+L17BZRzqKuNvsxSB0yZ69mHh/Nj2g+MRTE55
EBj2eCpIUuolJUhtT3/nkkTJpOz5fNufVqhhAKCPF1FXrpkmnVi+NQ0+4tTK+2Ub8BccBKN7gv20
qR7MklRv1TozFItHWLkxgRRASn3r4KHU3vmKYmQ40lAcq0dGV4TXOSUA8BuPFZgDICGMbZZ5CKJD
WAdwO7lVAH92P8hXJS8NkVFYDktKC9+BCFNu10QMH6H34DY+bP8Rd65TkMyh2xakUMVuMJmecMEQ
XE3vf4VaDSimsXWbYiuSxN3H2tkHQcx2dRrdD9MrDTZ/9jFNO8E2u443NABK6u8wsSPZ7VEwPxGC
QhZsMY5rl+O2LxSg7x7XtDaXXUqUsa6ZMRogV34oRmqF/QJqLUNNmjH/bQJ9rjOtNXS9vZ0GxCyr
S9ck3tHljgc40J0g9sIGiJ4MClLH2TDZdVXiwBxJ2EIS/igbmkPc0PR7wuKRbXz1HudyXyAFkRAe
1qMM+4NG0JfY1s+kfITulhwGHZyi9IJ8qlx5UsGhTYx9gbBzLTOqjnM+vRnN2WY6OY87EmnfoHJM
K9T6ycrF6rKm3vIYE0O/GkwkSklUXChCwGZQS0YMpswi9v62g/dMPJC91tm3607cH/N4iJWFp0q9
mGZ/az0kvZ1k61dDCDBYIj7M+q8l7Wfp2AjmavNvm5bk1DfecfmTaKRtYlgnTA+/qzg/U+Ik6jc6
91l0pOyO7GsuINO3PyWzIyuq8MzyDgZyIdaDr5mE22I9DN5f2RN253Qt9qz4GFUtgtgZQu+Eu2yw
ghP5AfnDiAxirUTyipL6CHw7hXyHaEj/xFryl093NwJSpHXAYDwwyjaZSwJfTgCCvXz7CDZOH1zr
7IkEhGQAOR9d72fttSlJevl1VxWDBQg1+OnqptkIcWSlF6b7CP8LbvJ37vkfWY6b1RfDY9mRmyEO
eRd1hFFiBUl18kVzke6jHe2iJcYe7Yx3TJx+447GxJpVsPq6X7sftGWQDIDNbwrlp9P0a8FMdqwJ
Ew3m5xTx1aF2AhCvWnmMO4V3NHTkHoElgysQrd4EUULLb5BoMDDba425IxwxvxgO4k++MakkRU3k
Uw+heTdFrsbFRyAvK2txbCWx9ElMZuQQ2aQs0lyHBjIu/aDh0HatT8q898caC0pykqYEs+2UUij8
P6LOrLlRJI2iv4gI9uVVQmizZNnyWi9E2a5iTXYygV8/h4qOmIdRlLum3ZYF5Lfcey523eA8gJli
ZjpywhD80TMpHwTfzgsqToeRaIesmaxTbpsdWzhJlZS3u44lNSP8BjE7hunL6Fn5Ybbw21kQPMJF
x8lhY1Z4MtcX5I9gWlS1+mhqwkpHKokpE2vUFCFESnzlWdlfgZZkcA21DHcQPWiuD0+yOVsc6c+6
QSLl5MzezrT69h4k/LvUev8WYntb4HTQRn3Na7Pf006/d7Vv0U7kwaWg0XFLxgTFPN7/vSRwTFba
wmfXswBexlbefXSb6PwwqBgzoQUlaozIHzPtUXjpg6nGki3A3KHO0kFt5eQyKxW/L37WnNhZBAg0
/RTDovlSs6jns7S//K5JjmNJ22N2+uO/F99ej3InGEPmPe+Bn6LDdyeS3n37Q59ygTdK3bDQkREV
Q/2dS5JuR0+c5WVyW//aWQAYQOpg/IAy+ziL5F6g1iZuSjQ3v44RAhbPpBGzQ7RZ6Chz1MLmKZ7Y
eAosWUwMmRQUgWvQkTP7tcnScJa5O8jZ+V0ZaKOld8Why/2jL3PUBvWjh8iNprN478xlvA7EzUYj
UmDQ6t3eUOZyd/OB2G83IfnV7j+8xYdWVf6k7A8Pwq7vc5Zl1yKWy0XXQ6mzQZbm+KgCprR8V7TP
a1AFUl1CBeWJXw6h68lyBEw2nwNUGwz6ymnbxcU17mw41bIgzS+pGIfZ/UMmqrdJM23459TCie8l
eyK0tMfkGxOdOpczULKAwF+oVtwxlq8DXSpfs+lvMynG6c1wXcijuk4EKdTTUaqqeamK+rVBJXdJ
SDnFNvZclwZh4UW+T5zsYEq7OXVWDmm87LXPwp3fkWk1BA52NkChzD5RMopjPJcU5cI4Fax1xIYS
jnlJMzIcfF+CBq1aofkhyTB/Zx3HFTRx80r4N+HkbrXctM/SyP0wLs3l2WG4F/ZaQShVLNb6msla
LxL/Vmpsd9i7oulZVV0FEkbobr1zUp0DqkZjPwHTmWQMT80nszqS3Fayp7sSeGdfU4DO/uD3kdtx
edTZyN2Keu5pXhNIXGzO33ELd2fynA/HooRWicnjpeBgpY80onEmR6Lp8/p3vm4KM5cg9WTZWaWo
I1TcpF0a+ghflisVKri7L4bZpkr3tDNQQI9pZ1A+Sdl/J7n2vZTEnKuESBxRL8+Iut91PFE/vkNM
+VfCbPiX10yvCuliArYlheL8qw/6YOODXb37VcvTstSyK5OT9Jh7JiI4LYmswV4ucQfkMcgbfExx
gD1qltyYY/sKchcIcMxMMkv+YNNsnseZX5QlrGMOWpJ0Ixu/bt95D1ZjfbM5CId4LiDGNQ2Lw3JE
Eo+qFIH7iQMDvlxaq7de6d9qMMRfeyRRoAh+Gq/pN5zmCFmVwfitdrTdVLnVg5G17lnpDhKMWvqs
9Hm0TgQu/NjIK0dGDQXaliH4KNmBvVd5TRB2mqMvWq5US0yhJmI3IOJ04I5gFJokIYWqF8PFZfi4
y4W037w0+aVVvfOHT3O7WLFzanvQKpXW3odClvuOYvnsZAbUEor5FDt1qBuiOumeRbBhLf97+f+X
9ETgvuWCrCvTv/D5JBFgPiN0mKdsRDkZK7JkI3OpPRtYLV8gd33VI46Ef18ZxGVulZpYhufxS400
6oV52xKZFgmi/76MR3wG1PQu+y3+tirVtsDJc0lJvEBDDfB+0Ny9i8IEAlP3+P8XrlmDjpYCFQoS
AQ/85WQt//0/6mRor7COIXhGLfl2JPB9Bc167KYkHrSKixkKe3Vki/Op2WQczEsAFNRM6gdTWNVD
tf6pgYMGEA18TLnUIJ0kA4xm0i0e7rkVnK0M6MzsQDX99+UwJjHmtpS/ZkEYnJFLce4Q+fzvb7v1
b7PVeiIljhvbyb2aLi4HKwdQYDMzV128dVubjN/TMAYnfw5+UUKmZ3yAYEN4lhWTYx+0Y7OsjWxk
Bd3dRsEiWUlCtdL/xm5F+O3yXXJ/AzYjartV3QOrsrVDZLNfhgups5vCwW9WT4r+PT4ZNMdGjwwD
EUkTySl/JLv8rtkyu0w9HBHISL7fIXJOYMgUfv2gpaPcelqOvtAqviyNsLqq1k/I0HGqblFlxLvJ
nk883xXYIy/d6esAIiZZJynXQVeZvRqavjYuPLWBQGyR05xXv4Shtx8+fNieUWZdPSFAKEJVWJsg
AH8qJg8DSvKqkpRlVKrdhuXS53xjslihf67JGwvMeZ8ALOrvFetUBQ9OcGZriuvWauFJZ8vRFyzh
yqr9qU36In32u0M+UOs4xG4W2rNFouPAEeqw5d6CTESyPWc/zmJMJMIZj3o8sDd3dYbdNV1pMzwY
nr7NC8ktSBazHtgh01f6n66/KGWJUOex0mFo6dxWfgaS+B3FOg/H87zrC40Ly64vDLaLJ1bVj0gz
It9oj/ME3c2rP80EP6bVwkdnQVVsS1jdZhKErNrqrVWDTjJNiFXINnVSey1moFiDGsNAA9R0zwJv
ACgo1He8faTCa04ADB6Rhlzzb44akK419vP6HF8KSstYu2RQNQ+NQTYrmVLE68LkNFv9uZs4a3Wi
YzYxgrIjCqQdenKXxTPZjBghOI8BJtrTUO1m6V8ChYzN50AfDMvY2Z3rgHrDQc3gUjXxOVdkz48L
TTy387LhvcODNJxXRewbzrOyDDsf8XXKwkADd7SYc4TcbCarA0kajChM5wE3gw6qyhv94kGNHcBu
ILquiO8Ta8XYoNXTbHR8a6LITPjpRlRGwFCbYcSYHkx3vZiK8s2MKRVcmq8ZTONAApemjzf4njtL
6qfBma9VXV/p+k3QaeDHyCeE73nKikdM1b9n+tXMyH7sLH60tJrZQz4ysulWf1zFca/bH1PzwHzb
2w2drSi5Y6T2fCYdt96uI/aPxe2maFiEg6/bp4YUG6pumv7UVLs4s7beWrrgRWLDNOJAZL+s19oX
EFLIvi34vNk8omahQ2Z1olXlDhWS2oztwbAGzP+dPW8ngymPDUsPn12GDFEsYInmhRJImemeCfxR
GhWdNbS8nbEeFUAY8DhM/dlxrXhL0yqQ8Rr/Lr9dKRnl+WutghBjjzEvdHtCA134SyXlZIELsy0s
N6LXWzQaxaoxPjLdelIJDtYGR8lmKuaj0SB5G8uCHBQsH8p7Ak+5iosBDvVl+7ciDW4a+gc3m++W
zSjIKrRXMh1/sXPKjiOy6n+1M9mYYjeTmEmmwJ+6YXI55fK9kBn12xLzYeacArU6SZnicsFIsUFa
/kRMHNlavYuEfH3pkY+EFsDUTTC56dlPgteewG7Cdjo6DhODQQUqy+G95rnHA6d4qjwNg6b3Y2JI
nCo2Jk0tlz1VA/ubReWhYiMidBNDuoU+RCv67dxCyBOCZsIwusglvGjrJym9qpmQl+bKfTebH7OP
HMTWGbRSncJcWkCrOYX6Ho1MnjDS/q3ZjNtlO57nbHknvu6LhWvoWwGZOTEGA25z4lk6iTLH/NK0
NnLX8B2jILOHzPENwKw146f8ASnYn/1heTCMuAo5ddhzdTdNsbapPKBoDrmOSqTu1n6lExnJbV3k
VsxPA4YdvWbsw8Rw2LG60IvOvGK1OyT8xrEi9rtEK//och72ORElOLA/mDG/dAG4GX4VsKTURAst
/WBTrGt8vHApayrykPiRdroVmCEq+GFDg8QSLoXUmrSGfvAneh7l1wehd+9Cd/IttRTFIlO3Bv6e
2SARKQ2QtB78SAk4zCeX3merNxk80afO3npxdtEmVH91Jp1wRhrBdbQVJCgQU4fYRUdrPJUANrn6
QzDErDNwnJEVjDe42WSa3h7Nid+J2SIjZEvIlKaeS/3giNjbuED9Eo2s5UCWYJbMN/yWbB+c7yZD
m6QvbJclWGUEosATuu240tPo0FhmTc9of85jiRCv9+JoGrxv7jJOR71laNsjjFf3cqKaX7gFeDrz
jDBM8xe5VGd27mRQdfzw3cCSl7DQkwh6bkc+S6uRW1b/zs6F49tASBtK6nsxEpmqFkjjuTns7Kyj
sh0TBlMce9SB7cb0tfd4UMg5Kgpi4pqeF5TSGzYbam/0NXkOOZwEM23+ZvzIJxb7jCDEfTTjrS28
Q8KSOKqN+aQH40p1X3CaQBI+eml1tCXFFooKHUBse8hKxKIxJynu0jBpQZjmztLvW6168nxv3AeT
RO8TLpXxpwM2O5hV6MQsfvu0105Z4DzghEZfMznivAB/YDfRHP20w2PoWowUjrDUeGDA9j1UKR/L
ErZpenEn3idxSDO3cxtpnvlLoefDNlqCrdaTvTEhA3TFc0WxewCJEPKw5HN14yFE64faYzMq/aER
Sh185S+I+lQfgZIsxuckKei/0L2ElUcflQR3S+/La1+qj8zvyxPA2LVCehh8dbJAcG5Mp3rtCvlc
zLB7M69/HYsN7lk4h1XrcLhUsNassSaRqSP02nzQyz679DB8Vds/pQIOrT5WfrRAl7S0tQlwSWyV
ShehWJZfFb9SanEeNtJAX+6XqFKqFnF2le2x0GZb/ovvzDp7evBYQKVJmG3QRFER1MjFNmJcGBvS
1fb2ffa4hWrH+EWGeWS6dsP5cZ2Qd4YlWk68gPu46rN9+WgYbYVinP7a8OVPQhYS12y81f051Odu
FezdBETWvQ8PY0fbddNj1ICJdVqJ6vtYkwe1TPGJYSTjPxMLV2lhdagYg98tbz8rqkQbfdVuSHd5
TbKta7N7tDufDcBkM0Lvoi4ry8NoVPcms35bAwTqxTbzQwETgjFwh2ouMjtfHmy8buiqSfmK602/
VtKeu3f6OD82KuF2VX9bHVuNpRp6tQa3qfWWAyjeYACJ2BGrYzF4wbZ3Wo5bSzElDvoIbey3YhpC
PeQxn52LG3ozi5uamXfCryaKJYat3GmPJM6QrNb/rqzyrrvZGPFmt7U5PVGA/5hSaw8c1tEYeMGe
3ox5TfZb1P0lx++4sT1JalblYGMX4nn2CRJaFmDTSTMz2cdlvVP+BwvHz7r/PY0taPu5f2ka7zzU
DWtmjslxaexNl7iQMclb8ZS7hGXxxXY70kwfrX1qf3o9VspuwY2dFLLa2En5XBV43cCaGgffRek3
S247R8OsT9eG8u6eZXl9RBewa8GhbPKkhi2OxWpV2iMNq9S+A/gopvwvqFJK+Q9abFQAhBo3fbEw
GeYjJ56W9yKLsHADiQ1Iu3SmYmkGZw1hAseYQ6F2ypliYj86EnhMF+Zy1+TmK/t5e5M6yW9rQgGe
Tj0bnZ5yGJ/zEf6zQxt4MrK1S0gQ0QS/yAVc8wiDF89l/GsELMzz9tmQ5sfCWyMQLKdK4O1ryPqJ
i27u+Oy6rckcLXKxreqzzZSuJHXGxN6wq/1do/SLLfO3tCRVEFbi4sfMluzV8WfQTA3Zmlqvb+th
eCItrz+QEgIeVTMQMMiF3MkWQWjxPiuMueArOFlyXQtl63EB6JTutk7mUezeRFrojOihBlj8INqt
al331NexgIVNkBIBMS76faqqKuPEy5eCKhkaPynM+7QUBmNRiWOsMW5S5z9N0gS7n64/lbaNiLRl
z64/M4drzk5jBdzEuLZmrlnLZtNLqDVP9HGoeQSAvlY3c2ItMnvEAXd4B0N70R8dzfhjKoQCteUE
u1k40ZRrKG+S4nEJ3IJK0mmJIwCTY8R7rRinbd2sQdhTYm3hVWdE9yyE02s/mRWs8rUC8SqD6a3D
E3jvpWCe/d56qIonAy/iodas25xp56osI89yfihoKYsZP+/0dDoPWsFS1dJZfwbAqlEu/tVmo47i
uipC1yI4UCkuojWqYZVIZYb9i3z6924iIQ2EPRMwyz0MdKaRoYJvU2+vy6Ah3hjbPFoKq2YtlpSR
Py+PaLXAT2ijuDjBhJioBHNpmajvFVFo8Dj1rd4tfws/8XaBbR0996PpyUwBFMoUwxPBlmcqeHaM
3L45wq2Ga2o3Cw5IzTtbigl8ELvl7sY/XMMFcT7mAF4MPYO2MC4EoC1UjLFl/XICZT8GkIZ8Rvbs
zyiqDT2/266ldgwXCGaDTzIszb7SW5YfKJSBhXTFS9n3RPGaVFSEcR10h2dFm1fXpek2gDceciSW
X0mDrm2BZj2qMSGHAX2BV7IVG3v4wvpylAVECMKqDMAmEL61UHPTNozdYOtR6W/Nac3odNwXFDwk
eJfxTqsa8tc77WBXzEhKXFzE3QFdqHq0Esx5UbgIP1Il36XJ3C9WiI++VDR2OVGFDcHEWwTdO9U3
9tZVnE9BYRKB+09UxMZb5xnkFb7zGmvP/ABduEDNYuXThMPwJzGAPWhtEO9l1T7JWb6nUr8EBI0e
rOFsYISIhC05Blx2PUaQ1YyLXR4vTfUrE3K4KDESZhZkwRa4A+VpNVlHPqWhGZDDacESkUxGUPY6
YvKw/VfpQEOMlC9JyvleaMFzD/54QRYvNdpoG3ffthm1aPGDGWElOVSGj/uoqBlzCmGdbDA/m9by
CIhiK7yxYYDVLc7T5YCGmMV7SWnUSYbTKe1W/07Gz0pfeAD9diFvA1mdRoE/qchg1mlapr4Fk11F
abZoNB0YxMbsMs+zCtepQC6AI3hN+dUPrdhnRvFGeqs4pFy6WecNAOHLu0nfz2K5ufj+xBgVVuGO
IX6H/K1IGGHIlwKz99ZGhQSNmG062GR7U8AKIH4kA94332y9WvFolBmuNuZby+xPvlhDYkf6ia4z
UQ7Oyckg14MZMiJkUr55qg5YGRjacVSicWfhZBb2MWck5awWz87WzsNq+vz31RJo00VkJDyvzk9v
rrpdYy0qzNEok+OqRaVzRlP5nfv3gSrwNgZD+swmJD9ynNEQzzOdUpEMR5h46ZPZ6EgK7PqtK9nZ
68ZkPateCwvPEI92jwTJncS0p8WLn4wJE7VmUQUN6sto1rSTfrSjyl2uVjuop8BxcPWk1dWMBzr4
LHiC8GzeB4HCRXdjez+nUHXziZQdkMft1g8yVjxD8Bib+vCSGcP4wsQb1z6UI2PRzxRg8upbayxg
Tg6EkXQ+YBNM+XL2bMweyOqK3guh5rNemqJl7vHrtxQ1XdIP138vOvSGiBXcmqB8qYh3vwkFuUi1
9FqoCkEEJEV5TEU4JNZL4SxPuD+1NY3B4CPR3Ff1TaanuCyt7PkBu10awNNi4I4uLkeRiJm6Bddz
TXPQTV2q/wmUMd+q5WhU8YNnF8ikspZPcwqSt8WmH+lA7jz8+7KWWLqkQHpHeyr2vpsDVByQ5ugg
MjYtjiOuMhuUPjH2VzuAG64dKicOIBNKIqnGPrjqyr6A05jxuY7I4Wb97gxLekTyTJ1Lp2YHKnnT
KPdpSHmeOgXqurHXHsuy1t6Um3wxBRWP1dgyj8lK+1jrkOJSZry5iSc1A6uArwkBAp2o+RwHMfGs
lkSgB0xVOunVZDe/LwSkTTeX1nXyr16d+Zd/Xwx6YUFlywFzJSsl27cF+Ywo16rJP/H52jNbsTmo
/Mcxn71HOI3P1H7EwOcxGG1DnpKJcpDhSrUWaf2TN4pHV80MIUnBeerNEgkIJT/7riHK3SAIFz6v
CQhX1l58rEDMPV175+EW80nI1Z1pubjUuUDsPWLuMpwW//6E7G8NqysrzFZlKU6+Bb0Co8oeJe96
cXXpY7a+NDMzT+QLQHEc1I3SK/L7v5eKEblY2k+FG+sU+G0CUpwXxUpeiwOS/PiVVwBcorlr5xvm
3aipx/yApp/DH6Nzywk8dV4Vsghyl2drvQDSBcCHN/Ck45Dvb6WRYtv042gsqfGD0dv21lC9BJMt
n0Wub62JES1GfdX33c2whf2yGNVBrz3tgMGc+VwfiPsg6Ws4+NmHdEfDtnax2/8xawEN1YO3ngAo
FIyWk8YiDyGuL1ZrzA+iw6/cEJPTqI7JtG2ZpzHOZDhxM4pqGqM8wEg5AjhguZAwa45hGeXGryKb
2LRPzjnBS8DtuWtwAR4qe3jXqLcRZlpkU4HUAznTajNsnPo48L8cLX7cSVYis8RUnnErtOVXFVvy
KOcyxGSygzujwsJB8ZeSl13/sINDb+c8tq5UB70r9vkkjdep2Js9GEERZJ9V5hnbZWQv14kEjhvP
7WTsASWJryEumotoljdvAm1aYDhjMBdgiuri49olmquQhtjIm5UiXBsl+mMhmXzOmW8cnOSI6SE7
6/KkOFQPZVWj/XXlyY116gm0tJ7XPFmifkURZmzwDnmhnwYMxeUUSui5fIcmP82ZSTpFMoAbFjJc
T/4NjlQzd95tPLUfnnqyAmKCS/0W0xrd4swkkUFH4be0pwytamQ37k9H0HUzSwoaMVC0BcZwIl0F
VhQDVY/C+GSuib7Y4vtdVfzRmgYbRc3oZ8xSyEUjO16th8+HYp4//nuhwu2iuKzevEr3mbdNJNRr
kqg3dHD/XvL13+9YwzDync+yaGqsZyAQhnPaWz+9YfchQZwYWf0AXS1dz7pZ9HoMCO5qiE6y7oFF
oql3wz7t+nrTuP68rQm33ZWJ+a1iAPaJjhuljXkeQMg9MRQDPWcinzRjygElmW6BiRi2EiGrtHAC
d15vn8dlfmkJLY+CWqCGOwMfUlB/5/mpasQfP1dk4UzGRw6bGcP5GGaj+1Nb06+uxnUwVF++Alqv
zEdkihTCuC2xxOsMlUgHaQqanjgmfHeOvFj9rZyUGVXnRO18XIxmZt8irqjI/06KoUYnUonL1aRt
1RbGcysbt0atspcsOLPZcrmT3Zy6GHNPVhfTflpaEv+aEeiJN6H3sMwjk8k3DPA5ThdEJp7YUyuG
9SB/fNgYW8312ecZ0dIzkrfrnpSNZNVskWqdkEfbj6i+aMpPsaK9TZnNDk0VDmLZxIHrRUOfYDjw
rPqkr3S7mhZpWOVqvVOyJ1BFu88Ng15R6PJSd868M1RvbKjICXhpvBkRJPCH1Nn2wpLbUkwvZJiX
HMHmt44C5SHw6GhTrQ929VD9SlogCWQCQFHIekGzVaH6NvCi4pdF8dXmMMzWJb1db0nuyO+Ga35D
yT2BQToYJJ+lLRTvTg8e6iDm6YtzKdSDJ2Ryz/QKnUULii6SzWnGJepzdzCOsXg78sqa4ZaYs7Ex
9fJFMIIZe7KMBJyorZuIv1wpt6apb+bC8aGPyGJtprRT8FZ2JGUo32EgG2H/yneiZykRqO6cz/Yf
B/vdquH4xpl4d5OUfEF/to9p2dH+tA4zOC99jB0v3QIewFnYFwqS5rRAWETwh2wnYA6nnmmQ+VBi
BFrcZdtWxkzcuj/5GJS7fNVJ/XuJlbK3MEzKrQvK/zTvfUJSTlo5ED0e13dMTu7Jxvixi83+VgnC
uXQAtC6d634S1sFvGSGggb0K2XO1M3Tf5KrrD8unNwUV2aoKDxqbaaP5bpx8OmE2YQmg6w80bQiB
HBUl/hRf8dVNm2Eez5AhvQhPKFq90UNHdydBu9+1k/Ode85fL6GT3MJeODPXzR87VzcjYRI1NMue
D3V6r4zyoWdEEFWJNV4YNrzVSKD2ILvT3dIly2th2w6edEae1LyfutcahzRnZc1jVzpYaWLJhrgc
XqWP3DFLCB1H9H+Rpo16LLH9DTLbNh0P/ZKoLfAM5qFanzNG4/sEXFSmW9lny2ZVwCQeDca6UErq
EE2ufXSI53BK8+6y8d7MVoeGs7YPyPH9LSoiLqoei2l9yFMJVbRmh1UA/96t8LdCc+VD6hjIuLqt
nRqgdmNQNhMKXiR2ydMSsP3D1Xzy6v7bAum1qapRrn0457xV7cfV0aVVZNh0Te/vRhMpvGmwZ3cy
MwmDilZ3SOV8RN50GCz7nsUMunTfpSfw3gITVb0ZQ9XMW4TSWfCsA6QsAorQcjTkCxTRKQLtelC1
+VW7xpcHUkw1ELowNYRjR0dgtwx2uzz+yAW+o1nHKlWOREFPxiPJckRgeMkTPOLf1rxgInVarNAu
zbI+vQkM4edJyBNDdbR1bBBKf/xIJFkAynCHD8drDkHh94dCeX5U1hbOTGoDFuDioBXtjpAjimAK
+VPT6uEgh3eETMNLjd//KS6dkCGzdtSQhjH+4hx3a5EdOP/GTal7uER1Iser1Il8/NDg3j397Dtq
3lOU3TP28wiDkesrr7SBfaaU4Zn3HIzNsh2BFKOgRitgvI7Eu+SI858mZ4rDptD2boZFMp5m71gv
74gus9Cp2LXoMSlZ3VRePVPX70hbwzGZrTDPhpPntBqrNfRzXm3+xfawBRtG9I5oZFiypJ7s/EsV
rgrp1t8YCRbHga3LVmrlMx4MiujUJxQRmgGxi6SBNJoViqrRt0kpfqcY+KCQITkx6gT7EA2P0aY/
cZONkAdQg8gpY7nboQ2a3fIV0CG7FzUiMkvGK+OgBAUy1NbAhfYtmxvDHeuQ5NOPIAH20HVktuk9
WAILQJnnFfEWC31Ft80yP3G1e5fhQVmCa7C4f9wl+DW3PZ3+aG1qi9CvyVzMjcJqlb8taHyGWd0U
TZJoHED1DW49sn/fTagne0Kr8YPLIzNYzMO9UVA39CzBa2JfRP4LB6H54PAdh5z+yvat51YfyGWq
aCTr3tnHJETu8WCi3xcCnTcKcIcSyYgfOQmPfV98ThowGSTiaCQc/zPt5rcyay5Obdwas4wPouYJ
2yzuji79omP93qTm8G2vmeNLe7OmetxZtqAxzJ34UE0zy4t5YzaLvfMh2rD2z+6mznKqLHxzg4nN
0uxky/ZLRObK5+wr9+Rj/eWRlAd8Plc3NYKd5nmYe6lj54mrAb5Z1MsMzX+GRhmS7GpWMpkoG58F
jjlosv2XTVhqgK9qo6dxtgfZixOGfG7Xd3c4qRTPQIZkVhvvbd+k8LXCxfJT+ts439pc6joB3Btf
+g4rzwRzFX30arVwEzuJcm2EZ+E/lG42RGWM5YqL7atEqbUM/ncMRIcIqOpxqZFfLKg9sVTtTJtR
weTGJAlWFsBmnoks4uz2MU3dRxNb2w4P9os7WRMj3a4KjXLHp4nXqHWa3WgRzOoxsPMk2+18zIuz
YLDQLMYNLMx4IFRq26Fja7Hpmh/4y03S2gEsB813EID3ylcSFa7HNjbuJtpX+SOX5seBliwLG9tf
4/2umbTErd5tiOpA9eDcs8SyHrR6uc625KdhMQZwG6jmdfR+rFZU+7hzf5zMfkqnJ0nU14bKFWjF
aPKZtc9ulv4uC7dF7n7XswofSiW/wWWs6DU2qwLtZ5U9aG7hHp2FhxA6A2Ipg2MrTeBXDdICgggK
vM5LgN+vZMJNeF3hKGuXZuSyJ2SipHCptkUbd4RDoguwtIcOnV5u0iPlqcm0Z6PwSaYZS9c6tek2
GTME7bqjLKjyDFijmxj/uD1HfT4VITKtiFx5mDPFUu4kT2EMi8wVKgL+KBmDgWu1P+OFYd0IHhXZ
VVg2RKrBjiE0DUcrUMEVMYPnGb8BK830ggm1eE6g2LIxFN4yHJbB+7SToLxaCNvxFc+PcSGtXWUu
v/OAXDMYh5/Tb78HEauv9J8U+I8PkRLvGxbgcig/oKa3aBN/jKE4EMVFFzYbbpRkzT5QJ4OeJkrL
8Wr2JCJQhwVo7zD3sL8nMePk+MWpj+kiFocnR50fXJfkykUBndSaSzMUOPmhT/Refaesg3kDBdX1
Vnn/5P2RM4CiOU7Adny1E7KEvjZvkvyl3dypR2sydOSlmDj1hdG3t2jbdpiG0FR+ERoFG/3KyIH0
yFkcxoSOfoZVT/6jj/uy0TitiGy0BqK2HdC3HolyG90hOnBKWgq2deiTWh9Qdo+dW54hwjyMPfpR
dy4RVrbJFuj/LYMi9OlDPSs88UrMz1+gJD6P1txAgkV5PqaIhus/nZ1DLTHuVq54yjCu1nBsl/oi
ojKoORhcGyS/7V1zHJYwV7R6Zyw8KQ0oZRJwkZgID2PxlwppnNKY9Qoxkpslt7QNPCCKllH8NKO5
Pqpsye4Rk8CQTjFHrh2gMsa4OPXDIyOIYFtm9UGaffuQD82V7cbfEegk2gOUEDC631htFwDIxsgb
2UDx0AYqvv4Jy2+zZz5918U0km+l/kxQo0Jf4cTVWg5x04f1Ob31tmbye/UfRJHi5WrJ0S4EfKCY
6zdJvDSq6xvx22w4XPMyjoSaBXn1O1fqs+24dRoTmXMQUy3ggG92lNxR2aZPwyLd146bz57MfQP/
Kxmy3wN6WdbCQK8Y9/HM2rXMFPe9LPrD7McsFhu2wI19xtjQcM8QslsCWD02WuXvkuwz040cR5CB
IYf6t1Jz2AOfv8GRQZJf1GGlWSCyglf9IShjESakvIdaNtaPoxmsRYJ7QgykDmnK8rcRBZIchFoi
r8JqYjjmOIyFWze4YvapD+NAopKPCwzvEiZzIY6SZVfZK96M84QCudzHTBhiyF2OFz832KG4k+u9
vpgH6PT2puHjZDmHlC/GOMj+xXE3NPBPWcaSXlSRJxCjYIPTN4VpZNR1VNtiqW2oBhXtmV79xczN
L2DWccpW9G7K0blkb1pW/I+581hyXMm27K+09bhR5g6NyRtQazK0mMAi8kZCOLQGvr4XmK/7VpW1
vcEbtVkVjCCZcSNICD/n7L320xRXP3gINlGn/zKC/jBDJeoaw7zq4/PQDDUg2SG+qcqnZizUVY3U
sVlDNhDC9+dg9A6QAZBHH7tpPxi92nIcjQujjjaF3U2L0MPwCYLl2VbVI3TEmPHPakQ2vM0pFj1T
f3PITKIVP6DpbDQWb4ZfLKYRl4YdROXWsHHCN559GqEhGVzkT6ZTAnZQ068+Cq+uDbMidJ1nTSvQ
rwgS1aXzze3l2+iKy1iN67jAWdq5zKWAxh/sKb7YuWPAUS62cVIc4fYaH7X5mxY+yqHCNpYW0eQA
r4VBF9nEEOSrq1OI6M2rtPSomA91OFMXTjBmh8qCnlq21YHArwC0Fmx+5MztpjSj15Evyk2br8bI
y80YE/orhXfDp9zSN7SPysSPgPun23aieBxT/mmM7JtEBotZjzedkMYTf77A/P27yRj2B8HoLkPb
BWdhnPqcRMnWBxRiMaBa+k7xBG/ZOoWqPOg6JNiIaaQVIsOPCkHnhPZD0pQ7L8ioC7k1JT4nD0cQ
yrLEjFmamGqO13TXaee/lQlf8gDkNRKHaJrw3jrqeRglZSIG62U98qFMJjeXDPdcoqX5yvPlJ0Pc
h4iz9dn2IcvlqXZrw+pSkHZ8zSYCf7qCi/UkXFytdegs6M07N1+yVPGtTTKV/sLRCL6oMzJKC5vD
13IIviSFZylS46dRuUUfRmGrm/vLfsvSiuuBUVJ3tV0KONrK81M2CvRC2AsIB+FgTcZhWwzJ3nWZ
17U0nXCQMnDCFP85jthzywFWbVIVlwYO0QrU9yGrhLmNsE8lfdCsIQusWzSjKzk7xTWjOrrJg45u
fik7VhC1ORFkEeDmG4IoZWKoySc7AtIIflAmrOcEPoVeq98SDxVdVHsCPUv23jPSVBUC6pJCQHNJ
SxbQrFTvf5Q5NWCbotVD27N2MyPfYvcYENlxQtmuLN6QYH93MZqB3rUxBjSkgOSR8SxSG5mFrx3t
2jafLJquKyPAaePPzurWQMtctSLedx12TnIAxR4Zzo9RA0sjM4fzDG3Z1nZ7c+vW0YvF6hYAkVnv
/NZNTnLw54QSN0e/Hf8koTMcSn34UTFHo++k0dkOG4GBZlr7LYgXqfvVJq1yc2OBZ2YAAg7cM4v4
ESwjZ5UkeUKCAzXFElVIuxc0GGDddBQ7qcTQ1RJkrY9oUs1pzD5Lw/zd+7ZxTG1rAJOlXph0tLte
K6qdSQHKKKE7DDHaQiSSmSeYQFp9tIAPYKn4052cL2X8ZP0XHpyXLIqHD1ordO34umF/Ey+TCZjx
QYJhIjkCM+ZqBN+YyAl5aQkOhWjLSUbg9iYl52PbaHqx11vx0nT5r5gyDsJs9pa2mk1njWtfVflA
hbjEsIY66YmRXwOH5dswtdqpYYLGPZj1mm270Utc/oWyp6O/kIt1NKQ2kaNA23kmB0+NPkPFe2Ga
RAtk8kGURXKuI/yAVTVGjy5a7rJGQRdEe8/jSuXAyCPmBh4N8K03rZllmxYXBjROT4GSNEF/q5IG
7WDH5W4yizcflumiaeuU7hAcDuGF5dXPoW+4VDRXH3rIetZPMxtmCtpk8a7WkRskFgJaWLDDqkTy
cHTdrRo4sDJphxfY0u2+L7IAfSQ4Eo7ijl7Uxv/Wjek1JGv+aFnYghPP8+k9VtXSiIpoq9p640CZ
begG0uGFtqQH0QT8PmCZcPUcRM7UvRj9Fb5PuiEB5rKEJqQ54MtTzYK7EpnZXj08zLfHhy4ef4VD
aR5gPWgH5ri/8swtGPOl4cYzqrMNcefowZHCNCAviLeNhzAsHqEtaquM7GTscHRgG68rd4SBf5as
sY4jyD1Onc+e6J6t0bntAyIeeZim7C/cgztcxS7zh+5Ren3LUfBt2O4vJzanDTbjAJGnsa8cReyB
P6+qavuoVYzJDSukCTwa8gZOaqShdVMB5kshTbFq4c3UFmbJ+ehG6ROOz1Wm5NFKBqLBbczglbPB
XIDsNBM+7esjP5EuDDR4+m3M9w+ybccDXDEG/13UrvV87NbwYlgCumG7mZzxwwVuetSsdF0I3Od0
305OE4cXhSy7aPPxKExgmn2sH8YWw6uPEnnZ9KSAmxQg67AK3iuBULyD5ntxfKfewRuaUBAX73HC
LK9uBrgOMUphMg3wEOnWanJPLNq6ZRfZL3EUpThlWOPPTPNGc81Dlf0KkzIlK4ONdJR+8CaMrMCN
4oiygXAL8mmRa69qkyJck3jcwhwVSdU516YeqaJT2JZcSdOnsDXafWBfp5j1lLIK79LlI9FzjvxI
QeRvQG66WzAUwdqdL826vhd0Dj/YaUSdonjNzaPzAdvWPhQeMvl88vZeM27bzr/1PlwEYNlIyBL0
rzWDNChnyINsi6tKELwgQfY3PW4Gp9bdYypMlGkxTQSWQ9lJmw4qN2eBE1X4EDzXvkWgGlD9EzkS
yxZkyNW2KRkjcHmFk4v3qaZLORItHoXmWVUYg1NWn5e6SN/oTBDEoQrUv8VvatlDA+kJ5YshQS0J
piAmkQ9OuSHs2jxZYWghoZwns051HETlYmVx7UVhsD6O6/zFS4N5pcmYw/WsvdFfrdg0YZ9sQrMs
t4LQTzOk0eboEnSV4cJgomerBmJVTAqZqY7XLokqtJ/SZ7M1cJVmCV9JEjd7jU+gnPmswQx9VWZM
JNV4JTMs2AAuXdOOBTEAbXeZWuYeGi7wjpGPh8nQQqku3Xmgq8AP+keZlDHZ7VEGECGGFqfZe9uX
m9RA1khb9VvaxlOkmdW2avFp4+/EQ0OfZfTl3h4cloBp8ajlVLqeyAiViPrgpJPgUTbcu3N8jyv6
QVVLw10Lp21TmCybUuxANaSBEI08a4Ry3Rn+D0aRndZW02ZAGlbwK6x6qqdFx0oIzVxeOO9YGk+I
umb5Aw1FsoZ3ge/wWyT97GMm6uykFcj8wSDaCHOy1ygS0bZX+dz9oXZwce0tg9x7FSVgIzHrAob9
AIZmL4MNdOXoIEN7mZe+syPobmNBxgUHSWFoU0XqKjxliXgfR6teojz/3Q/eJSZM42BH/jO8H/6s
wL3GIv+IPcK7axeLgkLRvh7c94RQKMS0SxmCb8pVv20BTMcNskUJ/RSla7C2YwFDwS0gz2MSBDMM
MSM3GOfEFn9NpTsUsiiCT2H4VhuBTvWv2p1lj+ep5Swn+RFiSFttgyF5quNUUhgGzmrAC6Tggzxw
35oHQcNmxMKAU8deI1VsD6bwf+uSeKPWOmFh8zdBzMcNMHfjNOFnMEavBSPE0GvKq2qpsnK/0vdS
hs6mN3sbc2hLvipNbPTzEBFFU0UMW+ilhaQoMVZf+C0IjbHghLbc5itAIkGPiOw4AvLOFbR4BzSV
h3f3YVYKrhxtPyo32tqaEMSS5Lj8mZcscudZIQ5ZZFXzM2SIoBAMr/SJBWffq6d0hhKreVOXcCFg
RrD6LWS5nSGUwFbKfW2FB1qK8oS+HwxuwZoQacSpChznolG2cRihcA8PuOggu8irDHS1Z8hQ4Lux
WTzQ+LxCFSBqKEm0pd4xeGhw59N4q52DkGWx0yOfURFXG/WrEFwyKTDWKuX7bAfGFZjSHpR8jBic
0Lnn3j/YY3dqNBbLWdpwhecDwnqEVhGGHOq1sO/2IoVJq7II46+K8GP4UXtIKtEeKjt2tqwF9rzL
J6Fv6Eldmvyt8OIjPJZxNbHyZWTV4GbvOhTQNI1Do/jRcsB20KnHA4h8yOXzhv68WiNfZ7I9mF+B
Jg6+6N/dng/FIuPbCriLNXFxMPIcUXsUPQ/WSFPXZ10MJAcnz8zI6Ukdz2M4Qy54fLf40VtogVQR
3F0nvA6ZNYiHQNBsGfXg1W2GdVmb8mDZKt2aOGW476lkMwjkhA5KN/KgjX3Q6e4OqeCKSmZGRdAu
FAEmq7aeI0nHKUP0it1eNmTEGYPvoRcf2+7w52EbGMi3spjmICfdpgC7gi3xIfXo5FcGNK44RCsr
lDccqrFlKTzAaGII1xyADlYrSP7EwivfPVilkOv/FYz47TFowwqt1cVtJw39e6/2nZYO74hS6W/X
9nOOzvfCsKdZtAjo35vSpz9MmNTuvtuVEwVVftGMBveClhk7LdMvVTdOu8BNbBAKkQbM/P9sYkur
QNLY2RrO2T+/cH+LTodxNWLWmHqw8Uyoj7Zsu+s4g/Xh7PGNY23b3V/0KOH/hN/OAeLEgN/+5DCT
IP7P0eT/tvsfxJTzv/9eUvk//9z/2P7kl6/0p/73H/X/Y5y5+V/GmZ+i7/HrX5LM5/f/fNUNsdzW
P3A3WqbQPcKOpSdJlO1/5le8fxiuI3SB40vg0cKv9n+TzA3jH9Kmn4LlVTewnM7x5/8ZZC69f1jC
5cZhOqbpOoaw/uf9+/r37+/v/f/xTyHhBr7If0m8dfjdpHQMcu75r83Jt9a/Zgi7JjgD38atqDy0
EoDl5DSG4mkq9CbBobSw1Y+aexnaLJxBm33WC8e79gDFSqujYY0ONPBYHuLLSZ/Qs+6bgSYXZN1i
bbeA7qBcE7QlrcswwH+wYZCSbHhJIdJiIxvIew5mYgXCykVjXUecmlcZ2TNZ0OpPveV+C6M3nrxc
nUwWbZtecI3hTXS80mbpCvU6IEbbIRycDu9+p0h40BO68zi63dTkTGkohkkde7aQxJwru/3IK188
YySwlynwqS1LD0QYSu7GDLmxRH5w02J5MmHonXRFSqPtSByCMyAi1HOualNy5BK2o7U1CwlgbxTo
VJcF8cTARyMu+O3UMdP2m32qkV9dYHtF5J3jsPAY2zK36x+Eha49mgbB0nBAYGYyeNC4x8MR0fP3
SSIwB7UwfQLRu+KMSy9xJ+EMdihypK0GzFD0zdvKbvYqxXBMO2ITlFrwmnmdWIVeKpelg/fYYnSz
UpgKN11l4x8we31pYd+GRm9dIJ4joYwr8d2kYi1l/jnCoX/H670UDok3Y+EkQMc9tccR+0UH5a9e
CaopnbbjnBSFt84nLB4BX2BLlmSjJrlTxOWVwPhlYJklhk5xamzN3WQOQ0NzIBimZKxLbrO2RkbN
wtmIt2PJ8lGndXZo3Gl2LQX9aiLvZlVK8pClMr4yEP8719R+EHR0zz3Vspugo27M/BpDq1izZoRc
D3/7oU/diin6oC1j2q55VFCrkYqxMVOc+SRyEvvQhcYaGBIYZEuzESBlpxhV2pcdECsSfLq9NZ0E
/tdF2ujpLnbbZj9G6k3Qx8JXgIwkz23jEd9UfKl695JdG0sf3zBBtcTJXgfLemolZ0GKioe87ubs
tYj7B1OHs2+yHisqqD2xMqyTcgL7ZObEKcZUPy6W50NMxANzEpa8bV8nmxzDz1ofXLwbzN/MlmKt
MAt3V4/BM4Oofh8WYoexvFlI1so7qZNmxHxA7loqojdNZ5brps5n8KhI26Drnme3if/nMsOkR/GJ
iqkvP2odqKYzIPSJQ0fecCX+aBmOogkxMIlZoYCgCUp7+HK0sdnbpsE6S7t0YgCDJoBLVXBdDd19
bCJaWrk0fRJBGGKm4pGwDpCMdfjZuUV46GEoXhwWPhcZtjEHCl2gwPzLppP9OBW4qFBwziz5ut6r
giaBcNLypuaAkY4OU0P0gW5KQajgzzwvP3a592waQ7Wl/VEfVCAeOqeKD3EdoI/MENDg9hhoe5hH
6aPgdI2Gedm8MRz4+Hhhs2WLU5JRxdBcW/c1tEj78CdruGkmj5huU5+qkf4NVNOAaJPjfQPoPD6K
NKfNOaBdr4iCoXtGidO3uM3MUK+vCpPRlfiF7kBGQWFApKIBA22z8U5F0pv+hiBXfAY0Xe7PWX5y
y/HvnmyjJcfSh/0gRs863HcrS6GKSyXCl9iRu4GS76ZZuOTziI9ChOYziAyxDEMPzJ6RasiZCBsh
axtzgshe2jCgYT8QtkuZAcfSqNPn9r7rm51xNum9thZrJOKW/moHGumLDnLXxvEqOe26qD/CiUzO
Lk7w8/2RnHfvj0jAwF/bnPIpcrjYOuNcp4Drao553oHFSbKTJzqojwOl6ib2yeGhJfNXPicCGuj6
thpziGPosKnH6SkuzJpltyQotkvTkyELezWMCV01o5KnspmSfWfSG6erZ7wEZU6jL37NrcF7VizG
FtEg7O/a7FjftS9OYFS7qKRLCH3Q2xtOeTGFbFZqaq3HYM7WtguyaITT58veRGpt21Z3qdquu0BU
S/fTFLze90wE9DvXofi+Hxxa444Yt/AmC66JKzz7EBq6vHpKEGbNOLt0jya/egJ3SDqk4YSE+uHW
kvxcWvrhrZ03xui9scxMDgl5sGe9AfFN653EPmxHg210GzG45sN903eyImQXxCBoYp+6X0DdDR1M
lBVq3L71aKTJIXi4P2dFhAoMQ4MM0WCaS0c7PfTCGZ+qARs1MvfH+56gI8kHgV3a1NNpVWjMOPaT
rh9SF6XywuEMrWT14FiFvUEd1zLqndxN4+NvcalDGIVHxnvpumuMrcWjx4HKeKYfqXBjezcW5u8G
7OKfM0Chf973oXp2E2hZ5oC0aePGBG7z3mQN0zOj/YITSJUGZEO/HanF4AzvGTAwrokxP9z/gyas
nGXdaYwgMiz8sLults4xVvqmJNojZMoWDPisbBxXz9AP6YknsfFGxDjMB8gjaLIWsrK3nuN6t/sm
T2B6hPlNdJpPG5Sn9eKMDW9GKeKfKIeupUlRfNF7YGaW9n53op0Q1oDFYo/FguFccGLowGjNX23a
zHwso2UW1UtmYi5IDQ7JFfGy2mtgK74PM+q3993WC5x5ThHN4bPaa6JDtBot8hZc7+SkXGTHGE2E
m8IRuO/mHMkHh37vAhUofr2WDCzb1B5NbpYI8ezh4OfWM3HYwzVBQYLQzdsRvGE/3PeobchBsqkJ
ZNq9xAyB5vckaawdweM8kmv12ASB9R3lKVpYBwJqnaQgLWqCMSyUKR/JTCiJB/Mb3EC51BvIuBLB
z4nLO3k+8z8tT8IOxu+uE8hIOq88adYiBnF2guSkbZpmSG5ZwS0iVNrwLMh/pJIX/UeiW++MH8If
26XrWkacKeAjF1hIh53T1f2+T/pHs/fq58b1vX1Oh3gd4sT+kuTNwiH4zPHlbnCvUl35xBNGXBSA
XMN/DKrxXbpFs5eoVJhQe8N7LbkCu25gnsNSNi/EwCOwUdiP8+kQlUN6ys3eQZY0P7xvEMxnp0oi
uw/paA0QvSOCArBTWpJk5j/7kwTU2RDPCXRBwBNVs6anT4Ifgi2bRZ+j5rD9NHinCHtorHZ8wFA2
PE6ZDeTW0t6Qiyf71FPodgcRoLWu+XydQT+C40gANv128WFDXNFuGNyHJ8J7nRXYm24T0/19MgbW
HhP+YoMvu0RBm/ygIeBqp4Aup5HXbXOcAKQ/EF9MJNXtvqmioruVHXE0AXliu/tzBn3BbUxPbqkJ
k9l0Ml0tv21fOKsXeqqMN1v3o1PgpsBl5t1WJuM6M2pvix7GeJuK6ZdgBP3/+kcgiuEYue9OXPgf
diCfEfBqv0yQLyXq3d8YaFH8mPCmRmemWbU4K1gAlAntgJkCGXojMEuJo7vMQv/HGdAsBaGx0pLO
OVcud38GFK9N6LnYziCQaGVnvQIXPUjGVt+qqLNlVFv2xRtVf7abxF7eX/A6uh1mWb0VwdlqHOMQ
jpD19T5AQu7J7kQZDkNr3s2JFbj4ff5+3/N6o7oVigTr+TVcIj2qxHKV0gYgQkc0qzCao+r+bG0/
5HFBY4EjRwFw9euTo+R/bv6855/2ZTYcbCjH9/ehWn6JR7TkQmYveQNFca0E0FPAuw0J5LpF0F5l
X++PMPf/lZYMK6sIrVkxb+Ro0Zaf0O7xfWFCS7rx09OTXdWXwauA9HCwAoYGQNjGTzfMiL7ytJcu
Mni+pl+RdB5CrlrtjCjmbyptfWc5RrSfKgyDhVOWX8MOvnPypaG3gIZieDtXOvmrUsP+/jKVIORc
fUpPeN/kQxbPwKP531XQ7Bb+lIU3x4TUBLTnVmr+KyDN8d1KRh1Fp1ccOe3Hd/WiV1H3VBjByUV1
uBtQSe5UEblPNHiZIySN/CUD7WzKNH+rNZ+Fng+Mp6+CmTVHdWDLcTuSq7Cq25DTUMbZ2uzd8Ja7
Zk9fPESAPO/SLYlu90eiyx/RxLiH+959g+pT26N++/z7qVCEW7vqQ2LqyoIbpbRebZ1bfgWvflUW
ufUaSWmv8z6Ot/dXBTdo3DShc6BYvuHJyM+eXhR7K0EpnhiVQiJuMKJGZSrJesjDxwzj+hUNHqQ+
lCYw+8Jdk3F/WrRCsPLQ8LDGTptXa4GE3uZuUGMgP6RNpMFD91DSGaD1d3/26S3S3JegO/uJeYHE
vbKHykkVJNV5jNL6yh9E4tO8kQolo9JG5MBZRVJZ5u+13m0BCBVDfO6UE5+zRC6rhiyK+1N/P39/
pFFo9gFzfo8xmC604gLJqsRTp8HQG23zMzJD52rPRy58vTUJYHn90fMrbQT3k6PXBdPx/qjxxukY
+2gOvCEyVv/2wv0t941FL5fZDy6QcXCRoUYKwX4RTq9kQ/VnM0vJCJ4f2fOj+27SxtB9K/nnHff3
V2XE1DUyhqegNgCLkFa8y+ZdPQcqQi2VQQb3ESMOY39IW0dd7wkxKMNugUL+IPSg2DFKSt5ELnJM
ZJUN1j5O36Dh0hdnaarJcHwgCPhyf5cBY+hYjvPCxlqaWe2+KShNS2Ss+rM+zccrs8wHZ6wU9oHe
P0sKo6U9sbp3kgyDAO33d3IfHXRItX+qLNm89eGO5m323liTfRwMzPX3Xbv1IXRGvr13TCd7xye2
4QJJtA5L1u0EE/C5bj6RQaevkZjUYw3H4L4nVahf7YLh2fxa59rNuRpxPQ2B9JiUokKkDKLGgv6E
SJ1hnH2vE+quX+uBP701YPhXfeS7l7itFlWpcE6TI0VfN/TxOnCNj61svFnUPzc7e+xa2OKFbibf
lb+aisT+xvWTryzq0bPOfe8C8b9fBhlL+1J2S1DCqHnJEVwZfukgrwS7EOs9B/K8Mf2kvjIdGnfK
x2Zw3w1nokTW5ca6Aflo7u5UXAG5HmhKfEtTzXrU8JOjHZ/qfaEq+zEL+u4CMuRw3yuiah7D4OcA
vYObWjfVuTC6L6ezpi1nojr//Twh6dO6ziYAyWphddGITCJgziLG7qfVwqfedYsvUkHpTGvl9GyK
gIHbOGfOCGfbGmNARJD+Vo25uGU9B+HMPCKZTHtTme6gnw3wwScJcaGz0UrmMZiUNieMCR/3pvJG
55zXFR5vF2+2zRjjzKnEnXLe3B/dnxsr50BaI3lwjv1ThgPk0pKxRGeqeNmEzbjTRxGfUEo93P+u
+19oUVPscGU83f/6v5+/P0pd5MxBGianHqHfbogAyyDUUgw0IozkLmlGOklOB5ViGUuH8XFsiuiS
2sPR7Kzh8b4pcgcGul8hOixLfWu2ATj9MUiRPhQOou7SQYRZi/By3yR6xUwpxMKdcrif7xvNYAJb
heSewEmtiD622iW+ygGuB3A+kkvXqFK5sJqee3Vk7l3bvNW2dYIoGCoF73A80P2oYsy1Sc1ythgm
jcVZFV5zbvKsPbuotTH3zA/1wNoTtxMc7u8spM61vAST4tBYcFTh/qE2lDO64b5LsgIUZ2qdL6jE
Bi6Tf3nL/X11i4jd7LkTmLLHTWsO0UGnBrrvDSlxeIv7w3YoFtVkjtz5eBsthH4b63qxpKllLxsn
bFACd9NbaBdHp9X7R13v5aOdSxovkMJIlugPU5/CD5p3dTAKq1aOBEYq770x2vTZGQYfkaJmru67
eah1ZzcK3iOkt89q3jSIR6e2jR/12tiZqaNdNebay7R0xV5kMkAjOMS7Aezu0u1Qr44DdrmONcYI
/p12A5Nkrn/Tqel/wTtOnwe45/uiGsRS9/34tQOcgd8iHDnBK/XK3FjbiFaJNW57wkKiStvoOtmu
TT7b7IxiU6UHkrnFJXMV68TBe3ecd3cIGfATJLhOM1DOk1luHJIZWBXp5TGwLfgqKUJeZPQdIr2Q
Ar5BcVPVDHsjertaSVwYE7a5+RzkN+TdwJmHWIc00Pt7hTgN0BLYPK6KzYgJpRHxOIudqwc3o4Qh
y68/+PyS2pjb53iHidc8l2R8TL2wt0asv6Ym47/UAcWoG+TmlhmwAC8hCGrQvNM0YiFNJ0suW3N8
F6b/264EQOYi+STlhlZ0jUbelbuyy+hjhSk2qdwgQYY+gY4xcp2xqEN+zdCtB0fAfN2Ij4PKSaFX
zrbxqeSVDe44LpK9Q/EhcTSdvMb4KHQrfZcW+NbJ96Zz732T4xC+WMVPiRvxfSCX4kgxPi6dmvq6
9EV9aEy33yCKklskRphr03Q4pvT9YvXWGKx/K10hFyAeqc9j+xi6yF9a58JC9DeyPu5C4LXXU0gJ
WyNhjlX7ZkvzxbHGaJ/QA7VQgl/C/K/I1f0Lw2dMrDU+cBqoyY0vOCU1OBCbqVQk7nHzcDAOIeot
r4z748cY0etysPXXHuAsLhokXIXWXTzDTQ5Ip3G+k/eCDpSu7EjwbgutMmouOVhp8q1Yu6T80BId
LI7dJ6vQJ4Qh1JcRIs213kSwOLLiSaubV88yoxsiaY3EL4fLE3qyAKH0jk4u0fLKP5NrTRd2sE/A
nugCttLdinL4kgGiZIStd9LGQ8QpiQ8bUSjNr151p8otzVused/YBl4FvEKaY2gMoOlTbIjBp2eg
fhflkMDSING81vNlGzsl4hrDRa8N9MBDcer2CobIZN96r2Bm4/8YvR7thQL31SBr15x2xFxDZZfX
3EEdEWzSmh/tQU7roCv1IuEKS2K5KYxjPnXIMcq8XeTlh+nYf6VGURzyJN75Eb7cfsBL1dMJSn0d
s0WNsn6cAascThGh21AzDXCLEBwm4QAMqZpXhfrP1mOyxmxAU3btJAtCXmi0YzsM4aFetfwH8ai7
Q4f1Shdx0RcmwBxuVNTj5NQDiPlIm0bcuiBC/jSbFO28xH8R7cEvGkWIwNKImbEsW2+S19pM1LVD
a2uneHixRqwQ+h1j1h8LMg+SDUOujI6ZkbKCQSJrwxejjCR7OrH9YwCjEW35pq65FIDQuSIWJnww
zXG7wot8QQbx7fchWUDxdGTMEDARwrwSxWJXQ8w5TWGGqySyPwIC/ZB/BHCXwGFBzpHrISQG10jR
cda9tqoM0s1QY11Gmr5nui87YH+sFAMiCTDe3CRpFk1mHaOcNC/dS/dRhmTcAzICAanc01Rg5hP0
u252oXilemDWp23gly9Lzwo2BW0JDMQlfhKcE31cftcdi8Iqq6fnvJ9e6IarC+7S6VmboZcVrmJd
RGqHA3a4iFi/maQPcJXJT8nwQPN0axAiT+579CCnPFwayOh2psr2rA4Pht9AmWB+frNSy7oO+JJH
xmJWw5HFWJN+Q6PtnTg/xwPWVRQRiDJSbzPQxI5c54bYGGdJoW1hoHEMITdkofnYDHtRxDsYhvmG
uBpWUwgB5WD/Js2suwrBksoxRYUpvFl1VQ5iz+Zki/qlr0q5JSumFpLFLB5wlk2zMDrQ6kPKopjT
vcayQlAc8zFjHZvdMWzt7tGKwZg0qdNiXBfFFg2gux5082mo1QDQCqhqqDycOIivSxvIh99KsrKN
4MF0XpIwsNc0DZ8JFTRIgPJm/ancJGDaPppAW9o6PQnWi1/hoLFINcrxaSZLQkeB1JfDgkJn21lG
92D4aIFilhdFnLx5keiPGpybVdn1eztyunPMEBQVV+Vf2/JDwPZd2FNpPA3mc2kS3ozCdbaNBvIt
Rx82qV1NeAdsJIRvkEblzijvEGVtq082citZjni6CnFQtTeuW3fatJruf7Aswthf/jWC9uePiR70
qtKOfeMwOCUsQNjtQz6hy/ETeBnaSM4DQZIsg0W6N1x55FO9CqLCtm4bemAAs2TDLcU/+423ibPq
ExsadwyALQcT7Me2qImZ7zetyuxr70wwd6vxsSCymsBVYiFSqW9b0YJ0xN++kpZ4sIcq2bceNm31
LOBWYKOqF03HlTkuWW821sdEQyMlAgSiFYFV8z0nQHKeqCLd9UGqIbQhwNmZYascGWIRc4k18RwA
OdZ/+r7jt4PWtQwq+CK1H3x4PsLgoe12WTVE+yiW377PMNHN+xeiFoJlNBJR0qCf9+YYgsTYic60
T7rsVpEVpEfLhagjGm9d+oVJamZUnpke9uC2h/E2mgYIYrIXnk0mG1WtvTJUcYOxvA4KlFZuBadI
k+p3TOpM45g4zkvCKgmmHTY2yqsUihksxOy9GszgrWmN7yrxH73wp54sd6mK4akubCTmhnvLNKtc
E6ojtrFy9NcRpBKkrp9eOfm+12L9GbUgPOZ+FvzbPcqyOIhe4Rs3Kw1b3S6ad1HeEuRX4g7its6B
kF0TP0pvoyOi9VgrfZv3DhbrGMXQWB7CWh7L0INPN8HdxPK6KMJQvVaotUA+vCJXITw7FPGrRe+M
8VsszkSG4ncvAxYfqi0uNvqrxB2QqY2Qc5tWXgo1R339b/LOYzl2Jcuyv1KW40Y2AHcAjkH2ILQO
BiOCV0xgvApaa3x9LfBmVr18XcJ61NbWExo1gxGA+/Fz9l57nJJi7QRCX358cg4T5LZ2ocTN32PA
p79YhdjrHarjltVSk9Ytq6t2EzTMiOPcONFgVRdOReUpzbO11w+Y3ElVOIc+EJ+GacbBV91w+HgP
1MiAomxOIZKC2I8aqHvuBIdU5OY+SWFmJ+EdmmZ7IDNOLYHoeUuzjW6qKdLlWDHgdSaFBKm22Gms
twhzNlpOnWV6n0i46ki5kvzOINHE9ZyrbQGAktF7eCwVwSqmn6fkOhnONVfNr0oRmlFi3zAsE7tN
WYYrJq0UBX5I4m7eacSFt81mMKbvo7lShfos2/LFjFW2FTp5GvqotUtQ2snMAG2PH2+sWmuPkZhN
dUNRIxQlLYO8lut4MoUJ7MOfQWv4tg4YZ9xDXvPyihoECq7M8awqiek0jq9UCfT+hdZfP7rkH+81
NE65yKZs4xWoQ2xIN3DtgntRTpeyZfeuiglWleM111x80+LUxSsTTitYgIzeTfWkIzee/OQazq2E
nNYVgxcR7Kphb2ateeMz9So0rGi7c9Q4npSd3+nIfpIS8uFI6mMFSBGtgD7SlSnkFiBEjpnb7g8A
4EyY3a62ItgaMm8LOHW0In8TC+enT2w1KvLogssaT/fPnJ4ns1Y4k6ZmyDUi3HDjjQSddMbXGjv2
B+CHuwq7f3uyUj/aWTq5CsLymFBXrP4wuuy0LO9pEh+dMb8xk0/2/ecCe1w2gOvoCwGzN2AwhmKZ
Xix7/lDc2spNj5HhkzAmXiYthmZgBnvIgt6KDGkIHd63KLbardKIKixn7zaYan3ltDZAZfs7GK30
DNgLEm1QDeC7mu+i1+ul55fn2Hfu+dy38QoKU2Og6+gT8eCxXxybBBaDN5rgFh0qfwy9vlm9BZA3
CC3Pi1UmJn0zDBqfkp9TbDm7EDq2mBD9t0H0qTaaswgF4DNSzsmALtZGnJ9xmtxFqjuXKdbexhBv
QBZgkLLsZC8qkRxJ13vtKlYWAqAytpl+aQyOASCZ05yfhCnADhLprSFaFb5mEQZbVC/xYG+6IvuS
jzqIkE48LKtKLyIhF7V1hj1TUfJ9x4wdBVZxVjB6c4bnqPVoX0MAKomXu9ueg+MqhdPTWxbnGZPQ
nbR3fg5YJ6/GkKIHAC9t5QPem3K6zqw0idO89ViEZO6TameGzzHW0xcGmy9oeDAy5RQnOGLAoBQ5
nUtcPTBFXEUC8yR2tg6YuTbZoAhRHTa6ve/T/pOrtXc9GSN4rAz7Bt/UV3ncOjtrGN9g6s/ZXdMP
DnAnrl8EgD31sQMvZtNZ0TcXSbiVSwOUwysPADyFW3SLupOcq3K4fbM5OUc3wjI+HoMPap6wNqQB
5K+JM9VLR2kWWXrJUVfbHE7Sc4Irv06E9dMxMffXMccGi8EzrBlvGaa28SIieLojUK6e5XplRIm4
ePPWSuebpIiYtn0VMrxRGCl73gl7h5OQ49yhzr4NHUesKZXfa08ClG0wr3oIGQAmHXxL11/nEdkW
ZNPJaAlAhej6KTY0Yw1TT1GXN9kW7t/BzDsgi5n2CajXLbSUvoHucxwaIqfCJO530Th3gkTrbPRE
o+8VoJmKbWpD12vTJRNaKAqC+hZk9WUkYejC2kx6n4fSIiKCeUEIe7XqYsi/Ze/PhY2CIlUPD8sZ
3922ar+3ZXMegp+6OWhXO1fPsLtokjljOQMLSjPIoScY0clRoBrarlolqASfQ559qcOwoVLH/4GV
66TR4Po8OgxjaGNWsNx0MrejGWWtok9GY5XHNAhO0AMp82C3pIHuko6QdXtS6dJVbJDWSofUReli
E/fm5flniqhjmkTBIwV3jd0IMNmEkk0VzsXUyALyxkrfaHYuHmMEid3PxvrNLc1zQ4SKTNqbrrzx
1aShubb84WkNhCX2yvg51UV/S2o035QZ+neMSCBsDEGSG8rsrlmaPlkNRTayFIrRuPM60TEJ4gRE
QYeDtTBOtUO5ge0/3nRxXO1jf84eTH2xNxx5NZUBYcdD/OLoaL6j8D65ZCAB9C+2YUcbO2Tx3o+p
R+t58MAsYo8JJTSygFlHXqov5Yww40Vwq4zdTQSk+wyHYnDcNXr+tw7Tgi0Scazh3gMPKGmNEZrX
mETuuE69qtDl9yw9ENCtLee5/EDlx9E/0Yz8gA8xPzQBFK1sYWXFpcp0DNxZeKft6gQ7YTsNgU+Z
sVRaSsCJ3RUH1GIQSasWetjvd+lthhSxMdhxhLyl4TevPcMevTgWdGsqcKNmr/+IujE6TwLihQzI
qLG2ZmcPG+H040ODZrbVLURmWuBgvzbGXWBQUXqjd2WLJZZGtD0W4G5Fko6GxuYfbxrHJ+3FdPRl
LSMXZ8yWhTtfW5rv742wVNR7WXebG3hfgDsMLwURKtu6imn9peSQemXPECNp7n4Jkx4KPXVZzvh6
Gp3hrckdbBht+dWw4P/Wdubu8Hy/FW2Uv4AFvuQcaizGdXvJ4agyKIpURk6a2cYrjvV4ISdnDgSw
6UrS2TxxvKCdaU77iBychdHZ5nNcpgR9rxlTFWskfeZNxRalEjWThoGit4kkaN18L3MOFI7dDTel
CWzHfWqCKWMk600s8JZLlkMvfrgj6U5kONxcmFWngJc8oem19ypDvcxkbfaaAuxclPU7jpo8AeUQ
vyrGaa+sNPYyZgK0bYF9QKdWxMRmkXsNqoz8RUOSjZT60GP7lDCs+U2eduC1ZqWD5b5IbXytYX/h
2BpebSQNe5ds0dpiDBfG59QJd52O1TNkkKs4a+KoRY0KSxXCTrbIGpxUxDo6NJ5B0KF5OAJwguCs
I4Mq+nNigI+Iy6fVav2NwHdkehyotqHkPycu6qrK+I4Qk383Qrexo8uPTIFRQkgDdGVkeAAiFX/1
Mr26yAIV2Px6BgKGcKTrW9quybZzdflMDaZidRG8axF+oiprrsGYmcfQ0E2kgNbXHBLRey5FQs+j
oKnVHH1X65HhfIsi0rvwWE3bkVhCcH9zGUm7XuXOLxFjKfMq7Bo2cA84fNVKcdQKwmJaB0157EZA
2plvsHXXVbCkO07QbBV9I7PC2Rqap931yXifvFydcmPU7hNNAiyNmViH5GlQjPkDpk/Cvnxn+Np5
pqqW3c8AU2RaDJ9jOxbHhJpz2Q/11xBpwqr0WGhjjrlS8vRXtDNdYim5eyHaTfabqUoBDCelM1YQ
kh31I7FwdVMvitT/CqMaBh0MGXBqJRSCJvvUlOJ73aUrqZf9GYP7qXBE8VqdI32+Wc2ME2GBkq9v
cQImX40EhEqVNB69XixPg6AUwVLRb6UmPPyMtth1Uv4MrS44+giWC9OMnxosJw3XyFBDPhrMjvOI
32KSM5FVNCO+QKgYFboZ9gcdGsfaTuHrDS3QzEzGLZY5VlOMad+YazPxrLXvMIGGC8e0hTHcSDkD
3+xqX5iBtzsz7Y8uriiGt2pjT0VznKDpXLSCRSWrwflldDi48Ut6NiyRVd1ttcx+WPMgOKqgDlba
M1GpubFFUV6yEMa2oSX46o7EZBMUVPmNTXfR/hyIlgHA5BuXWDD/cawOhoyH5CYws/HKWsDA2rL2
Lrg4a3Cay2CnzYWhU0P8W3We86APPhhJKniyqkCWSE6VOzqWVPkB2CNq0x9u2Y5nJx1Xbgsx1Mb8
uJIJ+4kxaF9C4TjLUBXiEtqaC343NhPien1707ZvA9tnjQl5WbeGu8z6Jdrbb+RiNigX4OyPwgQo
ZE4X20irTYuufzFL7DlpePp7GBe8hGalIyGbvnascL8/qnoejF7cSx28NWHFxCMzBSan5zjFzjr+
NJrheDHtSV7w9cuLM2s+h5Yjgh4TApFw4y96hbI6taI7xyk63H3FPWr1cCw95wYagHIu7QmOTEp6
AjaAjq5xEK2OLpZxIT8ZeRpfnJrQoozFxkxyHXcuokPGoJuUIS16PyCNXtl+8YP6l45Fd0tiLNnV
FTlCyO9YlyujXaPIIdlG7MmaG+6FBPrIEcBn2yqO0cRiEtfPBD3lDvVn86b8YkG9UH4G4WvhzOGR
lTUjX3pjzaEtmoQxYJndNKzfh5rgCZmGpA11hPNFVCVH/HTVwqkYt1KUyjo1tsonqglMV0Lycfg1
hqZ2F6yITlDhJ7S6Q+c4w5naKltzLFfPQmG4mqyo+EWmCXpDfgmjeJfIwVUT2r+cqqzeWgy1Kz0h
uqYh7zgygPIlEt5Jnpq3RhfNljKtZRQ0XGpDex+tNv2aGCY9YORi4EqNG0vfeyAoIX0CFS7k0BUr
x43acx5F0L90uQ08DgBWHU2XHPUAuSea/KR5w66hTNWlggfhtc7RVniXp0JfxRoYkTxc89LKg6aC
H9pIJ0xU1b53fVJRqq44BuwTswCkr5crYBbRQ4Qgw0n1mrYoiesFtyD2XmeIcHe5wyZQGv9VYdLs
dWnpTUiwV2lrFAcoAq9g3l8mFifJSekahZUPk7ZBXDyIFQpUeSNQz3hI0E6LvB9JCZTNV49DRui5
Ay72cecDT12nY0R10Irm3mbE3efG3rOYKFniq1He9LYYoTRHxi0Az2mGyfBACDMu/ZoeahGrRUYO
gkl3R1RNdGlk6NwNKuqVILFoy0kwPIQ8FwzfbXFsyUtA/DrLKTXvpcjC/ub7SJlMUKpIUi45jeFV
6afbUu9fWG2w5dJ1Ha1sUfTZOsJye9RqU7tTnHDVIn/DEYcmZ6oUB8TE3zp0c9dDB05BUZCPOuDj
KaJ7mETJq5/nzQMlgx3k3R2VSrxri/7rmBHghqfwGMgwPmF+3Bhde4mVl78wcjgVevJlCJ1bPz95
IpTOo1EixlqgZl9w5TxcR+sPpnTWupZ8hhhymEvwq6Xp6LrR5vW19RhdTT6g6WB2JLOtcwhHIP9r
48HmXObDNC2rOii3SZxvCqSld0Gs4JZ7APs19RtogYBr7p7KKj3WqKpI7Bm/lJEpVoHB+YgG8PhE
lqcD41/SANV3H99O2xaa1XyxpYqjZsJ2Qlh9CNTeJMFFWp+ZDyLe0DF7UqSu7MoWlzR0nk5/LHpa
IQqq9Y7KMD/b3og+mjPr5LX+EZZ59Whqxni4IWmzAKZ42EVaHGVFgZdP9JdZezk6MZHv07zZVzIi
uy/aO+ivm6Wva5yxOpNWXbazUiX2ZJmercQ6TSbcdnP2lZqc4XK0oiO8dDSsG02Soxy5xfQYgVSQ
ghChDeQjpJDMtgX9b28NY1V/fLyZaOFwTOkvI0Lu2jUYGJKhknRItU3NYot1SmTI7RzRFst4H+f1
tDIt956Rqng2s948jglM5jrGpBuM67KlvncohO6N9gOZe/1q5BXDAkdE+5HQbE29TdUIbBBV3IOO
QwJpuv2VkGrMUOm9pmf/MF3bX8tywF8+P+wwxoM4cJpa1kCXRie3dub8mLzujfxAczPpAAKY4WWO
uXQyirteD5OVC+XrPoXfzT7j2XDKZtNbRX2rlalf4IWeZUAYINKHPmrKTTAgsi6xp3OWs6g9eBIh
0iUP5c/y95iwG6OccRIuzdYZ7evb/tloC6YeXmDtU51w+y4YbKoeS+waYJ7nMSE+iJT0m6WHewtf
14umpbtmxjt2ZGEhPp5IVurSR+doOyB2p8nu2wv72xf2DucchFhBhXBf7H6CU9hci4p/Ej3utW+I
IotLqgD0zpx31NQ+ssGIWIQxbEl3jpv0u4eVcHjm1VwZkjOXJuesUmN6zcx6leZC21kj7R8cWN2L
l027tM/ryxgadywNw8NAabEM8uJXkEHuFWhd6jKtrvR2D9DKmL6PBNxouE9Mp053RdLyqSR9QZnQ
Xm2H8bzOHrLIYyVxi/DFqobA00DjrNXozXnT1sMQokF3g90BoLL1sKUad2OA6sLWAwJ1spDd2CiH
E4LHiB2NnyCO9zXps2+5VjEqnRAwssVoD2uo7WvNvosgdBOZSnsQ1aLdAxwkSGweH28Q9q8J6zBu
vlW3K3gLNrHB1ERhrs5eWfjPhM2TARUvi59DkkARPz1N5oJL5jENJf60/fjUJGrqqoGxldFMnyWE
nVNthzZrVrKXDUNwFOHpU9pBt9J7VlOLWA0wVXwuzix6K3n4EzL2vQkCmqMZjLCCBBJO+G3Ibq4u
CP/1l4BESrP29btUXzDC+M+PB0iGMjyFFmHA/B9KO7kloOuDcs6nSmOdf7xr1xUBe9uq6UmunrBO
UEr6z6HAlKemYdhOiS9xIBNnphu+t1Khon6EqreyWo5CVd37Ox378yLP+mMWKB1Xbjn34jkCViNw
OdjLzo4jYHkc9eLsz7LAlDunKQa6H2Hu3kA5MhEnps0tJJmBnbCvpWlezeE0tvH4AFI6PHMBYj5E
G1tSaa4yrt1tSK6c01Xha9RN9bMO2pPQhoqr0m+e+OGeSWyIi+M3zTOA4cItqKfnj29tU5LbunKQ
R3QrzdNGOLaMpNMcPr4aW3ityyRHJjL/rD//p56yNIK++GaSU8o17TkwbfNXaajDLho58H/8bNfn
BXCDNACwxDdHxKHtmOtnGAR4iMlYAtSHFrf8+FWh0ahDPSTgieZvVngQT5oNiPbjm0u2ibOjzO+/
H5ThFFfbKH//r27Rei+JZ+5/PyQoEq+DG6w+PsJ52T8Y0GgJ1DOi7pB0FPXj40sNt7BHX/X146OA
xk4QZPbLxx9IveguBye5fnwkSvGDhFD99/OFNYLgqLZJTh8/KEFto7GOrMPHU4B5F4FEkfX7jx/1
jJSeOH3G3cdT0IVwLlJhp9uPr6Id8jcYCtLNx1f7yJnjNGDLfPzm0iPZSAddu/r4zWZT0M2QublE
Q/KGvKQhKV34u6pMPWghaY9boCBYtSUMfOjr7m1gXLbM1Gjt0X9mdA606oBWAKRXXOGkr6f2qTrO
SYlSe7rf5qZB/v1WDZT5Niyyw8eHAyfsBXoadfQ89J6BPjAj4OXD9emnJ12ru6fBLrpoS8BOHx+C
GZlDJKLsUAzjekRz+Jr32nvjDMegjqLD76XMcFEuOLm/G+b7uqGswWDyyKKaAVbRPXKiw66Fho7R
E7pDyz+Tzz6J2k02cXVVfqa94guF6ErfA5KMv5HEu9yGxN65iiAGo6mOPcAMugV2sAqmGLFBg7gw
SGsALBVqWjie+kHR2iKiUYuATNrGE6FvzWAp2E502unUup/EvCsEoATXSD6KBaUOYDPq6jfLptXm
+5W2/fiQ75dLtty5PxXdMlph14icvU7ROSUCNP37xdBz8xiIxbbBfAPkVcjeoicz/QEAozHItdGN
PzWbpxOxLseaamCiJoVzJO7jpz6wYaJ5XupdkB7MQDefYIxK0suT+DAlPY3qBt92G/c/Mz1jXDdL
Xi0jpUlSZOnR70cMAQ5whqmR5dHNaNLRknnXiOCAtBDX255QRies9X1KuPiyL/n+rvxKHA8qQmci
vBhM1nHU6F42Ep8dDWnUjDLf0H2xnmVjAsyVxAD3GqMeLuAFMB7v0oIpi1ZckwWVnXpklpDruJMs
tX2F6Nuhq5WwBceNsTcnZ5eqFlFmSTuRTe3NJcjgMk7Wd/KFzO3oD9ZiAFoxSfI7QyL1yEvVRwAf
sjyNmdvs3YQrvikL7xnanFPHhGNNZZ0ROJ1JIvK/hAGYJCcCU1Lxw2SO5jCix2JfTKZJABaivZZi
qfBLf+3MNxSV47Ducg/RNIgJve539eCg+jSILfUt1GaZDZe3GKNfKiMveWg4j7YDEfSpxppP+k/4
ZkibCajHFhd00S+347KHsImmQXNJL4jAf6Yj+CcbZ90Mi1CVjyyj8k6jPj0K/taIVuNWUNLyp57c
UO6lNgH7QF6VRrOQWpS9Okhk9xEqCsRjyPbCoDlGMZGUWSvlkkq32w5xtxMM5p42upUbOVZAQ5y1
NtjdPQmr8JzYxFupvt8Z7hi+aPkAOcR2mSkgqQpc6xdOk/gNNEG+xwTiMSiR8ZsiuXIdwMuKRaOt
Si1J3uxCrzZjjENEzPdINZIL0Ob2tI0pS88YRkEXDShCFB3KfRA06RuT6HZhVp8mrugGA+3OabTg
BilvV7Tgisc2zc+ppffbagrhdKrhB5ZbJ9TVUjPUu1cNDBHnv8wp91xWo/3y8YcBCazSCCtJgB51
W/t++kaYsBdN6K1IuCRtBD5tkPVg3m2Pl4J5N9FKlQFgP1UR5rDwFHGZRV1XvgEoGS/odb/Z0ljr
rvspwN56blLaDFY0N66B1TtT/9YPcpnFvT6LZ0A0z59qpAmdrGVfrxEqHiahN8s2Gad11QzUa/Cj
VuG8gCN8s9euUlB+Gey/aaHbIHmKiStNgvyNKPcvqscLAT1yq/r0NZ3S/imG4ftUG/a5CsHMV9Go
XWKGkV4dkKmiuqvra/1j5AphYmAjxX2zhcOMvPGu3bw1pGgyzlEJkCBstPbNw6fIrsLxAkEnFObK
6h7gWOQLGqotiKN68Zd/+Z//64Pc8e+giT+RQv704f+X4BDT1j+eqN+AldV78/4vPzPs6uNMPvnb
X9Z1/96EWfhHdsjHj/xmhwgTdojDJ1jxwYQ4hvsPdojQ/+q4ON5dlmBg5kxE/o0dokEc4TsBo5m2
sixpK1gkf4eHaKbzV0EQPXolw7EwchrG/wk9xDJnOMhvSsz+x9/+ogzFLE45CmQ0QyPX0nmAxff3
1zDz67/9xfgfDsAEeuYg2upaFcsC0UCCObnBRZ5Fnz6wOoNf0TCV6Be0gYGiPTKRjsHmeVF4sR1A
YoNwELkn9IhxYcbHKlLXpJIBZgAT575GyeY30cbSqm9pMnlHTPAs+GVANtC9sjTtQDqJODZX9goI
061ik+57+2iiqEI6Puy9Ijb3nMJAXEAMdTP3a65dEJDl1PqpJEk4AkTRVeDLjGEL6cvaBckrKGvn
qI1OduwCGulDxzrYtTfLds5IXMdZmb7gtDCp+jroLsEXSMM8x32HIrYm/Zzg9DNukLcJ9p07TMMF
VRdm9lAuC5h9Ky/Ahm1QkjD+iA+yJIZ2Eix+JmRqnWQlOB0HqvP3YWYzmVIg/Z3JTR9v6g4C4eQ7
Ed3P+qcO3gmLORHxH8SnEfZTM1OgAGwdPcj0W/AvuOpnVlQJNAo0AgoWzuIHV6/ag5mxx9VWplYq
Cuh2B5CnxMygCmcaFdukv8rTpt61M6tqnKlVxcyvimaSVWK8dhFkK6Zfa72WKZQw6riZfpV8T2YW
lgCKRfBtsatmThY1SrX0XNNcAcQEgkarn+DeKLtqNfGCrVZDdI68eF8D4LIwvMaNGRyKqqA7vMAv
qy4QA09qZncxfgQ+gAfs1AD2YuhR7rO+erQz8wvMAQyVmQOWBEV+JlksPw99fBcTVVyBcLLxII/n
gMSSSSI/cx7jTBgLZ9YYUpm5YQF/TMEhi+CReTOZTNG1qkGVaTOzTDQ6LXAdvEpGRFrERHtvNdbI
SJueqjEPDITQbzklEpPZ9pvd5MG2Su5OhFIRSQYWIbNYWTjEPIjZ8yl6jacKm8uEi63mYOCxm9t2
0d4VLx9CtAXF6KoNdcL7MmawPRKWs4OlEyH6z8Ctys9GB1owon8dMUM8WPFQv8EKW7dVj+QYMI8+
/9bKodKfCbfrJktfXZfzCY2WRWdZ340sPRMtqyD2jdGlGCq5oN3X7r10qNYmCTiwGZepkb9izuVy
t9n3KefQDTfiUtfSQ3jj7irZbzWTzgnGhE0yhzj1EK3pdm1EOnT4C6pt0iGtCADpkPF8F6xgi05v
fiB8eHZadQ6syl43gqc2Dg+odyARliPOLNf6NEy9WllqojzRAIm5WO2DOiblF00sg0jIdZ2HZaVO
j3mWUgGP0Rr3Z3W1kfSgNhYHC0PsUqOvYAl9PPtlBwUax8BaK/HpV44U77SfFiLuwh+ZpHUsM2uP
WNvZwe74rEPCQTbb7FJcZ9RUxkZrrZnAcHa1PH1JWFg4sczRlXTdYnvcIK8qV4O4TbVXnGd8uITD
yZGDxrIIq50b2T9HLGnkG1nmwQzbGQtJGk1jD6tR6W+TzL8bZNyvHYtoWgBIOfaD/BdHM9T03ui8
4REYqDrD0diGqbMxB9d+FlADURR+NSTc31b1jzhHc+PXTvRCkMlR6hbpDUshpPMph9lslpoN5qw3
71WTkbbRe5/Rhosjcj3KVit7FQ4Rh4klP6WpAtIJ079JUh2nB76YVlM+VHY08FVLQafKXyZ6o6sr
xg3yxQQ1v/J2/OXFyKlt1UBKXXV6+0lAegg9bDaCu4WKaGr2OvSyvtDXTiG7U+JmzJNHWJQacRTS
M9N1NuL4scleQQPHaJWNwRLAcqKYdI7O3bnoBqnhoLjuilKuXIVmrDY+OW0wa+xe0nx0jzQ9BOMQ
ujOqImYtEs6CqDkb4eeZc18EcKi9d1gl9rY2u5LV2WcTht0Qc43FFhQIqAtF7s3BBqDyxYjIO6GO
xLmy7mzCa90uJ1xEZJ81jrXzahGthCJ7yynNLxFer7Wy6ju3wa9pCE8uPecrVjSSwBH2ypLsuZFm
YJBUybKgt7UyjCFmZBNyGkBztplsFPWRF34LUrcjMkulHOzJYyjCcon1STpK7Xy9MtfCKtl4p/CE
4LFfqyK04CO5vHLS2ORtsA/ItL7qOaojDqrFzY5GfE903Xu3R03YwO8ZI4nsHFXrkgniqrRkfpMy
/Fzrbb2yEwbnPSOrjPjthYkheVPWluBAF4l7ofD5gmW8EnMON1cjUzY03WXcXjK0+Isu01wIeMjB
A3uTVxFZ9VKWa58Nao35KuBA4irtewDnFZtW1mN/5Y1H29KNK2iy1Nl11REzw/RPDgbypHQ4iUjz
d4IzTdHA7/HoYpNk7uy7iKbFIPunnjMwxcfHzWWezAIL+dR3NzTXGCW8LtlrnredPN/nUvtVsDou
2nxINkiA3+PYxmxbXDtF+94x6iX0tm9SZ7stXPGZrlhApJhTrjKJ8QLZbA1cCotbpLKREdgmnOzP
KYXEpnF9jEWmDBc9Lm/XsuN9RFWE84HETihTK5dWqpXJmZ1Z1tVhsrKXOiQ22q4rSOoqgP7T5f3/
TXLfOfxegTL/1fw/ge6jJuWo8p9U4Of3H+/+e/39vfpjDW5Ifuh3DW7pf5XKxftkYtB1qH9/w/uk
+OtcdbvKMGnN6o4u/r0AN4y/upb7UYNj0KdO55f9WwFu/dVyDR3ipdR1WgGAAv/x2P4Jv/jvp6o/
4vvmA8Af629TCEMarsmDozanDue08cf6u+8Mt2p8MEb+1JN86i+j+FThak5M9XPCTbUs24y2vOf+
nH02e43uKlafjF6eSwLbAO9tKF+qFpMiBJ1v9vDtD8/l3x/vPz0+OIV/enzSNiyOIDxPLnLTP8EF
ibhl6BXjt+kdOj9Z2lEjwRU2C4RZMxLKDud0Sz252NIE2840LxxZxce3fGgPOdwmxdJG9pPSfx9I
f7/K/8Ejs/73Z07aluRMxevkmpYy/vmZs/Ct+uhFYNVFYtoyV6P6QzUaiDRbDKG+U0PZrPCmIPAy
GAr5OCzMkiBSDHohbZw62Ok+abSJO63qtodGrScOPij9kcbmWwiPoVPlzzIznkmJ1cww5M1vzJuW
BcQSCd1eSis7+gHCNfbieKHL5HtmkCHfFitlhQ5MDMGmjcol1+FoDKUTLkP7m2H42NZKtEmirwpk
JLDblW6uLUM8PcO2wYBFcDkKn3HQgHzVpbnV9k2z0jXnFEHjonrKoQxp4px5WQNheXoToXqZaDH9
XnD+0yfY5Qb400tv6RKIJVcmrErzz1xJF6EvxxQuzSKwxAY3u858b9qNnGBOES9qU47adQT4vKil
WsemIjM77LAOMiRtR3tnMCE6DqOB36YhgK0dSX7pfY/d6Gy6qMcLRwd5rfh3LQQNqW+ei+w2VHTL
hbKTdTlo6FZ0jRiUSU4HIPLEwiLT2aiSfjKnZ4v8ZA3XXMLEn/HGpjUlQVhTtnfzhn5W4q99XXEe
VeO5FZSNlYdDz5i8aa+y7BhPXbQeYTQt9cSKMUSPnwJpMr91JtAl6KBHzRovrPLHvuseIWHzO2Jb
802Zj5eRxF6iEUDciAygZO4tIagNy0kkF6se9VMV44OKMi5ETie0nGz0X04YsLuPNtF3kyQ2ffZo
2H59GlLj1Scw4ZaZ9ovWJ6StgzpC7EU0cM/cSiOhaOs3wbLQI22rpP2ZERUmCWc8CKS6nB7hdUuZ
ESOSDC//9d1v/keXgCPQorlc0fQd5q//oTuQMHoAF0ZkT9z58JPpXS7xK5OGDnc/IXJBc8gEM5bE
mRj7fDSezB+Pk1/eVDKHXVUVIfJVukZy1uDztMylVooayKb11XRMSXppvq9V568DLftvLl6TFsmf
L14DmbRlmaxcDsmu//zIs3qOXhRoPhhSnXzftPeZm9scc2h10nRY6MkkllGOV8rQCUaOOvScWewe
JwgfOYkl645YqQXOp9lUj3HbdQN4FSxznJFWZUmWYUwKOYnqD72FRILvnzLbwb/nxO45him3rGhW
7/7r18P4U7eG3QKQm6N0XeimaUsxr9Z/eD2kZtB+iLiaZI5d1spBCsSYO6Ic+XzLCJecTnR4X7Ic
RcPB1jhsGVMJwcBtDlhogHya5n+zQYh5g/pDA4mHxG7IvuooGNr0kv60DPOAAT+ApVjSGCIDUZMD
Ou8JG364YPOdTp0XbVgmf2iNbs/CM7pLERbeQp6GQINdVZBDZ+gkgemkf/0rYee1JCnSbeknwgzl
iNvQWqSozKwbrEs0jgZH8/TzQfeZGvvnnJmLxoCIrM6MANx977W+VU35tNLMosEhFpwn0+7XBEZ4
yF+sVZ2JfB9L/CNW5QS49cZbI8s3Po9i04fEl4PM+v993v/XVWRTFWP4mwt4/011zGmHQWGqZ3Q2
SOfyouoNjQTdD3mIo9hHmY4KD6A+/wENF2AbUS0GK6HI2rBtd53wMMd2+DoHmqGkU/wz5bD9f18T
eDTM//gKgBhSJqSMR4nREp77H1dFqPc+smzJkKHIVNfIbLkWohUrtF0gAFXinty8cU9RYronLy3/
0jpd2y7n0zAClJNOEvEQD7UJrrVP00e91rUrzy1FKRC65cNLTPyiiuVpXYwNYRG2sSprt7yhy7Rf
6tJ/LueZlTtbosgHEjPD9svLfzcoXD8kaTgnst0YjQ0Y+v3Ya6zQs2ErBtPYRQSevXusE+llIhOm
kVO/IxISe8DeOCmHScHUcsFYiQKb0PyqXhJKTniPXNdGUT6Z6M6CCfFwBm01St95ydLUeQGWRCKT
Ih57OafiwXlxmOkPaLhIzuYdaiIWftIBfy4vLhuimx+s17prYCV863QrdlRv4xtwneSG6GTfYy9B
x8nRcmp5cTlMhxZcVkhgz6RP392U5FCb335bLNBQMfNDq8D0L2HRpVs/40ka94F1LdoJwMayi77q
oQLDZmZBTrjIdevd6NyO2gs6tUU//+dwGkDGFgpyX900xNkG0BpFWQLg8vtNBoTwXcX6eK4zPDdj
IFb1NLlfjLXML9MZNDCDItwA7VICMT4ZgTBUesQCxjAubRQZFwo2qOMtNSLTqp3HVJFni+BzF5LW
tOtjntwrMaj43AwUKjVT/UT5iChmctKDJ1Nk7Hlj7SJNTHcmTO02o2G79axebrNpvoMpqIyweQrE
o7+oDhvfAiKMnx1gN4My3jcKhtolCxCJWfNhlOclSkU32eCEeXW7qLrkKLueYHHyNS0Q9HA89YAq
arjeu0gvtzFNsSdJoO5Rb+apXTsg8CKJbx9gFnodClNc0sb7NCazeyWJpXtNYuPT8TIXwQZHXmTo
e+JrtLU1v0PP7HqbMncnSnSrxbp4XTZy1CAnDOTfLoem0LXD4DJf0V2iOoc4KV55/xALRJ628cJM
Rr0bDCqulShUOoZ61wKFAq8onstrrh2/BIld3pejobF+a27eXZcjHdiQUDqGMhMEgZtI7bpsQvzd
V69S2rWhsXVpG64lbH4g8H0aWgxGvFH4QFVymJz75d1/ftifXyUlhMuv/suRvnEj5K9/jer40pkG
H49R1rNoZNppkWm9ZxMqE3diwltKALWukOh8mty+9f5g3xr9Q2KkhMzHGVVM35GYaAibCGnoVEk4
BHr4DUb3eUwaqQfnUfEC+dPcKeJ3OxS9ElEUuYEMtzeC19v/4xBWb03/lI02nhUcictS+V82HeSB
tez5qnBPILoaBZa+fxoD0WSXqBd5ODlGeWjIYu1ou2nQTw3oHZ6hmU9XUWmLLQnEL45I0lM9mTe1
ZV3/ORQmgt2hfi7vDf2xvLl9vneWn4x18xm6IjzbPsZeUgYrTJ/vbeKKm1HUH13NJ1bPRxZHy2tC
T53ltXp+5/JaS23tf/q5+bWAlMK1KaW5R28wPiX+NOyxacWki8NlUyV8GY3Kp10MUfKfcxi+SO/N
sDP9OQcmqUCfhMWi6WKE0ROPyGSUt2CCIjMfLRsTAvMmZzm5r8DOHu2uHlfKcPunRVpKqssJtiZH
zbypSrUXehffkCPEpM5Dyqho+mMOKMFHQhqdPzqogP2zJLjnXjFXXo4cas3XvC8uYecMdxM2bGOU
5HcyF0+efUeXqHLvQwynibBm/9i2enrNDJU8K/4PSujTNdFbEk4ibRZGxNk9jSmdrqxUy4+ysr+P
UUvgh41yu0VgvfScQKhrZ6sV0xGD3D4ICn0nEaavi8lrHlY3NI9s3gvPeVeXjz9nJ9YM6xyi4W55
0/ICQeYa+BT/dfmRP+epT7/DmrFPy/nlrcLo9B1qqmaNmQQJv4rUyZOV91pEEZq4JLgtRwRyAuJF
ubajrOG+pphCL3pQ/V30gqZLNFlbh4H5USrTe63TIdpIunl7lgl/IcH0rug7rF0t8ZFPsTe+gxfL
MOrQMAO3Pr77UWHus0LQJJsPEzpph2oMwQ3Pb7bFeMDDqB2tzMovmBktMlAxDodl506sl90L2jnk
lyw3wGx7Zxs+0dlEHX4fzKIiUpVpHBqS23KK1AOxpVUzbHyypNd+3IujNTPfG51EGsqy1db1ZY/C
PKjO7SBbaEe8WoSeeAYy2ywvIlbv3syiPItqEvfl1PKvDcX0yDLlrydVouYylAOWGHTLZZr3WqM+
83CZrmkhDxF5e3eV+erVTE0svxnV/aoq69dGCfs5YtdfjpZ3eGamrwOWh4eOf+NVzEODoRWfyzuW
U+R7/nIAol6WU0SimwcnmdPN5/eXTf2bRk95rgfxdNrRAj8QAsfDI3tLWg+hE0fLJiGYZJ+qmBmt
pv49p2EzW7vk1h7+nLPMfB2LNH5UZKRsB+R6OG2YAlOw8LAT59Vb68zjVBf/Wo78dqrehEkaGOPS
cmaQyGUIZUDz7rHs7SgIP5OuMV7tuoBEnhhAT6Shv5aYS44RgP8VH5rxGs+bPP5LZxFj+ZCwIoCZ
GJQl3xO+on4nuoYUlWaIbuaoyqsb3tIsj27LGa9wwnMJekhUpvtUgzp1sWAwmI9EM5mPiMbWfNAG
2h7Cj3b1Ajosra2R05KmPD2QFW6IQxr2IcFW60QIzM3VidAB+ys1aK9VajhNRh8BiyeMWhfiqtWp
uBq1lVACGNotzm5xNefNsqfcmPQCfjIoLBtiBXdcHRqAVMiVQJz86frVb0LxjAHttQwvyZDVT7RZ
yN+hUx2dGRZKRuV/HYsYYoAZ8rV7Ue6eYkMiDCGj4oNMCHAWPqmmBC2GH6ocurWHChptDLOP0cSo
n5QCQyh2lFNGQ/vVtsg3j+YZieNOwauOcvxRavWuMtBlI/92V4Hdk/89OxDor8uX1CD1yNQ5MhoH
V7PmcXvHOLmmwdj2pTZcVVWO12G0331YLRtsEdi8G214aQCKDfQTWtfqcSOP7lrRX/8e5sYLEKjx
mIdWvIVMBfcz658xv8UNXxUB9/RDzVXjtxfV+cXZdCpsLATfm8kJz1H+GLNofMCCkEebTDsD5sc2
5dfHDeGY77IXm6KK72FkjPVqLFoPaSG5XJlfYogb8p5O/UjykAMli6lL+ZcyQxTt8FqPNSS3TZvQ
HgkzgVy2jOOrnU3TTg5NdigcX4NFMn9lddO3F4K+0Co0kbxD2SOZcf7fUaUE9GKjJfXq8sna1aMH
UzfXYLGI5+DuQqv7cMht2+SBB2IzTOWukijGtd6x7qL/tWB0Wc8iGO2K6MFjuT/BydvHOOR2urC9
I4418UTCREKSo/a+2fBxE9IyoNsHdMawr7KyfOfAyeBIdpNfnJYPjOIIwvdR5xIyxFsK2vfFrpBW
zUdopo036+D2wwZ4mvPEIm68BTW5s5GfVZfIqnN0SdRRjnmnrZFxxPc26665X+ZvAFTGtQKevscg
aT/8gZBum7RY0saT+lpn4ccUldoWPy8OFuczbF35Y8pxdEQ06s6grPCC5TIemStxfaGatTeTOwEo
0ivmnIl1Cu1JXTSbtn/mR1cX0P897J1nGcXWuxzfBkJ7z8HItAxksNwPKUMvHiyzvGVmXm2JQ9TO
SCTim8uDLmmQQO1FgC2rAL7nDl72JlEJbltEN3s9616Wf5YZxEbD1PxKJkTMV7walXcL2n6CkmNF
LyYic2oyUXhrnOIDULG8+SmOuX5ykSb0FpGs/Mp+kRXAPZoMP/QUbfCpRyd4MfaBJzNY/Yk/pgzK
6Moyx9yMdbvragwpZbHLi7g76oEWv+l1+CEKo9/6fiMO3Uhg6Ah4cF+3ZfkRFjVlCbuaLphnY6LM
+fv8OOahWlBiFo5hA5+0tsukZ9QYQZxmfEFWzmQpmSb9lMfDLwBg9YVEg6ceSuMFCUKO1gxIy3II
wKDdhXU1bGKq1KNJW36ZpWWErhwSeph0Eu0qXzN9fsehmKPXcD6UZfp3Uyj/jhe23kVRTWjsfLi8
EOCXOIZ+/bPMS9HstcJjQEo6bSMRB++z1IBnp7UaVxbxAb1RGF+9cg5lYcGNy+ovAi6GM54vml0s
Ky4M0R7yDiP+YKYS761i0rYYoJMPo27ITa9hesPrfzcrMfGsH3R42CFZf4KkHDrV9R08wE2vZfna
68UxnCQGe0U6hBYhLDa61H3x6w+dvIk3epr+a3VqKl87KzrCcVjFR9TW85XFprAlDuMRhlirpUwU
O/4RWycikpYQAfaVZj8tvxJPo9RLqFIhWYLzuRJROvpqJYnFFGGAMVHIO0606I64B1e8yeBraSTo
IJz6CZ0RRYJ57nIoDE4tw98QBJrOqT9k2h5SZemXUqkP2pf9uXdF82qgGUQ0imoT7yfKFXxm5ZRu
9CIBuBwl+Go8dQnctL4sewkDLTHW5AyFSf1VYP5/uAiJVmhj9a3vUISEI4t/yioO3CI9+dSDtW1Q
7F56JIoX7sjfIaCGXZ8m6J6tnGxNE9vGCrMO7Qk91Q80mmALkkm7G4gui8DWwgcwWjT7tY96yuhX
umVXOEBdsQ0UEa3Lh9Q0KVZ3FmisddGHJN0UnErcpfPSF8FAU8tdk/U86OmBZ1lffYPW8SOC2bsq
abRuobyTUMx0o4DGjG7a/T6aY3Zsxr65oLTnCp7naYnZXNNJXOrS7IAMsjzrqVQI7YTTWLBspEqv
I7SYUCpt/LSpN1Bh0lWtTxD9wjK+k5aY75RqHxV1/5WNPpRiGynqwjKOecxMoO797M1TAVPxGE9O
0iSKSAoTLb6Sr1k+Dhe0YQPLfz7KP4f+VBBWHJE6mSTafiLhrSim/tfwXzth6f9zZn4pFBGDYWoQ
16t7w6Num4mRtMs3ehO+KdO2HqNeG0yjsn4fUFTfONAYCVVPGepcvgP0SAVcvoBlqC+Kt04aLlHD
jX7KAjsnXqrAX4w8VKNuMruz/gbN8sJKWr9YDfyiskKmk1c+ivMWep5vGgRJapV82qyacjzGu0SV
NbknABWqrsbSpnODJ+lw8oJuLuc14RnjiHGMNJN7WNm7KvlZqzTahJRaz8xuMAnGZvXNqaQ8ANfp
r8umcMrhqvlwsiJdrzcEnu8b0eOCEWnxIJyzeDRl9peFGqz3UAxSskNmJqxpbbskqcc5MCj4Nu7G
HELK8wUaBNYuzVlKJwB25JFVoUOfD+E0bZwot6+jN1rXSfMsmjo00CggdGkE6wl3vYCkhKJbL04U
8K9FFqanRMdYNTYwBcOsQjCHR5DrVr0XSH7wibpt9xszcHkxACkdYi5mfMNOsleq9k6egCYFqAYj
tOGdLd+Jdrnlh9u4tf8mcbbexgVlX6/CG9w5Mwvgb1ZTmAcqCoxCGO+x70VobUDMjX3hcoPpBEZW
yBwgGk7coP6nLNMvzKPVmUSGG0Ie41K0/W8YNfknLZVr6mGo6EwoaD4DjaUK/VknfnKLiuFldFFY
1PVHPjSEfCPLeFChXtfo/V8wfGxL/CJfdtkae36W5JbMMK5ZykOnlzgs0sr/BKmjdto0DMekGdtb
1ciNPbIEWKkiR8jFcr/KbBzWBtKa3qtfsl9Tq9IXfcgeEvHx1Wh0smtY0EKe/YX3YUCqCFED03hx
ROIGjgnpFOtIX0N3BTGUOA55HFU1PuArllF2b3sYWRMrqbMYYQARCVE/lk1XV9cw8d3vgTQ/Kbj8
IA9WnREgjggsDcasHpapgmh1biNS6Wunx7M5R1okkt7MOGTjkcn8McSXeexHEeG/woE9ugM6n3I8
dBiBtkTF4KDt7Ong0hria8s/NK7TvelL3Hgejls7n1dRgWfd7LmiVU3qNIiv0Q8Q7pNPwtQFWMvK
yOppnRiRvIY+Cp9xCB/WoMJzVZLPnRVt8eYEDmnUIsk+6O/yxfjQCGhiItr0nmhcvbmK6cBqMo+y
SUGKgEhWTfa3AulTEc81CXGmOxa1ZC00HjYTaeRM6uy8u4xJxtoKjWfWd0zS+J0+/fZuRxD3RNph
/tZglK2BVIVXlWkMRW3rQ8CoPbSMqVhbZCndqrG4uKZoz0UEvEoDNGTOm9qUH2jcKT6GicENSUp3
gxHl0Fs1FNKgwTYZZUwpe1ykGrCen30sNx3RO+tI04yDaZDP6/jhWzlv+IS/o8DVLlHX54d/poe+
reoddkEW210LWBcK4iUoW7H3HMs51/Y3DNryWvVMq1j6ZF+DpyUrLfcfvfKBdJhUv0zVV8dRuD9a
hK7nZVONnX3AQ3oI7Cm6L5sKeCzq1u5QzFQ9wGM+FM9qBAOgesDf7t0eMn9v1r7O6N+Jrdva5LRP
AQkOjhX+pqZPsS46A6nLN6Zh+FfNbl5YyzG+6CJ4ZMas8KVMt5llWqcir7qTp7vdKdUNur8sINd5
bHjUsXX1GlflnipVss7qsTh0aDy3xO6gKdabFj2A/EpqM9khKKv39kj8BFVwfNm1IAW18FkQiuik
Gv1O4qp3Kjx4OEgjOuRc5k6Cq7xJh2QZvYAyYpOVbQ4SvYZfY4euIAESUsvT0Ml36ZjQO3Rh+SSi
dq56nSVcI01xmXQr/USyWtjknzBfM20RHYYO/a6CMHzAGn3OS5VcRosVqdECvRDWPhYugl0kkftS
sxA1SEQijEQ5WQxxdCRHiP5XOMJ+thtcdH7ymo2hdbIzRLn25HSnPhOrFHDQqZ3w8hSz0GAMQvR7
2B1W8RBsoEBUf7njymlbEn0y1ogjd5Gn8+wAcmqfVR8CvwkSbRUxa3CC6mr1hkacZItDVU+LrdOE
3ino6NXqyj+Imr5kISoDj6g0Tp0aD9PAEpCluHsqIhohXmG8uEyUTqPqLdoHw9ohSeDqe9ycrHRO
XTu9xHn0dCH1XLpu9EhRgmUZyfTqi/JVhjk6XlmTapMn+64XfNHo2kMDBFSaFsnRmDlBVgn/1MUq
4gpmXSVsjtRRJjNG/o4QcO0qcWq1i8NBe6njon9mgVMCD8+/8goLCtjGj36iI9NFyQt+bBqtsX+t
qja+6w4LXcqfIdVWyr1BCZoS5jirmwDzYyWgfPTzrj/DhfGV8GEABZxCW0NK2Gj3oVdAj4kRB81o
Mxop++JbBvpadwgPmGd1aBsIK2wAYi/tbGfy4MKAi4hA+vhAltJRZ/46x5JEY8pnoA3NKtenz9F2
kx/zTl+BErMwO5F9TFlkCkv9xfPtb75s31wvIZQ6d/pHprOKngNg6ATtCV9pz13a9muTSB7utrra
DZUWvSmMPmeMlh95M3zxdC3Qp3CtVah/VuEc85kuiZ8ipGIyesVnGrj0GGLrTW/6OT/Ty1dEsMmb
Hug8ZMe6oklgAE+mMb1CLI/rvhsm+7WvYuMQNuS8kFWgX0XiIeFxa2yIrEzW40KgwF+xzqxmNRC0
CiF+wB4fkTqfjDBy9aZQZ5snbtyhUCdEVR07uzPfDQNtcZilJh7mcjhoMcFNYTa1uzbP7V0QTGSo
QOgDZfeztutsTVlSf9g1mpCiDeInReNwHY4yuQcu7BapiAv3rPHRmc6tnqxho3syuerDuR/H5psV
Bz9RyjAsq3QmGVDrS8kuxISh6atCc/fwxDK+4WrtcjleyU4kpTWErhM02DVowK06eAXtGBvgBbpy
QxYinfpac+Bdo5uvO4gqTkaQZxul5WoiQ2tXNjE5lE2zEknP1JFAkYNZHm3llcB8A7ltk+rsNgZ5
gTZj3mA82pRBTY/yb8hHgVZ7/Q9fXpFodD+4jn8MVWG/KT7fPdLc8Ii4szsiap8tDtnPPmCVljgx
6XXzpnGr8IKv9xplu0zL3K8wJ/CyIJKNCUo5fp9q3M+5+U1p+lpjwL7YBj2yjhS3NxHRCCCpmnlF
7b9lfmHvcgSBa6AYT7PVsr9weJKHYcezQ8SlZ9Bxx6Wh7ryFSZyui7Ho7yGt0V2spv4uoy+HeNwn
xDHMtQ0R7P+s8wcz35FxUyJ9CYfXJCAhG97MuYBptU7j6UHAp/tXpChwsVzUPiI9y9aqUOoN+AC+
ddeRzxbTjqM7zXlZQiog4OtRFAkqlSR/kH6arPPOZhbQoPffSU38VE3lPjJziq81+PhYGpJsgGyP
SaL9wdCNF7GizQ/OFRBLpU6MMuGBO3WitAZ5M+2SkMwuUhYcQJc/E9wIvIiLh4XBl/QGYyP0gU9t
Cl76qdEuetx8SWZuFM/oE6az82fZWLllbgbKiGsmYuqSKie81DDqjP6XpYX+q0z9liwSaGViaN7T
0s72Xd3E31rxe4kxI6xjvDg8T5gQB9PKDLXg2ts2nuiqym6mH9VXe5JQdOfsO6N58R2n/qvrHVrP
8Fpci4sIllrO7/rZdSK78H0jaupSlEKhB+0gVCUcRxAxVjAeVBH97MuuuDltA5qps/oDfj38QROq
+prosoyZ4y6PDEoTCkpQi+P6qn94xMo9kSWr1Sgy9TWX8eBFd7S0u19GpHlrV5QYe6HGjUPMSJCu
YVjAjrwMGvbIslP2V5COeEUt5uh+O4zgsV1yFozNNLy3Riy+VZg9iYOgrAe4rr2BxIZfNklWq2MQ
73Wv0A++6IEYIO5DGoQO3mzDJ/zF6gUVP7dODfXTPKBvmdaNI6evyNfv4CP0Y2MG9tZxAUV2wg/P
vTeMn7q35S/CmmSNA9Uyg7waRWXBZvZqOkmwB+9qXJI6cpkM8sXV2HFWelQ5X0aX0HpulPklR9YA
KUmkhZaKT1/CQ5u0n0NMBx+HbfegSK8THM/1GKi8eKsd5AikeZAUasbyCevtOqXC++ZJ7seudtpj
k8b1S+CMJaBpSDrNINOt00lmDXBBriwrqm8NRdwBuM3nUEfOSQqBwLaxSlKmZ5VGMv0oA2Xt6RbJ
S4HADVRwZ7yZzlisUtrGr0aCoaIO7p6qBrCAk7n3y7H96WlMCieDiAkp9WntqehvooSb34FwMDc3
zo/MJelAanhRpPSY/zSyPsWyxAIkAwwMvvskuKlh3tG5W2zZxZ58xeGJzem9UuAw2lh9qxxWIOn8
VjfB2YuHgSmESuDbRIl9g/FUH/OqQohqqOafmX8a/9I11z5nguw9gBnhL9vr3sNMZZ8EWTARNzf6
pMiwrY38RkokRaQ2kd/mvDgt5umPp+O6hIc6nU5PT4uuTCzqZyvEC19zmcD3e2lNb3qapv3b9Iv0
xEKEztkwQgwCiTFH0ZhwIfxZVQnPDy3SJ43b5iUea/+EPwTHUKd9b/tCvHt5cSGxjdp2ZWVvLCni
iwFDaAW++2Pszbs1B39RZlDriorJwfHANZA74p2mWVhRB/lL5BnXZjIcapUj5ArfSqmL29PKFrH9
wKD8TuOaCDgzAWw1VypiHd4RiVNTglc9mlGPQsu4H5cPKwOHf0+bVLxW6sj6zDvLuXpsUIZba7kF
L53l82V0zX7rYGU4QqRFfyd/S5FlL25OEkSV4zcqwPTDg13F2nAXEcJewcyShnT4JvCRPQupPrIC
PdiYe3wXrXEdOtu4CD+JHr785I4LEAe4475sB1BoTRfcKsAQgDdi7xmwkvsqmKWBlsmLeyizggxo
jeay75eUzm39ghh62rT6TIeOvQzFjk3zxXbOgxOS5UM43dUtqBd7KUNCadHEJJbyQZxfeB8HuJQE
ahok2DjlLgnsbJO5Wn6TbXNAV4YCYG4mjc1gPtMU5hpOsXj2G5Od/hoBtog6RqGUktRVG9CHN12l
kaNFLAYVNXpz/YXpAwMOD1LJCmwg3GeEbrj8YR1+ylNsSyrqi4ep8+TZSS3klzI9sAZsPrK22iAg
yQ4paT3H2sq+MSWZfsw7RayNy46Yz1hNgnfu35c8H4CY6yPRdAbkqyJv5KO1EvvUOJG2pY1jf7ij
B8cuNX4GdZKsXGPcuUDkt16tDyexpRo1/MIETv0UtuwbFXd/S/6tWkni5y9GgvdG08y/vXQYNiWL
KEILU+PV5HFElEL7bmV58e7fZAcZxGAAXBcOdZVD4ln5ScyYLpOeu0y67LxskjGkSqDHzs2ven0N
J4iR0RzUWWHQyui4BagOTl0111Shgs2zRz5vY0saBGqAOSyZBUxCGKp9AUwkb0Yp8bkkpcVS2e3e
ehCmcMP8Q62Hh0RHy7lKQhyApTmsfZnD5gk/bb0xPrrUh87mu+Ma8boXBu0tSCP7FqOAAsMHTd2L
XPWkw0K+Q6fxOE18/zCVYFlk6bobSK3Ok9oc0cxam1hH2JsppX3t3rLM+UKj7WwND3lgKfL+S7Pe
ZsUf8rbUxPCow4GysA+MGPo/mHeT/m0zASGC0f8ANveZWH3zSLooejMEz8bEcA+QdHD+DA41wljP
b/Buxcmn8bAzfEu9OVJnShel3XfHNdbgEGwKgekACW2u3jRjfIkrj5af7lwdWm4/S639nWlh+Wab
ubn33CZbWdHYMlZPzZfINnVgBV9M9pPD0BDaMVEAIfwk2rFWRDkXQitG5FYdnKoJ9wlN7S/PJF2M
XlJIXkbSfPc6VzvpsD9Jz5l3ZZswvA5OsxZSRBuv98Irqg15jSnMX5dDXTouIRXRfYyqa9/59l/p
EO6JbINBGgNpqAYlmMbLs924L/ZS85FhaRyaUDaHvpU/ZM8yGJHqCAHEQca/m+AeoV1PHkximytA
2n83aZzw2y4nQQXWuLo1t5R0dNJW0DdX5VHzDCo2RjR9BVQXJmuMfuB/Q84iGbaAHPUMTxcIfrBD
w2EVMUE4OFbjvFg02u/Ef+z1zmOwJzJD37RtoXa9zfwINl+LezDKKf2CeQX+LL4FVao2Wp/DuhLB
056f38umMUE8rMwxkpvSwXTqs3Y3zZc/Nbq5b9G4BljcKPXKo+5K814H7otVZsNpOVo2nksRSxs8
KmI12Nep6uWbq1vh2zj8nbR2D2tLC04GFx4tcPOWABB9VZjemKaalK2TRvsKBgU9egyTh2+zhAAH
GW7GGP67pmn2LW8x/C574IEwlino8Igg0BzR47swPycSw/Xel6MUfMA2DXGHVJ32LEtr+jUWwH1K
2/m7ruhztHUKt0p/hJVjgHgG3BfaljhZXitOcygRkWHL7nzS751LiEj7YM0V6RZsNPwbpGnLYdqb
XyMS9hfDMb5ZNPc/8kyzNgaWx5tj2USalSMpFkZ4jou0Ig1itNQlQjMFXzaDKdGW4c0S8X55BATz
cwAFQLJpEnKEGUh37ZRBl6wVZBHWgK+ajlzYoQX4zaM/jVAw1b56p/mOhXala73xRhi9cxCNXW20
qq6/gRDSd4lryF0L5+ybqmC8pyMlVjNvSHGbu6Ndm1v30sy2dWLoL7kVRqyy3WZPdJYFnCSSu9Q2
AXBXNYtuybM6JJz66z/2EseM/jmH9wWunSy7Xd56xn3ZVE7nrCXTZxb3nJvmKLp44AFVeT7iyzHI
j61pDt9ydIGrvLMIF8ex+81TBrGDrGjN8ody7F+5YySvZPm5x4Fu+47oaferxz4Y05Z/r7uAtASz
JT25ix49CpdnbDjuTfj1djkqE1aMrj2H3QFNnvh7jjQBT4HG/E00yg6o58/a22jAxcuVIwu/O+Tm
2L+AqPaeldwvB72b9S9KC5GKVSTnlfMb4NPMnF98wy0NwXo3TGnAhdL9u8ldC2CUivri4PvOYbKI
iWvqSe1ZzIhP1TlXo2i0F3+OHRvdH/wB2a5K4a2uhYFMlAm0A282R83vMv/Y2pRa18vDjuADDVck
j73lMbjsLZsZ5OjGwVbhtiFxQK8+S6xiyyKdhx4pgf/7vE3bVdrW+L2fz9t0fJmcGJiFGLS2XqLj
SiOYavbFjjWdT7+kzd+FSGDb+IPO/9+BXTe/dft3DLwwXFUh8iXgTigi9K8YdNFGgHpbNWpwr928
WfaCLP93jzrjjstJ0HtN3FM1IxEGx/h378+5ytLiEzB50E3J1WLtfl32OmJeKA9GNiJt5/jnxeX8
n7dF809JnNPYa/ER/HkBRn28NSVr0KauBzLcA+pg5ai9hdJOH6Y9nbNJhe9h5xZvGdTlwHJWNTWE
XS6zgMZibIZnzfHWpZXUR8M0x73lhNkrU1G8C8oWv4L+N2Xr4IeTJ8dOR/rEd+rva2vM7r5qK9A7
tMgpM/6gN9sQaFGpG7i3334O9BY9BBaORho/lEsGQxCn3y2Wk9sGyB2BOy4xd/1EhxFd12XZDL7+
7x5s23/3Sv46wPAhRSXPubHcLU9WWtb3yJ/quy/a8CZom1NjpLiDF3rnl704T01a7cek3AIWc0M8
vcGGtbb87vnTiS79MWhs6yNuMnUa6eWvw5ZDy8+7jclkfPBJQ3SH9kfCB0XHBANX1gHk8YAUXmO8
PKsu/V/sncdy5FqWZX+lreb3NS40BjVouJbUIjiBkcEIaHGhga/vBaZ4KvuV5aAHbV2WZkwyHhlB
0t2Be87ee20j3zndGF71oXzV8OI9joGq74eAOnnPcx+zAU0/KKsV9SThiaTw39+ECZEcvpwCrraf
XsZIh7s2iPwMgFXsBPrg1x99vbG48RGF4TNCrPKbShoo652ESvXPN17SiNxPMCYfnaHSDdCnzJbt
ZBxYQnulP9RGcQJw+o93oesVsNSy4vT1HsfzVU2wZj11rKS/1MW+tt6EXTW3lVGVDyb9OXk2wjPX
wChO0OYXtQlFXRwDM3NXfTZMr+NIfmWgNtcXZejtB8WeKMY6cRVls1xwon+8Z2Y3WdnTS12Eb0YZ
FJd6kd5LunnWHqWL254e+ocqPSgLtwQcX9oNnHVN1RHF2U20dgrCukzbn0UR8brWMwR8rQ9uC2Xi
+xN58jmrJ0fk84fQwI4WLGdPlmesrGVL/+ubsZy+2+RRd19/FGP9LvDWPNHeC8+hYbUYDg7fWWj9
5BnqEwnFqlVrr1bNE9dQFuHQeuo2gOwoOfaUOIaG+xO7D+nF0Bar2QuNJ8Flc595geDh94wdpiGL
NbN+CmWd/ShKeRKg+H99R5TT0T4lpoXG2i07JU+gxIBg8IuEelC3d8+M7C6zRf7391jSu+eUjcfB
EB3uDaxYqjNpD/C0MxQPOFxf7369cZY//HpPI3pxbPi8rz9yvj4P2ZTI4lxf88FVD05wPzpN//j1
Zraihy73miu6Yf/I1UKuxmGpfx1yqNcxfJt4KsLbtqlIwTm99r2lRq8wze+dsSdN/x7bqfs8CKs6
VmLZmEeT+9xEOpSHCOF5XD7MZ9ABNXLTsagCk4GKX5Q38Kxht8vWFp/D5a8zUd6fQmlk5AwDj7dJ
aots8B9S1SmmKlp/qFQMk+SmRlx9Sl2UMMSZOw2gyLlt6boUxQDIQU7QgLRmOopoVNuuwYZIIDJC
27Tu2D42F6TckG4lqz5MXQcBwMjknZO/fWUCpJXyoiDYsYlBJbBU1x4I1DgwQtX97HoTdz/ZvdR2
jLNFyvw5p4dkpeHxOXLVyreWRTguduyPsfMKKiyWHYiyqcvqBg4540RorKiPoeZ9o5fuWPQ8BOaE
kyPs3AUIAqYj0DvyJkaGzwteLxZBmMqecQy0yr6puRXNFotwyUm6KGnajYzHUgF7oZDyLmniBEsI
XTw51STCpST6+KUVN3TwkF09gZ7duMNkry2BZU5AS+OaUzyYOavPOtOG28RmxWDb3VWH9bPFrEAS
YMLf3GZ6slOF2exc2gVag9WrCy1cWmAe7LnY6VoJT9RR268H/X/+LrD8ByTZHz78/5JQRib3/0xH
+F8/w+i9iJv2vfgtHoGv+RscwTF/cfFlSPLdHDG9L9TY3/gINtiEhT0GN4FIIf9HqrAo6zb6z/8w
3F9MT+N/6AymtIkH/xOPoHu/UKdgOqARcC8BTtD/HTqC+fVC/TVdKpZvjD/kb/t90DWVtaFSKwg2
kG7dH1pXAJ6SasBggqNa0tBa2MQWbnKlRblca0pfAnUojtAl75C1u44qWtys8jNpxrR+99qq6zH9
yI79FEbHGtuCTrssqBqhxWucw2ZDyDSG/76GDJQx0c8urqHnpINLeraCbq7hLU2GjfJjq+AAXDyz
L6yJQ0jzUcyeKZBdFa0SN6jEoctNyuYtHPkI+AMRcAOaOSwpbxVYsqSNdgq0b9pAU9zaU9OgXepo
7uTShuNmj7PMHJiXIi/Gsz2U7gQSH5gqhlImaQasCH4qnYBUchHiywNWRPqUPTLcc5YLQUHPt+Rn
JEZ1wtZE2fXMugVtDdcxBVTGIUBhON4koLvSNznp4kW4k6o2Xgmnwi+cmbYRkc7CuwdZujSVO43K
1tJ15+Y1j6shWE9Za3Q/Zqiy5l3HRRgao4Pjd231ZRZxNbfphk+0JCmPCfQIFEBWrWKt0fA9+FY1
kGUqHLo/N8nsxh69jZE1rLsitL1z5rDmhJpYZN1BJmrWkT1spZPLLyJ7n41uMmyz0vL4QWVqII8i
hkoop3yxW6ymtEeXTGpHAViyiqRaT9o4q2eP/rZmNelNDNtMGqhlWzVFGaw5Rixniw1gKF9MbyxG
MoZTjyhs4CH1MDix2n/q07lJN07mWWpt1Dq6zeDipn2GbWdXr7ZOS+W6b7TcOPMIJDSqjHNlnYah
meHYGQyIPk8xGlVmwtzBJcHBFl0qp+VgSb4jGg7ItjCWfTUWyY/E0qpgjcs/jzesOmKu77bOCIG9
37QfaI2InkqzcvUfRsC3uO8sDQo1fCeV81MoapjYbBQO2c0wbrYUw5QVghS5iQuU5MkmLxBHaFcJ
Ubs7Gi5ZnNuGh7JBaiisOtBFNWblqOv0btWZ0+Q8jVmDkt7UeY1v3sW4x7m8cpPvoYRAS3uPPr6M
7eIZT1KVD+u0i8FghXaUUlec1EX8nAh+aMAkAnBvRVEg4PLCIdHqBaFncgsgrcG6WEqFiR0nO468
cgBjsGsxMQE7U3Q+UQ2NJYiiRGVErwJsR3DImAuacwQTrP/WZartLmkLYWEN74h7tZ8mNfVOE1c9
PFqR1umbUU6d2NmeXjm1Dz7eGnb4V2WzcW3Oa77TaOZPeD9I7LxM2mhfgXRoeSap1jjkThvnSJ4Q
OaH4pmq8E3TyOpAcqFTxvTbQWJIIR09WTU4Y7cKxwQsfTBJPDfB2Mx0vXmj374yK2iHlCAhJJMdE
nFnsCTfmWGaN76YtunmBzRaqb9HRq2XXBeuFiCZgeK1BtVxdvJKfNpMGN3fa9Or50NeBV701roTE
kem6LlcVKwr3ykyOFB+PbQt5SSiRvowSKwUja50ll9wlh7mxcH6w9QRIVqxZgGC6sFPRkxrr+7CA
SWyYMUTDyIKPz3e0aK0ydHIoupbADzPFlsWAmFhV/a1qsHC7K4TwwRn9EAM4OSw65WKgznLCaTHU
gv47Ox0Gynkb5FE6CQNb3uJFNIu7vLcqbx/nkRcctVHTAh50wZVtxtBjXwFHVdHaM+a4YN7zsvyo
5ewWDj0tkyzFyr7J8w0vLrrS2zgIzG38NV6WX1doHlmKnZxWZzaYTEsHqJVkwYucwnjpf8vt5KZw
erbcpIFWPeGYcDXTBjT5BkuFtYoGW7tJzBilki09cKdozrTvOeAVsRawEIj/VJyZtpnTzjik5pzK
GqVjuGVX5zjejn51J1y3SgMDUAD7gjOFCFLs4znIJBdeI5k2jZs5kKQMW39EGgxT+iULke7yNlJi
m+bYiU+uqeFxmXoIAltO+OMnORmtX3Fnc1/CRrQv4JxraN+qdF4Kkqb2z7K0CXTMmop06uk07nHC
8gaK8QJHB0HWGBaCRSGn9JUm+w5rs2GKsH2LwwmgYj7wgt1gsSVyVNT2pL3PXr44ZYeAQNlzChzQ
WNd6AtXZgUJM8ZbpGS+mXk8SeGHNtdjtyhTkc98jry96Pw+f5lSHGhoY7RJY6T4kSxpa74PES6KN
EZadug4xy7uDRuCjeWtDIhE38D0NckvcHXu/ElRNXNhAiXEXq7wavuGoaIyNF8bWuJ8LI7W2A8p5
CwZYoZ/LyQx5ydJFHmP5MGJ5TKygcnlMbb07W66Q1GS7VZC1h7ERFlQ80Y/oKz4xBYhubRwXduEn
VBgEj3VMKcNKDmDQ77HUd4TqprLuPgwPkB4aflMvfl7FQoSCSi0MWSHNtTkm72RDbPEdPZsLqu/G
nXI/A2e24F+ylZ4KYrdFV255t6mOIffu7oxUK5Hf07CfTxILf/CE86OA6L3kVr0NTZA81fyuZu9z
kxpcFhHaQkL3iZOXt0KbPPmMaBjXDzgeRLyS47i0lRgc464YcOt400YuI76Ki/tKjb10thLCJHzn
PrBIYyl6KC6R2bYLNLDVLXp1TVyCV3ckvPmYscwcrpwJh+QrBmft8kHiGG/pm1XPlB3hDFzRRYr5
idegcadyu38ZAWEnjC81z6mhMEt1tVoBYILdW2Zi7TKgzjtzu1yCowoepzSkzo9barG3xnDW2SuL
UVxiOZNg5DIWodqOnYplHybDWmRBAXJ+o5wqLJG3AhiGcZrq2qZhV63vcyxcyY0Uyhu+TYVR/9Rp
vxxPMbkz5722zCn6rBtsZxneqdjOuYRwFHP9yLUJEWFoZkXNj8WimbFfHz4sEm7NKirahNrolLYb
uLejkXAKm/BhXFs6Fgeo015L1N0ygPJs8GS4BvzYZEAW9VsUbppmsS1M4qMv3aT5oGkrqq4cxbBV
nOQgzfk7Rqd42DCd5uxhrVbhLXJcQLG3hG8VlZHgFWeqikJxm9tDOpunwLYhVaPDR8jkxwjhYwxf
k5y/8slr026gwGSactV/hxYTFuXWy6Ju+L8zee1+lAs0ufl/gTln/eVUdXmf8Jn9+O1EJZev+NtM
ZVq/GBoiqqehNWG4X3gtf2fOWb9oUIlMF56SS7jD+nWmElL/xZY6OHLmJkvH2sHf15SQlv/zP4Q0
fmEGIrcFk86QaDHOvzNVGX+iCOlU0XBUWIY7C2YM38VvKULSEaUqeb74HmEjS71YBS2Vo3IObpnu
2z7lkksDRD9kz4lJvykViO2SWKBzjmX9twHrt++TDx2EfewUkFh6BsJpNxntVu+nne24xyjnsiiX
XVvxBEiPJXOa/4ym5E4Srzab5EQf312JEcbuvv9mvP0XWDjjT8ge3bW/Zk/eeDhHl//+G0RSy+3V
TYD3Y+3E66/damawNrX8HMXJXVAY23DG+7NOsgYbbbIa6rcpnB8iocC+VUezTp6Age7HLljnUbbD
V3bG0tEGt3KkfZ1QkkyTHaKrp58cwFct0m6Evhbpa0PLbgw2qk1H3JOWLMWp3gH9Wtqrv/4J/8S9
W35Ah4gn4zf7LWuhAf3mB4T1EYazh1IuQfwmenwbTexVnO4yGR7Sg7mrluDNSJPpX/+7+p+WavzD
FgdMqTsc3jT7DzN5gF2lIh7pcZ1+LsN6J9vixGUXDXtYG/3znBFToMq1ZMBlWlzFhXbSqFDLyYRG
ruXrA10mmVy53XWg2DZVD3/9/X2hEn/dFbi6sXx/LpFezeTF55rm738xo+eQMUlbzy+dbmM146sq
pl2uHYc2upDwOI+OgRsGYylBzRVioevQM9GkO63+1Hu545C1KUc6dLrXjIQh/uUdTQgwiLtXKnlf
rTCGCryaUeH8SAv2Ffy3BIN4YvpORVaDmgfOV94sOeFX7TedXTsL9/GoIvEi+4SW14SYATlL2lww
Lh973TmNWIqc87z0hl/Lyrg3JJzREk4pvs53Pc5f6jy/SSwXj6ZDyA6Kqhiunp3daPG3v/7lsVbh
t/PH3567sCg1h4sCl4Xf//bQiQWManhW3rzcp3Geoeq0kXMUKTBWWZ5a86PTzDtM50+6V3xPouDN
m8zXcOhv6Kw1yuox1yjg1dhqzodZc9YzYneb6h+4EfZ6S6otsNbI7FsE0rcUgzxDqpuR16jmFTcl
9A085K61JRnoh/Z0Msd4k7X9BnviI1jf3GDPTlUuwygb+fkxYqrCf/rUy/xkAuUanYLja7PXxYIK
9igzz+ZHmzK5IuPSpYlvLjiGsPzwaNr+cjBG/WVQ5YZb6rZJquuYZ1h+44eUp2qASmPhqHL2NkqV
x6CisdrIw28ipDu9wRMQVLf0XPoUvNmfVs1BhXzuWNmrJrG27LRIe8orlb8HZI2Dx0EGhFinWTeu
VrIUTY82+WKb8qTElh/tkPEx2ZRp3DtY6nQNQkJzGYbuJm7sPWrsVr06dX9qIkxfSXTpJcUvLSGg
GXt2AvPWtdetRWQyKM9EGE5Qe3eYUjDpl1uoBAT4ZOXbmcKxhx9Sg2/tlPSEeHtV5ic3pvcG64eb
zceQXbLXysOPeaguRlJfYzPZsbDxzXZxzCj8XbH7rqvg3SO+VlxaJ74TkX4e9RyLDm4qfG0N5vio
JIGHOQ+Vn5C+e8pGsTGATfXFsGEDfgSYucmyZk9j4A2MySf8I4Q6z3iQj1Q+0gMCajGE3mga2x95
V95CXNrOrXPg7POc2OHPoiPhQ3i+sraICe6j3pe3gUW+Bo93MFcPDvz4yDB3Tj+DmrK0O9BRqxT8
jRDJp9Pbh4jrj+PRniu9x9Y2X2rIhZVJiYm2owBhl47Rp90h5kxyC5EP3nh+nhWLIRafj0pZ14T9
IeoCNP30UzjqFRrXZtZdDCRcdZ2GQy1A4+alM+2rGXQXEh9vjQ5XZsrPQCKu1MGmJd2br9WGjeRB
Ie7pIMU9i5Ql8OSkJVXV8Yp3FA+oFBvEsQd78KOazuXcviY4iMw5B1PyVLnU87Xuo1nHH21QPKjZ
3Trkv9Jies4awh78erfmotSUTMpiXDfAT6JZe25Z6Zcq/xCORnoER3CmHlIj24SYhnRTkewTez0N
Hkcv/kgIQxVGvvHa5GOxqBHvUX4avIeBi6+0uxiW2FiTvGNNpXzPaq7YE7edXe97l+twSpfc4ikH
avNQk6aDAHqEjf3Uv6NyEpMYKjQ8ise9dN1lkS8mddWI8M7eT1upH7lePqhieC7ErPlQnnjicl91
x4TX7WMl0vvhxOriY2RfIWrzDq/fucuGS0M9qFWrhyY3n+sftu0IH3qO9IdT6F5hVrywerxLseXE
hO78xSc203GRFeq1jKPPqOR0UwTpE6IPnCHCY4FTnQbLBbUQ/xyVka5LLwei5uw1s7zNmmFTx/KE
1+ytjLKzXVrUY/pNah2wMj8Y3RLz0LVnMGvkCfSdllUoXziqzM5dO8whTLgcJZaq6WTWIUbo2k83
pb02asg+1hb16rDUZlWssTvTkJO5J/YJve8oV2A9BWoRYONxlkYAx9xpCXK9Ns+gyWm/cbOHuqn3
8NAoitDNO7TVa6knP3G9bdGIHscGzkdlfaBlHgZ6NkTrQHErDFZ6mNUyyjlGrjCu65Ur1uRN8gxy
c4fjZV/ixgjLATnsfraBjkELirQUYFO/MurqITNfGic5Q++7jBXsQJi1mmMjJ0dY8tpnU+Z7K+wP
uowJzM83feeR2tYjP0VSikb3ZSqCn2YMJMJRd7UnL01A7vYyUmRANoE+5Xry83c7pkmhFzdyKh8d
g701MVEBysefyB8Obnytad6YmZ3zXt9Sb7aPyaG0atqxbrjT4p6AHQusCD8frzFWlN6A71FL7mOr
x/qisJ9ld3rvnaTJr1Z2K9Xg18WgV8XuvqfrItZ3QeaxWEwOHUZGin4f8TTdBh3NSNwH/voOLZ1/
dYO2PWnbnHNMYymF+e25L68wFRTQSfyMiuugeUYYoffkpjAmVg5M+iPlS9TXduTBNApF3HYztBBt
PgZaE8ksVCHzzH83AtHs8zhVNPt8LzuCCdP9D/aBv9POWOz/5pH7UyPQwzKz/Y+H7vP3itvXV/29
FMj6BZ6yIzm/G55j2kvnzt/mQ938RRKYND2ItchukFX/qbkxHuowwl1GGkeSVLA59v99PDTgm5uW
jUimg7o1aPT5d6ZDFPLfPdEcoDjSMr2FM2tYGt/LHwYMGFIxu/PuedS1wHjAlJsFN1RdkkxOR5QL
Xl6h52WHRk80WtG8kVUdhJkm07jbxH32HLe1+y3BCLDMUGqyvzcWsRy2inXf0MpBoHEro7TGZBMX
KdeFYKRklnhqWPSr3gX6EPiQI1X7s8mwy3wrajMOle/UWWdQS0qaK0EbMMkYWG+zAJG8wcVRjimm
nrlUzUUPHIr4atQgkLxeYtp83+5UFaeiMAbaGzpIPrs8JdkYe5anP9aQq9W3tofatHc6tdxn2mjQ
Vx0OF3zbjamR5bHrhD4ygNcIWCulD5wUBE7U2Gd3GtQwCiIHqk2Jq/uDyb+gfGKEPGF6pbvDGlzm
B1MX4D0sAHzRO8u3PPWRy/Thisg5xBxQK4e1lw/bqYrvzZrEAGu2yTLXVUIJ20Yr0RM2jcKOudUm
0BxX7u4AVYHbFAk3XalZ+RHPa5+DctJN8Vl3YSl20u7JqulJG+jPZJo0mElW18znjvRweETGcnHY
dJWh7jvXqMOzkUKi9ismf/sGBKaeXdjlex9jEbDFbsBRR5hHq0mtVcBZ6SOlScmD6dvb4Z6KGq/d
FyytgVjRS1TS42t7fGsGoftVPzmPFNXHxC/zFE6xXk5PEwIsDX1z7yTHtI+SfN0HFQ12aZClT6Xb
gxBoojpK6BXSe0XDy2QCIlPU0m4CJ5oxmKgmBhqH73bY0t/DHYjonvGAhlHNfuJye72YavCqpWg0
H29aUL/VWZcRzq5GJHWJQW1QJCqGvIo37JLtx0FXcb2OCLhbLCkhtrFiRfpbUY/ZeCfbLXvzGjYI
dsBEscuQzS5r+9KFrtmD9GM6jn0XxHl57yVs2G/dIJmMD5GKeNrVQZ8WB00VrCTcermzpAGboJym
bI8cJ/TmoKCU2K0gvrRFS6IfXp/rFIewjCiXBgLZFPLs5bSBjhuEWZzA617WnMCpLG7ApZP6c+gd
wYVdYNsOk/w+5BHPP6pClCSky0ZN7X7imzHjrR2ntD7NjuFg8zdbmTR+Hna6+FnnY6xTQzjMChhB
G/WIRj4gbWl3K2mjmg5+N4hBfyqhJdTBTkXGUJ9Dk5C1typ7fuotiQA9OjchCQeSM7XZx9U1jXJ+
RklxHWGxQp8HyqpsCXF2R62HiSdflJW8DnkLn7dw4eHhewms4UAM3RGGHxazJ85tZ1eOTyNUltj7
ydC6CotMNY1iFfFZZnxm9ZPrpwiZk4NdYouKw7nB1QWZLkVexkFnO2X8VutDnN9J7DP9974PFPTV
tojKd3C4kXkQOdvcNZS6jlIQluIwqSjlDVe2YQBlE3MwVtA2A90XlTf6maVpRwuyAOqjMQzaukzb
GPRES0DXZzpe0CvJEkJsuoWfXkaiXCvcZ0gbcDnAy3upPUFhYR22iptpfO/YvsFDh6JCj5Bt3Fud
aYHUNaOea2yWJvqrLrtB3kSFEVmnzh1zsWtLvWm/NdgS2C9Dgav4o2HhpbRMY6CwYJ5XJ9dGpd7b
Zj/az0UzQtXxHdxXvKIsUb0F9pi07zVSsk3KBePHNq1IOWwhADvyVutG07jqFudoiOiq5hpEHNCv
sWB6W+IO0XSkxtP94Uq0lV2K6W9+YsWf2Bim61Ixy+h9jr1cp5pzbIj87wht1/Jz6uAuXMl0BOM1
mNB+4HLaxcFNINXtk4buhUPUU/C9DkTp5Cue4aO2zYPJY2rnRO4e5sK06XmNlau/hdPY0kRR8CMC
gwkh146YdKmZ17hOYAfnSb5q6bkGwzl3rO2bmRZ34rqI9Ec8UQPqZdaaE1kjd2CWdrjW40qkCfZc
kYOO/NyuYOu4CCzNjUq8Hm0RP0CyJftk20Qnq0CcxtkumOm8cRpWnZgMxDXNKft9ONQZMlHfmfWh
1TMYS8RUcvPodJrcxGMcKejmc1/TIVtDPDH71yowGI5ifchA1RNeguozYMrfZHMYlNscPZUKgZQM
4H60uTdvQno6hG8xOuBjycb0MwusVt5UjuKFl+QjAJxOUip5cKHCM2K7M6hO/nm9/7CRrGk7Ux8t
qnD36XAFWABwBT5UiLcB3fZBmsSPKT8tvGiEpmRTVh3urnpSprkdtETee3EZpxfdivKXdGRo8mUh
KnlAhKfOzwiitNi7mGSIGOtFVPDMCeV0AB1L9bqdp0a1JboY0chnOHa7K8mvqU2R6nmJnzJxGArJ
kpbMaoT+dz1emPaCxD/pJ82c0+CtHpli3012ZOGB1YbdMvOPgU3vrKrVOrG6Vt/CHJ+rDbp6N9xY
LC3Vpm6GmTXG7ND8VjJpZ1s7zXILi8OUzzdxZuYdrUxRVB9qOloZoSgqgPguNFVvikh02qqYXXIl
Q5lqin2LUw77aebuQqUaZmjS907LEbxp2Pk1I1t/Bh8zif2poOT4hwpbEr3FTGfshrneM042ScKR
AL6pPq0CWM3Omvsi23S0gDhbKtUaczdF3GG2fRgW1n8Bkf860/26/cMECrhwaYB0WZsuNS9/OPOJ
hSPmFs6HF/B6q14S3HyKazTCeXYXB1aZPVjCsdpDn6OzM2fODYcrvDSctITSZzqZ8nEQFC+FKGvF
8b8nja8O0f9i0qB44K8mjct79j7Evxeh+IJfhwxpuzr6ALKSgc3gH0MGnaQ2gwcbXh5o9JZ/jhgC
7x5AUXqs8BXzZOC9f84YQjq/LJ/7b1QdLV/92w0zd1REJ2oKKRJycQ3afxhgw8npHBiYoKCmPFoZ
Xlk+CrTNvVGMWDQG+uRUZ/U3UI9PX/8xBtEGm2Fa5yZ0tV/fFEEjLhzXig0ybI0F4R//NV3ei9zM
PhpoT3t8PdcpCY19wooIxkl55XTP3dIaXrXatPcNp9jN14eZEmBKUqmuUjU2ycFk24l8fI3SIT04
EPrXdZNef/NY/QuhSneXR/P3vxB4yLZmYf1ZnMrsbH4/0ZcCU5MBgstPlXiKxiQ+JX1Gp0eTBeus
sZEiljdZE7H+maAamrBJuj4C22aUA7JGcjMzPpAQjg9D0r+UBlFs10l+KFGsQw5DG880mQcUbcOt
Fx/SIXszU/GUsDfx7UJ7mNrmXBLZcOviJ9CyxM/Aa/jd5N3hc+b8ra/1yjL8dp4PHsh/fwxZgrBb
uUsMAy+Wys5DhRcYMwJ5zDKj/GKjavoba+L/OtUEHqcBT+ugouCvwPPubaCEUtgW9rBCbFqps6w7
jWLOwMk1cACqHKaa2RTruO0O41LqPpMFylO8UJPqHuuQZqEmvnh6vZk9d1pZmZGeK5zx5HjYHLU0
kroTIGR353KS42gX+WzVNrIUHw5nId/pTrWkt8/NJpd7Ck+6yGUjDYTYj2XP+bB0dllVLGjYgZNO
vmroONhEAHLXUoSfwHD4bHg5m4k5QjNfzSJnrYjloU44LZrYwH2C3zd2IL7HubGy5xKF4kZLchim
QHMMK51ZOd2UJc9EuoVwGx4LjN6J3twCbiQomE6cIOW6M8SWyZhdm8j8HCArq1riC9Jb2wkNcxBS
jqEFi1ksjaWY0g9OHjxUGYvRsav36BzpWetxE2WMFFiiJKLljCfHBjXRE0lxEue7tBhdZw5Pdo+9
k00uBn1pPQ0VnVMKej8LUSvYFAMi1sDBRtMDaJDVauBY4VPiiicDQ1VFrnAXV8El5DC1SUTvrSoW
hQI7zKZ2wU9xPdiIIR4PMuDfK8yU/Ger034ubiw4KL6MM4hhAVC2yYyuRj5t4spcdaRGsejgKkvk
s5NHnMazczIY5F54JoxdRSaWFSyWk3svDIyD1xYsxULgz9iSN1SljTuzrGIsn5hYIj30uICcqi6i
gykjENb1sl/VqqZa3jmk5KHIlG1by7gRrpbeOYO6NGUK4EZ4tBx6JacAvLPLsfIbSPzVTJmXObnk
8pHFkmECeJMm1prcErZAvPJSrmDxt+cYbMoMcALk58Ti1LgxZzluGBQ+M6NZ4ruiokwluJ1jeRhC
7574Ji1C0ClZk5DlYwPO6e7TydkHKxYEB9dQj/1EFt/0TsQ8zgybyqd7p1trLU+jmRe6oZscUBtO
uCM0qCi6o76wwIQYP2Wjc3I9nkx9CorFYtWuUZxiD9UWGFwUt69OzHwXZacJW/dq7C0EcKun1jSF
IIFntNM1aGH8xRYq6KZsqeXJlHYsqyrYmBaqqL4zw1E76kJcSdmjKoAhCKIO9hgoe1BvzSp1ZnfP
qelZRlCf+KYu7jQ8dCOcaMettiw8er5tnRJmsjbm9JgKnRCwmc7+gFNrncIc8id8hhbI1KDDgcPS
flT697yrTnqg/cSVQCK3w0oddw9D79Jw4IfHbLTMvRbzch9GNtgyiE5NGr5LhVTOHPi9r4C/xQZ8
HqZ2vx6KeFWyYyup5EXwUHlIA4lVBSfGt+CkIQTuZV9cssTwTuWoGcsv5B//1V64NrMQrv/1yR4M
Jx4ISB9+PpfDGv4TdCxWE4BekHVyPSzPWIrKs20mJpWamCQ1A+yrNRWHekghO5Hn2gYQKlGdPiCQ
zFsv9rY9qkfYcp8Kq/pmMuYa7ZX3QlDKkDUFcRZdbr7+6Nc34EgItQl7B7afzrI0vLpx3F5mqg1C
W9cftYbLfZer8fj1oT5RYz0Hkbb9+lCRKywzXI+4xwzqVJX+WDZ5fcE6+PH1UZ044p7MPIsnTz62
PY2v7RiQaEqicEsby4fdUygwFF6xmciFHVlhFsev9379kGxMcYwRKNapaGm9c+XKWLb5VaZnu1Io
RAyegpoRWMeZEDnmOuuHG4Vvad6bzw4FPcyVeXthpWmv7ZRyGi3zahzjavST2OSGGc3XiSGqTLBj
5LZbvQSt9+raaflz6fLM7qYuzj/1mKrFqOzdh1Gzyq3O1HGa8AKetRKJKxokdFZeKVg7KuA3Xep9
Wt11hGD1sx2078izw3NeRtGmDMLqCLzuAO+mO5IPrHYdLrF7Am1rszK+E5LGpQ3ihcWkplE9Zxx6
+NDAy8PqXsbhjzANBEnf0a869ZRPvf4YBV6CZZKwnqhpbzVbc76Qz4NZ4+hXOw2jg5uJ+OoVqtt4
k+48tF7jcVeL9beIf3XEC+1W4xNXQ/U2frCZxsSRd5+Tk/xv9s5kN26l3bJPFIVgFySnSSazU99Y
siaEZVns+z6evlbqL9TFHRRQNa/BEWBZto+UzIiv2Xvtt7rRT2uCIU+WXrZLc/F3mYe//eqXjzDM
0B0s8LtLFoZn003UQZX44hsSuw7Yx0hBLEGRcDvofZ2ph2Kc9h0D3j/zNpEkEWsjWgse5jUx47Oi
7diL1XXeQUYe3CwZ/vJiyuszOwATJ9zd7ScBXszDzbTCt2eJfUe2ROO05cGqT8z5SE6Hr0y3OiYh
7ANxtq3BOZd6ETyZDWf7KuGcYkZDLZF4DwubqjCPq+LA5KkPVUu4ryhN/VQZOWEKH56q9YOuCNR1
zNS809daZcna77QQXih9UmvStzIBuGWu9NvlupnM64bKOAuyDLGcliedKws+b2afy6YntmBa3qpB
/B6sHLWGNdstKr7sWBSohtoSLREF4VNqBl1nqdumaF6XpW5fknbFW4ZFQvR36CDvunWJgR9+4wZ5
FdaPHVogfvCLKqg4yuBpLpf0bwLi/75RWXqwFgZjvhvbRzW3v9olG29AvXCIJGcGcL0Ohri4S+ty
DdIqo0iAunFZ/UafmpV4EV5XiWFL9QWSoqbT+4WpF4bR5X5hAXgwJOlSs74lQCEjDrF5Rv1dHKfy
y9PecJjt4b1UCVtnKO2BuZj62fD6wwyNaTc5pYwGU093W1W8eTM0A+V093VHznZsKiDY7p1eNuu+
L70/I0iHI4JXGoGE9HdfGezB+3VfEzG2E7hh9t3javJ4GFBtX3BQ28fBL3Cixw8gWZnxViVnQ5U8
EzOU3IOvxWVj8aRuqvPulltvcnG0lTFRbFdQsGKp6o0Lqi6Ks8az3wu1kinmsRcc6/jNJMYz/Cme
E6uX9z8f5tK+9RlcnEr7szW0x7BmM19GIHs7gO7w27ysPfPCvbVVUxH2jXz5B+s9sVk+TUt+U1z5
iqSSzex1QadYqit2QzpMF0uTMTU75CkOi/c72bAl6zaenn8+ZK6987zsssyjfyusitTExXzGZ/+W
m8J6SJzKC1ddjQeIp1B/V5JsXLt7LlPH3UsmIPvehgKgNyC7YnxMkRNXM7yl5BpNUHNY36m8/bRT
gUKFPxuja9ynFZzYgsjucy6YKFZW5z421w9Wd00Z8lUSqo2bhDYsP/JAL7exmEtKCWCTw5QTEF3O
lyxJ70rbHV89i2orz9L3hJ/QxVENuIxVJu+pQaK1jUXq9PO7YoLaQYj9s7cSY2n06/vPV6m2sg+T
oOYmWU0GW9I40Xw1z8ZX82zWRUUCE/rnFzZwShf92xk9c3krmZfdClJFbqv91KQ5edJ84uezfQzQ
f/fzVZ1toNfxQFL+19cjrb+S0K9f/p+vIeaWlHWDLcz1c//57Z+/+b/+zBX3hFgYwdv1SyADmxf0
ujwYFF79qNxLe/3w80vbKhn0FXXfE1Ghi+Dnd36+Js0hLP/nz9hW7v3ny/uJt63oxpUhKN+xvBJy
+mS78dHiM1K8fq4iGu+O4c1/fmN8dow4eeiwpzzA7IsvqVlfmSP1w88H5vYMia0mPS2o4/LEG1+r
2smfs6wJfn41F6b14m2HTo0WdKDqFvvF/NI5zfSKHDFIfaTlqes+ZZnynhOI+5vj2Y8/vzJIbQ/E
HC/Hn1/anN8nVdtQLa9fO8/z9ozKvshon1b+YSrRcrzlnZKFtRd7n2Zy9jo9P7laYqRj82HIbrcC
1lx5GppWQG1HgrIz/Oqj35qg6y12sfZjmnLy5AnCActE79MaU7Qm8nNm7UUXHRiOvHON4UM6yS0N
P+Ye8505LUFxY3qXL3BcIPnNIIQ89W+zFwJ2uxIJ91Bz4sbxeTRtFI3s1XGGDyePGSPBAjF6eZtH
iKLhPKULYDz+LyUEr4Mu8tMMjiNoJia3AFhQ9xiEggu8vMYI9n41gfYbPqKXSbjRatgQnXEDWGI7
SJne19nL3CTWntASJ+haVoK5lu8AAL6nEqr7MsUMjbubwplHjlx0Qu6QXFxqBjLc/OfSa1DcVhwJ
ybic4qXzjpzRS0+eBMNItces8OBkMyi2RT6P9VmOwxO3zmlylje3kl9MJD5RXUA4z+CUmYagkmOm
CjitJXCLnUt8IzvQQCMQ3UJp4P4QgFLLABYzZsANxBzBjLp0TtWEPWz7mE1PKHITkyIYtaTwgDrJ
/M9P6WNgPEfrNrwWZfnhdQVTW0INgCoR36bEDBMHU5SPucxonTfdUEQICl3caeWua+FRx4W+c9cv
tGXvc0y/szEiivVHTMgEcTOI75MS5PpvAp2/9Ex+0MOGLJO1YHv20/7DcMkB68lAMQv9jwTRf8Cu
v1TbvxrDWkIvuneM6Z/pimjsqdtHv3ll8P87adOLbqw1Ync575yOlaWanhCylEef8huFlnWn0qsQ
0eMNa2/FqSIbjXQVaMst+AhOVSbCPNXWtH7ERfaVJNiiLJNtBxyNYjKgDvEOGVFKR3Pf/aPi32E2
u+G/J50wWcE/cprk9K5xY+Kbv3QJkTrsXy6geAzeiakHaThzTg4VvVw4BWr7gRzn8TDL7Kk0nTGQ
MflS/Vjfa2JT/Vp+4kv90CozDrJjSGDEatlrlbzlPmpGBAz8MKY5ql5mm1azFZ0XOfrAsztfFtoa
NlCoKqtpJPY7A1YKHcbZG276XQnkSIDkAZfzNmwnDyZu949pF3xG0mrpdEmGaXP3t1TZLUpK5FI2
1DFjU9yMxQT08slFj/pWgTEzrOzQG/EXhPN3gFxYPQhE4WQ/lSTcBU7ykjK1ardlAurUl3yrXRw5
vaZCE5jRNg+gT5Hem5M77l2JCtDzeCdVg/w0gcJHLWScq/t/bNSDJBajs01eJ2kAmynMW57Sb6Pr
z8TUYqdTGP1Lp0KfMDCFa+wqGC3zn1z2yyR6RlMIN/vibytxgW1dpBiTR0UNs5NJQpmX4azlfVk8
SAkdIa1+U+d+d1dfqdP4UKyOqYdA6wocGvOcAI6U0njrYXAQc/SadvrZxqa9J9yBkVu3wqFKzGAT
ooR9M/WHaetf+twuEUCN97puTSYAJAiMCFZFbHZvTOr3ls5frQZZRttgB7Xx9NzZR89A/M/C/2vj
7YcmVQUdo7TQ0Yh2SSu4lHoOdGUdp6q+3wa6nw2/zUE06sZpxAU/Fjv8fjTCzGPRykbpwWCzcajX
9hsgIIYZn3oLsQKFe8fvJ9avhe/LsGO22KUpeC8bNrerf88ZDQnbIS/LrpyAgAB1aF33V9GQz7FA
n2vsD1APxnlhQfxYZPa9Ow48VRnOX98cAowYzWOPWnSnxfBU1LqmSMG8IEK7IjpF9gXLwbFGaryc
WdX1wWqWNzRqJqB/pHZ13qfRuvyunOqpNOrmzZ+Hm2nl2vAW9UvChpx9po9T5SGDJNqVWAcCf+ql
P6RrOlPPE0NvW+apSZIuMv0Hh0H27KYueK26pJQsC4ar7XeXa0Yn2mJPb3rPJE8EpuG8OC1IWIgx
T8Avs7CcGGRWS/025nC3oSaHfkOuxaans6vM9peJ/JOFMSEskEqUfhe5uNQVQCDP6dY9chwIDMSy
MXr4GPgMSFYiSOj40SYIlkhjD9ZkQTTYDiWXJ6nyC/pFPS9jNKB22LGfPaJr9Y9+Y/GjHThGq6pI
AwVfdRW/cuyl58VQeSjEci8dEpFTMKtFUihGb/rXMjwXK/E+eCDrCOkKUBVP7xThSlsHyQWB962t
6Bm2Ky4raeZgk5uxH8nKDhQVvk5tXIKZiYU+D/OFBARj5r6SBqMtKn9G1GI4x+3MdK2VT7lSr8NE
ojqPcrTWKJA2yYzE9tXOtAkTXqW6XR03vZPt8KIzhL724h76iZ6mH9DNJJaf7pgScrtPowXUdaQ1
7u61P7w2bLSxvRO/KeNxRzohgrrpKPxuPaY1UmBWjqetyxFrFP0HhvlPS1dL4KXOSUyYuzeffAkj
WzmFmdklnodUm7TVHcSRkXCah0Ftz/Dskj04MoLXcFKuuSEv7hKqabCiLq/hpHSVfxTKfamqCHDQ
/Mii/7JO8lmCCjyW+cnN8zkQyC4xgQ9kAPAqTXCxdlcqT0Um9I+iUlptutfe2tzA+nzzK/FrZAvZ
5LheR7m+ue41kll3b6jGPxiyiaApshec33WUTco+SRg9YrZDQGvgzG3KgkJ9MnHFMym6i32NswcD
DWB/eXLXpTumqOKPztT3KJT4i5ke7ph/mEgyqWoEpnzUbWlkjfYuL3nTKDqhucvkQU5I4OPaezVy
okCrzf7tSBoB3nhQ6zHPTjHmCt9E9DMf81Y+lvFk7SuLZIDNaz8n02GWiAm7nKEmFz1fW6p31Zlf
6DSHXSLHEwjL9KCuXX7TpbdTPzx1s4TywneMSW6GqX+TAheCVlnu2954xPz6ipDpijsqYapyJiPP
mTBNomrfQXRhvk8UnL+qxxWZ85ZcpyoElpb+ryqj0Xc545tpe8j8D1FyqcUA2ZcZBVOMTDgA5cwV
pKPOLZm+y+kBQ2AoJTMTchMgJtc+6R08OiAU/VfUaEyXEWqwVhnX8cv3+moX+9B2k3T9XdSDvNWF
+0ep9K8FL68wLo3SH9jUH4etNwOV5W8YnRu22aTBTOm91FT/mcMDvw39PbSgYTel6i+dQRaoS5Pa
2V74Ygs7T+3c1fpqkc2HaTOUwRp7XOpezSHSNsQUyt/D4jNqMT76GXE5zs0V4Z17yns5ne1JkSa3
FPaxnvNba3NlRLLDCyNt5tAc9WVKzpDn/0Vv82f2+kc0SwwxPOISt0cK66NNUsbRaykNyu61Xqmq
hGZ6lzfMFlmofzM7rqLMMCl+/hdjrm6Ks11/9H4P77NT7N2v0VBbEh/ambsCNQx5wHA9+K5SqFlo
CHdmUdx7IpyE0++mWt5vFUMfzbfSrdYbK0a2SeJaLpOX2iiXbUyE1oZtgxLfGupEODAiLJgBhdrj
jMbfJwHOWdY+GWb61NjhWpsojfwigtn1MfRzxAGGd5xVXmCL/NYw1vrSztnRpibb16Y7RV3T7LIv
pfrttpvTf4vXjITDXdrF9vbDYPCqZ9dXKMNHJLobqFjpvkM/FNqfq/+rz66jIxPJN6zVte8pcgtj
3fXm9Jk2sgpby8lQfKn9eO2n0uuCoKnNO1cwKfDQEbEtPBPGAi25yPBs9Hk4zW0dpMwO69H/w7jC
2TklI3xbkkxh87yWpGRkTCJ3kuKooB9gd9ZBHIQlqbdRX4gbuM3hje2qThdcXFMaVSK+aZKtJlkD
u4e1cXYBaQwzs0mipdjSwEcAuVuZ31DBDyahOBOLDQtrd17fwDdPDxQVHcO27APqyqnC403MXHqu
Oc1FPE5nAojTneVVFcxrDg8Xh1EmJh7+hs0ZIIUwxdKx72tSz/ryrvTm25/n1zXR+bAQpipJN6YY
XDCt8S3b317mvG4NFaBAJLFHVEbUojO+jox8dr5MTqbvfppL/ILcxtsDf3ttNO9Vr66GEHHrU5Ys
xq1REcaTmyerSeZ9r1nEtCWC+S2VT9opHktbx8feTsYQ5OBnsvmvZS4YTTs1m6CDnVnjoS4E8QjU
tZjUM7t42aBlMtob3DDW+Xu+sMPjZ0SUqof9PWszDNUVvqM0c/5Ucf+vysi8aMfPwWksIL8KSkrf
yXBtSCItmaLO86TCVYGayF4yxOV7dsqA4xSsN+eXBWPqDvl8mFrdNwpDNjuxGaYwIxKZcTVzVJhZ
ok/G0j26kqjcUh9br8siR2osMyPvBqggU558CcgXd+nS4fiw/rY9iVt0cu3J+Fzy/E8LvlnPCsaZ
7jCMzTnEUkECNvrPFtIUUV89PyALG4hFC3xfM8vQQBDosT+tztiz2N5CZQK73HxpHfpm/oNYgIEm
9m67U9kdY+udY0sL44GRhWBGWtytULrAv+HKo6MJVqu8rYE07ByJAGqVs3/++TBzh8XKQ8WYbEdb
d2d8iECAc4j0DkSIhXYwr4znpWY8XbPxdD2gL0sjJx7T5L5N5btWLsv4vji4tv6c4l2n8tstkfDV
SuDAFplRCw5usuFsRnXR0CZoqIvIFSBhhoJvgLXrX9Krb/NqE6deg6SwcisS0/CY1FsZpQ6+uYZz
E7AvWWyupU8Z6ztts5hd42MDBGzq8ZoQa3Adl/hMFvzkfUtX6yCHVhzd5OiDdNlxY2cHc+LDMjfP
qMQjLzYKPB/yizHB0Wbks6vN8TXBERsxawU6szqBHK8v0wj7VYl7j+6Om53xgWPoW2k4bSCEuvGG
Xu1KbFnKoHn0vCP4IrgASQf5YXnDPh/4Nt/DUtkflhGXgZfXrwX7HZu9wyFFL3eKe/UbyEV/XuY5
UtaQ7b32Ovq20/d+fRWMde6HOk8fspRtnl+CyKH9o0OsFNKy5QkDK3C7OtaBPMEneNJ6+a5Zuk30
5PslWb56d77LMgz+KIj5C2hP6ob1eUEO46Hp6fuqrFn2k6keapJfSpeTYqlUGUiVb6FHhzHQv0dT
ChGSxCb2jTxZhI1fktniXrha91GvnzwzZrZrEJBtzEfUVn+Vo+WxmEGNaAtxdCroDMx/vU84LIuC
kGbNOcKGMIgGgo2yDt3HZCVkb68j2Gi+Z4hR951fCgwfqGV8l1UMuREMFs3dBKsqXwX/n5PPYMXn
SCm8O2gWcLBXUgV7vDU6J4TJmHWxrw1mqMR7EMvWQVqGUfFnWVhL3y9L079bVx0Klyl0CdYkizfj
wZqIBs2T0NL1NQJ4eQZssiNfppNjcelF6QYGYAzaG36ac4+Qk0FZyEaeSVZ9TQDx7ouZsEp0kguc
HqBNf8DCWMGzkQy/MjrTE3vSLZwkw4SEjeRNbXzP3BUoadV7WalwS+fXdKbSLcpd36v16aqrIxCi
3hPmwcBo4v5z9DviABs1s5GfR5YLakU24TnIB43pL+LHHj3652Iny7EE/Aisw04O1aSvMKLhT4fo
/lgOxoXD5MOJnVfdwtxAJXKJV1r3slPTjnODm62iVedKfPW8ilibD5CnDD4xHCWqgoKPmjRH4BB0
jldEqFLgOiYScQTSz0oxPQRmErQpAWr+6no3FcOXdUWUJIs2Dkx/xjAG4SgrDMr8uQy3uVRRK6EJ
2bFFEpefniD9YQ1rnkwSFW+GZvwN2glIYOWTwAKfmtyZfr+aZrovK3D3WUuGHhv52RiaiyhmtLE+
awvVJul7A2UwK4BRohoGF3FwHWCm3dweeW0SQmuZnjhiRerCqnOg3gA0OZ3pbIlRQcUFtZawIIa8
DySsZTDWQRML395lcpmOZM4VAaJ4TGb2/DK4YLN1KfoDTG1GlNj6AiLfbsl0we2Y58/bYIx733P2
in3acesz8ioIt1dt+ZlVI9HmaELWbWO7PmW39MKPSXYNoPVLWk+LdYGcOjZsUSPiOpwdA25ni5zV
d28wkBNvMrx1tCItlXwDCEmbigC/QR9V073iJiNW6JqUwBgTWw4la1VZZzJXX6W38s3PFH8bhEeK
ChFZszczbaJU3fz0AHfxOwegJkSxPVstYYrpCPnNtWbCCHRUoazcx8LXnPFjsx+IX6tW66p3oiZl
4hfMFQ4+RPDjbdLWHxVd2E4isA206hbOzzkJpB+nkQkdKCGjJpnl7bTNb1PdPcbExR+EbPCKjP/K
xYCBNsNoXFl++uJJ4W1+hdKNSLygNEeS7BVmfXEguQSNCR9/iNXeF3gCiNEgSBk98A6awn2Tqc+5
JFGAK86LYPPG1DYDYRD0jewrEkDPnriYBLocoa+RuiX2pezw2GOpsMj7i7y1YDGgIPC6/C2LDyPc
cfII7lReEtOlcuPkwE070AowbDXSYFzwp3ia4kCw8MlEmX4OyXSztT2oo7y+Q1lzSX0hjknu0joj
xdkKKqJmtdGIsKgPzUWxdC/yi527T5aylr2U+XNODAr4v24KUmeAyu3a97zTPly4drvYMnm5k5qs
W82UTyKsa20Wz7+8+OquWEZWNXSrFz6pL0SNuObkHQvXO5gt437HrXjhfE8dfGhPO6v53TbOCcge
W7jS/F6AxDeUoSHjk4IQdqejhbBJ8PHsCrx+aR0LRP1zVpfRhn5+l05dHtV2jrqRFZ1TJV+rdudI
F95xET306rUhz1okb6mBl55GY59TroaZYJEMKbFqh4KkV0YQYrS/661eIr2BH0954gJpbJcCQf5+
LpGYK8v5qsoyItL2UrNQlKbOjlXx2HuDdYMQcm+reDxYlYEaThfGLrWuAaRafE2WPue6YBm/JrQB
rUMZWkz0f64RH/D82ux6KcNUcYFsdb/kzETXyolqy/H3xiKYywnjn8VElAlijiXd6/fGCuI3YSur
oCZOY0PaRNEyyXGQBlWchaSbXfUTfsCTQeKjfEL+hO6P4EC3H84t+QIoy1lpo7l6WFUzYzMjIyMW
LdBjzDoqueb09dwEqL3II2UGil5HEHjKbKHqFLl9QjyUJBBOI0SCQhISEauH2ZZHd5XYkzvmmrkU
IeV+G64L+W5WX7w12KHsmemR5J+2HMSEzB+G4zL0j8scDBle8aKmd0DGgLKQcxx/D+NgRtdYVX81
0B9rb28IPe+zEvM5L1T2iCfjaIiZHTb8vsBB+P0ciyViX3bQMcuoDVAhLk/zPcZstKIdwl7f7UvT
fZl0UVHCfww6GTiifSYokz4zQWpwHYzFvB5KrHOBq1w7SJzkT75Kzmb4uAqysyvB9cFzPok1iwBF
FGc9D/CRQBjuML11nLPiNlc+qGY9Y4LWw65ZDZAVQwHpepIgtryE1sjHEX8q1/y76/Qv5dfLAfr/
oa1Ewb1MZ6Su2apx4e+BsjR0RPkzSWENyP1VnCoxXoYKoeswG8C9ZirWpHwSObS9eoqHg0WCC9A6
+3dieRSfphlVxadVGDqkMHwg2Aa/iVvaXEM+7S5JJHjjLqLvXhYYXGE9/HE287c9vYOG4OEGocUy
5kqp9CzyNAn0IXLIDBLzSgvIqRvjubv19cdAeRVWs/QPBqo5g9nXMV7dLwJUHjci2wxFBHFjlc+z
1f6pUcyJrj1x/JDWLI0u6oGI73pDWuG4FQ9T6rJ9RByxd+ea8Qfg+p66r5gxQsEdR2M4N8vJtODK
kMGBLcX4ZYkbt82WQwZcJ/Cc8dug9PQ7k0Cc1cGIwVJ4jJud0zJ56Em00XImAyNKr0tob0j3PH/5
0aWJC4xZ/qnW8rle/OJoQjw2JbO4ainxg7WMb1jXnngrLx3cAZXyAPfykGN/e8Z8gRJkxRZd1bzk
WPjicyWnI3VgxyV4xvXIPn+aWaKgIZkyb2ah+TCU4FmHmIGKp+JAMHmU3vzV20hZ+MGg4L6PmxJM
m14PRdMFy8ioMS3uSKlrQ5Mzmrjtj9Xlfurt55Gbq0ROEdYOZYaLiDwUtTnv/EoyG7IdGap96g5v
KFmopUglPAzYE7i7i2hiKVxS+GBzu4KMtP6YFqYhG99hCCQRfbGjAz3VEEII/94hVXnsZyfQADBv
y9W8mYp+31tXsg8WbC6/zuEdbFy5SDv+xddiIQOzK+Ynw6lfTdXlOzxeZ3e8sWYULVlXlGfPGt/7
ISvvOlc952YfwYpm9Lf4TWSnLCz+Dnohno4mftdUCzFzznZjlDn7v1tBqlGo2YwH+cDZDpL8SB4U
ScywJmRy2BwYkjP81jB2zY+u7qK0zbfIWQH1t6DsN40N19ybHaVNy/WzG87CIS7OTXuTOXV7ItMY
o+zqVFeCPasN37kZhBRnvzXIjSPaVoAz2mrjXz2F3koR47nTASjfY4b08yBa7ZxM9FJVjMA1Ldun
NOvoZhhwWTPqRZXWJ7dYkKiPkCq1P7UoZbdz02RXgaFzJG8uQP73nHvUfIgdzugovpE/kPg+NCpy
kekcMPmt9CRL/aRqcTPNDNixmr11HguelD1/sE70IBlQAFEs4549W8AWRe+HEimZak0KVq5LWH97
4t/Il+dHWfqIl+I+Pncjl2efNCcCYYnJ7RvEzubHViAD32yyegt8LcHiL8+Ybx6E7p5NI2GBZdl/
B3YNZjVkIbFwF4NM7sppUcuAVKy9iavAnz6mjSYztvb05YjDRjIY4wFUgf1r8+dyz2Ju75gzCy9a
Lnp4pIAt7O80owQ0Owh+xxS70anpuQU9cENYmx51qm8wTzVI0spxX0l8C6xRTqXlgYowAmDNu2Rr
HeZOjB5UnN3aKzdeuvIWyjx3lycYlDZOm3nzX6AsG/tC4F6yihNJ8m7AVpPKB6UhQxW77rj3kE3h
5JLHJbWbndHLfEduwkj+j28CFTevpXl7UnBIEFqC8M+wUTMuXUH4WOQ1EEffs/1dXoAqWYRsBIXh
jAcwof9Wyxtgd2anxOuOuujNO7sPQNCOe9bKhC2lG0AcRkm8VJWHgtN6hZbhoMHLjrndVbs+p5+d
4NLncBykQYEPHRFZrTNcqrz8Ete8Xiu59pZ4zbkvi12S9BGq4k9IF8mIA2InYReGxWKuh2p14CL3
n5u5vCHgnC7XeS/ZMd9x7EzncR7/bkjhdn1McridK46LMVt23Wa+W2o+lGay7IuGHkeNDDEArvXR
9axZf7aCosC0nlrFuZTmzRy7dOxLHpoV5kBD1Jp6kVUAUOuDSJ2v3vEfmYk+lnnOJs4BKVrnkWdO
rJLwfqBPFuH/t1b9X1mrJGiF/zM2nXX5n/rPf7NWXf/Af6xVTCj/h2N4jgS0a9BHelc33X8ADkIZ
8M+BzoFp8LA6Kfu/CA5A0680BYnxz/EcGy7g/3ZXGf/jCnQjXs42gD847v8bwcFy3P9O+HMUHis0
IaYFKlApCRDtvzuLemepXROWTyAz9TQQrNXklXnMBvuzWWiYUrOcjtWoDqbR0/3GhnUE+xZWQLng
L6PT9uY6Svq7pTDqg1cRVSRc/pqpYDMs3rzmMNlntEnfXU8inZeDU1PxcCOUeUqkXZ98u/pL4Apo
kiU/8KBHvtF8Ozb667jSSdCNyzkhCRiNIjMw9DoLHZWbcrNUNYKXdGJwy7p3Ia7GNOoI74wf5Dck
pX+RpcaO3CEKd7DB9YrpeVsgG9d45lPFHBzr7h+TNOGc43BX8z62TPvWiRnYTA6T9aShi2BnSE54
O2C4NsbXaRxhLJBF7/bbHSyrO6BnIu1vO2XeMFjYew67c2Zh7BVrzhPaHWXNl8rmdOkVRK2R67EF
bBHV3bkYKelIBzKi2PGAalFpcKAARbSmUGgWTE1ugepdym/XaULJTmUnBlIw5eAiKBlfGUr8hu7n
BShV3jQc9z6zOSRa6wNO8Efilw/eYN4TpUlsGgYw9lXjX1VO6V6U2HQMswBMcagg9cL9FWVo5c0H
lmhGBhLXaDIyseS0erGgNttIOHNZ7oEIMC1r2GnruLrLWq8IALT+c7PteSiPhaSLzTjR8s0g3x5d
gJdKFSRwZ/KUutkY3Dea2jvdC+ZaiHPPvKL7pZkWcknc7ChcKIhx+8qT0lC2+C6QMf93A4oDZR3H
WYZ+piYxIsw9aIzX7GGbCzRdt2/P0YwEV+OLZuCmy6jP1LjCvv1EJuDSbQ0ocOqZm2Gt0qjzUApn
ZM9P/S079INEthJU5fjLqFXGEHN8qTzqIaN2Amro/JAO5Y1Y6NR16R3YwbMObHDEuDXCtizOL3P7
Il3q5g6sb1iSr4bN194NUFqpEgGBtcNCwMYwGbypSjaqCVLnNrPXl8KL+vklwwDBC4Hlg7D6ucjU
riCRz2dBfIZH+9upfQo0e512vaCRxfwWUryMQUV+XrhkDEWLZQ0Mn+FgZ5QjcmgrQoM4BElFUlqT
VqxT/ZInbPrTFW/umJABGhPdqreOcJivsSz9y+Kxs8zZHjsbRnft+lmUaoa93ajaBzBjtEX5RuyW
4fJIOs8YBAZkGksROvZ0qKegAdkUEV3O1t7G7VF629HqXdyIPI4rgdDhMMbhtKXZcfYZBTuD4QbR
uA0S1W8kkrxnMFz0EagotWuIiwjbFgbfOne01flVBbKVe7gQgY8Jap96rXFyUZzXZmVQ8zG+mBPM
hnlbk35X8pQmqS2u4DP0lFrjDVm+jKEej7BO8JY78y8P/htD5YXReE9oI/mwUNPJhQtj82xEgzlW
90yZ9s4Cf3DQLD78mphwa0CA2hRMlwcKhKxN3xkQ8ohu0jmQFRDJkQYg8+smbCgeY6LDwU4BuXDK
+jmP22NcsdYceRoNdW2cscON9PXWlKD0lxTWlVZRzcwfy13J+rEEcFUhRXDJ3dolfVVjS2xueNkY
UNhmdiZg4Q8vGxastXya8GUE02JvqDyaM5mXS1DoztghcPA756nU23xTafulb+UJ7KUPVICh7Mi/
FCxTOu78dIX+4TP4tYtTbt/ZI7NHXVMDqkIOh4GnbGVQOtJt7YC8XxCq5ExF3PPmSQjIfnHJZnpF
tMGTPxxtL0vPSTdiq5wQyMTZQ1aZWyjjBCClwYEes9GPUfTfVLK6/u+O4C04yKu+/bvFpn+URNwm
KG1x+aHXSPv/SdZ5LDeOtEv0iRABVMFu6UmRIuXV2iBk4YGCK5in/w9mcTd3M9Ez0zMtiUDVZzJP
gn0u0uK+tHSwCaNrmTPuRbPtbwwIYKLlbdEdyx5e9r3hf2UZZWVviLsgHcddL4ezC/wuoAJb0/Tg
sfL8e4ILQGVTYvtNuCUxAex8g+lFFpvBw7lYoiWgTmbx6zI+1ooJXUIg0LqDi7Cyoxb+G5X9yUNR
TJxjtsICFOAGHcMNE4HV0I2A1KByOk9WMD/OadPf0xL57N6cQxhH6PFa/J+o/OwtXiWJLQ9R79hy
erhylyH5iTvERt3kvJsc9+wbw5VlDYykS2BDo5f/VQxEeDrMW9lZ7E9iPR6YFkFUK+uX8c1282Iz
Vw0X0BBe+wn2sxFvdcRgvw4uMz/vPdaaf2nePIGqh67X/8ixDOiuEokHxXkjuXM9D5XYW5V9QUe8
jSNIe8wTPVZDV/hDX2VvljRIDnWrUgcxo1f1rDQ9yN5Fuqja3eC05rEW0yeXY8++6+ZwPL8Lpjq5
M/7Zwr0P3eq76oPPxOeSzJSKuJFC0nBb9xVp5qaY6QmALj200RPsHEKy2BewFz5ZDDm2nB1HpMBz
SpCQRy++MlClALRsUkIX3ENddI8esPIVDDRCr5BKradeR8cwpiWbqmTbOpFa1xbiEex6u4zQBpy/
CSm+fYcUMwqPqsac6iLEQLfkoq+Jp30f+9k+xHLsjnuoUvWhansWYnfIMkH9FtrfNPq+rR1zRdrn
XWRa+zkOT0mZDswvrZVp98eMDebGEQX+xWSnZ3Uux2vkzo/S3FizxMOWL7nHxfyYeq3JCKT8AIL7
jqRhXybRM/vgg6mJFQUJhGMs5unFfdG1G7sRF1M3d9ob7uvEYxAcPIjRISCueCCmZGWn5abHRbDu
enTSrvkkivR5ZLs4sijCvEXWHuVVsHhd7fxsoQwF+8TAhcFeWvcPVoHovc8Z9bbAYYzpiNGGXSxR
qIyygZ9WPYLw9rkecFep92AQD55S2ybvzzOJJQuEcO3Y/otIJZGVzYvHUnZIUFC7HAVVGBCv3jAo
MtUTTE2+ezI3Kr/6NmQJd+m3JkdqU5XtIYUwhHt6OJCwskmDsNqT1Ijbm+wcygO6WA9ptDka3rYq
wX1W1S+SEoVGT6K5sLp21RJSFrhxvOnGnIpUO4/gPLfjWKsTeyp+ZzhAMDw0eIUYG7VQXsYWr81Z
euXV1NPFT4kMqhT/T4UMA46OGP2T0ftrG++ZwVa6GeqzZEyziU186fVEKrd2tqSqsufN06VO3Kow
DFiFsjEhcBrTSN1fqzr9ScahJAkByZLDs74Kgi0qRf8eoMGwlqzN9kG+NM+XnjBnZu9uZ5wy2b1Y
EJw2fvh6dGOpLtiS1+WivESVfBlS85cp60s0tHc1EvvRnTggy29rDOU+LVu9YuC2Y7NBOermak3N
Dl0kPNovozYuQkyHMiKnYvbs8ARfgQRSD+1Te+xKahv254y4ZMWUttDAOrNvJMe/ABIXE3IxH6ep
fYxlcj+0H4jom7Vov0U84LMzj4tRJ3dwvFjxahDZLYjDV7rxx1qEUMSrdKNYxHIlA2WE0EXBI5Va
B/rVyWyEoxFClmG+aMP78n18TC3cxrmAENH23p8dPxR+TAxRsCME8j2I3O5xbNy7meeZsxm4FN+f
FY87r01/p4zTI3kumLxgpo0m3qXiwG9Sq7w1gYZifqIimjcm8whmZfgBqtI5pgXbHkUUTdIz6s00
HCzVh8dWK7KkEK8btRuvYFiibpcWHXppvuuhAD3ppw92ZH8uj1g2zV/ZTHEwYgceCsEPGRpUFJEc
neFXNERyE1H5Xbmo0KJ2R1DicjMh4q6kP2+hqbg46sUNB9WpjcQLz2IeNkiz5uGrZIWyglPXGN6e
bDnAGbrD87AoVdPmtwGkHYlja5XjQVcO1oqoCjbJI4SxR7MzP3y4TyyisDi4s6Rj6MFwIQdy4uqd
MBFyvaFtDk69DefpZHHeO94PqSD2xqTTWAXJdMEiQbJMibNxfukI2XRxxqwg7HEwOt1rOaElqHLv
K07NcZOhPZsdnv5JV4ggmW/XKf2IwusdltHetbOnSBafEoRtoRhBBWPyoeowWsfo1QwxLyYJkKZ1
Yz2GbJMLhfQpNJDCpPOKvQGPt8j0dnofZgIkCwasXclPOhvDf4YdvaTTcOBTujNQdBCkjdemY9xu
3bSrvlWOkLfNcgw6FMNjknzYPBqp6VlbJ5CADvp+jQmR3sPpdogEY9JOGhl8W/pT5vNlrHoPdfB8
6SSWAJWJd8WPYupM98vBf/bhe8XPJGOXLz29z1R/74ya4FEzkiBD96oy9Ua1PewMOuctxdfZDabf
Ievcq9ffHLR1RD1bTA673yoxgEPLaN/XEdyMzPmLoftSrprz6O0RaVNHGxkS6kKgCA9QLeRmuZ0N
EksmKmcraNathN81Rz0Gynp+9Eh9XHWREb+RmvTgColuooOvBV9ZsmcPGJ/P8QujN4RBOH/dJQ26
apL65NRPwewWbA3wdXQKIdid52TTM6bj0zxVwc5K8ZBoljRTmOwR5mRHIx0BN5XBzxBXryUd30Ni
Y3MriftYy5CUXkehXkhdxNn+xPCO1DDMxemO9dYuzgOUSz5XKtKffYJfd82jNJ+DyXmKUIZSonpU
pBWMfVr9vUl01U6yHSmEab0dk0EFpwmFDmg4XGGM5+dYZ4dSFTi+y4nCyXavYxi9xtmCdCPSfetE
bB4Kx3uLWb6zpSn38xBiDlGFv66weG5MdPhIZ0r03rF9gvJw31Nu3nusJFvTFAd2TMg4Bsi/brXr
km7eIN/7l6XTXiUTckzDHzdU41iaBBnqNXPpKIizxzBOr7U5Ju+tsRgqfKgEgnenqyrvI4MewFZ+
eBtLB8u/KX3mpuVnHo9E0UODKMb5TNx7sh7fuxQ1kY/odC/Zu0St7Pdxafsru/MqFow5fT1qdo4W
Pk9EowtQeG5AIXAjNy6Ib12Xb8S+yrshjcY9cXpvUSbYHugkeyTjOyPZ5xAJgVtXOzU/2oHU0tHk
9oM6dgg5hhryozfKKvtPC+FYmPdfglzccx2RlvDfhz21pKgmfe+tXe5SHIXpTjIph4gyEHzTo9tI
83/NwHU/iB2JlOmOkC+25ug+toNXlXwUsXs3hL9cP5x1lbfNAiYVovD3huYIsV0Q6x4y62Vy0zUu
a7B+5kJjKLyqOdIIuyWCfujHPYcsWhBRXV1fWmeAkVRZDutdyuvHmLze1ZTNLqunEWc6N/vjkmOe
IqJm4WNswoTZLTb1PzeDtth7wZtbxOM6C8iyjgJ5qJJgbw8G32HJE+6NinmGSvVW+gYr/BE2jvRf
ZFMX7xSPaK+sfeRI8yAsujuBZmznBtlboeNHnjfwK9PDsiD9b8PkdguHxVL+XYVNz0cTdey8Bhwl
fu9d2eKRo5cMiWytrTVMpWRvkhdqpr90JGx60vioKPHSRERIllj1wOwpD3lUfQKuq/ZIiwPWdawH
khz/QOfEGwl6NZcdAt5Edccu1fOmIbvACAnk9Y1oXEk79ZGVLSTwpG/PuXEFr3mbsPWK3Hzj5b1B
v0lh+Xf9prEXT3QxxxtrXP57gtNjmzcO3nS1Dwfu+FFtx7Rh8xR2/nGkNcHm3Q1vXfjS5zWvLKF3
mw6wMUEa8zZBOcSfj9zAo3tyISnswgLoTlG6n5PMw4vTzk/z4HyoGTPxnP44qrV3Pbm/6JG8zSTJ
EUjSZi/BU21MUoRwIbGiGVjzwjsluZwRFOJ68IANS/RVSuW9Ae6BfKw1oaNgDzmojNWxYRQD8TkP
dedRwqDlMMIcxY0MT2MYs/6O8dwBymBKZAmOViRsiABR1mXz8DuQ07xCThtvFxVhMyh1TA0E0EZd
v3QVc0YDMOEGS8ryLaMFms3h3EmsQB5BaeMyj5p29EZQSVvvJ+WO3WD8nfcN23EP/PhGZZx/oc7V
yZzrRSOvd/2gqhuPs67GaWtMjnfBk68PmXWA6zpfS+fFg0ZzP4Hv5ejP3U36z5jTaFdUOHOCnuRt
O/1KiV5+Cdx2N49u/KBtI1xTmkIOrdv3uTeMneJaW7tT96/vnQnbMOiQsmtJ1PX4OYveSo6xQCA5
JGG3M4Nar/1BvqIJwzFEUpxyaADxaOVNyd6auIKgLqjFXQ+7d5B+onlcNSBT0OYQiKZMexsKWaNp
EegKI5SpMOf+Io69Z3OrxnI/Yju4DH6MOMfp8qMzi/5Bz09OGzl7sxsD/kyRUs6gP8YKdR/yqVgr
aRlyn5MFvIpU/lF0wJPENHqPQ6qKOyeqkPMyYnm0U6qiyrSzg6YgXPu28v8lY3Tj6S0i6j6KtSn8
8SFJ2elbKjP90xUFNhORv9tVWRG+OdrwQHzIlSSF4Ifiw1dt/ZURrC6sqr1hSrtnpeddCfYDS+QV
zyB19NmO3de4UWzKVTeQyeYna5r3f+zz2ovPUGit6jtWd+ZZDhP6SBcWUY5Qc689UPFGpPtjnaTy
5b+/hSRFz+0a5XqITP8VZSSQhqIKLjEUgdcRdKUyw37XCLwrAbbdvU9AIp7nebwGneMzMcwIistL
4Of1W1zkE8PO0F7VhVE94kn3kQk5xTEnwoqYg+Ix0fRW8az0G7TrgXxstuZZnfymVTk8hccpMTXS
I3jKrGmNm9dHAwliBlQocx6u2ObQ9qFjlZvEwnTIw2ybVfUuuz5bC5V2oNZL7k6QDcuMwb45+fsw
eeofm1VAQ2bOTbL8bR/Gm6GbPhmLs07FZnArmB7eIq/suOaZeTbU0ewzXYwNLSPNU6W4ftnwvHky
NY+RJos188uXJsarbiQx2vZ+fLY1IafN4Ikd2GRCMxdll0mYaM7GYm8vufVtGRxlp3iXJwuorFs/
0qba2x416D2D+zdqRrElbzfbOXq2PiZNSoQZvnodnDKk5aRmGjZazUaaZy6ed457H91j0lwYXjYX
q8TnZPAPWeuL6K5UBgaR5S96BuUjE/Okuwp40Sz7U1bq+eR3j4o9dh1gcK8R9t8Mqx8ZlCRii5Tk
E9dv/BJqIrmnzJ8hXlYRrIgsXM1DU3yPCkbGeW41Exh+EY0hKRX8Yvx//+T/fk/FQuOf5fl/Q/Tr
I1D6AgOcAEHys3t8gOk5lx4mxyxvsFkAkIlKqi6vScubTEaKtxHnWV2L+J64nWQ7v5lTOV7GQs1X
CxHqijpXf6pKf2Vp5TxWIOyKyg22+AYJ0W04nq2mjj8BkB9mNbd/FMrHSU3uBwpxutcyGh8S6Q97
q7bVQUccd0rIsyBwdyEjq4fYbJaHxh9f6xy5QlW4fA3AFvEzxtMRFSVDXVMk8N+QHrCHAK6BZXtT
R4N38Jhcani5D2wpCcZTLyU62Re7ac8iED4TO5SXVIbz5+y675mq+6dowLHCDLTetpohcJo/+G1f
fwg6tp0exUen2R9JkND/knplj633b5phympund1/f9vH5rEKDTAtY3dfIuF4JlOXet6sR0IFS/ls
50hlVDDeCjQ8O2KjoqfBYkqXlHQxvUzfMKIAWM+ikcZlcJ/swtxAN3JfjcJGa6mRS1PIzyjT03FL
/rCzkuSVQ8ErY5rvgO1cDg7ET3YzdlxObI4E3++IpoN91aLcaE3j3ZzVZW65xvDQYSHC9M8thdXH
NLK7kosLtFdqHLlEz5PW5YGozmDTW1bIisSOmJDEaIM6e88dlgLBTX6HqL4vAv4NeOMTZvva7put
Zu01GnjZowC+emKqQxlGJ/JKEffo9GgPLPxTS5JSLzBZuXpM9k49ISXNh91UxuMFxSkQwdgntIIh
LZGVB/xlxOGizQIEVlwF7ri9N4W7fgR93NWtXBc/KE06dFWRv8dIzmyKx8gjY0IDNBqq5GhQ8Gag
uXNq8YsYylvo13c9IyMr4jXqbAxZuW1vCjdtr3GDXeSEHpSJEW34pWrnY+1b93nUC6rUhMF5VdQr
y6lu1BCY8VCnr9ICCyz1AFuvIjh3kTiR2fkWoYNd9b01b+0kH2lGAXoHTulc0eURwoG4jnhAly1U
POwMpqq5LaOtVefAe5hxmXegX6qNxbUtpqol/3N8mh9F6/8wAtcbvwdeQ+X7IOZgNRrqTQpeFP6B
tUV4uVJDzH7LxCOZeu450CbM7IJpguWkJ5KziSfFOotyB1ZAb/4SHPrU+zbR2kZ7tbzo5NJEwVY/
Z20RLDkspMSY9XubWAjv2+nVaoNhFw4tXG943jsbmVu7rcYYvWVMZ8SEaZmUUBVxt7KXSD6jAC0k
ZQ3/HwvrZ0+x27TNHx3aX5D2xb0qsb7YxREjyy2qCLdhRSygExwslapzPamtqGhE5Bx8myzT+eDe
0S2flv3CWk/81KzIYSodf7BEJg4tK/4NHYaddvJ/MfSmIzRBB7362uu/QKqVuylmE2bE9dnEbhMc
YQrBw35kj/FtDMzIcNdcPVPzA6RFr0WNrj910KU+SHzyW7aq/aG7lxHH+xhV4yErmjei+d7jhKti
jL4ICyfxqWGvjMl67cWM0HAODWnPGI5oZ6chTLfWgJZ8L9vlS8HGr5b9Ob0wu3aEk/Nq7tiUMxU4
Oq3xqwo9LxmZqO+WiDcrAewIvXM1TP1HHMaX0W1RDEQ/sreYaBD00A7fpFUgh8l5cjyH9Zqe+2c+
TJKYwSm6UYymp1lX6WBvFgDC2p/gMUE6Rj5p7gjtFut0rGK8M9lWhOF3VpjcjhC7lOeqVc3BuErQ
XKNw2oMWhArUmOgacOcM2Xfjxd/FkAywLZxra834shLJuLtbdHuczQ3H/xLqgMQNADN8Vc7WenD3
DE3gZLX0eky8+ooylEENa8WqItmdZsrx+KrzIH60MIVqk1cIqz/BBa6xhKTh7umUvdQ/RFMwY1o3
MLmdhvFS544B3BXmJRn8TAVjeiUqBphFjJQbJ3+Y8rXW+lY0jN7mhGqowTHglsR2yVwwpGZIYpb8
Ka6gvtARBpUlLnY92/46Hdp6XScdsWOatz9cgAGpHNZJWl/VVCC36AoTnOMKL5ZzSOFAxYsxqiZk
Zp26LadjO/5abvjUg29LczgWIpP/pBNaB0YM1Ub3z2aZvLuO+kq1dne2FaxRxVxdD91dL+177cdq
U1K2UF7iAWSokzkzjRHnYRAVCfAH8TQa1cFL5Q8ZvhCzcLPg2U73k8vTK3EeS+4UylH/Q+j7KOWT
bWqD2UJ2xLLz4zcILANrGQ9p69jOim4KNi+NmbqbOnp3NgpZTi3iqS9MH+g/4p+MjALTmokcEudi
USFC6/+eWu9mE4RwB7ivxA6xT7Gn54yZ1NUXI75BvMmMHK2FG2mDIJjZqOzT+QNq5NUKUv4El94J
KelHUxEmb2RE1tpEuy+R5UaEsZNudWbN5w1sm+w7PGSMmifjLWEfde6j8dlH8CqLeN8RK72ae/wD
VQ3TrULAHmVQQoViRzU0u8auGFlHJRpO0sCNzPpwBRiPqHwqefF2tDUBUn6QVgK7bD9ew36INlXl
nI2KQUdV5+22TAkGGP1paxbkHI+Oexj9+64AoK6bNGO+lq4tiSsbwgHa6rp7XdBJTRKjlM6nAH3L
wB0hMPYVDvJ/7SQ/JIul237x8DaTsfJSlhtFEpNdFQ98sSLVCCPwdSWOl6ErZJKex0hS8wpS42xz
ejPSW9c6RBUrxydQge/QZ5lyi0dhG2+xY9343F9nhosMeplW6eHSacE+LhXoSkwPP7w9P4+EK+94
086spL2NFppnTOI8Ie+CaQ4Re6Lx7RWRpt8JXkX0/Ea0puteC7QfURKi0baxJ1odtBMphtMou1OU
RR9zNqpVYlbRJmlrttEDLylZ6ABSzW0s2FH6K6HHFmpnZvIOU9ynB2Lci91/f4Ebfy/j7iuzgj8v
swj8pljamc5iHN6qyXLZv3KAjsUV14W11Smo46I4KmOMN06WUv7gXAmthehCTJVDiWZj/dvODaSL
FljBOnUmZ1v3NgJA6R4E+iQ2QCcynb9YI90lRf/U1+NP1Sz45DAkDQVqMta1bCvBu2xLe2+P78K/
6h6l4RjlCGS5RpFGOahbK2bstSwPXRt+mnFytJYUNWKFvyzCwjok7bAeeySbZAyEkwV00zM3alI7
M6n3iTm1ZPm5/8i7ZIzqZy/MrZCL/EKulTyh1W/gWa9+hbC1YQexn+bkVVqHHsojg7Lp1dPj1Z6Y
gPRW9tt5M/eKj44iRR/J3cNzM7BrcHEUrkP7nIc+KYqRvjOi8lAUxW3yd3nMQcMP1zgMDAlSexly
kZlSw4sc6ubQxv5ZlCOoDE6AyJKbthiuYTOeaoP1aGVHPwyjYCrMSAGs5rP359ck9dtNYwKonmrZ
r0nwApXILA16meUfJ5vNvA+HuRMYxpzhoTUt86iK6CEIITGA8CnWPw613kp55Rf9/Y0+hwlYTiLg
0MhVZgbsWEERL4FzjZW+6KyAEMw1LyZqKWIXTfTIap3jRHMsqNDUyu8w0a91W9z8gkGBBGetgp4r
Q0fZOmYUp6P+0V0cDLZP1KTuPlEkM7WtcofSPoFri/VkjJc9SdU723SGGpH2M3bCRf8g7Z2suo1l
4UTvR0AVujkBbJpBNvi/oRpeZRi+tw61GtGThpW/uBZUFEmIXhUMcqNzFCXz2sJzv4G38l01iPDd
yf3K8nVVkAABW3WBjGYvZpJ/aeNpChExZW15dCd2VB2vWEpFytyOMUViDYjM8SwB5PyTUbEZufL3
0HcXVYT6MHiHzxP5bVAcsFzXxus8MqM1IzAkbJ+crXLCx8J1u42Y0XsX3hYv3bx2rTGj3MkfA1pP
RFZwHBBh4qOuQmY6z07OfNwYhuGeNK7pmCNjPHSj0d4aixNZlV3xz63qm6qT4c9x/XXcusX3PPAD
yMPOfLJR7+6oA+IzsjnnztWqw2ZAjCJtPHiEunK+PDY1//3ntrDv09oe/03FMtUIpLil5QxbU2fu
MfD78h5ric+JHunX2LR/kZPov+ng4oL/QxcfraI6Ll4t34q2hZDRPd2gcWw5ERBnZuEN+tS8pgnx
/jXzdGmWL7gAxlAEof6SPgbcFn32E4TAcTdYCe41+D9nsUDGhlL7T36HUrHlUPyO3AYyNv/5WJoP
pZTBOxgd6ACwP24Dn+phpugePS8+2nH0IqQrV8JXAEX7iyL/hVc43pHOspqSBJ99g1xsNt07IG8P
dAQw88xyWrstV4M2kF3UEGpdlrODbbm7sNRfiSBQEi9z68juIdcD6Cpk+nTiLkkvJppRW3DU64F9
XbNz1KSPQOJOjjBAt0fpX8fQjNvDZGujmHI4sgWDBwC0GtatDV/FmaJbFiDbi+RJjUSXRYVhwbWG
0KEFftsQ172V4F1KxA+P7tgnyEnCS8ykcpOWJafNgSkxeN++RV0ZhluGX7ipOmL4PPntOLAIND+f
rKQSVMZlEtlnNjSQguv8L1suw75gESuq/OIAMKjqjuSiDhWOaOJH6osKsFD3h+yM3YHQL2gliRuZ
NMBfZIxdyt0ahNQ6mtNmtKmDA59umm1rWETpTdFUp8ODNVDgFBLPFqrOkztZ11SiOMB2M9uI7mKJ
Dqqb9T+fF4hngbYvlvJbV96Lz4IHB8Br0pvB1uNx77DKsVKS+TP4GRIE+h4LZXkKsnjAs8qEnxLg
1TVxtrqFk2Fl+kdh9Tak0rlo31Sk1oiHabaBuKOmsWo0E0ulW4wZTIzSfnaRGAUG/nh2oHvGlkgu
RgBkAfNeQqGQRiZmA9+yMRg3JWhF28LYdO6un6FCT9pf513e3ivXv7MAEWz6qN6nyySbrdzWCWvJ
ewIQM58fYvQk50CpZtu59Nye/678UVwTn9ZL1O6q7RJcKzPIFs/we2zOeX6youCtHIduebRaEsyi
jeic14nuep94f7NmQVn5wdvIkV00tJZNrp8IzuqOGZ4obKFiEykQAH4nwLbbBC9g2SiIkDSGc9uH
extaxgGbbbvtivFhuXDavOm/Co/nwXZKJLjEm64zw7CPqrNgmjY4JugCyylBepTM5NANFHORXW0h
eFAowH6G8Fi3+Ul2Vr4pEHOxKaqHTdzKFQMj0uUgchk55y5JdA4CZEtb27IFi8JSWHI8eIj9fES+
M63SKJKvCncXUkIH4E3uPlg5Zb5FuCTbUby5qbpGpcGFq3Mwj2NxyAFocd3vkBc0qzp5D7z+flH3
uMFwEwQMrEHD5fRhjCwJvl46FDtskFpm49PAdn6dSpyTRHT9UyF44JQRpR41oKzOuZ8t/cKEE9ln
idEe2u7Ztvtfly0tmLrsJ0OaWQQzdLKJ/l3G9EOJg64aIeIVyuRTOzkDE3l5tlxmxc53OfRYXmfU
pvlcQ5G5kevxWDkr1szYU/kzy3h4sebsKidxtpPxKWjms1PqS9cWFD3egnQPyaWzvAumetj/ovyw
Wvsi2vxZVvAlaVlBUcM3iHwAnq4DxcvoAyr+muRZk7yMpCRbCkYTk8IxfAtpiVkzA72hyBPbvPKe
Y9P4jdvwl4CLJ1axhwXsQGOePMeBDtnUQDgX7PKpl0y+juEcSo4Y6HgIN1zz/B+JJw7CF1GJA3rd
Y5rd+5jDEyQ+hFfZzsFNrm4av/CDyO8YDE6Q8YO3akRe7RYW7n0VwVn18jUv3HgAqHhxI7F3GGlT
qJisV/XOrLKfZko/mIO9JqWida4OmRCIippbM9Dg5kX/1foUKEWaPswELPF51nLlAkZANbwy5XkY
HO+5mdNu6/RfAb5f4kaAZHmTOxK83j25I2de3jR/aL+/DNjSa43EyeVOnWYwg5zi36EdVAcNWWmt
uoi4sfFLCBTYk4nir5/Z1BtO+ilZF8KSAVWDkw+GkOjbbc9nBK8kPvlCECwg5SWbULIW9jgfbTx9
PpvJPWO2x5n2Q4dMQyrPkRsH7NZq4MlhVM4siDk5S32F8s9TJ3cA8uMhEyXOw125OA4QVtf7fvTU
begQoRbvU0qu2yCMT8Fsm7d/hY14Ql4hbf+76ryb5UTMLonaBae2SsbyCqvVXilY1svDxoDW56tn
IK/iW8liIHWjL9X3d3bWPLdoLBp3+Bi6EC98l//heKORpPkAavrEuJW7Fq+ykzdEPlbzxSnVFTlt
mbIRGzuz5unieMjqvIQ/MJ+mwfpUNkdQPdjzOrY+7K59Lvm+ait4pgZhvehSJBXmuaJ85sJt8hVR
akiMREL0NWkNK1CS5sahgfLczcAahiEQA8ug+YlH5Ah1DakkpyCJRX+YJz6XKT/Po3yuFRC1kQpX
zdin8vAMAo51d8TgxMWj0GNRQeKEpiVXP8ZiApsiMC19gCiK/q5wqquU6sWbuT2aMN/jlhSrWv41
JbCyjEDJVZYtTm8ZXVUIwi/V02vcNk9kLrtUnv3ZagiZyHDEdFH6FKKF3gPqfw/y6Nh2bNo8NdzI
uibzmB/rp+qk3LhBzI9aCS6I6D4anFdQtA1YLXL/qtB9wBhBUVC2lyZ4KkAP8o3WAgljtosy2LMO
XPh1LZ2N5c8/UcXnLeg660x8Bgb/Gx9tIv86Wo6cv3TEGugxMM/i+aYif5knk8jcl1eC/dZx7P4k
XvGSC76Ddh701mATknBsJyke3jGdL7HRtBtdtIyOZnFJJJW+R4U1J/IVy7M8xfXvBBaY46B8I2CE
FXcHiI/cjauKFtff4N67kG22SuFlznHwMv9zFvLagMADAkDXKpplEyQx8WXtui4cPB2cFiJkEIUe
7a7FeVn7E3dnahXbTDiE1JRXPc0k8onsYxPx2gU6/SHIk3wfAQQzN+JLPAKd0QVTTZ1uDTp8YjUY
bfJHOSER3xEPi2YI48FRD53ieXIvYcGVMucBEXListwopod8qHGe4JpuSazAhO1lQMVofdfaLq5D
Nf4Gpjo6Kn/JPf00sHE1HfHL0J+lJJLZTu5LmwAI1akXhC5oqklDY+YZ+HH7g9+HoAgSFDO/RqzF
gS+0eVL1IkVyiWAdo3GjAT/XDcqAzqGdNAl5B9KsKZlDHLrIIJQdAjawqmElbLbPjnsrZuOBcFwW
CVa2PNnOJtCAxDK+QT0/mqv8IGXNHLOczr1ftRsR9jevNM+Ro4Z1XYL3SxbtmGduC2t67zFUGjly
LeRI99PUnFsXXbLGW65a5L8e5do65SpbhRNCxrEbIIGG3JuENhCMs3zJffEZk2W+I1Z8gB5SrYTV
2byQQ7ayi/aNsPqDJjR84c2DG4spYBHoDGNLjIn8chTzQ0vHZzLmGEK3LIV5d/vIBrSVcfr0yUuj
kbY+z7Xx2xktr3GQkDjhxVshZbPtobltZF/HgD4YOLkkk6Qe58hYk3DOxmSYMsLZccvraFx3yrtf
pNC5w9SOGophKLBXnwi77WwyImSwBbnQ9A8gEUOgKKiomaPVXPLxPSoFeYydfuOZUByEGkbSmB7d
PqXGBWLFPCJ96zpz083WifnHR2wGTOPQzwO98Jm0K4iDIF2YDlQPrcVlSuyIXmVS/4+6M1my3Niy
6688q7FAoXG4w2WqGty+iz4iIzMnsGjR9z1G+g39nr5EC0nWe0xWva5GkhmNxmTeuDcCAbgfP2fv
td8ZF0+MIgpUMzzPuRs8Axi4eOU3suDXMzHupiP2fR++I4rLdo2KrVU7Um+hS7hOnfTIDOZQkGDG
cTjCjFJ+a/SIDbj5Oo5AjfqsvPgF8eYeJFbmlsQs8sNHIf09t/b6DYI5HCg1zdVBcNwEnOxCW/At
8Hk+tuJAd8ziXB593YzoScyZKNf5mBbhPrGbB2/GOy+9N7YADlKeocBHuwwygfHkZbRydQh+0tvY
OdnEc1O+NlazJ6z5ex2AqtbBWajuSUTqSjrqi4d9GQPEg8/DS8PoKBvzJsLI5czBfbYoLRsLAt0k
YDc3ZJZnibsJF6BtZBkvy3tULcVaZcb7nlXaTUhE8JPvVYT20HD0R6LvyMu8Smj7n0Xf9ttWc1oT
+3AoHkcFMhbLRwI+a8MuP1rBdSbqz3iqwfLBnnFtjP91Wn8BAnhtMh8BtmuuXccLaXiVCIYHeiSS
cUBumsAwxOPY1ckWahnz7fS1STlyBniDVhmWiolB6LrFBk1nEUQsSHEY2QzPM4O1EJoXaBzFUQou
r+2SK8bjCbQNTBGAg1nad0in2FLr9m7StIaklj3pB4Bl+/7FVVR7+URAF2zasw6Me9JDwWUz++V8
EDy5FUW95fHN1B22RdeNgjODpfXyW8/chQCvLmR8pFsc/ua688aryjafJjxTa6H55rp+PPkG4COX
0KUG2WCS61Oc8kjjzabRxgwtYtzC2sYjPMCWigPU9DXZOVkIdCu3L4mPEZGQmI1ZiXCTx/LK6MnN
KlK21tFzN4zn3nMnvedlnD5B1VfWYk4ajccMnnigv6madXA/dumbbPybaMgeK9kjoKUCqBAfppVP
F9+J14xDGQbNCOWAy+E0LNh6Qpm9E322kbPBNpwVR6N0p83oiXVPQurKmshzS8MJxIb13fK5lB5j
wQ1JVYD/ZsdYN2hX1m5vY8Xj3Sy3s1dxHj24zrRVTX8QqEEYFZIi46Y2WEmmNXFp8FCSegcklUKe
HFfJ2QKqjBmS8GUO0RvpXiTbmIQhKb9Y22kGy5mmHBPp4Fp6nd43s/tg9O0H0CXU+zWieFjCzilC
ATvMzB8d1nSSpmmvesDhJ0Atp1Cah96GJyhqQlKT7Mp1jc9omuiJ4YWwWqbCvp8OZ7oy9JbRYPpi
CcPLCijLgyyOpkshrKWzFnOQIrdgOipoK000t4KEZvNgerulMpXCffNLh9P8BFECd1Y3D+YJ0UrQ
zdu0tcWqmzCnN4z8wXuzwch11CXOpvZhufd8dtFq0mEDwsmXOJ6kJWYu0TVn2vmj8K1t7chHjajy
vGgcrAxKm5EBgyxM6HPje87DsNXMAzfMI7amkF87g7HX4D0yl6npnqWb0qk5EycNSbHjxZEeM5k5
+CxDtgff5DCLrJB731JHWtnfmuRqrO3imod4qCrgQ1Z6mDuAYHF5Sy2/sRvmBXyeWrVqOUOOA+pI
/WEodgs3vw5mOBnIl8Xai5i7WUTxlbHxaDdcd9mgKYOTSrKAo61jkMzfLIyeJJxvuRaXhsbfKlXh
Uxy6zhq6NqQxVe5icpcOQ6GuAs+56qR9Y/vou0g4n9edXgCBEuVjS1tj9OpzCJJ/FaviPfdiugyY
2eKhBMPYfG0NGqV2kQEb5jtUA/3HCtPIFsdovWXsYLTWk22WxKTkG8NqLSZNHKa9LpwZACSHQM02
SXf+azg3HRLG/PsP6/x/fxv/R/BR/BZ12fxIBn0rSihsQdj+4Y//9lhk/PM/l6/582t+/op/u4re
6qIpPtu/+ar9R3H9kn00f3zRT+/Mp//23W1e2pef/oD8MGqnu+6jnu7po6btvyeaLq/8R//yTx8/
3uXvxLcq05OO+LsRrtPLn85dHaX/53/97yZ54U/35D58/J498Oc3+pU/YAkJSgBAoeO62kUKDmPg
V/wAaSG/0NawNApJKCLOwgVAQ9aG//ovwvlFupStSrsCVCQqoD/TB/grR5q8I0Fp2gVcIP6ZmNef
U14VrEFpCU9rtkepbXAHP6MHJp3UmEbM+kn6FeoaE7O8xAIhN7BQIWdJRGflHunPzY+b7Kd77E95
l90WEQLSf/0XflTe+HcRxj8+WGtL2kuEsePBUPhT+fZyH+XB8vL/xlDbrtrWaZ9C4zSEAzUZLEca
xZSJGIgSXPINBxGOHgZj85WRe3gFOKIEFeaSnpyLYklOzByXjdAFg5BsGtGcxCh3dph9j5ewk4iJ
ud3fxzWsy7jbjJTvnQnHdwzpmM6boXhlCcP5C/w0cO+yFCBd+Yo4ZcdmeREFPJpMPqLeveqt6mIo
IjfYV5KxICRHbsBVrfFlAnXFTtfUQOnuXaEfOTkpprR0Z30NGzSPL6Eo92aTXtP2YuAWvfQhLlK7
sN6qzkE86j0GGZ7puvwWBe0ZUALnQXZvPkGQMJlnz7K/zczwOcx9BujFdrH8yHq87xcAWI4bah3X
JGal6rF0rbWexv3ygU1bH/thaTYawzGpvZth6UZxHg0xgxdHDKDIoRExxRfV0LZPml0n0Xl3xikm
1K+1pdiOEYsr2iv0Am9ZyWE4DyQl/XwkZRREZPxu5godlcIMmTY3tk6djRrwH9Jo59jxHfr41Lor
r6IudNLxC9bAnQ00TY3WkylYplDClxYoOKdGkiEk1DyP/e8SGe2JhAekTHj8WZtXpPpt6icjH49l
KbEGZxdYQltZZIykrxO9VxCXU9n9Clr56/entURo/+H+tE0Iai55SDwc2vn5/qyaihrQMuonml9U
XhtzdM8LhlBXNP8i904MyacciXQYbmzafb0MQBxilMf3m6TqmjKZajHd5Em+L1u1iyrjVIjpeY6a
rwHXIwVk0RblPjTcA9AD3H9EQgYfxGwhPhIHZlF3sVZEAjDu9jXZBfDOMgTgoTp2zXBBW8F/vmag
FcKQGyyWF4TlJyJluHJoZJDXoGM4Vzm65YEj4dgmaCKzLdlIG2YyN03VHvOWrCaruze7PuTghyjB
c7a1528wFd3iaibv190nIXdimH5XjBCS1MWTQYMiy0lEYQIyELqbdS4kNtVBGCi/pW4Ngy65Vjak
KAQI6RwfKBhuM5vgihS3rTPelFX1QBDsJk2NM4ea27m/CaPiAKHoqa+DncWYcfKzW7z22zEU1wnw
LSXGqz54E4DYJPNkMPGbOkRdBgeisvxtabU7J82OHlY0noZLOPu/Rpr/k7cDtQBrNBASUAh/uB36
pAYCMMjmCZnXYyn1YwzqAMhAi9xs6uqvFCfvRc9SZo030ciMs42vWo6/ZV3c+/BgBVm67ngTT9We
IcAl8vQWFcOuhNVqk/5S0rsf8vKWMOJHQbhglKpLOVfHzuHyY/b2RPRgWOO5rqqjC0NOqP4qG/Pj
RO4rMhYMZN2eRQM4gdw0dM1CDqg5T3isprMffk+8mx9uDnqK/gh7o45fSVIZzXPXFIdx7L6aYbzB
rfWl9vCAdg7f37hQsLZMxglzRV8+FXsgxjt7JEHMtHc9YbFVu0yBll9HeftDBDoNV1FC+6qUl9xk
xsRSiR+GM35zFTj9TUbRGNMXztR4tutFwmSRwHEbW3hTNR7rMmQsCriyqmF3d9ynhb4Oqy9C9pje
S9IGiVKAdbxoeKj5TO+ttvlRbMy4dX3q0EdZo3FVg0ohE3Sx3hyphPexb9z+7a1rKQn+w8pgkcVu
sV8yJ7GXne13OxcayUy6Udk8SYpxyMZdy3KFZyGYXCaX+cExmh2Gt7Ue3ANQQibRzT5VPkM/5IBx
SbglgJmR67rcQWOxtd0EAxDrIb369kTANmwtGzQbRhagFLNT0x0WMOTEGqH7waqf++CuxKuP1/G5
8fIjXZenyo/elgfMZjFglrGrZb/GuXDsVHlUznOt9epvXwXy6P/DRXBoxZFnKZgcU4T8dBFEakPG
S+b2KbfF07IeOnzygI15YqZACzT+ewvyf/qBwnUdHkHQOs4fH0CjdoxyoF4QBZM+ROi0qTdOW2Ko
OreV++SrgUmje6lrDofsCWPyrFFoYRS4tnrEbMrPt3/nEvyxhIEOuvzknqVJpRPOHwPhCQgPlDP0
wxNnNHxv1dEgxRgY/Ym8ukOVy0vvyXVJzGAGRr1W4hDbIE3yh6ElMcl18cPEYD6CVWs810qtYw9A
uqHPub9t6QUFwTurwDbsaAGE1dcxJxIwBzvPCm73+bHQ3RUkFSBDKRsJSVMu0S8zloLKxatpP4m4
Zmdeyzbr6UB0z1kXX2euJuAUHlPqXOpK7oABv5NzsEenuPGm7spMMXS7qJi8l4bKxJbjTRPzkZSD
KRluxQx/bqrx/QYTNvmcBsSYk1nnI/LltSB4ym9B5twJXsT8kt3GNh4bU15GJzyXiF7/zj2x3GO/
36IdymLhgcHEOWq5yloe1N89iKXlC2RVXH9pOKTKI+hM/V9/x//UYegfO+n81Vf9P3jUsVyOAX8d
p3ZV1MXbW/H7M82Pr/iNp2b+ojVPPWcGIYTl2p5D7fQbUM1Sv1j8lYvjRi1PhcMH/XakcdxftG3T
hjBtW0iTmv/PRxrb/EUpi3eUPN2eNjnt/Ps57/bXX/ivB9S/nF9/f7Zw5M83Buoem+/BlA5Lk1Sc
k5ZDz+9uDCYdYmhsaLlLIKrI6sk6Z3U6BBfXyqbuZYaEW2GiIYx0kw18twW2njDQc3ELqZM7f3EB
Jeq18/xokVnjLUsORR7k9nvjtUWNqxHFqYNqqx0LOjCEKEqYmqMF2ng0mZmh55icyiEi2jdiiAEb
yD9jNZyjMfIUzKOwj7t6/GY6WR8gSiiHDMaC39kKxVmfKsOsOZZQpkF6DRjYiY3ToOCf1sryGut6
rkpHv5hmq3C3QAO1T+T7UTaTXDE2T13gBJSXQ6eGQzaVDRnIsc0J5m7AxVu8EwHR2rt4oQ2c3DAE
H4UONEfHqVOvK64TsxsSMKNx1x+IOk93VdAU466pGTFuxnRox51nahYqHcvI25tmRJEBXJYtx5Ap
Wvqt7w76tSrawjzA2Z+ob9oka5QkNW50YE3pIvF0tmOJAtyP1AHX4E06YfVdJuKOSQ8H0i++N904
X0oSdIcdSsMuP3IQTr4OY4BANsOKZ25H1C4s8/ZcMHiP3ZBIDNu5A07H4ZAdmkKjzdG3rwd6TpAb
emXcxnBV6PAneXvpqSMebZXFiH7g01dciWzlZsAg93bs1pBUSzMFb92V/oVJQfHk0Ykht1zEzRX6
U+QSkJ8k7n81RfwhU7096oeSARYFwGjlKTnYxMawXqZRcPCGWBA1bzGPindx4ETRAXsdX79OelLy
HhgctKlNgk9iWFvd2xEq8BZQ13ydzxa0y3oe0ujIDSI4ZdESVyfh6yIEfjON/bbQOjbevXSovLe4
bWXlbiKpRyzYXoChfG2BUkDlm40NXBjHCEcOd7Evr1UJCOSG8YcyTi0Mj+IrcuAInaZDN/pCVAJ4
aS1HgMNuaLch2gddB+uOkUt9CpkZhAxJgrwW92rAhYsMNuqM24KRCWIBr23VtsKHHOEjCjTRfwI4
BHQEIRL/Ph/6WD5Df+2JuuiH1N9MnXZNhmKI3GybrNbWqeITUwEwN56X5vZBQz2dbo02mm32VmS3
1FhpgtoUuyBGY8c1TYaJQyAvk/JpSBrWMD+7Wef3J8/MeU5rPEjPBin3jDzDxfaQbGPuDf08aydC
ghk2AUyE0g4ErIeZTj4tdAyB7lTyCLk5gkmGhXGAaspJSetlf25Qmnm50RMwFhgBg1G/opvDuw/G
/IZcWKZ0ByU9iseC0DD7jXAzy7qjnT+dWR9PcBIm1HUT0+pyG1hDWSKOiYtuJ5O4W9JQ0zI5i6E3
J9BTXpIchryGTl0auWGCVUG1t7WtMfV3HCDQVfiyBmPbd5GtNq2O8KwQyUmyKfxjuzaRlvpFzzQ+
IQs7npjZGyOydlaXQQjkL1kW8Kv1MTpAEyFwmB2/N1vCyItZGDguE1MtNmDHSAlIib1xrIHxZckT
0RL9M9SUJAT9ns6Wf5YBgqIX2DCG52092sED7mVCInEDe+l0i9qBGp9Vhvywkcil5GA2fQWD22kK
2jLrwqSCo4OuJqgbcDg6ou6TZCL6qCEhw9m5NRNfjs3A7g91GUXzjUqQJe7DGJn+vCHa2TPegzyv
+r3WYarqdZCjFzoYk3DBEDmjIT67EhPfVldowR8dTuwYrJw2R/ruiEDmZEFPZnSTC7x2944sGbxG
VQm2YAl6W8ZnBSMZplBBMEMVtPNcQMoVfTOaV6FZLcYbC7N4oqFY4oy0wLDFzfiYYgCTO3qQqtgi
QxUCBm0dTY+BCJhRayMtJUOoYMgxEkTSaVtypIeeU8BqymuYewmqUGveuWZnFjk64MHurwtAfeGh
7awASNMYOvFdNVkc1GvP7YadaqSwT8JOHLgarva77LtXtMlLnYTFaxqbODcEaJuhXRUGHcCLgbd6
saQEzYjZAm1/EaK6GGrMgqYcjeAYVUUfniYwdVx6wIICSAEKP3wpSlbnhrl6J3gUwLCu62xO61eb
TIOJ/1XMscK7PHtJ926x6WFmVDJ0g1PfO1N/L4d++sagCC6lMTDs/ChCQhruvczLoVYbHdxh0nO4
CD6MnrYsPhK/bIxPyk1EfitQgoOxiZypJW6bkv+5ISEA5WVii/ipkSbhASgnCSn16LUsv8occROe
NDmWCAqixH4Y4A2juguNpKSH4CvzqumlGTyqsrDKlzRRsDgjU9k46XO/1Fd6aC2LaaULcHVtZrNt
Pg7QK8YjfdIgvJ1t4EyXMoxZYUoy2I0vA9orWIhkMEf7PtcdunSB4i6H/8N8gvbM0MK0fp082/O+
6lYX78YAsOG/UMv+A439/49a9vSr/1Yd+/CRfwQv6e/r2B9f8Vsda1m/0JL3PPTbpqMc1+F895cy
FrQHnAaPMtbRYmn3/FbGWvIXetM0BAUIVG3+qHCbolua9pb9C0fipWfPU4zPSf9TZay1dMD/crzh
iCspDR1qOpupAQvDH6pYwqlmi8LuzrWK8tqyoqexMphPDTXBM9JGS9EPDtpScWhRfUOKICwNBinZ
k7FrXQBcBtpNr5YzmiPE2Tep8eIG2efvruhvxfdPxbb+cfL+6ftUXB8OAWTEmksV/4eTuTH4VTIY
4SWk/RLZzW3rR3jVq/jbbJDyTTQKZi/yGTTzyDKgCmI0UG68IhgQu1GRWITj4k1xHq2ulgf8Fu9p
J4NdldpPtcieopY2NjsHhB9mAU0B16DyPmWd3vYphHGtJ+8k8I6vRpdUvSncpHHS4KFuv2V1dAA0
Zm2HiKxiLGJwwjFUCYWaD4KUY9J/0nMOpiKN513+pJGwr6Rd3xTNEhS0iGstTHwtS/K+keBwAMyc
wUwcHEsGJyL9mHrS9lv3qdljDvQeCh9uptOeTa84JgAO4gmKq2AB2uRXPYFmkFOidRMgMY7DDjoM
oQZb2ZXv5tRifqtrNGQIj7e0rhBAeoihnfwOLDvt9nx4TynELuCQUk76VYPXjNjJHAWf2cnsCknm
tjNAZw5DOW0i5pqMH+7myQ325G/sKcOwUwKhovC35NkyP+v0JYiL4FLSZkf5rrZ9Sa4eQcuL6ihI
dr493oSU83vVmOPpx79kOFOsGTqGOdKSLqPLPeGNRKb4Wl23of6aKPeUAEVdOTmZqZkLZI2+CKan
ahP9CCBH1ZgNkE+LQH6NFMmS3CRvlYFSfQjHVSAIxg2ia2kC9ndZ4FHUAVISxgk/TbwSbA1APqv3
CtNR4HKGIXgXkQw+hZzChKnH5xTN3x3aZjDZIsr/3mK/HzpcVNgAXmUJV1vMMCMHwgqG9NbySbyL
y/pQRdG3qO0+Lbf/CEDqIkD9CqwO2ZxS18bC/Y3b/OZojs1BSohdEIdeo1ZfhtwQ6zJmvgzNBgvq
ijn+hDmWJqVrgVuwKeWaQd/ac7vP/Il6KapP9Vg94RQn4NU7mJwOGQUtRGTsvrNr7w1pUj2QdrlW
deGshoYW61yH9XVbdHuFssZKUI+CBoIqKcSXkFmzCZoyzFCE+3b8yiwauf70JJYOPX3dQ483YaV0
/WzbwbamQX0ulyjBOkcOj2Cizo9EAa2FXet164l4yzEY/mPa7hsqN/iDA+1Yqz7a0antZ5zW7OoE
BOuXPOuMTW0MD6wHO8hgmNcSzMJu9wypzF5hTPL2ag7IH5TMQ6zwa4IGGk+DgZfcOAdZfC3QStVq
+Cim8d7GNLAurcY6AQ28Wm4Cy6Sbh+yvWeYPHA9fFQr2bKqMhfhXr0WDYQa4zGeYAoHw8mnrRWoV
WQQimljerIhwtBRihre463OCGy0woiGUxIyZR9Kl8spRr0iPD4FlfR+1+ZqR9LKKp5SUHNjPHD8M
QmGmwsY70Z/s9BWP+w45IySqjgZ2mF8DO713n/AqG1vht58So1xslc8U5M9uFT0S3fOGy5GkXrVt
Ya0ypTTvSbw4qaKutqbuz6jKhiWE6DK4zVMrgRp1TfyNQDwOHn70nNoW4miQgPnSagdpepTImdYJ
ZxGvQZ3WlWg+iDmWa4LEtlkrLy5V1KbOaI3D8vZZHnrUH7SO9UNViQ+MoT6hnigmGqyjw9wDfwfe
UsXAyqZqgKRohyc2ouQKafd7mN5ppOHbwYzBw5HnWPeYUpKgrTcVPnlsvT6BQPk3gXd/6LtPIN7l
vkjB5ZlLqzUWTAfKdq87rdYM5zA6ZowQHOJjmhZBkz5S5+Ja7zkfMPoZ9ISYmq2pUZTiyN4dcmGR
5TvxfpmAE2Z8TFPCrFTiATY3qvtxaNS6GWiPJJDHB6iMPA7qORfJiT7JnVazu2J6wGMu3GPHThBu
IvRw27DIb9C3jiCgZgIBj1nLDeUrhfYiM7+KALXdQj1laLqSxnem391tACIjLbU6Vj7IO7uzAyy3
ZbNNPeuDxtC6CqedoEJcSQRZO1M1JFeZI1Habvpmu2a5myDBVsFt1KAs84r8heZ2fCrM4H0QTXUg
CZ4U0OGmzFib5uQwgQNgySxQnYTJep5eGE4SiqPRAXu8Ly4i1TGSJVu3zoKPLI/3fp5jmcQqRMZP
eixtmDUWIZFWu8G7LDYJ+fE1radWK0IzaJiu5waHjGEzFtb30OLZLh9SrwBrGjnM2cdmP48oweoJ
erPX1VSogV6HfT6ueyR1lBKXsY96Fgq/2w19fUVItLPvtWudlP1EYGV4tisArHPSWusOrTOyg3yf
zpu8pTtWySBez0Ed79Fcb2h3Y2Pf5qpTRz0vmA6XfTDMw420ltRlDSVFlBws3bzhCA5jahXS6lib
sx8eaBVxr5B42wTekdZScluS00gSCaokQHkPPZmME3Z8JkDw/pOgCFd+0zQ3nCyKbVf476DASKFR
3haJk//kgOU0h41VGGJfxb3Y1UrDARwB2nWL3HAeE4ZXMwJHndo3TCF5eLPvkBlu8dc9+/EwbHGX
P3eDHreltjZ1m3M28AAMwBgHK52j5+0cfLxQSjzc6MbXSRUaTiYmOBWx2Lk8OPTfyQ2MocHEmJsE
8u5KGvEXItC/JLG4FYAvsW4M3bapxvvUG9KDV7jh2sbluJER2lAcKA3eRnKLaGe91lUrYJnQxTFF
/AU1F7kHaf5hTNZ8mRocIO0M6c8P95GRuxdmyddD7e46E/9FsZj90bLcT+zs93NVBYc4xN4LT+MY
2bE4JATCYlqIt1Z7SxXX3P34F7pUcCSaiLVovEFQSZIPQLBNIKt3EDO4Rrrbyru4enhthdozvATz
vXxD3QGTmd77EZy45ZnsdIMdpZ6oRoBAzPgvVE/DYSFutuNr7fuoKjmi1+PnlOuDq8CUoCcz8QwM
yRcb8TexfPtCo7ms9XmKjU/t+uPJ6MEedPNj5GcvRilv5Ah/mUbB2jEwewhzwYPYX2vTo5wYi1Nm
VtPBq71xZVc8UpPnPAibeM3OpGb1H2IzBNyJMaGpLIrJVTxW3Zagt46BrnvbxWl0qxH0jilDd6Sl
dCtX44gt0gmvA2HamyrzTgGAk3nmi6VCNJ4opqEpIV+lHqAiFDPOWBsaPhRnp0BL72bjCwNXvRLg
oN3auRuBgDIRp9FbRD1JHM3XBESr530qhYYv7j6KDKaX6XIHzJqQtS4LMRw76lGevGK8cWX17ETq
Szs2p4Hn7ujP8k1H/mUcObW3DobPuUbh3ia7XDL7CYfmE85i3/c3OFEPpGjKlTXLYFtm8h1C02ku
jKvCS2BFiAFMhEn5O2XB7RCwyYwOS4871XdO1zxAXLAPHhGg2MIAztceKcS0SnZEaQFDIbiqpWG6
kQPQuEWSCBX4XJE0cQEa8NpWOXWskS3dMlyqyOdK+q4J6NqWnlzb3udh8OohgizhFFxwEPQXWcYn
cDTdegK6i/8h4ja8qkyJq39yCbdkcJ42DSbGACC6OaYbLb5DFIbnYUKEGYZ+3PaLbc2tMMz1Bm3P
KmVDqxZpJiJ0Ys/8a9R6kn2akHIAE8F2XsBXoTBJXfNDvKIR5gsoTGu0SyS+k99Gi5alX4or/J4P
RgdyJG+8b5ap97U/Q330XJqRMPJz8EmoU70UVWVLmJoi37H3mXuXb9jA4ELQQliSF1dlhIKV6EIu
EDAd2IIhLv6Vgw2a0pDOiUXet+ND9wub3FjTy0eKlJB+yCrAvfvGoi9Q65JyNmJ9cvz+61gRgPvj
f5OG8x4aSG7K5CbrWVM5byia2h7EwWbnFn32mPvjZ4AesXasY826v4rSU6FdhLUlul/6P0w24sLY
mI3GRSbumabAkAG4i7ExvqOrSJlozAWTz8epwDE1RCSjWYuClrpGoPltEAwMQbTPOg3rMUrerJZI
KdI5hVesPZli4nC95yzgwuKPcIqZYDHbitZx4vtrM0RLA7QDsk2DCzvBEB2REprDFy3r7syUh+2z
iD5q8hMGj2Lc0L63wUCw703gbnWPl5Vz6FpIfg8Gy2Lv4o0w8Ca6Z4tgGU5/6LCa74qw5bNXQoLT
ZgH4Kti4sfU9LXkVh4QTUaUl9ZqKj5ATnqyMNjURU/5ejRcxzcMT+MGV1UC0hme+0UPXrOPY3LWl
eTPGzXSFXcAIy2pTkl+ynnDTR6HiEuQ5CiL1JQ89VjNQzvQhg9i/xuwuryCxZU9hjl3QDFGSNrgc
EaHJLxkd1hlFbKcIqcBe8E1XVXZdj5x57QDPl06LnRWkFARJGz9M4WczXoUyFCctmhvTwDDnYsYe
LZstp//uDQADncm7lH30zDaNgpBw0tWUnfowfyx54NYjgmNMPFm79SVwODbA5CRTX+6zKZ9vA1ho
NMGcN8sq7XVJ/WtH82NuvBBszRmwqD6JU2SuHxp3EmtIQCbHNlRefFVnBLjTc2W+EFkCri/sHy8u
ii3RZNhAqs+WDtzJVemTILBvNXYeieV9ctVCndpYTZhtnEOZYiUoLKfe+D6ROjCOx3XnLE7EsXf2
S4ayF01fAze5N0R+owy8RCEegT3j/zUX1DvVpMEHCgYIVRA/dWw/Fa1PilKM9sb0N3Q6Fj1KjZyx
IkJJYtui3c+ZJXhiVR2xnS0VnOq7bdk8iLj/Xsc4U0Zp7xsr/rRJbNYGHcOgX9Eq+RapEbyiO9xw
ZAF9iSrfbUHJiPBbN3L7pIir17IlO6Q2bZLeJgKcGveUMeW7eCz5GEeY49NqxrsMC7jf+G69KxJJ
yVU8j5k17MMyvylsgNiR60+w6G2sgsOG2432eGB8T4x8m2cROnXbm0hiYMAHnh47O21qDPj1wWuJ
Gmegtxcan2yojHajJ7vCbBJtCqGwynTtG5aCM7cEKQQe8nmWViYxnOSbePuDxe2zf+xql7g806JA
mnqBJhdJfR5H7R3ZuRUQ/JSjHt522XwBCvYKSvdLUsFPCjz0lZGrmbLapb2q8aRACbwjetlZszjt
hzm+g61k7aIaej+xHVuvjux1RqLphjWR+sJby86i1RGTGNCOAznLQ2GwDmOhkJQ8nPDVO82QW4SD
7ypVZMyFc3csXfsmIWgLWzKyKze6LhI2wjbMrmYyWyi98y/0vQDQAR3qfIqOQoXItxWo/d6g0aGy
5Hvb6s8sB0LrUrzm0vlS1P0TE6YbWNW8jGQc+OFbPZdvTYmUJGNuZuQBRjY5HJqIJBRDRN8LJ4f2
nhLItwRHWDrBgNtFRzxPFSczcLN5r7ItuR/nohi5YRgi8OGRfTGD7tWHxgh5CXwy++XKltNHa4Jx
GnH44uJKDqMt3wvGGQDPq2DlpsWp21Z6k0zlualHTAaxfwZ5ue8ZERDPtM5J0hMkC+aS7dBKwZ23
PAdh27+1Loe5uaOEcHokJRzoxU5AE0BxtPNZh1H5+tAJDbAuk2McbNbO2yYx6o0p0hs52+PB1tM1
56g6y4wtubSmNyRHC/JsUtAKEiWWDaqWfW8R0AwC5RNEIMN6S5xjR9lIDPGi9oNLBzHRqxbV5jwv
LaeowrNoM/1zq/4mr17btn0nPgzrPRVlYC7Dfwd2r8F1a90bvyQy3WbEGtYP7E79Y5sfw4BxBUPu
x7C3X420clEgFHrvOsODJ8Iz7dIEYz5Gh9qz7gsr26BvoTT09GsRJdwHGkwd4C/Ccqfg7DdIRw37
uqqJkW4HWl/s7uzTJZkJDJ68TYOpeSUmMgxM+NBgqcfb28kt9cUCkL9yBu4DvILOxoq7PcFq9WwC
XgvhfeDyuR6U4pdRAT8zjP4RH1N1EMq+xGP0KMJDSHtmnWP/RGmrvg15WxwIvVzgbHW7XlCea8Jr
V9OEfzNLrfkwKqjNwyUK5JdSlDB0gTGSRBecxv9L3XnsVs6sV/RdPOcFi8U4PYknH6Wj0BNCrW6R
xZzT03tRvrANAwZ8h54If+hWqyWywv72XrujCytyszWL+nc+Cno7J/PNLkbNZxrzxmB9P4vuEPfW
yaT0ZaUn9SnIIAq1Q9tyHIFiMLvGyYhpOok3gUbOMoC/NJQIeZk9fWsQtFT82I5E4dyCRE+ksmiL
nLyrq06jpxnlsAN7Nfb2IZpKwZkxW9p+KMGoO9Rgz2BrLxkXbcZmNzXpzaKFaqdVbchAjhyPI25V
Wp3rNt60wnqDBAtjmbM933/i5+Mn0P6G26ARck3k/mbY8qabKMpp+hIY5i8voz5CRNabBtvFHsLf
YdKTYjKiz9A0OYbWvNlku410YH82p6VvlacR0gxhtlVre3fbTp5il9cFm1ZtNdxOKkhRE/lOM7po
5D/ZydN35XK6aoN1yHv3x+51ZMkeTWm8lLTrsYzTg2Hwk86oPUpm+aArnYOaS6Y8NpWf9+D6CbRd
1VIr0LHUurb6dOXwBv4VngmTzG24IIFijZIMusnc+muiU1bXSN3LVn4zLL0ZVfPJRg64fao+zMZ7
wia04RY3Qifoje3gVglLFfAbt0fBylqM7n8NZ4Q8nYwU3Wv8OlXehgoxMYtrjq5oYeHSSpY10akO
S2sBbo6e9ssR8IVDxwEOwRKQ1uB+OfwbGlduiVQ6g+bH8SO96dksnhgVeBu9ps15XIh0/UC/rAms
g6P9KZ/Bz81AsPYK94M9eyDWLFTFJMQc0JifFVWFUo9h7XKfIIPwRYPGr2wSf4Ns0aOs/LcDu2t+
6QXhsfnNAwi5HnKLyOrMw9NJPAEEywGu6RDJ6/ADVQTqUTkd3RreWU8xsx7jLSeAWNMfCsEmqOtX
uHWIuEHmhzQfc6D2jMc2+3Zj7zo5eK2NEXFztLD/F6FHEyAE4ybXN9MC4pBhx/XTgkkgmpFF2rjV
dqodyUPz5fX3YLS0J4TYMXaLVaFLtMsxunWMNJDbEcVMGpxH9dZmHtQAvcJioaU+b+RRWRKByoHc
lPSEtGAlKFwPYQYXrTe9kwnbkQu5Zx8ArLwHtnEdYXJtHAP5RBmISomzgYh2qSfzK5sMrpWtvUGl
6492JwkEyuKSp91TPwBK8SoFP8DQf5M+jNcDqVPSHv5UTFfcM3TQ4ahEys5dwG3tPL0YZvU4G0m4
H/XFSVm6L1T/QRlxl2wUCTL8iD5nLfYC6e1hs6yN1mlOM81LjoOXmaiDT4HQb0ayNKHL9pY4vixh
p1PgvO57mtdaDofKrM0TxYEKo3L1KlLt6nUIND1hOUhA8DKz7Iovwrmi2m5Hi+DtpBwuUl0FH5g5
Sa1eaoo6udA2mC8N40afSUkIhWzaOMMwTCleMaw23roVdZKzPNX4Gv24L9pVNDXffYmQQoX70lO4
azSH3bmjQKJwDKicI0XaxSBvsk3lNaDPjj1Tf+i7SJ3rcP6aHFNtKVT7NIasunESYiwY7KHmf7Pa
uhn2cbdELbUzE0tSQ71HVy2JkcAnjkJs4EQj9ldvzRFqPuLJBGOT7a08DHX+26z1eW9qlo+jZROV
8oTPFmBvGbzhHgpj5u5OYZ7D2bWA/0+X0tDbTWppUNvGik4UjxqAuf2KC7ENx6g9pMK4tx0UpaDe
i87udqD1bwA1Pe7C6TOGDwQdzdnP1Et2SfMVzcMl7WMu09VinGixJ6T9Trr8yOK2uSZl85YwexCM
kzgoplsXGW9ldeNjYtLlO+oAIL3mD2MszB+zNvh1C90B4NkV28FqTikeiiwjXavC6DgxBITMWZKa
Ck4qyI+dVoQdJfRclTzBSXQysOE4ZQlvZur+sEAUBFwHZAxufkFen6c8fzIFPo85VgCWza6/jSQ/
Cx3qghx5jTVn/KIfm6GgbU0YyMwvu9WIrQ/GVu+Waj+lnj2vhyUcih3+AB3SFl8I6X7E/XVim6/B
XuWkXAMETJ5x4GAPqE7ipOUFgHSNvc3LMC11QUozkBtfB3t4qZp+3dcdVGNy9cxmwTRoqXxtnOQI
j1c7SoxKMR4hGT1FmqDobJ6fZJ0H60D8gWWA55nWtdKKUciTgfGffDQaTrkq5XGwO/Cnr0SBb85r
onVcHma8YGeFqwxsqQ70hdfvlLGvrL1m0NcijuSpcaRxUrrWH2uiQQSOnCNOnhVXGGl4twwl+hbi
2ey9rL7Y+Jn2vXGxFWJD483jSxHr3gPgvh1r7/TimSp8CKL0PKDXNFo33OEVOLciNn/FUT2/gdFk
l+X7QeibbJKTNcXHmBqrgQjyJ70GAew/PTrleSiehEul9GYgA8acD1RUAbzhYptRv7PgUa1BCgwr
dJGaYr7f3lTdot7sH4uxmR70IP0KItt5l3lvbskBl7RT5MbaNvXqPNIgHmTOh9Xbk49IV/gD1MB7
7JC/pf0Pl8FvzUWQccqcyLDIQGhnxMBLJyv2OpwxX1dPSe4034YVwDB2irdA0M5myMA82H357KV6
sBf4XUBpK2wr/BwAcJbRSxXBH8M0D9nJnsIzkxSSYnB8X9sk3zmh+YZ0akLaKCnT0yCZVczVegeM
c9x11rotzGxpjMczp8oUcWnABtdr+ZuENMDWS4FIYaR/DPx2d0OLJ2AWA6tq0VZ3HYDNNo4H3y3j
bJNgFX0ScVI+0RDfklLkb1OrLYujtqX5LN5mjJ52rmUVzxkbo193pGi6Ov3Kw6jem5l28xq0cqZp
Z4S62+BSPbl0AnQUIh/DkDtzElwceuwPoahsnlYifKDDDoJ0LwfhkXuv+6sD28GVicJ7jvmPtIxq
0ZKsw52zb54t91toVrLO24guJCt+pKCGZvZGfLqcfpCEdOVbGROayGNndvmhrqjr4WGw3+Qc8WJq
yTeaPuC8Yhmccu/etnBT5gUQ7GIdALz+LIbFolmR69KVhlcTPxaNUgm2NQb5Sj006MSZQXnb3LL4
JK2yt5op3GPpuMtptnsme4yzQsQbnWPPIcmDeatZ2WeIjXDVmkX6lJfJVY8+6tY2X2DFgGWT7ksS
cm2KwtiB3wf1Uw+stTWCxfGi4s5TS0y9hxOX8pCvwrRpT0nX9puk08lkm8M2SqILpkPvnMyg9Km0
PcJdKV+nHiWkpQY3qs2DUXJPdxsrfxhl86dqQpgy7B9DElU7oEJIR7lzcMw5PnfT2ewGC8Tk0PsW
i2pKngFzwSUx+MuEtXuv3YaKD1VdNLM/q5i8aFyOdwP/BcwVx2aZN9+tJNjZ3Oj8zJzvXiAnX8zT
3eE2ux48un/aJM23RkqpmpNym7K9Ov7gnl3U2bXBEP01ub9MHTlp6sr4gOPwLrucEuWATj+AyYBX
xWkYA5LYiiNBMuTe89Dv0FPq3STJ4dGK3G9qZ3omL44z0Y78iDJDn3jwS1mPul8bwS85CJLnNl9w
nQKmjiovwcDKNEOrvG6bhr082VXc7GL9yI3jo4kAhZqVkftZTC/dUJ2VojSRmYday8w+O07K9AV/
ohfR8tx0rdg0DkgoVwq+E264zvg7bmk8gcNZl+goNrqNBQnpmAlUsTQPNrS2Rnuj0do1nlaJgEN5
3cRJh+vTKpvrasV8nvAjftXtbBfNdhnSC6i2W7DYcI3HBgUA+JxtxNvCbsMLVKm9XjL915rxloO3
C+xOf4ozRVaNg4/KI/oiKDtGXF2GjD0OCk5YjHifrCRDEhy7j3Qs6dLJ9AeWZGPL0PcmGbNgcsda
23QuWAlQ6Hjw5YVOIb4RpQuBjqhL0yh+1fIhcloswZULKUGYzRMzRH6EIQsWuJdy0/RhceTqpO0g
qJyr5d9iV+b/8UEw/U04QvH2acZw18P5Yrshg6VWDBBXAwfsuMa1B8NtL3K1ANsN3t6W/snFkRPq
f6XIFCoGo8WEQkdPlccZ7+IxhOiC0bJejoWuBS5ito5OjErRSp7mrrJAYzI8YuA/Ra9GApoz1Rqc
5fXy5/784UNY1Efd7X2X+TavSZ/5QgYn0yqcI3PyT68qyl1p/YacyNE/Hw7m7O0bo8724xRjf9Bi
ngWaU9cqG6KtGhxxSjPnlAV0/9TsMUdvbsu9rsNFBgvG9aVPr5UwikPAzBUjfHRJYD35pV5durbs
aOEZ1KMhh4xnhLg2S3UzdcO27vRXHULTUbQlkORqowEmQaPFKhDi9sqmYJsOOeB0xxj2nZvp98y6
VBxeUPdyYJqMfVnlphe+1J1ZCfOgrLgkF8wAl3izsbOF+G4DlkLUavPR84K3MjOei7DWbhJB89Vj
RN+ruyW0bN/Y3mdNTZwKU3WmIH1da1jXC/hautUD2ByaJ4f+Gmr3BFp5thxnwzvw0mqVY2nl2uq8
Oq7JDjYNdwUoax0UqEWO1+EswVNW00m+s23mN+DgLyjNk6/X80fRk+bUBVFNxiMtMzx6u9IY+6hh
0aljmIdQoeEMold+Z4LSbw3LPcAzfqLivjyh8DHC+20RSullpa7gvP0A7PmGClKH7aXuL06pf0OX
4AznnqXm7huP2KXkFsDXd4Uk39JfFHPK1+jMxrJ69BxuYRZ0H6T+4aWTMt6YSWIeoLw+kDVkS0dX
X6zSVmvChkwCdl0dC9c8Rb5RoZHNiDq+NWVy2zlmsjGAf+e9DM+apphvSdaNGWFdUNNw6pl67FJo
IfQcCo2wQ2Nu49Ltsd2E+95y5gOO+G4lAgw7Qmo9sgAZsty0RwrORHC05YJ44sCdT4x8A+H5U+Cx
+D2Z+Nd95t1/S80maOnESEFREz3QY2dtcoP8eRzC8JhptgK/xT2oIky6U50yt6Z9sqPy7yTJ+/d1
y47GEYRm9+oRLPg5TNPq2vNsEebX9l6kI3Pa6jEetQeRDNYuNGJxS91zRcPyJER41DsE67ghiNfF
yV3hITu2CH2LrcrlTIQG0ITYDg0toFiYnYWaXRP1iU5bIdmdktp+UuiMtNhGB5fv+M5o7eIyVCTz
MnSJiR217Dv5MGFysqqW/t7IoQ2m1M4zN7OD6AnnlqUDPWvkoXKWcaM+EtWgOGUbJ3IH799dVRQv
jX157y16S8Hp7IfQCg7E3ZF2XDs4Cu7iqFjXClMNqmzALd6kZWLxblN98Gp0w4ubAr9t1D0oH3tB
waRw9WvwQDwRWvLVGO1m4y2Cl1vX1ymNFqtjjH4Zcgh0C8Dm8GsyjkjOa0PYfdVEomFIYFi7FkLg
amoppYTO/msMWW/bpTuMoz1D2+jWRiF3V6Dzm95hW4u0mbRvD8pIM+2DI+qWsQftNfrobTQl3fXo
MPtezI8yryggmTQ/EsbJ1O1sFzVX3Ar1MY/mvQqCeb/klU528Qg267eZme2ZUjDf0128dtGo7xhC
b7EFW34sp6dU42aXkfPexXRQXfKS1nI7fSv41tOm/scEfrX3JIIIE/jiUrSQEMOivfXcgncDlkPf
UrRXCog7ngsKvuw4JDSescs94zu1KeZVeaDt6arzKcjiWK/rByNJTbruqGew6VTd07gEqbUhFBEX
zOEpb4zA7cgaPVFnjEe7PG0mQIu2bhOpDYhzmNTgv5LCLoGNenBljDDD2tlehcnnjDGGwKZ1HEK7
EH65xdybvgfJbujLfZ9Kpm5IN0VHFZ4T69qZDMdTkXE1FBm3Eum6K80qHvtqwKsGAnjnMaBz6aFc
xXwbDpUI14aXX5JxjF6fSPNkGGYsHiliblvVQzl3ZprNg+gr6ZtsOwcdP2lkngYbmDkRZxZjeAuc
8Xdv3F1PC+js1C12fdjT3DO4fRrRV2R48e/QxFbKZteQYTVfBkYILBNUTDhR/aJqFlh38NgcGhAD
lFUeGGwyWpyCDS+hWudaJFZzmNkXju2MksZVq6zuFUT3mSZW37bofO5MaKkaaA0QHkkdotFW6rsc
JwJNIPI0WzHZ52hyDMr8DrX7u5gJ28QhG6FilofKwx3B1eeDzpjc75X5piSzJWMp9Sgo63QT971p
TfE8khxH35t8AnqoAoE50o3CtY7Wx0evs24FIwZf93L3Nk0t0YQ2frfaloKRetGc2P5Nj7oor2wx
2zZPnRmxUDupXIXg/xMKBZj58oO1NIDIGTY7W7G9Dt2jko049A2IthkWoWPTUhrCDCEj1XGG4moX
8rZYmCPrmFnZHBSvFWXpl9iNrnAQ45U9OrRpa0W/UaCeS1qYIzYNvbFOoaKxMJydK9God8cxiiON
Gs9pk+k7s8VWFYvH2tWLfTupP6N21qN5vGokpLbt8kWwBM8nkcdMYYRxcNIMS9nyYcYJM+5//tGm
FDeobLBtXA+ROxfWLqcZcij8WTZf6jFXsHt4OqpouYTWa6G9E57aKswNUxp+UeYUrM1aqzjt2QEO
S+dBi4D6xeVbT1icG7ca64+goczS0rt/fsB1Avc/aAfWe7eGhcjPoCbStw+Skgi/Qa1jRJ/v8edD
UWXNMRiW5jY7MJC2s1W5zWsn2LkyuqHav3hzHPlVBXE6Bf4RkPaE4caHn9+OCrCMvoaROQf/Taua
+uj+5y/5+deimBFsVbgDw1cwQfGecJ0xx0Jr0rw3EeDNLMIUM0qDsYgyi1+dhtFqYa6WE3jkpv90
4oD5Y5DdvaXmqYe4YQbWvJJxxWjZ4EihviT6Z2rjAgq1tTGqY1OZr27HlYKmMJmn/THD8whqhzbo
6H2Sql3ZqmsPbv8g6f7cpelQcxgpoXo2lIs0eZ2epQm5AaFrr0v3IjsGe2EJ1Yaf+m9mJ2I/EUFf
IVe0O2dgv3SbFOqhrBlgNdWL5oG0tdKRmHxIkw3RqFOXVMNOdvQn0ciLz0bS+2Gznm9qaom8Ie/8
vPsI5MCJ3wYmQ9cHr8dCgR00Tj6BdWFK+tDAPLWz71KOzIqbYjfidPXDQbAX9PEhyrr6b88EwiN0
MXNn8HPRUzhnrTqeKIAuYBwKO/dx9ni+MIDw2alMrqUjvj0nC/eBW59L2cjNZHnasYaTARQexcSK
fVY3TnAzS4UwDMHNYDJ3zNlACocWpFQurwMH6rHzNnEWksmM8QE2QIdQMeg8W09rKok+Kqge91hU
4CKWHUBYydnBbHcPCol9qkpgWrsjDHlRBk/tiFfApuTZa08NUL0tcaf3XHHg0/NhPLiq9CdVmher
fLTGOPMx6txzhXiZkCVJeyioUahLlE/nHqTG+9Q/uDnpTKuMu0fTiwNqXvE4cfP/FJlonpIU/aOj
inAoQ79OKDOSbbCl7YFTHwHPVNM+KIebCPCyOBqY8w9UhXwvggnDu2UThIKS8zZw40y6dRhTANkN
80MnHM5eDgsPRYnVOS80XBGU4+qLjyYmP0rXFKR+1ZcPNV/PtdJAG3v70rZwPs8wuBuzhjLSZLuw
xkVPJ9FVM9hPrVIiuWj6PuT9wzb8Ts83339zEIzspte200D8dd45orvkMPXbMj+BeCHMItStitll
HJDeJaWZtMYgILdNDIjEpW4Jix51I828C2EkYpye3A3DsLVSC3g5oeVCUuVB8xzkTd0h4BIsIxCH
xHiPtN1jZseTyM+qLLk9dpqfTu7sl/X0kA2E2bhy86mWv3BuIwjnZqWvLF4VYO1PZs3tPe7xo+pO
az+MYfYx46VokumNrEKR1BMK5ypu0aSwooIltXPcvthBQOJqFyTvyPfk+Ie5JjD44I+uN9OGk3i1
cVW7Jyd7TEkm79Dz+TzGrRtGaitd7xEr8W8bzuNNkqkrUh27cqQ9GPSvYiqcSQhkn4VXJsesKtaL
tJAUhHuLPsWyZndvNBImXFLD33TpFqxXsJcLk0kzTVyPBHwpjHD7/OJEs0dU8Fffkx/SCSRzBsSx
7RXbhp0iQuWgfEEjwzgsN1gXC5XM6P1Q5kHM2nOG/UHrY3wwsMZwejkPUkfATdKmOhWTA3Cp0zec
NT9mRjJULYH5LsFPIFFn73JAo/PELRvpPM7c6hxZRC4mTUs52rXxkfnb2R55sLp52hNEHnHDpuUO
eZpk0dg+goG6eEhQ3C8pohhSb0Q1HKgBr9NDxHVNeTjEWkXvI+iy3cAksPc+AzPnhegwoaiBy3Od
4hib5afnEF1KAvxHvffX7Hije308CU4uaFGDeXU5mxHWSL9HRe6QKYPchBr+Dyvj4gn2N+JY2d2W
q1CUg6kxad3Y1PFOubEEA52yzwX2uCOznF89Y/Pzu4yIv1FalyvYdHRCCa5SjnLQE3mqG2pwNnE8
0wWb/9IIT68Kg/M4JxaTCR9CcdtlGkJDR/WmMDZY971d1/IC4LYWSLEjAlOAD9d+JwRVHRPi7yBx
aHoCiNYRQ5YHGyTXlpQF9TxZ9laFIV0nWvZLmG2/xiCjrTX9WNDDcPZHyYaFX1/kXGP1VmOyw92U
4iE84+ESUUiCMQSr8mT1Nd8avvPr0WjLXd5J2J4h+XT112ZYtsO7SIHwxcYruu+wDdAmgqjhdEx9
S6iug4E1eST2uSEFegiYvNFrZKqdQ7y4KORjgeF9k4gp8F0zP2GFop6u41IwSJbB6Z3EKcECprxb
q8DrHCicNCH/OzaohDKNgp2v9FZDdaw1TR4GmmXcdgqfyvB5arulU5nfM3fpExpXGQ/JyTkDeqjP
RRccamG8ASHiFo4LFynpbwGeezdOZKs8h5lro+vRIWWI2w9A1JpWItHUYBiDIPAZqH25tc6rB6J+
18GPZEIUP5bARJk10w8oCeBvXLTyKJLPapIXqRsP/FnSTsZz2dW4DYfpXTUzuG/wAidPuI84l+pD
R06eoojwCXoQt0RUorWzIF2rxYmpwlAcIjVhfYy7kzX3JaJI/Mek45F7abD7USKjCBpV1MhHPVvu
1Cnj3aAUnPFUvnWn/EvW9kOHPnryEkrQpg4AcGc9D0bEvLTOfMT88dIYzcXIzDcTc/K+oFhcK42J
/IO4LWEv2xYajUbNi04qGBMOqOuoE1zP2Goqsvfr0HDPxcA9WsQkJrJEL7eZ2lQmo+l00pMNn/YB
sre307wIGpaBN7XSLILmjoL87enrGeuUblvzQyRU5OP/BhrLHsfXGB6rKDW5Vl9TnWeylXq9HSJk
xmOjVXwfS7UPqIh9MHWd847xCUnOxtSLR230vEsR9MjngdoZhC42PLOk4uuajk7v2TUmaz/3845X
iB7FhGdr0qJ7TZTjiIiLJpCxOYYHMAFpx0Nc4kNhwZQnPOfjSrNZMpMYxYaiS2Q4h9GKQwPlCjaB
ONBP9Y1BkTYX/Ga43/gchez9qP8WlJSc2w66Ar3Pz7hKPoKy6PYCjGGfTRtWZiQ+24l9LB5w0E0P
A0O9lSFnsjSYiRilRMDEsvFMVU9rQMgCqeDWh3ESnolvkQnltMXkG12xZF+G7staJEnkTVG8kvCj
Z8xfjlUu9QaUcbKD8Ap5uLnmEvmOknRMaVlFy3cjCEkUIuJN4M2yAkyX5qJQzGywC3/8l6iH/lLa
jxM7wM5ULHzmKFpO75LeumH+aDXTWQUifTDiwdgMNHxs5dWynOzs1WfuFfEhx+KUt2HjU+17p9+Y
xxwQCMC65NWemNw2tiOB1NflS6tfAM6UIiouOtYKxG2Z7Komufag0lF40ds43RanAgvDdo7NivFS
SAW1ZYyPmsZIdlSrstJcrn6AfiFmXIp8hkyVQ9cYtd7XBvuX7lYZpUHVR40l5UQXYxvgb+MUcbAG
OiPC6pfTjC3V8dbf1APEUGRpB1kOABkDJMIJeXHGY4QiT4wat2eSbSo6jDZ2DKQRI127GFpvRagh
Ghn1i40lou+YxtWnJB3phxx7fIxkTL06iQ+VblRbYR9TSXqkLFvv2E+cXxM5vRPrqx97zbrNiROs
O2NePIzxqV1OG5iSmOmFvJXdjL+EXXWNdl4eZWgttXRUtivoA7vIlPi/Ze0XEvuPkh3Lb+0rjyy1
oCtmM+s0hYwgg3bgvlq+x+Y2nCmJD4y+8SOGzDhKn8EGQdWU2SFjPH3QZTgfh7zYI9xQkBfTs5ov
3Muwfdc6Mo425BkUHL5PbZQTNQmg7JgUAs/4vBtqDZxcnMIweieVTvXM7OGXbB2CFRxw2OKz9CSG
Pj39/JM0MWmz86zlyHNFaRDe9+lqs/Zv8hClslRUE2BZXpf8Z0V59ZMZeQ9xe6yEGvygORN6Yne0
2xN2K/tOMpJqtBIhGPLJfpi9eJ/miQ6p9C8dz+5mtrFFeqHzFgZOc+DKuzf1GTqSyF+G74bRtT9O
/X1iD91A35s2dud9FapKmcRT0lqqB7u3flvQdzagEJjKztFjY4kHVOvgNGtB9Gi1tX6A1/VRhtKf
KzHs7MhBVyiHk56nENyxRq6jrBfH1EHMbV3tEMkwOOtJ+gpa+3EYiDCCJNkM6CIbzHC/qdDeNSWj
BTtkAuNQCX2ZcFDjN0B3Iu6DWBUpAJstePNA9y5SnDuw/A+kd185wUo8D+67QlPBboi7Nw7hBI1A
9zxd3uzAnG948BHKgjAk7t1la276T9E8cdVpg/c6WV4E0LOo5t49MSYCDmAMdafhzGiqq9bWr2xj
PH6H2dFfrHBiebMpPRwWDRQvpK8lEX9hAaCngQBfVqrYRaPprat4ftPTVFxQdPFIEyNyRMSxJmnL
bc/QdT3wQwdcofvGnOlPzGhPA+LJ0Q2DyyJBa+wKH3krnA1dFpzpKy70UWtoz6NhKBRxlnB8/Dt+
y2bqnZceX9TWyGw/H0R2JD+QHdvEujLJw3Y+RntcKG86pQoz4YOzw4vUWvyGNLM+aAkla+xar1nu
cCloJ+NIwwF1IL0HCHCW4yFlQJfYhnHM7OzZLuW1sR8hyH0Xg/tM1qTlre/zyNhDlfdWXhy6JIXZ
OtZzXb73XWOxPH/+jACVlRTHXgW0BQ4DcYdxnhlspgikP//n50NgEJuK2/EtWTShEdwt9+4FyfXz
j3GSZvBMCV4YMDdwP6cED8aGRTZ2Pq0quw9YS4+UXpuL9TNc//ymn8/080EtnxP47S6bXKb7qv0A
HkPGKAuol54eR6QunOwxYqZW1+AbwRbF5lM1jB6aBj/D1YQswDFJekS+q2dp61RjU8XAkHv5jrte
fcJXkPmYScr91HxOlkSbTy2SvuY9x4usbwmH8oz29j5fhKafD4PT8al//hFIGGO74pTxSDJ878P5
9PNhBn4c8gBxIwP3M9n1e2RjbGpE252mmgQNKxFrDA6mky5LEm9xeygi5fPa0UvcYxesMFWZTs2x
Av1/0LHOic5cSzhmRNuqZm06c4OiXW8yGpaq0rl3/bQ38zHaVXO/D2aYBUXlGLtQp6fCm9UWH9q5
TEi5Q+In01nQ/q2RGuQpesch8DBy411rXvMUTDaRl8bcNbraNSnnj35w9wl76kosC6YNcA5JjpI5
h2AhotNfYbLj6GZ/xFK5mmpykS7pH2Zgm1bl+0lh1rMorTQQTqeOHhVayyaOBcudK+IICJN+iZYC
F9oaFYOopCSa0FclQYXBOXk0j1VPoNuxXTPvbnrtEI9puqYESaf4out9uivvdcrsJib/xn3uPlMV
jpniJVPpR7LUlNAq5nkq3sD3IR4yxCe+thcWHxJo6XvRkmqdIo6U6XJr9FJ+neAy6+F1dfD3RiLQ
GV/P7rbsuRFI4FGdBXxitEAhVfLdpAYdUbs/W2y1u0q3aFg09ddI6yWMmzbfVkjMIPctnznRowVi
Ms/M99GtP2unpgDK4cg0p/rDPAf3kdkj1UflnhtZzTmnJ/weY/zC6vDOCLxn2hb68cDkRDkzNgFM
e2aVbYKZmYRJXaFXZK9xHyJvueXdixakfP7HtFqStez4NTkCYUWUtIIvaLAkbOsGFSPEO7Ez3ALQ
bf5iwdbcFm5oH4WrXkL6+3ZM+LHIlGmLHXUND1vfFWURHjKsGYKMBOYX9O1uZLLPUEmbm7NgFLxb
bD1+HYbHwJ6Rpful9jhiv1khcpPytJt76zXhXjNoYa49UgtSe6XcANxtyq/tQ/lHizRvb/Y0WNhB
e9a7uj6MQeNXRs3xZKDbAiSxTf8eDVjBQc+qB9shU0jUnhbhGrMGrut1GeI5p7+KMvLraAx8dwem
0j9Iln+JWfl/4Pz8r8BKqMj/Bf3/f0QDEg7kmf+danlV4d/6v7OAfn79f7CAhAXT0mLZdXWhGxZc
8X/7JwpI/4ewoYx6nqebtqTMyQU2+U8UkCH/YRkwLnUhbcGM0PsvoiVsIYpeAARZhuHwijnuv0K0
tKT4H6zZhZJP1Mm1oRVJ25Pm/4ABzVYhsGAUW6UNm5JDJhJ/Nx1c3QX6GoWbuc7SB9v4yAFjskI4
5bVlMVuj/v+FlftE27i1Gy1Do4JVu2V7r5mf5oC8qDkH9bUMNkY8HnLS48dosCcINOpRIRRDPicq
om90FR80Yql7DvPzqZJoZJAZOefqE9bbs8Hb3sH5ocRj2MAJxOnifdlus22T4NiUU7ydi+jbKcrw
cbBZQuiLwgRUW/o1ae443Qpdr/zISmk6Z998iBt00yjC5gztnQ5wXLKrWCtQ+oqqWg1WXO+TYbzV
WfxeobBRP2IEF0apa0Jr9yh08pNFrzZuAmvYZu4bsyhxDGo+JEN6qlRs7a1Mj0F/aFcanaN9FQ07
EU0QzLSWXk6BaNYVr4Sj6FBc6lOVQyLL0Ilsq5BzvWWn4dZiYAcyxN2xN6BhFxjyNQ0RThDyK9Lk
oc3qf2fqvJYbV7Il+kWIKHjgld6LlCj7gpDUErwp+MLXz4LuRMx9Yeh092kjgsCu3Jkrr6StccVP
wXup+3viZaiDtP2ESd3joiCiqkc4PITzVEkv2Ua+Q1CoJd+SuZB464B9RJdFd4Yo82fMqOCzo5oG
ao6t0srHdVz9S0e73VNR1FzVSAE1GRCYZ++ZDg3Nrg3rQMEAZJ3ceyNamGLEiN0lAUVMHpL5xMs7
nJ4hp3SrfvSN4W66RYtRCOEqtsCXe36z5r2yNkPYRe9TFj1EVIdOBc480dKuSwONXHX4XYnN01zY
GP+8QAJxSVwLLN0PPku15n9fu1mGgXt2MkBeBMKY4Io26767o8DeLW6XG292I5VVn6xyHQ29lGNN
+zIdCZFyt0OdvSpBNl71sEf8Qql1ocO2Zuxwz1H+jJl7vjgsgfIIUtEtXQ4GubNju3T2VRWwiMI6
RuFvuRGe8YjRFbcBBz7iUmhWi5TWr6aq2z1UHMXDF/GVkkRIAW4/Hqp+JGhgAxEqzHBnpYOxdVL8
Kpa+691twE7jQBNotFdwpJyCBqOKsXGjiovMPoVALigSpC0thfQdev0/EWW/hMd/mtx2L3hsqlVn
ueZDVELdl27DANlk+8T7knprnPnuh646tAnbiGjAmVsYZARr8hazoeWLXsPlCDHiN8jMO4t7ZrBK
7zctVrCFGeTNsoz06FBM408oRLgzKCLfTXG2sonfLaC/l2tYCZfK9taslMRmdEK1EE2dXtI8eKP8
hkMvLWoix4o5P3JXFN7u0pT5K8CMyRIJhTPq6QuJkrtLZiO1aWwwg25kj+q35wZwIGU5swyokuog
QvswZjK7kPffQdkh/7x1xuiSS+exLxxjb4jyxQj53SufPzjOoosPaPAyEbKgSZlcpqun22bqoq2u
2Dr2XKNGPcEPcNtvmvRsKovtoovXphtWq3Fw6yMMRenn1lGvOyQK1+1WEZ+pKcO/FGHjD4i8s5CT
DIgV6o4rj8ZHObjTqU6Ix1ohB3cj4hNuJqR0AW8j8WhkscLIIXEkR4mqCQs/Hr6TiBJZqvEmYi7h
S2Z+OxnJX30Irm44qUPtWieO69WWxnZmKGm+pxg9GUXHYQb88kd1wSknO+NWcfmIbaFi4tUvvt6l
766g5WCQmITc9lpV2YF9H0dzh84hJiRap7FTehvTzFf66EUHwBM0CWxF6383Znsbc67UNkqGXd1T
JD//E8qOMIEUVYTpG4UTlrxcq25c2007sMoLxROmi21to/K1oyS+mfjnBMLqeaqZjD3R7rFUh9ij
He9JUaP9FM11bVXjXwt/cq9eVK1bPqpLW6U+65f6SlIjffSDNrjW8QsRXF2j92Pw2+p2w/OZ34by
wE4CXZuMrKwL+MVdym5VktCOTbFlD8oZvm5vfy+FF1ZI5sATeDI4C898yIc2XBVmb25GAQciCSOX
OBFVndLe46MnL5u75YMXFpw0JvlcdAKlJhhPqGb0HLZUoXgeyUJncD86jJJjYt8L7q6Dqugb9z+5
edWX0N5EohtX7mAY68rqB2jP9ROZeJ59cWbvNQ0nr9F9VCGiodMyzBPIT+Ro7pwCq61GXpOl112f
oqeazz4nwlFfQu7lTmzmI5zP1HtpdO7HVjWOhNnd9m4ico5u9J46H11TFXt3YC0UEZngBJmw9ZxZ
dWpq5HZuKj5lhOB2Dk63VWPW1iLmPLXvCQftA5U3R/opm12fdxlVFAQq6mAmzkzyMJLeXDn4f5Ze
R4dF6ffprVFzR6bUmitWPhuc1yVLI+OqGSCZ3NF+lAo4PDsNc2PGXUX1HoGUHu48F/yHM4j6Jurx
rQ9Z0mjdvk78CZXZ/y0Fu6ZBZjxTNe2flaTGNopHXFq6H9AzjsM8rbprlpj6vTXU2gHuhPBh3WIQ
qFepP7ZGfTYN6yil2dxtP3kdBv7WCo89furNiCX/3jrz0jPSnS+jo3mvHvxfHmwH4KriBFYCudoK
DgFWMlAQHkB8je9dK/tdT4HfJlCxvnIjLKMgv7slgGpaxFssOLNrbMJkshrAPCOdXszG0vb4lGa4
PykRC/s2tM6tUt5f3a3LfQKn36hT+RqTtw2b/GR7bnbGd81O2qVWB6DvPydhP2BDDqTu+C31+5qB
xMDmMCTc4WAWrPRIPKDiPWQTNQrUXXNvgEzCez+id9LtZ6MrE/DRKSylSOjdQv2Fy/0O90+sU9v5
EQ4n+qm7NRji8MlxXBoROha0tEg8q/hS/bipd5nFtsoAMuxAolrl8d4qc50KlvSpH1MPktKhtI1i
J/HZrZF2YcM8FX79MwR6dUhd4yU0+zNvPqm1EfOl41/iKE24TbNYmkw+LyhKS3AEz4Ooxgvfr/qh
8AX3ZFVCFrH9m4UEz1PiUY/iAqu3tk9dSRCo3iVsH7etb3BXreJ5bXrwYWE1hH0W6jcgl732/QwB
Yzpn1UjzO0nEEOuSHnqrUDofVas9NL7Q3ui8segbiri4bbG3G+wwVDr3RzPV+EBgW5Fwo4gtFatq
iA9jWFxh2t8RavOTprPBCaDVuVwjjB6Pja49m37TLbVWnoeMPBl+uE1oKZYHxYmFE65F27z2RfM8
oo3DLAM56FECs4hq/ascfL7dIlzHCT2g1TZz83+tqPXNlMJOyfsypQ68IerQIruXScr1AVhRm7AZ
64LKvarZMWVfKskfUwQDA675VGj7UPTn0cb61Df0PBp0yY8Jo1se4lUhZ0I2U7M2BTKNxwP6IQr6
a5PkePXZVRGMWQYhFvp2stAMMTAyqcacRNFJYu08WnW0CXyHbgrFp2euXpaEGTQVbkMX5nusc2+t
Kl8BJcF7jPntwB0cyvxAuTN8jUPDA3ThhDSvhhILgilw9IY5MQlsvJHjQ4TBRVcwMK16ReqkIoS1
TP1NRIb7GfA10nzF/hlsQVlBpEeCONNH9hIrbVwEdekwYLfYbN1PeiJN8IftMfExbHMTzB+1d0Dq
Hx2NOftR71/aXDBXOdJYojxJ8qjqltBDvhaRc6OgAH8Hk8uqGwOce9BeEeb0dzILJzZaKYtxsiAZ
Bdar0osEawJgPKSctiPgDQgb03ES6WOro5BE6M0bV+H4ovBMXxfk55chLT24wurjlEfzTbdHgUrd
N0wlRNS8GDej88Y9TV8RSptrwo1l0FfMNeoxDPmmqam6JRpY8D9/qTu+sHIl9h/bG6/VjUuks0wC
YAb7hGaRWn1WyYS5x0S8khoxhHG+oEZriciHOc4b33KNjD0cFrxOFH6VY7GR+nzl1TBgPBe13IwB
RVq9Ex/crjXWdldhBmGvGJVhtPZz1sZ5PZ6ooM5hvpsGcxkZDiXbmEOL8SLGCPiKN6P8oO41HeNp
EV8Mu3r24kZucnpeDxEyOhW/VbuK5vePdTD33GRYGXCkVeY+tun0lk547DEhmfDApi2C/h5G1a0R
LhYh+mVqZ3honINwqn2DU2OZgceIHKs7eINurjS3/LWcij0Ci1gtt1cVjQ6LuHqtCtgxcRKzO2vp
wAzdPKPYM7o2Do7elsqs0QZtliWeWja+BtaAjehiCOcmt7z4HYzmCngt39Us1LyIrRn3yXUnBRn+
+dsXqnbXmXhiWSGwMANIck5jm+fE7Hvqq49RZHIT0I7iJP5GevaN+EG3dNtCwspWp4ylOSUvcD9V
fiRBYy1FM2/LfNmuuabDRRN2Eo2WPsgQ1ojGc2g5lfa+VWq8D3XwT+/ira6zkLccOk8Ti4YDcK87
7mWoZ3oe4okrm6fObGoW7iCnHZSEVevpJydx6qUW2susNJuz0MbHgr6HCEe1Q0yFEBoOoMwt9tRY
tQuSUT07bhxluZhTyATGdnC0HrPK/IE6Uj4Rnn5yOXBUPgC9QYmLRKWnqOEhCkG92b0bb/KkekZd
fk1qW3+RWUKaVRoMTk3GpJUYoDFqFS1WbhP8WjnfMcsbl+TbGXII01ctTDTDBU1rsxElCUMngU8H
Vv7QyYnKd7kcWmLrugvANdVoZu0skvEu+Sn2YDxI+qvlOP3ea5AsGruB1+QmNhPaRKQ0ugPACw5e
6rSLyiQs7LN3H01Wci01xk9kWdlCK7p7fOwksg/iY6PmarzB4vGclXs9RrZ0ajNcc47SJ3kDMtis
BkGTE4HhvdNhErGTbiGGxiYWEeXHCI167VgJpW4AJ5YuZjboSLAImt4i+N08cvSAEOewvfHxeRmz
SZ7bsdgPcXVNsx5BYqCkrxdZ+xia7M3SVvQbqtJ0Q//CvM4/IaGzL+OJxYw97eQYPNqaiFeipzdX
c4yr6L3XRuna0ccwesnZXLFJzGmGQIeYTIqwAYAaK+LF+8wJ8l3EFtelqAFMbcN8ZVP57GfuMk/M
8Sjrctu1BekZO5tJOoHECD4JPLL5K4D6z7qk07ERwRm8sLdN7GlbzixhCGkWB5pw5/ahmn3D5TFm
RcpV2rFeMi4CGOpBl127IXFl2c5zL4wrPQURKc7+NxlETGGydsUjcf87jP+9pJOLGDXonOso451i
4um2U1yhT5JnA+21sJN4W2UVmS99pWL5y++du41a//1pfy/R/JkwExb7EVsTllR8tPGYrXK6yJey
A9YEOM08mKoDxuCW3RrDdLqWtEIsVNRWZ6w1OdboyYI3NO6E16AZkLqiseBhNF4VR7il1iVvRPb+
RX5inLI+OITGcIvqR2wz1caU3gMjoneOKB9YYBjs2dPgDSQb0G+Speq5Xbtd8AyvhcdSiojUIcB3
DdZKTXKPzQNCHI3PXzvGMsZe/wZHDUOJmrZI3uUicbxoN0K/3GNTfm0q7VNF5q/ZWgxvunat+fQv
8wb/V5W8ROnc3K4vEj2EnjVnt2B7IPCz+COgine1GrrL3wsHW2+Zy60/NoK1Ge40bT9BIHiWPIeG
+elKL9C4miz3yB/wa9OGe6VDfFtPZf9dx7MT1EwJB9ejSUuxPLg+jQOJ2/2aPQ/QkGtwwdSfrc08
3eTY7PZ8nALxFKectYcAjwXHrZrJhWUl230N8oAU3kuvxC4f8GEntf/ssv304+mt6O6BFz2yI3sl
MvTRuS2ogoLrtS7om6xpnFHrnEPdXL5gEefm3hiFsKf5OxIWWBtkNwBEYmLSjizCPr1mkMDllM/b
r/rNGHY7lLkDQaiPouNfY4ns1syHd6yQliYXmfS+LM08U+N5AS32WQMdy3uRboNhOoweFBBbXVqi
SCZH3bURmC+UYfwEVqmWFo7BxZRikAp/u9AhHRhoV1tXTyjRF8qE1g02nMjpP8lAkXE4qcg4Vi4L
m6LF7jFI7uP4o7OapTiw5EXd3fpafybVyNzQsPdhibfgyA3GW99VhffVh/Vv6seXKP+S03R0cvso
EKlMe4REPTzEM9QSe9J7GtjHUWdqj1AKF9lorPNG7fHtP/exib005nfhKUmzBeUGjCe1A00mPhFk
fHWG5qHui3l+hAIaYR136neNCzYVNnQhk90kUb5N7ogPnttQmQ3cU1KTYNtSe23L6HvGW5/NAnWx
Q/UMB2pBVfvgxR160pcjxr1LuJBDCvJyLveeZT/r4bhBc/YxbzUHoPC3GTfdeBxhRqhPWPli/FDB
ZoakRzA6zHhAoqvg9/X+gsqLYGGOLDq7DCCfKFoSAHhadXlXk/waSoKhfJZni90k16ZdadRlrsXk
sFJM7KMMqJ+Oe7rAofLUtDEtdIctZV6x16R85Zg4mrGR86It47mlcPCwKtQf8WOuzVYerNL86ntM
tT5KcRo6y7y1PlVcnKyiZJvJWVqndAaS15ak7V2NfPMAZK6SDsxFSKyQ+xLpuniFN+8LUgf9Hr1/
rPNx06XjdciqCKHsULrATZJWmaseGVSZ/rBuIF6Rabt2tnNX9TMi2ExwXDkmjlyzIg6NJLLkjnsu
ETIWtsndYko7msPRaqaqYE2fiwencz6M3tyHlfkRcjifiCQbRs0qfHwwk/Rsp+gbGH3Rvh/a2RDZ
9tqLxmhcJv6xAtkf+A3nHN0+DWNzlgOeQW6Y41IO05epxteocVcB3b1lGeKjIWmKQ2/ap2X3OhPN
o9z2uHl+Ia4sx5zAQinwdo0jsaVS8e4YUXzpPRdvaKGOuiX3sQpOZP847JRSJweJ7kILySJJ6wM3
VoCbEPZo3ZmpkDBmPONaAv6pMitHZhXHRjqnxnAh8XDaDBwSMP5TULMfoA6JayOgRtathwcZpa9D
FJ58Ld2DeLp4PAXsF6GZRyo0L4kyH3Tmnqapngd8vYMNUtJgDeRp2jVqYVTCE9lEHJypKzbZW/Ox
tD4Kpgw0Bcc4hrXa6VGzawjKYVad/g1meqvqNF96fvJtdmuztNpFEvcshGGdY2bmsX5CK9r0bvub
IpgsR4Q/Eo6UvIBFIKaFI4vRKFsESbVSo/MxcdMmkbmJFSR17FhLhoBhbcINkQy2kFcuUUcvhKx+
rai8hbV1pZ9z34ZY6TONiWGWeNth2zH4Z4NBosEDGBntsAaqhRWMuNcL58w2vVwlUtspDh8rZsVH
rJ2fTDjGiqw7KRekGjQl9uU6MVYW+Mm73tYHl/EgyO6xVNcwx++czAZDjbMA+bgE64rPe9/36TmS
xhaOndbcwg58uq+brNOji2EhLdLRG5f9a5pVj6kWHAbhHbBBkWQZrLU9QB6u6gcDk4tiv7jKWmIS
QOHYT4AX9lkfgOij85W9HbcRje4x4kfwMHNQz8apIYSMh8GELYdYOIz5PfG1kwlLgpaa4KRr5Yfb
OzWps2jijM5dn8dnTN1bkwYL1vy3EOC1EbWPXdrvXafbcje0lvhlsTS510ZYr7U5cV6Pv7HEs7Fj
NdjHxkYF7mlogcXHPs89K3wrPU6aLdcrZrIfW5r/Bs78HpesLLZe3y3T0rrihvgNyWjxEQ10/2xp
5UUTU7Yd9OCccmeNy0sHfWlXTyFKQnEyUv+Y9Rr/ePRmnfmUW3JbuEwXGUVRujpKi+iRI3/IoPa7
+dElXexbEWpPEfJ46gWmC0+6d9t15qDJFlwcxZOFe5rv1W6mndIYMloSMNFmv1piE+GxnssqDdcc
xrZ6Iw49oZOkKfapR94iUQzzGXa7SHADzkR+5sq/V0wPzL83Gv5W/WStY/MG9hfpRYmeEocr5uV+
aTUTkx0fPCA0d91U4AvFtxfupvQksLKCozxBgUlXcTWm2/zVFs67OeWYKBRMvEkAjsbJn6MLFbgK
3ajrudGH3/Ro/rj9NhufxlHu/dQWmO/FI6aIlQoYFlTHbq2EX5Hhzq0tCJkZQ0jmuUiVSXlE2UWn
V8apy+mkxsHoSHUfzceuMeRySoHH10xwXiNf/RhoIfsUWso4LlfUBayg5p9cI30KQ0Dh+Lm7QAyM
Kc4pqcqPLpLx5v/8VLPbSZtmPiSWfNy4MHggufsnZzAemmpKtwQ4KUyYXonVf06dYyyUVn8kTfRN
7Jztnv0x4GGBxwRzGDZjC3IKqPAt6dJySThHLXvvw/9Sow7ykePxws1vBo6rAzmoXWzrLoZGXooS
xGVrUd/iuMQ+XDRk/DCs26o0245wOWl2gEjfhMgVsULT6sC26kRtdP/y9xKYJj298FQJ8l0Bl6l1
13Lbrl2YlPehDxyCf3YBjJLW9a7twDSZDgEhRAy9Jajvs3JbTLFKd0b8i57hnoPO5k6dsaYMvQvw
YwoqvLN0pXcJwQ6tciusV0O0r6qcQmp2D/BWAJtriv1Z0W6rpsav3QuJ19V9a/v8VQ+pt/+zQuW9
tgm9+Ev1AA+TivEg17C/5zr4QuVgUi+xL5apOJVYtAlE8yFRdj8QJUQGhPVLY3SGc0iRBtmQyeat
HS2W6Q1FIyIci0XEY3FBDUSNsgVZ2egeLHKdq0CBzcIU/uWJtNoVcbUzDGKzEQu7ZIK5M1I04yr2
0kbIebI2l7ZnhztMne2mKlm+NDKYN5/ao1f/kB79SfxW7WLcnwvWvCuX5UVq+9nB5vS5ULEpOUEh
9mPcXkpvIJfhBHjGxkTuokDTjnmIrNSMLrJQxZMpaR6DkrklRE8Iwp/ek7i6wEEXxayOD8Wr0gYg
rrq9zfY8Pn8HVxI2bXBhjxk6cRKb24ER2DawbBltA3qnVf9SA/t6lCMNJiGaUDaD01m5kQIAkVaG
D5ogxYUOnPFp5/ge2u02s93vPAm+/ZzzYWFFGLWHNntgBXtmVnuvqxSdR6cAMGaDewxM6xsf22PS
2aSOmG9pvSSoja/Z7Yr4UfMefQZ6v4g/3VRzlx4IZ87sjbbLkpzRmYvxbCBStJW2bqnKIXAdX0V1
AYj8HA/k3cqh2Rpp2+9KOz5W6bNWVMa9SiCVeECc1BDqr6ZHmcEI9XH710naqwb3Lo8/Ps3GSk9P
OYcxHISOWJv+viqsD6uvfuJM0pNjyh3j5srR1Va23fCQjEwxXtN4n7bPsyTO9X5rZW68RNMk5EJm
DbwTMU8LASYdCITVT4QVjGXf8M0j5nWEG/mBpaGnE/STZpxs0yfkO2zidTrB98csDO7SZe/hWSJd
cksXi0Y0WKiiOjoOXDWeNhvihNZtGTBtbG0fbljcoK+8k6GxLraC4aUPDWUAoVkRtcXH7qdb3Mb/
QDfhMNPS7N6ghi20nCzxroOIDl/rWApiaFER8M5NDwaVXkuHuA9X+K1jdtsURS+YV/QCJTWAUBAQ
iB5ntyLWgtehAXjMHmGZV1c2k9qdj7K+DPvpHKFI49UbgJcazpOeeoyCgYb1fVJghXPAmHqOPjR/
1QA2WGFieMA0pva5Zpw1wcw/6uPC7yrtxs6Dg/gQfsu8TWlUbdgaNqGzds2guCqCgOtp5FllCnoS
wh6j76RpVK1MPabj6Uht5Lb2g2IXMKM3GTw7LSgJfA7MpQXQ8s2Y592OWh3/EMDAOVSENFGWUPmY
nkds+G0KQa4rd5an7LOa+B5qGlwUZzKvpSH1lW+Y2lPSSLlkw52sMHfGu1YCAlC4QgpVf5WtKW9u
2mNOQtCOon/6REgrKXmWifkyjnQMppyqgtIm9c89LeIxbDB0fsd2Dw7P7NNnHze74bKqMWTxiBID
uMXhXx8A+EEaqk5pFnAu8JjxfaIEp0T1+s4ZjfQoq5TNuIgNml6YGlhyfbQewYsaENJZKi3dus5g
EkHv4g1Uje5qdWWyBkcnH7OSMDKFnSdJKc09GDDRx4NSGyQ/6H+ZSWWjnoTv8d+5zsZbrXL7KjkT
HTjOb6Up218oPbuiTZwfhw7SQIzmEcHradItZ2maL5EuxwiP1bRpLReZKciNq+wRpSl1+prG8J9J
WfB7mDL1jL5eYWfucyznRLQpyCEAGHURLsJSPE6AL9dDJ8dr6noLE87awTPDgoIhMqq+nvLF3J5C
9cIKk9mKzEey59C97upg2Nf2ON8K8CnRfDyDOMk1zNkKfSx/K7v20QOr6fj34ug72eS0itr5fa4o
owmhsnAkVGRu8XcR6WXduUDv5EJPTHHUDUJJmH0rUVySacqOqDr//+V/PyYd+1NUQ7b5+xWtGqet
UVZnH08Di/LMCw5g6VMUKbgqiE9emA7HKm/Bt84vtInV+5zYSZsINuCmPqy8yCyPc9ruqOPbwLSe
M1EWTgbQtDnHXLdrU7EacKow2Hcx165t53h57G+txipCNm33982j7nMdlrm3q+Zv5TTazZKVtVgO
xHatnWbbDVCRdgvdYTyG80scgivwxdNk5j4HVcs//H3FMOkfGu6HG0eIT90w8+PfO/T31d/vTdJI
KX7R/34umN/CRPMR8ISVLOEux0fwONGRUqf4KDhbIZ73NgfsjuWvbSFxRz+NU8sNYj4ygqFHx7+v
cNwC3E1qjArtHaNUCBARQDpPPagY34TcWcORi2AeE/4S25N7yi2mbK+zu62hO8+B0I9ZNAaQA81n
4fozu0cmnOpNHHlFYjQL2v+IzFRecvp7yWdhMSGo3xrcN+04ZXsh0Ny9tDw6rNI9OzkLE7SKrbnm
ppgP/mLQ10FTT6fS3DQ6h9CyNMTKxYa7cOuwZb5l/HW8sl8MLNC2uhP/xuTcT13FzPr3VQzQre8N
BOmooawz1N6CAr+WXnizKOWOxsFhB8TGMGKRF8crU7jxpeCNBEWbpBu69W5IcWyUPDKLaBk4jJH5
sSsNwVnP3RBcs0YDhxZ+e+l0sVsgAaUr18Rc8yW12hz6+vZkZjrCkRV42xRTJmsYzXl0WwLVg2Sp
0jj9MYpquaS8mPHenr5UqGeIHnV2tsj6F11DIarndqeWTfUWfsnr5MlDzplwTQvVb1ga5r4Bx1C2
+radCJYGUZWx7RL11tKlvXF5Dr8XNLGmehree2GO5zFCseqGBl9RWRb8xJ/H3kTdtuKjcnL5piBW
Don94tpNeXZdsrqooHQdDp4Nii6N1vkAYLyadHfJgnV4a8Oe850m70nvOJeuMrA+Glb/VvrJROlJ
nu5cyDLzr2yacDNR/xPi9UardcrgJ+miV9/Ru/c2w+xpeh0eBnporCibdhMYpg3q5BYPCCT9nqWw
i6Y022FPpgGLCQcmAuVUftaJgwil6iO6s4E/bXyHKlptaDJrDjVunLUfu6zwe+PVCl6ILRtfwJaQ
vIYh3nsDsi2sw4Pn5BxsqS1bZEzSp4DpbeeR7V8UCci8HCjSA+CKdknKsPu2pjejdl4iz7Vekrlx
oiYJ7mQNdy2bwcFKd3pD21zn1RTjIiisei1hGKMIAXvAtgjDr4bYLKIHGFQ5cNApdd3cF9c4g1ge
adz+Y6/jsdfm4I6UPNedGB+jlNupwJT7MvL41JnLFZ0iahK/EHj7K6wq/Vhm9CfQbA87aYg/MqKe
3vBFQgiNJM1C1rVTdG1HsGFZrfs3TE/VQnrusXaU/jT1IMWG2XNBfGFDdXLpJDX7Je8IwomVtVft
tKpubiwGMLyZFVycMh0Wld56dCf4xjmJCqgjZd5+ZX5M0clUvsOwKjZ8AvQ95iSadqi23o119uPS
qfLljNQAheMUrFXtd6u+5d1TCkBaZxgVPRTesA0DQ22HnEq10hwIaeJLGiKx5xEC5kKE8XGoiNu7
kirjrtOfKeG7xYQn9yFkBMvJueCa4nOIXj3yLnh+JtAFqKc8EOf/BsiHbkXFHa9/P8qzQnLSDd8s
K/gIGh5AmRyHw99LLuNzFvpEcbSUQBN1bwfYFP/96u/Hurp/66MJYHM7PrNJ8c/aiCTAZbwcjSI4
9/PL34//fdVbBSGjfGg2cRyzBLAATv/9hJ/oxdmKD6kyIWFiPEmpQqN/gUyND8PxTLmdRHTmOo0g
leolem0WrZUTNhfVef5qQv7D3JcdA1tah8hiL2sI8nFxhenKtC3BHDaCuAQie8mGlmqa+LHvk3b7
98PZ/HN22bFUbUd8eO3IuZVz29+Px67L/zP/inT+qqjq16nvrintnGurauLL38uUxziwhEf2qAQh
JAjis7VbSYN/QFm/loXfX2xH9ZehK//7lRcCAK90v1t6VEPK6CZcMTAj2f2u8YxLLxpkHEbmTRTx
kSC1tk2rkXaDNgu3Uyy1p8KwsyPzNukoAjz1L+sTGBx6d1VWCuIq1Vdlbl8QQ8nJudkG5Eh/Y9YK
rq1Q2y4PkGXNwTzGFmaitqfe0rUFTBa96ldjz8yepElyyeeNWGBdW0RBq6/9TeKzkTaUNdxbXbBD
N8VNlP74VGnXqtQ/ArbSfkWIvWOXjKv4Cd+ttx4SssBONu6cAdxRoA1H1MyP0GiKdQmQiwEq1u/g
cqybrWYIPy1FWpSExK8C7wFQF0fb5Art95FUZXUoBo3opcDEOtZsnKjUoGwoNWlLGbLkbjt+TiGR
z34KtXfrakOxCr0xucNu6SnjwzAFAKbKqyN5s1+OC/U+nPj4+NE/Z6isQ0ZD7RqokiAx7XqKtE/Q
uYjh7BI7oo+hNnJy0qxXsslkP5tkusSBcPaQwC3O6ckGVRmfrRyRHIpUXWITTxGhyE+bwuybiKS5
yHXjNNl8fltd+/SL8cLv3d06YaKL5MaN2cNbp/jI8BUi4hPqxe5LpNmrZf3SxQ4eMKqRbKzKG5Pa
lOW4ENAhf6UH0wFnqfecNmmxHghGn4vC7lllsA20hlumpfIpaeOPWKMlww9TSCQkjrb0THpQSH96
iaCU2mN6zHtL0bQWp6Qg5JLdunnoG1ncoKgRumCuP9RNYq4aJB8agX37UCpbvvm4U9PKal9ygH07
Qa4hnQThpupYkbbdYpyo16Umxyfb3FfdOKz9Wu/WbM+NW1a33T42GaR0tkDbKGp+Ndm9Ky9iZlUm
bUdZurF6VpN024ptScTQa8bqZJR5etFNdpjK7/bgn5uHzGmbdc5+cUk/IQ9+zaG1QXOJ4A7VwR5A
csipYwtpJ0+jR7smJa7DQifjgGAECsyTlcXWPbBmp7Z1YQ2mLtmroB3YA6BwxPFQZVq8rkXFMb96
aob/sHcmy5EjWZb9lZJYN1IwKKZFbmweaCSNM7mBuJN0zJNCAQXw9X3AqJbM7hIpkdr3xsLp4U43
GgBVfe/de24/XbQtzVtQlt4B4+XHz1cAnQlVisxfpWfPt/3yBwbXJPTQKiVzPH4P9YR9szSwgPiq
g54qVHLgQfC/qRFtzITgeOhfxCKyJgSW2F/PCBnhBlhHCW/xAVIZ79BrSZEPJAlGPfS8AJ5A1PKG
ROp8OUnNDHoKsamUh9rKBEt5P+BlseVWaUJr4kpeinJUt5yB1C1AM8WDSe3uuccuaiIiDqvpLo04
5lI85avCgfpVz7HFHd0DSRi9N4tzqUf3G29Kc+ZsyLk7Ndtb32mgdAclmNIEP7DUWy9iFBDXHrkE
wx4RMsZDhpc1RMH7umNaz+EIkLdTy1t/bhRVE71QbCdnp9QkaQIBnELjPR3G72BmZtzn3mtIwJCR
0ZNOLDe7idySZp5GfzXTUexrYFV9MWcUywu9gnt11WVZtB0KtIcj+s2VKGVx60bLVuiW1i1qHnMF
BlwTCbmN5qF9fZeAEW6L3gYfFFfhfaT0E9zEYGeP5APASK9g7bg8eb1udyPx2OvezMOjFekl9c58
DRqcjk37gtHDk/ldVpnf2ijG1zHAJ+4YMwlKvrGbGj28QvafMVRH4kRx3aKMnfWxiabTVPnzA0ZY
54GbBtuMO970Jt6GRPflqakY1HYpw56mY/WbldevWWOZjkcYfByyve/n3n9xudONuaqeSVmZ7lRf
f+HlGl94Bvnm5t4bpI9rKQ9emyAgsbgLkgvNJrJx/U6cnWStWqVeQzoiF3NEUxX2ZvKkvXlnOkm5
mxH47A2CTN+MjI53gPjGIm8ZDvUYPZotYFc8J9tuwmVpS5qbKkV0lekMeLJZkhEC/mkh180n2SfF
G633NXReZr5AyM81g4PbQaPnd62geMs1PqFgZlYQJlT/bMIB6k/zPROOvK9kBN1ktNHtg9Xx4vY5
adnv+iQ5B8IONriBKOvTrjw7cXPuUsUUQGTZBZNUMpniRRKItVwbAIKrcOAfL0Vhcdqrgfl5aJLy
qNcbDnvlStAK24wpw9RylDeZQV+fuby170Y5XNu2eSToNn2aXBpOQdATtWEbG6Pj0kSy7G9QC/wJ
yPjcVcvVImOyfHB87yYOqxzvNqrbbui8Q9LkL6VtoGT05vwtnsCpDsvMfgpQPrdp8TrYTzNWobfE
1tCTexhwbUeokwydV89nK+fjP3JiQP7eTfqtnNu1MILouYsre+8k2Rdev6X2rZI3xirWlnIngr/i
OyehJGS51Hx0p7okfG3ytoHlVZRFq8gVz3PgGLz1LECjHFXbsIbZ0RZgYiwzeVsqhvWAVw0wOd85
sU92ScSgC3GIlAtGLFxLtLu+p7Z2Ty/O94NmRyKC3Ac2j1uMgKqUL0YZF1enM70D6Guf2827WIqn
2mLKcbRZUPDC2buGgN1tNvT1W58T21Hn3Xo00BdYswMMZYzwF9f63nY/Y9AGdzBp3iymyxeTkchK
dI3/mlj8wcZgHTB0E+0nZ2rfmry5N1sRoLVVu4GopXunMz5041hvzdzojeO6O8xJag/fsXhzF7io
D0POjKYrFVG/6nxdHko/+Ig7ouqd4Trb/XcBg3DDutBtXSv8zLHBpUXgHdI8/TMa+t5n0PDQk4x6
bw/2L0G81YW+CPb/PNU7vy+q/XLofaN2ei4kz6BCje2n8XC1aAjKyR/fQpdrAv3oKSoliqrSxblk
O3dd1ooH3x0ushLqrOzs++ddy+FXz769nRJuBcLNn+LZ7K8ghRaotT5Oy20f1G1zP87q02sa8EUZ
grNUb10hw32aVsZbqsa9mAkZmBHb7UsRTux82OwJGu3ekmYgRjrQBt3BaOW3s8uHx/S9m+unmki0
lUg5mlrsv4ztePuZ634HOQQ2Gsvj0fRZxdO+1bc5N63dGtfBH+y7CuDKRYt8RqzAAqC9vNtJCuGN
4Ax7ZBe1duC/YfWzYHT99JoGSXim+QXIcxasAjp+diYgS3D+hxuEK+UeLprJaRQ5LxjEVxlXeq0T
RJhANsuNwdSZqUxz0/mQfKfl3WH5Me7qBOQRk7Z7zI4P2QhvKUa9v+eEgh5Z+CYAyPKZxR5lCzXy
YcYivjg9Xwz4qm+SzIRdJpN7GuoJItXJfiOW4zGqx+j6s4WUEZtAMtRfVolZkVEcviiUVBj7GRWL
AT0z/WxmP5XDvSTBy2vU/hwU4v2kFCo5NlHKogIPDVfNnRnDm4Ehj5OJETJreXqISd3QMWufXQX3
NaaiJFV9Um8BT+cWQwk7uk1IRGGLYpsn5G2k6fRiYdE+D7ItIIc4O4/eyuNYfQtJGWIlyQehCUg6
lh+GnJKW/LoeODLVpzy6NQUSHoift5ObI/vxtDOrhBjwlCa30wG4faKtId5qgyRQxNeEYyNj5Mj2
PuFIpwEM80PEVzKw7t08bM/ENb3P4SMxourophREDc0LUlw6gLKme+dXVXnvWepRCbu7mZVAdiBz
fPeefjYG+ubxYNyNZPUduaLeNQQDtcrC5smAiv5CT2Fj1/X04STtoiasoptpR3AjYgAX94RN/Oxb
NjO/GbPkMARzcpyj4H7q4/FklvIzJbiWNLoZxZ/xrSD2bN2cnW5EpVB71rhXLwGHeRqw5ojuwR+O
QRQv4rdyI62ifYuM6JGemPyDMJFREorOICujxxn3zSof/fK5IOeRWlcnt15nT0fp8HCCINm0+cwx
EjTWlhwzjBnSuC8weKzHAu50KsIn6Q+PAVHHf4L8A9I8D9Cswse+KB5TB8RKLliLbKg+nC0LNAVW
wdysYLzL4JpJXQrhqx7mdT7oZp36Sbsv+qa5Ur/Oa4VH8grp8CVpi/veDMo/QLC3U+sTBma48doM
CY9s0y49Og2DGo9R6aVOgvDgU0ZiSwEEpGb/jrRAb9228tT6U/Zk+/LBFs4Sz1A8cgZGKNfXnzUP
0EqX1iVgNHklbAXaKNSdux5hBfOfASMY8Xp09vOLdik1O2V4m8mym92YZRlCiiH/wLkI6gZtMunb
rDzkXK0kIRQztZanx3eL1Dd6q2P8CBXXW8jz/aXRXKjeQONLD91bKJXiEjTEf8WOGh5SAae4Cdk8
2oikT6ZcSKEI02FogYiPKtoIarw1c/NFp334dqX5bQctvL5AlRvMC+TwlPo0qRTmtHbAzIiyvJSL
C9bHKvHI7MBBOtclpyKsTKZbOAeUzZybvz3HZNevhr69K0Yj+dVCwkCtlUv2I2EezaJ2N5rQBCTn
frh3R8s6tS7HygTq3bota0Ldp2Jkd0qR3DhsZf6c/3Jccli0PRYHgpoZO1o0lbbSxtX199dVq/P9
MBJamHNQvZh1H5/pA+9Z7vlq8r0ZtDmaTSfO7W3uZOltbkX37SYbSnmshplkMpF+8ZSHl58X7qPo
orHWbgMc7pSrMxNxFSKXSibjUvkVDpwhrelKpDM547glfOVfCqHxrE525nN0y44kq4sTkPnlj0nO
9UZd3gpLmDfY31YtSHfCrfB+8XGTWVgu7/vv38ysJ8gX3o1liwznQcDwtfAuhCO38ybRVUWBx8qS
GElHDFnZ/P3zMOVPb/uS9LOhfwaggDMQFAaQwiVP2aTLBKHVwyGaIMRCR1DcWmVGSUPAx2qQhF7E
ObsWGkkUQvFY3/78CmRajB5U/REMbbclenvEWUZ++/e3X34VdbicoOVdYO5Yu6kOcSgnNFAGs/7P
lyrlEy8lG7Ay7XekZ6Ruz5i326Z87rhqOxi97WlGSUbGE0gwYy4YYfUeUosO7rBoXI7wMjtltUJy
oqy7erbmnaYqOlUwRv5+wfM54X+cvPUMKahqsNmB/SNXuyc2JE7RkdPGcpgNgi4iQEuefl4s7byI
oCV7cvktMWFr4L7BbxsoTKBOtK4bIz7bWbR3XLLWRB+0h7EYtlnhtOY2GIz7uKiZDCaePnlutYan
Ux7HW6eNMauAFFi5QfYlqgTEYXsoF4t7apBzHEUIwX7E8kGwkzhwRqEUeq2y3xQtKZIUTPxc0ilC
jrDtK6Pi6eQOXrdDHPvUee2uYqDOkBn7SxeAu+bY7IC/dZ9LNX654JnXAsIN0jnKhJiLrVvw7ly7
E7Cer8KjuYgaHf42KQsJ+QcNDmusb/Yho3nM0tSewi5+ieIk5jzQxhw3TGdl4XPMk6Q9QqLCq90Y
cFVnIk/4pPxNw1Wxq3EHtxTqIy0+AsOWNHPcOjaRF1VcAj7oUMmYVlmdfn5VT7hz0D0uV54hs0jy
cN3DMSW9EQavzq4oL9tTUGMrGILg2mmyWQjTImMh8w48vysW+fKIsl0t6AdhobkK03g9Wxax4wj/
1gyAMYoul78jcR08KHRmKQBTVSkdLYPhIiv6dBqTtMESNOZrOg7noo2zne3Pzz/XSZPq2g2QNpWf
31eAI3cBU+G9z+HfccyMlln6a6wxAg/XyTeykxq3DYynlSksRJFL2rSK9AnsAdmlKWbiLC6jA4vH
YlT0F3SVZ9G+crv0aYwtZ+37Wh46xZHKNSz7wLRPHOKOVZz7lwzkwPWohmdxCdG4zWZ20rYYtzoU
hO8s/PVsFUxckAk3Aw9SETxMdDG2eRBCe2inE5gVCjdiKL2m6k/u0mn/+VVrWAx0h4XKrNQWs/Y3
XXpCItqJmop8itinsuA7Y+EDmecSR7n++XsAOtpVNJbWZvR4NgpyegA09ZiiYaEC/yLJeETw0ODI
QH87xDZWcWc+Vn7/9/UdY/Rr5EQ/F5bdnmx3fKuFXexkrtZNGcKaD/onHTWPec7gWjQaNmSs6F+X
hKP6ZFuH6tkoPYoyU754Y4cqX9c77hLcYA4DdjuKEvJuAVBTN5KyPeBY7B3jSnO2BiwH2Wu2mZgx
D5RrP5XNFXHaOR9rE1cY9IqiSMdVHteUKGEJ8hgtFA83hxdKvjZEtW8W5Kt0HZCCygPk0RpPTjY8
4uY2t2bu3GXpgUMMFp2JY1bB1st94hJom/uX2Ijv7H5iY0lI73Ek8AbXBtxZYCpaU0TkK60ddTAM
dkOTIytLnn82zQJMSx/fuUVzIT8jAH4GZDfkYQWdKtFnRcWlKWnfWTFGRbycwOGITp/77hKLGkES
8N1i6IrDopBwqEmpv8jjqN3xLCXFmWNBUPoQetzD9rShfYgHNi9rlYAvWPc9mcRgAQXXH5OyLt3T
5Fkgb+FeMpZOxXksz/0AaNOzxDNy4Ns+1aQVewkWGJIEUaUM69Iv9IORoBSeS4fesOkfHD/8tKDS
5PnQfutZP03hQB6paPNTXiCc6FJEUS24jJUrUWVpB01TZNrqsPwTUJ+BxRpefHQF/Kc2Q2vCdXqX
+teI4oDtDg2AHxcgzv3Fw3ABC9jvO/dZzkTI5+0+cvzPLIZe4qkaRUZvZ3t6dzD4NBdRze8ZUMJ9
b85UrfVQnf71MgcLuZKchhWNKCT8TnUtOrE3RlcfImbLwpO/SPSot6gasHLXMGXWDk3PtVpCrDDF
5RvthT+78LRTfvmIuIjny70yZJ427iAaZD7siaoIQbk6rGiZG5VrytNxPTi1RpizxIMZJw7FyUGx
pDYdX1XLS2sFxyyW7T6Qd6HnY7MM+OH8zFGbIGsGbqSeQ2iX7WUXHss+NfZRWnLxJrzsObl9w4Ae
dUIvh0/b3zPLimlq25/jpPVWxYC4EW2bDEsCfq7eH85IzT2XWHGO4DDxPaJOf74f2uCC+xiSh84W
010Fy4TaR52LuUhXLKwRRnzuG5LPUGcpFv90Ivxo7sRXWPcENRT2MzGmn6qngUX3+H3m2Ltjdnnt
W9LhgwydFly0CT45gNjlO9mIGVEjtkSiFf7TlCUYDJO0uylCMOpTqOKdzmnttqF3JeqXJMlMPYcZ
2bIVdgxKNZLT7VD/6jp6AJmrNGlIs3focn30A4zC7oD2eJ44B6woeKOzh0lKZyAa48j41ORN7S05
kSuOUi7H+bGqw+SZNhdTmeUlrsxol+X+k+l02ZYQB8mR7Cko046Yq88IXe8OYQ+Oy8WJndrTdP55
aZkkcDE4hKoC9pNHmk6tPnQZ2buuct9rNTwz8Kr2Q5xvWFjNY5Xh8ytDBV/clOFJo2dJA+Q1yOLP
fo14OwMG4JsJ6m0aCMfJQLTm5OO5akZEnVN3sjusSCIHo4FrLVlph3iZCr9p5MeHDlHoQBzclMT3
RX4yjPElgMnjmW1wMEzoLEXQ2Ds9GiTStxy1peW7iALDDVsv2S/cIaeRuiOx8Grwk7+iSkYbxLx0
rZHRcXOa5HcP7bGeUtRdCbOcSpdb7lxknD31cVnT3A49XKRmfWfrcuTacrSkP/antHOaMx3geqOm
uG2sLrix6QGcZ38iwy40LvOsi6fQfsp95Fx5FrjoQRx511T7LIqvUB6tt3mgHsoakbwEMXj7UrJM
DSZprIS0kdddukg5oF5sUDfZtIBvmm629jN6q4RkIcJuMXJ6KvjwepmfrcTj08oxozLkXRcVvuSU
iHlqw0+TD3Q3jeMjhAa4Q1FAppf+sg22EWmQwesnOXkJza8JavkpHof3T7gf2bqPmxkUlG1hDiC6
Em1BufLD80xU794q8y9KU7ZdixZnHuMvMa17ejLvpd3JQxx/By0xwYVBooksc/LD6qU7wW2QkW62
0QHYbcOTdM+tsb3LE4i9o/cuPJA0c2q6B+2b1S4eaDQXkf3Ul356TBXMFKJD7+bijwM95IA+9GvG
tn4zWRzFG3S72yn8Y5Cksh8mQTiR4U5rlgGWcfRq4VZxgiLU0WdjaJhU5ES0RWQIIgGoTzSzDFTT
S6RqemEDpt+AhGWbG9lwzhsbgQ7b2VkOH1VcsKpOA8Jir0bxbxJnWzuYqQtJumMU2nrXtPdavMy1
Md82FYqx0RO7kiuvXZ94tYGZuYxRF5Oh22bTL4Ziv0WK57uri+BYJEu4XPAVKT/c4f5AIOMVrQaD
iomU1Q1nAQajEkMBLGI7pYOzuNu83F1JE9uE0YDccCJAYmNDqTakpyLFaT1NSy7iUBJ63eNWSAhd
6yf30XHcltKda6uSGkOYE0a3CFBM4Kf2k+cP6kmXaBOanNaUlag9oh30F508qoJIqFiW9/lgfhYK
cne1LNtxymrdq++QRsqGObw8uNkGtsDazf0Quxh5e1nkfFXJEmlpWC8UCJc+m/NbCpe1GeA8j0P5
DAigW/z4C0wysh99nW4MOXgbF+fIdjLHUzRymMBUGO86V361rqj3dDs2xpiRhDEqBxGouY9bVXAa
tr31UFafcWqbKw8T5nrOBneTB2ZC8HdNdq6fX4B40a7hzSVqdrZBhUzHnUNgH0kADTYvvlMRFWcj
dj5FRFZ3aHU3WHfpwTjhtjPmc39wO/FNSz5b2T19eUZE9UyDPo8xi3cpW3vARwzGjY5qWYRAxHFx
mN3TqBubFpuFeWYa9l2LLgZCk4slBJaFmHHtpuJuiL/HcWzu+Gz5p4GiKiuTe8WCZvTWAw8TTSNB
4pZPpZJOJE6UNvFONJ43YxNcCaX4LKaaJzjDLC6iEEpo1t0aMiXar7OeJ0U0qU3jHs2Fiayfw2ti
1I9qGP6IoT8hcVq10UKvHCBUED5L8BrmxCREwDE57dUoo4udWILzOVQwuBlr2nLRbi6c31MWtBxg
yKVNPUEdO+3zMR1WUSuczVzA50jAQW3ihdurmJntTJ1ciRiFpFPdVrY6D0xHV4PT+1s3lNeJNMhV
kWFbCOKEeXgcA0qN6ovIFCptHva1H5kg2UA2YCFxrx0e9IPy3D8+QOiuTNE46jBZdxFeyeGdTBl/
g8Rmj1E62PcMXcAPbXifgDkqzCcBw7H9VOrvMBiiixO6z3HrGAcSp99UTYjPpIA2ONiqBsyCGbfl
pgcOvC19Z8Wg3FmXFjHMKP02lIYIWGRzRH61HqXVksVY1VhgobWnlG1SeX9yV9xkQ4rq2/szYCq8
Sy24GomTH8glv9XKMw9Bx1lxnt45lIDKk1f0Rpi54X5vK8OBm8ZoEeY3TTlEymuSaVB+UVuXJbD1
rkRhOSUdbhxGa9uAdKjVSI90NY+etcEWUdsNeyQWzBwkVe8a5UXF6YY1uAALPBK/7c0dzzCWiBxz
M9bh1zTtfsFid7n5ODYRBVlsZVU+QeqArBgjbNX6WJrVjBYOUVkS4tsnKpsdMNtwt71NGUTAMHtg
jCyxnvgwD4Eab0ZSCx0vc9Z1AJOwgVUTnInmeHFlfAAajbN88V/npmxJV8nvAsqGwNfHgVbtKqiY
PA0aPq83Xcsw+MiT+cO3TUSic20jVcl4/OaMO2Wj44YyXPSAZ1oP8Ez7aEBi2NEirtcRwUK6VXdz
O9arYUIS0PL0wtYbDPSvHLOMMLXWNqyHEzP4ZUEiJC7EsVS7EdRlwwIobfiMEHBOkepWT0h43GJf
qsTd/6t5hKnrLYHQguODY3JEGY/NQJsnWbnfCR0YvPnYMYTZ0ymw5yt2PGNjJvFdNTc8eljr6MCA
OfGTEPnrDLTfku1jWc8bbw6bsyJ+bEMIKpg4KM5t1qfffh8ggcP7K4S9qYrROgVl8W3B7nVIH9oW
OKPIsC8INu67rSM7lJ1B8AdVU3SLioIFPB3Sj8Yx2PBOHfiGl7CI33q3+OUp/6gHd7pG+ZXFlAft
tzm2cMnJFigb94DsBS/csiCQGww2KUklGRpQchldNA/xTgGU0034HqJ5fmlYZvD8qpXba/GA7+GT
4i1a8f+Sc9OZFt1N9n8C+IK7Mih+WV795HQtHJwBvrPQklQ3Ag7NocUGERrW3VSLJ0aOvxsZvoUl
DFD8ilR1URIW55H0kn3eGw+zVjhvEorlyY23E85mmNNjh+S6Of5gvckAcqEJMPrxsjg/8HEiyPEa
ztNAanyh76wZRS5m7YvfSIDH2CgUXuPGKt+tPLsfy4oGCgHdPvLyLIgQYxUOEW+2W74FMWJWjvm5
g4smNeErg+dPauMPs+5DmBN50Xg8zkOf3Yf9Uj0r4a+qmj8YW1i6Uju01kZwnIMZ/A3uY1fzQfvY
YqAxIPHBUbUUQSHWB9mfcdyoPZwHNia5n5oZoBO3lBqJDYu186w4I6gs0qvABIJipfkrIozxARoi
rRYN5yFOokMRdjY7hKS/0RntxiT2EJpOS+Z9QeM0Jm/d16F17ELwV4y7CPAYinZDSbXtCoddhuzw
QzVgIBk4e5uUHSD942NaO/IQNv2u7zn+zBiriYw4IUrv5uhO2bphOkIge5OTSFPh2r51ivGdc7JY
lWjR1gg2rmPM7D4ps32XW7AeNSal5U7OO5w+acM+Lzc++nYKWZAoNLV4n6yfRR6KLd2+w+BYSIja
mZv33BoPZaFzYuH7a8yRfEWuH/FzyP2G3P+wo8/WowAbfCBcDib+RPnM1pfF0cKcNDJf2oJ8vLPy
+Ws0m3HTYpFLzJnHvKz/dLDkLCLvaGBto3hCsOem9IUYWUU4ZSrqO4iENRF5duLfWxLWOoj9k4M4
vFbhH8djkOte00kQTVSlm2AA7zZXv02FM96/kck3+e8kiCFh2UuSeY4qqB/62OfHrjoPPUJeHX64
EiFwA8tEWGU0R1ALmz4ZhrWX+c0RLcBXE2OD41reorlzUfrFGWGvEl3yYBDGU3fJrYO+uotD+9VE
q72bUrTVfR669zX4TjyJPN6G7qpz1OMHmOsHh/yM3yRpIC3HfX9XNFN+RrMWggvR5B47FofEApOO
1NEhSjm8zQVasIp/MiS19a5i9mj1pnmo43CDcE/sGCpDuXEeTBhFtaofkY0zjZQFKUTiZqSv53CF
BwJkV3VGxxShcr3mNncBlEFke3SxCEacI8xQPtoRDS+A/chvF/vWIqvOOvopiMk8sTSR9TM2VfSc
hv0Lvr6yn0U4sk4SdWkO+GEYm2/jBDm8KB52dQVL3qNVEgv0Ovncc0Ae8Y7j2qYV3L7MHkHIZGHy
WGBXoGyjNx3l6Uotb3DAFr/zy0sxp/eZO/j8MDNNOgCpu3qUjBfE/B7P3XgTmkaIGNqiz1f03jFw
80vOUJYYtHTiwJlYN41q10Up2kM8dWfTishkoKbwPYgvw1DDYE5nqIhNMq3qJqPNNdFuWFj/02ca
iEOA8XkVGxoZgKDVEcNxgmU/5tZ717RQoxh/Bv4zellquwbvZPo7tiS+Gh8FTJHK31PwqK3ywy/c
P3RROea60ym1OO4Ubv4RWVgMhb3LbYv9nIwD4GoUuzqaC2LtkFCkZriqu99J059K47HliEnHepwO
Xud/oM0/x2GhuHIxD9zEGodqHl03INekEf0Wt6s6psJ+t5vyTkgc9LjqCDhGml62lDFFkD0HSXID
ue0Y+OPDEkfw0RuWieRVj9y6LKidhYYtbDu9tBI0UosHJw6ZE87tLkfavoodkmo4HRKvhtksEkV1
TGR42ynXwy+E9JeOX7IlDxtDDHtGbJ89bjoSOBuQ0THEQ2JneaKbQyT0PoDSgDnVv+b6qw45raCu
owFSy/g8VlO56z3zi90wo7sWyi0QKLk3i8ZeLwCvTQn3+6a3zN+z5xGv4EhjT78X1hW6IpYbJ96k
OX4EXZGm6pPMbfZ8IAxgw30zBfvYouLyQ/SjJmlY8RSOZ3Ie6AYQCZbEEcnjPcSebNLM0+9Kp/sA
MQn5jKPhWfJYrTrdPXZMZSRywW2duCXHomEnB6w0HZZSiG+IVlIFF6M6p+6NHV0jt3ubXXJm/aoM
zyImf9NnmsuxuS7D+Oyr7jMg7xdtcXMcp7bfrSOTvbz0TfUaDcDOoJ7Valxqb4C+VgvWwScaiwX1
NFdgRwmWtx/sRLxoU1Fk0wQVtnwudKePZLYd2lrfyV68BWVbEzNluet2JgfdssSmCstqjbPMF9NI
pKZ3Q2YsD7BEF0onsCyj7ogIAGuHm9Xw+gexdsGl64mpmaqmS6LGExOwVVv7RzMHjiiNnU5pYTsh
+fDKkfSxTQVjNMK0BFeBR9Y+YlCkz00ZYarGvVqAM4S7hw4M8C0fmHno6MnGGrzL/P7C8etNj59y
YNNtimLex1pDeVE7ExTKGgmGhw5bnGcUBsgYm4OHd9zLcB7Fro0rPiV+rW3V7ZiQSFfVuaKWAKuI
+SpFzDDn85MY9sQ3xjvkeL+5v+xVmOV/WjqyoGyj+8Lw8MnhUOUzXPKr3Y9elc0dRNx0ZVXd9v9H
FFQqVdPT1Hz/86/Puq+UnB6QltXVv0cOkOT630UUPOrvr+//+hf+ziiwxT8sj/vbtCw81qAO/P+T
UUDYgBn4jPfZXznFhAE5BP8ZUeCF/zA9mzCBjoFm8s+/XPcftHuEhWDEsnz+4/5Pcgls76//aOpi
InHv+PXPv3zT9Hw2WgIJXNcNTcST/P/PXw9pFXf//Mv6XwAK/MapOrVxR51vMrdwbnynIAUEGQ+k
tag9Uok9pzDMPjqfPZWJ63NrOSYn3/SBExheu9lWN1Wi1E2HJ+VGppLi4OfrnxdOzOlBV17w2obW
d5VM1gOFqX2inONY0dBy/LfP+/7vt/4fVV/e14SE8B5/3vH/8xMJPmBhow2y0SYRKfHvP1ElA9Ri
SP7IPECs7KvwFqWKfczqhqGFA9g3giAO0akgIE6U02GsfRLfa8QFIjr/66WBbJE1sAzaoMYaIeiw
uGS4BF0K7Xs5TFiAUS7J2A0PQUssoI7jezmDo7EYVK2STkwEyqfzBb3brfRniL1zT7LXgnAjGO9s
RNVScjRvHIUTRCMivoTVSVnBjOdHYWlGCrcAJ8Fr+PhFglTRa61rmHWkQ5UuEsZwsqojuqD6pcNj
USmC0HowR5eJDLGbQHOyzsfWeKWiuDC76r6ccCRaejz89x+37S25Ff/3541E1LQZnWKu54bk1v33
z9vA1uNXCQcFsNH4h6Djbk2IxZznBz2sGTLoI+av8SGFIdD6g/Na1LVxbOnLb/reCZ96QRyyqgs0
kLYqbupIOv16HJFU0gR9xQdv3lgiTh+bsBNHhQKEbpuZPAaG/SRc/dwEOTy6FOAXxRVK6tjdChmj
sA2dez/E1Kxhjh4olWKW6wSTlkXqpZDNdLBl5TwzJqg2SUOoAsV0u6LkcR+tJNPHzlwGQCn+Pdv2
9i0F9nrMk3SxJsprXYxb4JvhMSV952iGXXrgeEo7GWGBB9HxnBP59Fjpbtx29Vc2w06BK2KTA545
R4R8n8NUzMdChPHFcklACpzhYOMHXHu4w+5+XoZ5Du+4iWVDIk/Vf9QW2dR1z9ln0PFvwy3Dx1aH
Lcr9Kd4EecN9QweL2ZERBKuyEG9OhxkszZxnRlA2ZXET7g2z7Wl0IoFX2AT2TI/hOy2fAkmU7T7G
ar5V8HDRhgk6YM0o/xhd95iU2sTCHrXNe0piwR7453OPJOCow1HcAl39QplAP9CQ5W1I8GPpJW9R
QwvPzhg3GEk1nRw4vsOqIXX8AqNS3jRRxxz5sUNK9Up0S33LTLTAoDRMdyaRni2MSg8kXUCAMKlc
gPvcZlUm8DKIJpfbWDXevW+jn8x58MClRKs+DLtTkc/Xoo84miJzBA0Zyofaa95qojI+Mhhmm7gZ
unOce+JJNvrcLr9fMQjdDpgndiPT8X6fyBw9O0EuayyWPT583bwIEUN7M13p/m++zmy5cWTZsl8E
MyAwv5LgJE6SqDFfYMqUEvM8BfD1vQBW31t92uy80EhlVpZIAhEe7nuvjebB11aDI8cPy3yXFqoY
A4X8XtEr8rJDzF8MOCLEaheiEfDC3G9nbQYCls3Rr3z11xTZ4Kt0PXiui6PaTqZX99X0Tpjvk5by
/7ZKC/WxLCMvzknYA6qniwdo70bNlLJ/RJCHmB3XIuDALH6JIKZtDBAEZqKTUuc6wQXcKBNBAjC/
ZrGDq8YtLqWOAYOT9rsJWepG9JZ4XV6K6dEPEulp80WQ/89f6HK9u5rq+DLZNtblWThezndul4tD
nU4M7cf8l2Eyck+wDtJ05iAPyjdMjkkepmReODdCMauDhUZvx2ZxpZYaLoNh803ZxEN8pEYK3zXS
42trUA/j0d7Q9mTZUhtYoRmDRMNOjqWNpmIoUPTg84ZJmzvDGXrTre7KiajaPG8e3FFkj5GC1xzs
KmU0U8Q/RGoHZ2XSg7O15e5sQ9veL7eadMEQOWoltssKIsNyjelEEnyAmMVwnWs333OTRvB9zYq5
LbLa8Za/gU1bMGyGh/ejjJ0P6bLBS87buaCr8i/Ls45xKqTellFBrR3++ypriP9cZIVlGo6pW6Yz
b9buvI3/a5tm9lYYliNCBu1qDjFKkY+uTLtTDrYoVx9xi+R/aOUBbBAkYPITzSWKmIF4eAvSIH+e
RupOCIIafeTdlDrqCaAARHatB+7lp821b0b/oBTpc+5PwTlsTKQ4vRJxNII7HbSkhkYljhdQRmRd
z6DfQT8Iuy/pWCZgM2ncxpjzUJvb9g40A+1t/vCNAzRYedPrGZHukYj1t//+uSyb+f+7+ZjCEAZU
BUoi1TX+Y/OR0P3sxNVrr3bIf8XEJl5JIegPrQV0cFnaiF8r9pUOPc4LjYwBQOrxh1GDKdP3Wobo
DTaJ144obhqSNocAuKbGNTGREgwwdVei72h/2o7focWcd2fMuuOqttNjKaf+zezSYI8ca9ipxvdg
9NpZbQCy0Gw3DhMXxxmMvOL993dt/H9FG4pjlbtXNSwTt5w+Xy3/uhpC5OR2kZqdR2dclNN3LzT/
XfZWvct0Qp+zIlbezbbF/Om6Bp4oK37vyH8SVfiWhq8Krb4jGrSSNa0vx2OTQFdDNNJ6/gneh7h0
XSUuy7N+fgmPRPEqfGTrKphx8WWD5b5gNBagpDqTn9K+B9NFU+zyLaGUvQLr+qWOwnpD6hi6Ae6r
Sb9igwxvnUg/qZh+TxmXUGnZdOWDtn1NbDM4d9Xuv39KpmbOxeu/rw7NcnSGoczFNIGiwPiP4rbz
8f1Cn5xTyOcVKkwsnagrzCBYJFOPgX3/kk5WdQa7SybqVEMZdFQVZWnAxu8Tz4PZsP1QoeWToZT8
dRG9F2O1EfSSzwjt88cyLW9BRJI8Y7FW95K5suNQ7B9b4PRH2ipTZBoXJUqMi2b6Pfse94LPnExD
P3zW8euOXGn7wohQD7eKeSyN/LVumzbaBqB+IE8w5Rje779KUjFIxfDJadexb2kFl3ToAf0ABiBn
VVKz+GbabkXeWx9IGjbDJPrfYdQ/Vm77nfutccLbVT6LVvnllOx3doz7NB7yF0IyCLFNuuTU07dT
JlJZBN/bq9AL3SPpnbRPnYZpTSJ4M5WQL11r13MYJ94Z8UlOtwGMaBfesng6ScR7uKxdwidJg93f
awe4Lg5LtQI1Mpod2WBWqRZdd1NWRfucVZm1reOKmXtKPyfKoufEGcUhIuFqo6bd1Yr6jgMwnzdJ
P/TW8Q1iNku/R+q78720sEeUz1kEykNNpl9mT2KHW5dYC0s048yiSCDs+vApQH1IV7Wka12QDlSg
G7watrAf9Dh+o++TXR3F/6PbQfnOAVHZkwjyVI6lY8xkz6eqqeR+KWHjLH9PZp8ZaA3jIabYAYYg
xKXWDQZMFqZsy+bI76o0NBBq30ZH/gm5lx/hLn3rsxAr6xr6NOy4LdoLF9rDchURCvyx7E2z2XPl
NualZwUffQlOfr5s2uVBkKFzf9vw05gXiQFB5qgm73QqEBPPZ4mgwYqrxIWqoUZL+uN9/8MYSQXj
uBuNwXELJ2T8Rc/YoPFiIDoP6FKEeexey8h0r7GFJCzXtAsELTYJC0cqYjyoUwxGvgozlYSdxURJ
jRFdm4TW41w5w46c9hEiAOxTOJHJKTMudaWVtE3mvX8kHHeb4tVfbpTlwcp9e3v/06LqC2RKluAa
EAhAxwY7q6B5lUdduCcu412JHUlrpM0/ckIsIdOpCBVw+OyriSqHoxmHKDhRUNXGqzbiRwhEG37S
2duG8ZT9IVHJqwfntDDX7w9QroBiYOaLunkvp485lTM3VDCGUDHFWEZh/A1MHZozheBUqSvdJjaM
/vEObs8F+JRzXC5iyTHx1B4Us0D5X3TiOUS5+YpeBlKRrhGYELaokAiCalqJVNn4UbU2/6qq72ay
rXOp2f02AMNhOs2vIIyI78ha8oJllYccLetmZSsiIgS6b37rmL1Bl0b7aEQ7Tai2TtgWWG8B6Ggd
D4HLloveHqU9QWKjcS75Xi9oQF2vaBsuFIl3AkVZ9em49VwxLd/MEDQHhl3dpoYatk8apk95oY10
gPM3OPT9HiHfC1ql4ZzRoSbDoDsU2T5xSw7DrlbbXm465DdkgHlk1dr7at5U6zF6jcf6u8/gHiFq
mFz6YjiyG9k11ywkmnqIcnPjSp25j4R8qY5yMzYIxHOHHDGzEgrI9KT6TGm0TzbksKzfh3YxvvUJ
CeNmFP1WlO4PJSA9+o6WHJ3730rf115hN79rlVWmzH/JrBGHpHIhtjIUu6I9UICJtQYues3hAzAa
BfdcPpTjU6EhyBnL9klzjPLzfouZcTM+mvPJIE/Tr7xCwRM3H8veMTW2u69nGfZ9Kxn42GOSi9Cw
IRNbD2p3W9bRjGwAQnX1cEvjcL0slVr/NqlSHmSMyKuJ6LUUQ6hfqo4rUCYkZAytYMQSbu4LaKfa
wUkpBCEuVsCXBF9OlVH1OZrhWSkVeFVIeRDpG0B9elyxAsxN4Oecbu1dWrKCD/PC0fUvxVh8GSKz
v0eJZ1wzUnKQ3Yk5kc8IjUvm2ujV8Mxk5tE2CgayBTKXkEYKTiHL+RgDcbYGuJsZqLGycKKDLit7
S2u8uvaFzm/BruEHpnocQ5vCw52aK/21jCOjEb9Im5l4HoHNrcwOLDTDorwH7jBZZu8FdQEeEnC4
6xbIB9zR2ia0rGtDYN00uIMEFcprVvXubpzIAa5r85mPFdSS+AG7FIAN0XeWL/8kbTCQCWLo70UI
IjRluSAuHT6jBRz0+f5xDjY5KlB1huesLa8a+V4cVG6NzMt3BWfJOmF8cbRJODh3Gsk6XpspqGYn
Dm5FpheHsjH9TcYC4Ph/wHa26yTDtpqFtF5z6AoBiEh+8V75pZIszvgYlct8YLFj680nYvbRHWvz
oQqiF7eBnewYczgtmWXrpMZwUBjMtSNdgWSuR+Dfait705VkMwF4+ZSzTCKqess/ZuTQLMd7PaC6
KroPkzh7wgUxXqFKIZ8lRqx8NVzfJQmw/alr+1ejke8ISyR6DCbuu/99NpDAvkES/MNxWZ6FEWhb
zH0z7Cr6O1Rh/gKGQn8OTG0FyUx5Ea3enbVQYZWfLxLhtJGX6L31ILRI+0he7aAxb0WTPJJ1yeDf
bPyHPI18EI8Mouw+rI4mrWnvXpQrMZJJTbGMK67X+WhJsEepmDGiqhFb9BRkf9j5naOGpGWNir1A
8YkqZDl3MWf45/CFYQk9HkS97X03DN5QNAVMvsktDhMc2jyb0B3IujD3Tl9Su0QTKjM9CZD28/+5
72jzolkx+Yye4GSQa1dpxH1ORg6KNW7clcT/vHGSsH51zPBbFjNJbV4pSt9+atsY9jqpn/6mHDDx
GWazUVzoWVjrUJdVTbIGY2wA0uPmjTN4i5Y/lJ4bvemR3b5A2i92Yeu60CLoqqi+8uMYSrsHnXIy
HH38MCx4xpX1XojAQB1hpQ9qNMKSg3HLQIt5suMcQ797UIN2uqBkaW6IKGvwZl6pmjjFNJ3k1djR
jssD8bAM3szjMok07VBHbzW3aBCgDpuwcpOThbXulIylWOlSPuNz3iI0BGZrK8RjgnIACp5YDwg2
njMOiudEpwMYlW73VQQBQS6J/5wh91zVFeBc8DzKm0NIuAdI0Xi0YtIg64RiL9Nj+9KDn0MEN2Kz
qur6WbMgOpODMKrpawEe4uLDYzESuIWt6QQHEDTQC5U22Jd99tsHWrTGJB8+DFNF7DjOa8Zdp3Hi
x21t1EeL9I51SoDIG9KJpYOAKIvej0WabmFmTxN0WTyPFI29wMkQqTQGW6P/dKIkPrc0wL2G8Bry
Rjjcs1PYe5iK5PBlhvKQ9Mm1obQ8V4TTHHCZHSWeovPyUDoXvcdX3kIQBftocfNAmNRoKtSmWe2X
Gs/2BeSSGbY4lkTCBzAUTLuYVpyxy0NNwq7XLj0NJC/lxirH8RKb1u9aDvyG2G4uxeRmlwnG6i6g
yXwGDzd5qS8hb3e9s1UZFE+DUZ+mOSw0jWkl3au+DEq3Zw3VbPwc5gfTpUKm/1OV/qnWhjNF76vl
UwdWZWG+VeXrwGX86uRl+ty55qELx21dJ8ElAGD15A8GEsjgVAFx3VVzB5bmVIDjQ6l5I4pxM0RY
ne+3eplo3bOfWvlL3a2xQ2kvRmNrL3CuHtVWeXAKPMAR+IMthQpSc4W5M9lV1MZOPew5mEWnQlM6
MptMGyEOsV5UVpyuUidYN1VIl9axwROitzLOY20wrmbPcyzzlVyq/ri8MqQrT3h3HqKy7JhSOKO6
q2vEsDH/+rm0tI+liRyU/OKA+k8VEHkUnba10gfyne4N28KNhpU52zWWJq5bvRl2Gt+SZj5buFbz
3AyEEbRzYp0VVsp2ubpA+KNfPI2i8S+qHk63MqAgziXkAsVtpxscYsriKUO5g5rnlhYwrLupJQ2F
/hlZrGm2D5STZX0GZcPcEoMncOmgKFbL03R5Kq2eQXKYFXvscgelgqkRhfPkWyGQEkfEvSFiUFvt
3LTeaIWw5q4nCoMSj9aM2smxsLmkK4RmTM0/JqCm3dL+am3Mi36YHQa8edrWThxjvhkom+rOzDcc
H4MHYeFi0v2Gk8DcKe4b480yoSyu9dZ8R8WvHl3wbO6ADjJqcbypFSeUpJgklPyKfIMYS1gi+Q5D
333GmELkgpIUF1+LmxUZUdIL63R8Die6TRNXKDHupnxWbRk8JfCeJaeXbJ2UIAENBNAAyapL0cQR
QvO8e22B+jCr1aPvLqzXTEQxZYd5d6oqI3usqv6X4ybAyAAnY2sIzRsF0roZisC7fw5lyr+N1+qQ
55RDFqf5d9AHryq8uUM5uDdV0cvES1oPz7h5Tlk4d9JGd1ahLby0ZvJj9PH4eC8C9MoA85q55ANb
X03aj7/w7rMyNHQpmA4Twlt2zs1Vy3M05Npn62fupkuE3LNFgjHKMv0MPZXYGJMLtkgqzleh8jtw
wytgyfKFmVB29AN5HaE11hu8wAifNIsvE5vhuGaEc6PQLNEc2NmL1TNyqtw5nHuog61DfMqG7nH8
bBQgm2qnqvhTXlZE/yAvrXGAqtQAKHRsFv4cc0ZKS8CWLI01MNEHuG75uiH4zzOCXmxMneurpaSx
9cH4OyrNM/+iesUejt8xzKitfNox6LA2pfRHD3n/gGip2tjIPsO1z27jdSPgh3pAibscQpe/Mr9M
UjCXIo98eEdM7RbbjU6FeggD0s4apT9Eto+tp1aKL8hnvdNOX8qYvdDO+groijtlijBmfkaRDiMG
C/ohG3n7k93AY+lM/SzwuJ27utfPUW5rcEhL3OqDeTR90zwuzyC0p4j71WpdDmP9tHzAbarg5ulb
h2QJrVn7hGaelgcSWZBNVdODW4UP2pCmBYTOAgKPscutkCTSeQWuYWTvRwOEnZmr+qsltOKfA0Vu
yMJDxCbrZDzrDuGFK43IH13XUbk1gl7NyEW2ThvJitE+qox0H6XfwLqTLqOZGDs5ahR5cSOkXlnT
vEq7ij+X4gUCgfxAQOtFph6+JUxGTllDOOmSwskZbGNZCGsE1sEkd2rwMClltZ9Hpwmw9Rnjur11
8jo82wTy3h8SzTz60GOuUdL/ItjB/2HLXTWNPz3ep2m+JIhiwDY29IH6B3hlToNVr98YptLJNeeb
zB3bVTYHitHh4hJanoqhfZZ7stEAqYV+/Nu2SSSi2EQpLXuvdUnenBAvHmUTd9t8ItUPnxZClKVt
GwQBXEH5VCBcodsln2JBy4mS7onYy/BBNfGA890QgWXTwTu688N4LwMTwqFs8pcVCKePQsTpET8D
nre4cx4mvjjCjJL4wW9MnB/z8mHWOyY5yQaWZjetdEXH2fmWv/uTKR+7SdmUTgNhnICwR8T03/cj
SaDpb2T7cbU4mXYyRYf0bGCm1ZLhU/UDJxTBBoHp483OUWktK4ctvlz8MB8WoYvgmvhxMovxR78f
/K0+mi4IMv8Sybj7MbQ5sc4ePtPBgtxhFfJgpBB+K8ISVXa6i250Bpl4nPQdmpGHLNA0KLERGO2a
3c9Uq+BbU54jXOmIyat/NXBk6KibrNKSdTjY9jmaOq6WRo2hEfCSlNtTjNQCgbVCzY1HDP2zMjYe
dOMVk6D6OJhcWPMgtCit272rOExMdFZqnO6LylxDimquIxeMHJj/5KRne1nv1OgLoXPW2sqeC1V0
BaQpZTUO1rl4dQJ8fqU2QVkDlbw0aBiTpue4a29odpAj2WHBEJRxzzJszfo4AeA9T56J7MIxn1bK
OUPxT1oz/YfGoR1Uc9gdmqeg7sMN2Qn9/Vmb4BfTGXefAOdS9xuvWQr0zInCnZC5fGvrXL20vvVH
+jSB6QFq+2XYvzygBDcZ+Zpwe0hy2eWCQM+lPUBWKOBZU/twxag8B5tUrTNwpBwuxz4s38usegXn
0v3EfB/RYLX7Zc/Fay82y645VsgL6+Rm9QDIOVedqcy657ACkFcK7aUwcJr865mUzqpR8Z76jaqf
EZ0G0ypBmnbs+ZSWn4GXj+R8qMy74ZGgWhqcdX0tsEJdRY9NxemesFB3h3sb0xzt44Qx6BJBHyjG
uMKU7SNBwiOdepPuoxUOMJAth49o1kLmivrHdhsNuRP7UpV3+WqqB3EM1djeEgGpbAzDaA91wBwY
KlT9lEEjJgZrHv3OwCaEfKTzUKwdqsBoKJ5z5Wkg33dN4Hu506fBf0KMEp/v3RnAeqdoPvRplNZe
U9XNdXlQ7RH19GhRudZzb8/NH5eJkpENFyvUfALLp+Y1jsRT4vjqdentzK9GSF6n+6XrGDfL6sCn
h/QawpI0Vf43y2IuJUdeRqZPy4+w7roPZpIgvZ372m5qPPtjnT7Y7ZlYI0hSUlo5KztzNTn6EdQE
5aia+g64a/i4tFoT15+8wCB2N4BhecPmw33dhgBR/eJCrsf/nT4vtcdYhzX9hFo7iUbO6ItW3ZIA
vTJJT6PitX6M5EU2ISsp38TVSXVz008a3aZ5ctEIK9zGEs5b1sU/mhL0F8salEMuoTiVfaB9FmXx
WTq5fqTj8gGqzT/l0M/wbrr1V2topz7J5WsAGeOQIsHYFoO9xhgJBxbHTYVT852izxOCUKsqi9W9
jY9E3fkuKnxRk+BMQqaahMV58vur4Dy5QUCaHxxrMje+HjcnM2us7f3zJxp79CaH3vHKmdz0n93z
viLmrjLuxpREgJop2SloQcFy9qS1Mn8Fdmjkm27UGsTgWNxWBnrMRfoRKwYXbsmPphpPA+njN2eg
P8o9n+17n6bC6DDvjBMzPBWkVa58ezDfTMsK92aHRUhkenLTJoc+UuRe0rnDT0jzMetk+1yoPeV0
K/uaHC+zoTYq/KdynklbMviKWklg7TxZoU0dXmnogG3EfTMShkfAitebgPbcmDJ8hPdw9RUE/cvs
osEpBa1luk3EfD7cT5H3S184Y75fLlwq9xQFePsA9o44DMrsp2xM9S3MKLmNQDajGRg/1KBp9o6T
jxsA8njrbMhNdgcZid5buC1cVz4qBvrRHHzxmfOeulNiyzxNWQeLtZpTJ1E3mb7WE+GHqyEloJX3
0FJiK6PcCUKPV9rY/ihmbn0r0t2khnxpQrpvFjoYsIkGGgKwM3B8WYqTgrDwefRdDfGPGpT2oSal
azvhczsMiNzWPb3h06ytJDiY3ZAl5xPlgb1OLHLi/ldVA/5wm5eOS1iS+PIHwRqWc0li+xqOCbTB
JyCoW3x9JyU3gp/5iWxa7Z2shpvfpMV5ebDL/p9nIJiqhyiOo4e6aBoscMlzaDU5yEcVkj3fqCA/
tj9kNWzSTOv3y9VHhsPPYNfTdnnllu4/7TAkM3IrFF2juH9YLv3QRyIKdBjHxgCs3GwQFYMD8Y9+
X/4xivzDHImacNvh5iN+QvBRMPXLlQ0ymtP9Sx/DUNzFRr5OVK0SwFpHxdaiH5f2Nqv8arN8T11P
4iLNCN9LckLBjCHHffM/z4y4oUWZ6AN4nrfl9L48RBnqP0Qq10wzLJgiYbkB4C9IELTSmz5wZ7Z+
/2qSaL5Jq9p4jqf2b04p+JJhj+BypVJuVXlf0zDBjKTDA2iJwBXM7dh0qM40k7Srohhn6OfW2pDa
lK2BQr6bJSMXy1GDgzLwo/vIQXXEa5Q10S7AbuCZtfpW5KFNCxnJ2JiK+DpExj6nC0sfMW44nM5d
r6nPWAE1dVtUYvzFYmbXVvgZCPi2qWn8jQXBIjp2kLWdOfWti4NtMaskcDe4a6GZqCQKBeYK8OhY
zyodL02f7QIkVjR24SXVk6lvce0oXqdBlITcET6VIYKeKG2bsz02NpUDWNTQ0K1jFwWdV3eCgACq
k0UFFiYgsNoKsZZrYwTR/Eg9l+4TtmbtuVKBKxSNfcsdpcMVwEWpzNeok064ObVB20qhpQ9WQiZQ
M/jBreyh6M13IP3t6lrgMiPadWNN43D2ZzFNNnNtCVrCYgGmZz+aRANLFjzwoZk8l4qG2w5uHdvu
pB1NmdBWrNzmx821eajq9vTGeqIlgQVscYpBK8CP9U+zoBjanyIS2H1lVB6WZ5NWzc/aaC9D/cPI
MHwofWTj7AKAXaQNY1tQ9MGg1l7sCvWhrYdTkKGlaou+QnmPFBNp5mcx4uvtuTeE9W0BgksVxXno
hc4Wv0w6722xZqDl4wMHmKpabGRckRUnKG7dqryKnZvbzDT7cgyPfjaqXoLncc8BNKeJ7oCBcKp4
50pI7UR51Wd84u1u6Myfcmrrc4Pjhs7xFHJQnBvCKVmvq0W1mDslpo4h13fLAJc+E9DbeYHHRYaU
b97bjKkEOTmMyjrpzI+l5dmlbGsG7JrVXDEsvWg1EeNZiVWGrIN7scyJKnWRii0dhdbKaq/i0L82
YX1sHZ+Ztouz9zBqMr0odjDAzUjGj16OkOcZka2CzjnWqgEBPqFZOC//WkiCdsAQdbXMcYrhe3C6
7EWbhzq8cPsoexHzFIYXBsP5/dBySFu6gJJlYltM6Km4BDBMMaVYNplBnyBIzC/LnGZw108kgM8n
3YS3DfABeKX57bT+KeF8ezKdrDhWAUh4UGmv06TplGlTuk5HPfgUukBsp0+A9ZxI39ahFEe7UfJt
NFGNtqmRe3XYA0qtaETeb+uqb5wHQ41KnyQTMRyKnhTHRVTHaKV5uItClvqIPN0PcOrl3O2wpjR5
rsGQHdo8xAjdlSYnFShcql8q5zbrXWCcmOYCN3k1By4p2wCsF4fI8NU+MPetxmRf2rr+aESx8WjU
Q34N2iY4iVKkHJCb9Lw8U+eX92durXphGvbbpAG3aQ4hOT+x+gVbZ/J8W9qbxgzSHQTy3otpJuMU
0z4zWwselsNiZkUb8oVhcy3nR/IlTjj9Ur5FWX4OVreqhY+PG0w7sJCartYiVyv68jxUBfmxSvA3
TDikF/Ipq0eJXBU/hwKe6IaMQ24TiUpFH737NYLYY+1UU70JRzu+Lt1SAb1BK+b2W2XLhxBBwCow
9PFX3si9b4Xde2qRpN33/j6MkvFBA5JELoKG4gQbJqcTcSu6azBCwl4uDVPN//5Tp/dO+EQz/DcH
55JjPOPBla7WT6Wb6Tv+u02STdlTk0/GDWXGarlQe0KwmNIxUk70N8Lf8o9OV7WdX0rLg9KQncoR
BfFoKPGz7Kj9NJQ9m+Vl6ZDGjHy/JtAFg/GY+93BMKTcJVrZMR8iV5ZBd0PHY3I2y13uHpfDptVW
lJRpnj/j1iJtbsqtBwoRec4VDmxdMtLxxJvhEajxXJlxfIwSpX2MmK0iGMcZJWLcMveXdK0R5Mev
nUnIb9PiixHKsM7nMktGIzSP+Yoa5msrjEbNIxMs28wI1Y0dwUFAC2XeZCgPpRiHByVLzm0q2I5s
wOhDwWUz2M4HiRyUOrkcH6OoQ9c1JvXOSkcC1qMm2Ckln84/bW6+6WWHozrO1ipnrc3IHGeVjGq0
af16OgJlgCjJR7bKlJL5JuB7jJMtlNJ5OcGuW3mFUzlrItoiJPN99QtHTMSBcCzvz5af3f90oM4s
SqPxYoLdnrqW8UGQaNrBiSLlqTEr/8ki+1jGm5zYKll074PZMeclh+ySQ8zaMv7BSxyTWJN3mobr
BROyZSvl532CK0pMQPNeDFGk5jBqS08JOuUJueSa992/RIzDXuALnkb/n6IgFd8dkYceIAK0MkMM
0BRxinUxzfZGBGn1wuJNpgcq4RaQGLCzwjLcfUKE6by837u9delzz5GEsuLLTPF1ahPUn/hvIqPH
SHbuFXEC1LueM1mQuQR8WoS2nIPkttQNMzB1MxUrR5oR2YWMo3MDba+SAmHWUg3IKw6rAhXOixER
mBkosUukot8+lx1FzQg5Fq8DTZBq+K3plvQiYAsrtdAPJW90VYm+3WqW+94OoyDbyJrWkeALNVBi
YxllBa97lCC+hkoSaF0MbwvVIRjjslynVvlUMrryoItiaCj2I9DXDcsM8+ysuBmTSz8cVgo95erm
ThqGKsCBayvPg5WuhR4g4AnzmzaRKhT9DhPdawegKHaLfwwZ/NlkikVL398oUbxvXJKN/Up7VhpX
PPB+wpyMdFBZ1rz5h9ug5rsm3R6gmE6oRehCCJERoN2yyhkHl7R4pLV39Kpfw4EqG5cBf1MoK0wk
f0SaOdseEB1RP/5alNjogZ1MiKYm2uvKqpzNHEHg6tuirno+/7Med7y3pvurpWaANZMRmWMu8ptx
GyqcPtP5SpIjjVg4X5e2DwZcKJi1LRs7cRedCARvjhoirS2jeprAU3+1uuiTTdKry3wAXE/Iu0A7
sxki8wvX+JcR0ogKbGUXJuk3mTiXKY/UjURozMJ1xGq0StQ42Bkmn0it2lClFX8TW213VoOfxiy2
YS85paLZXQf5O2fcDAtrMWy6Cg1cZ0DoyfAQwEL0iX1MUMQKfWe4pdxmBmpDQ1d/9Kl+632kaiNs
AWmKH6ZM2SPdf9NbHpSW8ZEulXQvJvcwST08STW56lKdsFBPv5kXRhdQb9d6BJvIwW3KemAGAip/
3vUnmtLDQ2eQrlwHxOsYOilHUf2ltfJSFdQY5tj89D69H0Sqf4ccfEfkEJkqDTp5qubKTZ8Mz5LY
wWR0OTEPIl63MZXaZLIeRL35SxYVLsTE2qgx4ySleZdBgH6sEF+4Pllp1JkIZGUbIrQqr1HeO6nt
sWNHm9AoOQpqKlHd6rhXdXy4/Asvo4XsEu4y1ERna7ZSO8pEXY9FBKuPHuqlDD+HHHEacQ3pcyFT
DyeRzUSup5hRnbe6GpR11XaO52aTwYHY+Q6yyb5IbYOepNkNTWAct0mpvISSrzTFUq2p/R8XFNiY
Ydmw851r0y3zU03bjEPy4qJo2B1sWuqHum1uCBjsp5iT2BB7XZmLrTTRaLJelQTMM/nrYrAyMFMJ
GSXYlUZZuxEK9WudPLbt9MYVMu5JyeVwo2N8yAPHv3auwt/ssMaTjjztcPm3Bx+yzoYdDfO0at8C
Dv6ckSN930rly6ePykIdw/TLp8arQakwpIUTVrckKpR2iCYiHhlXClEcBot1Z+i8qMdxm432sMt1
i/Ou2E5hJzzoaMWGJEdQL+oXjcA/AyQheowpfcP6JVAZ4soKzbGWPA0SXC6m52EtKjUANVG5uyYP
n8cc5HqR1LpXKgDlzKo5FIH8JezS2VZ1+jeDOrxqBwIzsyKB/jMU7DWkenE//NWigA3P7nbSBdnj
tLwnraTeYBCRbXLQ+1yfOmk7dJ+55aNvuCgqkgMbbAvpVHHgZISkabYnevzoekjppkixARX2rnaq
4RVhtSFYHCCTH4o9RO/kwQ3hBfvsdIPBVNHk7gEUw/cdZXp5tvs/gTQEqYkhb9XUoDNWtBhEfkJt
SUAvkhhhj+iK6uQSVOA3e7SKjuU85NAAAQqBDk85q+k1wJU5yqUImWV0LlkbPcKeRRi7CYfy3BgQ
RkKX4QfhvsQxoxrQkA3um0K9oA/U1qHBLWbpgv63VeCMi/mFlSBDiYc/QNetRxsgd2cdDdBqUe57
OBD7jeYn+rqE+D0xq2L33Gu9jXDI939pxMfsKVXFFrqO7w1G9zMq5GzZIZwbR7AMxON7Gnfxpoxi
hDxdvPs/fJ1Xb+NAl21/EQHm8KqcLcuS0wthd7uZyWJm8dfPIvub6cEA96IBQqJCyxLJqjpn77WR
D25cZYLElYAM+o+C5jqllwFWglZepHOKsm/Vr5U9nIls1dl1somkrmIpDq50ikgLLzp9URX6aeCT
8p8Uv5JCu7o1AoymxPHntl60EwnBuCjAiIfzB/iLYI9j/9bqnbvC5wlZJ3wv2mq41CaUSEcrrqnI
3xTi8XJThI8mNn6K0v8dsJxZDa57cUvPA0mgrwpRZYD5VWdRAiHcucrwoVqpSyoTl2WAxl4BHB2B
WrPPQCGnpsLgKKS1U+sWz/TYbnVLAGyLoXqIWu6tOIgAVLMxo/oxqhFecNl9pJRCWzUgXqRWb4ma
ntCJZWRMp96xqOjhAnwsli5K5IVeG/Zt0tMY08qE1BwW/pH+HjrBlxtG2ZnByVomefMGkcM9R0yk
V5Z3d3yxtwUCzFxT++fyIZqRxIXS+5BF/Ytwk2c9YjGNfXHJJWNmoWeLAEzmeqDqE/clIpm60tZN
7vSnxvbOqdZWxwL88mqoMzClcXgNkOvvtFHnPGJR0oWuf631BpiYS785qUDvV5Sc1gZzYri0ARGB
KRFqzqhsGuylQd1Ionz5ligUim2Q4D0wfYbuNrBWQeqRWVda42lUYAs0KBkPbtL9dT/gvQatYdvB
OjI8Wlt04THWZccURv1aMbeFWUPtqJnk18RuLRuZfOc23hsnd85jc8VjZ2xBA6HV5Iq6aqryUVgJ
eteQyaye52cI84hSndBF1g8jS92nbVoeqganV6eSAey3lML69GQbwKVB72P2a1mJMMODtB9x2JgO
lyJaP9OIcCEp7MDcGStChJjTDty9IVv0ZgAdFhp1h00lSCaiLAdTAw3ytTMTc405Cu+HXVgXN2am
rmluuO4cLV7TtQHnptbOk035cDEqkb9JGqRU/qixptavuJiZDLks4pu1v9Ly1FxrpSxW5OMFqDl7
ALpOInd0yh+wdFSgmh5pzH33Dj+mOtnR2O1awwdSGGTk8m27SAV916M+C6xBbvPeOBuDGBfh4EDc
gbGnGVO9OsZW2IykBPLxUHQCUDRGvaU86gKLC1qccsbN6RuynKjzL1qDSS04ul+eqcB/lAkwGoEQ
Gg8V4Kig/GbBsQ/01nqE0DKmENly22e3oioQUffoSEYcb+jKLXeLfubggltl1Z/QuNH/k4hlVZqy
MvsuPYLqn5QOWrfOYIYcmbYsEyM3Dzlex2XLBGxFyBVoSReajcYME1Xbm0GPhUjSocaUWf0h623p
k/Zkx+u016xXqP5gLlErmhlWygx1bawehIDawGKJCm7tbj3I6MsurjdDm9KewdC5d3S6ogbpuaF4
UVjNHioiKoRENu5K4CwOnF4LCKVs9FOq0yFJJhKRRygva6fuTj/kdx8OIdIqX7u5kzobTdJq1OFU
aBIcEUuSL6cD2hZRNAt7oGd99+aWtTipSW6tIieH7sk6YSUoKZBr15krK3piAE92kP5+ej99Qntk
LguDCSvZoRCa+g/of9HB85HM0MSGjtDo1bam4LVg+RocFbMHW5G1ORZDVsrCHgicVDT4mXpFAc8b
DlWsMFvS0l2p5pByJcanIHUP9LN2dp0mZ2/gykNAHMVQYLx+nrj8luHT2EixcUifW/g2wpfcJupN
nwDOCvkFmpdtaG1/hkPz3U7jW+4IdSuVnz6+1lHpnI00xjHWJ80pgMhWuIgbMEv1uXwVKQHj6Bnz
LTIYzvCxZeImcoqLyLGWVW0P+BQzFseYb9ZVFe4dDs9F1OnpLuAnX4vEtVe0uOXKSfGxaiChAqXB
Vu1Zp6wFRePGHT5j4PkoFor4bFrWoyHF84lqfltYENMcdV+Hw7CsGfiQgFTiMG80oyEmVJT7JM1o
HjaolvyWpZqjIbsh08MjymYoNlnXvlhJwFmddW80e1KA7YyfruUKKPWCc2q+aaSqOMTTJevf3flW
hsKOMI7p6f/rfjHvZeUt1q7f//y9S3kjIVqLNB+K7Mo9QfhZJgwa4XQPGsw752J8mR+LU5Y3ilqY
B7cUwSNpKRbYAI6286OCQ402cDesU0N2t9QvkVPp7cauaa2JEsQWMDFOQVJ8x6DYtODaVrEbXjSk
LudGK7eFkYxQ9pLmMGLxjSz3kht3DALq2xDWcpEVhfna2swrg/pu4yG+FBrC5S7MwGNFzbOJ8f3c
xQ7KbxwOYRSlT0ZGwwT+KbmBbmEdiMZZMJivercixZYK+9on1HqFFgZvFMXV98o+olbPNkY+9FvL
bcCFSJIt1LZ48ghEv8bgy3ZTco1om19VWp/BlCKIiATsn8p5LZkunEpXbW8KqzkL5URdtuXJcPPL
CKD7ed60UtWfUv8HiY5c06ikckdS4rZTIalLX+MvN7QhOlCGuJRt1116Efu0KayOdWIEl7rxlDd4
tN+efw3MQH/QN9PulFUUu3htA8mKM1a7FxB4LPZb4GYiLLYsgdVnP5TJAd8AgenqkBI8AANozImm
GnraRuaQxbtcp3w9olDmtMwub43Q+4PIlEtIjWXbi8A8a23qbWrTY+mnwNXFk6gje5VnSRVir4Eu
J+jBc7Xz/EDtt+rR6CfXIk/7t3GiQT/PT1MG+l2oL/vFvO/fU+Zb8z6/w2uVyhYW4f+8y/yAKuHX
LnREHw11zsP/eYP5rlZpXK9Nbfv37aYP9r9e2mSmsR5SVOX/Xvvvw8/7gEbi4dHGajO/Q59pw06X
5XMbqHBxKzewD6GIuBmYwj7M9+FpNCYXYB7yDXaaZNGzHoLRP++bnzg/MKhRuBaNFwNaXRahSfmW
rgC1HACZy0DFtEFzwv1D6lsGBgypJR6IkFLbeMwHfIqel700EnDWwrBXXG7ck6pPNVhhdeX5783M
NKF2A+ta215TpttYkevO6onpzXJaqP+96USfnwHh+TvLrM9uO5qr3nPypRYKQnS5/lfrobFM9IDF
6FPitNx9QWJeUbXaRW+IEkRYj4Ks/JaCtJQOCQPDByZXq/0RrpZeirj6lRqRBZeyiJ9JXNWRfdTl
U6/bxkYdOu2chLkLii2PTxb8zD18IPXQuzZSer0FL9hEHpDuKtyZWL/PsUYWVtvH5jKndLBvpsok
JK+DOyD99KZipZ1rQP7tdqlTUTjISvlDKHT3VE2bEYb62ilYls/7bDr/TxGH8hMNbqIMkuKNK3s1
BcYMnFJsfFabl/luOCg32x20VUwJfqGjcCAbJK8v5v/c6sNffdPne5PCb5eW4SVKa+Jw6loNL3bV
vqcpM4DQAO2ANm5A+F1sYST496kEFuvUcwbAA4oInE3YI60AIeJcOW0v6SgQ9ggNa9eADal2/ZcI
GixrAo8iLxvLY9Etda3f/NtX1+afPuz0Q6w3HgqZ+NM1s/xYek8KiVi3xOo9iP+w7Cx47xBdC3wX
kURyzmZUHJoWKG62dkFmr5b5sK/J73maN+XUrrPg99pO8xL5ov4wdaSPVoC+S2nK7M789zDvR9s8
bqj9yS0kyubDHNO1rSb+I406+4jZ0IDqiU2WZJpfJJW4kUWZvIuzTRE3m1ZG2YMzeBs4SOdKSdZf
hjMldFHsRV5NxJT0/AfRplTtqJ4ttKzEEuc72UbxE1qp4i6gqp96xxRLixqeZnjxi4uOHni62BEI
gYe677x16DskC5oyzjepDU43RjMvYPtGHymmlY30leY4bwhPW9esjB8ebKmlM/Hus5AwCLtvjR34
SPuqRgTPRRMKomT5L/PgV2OEOwWR+HtbyXyjIN05tH7qPkeVjfl00INfDkrkgabuK5qfYDvYSrgP
wcy8IK4L/76Hm40PNY7Sx0C1n15In+zKztHvjSPe5//E8NzfqlkSMAYWnox2ZzyK2lWYoE43E0MP
N4R27FNBuGbtZAbYyojQu7TLn2slLZ6juskWblU8mWYKW8+26lsZtvWNaKiNihfyad5FqZDAgrb/
Pd9T2hr8YkyeJegOCnl0tg8gybt7gvWTeB8CNKvJ3a3xuzMRScmAaLuCxY9jfQr9AwRJhHIpt57c
Qr35YaC9+NXwBaSVaheEzKvtQbeH2M3SLTKLr6xtLwGg7keltvYK6zCKU51oq9DUki+PfE6iJLMP
gcd86vqPW0X3vPdIAwxZxx908jpoG8QoQW2PbjopPTvyw/pdpDTFrtIc5orwXxa+b0W/ilo9RtL5
3cpEOdEY3Taaoq5ScmJ3kdUcW8tpX1jWA6BgybcpO/dGSaZ8iQi1OhTuAIR8uitKvXzx7XQDPIH5
fmpcsiT1X0zft1eegciH2r33QrYAK+GBqZqtad/mCJSuQgq1i135RevUuCiW8bvBd7JShAo2ia/2
UomR9lqDwcPwvMf0Kxst+duJU763Q/c7jQKqkkH3wBJDGzmzekDpRDYWFe4CRIxXODrLlKL6il/n
pS/H4lpO65Mh1ojtme7O+5yiKK6hXTxKzsADapHiOu+yM7IG+NkZ5qdn/HvBAHjKHjL/OL983o8W
nwOasIll29AdW8yPBCLcOBUtlvn1NEltJnZdsu4awL7zRs0s9SCnzb+78y2BKJK5/P/rYdLUMBfq
w2Z+cjU/eX6b+RXzznljZs7X2DX5MUNhqqZReIpAEPn8BAME39i31kpVa6SFs/FkWu9rZumkqSZK
vbbLtdI16XXUaNtSnzKJqhrkwXQYeHNkas8Op1ivD8ZTCOeDaFFf+6gq21laqqJzesLiNsk32EjD
9EgCt9uH4ZVM0oYmXZZW6bDIzdCYBQCZDzT4p4Zzep43hBD959Z8V6sHYKfIuzDHRkd08//ZVB0/
C9kG3B+INT86Qiv3GNs/G6CjC0J4i3tmYBOnYTzfcXzJHhM3RhtZ7al/L4dx2I11ATVUSOPJdyrE
Cq5+mzduW/EFMDtej7aH5xYO4MaIufYSpYRa2q2rq2PI9JxKHM6yEM3XKFKMaUH7aEul3A+Ngz1w
2q8RclTnX8lY5IB+GfOTvjUfDpG5KIm819gEweplNGeqRH3yg8JHl2kgVKo0/S2o5YlCiP3LS/iv
3cxQQFEZzlYF9LHDqOHdPBPB+vyU6Y3aqPfeK5eOecVFmuYnlWCZdNVZAVw1+Sbqd5nmF2YjwY8T
yCel6qN3kpUUzCdGfI5sEGSOamrrzgA3UrnG2/zUirduYEh+ejSeV+iCCNZxGG4ZPuSmVBmW2rhx
WZ8yD8gbaPIBJyvAaMw9ceQkuLud8kq6RHkdwMocC+om0qNsh62XBzKdckSDBGJ+xvzcoO13INsc
sKmfZRIaJ9z3RHFaosKxNt0ECSXWkhQ+UGE+ZCMP3EVO4ngUIM0uYrJgqTuxMyzsLl/NN/n+m1O3
nW9beKVWuZsAgFaGlc36aBXLrrrUXvq7YpH5HdJKYTGv/7YysXchCOHhwaEvwsjEwZevk1Klvp73
X21Yj3CAO9zDnZ2+dk12pNaonAoHxua8Gae78z6Wbdteo6QTxLHXIYpx/vfz/r5MByuPE2vXy6xj
ne9Shku6AGlOgyh33gTw1InxZjPFwOwKw6K7QKuvSMb3YIziLWEH0UlRqVw+zw/0vUtsQQZBcr6b
W+KRc6Xf4tehmFXZMFyGypEXAmjuMnALLv6+CLdiXeid8WQ7DxjS/jWpNeUqolK5ZuWwjS1lIGn2
v/dnxcTA4EuCJt1sKxkfcGPUz7oaZs/uCxqVcWNaKi0zvTLOY4n+0XAK7RtdDQuSqvl0LJv+uttb
B4RX5bPbg5OZn+GkgvMsch+Z7M1tHA7XXJrENuKsfXS2hki6br7jTkFl0Rf9NQgL40jR0Zkqg823
3KCF8N70tEBkWmA/7zSX8PTWW+ZlVO00F81dj1TzlRGKjlGmTWaosl15uMqfzQrbbEnajyci7Y7a
Jdv4Zaiui8lLOJiC5Bl+WSxrPGpEuEZ1gKha+ZI3onjPOwnePUVwiF4nf8e9htuLhItLY1f6kyZa
fVGUQ/Qcso7ZUNKjeyDUCUrK4cbymzl1nVSbhtbglqUJ6eKx1q4GtKcvLRof4hqG6jWzsVliQIRa
GjTylEnrYui58sdtLLrbcfk7CDMQqGVTn5LKRURfRMk6auP+6jBJIUqnQCGsZAoF4aw5RwNcdl2h
YUWHegKSMnZy5B0SF5tGze92GaMiobzhNndl6ChuAvP6Ckd5jkLDC8C3b5D7ROQAIxHoRTSiS6sz
nJeUSkK1qrFogLuKRXZXoiI9+lNSONJF9VNPtDNh99qdBC6b75S22by/jYcjxsd8Cbi+B7GVbt3a
Nq4QMZo78kDw2WWaH1S7b+7O2AgYpH6zNlk5UCTsyNN1Sm+tMFHetp05vrlU7BZQpbqLpfspoMKl
4qXqm14L4lYDqOhS8cctLpJ2m3vW1tcD5xOr8Ug1Va2vHhmgu7QEIqAZiXKuybr0UfQsczUuvlVF
HDNwxa9J15jbsWmYuZpZ+8r84TQ/YYhR2LQIm5+AWkdnGlsEGzPp/U5obKGRI84cDQ0Dp1NttDFt
9mkEVBbdAbMfvf3wC4rVWpAUR1DUkRGA/880+ZzEjn0pVW/1bxfuH44Du3ianzDvjwOL9FQ1Yl3I
a+aNUw+EV6OYWULOrSkfUR3jOpgkJyR9T71Mw+d22sDesJ5y7fPfnriwg2cipFYOUpvLvN92ovBY
61m8SiOj3QSj6N40FK0L6dgd0Fyje6vqqTrUmHca0UTX1Zwi0+4GF/becCuxml8Ue1mPLEDk+/lF
NE1fs3asr31li4dRm4vILtwVGhyJ86DAYjlMqxVAMfhCDd9cBrHACjGtapAr/lgOk9EKI+uGYXX4
lO21HGzrC9k9hzAZPweMM/JGlNKfeX8fkqfljmr4HCVZdCqROZHqzgvKSlmihjbesX5FWz8GTK54
XfnKQXSw3Mr6UhwbX11tGIckZFLDUtB6gEjKcGJFwbkJPfPReRCP9K4ozxbs1QeVhT9aRUrv/KDo
KoJeivWcUe60cLBpukfbOfMbHdfd1qL6zLQu2sASASroEVzn1c0uKKCf2GqLf1yS0SfBibfVZ+9A
yBMa0QVKQZolYtxfKYyPyX/uxBnxP2AWsvg7643PsGhpcTWUjHUspNNld9Vo8tv0G8ItDPjmgYjX
MWQwdMD1eczC/EjFN2BxdmwDFv7YSajpVYi1ktBZtmZzlnWj73T6YUDeiDlRcRH7HKO70bG6fddR
3TdLDxOVchysMTzM9zoySleqEfcrH/36JdDYqAwEcJJlvJ6og4duzN3bhOHRE+YUekQ4qamBLRca
eJks/2CQZT2Npvzie3dBjBCnZlyc3Gx4zySYUoFCv/GJQUiS4QUC2Npp5TdTYUuXdJh0/4Ltk0gS
P9ZXKTEBnmVAxlGyjVWUn64Ngb2j2LOMFHD6XCLftCR4DkIl3oQEouHIzK1Py4ZyrWMaIwyYHFiS
Cjo7sFeOHisPyBXHqE/1L73FEmv3prG3/OBstUFKMyi7ORG6xNoMt0Ya5du01u9OPtygnC7NJnzY
8XA2leyI7OAUyfpOkO4yTX3w3uofXJ34+NXx6I/qN8aMs1Mn4uwh/0ptvnpXS+rd1M22EPIcK12F
zRIVe0WFRSN9c9e3Amleh0AjU/nJmwK5lhvHtLN7KhP8ueA3MujOtDn7mNaSagmHkBGjWKLDXEnE
p9hJ/XRZKCgoC+UCRIQgJtwdNP7IoXEIv2pYIVRtgiykxvatexJqBjbaZRaHR5e8o4WqUIoB1+qu
XIUgHmNIqH0zE4Q9ZGzVCq8JkpCRwTpoiM4jOLawLcD/oU37ldyZNrNWoVZEy7pt4qULZmCVyP6n
8np5ZrH8a4J0643VbXs4OuRmRMsoNEH2W/09htD5SMb4nt98+gAHX2HIcFTgC0NT5OhR3G5Lee+N
Lp5+DhyKBjF/DPzOdIvmgTAFnWpnupIBxhsnNkCiJca9QPM4JXLIpR+SzaG7Km0+Y4z3JQiORfjV
FrZ/0CSTHmIvtLVV/urzVlkERtQvC5mjbskeje/aKN44KxrdWVdmcZF2LtBQTuzwrj+xaHKXahFK
3nnYe6QfHaifAmW4hbmBiCqwYhq0rM3B6xcHvY9vBrlMhurL/ZAHzUqQThOB5Vox1rQdGQCWqp7U
sO9OKF5hZCD+Qw1zGLzm7upEMluhPm4pgL8A7idjwGgZsSaEn+PZf5hs5Yvc7n6y6U9GqU6IWFKt
mDmEA61CO/Te6zL+Y1rKTg3jV1ynCfNNOm0iIqQVQg6yu9JdE7LuaD5tNDW/u2oZ7sIS25lOkrsg
pWDZi2zjlvGbUSbf1HWQGncx5bF1EgUX+n+sVn9BFzzWyMByLdHXpkqyXjr2p65fpRJArwEiGncM
4W4pyILIy14Z68hodGwg7Eq/V4W/VxmxwlDZNk30o449ipGuf6j9qCyoMso1OGOVNC29OnT+cCTu
NVuOibOk5xxtXFH7yzxpLnRuVoMSvnhagPm0NM6eQiZB36gfDOxcwfSrlL0L5Qs5hrBRCmaCVmPc
EvY3+heTsvkUL1HoB/QL+Bx8FWcfMROR+d2wVCG+oXlEUbwMhmRAeZASXEWRjQv9cWxJkNUDTV/q
MvilJOJ5+iNlGn3Z/hlALKsgudDGnnCaSM93RSs/SfSWW3yIJ9HGgot2nGAczDEI6sCGTYsITNYm
cZ2hdqsWY29T5o9Q/tV5tqAv0ix9xeYAj31/EbZcrQ6q279V/fjbb0fmtAL0JZY8u/f+uJrqLwoN
agYAx3ZRm5ykDkd3MmpfXFhRAupmuFeCgfTIUjvqaVpNObVMdDD4nx3z0ltkOe2Mgs8hQ+/eFP3J
xhCO9jB/aS6pCUiwoMuuE0gyVS5+lQbFoMSGCtdxDWbRN00X9oCgdgZqWwxS6xTmVlBnX66DmHho
THhTOSm6Zph9CQRU98hoLparv/mFfK4dcSZTgx5QqYQEfDp8xWhLUfRzUpnJTmgF7f8ufDV7rizU
9klgi5ybrZa/B8U79SEpImn6Znv6rmsI6MlLHB1oqUMfb4LIE4AvCvHefI/C+DCACgIcBB6WyRoZ
hInQxbAJHCjtH2UsQ7D9tI9wCi+T3j8SZTesMJx9KIgk9CbZh4kEudWebGzQQ8dbCTK/MK7sKRqe
0jF7GmkXN/R3zaa9SqqCRLpUS6orhJwR0CICBRMbHN0Q43YanAanOIfJ8GybTXfjnOvox6n7IsyI
IUQOxQEUoC5ZZpF8iRFqIK5VIxbnNrvCPFiZtnFwRkLogULhWSfliMidbS6idFOXgIs1oAS152NZ
rFUUbNVvVBjUQz10l7IW26hvL31mvTot62wUwZykUF+NSfbQ+F9Mt4+uvUUMyQ9zg6C1DCt58PVx
Cp/A9Tt0kMnRe7bRkFKSk0s9j+9tayI3KlirmEr53es1vlM7vIdVd/RJryi8ZD+oLLeA7QTJtZza
QqL/cTLlXCnllzbegtJ8sjBCWFG/yyJ9q1jBtaq+Rr0+gxz7sUgYUbvwK0XFm3ZeuKkJ5l4EP4jg
PdwaBMSapv+qUCJDzLzno/VIeyto1MWx0rj2AocItkjziUlUJQAdxUCOXEvW2vwOaEQ6nC1SCR2g
dyg5vAChs+GTkjsa6NfTvoo2Y+bz9QHyp/yDBMkacoziVDoidSDkqW7XY5Uw3rSqvqgZBRcVti1V
JTk3GX/AVoBmsVVJgDlZXQN4EnLOP7qEqb2niD9iisHsyL5QXbVaeuq2KEuEF9SV1iKjAkJNbQ/S
eCWYk+1qh25SylXedJXveuxQs3n5KckCtNKUfdK4W+XUgskwQmfLsSqXJqSlJ1sllcnLW+/NN7PX
sK7qP0lfEv5VtJ9/jaWtI6+0akI8xelSDpW/5Cfc8V0oGz5bRvAVYhslg2pmTA4yM8vEysbii+OV
ZWYHzYisJ/pHk1sl71mURyaKNMV0nUcw3cp1RT3MXpZMMT4jTd/atmn8GfNmpyOA+mKOtQhrEsIX
qo++VipHosHsj55cywUVWMmvmf7ok2/JKLFy5hnHntK733lkVPD8KJm7tCMspT9Loav7uoZboSf5
dd70QbfUtdt/EBLCap8a25cHIUciWQen3mkoVl4DF2ATzPGvoiPkjBZNHaSrUFrO9/AnDuLsl694
tJHB8n0K03+XmmusYoNcpGyiaXVBdvsLSNIjmLxZAos9ybqCvwpe2uwm+Gsfht2Qnzwlf43HXn7G
lnX+C72uOlmdLC3vtuZAsdi0x+EMXrLY1BXJdQMFhasCXvucTazPTB3WKFzku8s1epHiSABDShLz
Kgfxt7UrB9R7TfVY01r7tzBZ5Hndq1s6TGZAQv3bVN3zaICOsVOnOJLrN5w7+RHSbZp6+xjpxKDy
U8qkp68lsUi4SDkVJT+2ik7vcKZBiAasj6Rk3fjWJmpr+ZEz+STUcfwKGuCt5E1jMG/H4LmhjY2J
plXOgN6+vGkxO8TCeMP2xOABoAxbaPSUiSo5sZAiAll4v2ZjrZn9HvAuKjXrPcCj8kRL2L4P7Whz
CSfFouhr644gqd44RJ4xKiKsj53I5OM61bOlo7yy1Gwl3TyCisQ092pYIGkA8tcb5nVwderCOVfN
cLdzPXtU1vjeB7m8DuWIS6Ru95Eh61ecEFAyXQqzfTQeVL8SR8MiBjHFs9IENlDLCYKQqt7ZyqkN
NC741Sal84Eqbd/G+S3hjznNT6rQky7wRa2KiTljZq5+ECqpnI64VBNNiOmEijDerrdSxkhQOU5L
y3GudRirz60J2J0MK2SHpHYYb0OJjqgzPboRgAZGlDGbAfrDTq0SiVsEz6BByNGCMMcTme7eZ51j
7P1rmwM9tHC7EDfP9Dm6aLC2lB2g6vVVfwZb/FqrhXrIrbp6Dl283DNn1u/1Tyy27VXzRAUdFuyE
fQbFqZ7Ab9J9ilv+W4tV5pSeBqfZwsBQqcveb8Lvsda2Do1Ny7/NXLE6jIwXjH1M5jnxKSzRCaAe
Z+j1Koi7CMcvn5DFTM5FJZwOvT/FSH2n4iObJP7+DtSbjM3XvG36b9r5r0pnvuPNq27gFuwl1IKU
dqsJHzRPxADpyFV3TSn6Z/Krt3HdteukyJBazcdAEpjIKxUkN8Q2Nk8+zf/ZjOb5P7kh0vtfP2X3
Q/0CHQBr93ICpbUlV7cgD/dpYyvnwJ7UiVnrQm4VS01149u8oQ0c7lvN+UnJUVB7pX+Rta0DVhYN
ZbGouBRI5pidNIdOOuJjDD0brWVaYkRVgK7OlK4sIebaDKwvxHL+AmiItrKbP3ohXSQUlkBEoSbr
tldOTulYJzJSc9xRWcmvsuuJ1rj//SKCPjNxOuXWS5Yym6DnGW2VbFzKBt/onCmAEv/DSZvhapoU
5P/Csyrk1fAKM5oj0gG4GPd8p9hQg4OAZ0RjQ76MGs1Rg9XxMXbhezid8UbWR7ZrRm+t9oMEqAP5
wi9pfej2VyZM+nAGOKmyGim3FSME0Q6Wmh+LZ9n05NqZ7Xtu28MNOUS4YOoiXw1w8LWY4Jx2Lqe4
9ewOJMggODe5QJ9y74OIegi8brK3UUGt/SjwKKyq8I4mKsZMvu0KLDFtC8u1iTD1tHanEIxeaKe/
o4PEkOgXOZmKidGsy2aAt11T3Vw4em6e1PnmYDs9VfSyXM0nKynOVLk+tZJ0UN1zCLIbgl0etPFR
UXYAXryrIDpmidcm2+TprzEpXRaZsT1sg5ZjYASSCSfa/hI1SVGeVemX2kWv00PcXJd9b78qrXXr
ClitIUdYS/zRzeWyiVv24nXeZK5DBzB/lZDzWrz3DMGqFqU0iYvqpZ+kbS46cyU03UNb1NpOMitd
tpjML2UJcd6coM5BliU3PLYxilQYljJNzBV/OJGPZRaemzGyd7qWQ9rqCcB0xx5Sklo0BG3vVJxI
ROq5MlkXMHX/mnZdeGDGUIbPSi1tMBEuJffWwWCaQY5QITpSDqOXBtdMV03nnZz1wqjD75565NJ1
OyxWqdzTVA9eO3VA8p0uxegrbyDXTNyomKypKkGNhcJyFxqTwTDrUFiHCYM+w0tA4QUWsEl9fT75
bXpf28m/f0FdgcT/HSfFI3a1rQsf82ANNomX9DV2gAzp4Mu2vcNd1NZKHAtSticwfOyDlw4iBEiV
VnBcpFFN7pBRrNtgwN/tEvy7UHzrtdMZTKA/YAeYB1k3MO/G3uU42s1E738bcDbWVo3trzBG2Z4b
xFizbIk24AOgdRJrkC3+/yR9Xfu/gQOaQ0vY0Q3Tnf5p/zdTyePIS6TuKERie+IgFUouEq/FbF9X
sX0eaXj/ZohAkz9IBU9GOWJF0CjUhXoNWigmOlSlEpN5hC0hYNGgxqOvgbUDV6D3qy83ITPPvLdT
YMW8MSzqU5VuK/u4iqMXCZf3VEv58e8ZauEPi06rgkNPtA3Db3dKOk8/OUTTESBtis/BV4OFrYub
RF9wId92PWaJelFyUhyadIS2b/3MfCc/0c1d5YtxDaiv/NCc7LXSJDZUw8ifyBEumW2w3/WdfPVf
lJ1Zc9tKmm3/Ske/ozqBxNjRXQ+cCVKUZcuS7BeEbNkYE/P86+8CfKp0ynG7uvrEMYIEKYoCQWTm
9+299gyu2K+0xpfJIkH+qOIso+ghqhuXi4Pb6/3BFqNBGwfrlhNQfSpJpSeujXx6c9TwAnaHeMmo
pydGrHZ8KYseBD9f7QOKnNIf0kU6SvdrWzUqfPW0nuC9Sntzx/kNwm/92fJK6C5WF1/sROQ3HaMP
ucOp+SU1wjPIveBNDd2zNUbDUxhDfUhnZ8CSlR2CzDI+lLS+OuwIPuad+BaKEIvPWN06Nwb7Pu2V
GRY/MK9/7YAStqbtnYDTonVeGGYRAUddyESsb3Km1pOtfuD/sEyLEO1GzCfHQYMuF3xMT45Iswzr
hekMFzE+o7dqRa9eAy7UezcENu7ZUABgWfFHBOq1c4MY6senPFYZ0ClB9CjOo1+bdZ/tRRjtMWXe
6Cl//CVVl3WCCknnNxNJY9hZ/KQGxLYhGcp3vReoi0MRnq8eiTF9lDFz6ML2bZSPLfHCORrZt2Fk
9eBZ7lM3ktZbNkZGvbqJWEwm+pFAgu5hhumxZfVP3T7HhNoBnu77ifV0P4JB8WbreXQUKutg+pZ6
CREEWaceNDOEmTO79snT4+ISF+OFDGONbkFmnUZT9I+z4Twlqd19Gx1Wz5Wm7IcproQ/dhq6PDJd
lglsvcPYz+mcWvo1Dqghz1F7S2fIR2Mh9ZM19jEWJ8YqiBHWR1nIdmvPhQnHudKocIREOXQO9bMm
64CwUokCWbFjed7f4xsyTmXzY4Cbe8GKS3DzstEgZ3BklpvClNxcH4clH12kN/z859cU+/dLCsI+
QkxswVrHE0K3Sbj7c4YJ31cPJFY17pocRtCGTLDyhLQPh1DYTTczcrWnGZ2TGjOTE9HIj/oy5JdO
Ux00NPqqpnuQNBy4WtXbsa8s4H6YgYuCCk1YzuPXJMUwNTbC2KOGMYAWMBoFA+xCRi0Sj8yiPlLk
a49WwBUYJdt0NZ2Wv78BOyGX5eIcES++3k0sxfTCwa+Hm40i8J2xbFJdkCxMMDC2GQ3AIvCmj4VX
kb4qLOMyoqMgH8OYH+sqYBJMXtV6L+h78agpZ2+kWfXgwXJ57Juipshe6xfwLuIxmgJJkikLZm9E
hbfO1AejJnlmlvPderd5zsyq/V+i3NbYmD/HpQjbxoUsUdDpwnNs8dtH0jQpTWRda3aUXlFcxyLh
0OUQhJtG3rU1+aqA1ZyDjDRYlEnknEHpES2duNZT6JQVnX0Ui4Qbqw+zGwTUpTIuFpRawpNVOrc0
jZHdtMZno66zhzDVzgGqSjptLWRwA4knxLPmE9bO/KATPA4p3hh95pGa39XNvOvV6P2KCvyP7+N/
hj+KP7ICm7/+F/e/F/gtQMm1v93962Oh+P+/lp/5+3P+8Sf+evxR3F7Vj+afPuku/g7dqfjZ/v6s
f3hlfvsf72732r7+w539mj750P2oSZ1sKNiu74K/Y3nmv/rgv/34VzIsdZvAoP/48+v/8XPLn/nf
/3732tVx+5rHr38Ovlx/6FeOpWb+xTUc2xGcJZJzxVniqoYfTfvf/67pDnGVnEAuwE4LmaTke/9H
kqXh/IVkS2HzdReGaeomSZpNsYZa6uZfHN2yTM+0XSKJlof+9vb+4WN8/1j/HAG5/Po/5f5YCzyP
U1nSnfdoejjmb7k/IYah3InES1uP9OvTzHogmOWjMpauvhPd2rTrCazWIVdrzD0iPXwLEz08KRET
qgpcrGH+bQU3iAweWq956wDQOXKt/bSucpaTOSJV5YOLMPfghEzyzPpcDOIphrvjux5jvurQIobD
fEeiJg5Ti4G9QqEZxfoX6PDAbofA3BH05fpCKs934+kVxRmx97T3e2JumyFt/rfUKGksaVjvX3CO
i20KHQ+fFJ5NsXf5AP58zS0MLZwchRo8L+nmOG+GJOHDNq0zILnPYxQuHSzMSVZlL1XudKO6MsGJ
0t93cogBJrE70I2LJekazW0md0VYvwCkhquIvz93+892BY1A1/TvhWuf09Id/dZIt44LMcimAGQk
z5WBJoxJKhG+zXgQJA3fjKB5sAPN/MBCBx14SqllVHN0Z6NT31SFQTW0jIjfxAO/kQmjt+2MIXGP
ZbuleI17QyO0LXl0GikI5BwumBFJEIwCliC2eVAaSjnbre5w/B7JgckuBCIS965QmCT6BN7BAmWH
xv1rJ51npy6qfTHG3xgqHIxKgCjqiRUBNPaoT1/HKHticcKK9gNimHirwvJustsnDHvmPo9ysBtB
snNyOn4hUshmxK3ljG+z7T6puPwIHeGhd+nYpGbt7nsUextiA7Y8nFHk13GJUQ7LotHXaaA7eUM0
NmARI2GtHxpRsWnlQJQlJX4cWwA6huFmjRluslkfz3kPOIB5aRtX+qGSGdMVljWbzg2xIuQy2wy1
Q9lojlmx98bPrIvnkztFX0XgdhsgveOh6TgupRuoIxwF4Nz2Jq+7GqpKNt63ngvzCIvQxqCfaBTB
nVvOz3ojsn3SD8apo+IOiKnapqSFHErD3gKitBa9hx9PJA65Ym6pFc3f0oQl7hz7oec2x0JH1VCA
ZqVmbJ26DmcFCNSaAgjjPgNNGe75NtBlMR0cXGX0sZGA1e6hCAZ3ZUdo0Thidu+ao1tRswt7/l5Q
jckps6+dAKrCOEcAaAyAYnCxNtsnm/XytrKxRYxSyY3XH2s6waRnoeNpTZKuIa5MZnqwYiZcYmT2
l+ZMthqdYauvyeqm1QzLlvlxO6Gtl/m1BAtU2MWlG1HUVW0NXdMaELOEdoZBOLi5fVifuJBu0YYd
El1/Uhp8XWHjN+0jDmcfkIM7Ox5MO6Ahx2wE1m4ncgQXsJAFYjQAmeyDrV2k2k6fw2hrsMzDXmgg
P8AHp9vkXeqQCCImPEDGIjAR8VWm1IUM8TKlpbPvhPqpj2G7b8qG2kdUnjzHIkVwZhEtmvhrpzJg
JSjCDsoJXECEZC45mDW9MtQxNiTOPRepo23IbhfmdnjnNhKnf6y6S4P1tKAYy8oRgFDovdZQVl5T
YZsbb9AwH6c3BzQa5fvoMmCjOql6YMURh35Y6TRcgBoKra39piUBDDcnXpuTkdXiYHdJdmy0Tu46
p3MWWcZ0l4B3xwGsXYhMUfu2D4BCFNrHPnUvtDKyDeso39MJLbe69tEwlEYtAPkhkd+p6ib6NGgX
spJXLEmUrCrnacK/iPsD7Fbs5rsyaGnEWEBI5pTfQwbONmHSVTDT4qSOAMRZ9kMRWy+Nm5uPes3I
Qpj9NAbJfkIctvz6lIhgxOlz6577MRgumfKeqoYrUp9b1ypqYlZN6XxvqPBzGaEsplYAR8zyl9SN
jUKjMSkZo6YfPlZKSMyO6aWiIQmNh46Op+pNOzfeTpmzr8rkbMuF2ovOsnWn8FrUk7kdZHxQyJHw
RmIPB7g0koNsTdHPbuCKmRksomDZ0GK37xsLN6te3o8o+BCZH5gTYN+SijfhhdvMsTFQzoW+73SU
Ho1Zv+A2GXYF4QNe6tAqdB2kB4B940gHRzB8rYo6Pgq9Jp4B8Qh2oX1lSoBGIbmCmWaAYoXJs5lp
u9XfExxPlTMlhHnc1WRLM+bSgylbQWGrcp8jUWknBvgHzUHWqtWv2KH0ncfuLbPAeTekL0D/In+G
pXKsnOYSzwEsoGCJ6wveDDTyIAx6f2AGuUOgRFkcPqf8WniB2OmRjV8sQHWQqT4+z6V98xI5XGuU
hSfZEzaj8nsoMj+JDxOHXJrEMGzmsHQ3hUMPbgji9BNV8+nITJlxDDBQmBIEZlmacascd4cgvbnF
TUaFKMiwueGjElXjoxxs/KScSIqqappyosORex9HyMJN+NXE3HbzlvDSYj+6tXYhgHVfKc23JhIo
8Sxh1G8TwpWl3h7GoP6g9Wo4p3FHGagcT6MxIP+ZjGobpFO0GwQaAbck6ICU1c2QW/i+9fLVMu38
WOAbOTWMjAXXrQGnG1yuSfmGmo+JFPbemvPHuXocUGpuXGf4acwTi0kkq22zXEhBK8Lb0H2cHcLX
rRFHRCay5NRVxbGppH2W8deJrwTKNzVuTB15OiCkSzBiBmjEaB+0MXg0NGuZ7MABVpnhh30wHBXu
I2QZ0zcDPR/zATaBY+o3E5fqrKlmk435DF8gMW4FIbfXBpUL2JmpEbdYawzU9u2CH1SbytVpNnoG
fBgzRMXVG+nFqMsfrH3d154JChzq6CUK+2sFrdrBj/gz7KsTzCZMV9JR4Ke61B+k9haNHnkW0Hbj
0CL0DMxHEzp7Yu1qaLuGulEZyG9FlZoIkr0lk9FML1ZMipXhCYazFLNxyDcLq7a15dtCtrdjZEt/
H+vclHdPCKQiQK/ofilkOl9qM+RD0eRjtgw+ZeE32I98udxSbfqsABDTj2BXQebpOa4vwIY6hvno
rgIu6mlVx3s3xtmf3zLUNpcRF8++bllPx8tvXDd90xaUrpKd8HoiSuusAfm1PArelp5cfOro953X
OyJVjxnw20EKlyqWvquycPalV8x+WoTuclWAoDHI5xJp/kEuf9/66ust0ekvmHYCdD7H2XrwXBty
KY23zejJl0iz6BVj+sucCvFo2o5wwGkJxsvm1xspQ0YVZ3zKXesZR0Wxa8TwIGPMYqc4aZMT9di7
7kQacrHjqlNszdrCZ5EnZzEYT4R0t4dWqzjgy2ZQ3WcifiTYIkZ3WqNXG+HDkTGg99dNU0rQ1Hil
PEOfz1X+lOdV76+bANs1Nlr4UpHrfIPYUSKfCDiE/cQXQTqkgSdZ12xiVPZl28VnBxx9nqFMY0+B
ob62DlpuQQrg8Ohdlc/bYZpzP/M8PFGV/fL+0bwfwXWfkfbUi2sq95FjwRSUG2f5iKCZ49bCHst0
oAL23JsF98PmRiIy+M/YlpuFUxQaE6TSWJzWw9mqUm4MAOJkOLqN2K9H27AmXqhTDtQMjjsiR4Zb
oBFTi3Jjs/71cWq9kE+JghAf568DohsSqWud/4iaKsI54/5Ad/U0hf180PTR8d2uGbe5pudbB0cv
xL3lE6ArOxNcjpxlMMUZTGElG/wWsMF/bbJKNb9uGWZ7ZZH42fNqfAokCpCKCLmgN0s/lF+DFqWh
AoWycfJ800SQWqplkxSzOoGQ3a+7SHWofSWjhvnAus0EZWiCCa+aSV4pZx9fozTZOJioj8zvrmWh
Ar82ddS6aaBtHS5T/rqhS0tkInXvDecwXGuUqwjdtIjruCzhnJRUp1qyov2usmp/vYXUrPExZRg7
FcArMsa0vdBi+ZK0zP2mZOh8W1lmtjE71hiIhU7r1WD9xH99cbguBMIKSJq278plyNBbfEldTlwq
H876y/PvPVQrfLrTC7mfn00tc26Zlagjtjb44CGhuw2D864IXHnDO+IZlPSs9jbTm40GVM9E0J3U
8uC6kd0kb2j9jpXukh+ixDFvc1RpZQFuqTBu6yaN5j9ulTGGLD3/tTvIQvz7cqp3DGTGLcKDsLfD
YkDTyV1v9m5UvrCSKTksWKbhlmXpV0101mkuyGferA8gkzXvrOz6/qz1qTrVtxsUff1oaEzH3h91
gTChNMtqJuWNc9TMBbS35M7lbfqWmWn5wSI25OPsUmNadldmpo4WxehfzxKl/eThjn4wo0I91Ll4
Xp9Vo8eDS0+sZ+Hp2YsErVUeKpK4ruB4yuvgifKKyqn80911HxLYPx5lxvQmDRMy7fID63PXZ/z2
8+s+MXlvow4y17GCc+AuXajKbrEyCcDl7VkyCTrZg5Ud7dZ89azAxDu0qQRUvDLJ3rxZOxtdck1k
eEqcxeG6vijjVYxgc1aHVJbohRXOp2pAxoV0INeq8CRT9z5gIpyhFfPrBglpku1iegxxa6KtKhlW
VYyce/o4NZa5R7JS+e2obQs00zIukIWxSp3Tjt4ieO4kru8wZu9DcJRnq+2KfRmkOqkdYXIAR5kv
9sOPMgsCJPoJshudz/h9U83aU2JX4qgn4MAMy4P+AMsoUB9d4DbbYEKmSaMXzxjIrJAlT4EkztrE
cftm2Vp5hOFxD/SPy11FK5EQpzFnFdGFO4kGd9v27Z1BXBhKlA/IgGS7qdo0JhbTPLLI+9HSTlWm
9ZVOITCx2rcnasZgdvp9H6HKg0jCrGVnVLjQp5F5yhRROWpHyIZBofbDzLo/SsJPoTnWG8ulNdCW
OzAa5RbAJvp68zWbSO7MhYZqUEXDXvZbqx7fKDikmyn0aohjCGk5dU4yry5lIrtrvWw49JHvmOO+
sT3oiB5Ey8gJTqXyqjMJPsaRS9IjkMVyj8awoXjF6TkPmrriiM2vIYXbKAgnn/yCjpUCItbGxNNW
0v6JC48QoPhFGQ65eJVAxQZGksgDeSXrFcgS69MBWsA2r2NK1RomTE1rYFuBnyuSqLmum7ItYkxR
nBDsATF0SufQ3AfT+FEO1rxI1au9PjcEX02cGDPpyn49j7thMB5zY3aPadTV10azK/IB5uSAAYAP
maQt04svBiPHqGNIoUWHmw+wWeEZoBgd7/zrK0Od/SLU91zXvouIQDxYmXtBWtyZvEDsgLZLPBHv
jTWBL6dkYiVA9R521xYxkvTj5Vcnk6yv1fLmXQiRFL7Iv0nND/2ofVr+pc0Unhy6vEPnNWQ34Jpw
0LWCBPcee+Bg6516Oa7IJn+YI3pG/OKqCVoysxvnOhdwYmEUK+T47Z2TST/XWKY5Sz7NyghOuGDu
f70KUlxDZxbqRJlOdSbdaxnTE8fhIx9zHfmF93VyVQi+tCN83FJwb0sUbmiB7au+bMDa7bpiLHxr
uSqlWkm6CgrgDZYFZu897jTAlZ4+E2kYkkgcaMnPnkw1Kn7x3vV6+g369AYz4dgUcX1AZLutIGFf
UIuLK6QTw7cTjk78AAwH0QdRH+ReUsBjtkjRhdRMwql3TS1tWLocZzFM3+iIoyDvkPwGxXNYS1aD
Xf/TS2FaBfbFlkPoAwPbI5j57Kr2bTkdaZk9WsZgE7/H9L6IKtLiEvE4S4ovKPN3AG7RIjADZNUh
9rMY0C55zXVcNqKJ0uNsxE+pbT3QueLqEbqnhE7XMV2uPCLOt0SjejvC1D9hcxYnWDTM8bXnaFlQ
aFX6yQjte+Y7e11Fb80ApjnU5m/Bk9GCFaiNk0f7nilCgRE16ZHJa5BWbILYqmFEsO1+0QJ536Af
3QZmq7Za3n/G12IflTt4V9ZS3rUjBfPXrdCdw50GpxHZPw9YBavrMM9e3XL6ri+m2PeNCPPhSrbJ
H/vmZaacS+38/gzKGxcDlPa5UlS+wth9NmuF3HrAPDN8NUf8NDKpqdCW+kbJ9hl0kb5hkpRuICvt
UcFTBwFTt0mi+DiDiEMqlTwp9PeHUZDEFaDe2thTQgFSflPQYaHUVLfWbV5QKFQno5wu0CwnZCBQ
lVKFHAtN/bWsTdxEcrGtuJVP9w6ELEeu72CX1qDWtqXJFQCa/Qc4AgkZjGAjo4BEUKPtNr3dAVDr
a4q8WGnT7azbEiMHBwKJ/HB1FhXzzEuPM/JGrKWfbI+weGUP1wQ7zsKN7/w0V3t3RLcbATkIuSYN
tUYcCnDBPZcFS2D49eriNGbyaxN35aFuuh30x37bIQEk12KmPhnMcb6BUNkdDLMXPv94pYlcA3DI
hLxF2UmW4SfTeU4MDIbryK7cpvUVb8cgYQH3Vw7kQgBfKyqg7Ob85GTZfsT86NthHh7qwEQJiD+S
smEOXKeWB7ux26vEUbHFjttQ3MlJt0dGtl+vzgRLih3axjeFJh52dXsNMtEQ0JbKA3p/Ckpc2UU3
As9otT2NaH0ngoHCtuWQTR+eB04UgDCtvSMGmhHIO+mGh3NRmExbi3IzYfzdm8SU7/pZj5n/UTFo
iXvY8t6udYWsWJrOj5DhXE/bT43ByNJTiwX4KnAXh19bm3L5OAOpDYbsRPb6mfis8RrXuC2BgXJz
vZ8qZilI4rydlSA2dPVNFVMeJ+TNI8CdwUtnLocnUqAYFV8zB2Uqb4zLVqAVe/rDr3mXHs2agXfQ
I5r9y+eRd9knpdNd8Vrq5GZdzLtkoe/1VkiOKm4yw9Jd1ABoBpueukwFZqIHLtxQo7LjbNrOEwdd
enzb807GxGbEnGYJHwlFpo4Q9dEmFgPyUFHA+XFdqmBxom31ZVJlTJPf2bjd2p5vsp13r33Wa4cy
gOqWUNVD4N6O1/XvH+lu70qEpRCY4q8TbTBWh9Ft7JinlI6GwFSMH1m5nRSauFNjDbcy7X5GcokT
sLGTVe48XZFs5ts+00gWD51Hsk+tDQlmx2HAcpV3ztFcRKR2bN9pHl/ssuOjHLTq09gzLE9GG4Gv
9XDthJqPFbinJQawJ5hVvSeq+sLq5AMCBYLg4n7Yeiw2MmqrACbqDmMeQFd9CJ7dmclLT/XU9FB7
0dY+BWDYtziPywhpQyms3TxZS46DdyLpieJf8NbjntgOc+Bndblv4gbVezbjKZvfuog1kleJYIsV
TlwhI4IZ7dSpqdOHqIvFJjBJB66j5A6ZTnimjrGl42/6/RiqI8i178vQaNlfDb4ZVEsMrgztXWpW
kFc4bjoUi/1ZBcFnoxzHfRWgv4kwn0KamvcHs9K45LReGHCMMGIJGXA+1NvaS7848Ff2g8aEXFbO
vKPks3OEBZSeUtqORt0OoIUNnmnApR+He6DJtl8AH7tiN2Vd75b7cRzup26sj1pj71tdo7RHL3Vn
uyh+WfLYy2GsS8EAJL/1VfTqyaXr19Lx6IHDiCk1TsSLED08s5Tg7PqeV8mLIB0B5RhQXGei/BlF
vt07XypKM3yz56uRwk3jM5oDk3IYB85wdSL3MMVdEmz5mygE2E2HARQMIVZwiS7EQAEHpKSD0Xf+
bsomYPEzgBuyy5/rWTsNIth7XYg8kF9+bYEZdpuuDH1v5qoSLV9Zev/0EJbNepeARHWA65zBMWZf
rzMQJ4C4Yk0GWJq8BisEEbqoONzLRFD0JSMvWHe8y3qJp3Gq76OSycWvy/4yJv6a/6/j3q+b60Nj
pE6pKIfz+nM5QheMdesQugwVnbf0T7ysk5QyuSyso2kz5xGiYK+nbaaNOEv4GkCZPiV9ZrcAqUeP
sDGPJJF/rJStS/Lf9r2v1ddy1/ujvxVw/sfnrQ+8L/vfX+C3fe8v//42/u/7/tXftj7vvYD3/q5+
2/fP38H6Y//jgRjtCdqOkc/06Wqk3AsShksdvBvx1NXUFHN7JNmVrD0rTW4SObU/hEQq1UuNRenG
l5G4ks2CUJ36N6tEBTZb0x3pz/kns0g/aGU0fyEj3ti31FjQDhvBZwB6+5IQSIS7X0Y37Cnw11A9
K0tcXINXkkEAH6bPPw5NepeipL2g6kzoCtvOFztDb9JburwkFm026ojnyJ4G+iTojSKy4zeRSS6I
U876YerENlp+iMLZFltJ/pwU+kLj1czd2AX2Fw3oeyIqlIhTH9xJ0eByW/aD0PA2nZPOJwmQCage
S466cvzF6oNAqf0S4mo7JWLR82of8zF6HjS3/ujpFJfoVj6lEKZJTUHFj3nDfbG1ooFGScqJK1L9
KcCiL2JG9bQBzyRRNDczYH0jEhRVWu1FG010taF6MoyxYbTXyu26f+KPxUSmJ9d2LqYnl3o2UfTa
i0tc67m2MdTFfKPwJ2fTF61wP49Jmn/0qmzAGTiKjZePqOir8OOceNF+ctpy05momVwt9b64vdjU
tmM8j7FnY7YhwUITJCd7lvnIUOwtJ0d9hVPNzBzgC9jw9S8jkrL0oxnk53p31tI9HoUHct7vCQUW
x4aUW9Lap1szOZ+sbgRrQr8EsT9TeYlTSxoLJVuHUdBniY5GLt5FCN4/p3ZDNHsdf8QKXn8wKvd7
Ki3jhSARbQ+xLzhqfU7Neqh8embyE04V+4ZmAWh1Mc9UmJMGjtiPruWAlbYZ+bE3LfaJOjlowH40
QZ8NYddJIzUXZz95WYBeeyg820TDZWBFffwlzwyHup2Y9p3hkMJinBzLiF8SD8aTl9NBYYpx5C1+
HV2H6RiAuhdpZq+RY5cfatAUn1zPOlddOR/sFLMGtA2P5G66vTE5hCfyCY1zCfSNlWFJsWOJ6ohZ
3UkC0GosUNewnBBomIX3kgywoB3iaC9FY4pnx3lYjzVhdO45mxsI90nrvvQVg19Pm+vWZ5ZAWQmf
zkrhn7QpycmCvN2OUv++iuIvxL4Q/xlkvquS/ouc6AqPJhTJqR+y8zIybVvH/kGDHEMF2V5DqTkv
Cp3NYL5obWL5Aigis1j2TthxNoXVh9u4acFdi1k+Jd4XSwbqRY9UcxGLB2i9O0P83Y3WOB5lXJ9c
h2qe62m7sqrdR9dW8b1lkRdOGEf2Mrhld+CESY+t5jGid3w3R9V/G7HYgxT3bIwH4YmJdfIy58oA
IEUHfNFNoF41BjKaLSSX1K724cTXgSwf+7mKsTNloviMfnK81xP7LRHgN1hRdWoQy5KIHhvltWex
ALwTaPPX9W46PE6i6Z8Mk3V1xjoKMyFDKdMpsRFOY1/rGJkt+TGwyCuVPLf8x1zaTM9NJ/sPlPg/
iXyB/QyRfiP1MX5u+x+m44zQuOLk6nWqvNcS+XP9ZWU54qZamvs4frBYxJr5TA2Cq3NvGlcJfOE5
TZ7MKGie2hE/QZyM585i8pkIvrhNFGAapV91GBYLVplj9rLtWl6n5W5YvLowxOq4V48QsbL72nR/
dmrWn8E0WUfdMsR+vVtEZbKdTPka6zRRQU+J5xSZQz2OFUEMLZwWDB/3TiG+u6p2n1HSzEfhkHop
e6p4Inaecd0RBJIP4Z3NFftZ9HtLBep5Bv19Z7vozqMoZFWVRqAJQ8q7Vkoe+XoAEqOC+ay1+a2u
BQv+/jxBPKD8QqINCWPzZs74pgW6hiK1YHk3SWJSSQA6zJXxVESj9AEJSl9ThfTxQHl0HONwV5q1
wJnSeIJOLy7tok5PwmFeqOacZsi46BPatAiORpAfEsRwzATBrbKiXW+vj6/PX2/9/+5Oy6v99hSi
l3iJ9x95/7n12X96WIUcOVvPj0G1NMQR5fvrrZaKHJcyNv3fb2HYicR23RlWQ03LIrWojYseJyF/
RqCTJRGSLoHbMB/vvJ7WLqv8wof1W8An4m2ut9Z9XuV6UHMYjOylnVlTz/FRVzg7TadLEy2NoADG
kF9TTDhJ/A+h0JnFcwWv/XVD8eePW/GYvkBCcfbx8qDd8He0Sw/IGVnIExqQgcnogLGSp7sLmaRu
puXuitWPpFH573fjBibI8MEuAYUYrvNQ5o7hixg5NxxC896NlHMwhmjyXVKqGZRYztvhPPmyqNg3
et3RC4IrWkdFrlRT7hP6oL4514w8Tfht/Y3vv/b97vr2WI3nNMnP6/uvzZL35UDI3aw364qEDpY4
ahckUeVbS/frfbPua/psJLyaHFSZENaUqLPbu+bZavDv0hbnjQwGDAeti0/vf3A3NQe3iLWjsTbV
lg28I0LbRpI/orCexV4uHU5QOrA0UsaJpeNoL/3O9Va29AkF5SAu/tTScT3TCOuju7j3kIQsGod1
MymbzmKCZIllrqh2Zhy6SxYL8t7BFepkAQo6deSiemqEjmtZyl9vvW9IGlCQot2nPPac/XqmRXgE
fAd444z/m6SxkNX+RlVtsRU139S+iZf2M5v277cKzyH2o4HKAO1us7561HU4Q6YO0m7SwhJeX9pe
v5vvv6XTaXFKMFrrSbxusP9r1M6Wk3rdwGnalNqUncvlTF7Pac/Cv12UfbQbnQ4exnpSa0PwPZj7
D6WlOjqHE+f5SkxZN1pUFOcaRFsULm3BMu8QRwftr1uOBgt1Y5MnHDni7FpZIOF4CpvlZay92fDz
xJ42K9KAvBoJIMhaIzk3lHlpT7e/Xsdljvjr1rqPuj8KwHXnb89xl1+N+63a6AzXCx6099cNZqY/
bq133SZut4tif1skNMj1hqZwYZjdH7fWfW4ijsJ0GXVB0xHZtVxmmrE6e8lPCaKZrq1ybJ+us414
hI7O0GBii+yqBrimsIuaYiE6Z/FpXkRdgQ01tJvqZwA1RFV7cekz7/AOk6c+TPY4w8b626byElIt
tJlWoNfpFxXQMfGaYq+Dsb+MhhFe5Nw8FHpoohRcsgoUmA4QOfpOvfQGZpx1U5ZQB2k1Fi/jULiH
XGn2pUEkc5nt0fl1a72Lsk3s3eXdYZOj7qIlhLrxjDhznEu4bNZb64Myzu6AshvkGTiI6doYgtKg
A2UICehdSqsPhfyhTyQb57OQD8ypP8Qt1pR2UMeYOJjd4CUDNCnR7QA+hbzpNr1asQhOcdzQhQP6
g6jMm3grb2Mv9SudFfcc9511BBWnfVgM1XxTtmbDHHYsE5LU6wfi0cNvoY7pBfPucGEpVj/MlkF5
Xycw1kH+egLsGW2LPk7vhsoND1KZBCVNF4A+9clB97Mb47H+ZCr1luMYvFKI65GoGcZu8TPfx+Tz
klg2Yt5b7q6byepuc5tqqN3QquBjrk9B3vf360bHkntDQoqKeglMIN+pMDOxM2wMglhd862IoEgS
wERFgtlNvrV1p9p5XfG5m6LhBOTpXlLSP9l6r4H1K6eREjZJA1HlpVet/NumItzuisPhOyJsCqjL
fhEk6J/KaPf+VMoxJKWFKkVKVTVXwLXNdb0FG6A71pTU86WJZDbjJyTJw9FiKYfokI1r5s5Fjsxj
nJq68TQTOQZchJ5rLbBautADtyagQ2gSDQCQdWeACuliaDtjqVlmS/WSmi9Jy7TUthqQMa2jzxmT
LbtXzn3oeeG58uBa1c0XL0PxRp3FN5aiitP8P+bOZLttZsvST4S7gEAXmJJgJ5KiesmeYFmSjb7v
Anj6/ADfun/mIAdVo5pgkZQlSySAOHHO3t8WEseUTp8rpg/aw8DU56iBXYhmij5gnMF8sAIta5n9
GNEFO0N0iTvjm2xriaUVFdQyuRh0mnWRAdXEMRA3JWX4E6/3D7vpzcvfQxYz5GDagWI7QPySw87u
JuWBYaXvs6y6RKvHj4rSXJcZK2bqqb+HvtjbODPvnJ7eGhl1C9+N5WWY5Z4mKHhQUZpkzPfanWGN
4lCRWUXUU//3oGO6NbaZ0gva/C6Ud637gY6O95cG+h3TY+q05ZEkzUkfoHet92CrsZD60pXy1xJj
DUT5p+JYXxtFJYG5Y0Zeiw2tbv972bE+TUTZ77zU/ipWSclacvx96DYQVGb4oeva7fUW9Px1WWcS
i5ooeqiW5X1dv0OwH3fr+r0+Wg+RRfpO2sxHVmIUrHgqfjQ2t1ivkC/rj7GWEkcZ3YPb22ofEfho
7NbvzK2u2FhcKTRrDTGzL6ROWJf2YW62xjDnJxOJrU9DE7kEkFRQ/Daj6CWzw4CTsEVjyXg7bc6Z
0ai73DFyMNblT1WgpAnd9vfkxeoOuJ5i0eJR0Y2Mb+L5gAyaBVVfFu6/D1scEEe7sfzZVHgG1uW7
HI0chfey9GrhXoaBffpnifWWCnJd0tfXAG4dUYuNh8xKcJOv9eVaNzKc+blYiJD6UlQiOGNDFCyU
NmwECg4BcRi+nrT4M9aFeK0rBSL/bdeTFs9bA7IorB1kU8thXT/Esrrb3fxL/JOJsrwj6xfTGkdm
EJWL1CIj9tWMTt0i7RmWQ1ws8p+16qGCcU64mtd6R1/qoHKR6qyP1tfWpwbUpEqrxqMgAxcb+dA9
tVHT7Yum6xjyCzAN60PTNYgJV+meMQey92hZAZd/kpks5euj9bU6N/qtS/3MqcoX1kPbsXTXy2F9
qgWSBvWEfqvumPLtLJV1SPpcH0XSvC/C+raWL/8U5tjHRRqnl8wQT8BU1QK4qB6MSr+fmKbQBRCY
rNjdhWEy3Duz+TF6Ch4UiJN0RM3TavKpZ+iOcbMFNyg0jwq/cHVI4URsZtr0UklM0aYZ/DCwpkYJ
d56RUdmplcTzOpjtGUpF8JqXA3E7F9eqoeZIAM9xWJsPVdXQ+GPLES2iuXwR0a2PdI//DseyYE7Y
QqOq0W7JFh0IzpmEwcN4nE3rw3VNrlkzHo6r8w9l9fvkudmx7efykkDA6heggESt0YMZGIPxEiR1
uR/TRt6lCEs3pjWo7RDXI/NyeI6ItqljbRcQfAqLtaF0lsZYIIr9UzjjcYjpPqOnjh5Egp4X5Yp3
Byin2YxGsNOl9pGzeT8SspUfDN3AE40b/zaMXfpUWunr6kJGECZgnkzPMAuDTdenkixKs5eXRkv/
fRBm/tNySigGBFqqeKQJqc/02nvYo6wyLcLq9z7ouYEVjLW8Qrw0ud18NFMFadghrk9ZY7PVW432
ZT8G0wHi0fCsWu/XFCU9ads8g4UNdj5n1oZRdwuHyP3AAh37meFad2aduR9bTkZAGN7o+Lq2JGLG
ZE9Xhn4U44NsXeTBGUl9YaC9FVWvmKoHLthRnmJGOIjEgyVDEf6SAAKyzFF7s7D3eZrWMCqxxKEW
XXGI+0k9ArfaBEOHL1S6IUSuJNqGlpTXvDCMxzTSPrXI/hnqefecrUHWqTu82naU7yh8CFDsHe8E
3p9ys7r9tXaBVcy35cKq4ec8zniO2MrF22KYvYoQERutwmQcQWcl5wzm52Uquvsuip+ypdZOMwTf
nqWrvSp0dXMzBrVAdQHx6IL5+gRsNmWEZY+qfsu87JJHBqTlKajfwg5gWyT6FyXj09DY/bWoQK2U
EfeqUuvEg2HF4kH0XXKZJp3Y2ZfGsOhYO1mysw1lQG5OcYZU9rybsheWRJzTaLGojhwwXRadvwo7
7bmePXn2OGP2aQ8fxyneajVl+3novTd+V1s0xgO0u5MNQfW6HshyY6+mmJsF3bCdcpHeRtubqZFl
gJC1x50BaHvXcRd+GsLoCRV24M+qkVs8N9a95ThwcjTrVGOK9pFLqo+wcJlvVnlHNvUAWl4fgMME
JZsgQdydzmI9PKXDzF8z2+V9rKvxhMHXEJs+MgGnglS6SrY0V7BpWfkSOk39PNdGuldwEs62VudM
R1Gk51W5L40k+yQQOE7m/IstODJrcIX3LdEtF5z/UDpEN77EafQsJSI216Ip7anwNTTsl8HTp/v1
GUsoyiWrRfq6fLHLi9hve9Tb0CieabhX6NjIpxeGRWN/OvSIybbWMBkH6Kl4V8z7hADTp7+n14x7
aRc2mvL1WtpnQuw7qvtHIOThtsKFcSV0O6VVeM0sL/x7ICbhN+AX765OfmGQ0IB2GfEpqJroucmy
5JSR+ltEKB4Lkvk+DfCXowMf0+z0V2tynmWcNM/SabWzRR/MZzyKEQMpfTONhW8SO7iFsGeTs+mx
orQCrxz+lLci4BcbJonsflT3bspQXwtC+TG6seHPTaGhS6eqdfjUzV7XfD2tDnqqec8usYld1KlX
0TISsTF2UCm/lmBLXodhJ92e8JXkVuWDOPHvk4Xq0x36YopvwpmKbR5EhziT2uN6SGY2ODTk+sl+
sCdjfHVTx+/6dnxy2li9GkVxZDzSP65fy1Pj0vZjf9aK6TyATSUwPohuQjlMRtyS8fDyNLTnf3+B
sCKL5oV+XV+nE4zfo8dwNkxmDqiKQ+OG2iLkWq6WZmloG7iVKOahyOTUX07+pJpX9Bzds7Ucupn1
JnJnLFaj2z6XnbKRNgwf6zPaeGI3KSSckdXP9tZz+uAuCRyH0AMIMyfJ9L23TF5ryaqdUnV1p5KI
WWsZflvWOF+UM/MZekc3TMezZs6KHcTykFS38bw+0l1nOBuj+GMSqrnExmQVnZ8KURwYmBP8s7/P
mGNU5/X1yFaxn0KP2yZJjwhiku10FZSlV9WYb1BKuyP7qekaluq760xS21FuPDhxV/hlV3OrWZ7O
sAQfFszdnRXE7+tLmeEU8COt/ugkuXah9crT9dvUMP7724QDu9UoRbjPdKgD3RRHuIW67lnoXnif
4XINBM/Wl6zFD+kiljyvrxlcgifOIOiUyzesr6EWpZYKhod5irrnWVAhRPDyd+sXB9pYDwA8dusX
hzh8CyNKmNiK0IixRc9tedWhmzy3CWl6LVCI/Rya1snrk8XjQuCKWdOyWv9J2Qj53DFBn+UwPq4v
VZ4tWPCC8uhFtXwWGZrVNnRoT8uNdBKPmEpVozEokEtqCQrAFBw29CggprRiGcDjrxiUudGHeNoS
HlntVyCbwsG0j+IGS53CmFYI1z0x0BevOtQmXNbz3tTh7JWGI++JeZP37PnZUpf5sBM5tsPQLc5l
YIV3wDqie8ISogaLkqIrOnQzxGQMHvgmTPZfhcrFrjKnbzcoa66dlN73XfxnoUfWJuvYByHS9DqT
OvONFracaz6SwPnRLcyeYkAC32Gp6bPfCUU6UUbzk5e5rT/bYGyRcGfTmVpQw92S3s2j/eYlFokr
GgLDsUG6OPFeltH84sDWGAKUq0GOlsjUEEy5eoPcy3KMc/iUJzOMvMTexoTq+T0RrO7bSMDJNlu4
F5nXbiqL3AcBbAftu9738XNaWUT54aNY8Kxz4X4BsJ6PjVTVJpTqy1Khd0SV0vpTVh7kaA83c8Yq
OwJvZTddPUH6uCAVO08jGP/AcEAaVOpbUnQuKstgX1lYQjVqm407kg3MkHYvY8ui1Y8PT2O/zl23
Pxuk7FDHl40vJW68vLofUA2iG83VQR9DgJ/y2yjceZNZZrX1hvkxFfiZ2xnyt2lGmwTgLZF972ZB
c4Toni2CrL3tgF9tIaKkBMIQljtema19TUvKi6e5R5JbDrbMntPJ9g5xYwNuiWhiz0e6eAR9BNbr
aBIabNZip5XjV5SI50EbANyGGWMlb7ltFwzOJ8ncpkRaHtvYRmqEvcG7PdgJ3j3zXM3oXXDqmA14
laEpPrUuJqxrIuDVwZTd82Yf+lT7Gs9R2EUbdhiH3FYnMhuavQNn/dgmpr2RxqK5wHrRTX/KOjwt
kzcDrBRxZ9kv5VrMfg3ja3br+GIGVEAdlD5kGua91dk3CKwoswD8sp+z5KbR3MGvRLlXM5q9Cl92
OLV/4qHsNmZYRqR62mcgTxiHZ7AVy+h7pK/gOLgiiZatdrUQN3sk/gAbToFX5iXOvOoAb/KXil3a
bDa4T1gnuxS2/32f5/eFk6UbN7SelGSnrKLolhfd2+j2MfEKhgV6HUCRDbZuzgYQAVXyiKIFveVt
4E89lFn1WYXyMEgDNxhnw2oGITZkOxWmx34fCGVmHkivu+LKIe6sJW+3reTLyKh7U6A8OvZ2+wj9
8yUp+3hPpt1OJg4qRFrYiX4/mtlBJcWJTzHZukL/DGq2j4lulH5Sjk8EK1+dhrRFe5LDnda6fjBg
FIZm9WW7Fk7tGk0Sn79QOclIjDWZaN5nTfiRgw44mYqSoLe8s5YRBdvFAw3LlohMO10yQAC7mfku
nhMuu4K/QIl9BAN1O8r0HddvS3BxeO7BCJoquhXgxXZexTahl9tAZeFzKtVrAn+xdjLKb3HTW2a1
ve3gyYFODmlpxO/UFrqP2fyAp/g42j2njcIMVWtImLlB3lfiz1BV5mNoiRlob1YcOpuBidG9SXcC
QI37cUMMgfR7Cly30ULmBtMdgF2UBuGPuIDCG3YL3zoyYZbrCoFDJxFK0Z7aptHHaFRba36R6U7a
nPoUH5tiMn5XGQEUpfzSELbRe0lemxHrYYtFA/LRrpm7P7HikseT9gFlNDw2MY4cfZjO5eDgdRYo
uefK3syNbvp2AyHZLJ8yqPrPKjXOLfpFcW9ohbEdqFzpFXavtXdf5gTTD6ZOqvgQ/6JKBzPK6hnE
Z4tPijbqyBRx4JZkMaHiP7xNpMuj3qSAclW6+aZCizbuoCYWK6IzBlmn24bldZc1SMAAcvhm6xG4
1v3IMbpfYAH8Klv7JjoIq5oACKEVj5VsvkACmmRklTWKucrp1M6ZwBnLZH53HX4vAqki8Ky+0PLs
PsG27cVafKh76W3mWD8ls/mQG/au7810J0oH51TnbfIMShh7WHvQt1oQB9/zElQkNX/QmvxjntW+
GJOrOZV7ML+H2m5RzVl+LGXp2076VCn3VZoMYybnlBvUl01rcWvS1WlE0sVkuGVBdK6iTH+F8RJN
lyafbgjiPrLfZV4iYRfWz6YpXnSS5oops27WXC67oPCA3AK5p5h/WYUlwdij1wnFrjXs94KiahrK
Sx3MN5s+9kwWLc11gXi6zW4E2BFIjHfI6RMi51wN7LUBiTeAOOQRz7zJNPcUCLbtGWf5oOvaIlOD
UZVzdYcNipCErq+Is8cmueS6wVkuza0T0KHwNGZ+CXnoPde8OI+opaGEcEJ7OaPDmUYeHXN0i4l7
LtIRrZI40o54t0vFrXmy3huTUQDCwD8engC8WQhV25g+AZ9FNg/lLgqdNzESWNgcMgisR7aODbIf
NAIO+uiua5j+ZDr9Dlcvj1Ef/MjLxNiGjUswRHSMVfxiukRKz0jEIfe/eKpJsTZbXNWGey/0AA8O
vTkq7q2eLIEurum7UT3R3fc6VL+zd3mrDQpOpLlsWsrM1wVRObM+STzckEnamls6OX+uT1uI6Cf8
1vSB9t4UnuMoZO+TynwbLqiuTIVf6YAXElkGi5j5RJ+NZO0xWHQu0ZmWwzOiSzR/WW0jxp4/Q89+
CclrQnd9iiH+voTNcyxkvPWq+JICRL552samEtFmQE1GirSdiLltlY7fif1p1cPNNfD+02eyNtOM
haNtWNVRHfWjbWM2n0syYtDWaLpFahrSWjmafxg0gsotHFD+VsWdu6z+0JLdz3JMT4RC1Dn8gjn8
Nrzp3p5Jnp8ttBSp1vj0dpsHZaJN0Gza7y3yA6+hQgIHsDfR0lCMWHtas6BIepDrrc3lEnbD19Q1
kFIzGuZsODcmHsjcpGYrvC2qiqPS6kPVyzNb8HkHQ+PceD5iF9q4Ub0sSEmrDqNwvjVyLDLDcvat
zq3McKbfXWxwVgT2sHBKtrJtPgdlGaQiMJomSIJhqATsid59R6ynA5Y/bBhSxyfdSwv8Aw1Jtgnn
QWEWb4EV/9QjbluSjlpAx3JJ1qCxIGxfztUXEED0duVNR5oGJjh6sGb1mjvmm1UR0FDk9qbtvD8E
Tv6cU37nUBKmbvWcebBDB5AGIxL0yuQDKd4mmxtaG+XXYskdiO34fhxGy0966660xS2s3P404Ffa
Zbr7zXL/0NbBN0xQY9uU+Hv1ttO2UUlTAGwrw3DUMRu55EHYwS9BgKbf4qHZpnKYdwvAwfSEsR/m
5LE2jYPmTSYivfSxTm0/FIiXa8PJKe1HslpNVBdNar6ZTvLZOC0INNqPzILjEEVgnsTdY9dwr4XT
tZgwWBFtvQPTQ8yE4Nto/KbAnfuIABmE1kgC/bGsfzd1cbaT8QslE/nOZeLDLq/3XkxZW2r1xFLe
HWQXjyiBuiP6wmbbBxrVmwbVokYqfMhzQqQSjbDyKfoVW/g+ZianPZcYnfX5Gnb812FV3Eb6ggfb
KN8RE5EeU+/zsve7hmSTUTCyytAYpMWtJz/0UsOir6s+3BaZgX3Q6LBgtAjClOCssaIfjDf2vYbo
WCT6ZYpTdattshym4Aeg+qhsGVePqIWM5E+jHJqGCcqdZPhZts+aA5y31gqdzYqhHrUXjWJrZw8j
DqKaYgnYGjFxIetObuBHGBx1JiBvrxLxKm2DPwS1Gjuj8Nxw6dxZBDGFrcKKqTntLrCKm2alTznA
pg8zpHs4QKY1oa8yqVTb3AFnX0Lj9ktK7I2AixjlVHVVATaQSWovob/O2DPYW7wqERV3sfu7bjBB
uEmJ9tXiYshiw/KZ18gNAAhY9a5Mrhrq5Y1jFTs4c491PAIZ6Is/sieHdB5/EeP9ks3hu27AhRk6
80sj7x4OTjE/oByA6W1pOBoddDp9nXc7zoiCXzKNt31UvMTByRhcZHptYPtZGr7PrnPxRn2E59D9
NEK2eOBOcQ5hK5D1LXToqzTqqqI/ASaCZ305LyuPNDdjqXwUXAZ71vN7w65/MD5PtvncQD4nrMGK
nTfe0S0UQ+MUFijQ5qnIX+ckwrUQB/cwGK9DYfl4yg7BbL8l9H8iTAEbxaCrrGJGkV5S+9w9yY+d
rlU73Qpv2suRhHsKvNpHJHuqOXvMiZ6UoxZpenDQc+j5ceC+9lWSntjVV7RobJuBj3P2dCKXkGxU
S0c9pXwanDI5x037cwgIdEEPVWvmGbcmtOdNoJtPJpgmv5rJKdNzZ9/rNEntLEE7DjSnREZB8EeP
1DPGHs/oqVfYtEhkA7WxFJJ404rMOTBs4NZlu5s4DQKGJjg1RDl3O1KBtxkZMGVtS0qq7K62ZLlN
tnq3KBPj9CvrPblldYoPHvmGOwLqLF+XyPwH6OJ7VVrRrs1eEpYoFAZ2sU3a6FHkC848hF3lkafb
enz4iB4YmrmenybU5KOHDmKSJzOhtuLmdNLYk+eB+mOV6PeooPYupHxdWe4RikpyKNNbqBEV7tj6
dzdmFi4Ubt1NO30YQ7QDap3568ux+qIVMtPVJdxgzMZfYVto28QWGegvazp5giumdViwpznepNUd
q/uIy6L4RKFUsWVMwf/BSy+Uso5smL/6wIdN1B1S0Ql/jvgcKB5hc1cT3i5pHyjHyoOue4dEBj9c
I10IBNnzODvXaVyaqo0E30WUe8dkKozRbWYM+o5guwM0YSyHWlYTnaFYDOHrs0iVAdl6gbmX3OBO
SJuxNgzaRJHNdsHj1jqMAw4t3cX/nhXiKq2fka5g/oNAStvWY8hPqP1k07bSHc6waw+s5UHFIWoG
A4uYXSV3ZVkP+Grx/bpsJ9B2fGK57Z4mMFkVv9EAwfY586JoQ0B45bd1QRJdIz+rSE2YdrlneeSv
jqa7b8GX+9zkWK7H0XeVY+znRmq3KqWfaDrwo+NEHEXfPk/21DzCCNoOIVpRlYcPg26RxWmaV7cA
YafGhOtYXsPAIOq6owAMlnm7yPqO0qoothPQ72MiOnJo6x+9ywwsnE0wK/X7YDgvELDGd0Te17aY
93nqqHd0eP15TPqKLRlGWk98rmDCfzMS/wf67z90xv8HguP/Cmf8H9TH/43z+P8hwVEsSMP/neD4
Gv4qvv8HvXH9hr/0RtP+l246yLAkci/4qzaExr/wRuH9y3ZhFMBicaRn2SZ8wH+zG61/MeGwwDfa
tslYB67if9iNmvEvoND0QvlpwnFNz/6/YTcKUywUwn8ohaQPLT/I5mbK3AyAksF/9d8phe7Mr5Al
wZPTY8mM2Oic5tlArpL/1kqduxzxurCMyTDLe++LKS/7fVG9CznYb86Mz6qrnrWkOtpz/UOE9llO
zs015SfyqqPqyYFiET2ZrgcSxqSxk3vuCyyYeK5e62pCYTLlv8bOOk6igluVP4o6e8k6nehkogB3
oSDbF5RQ5HjZrmjqva6LPyBZh63X9GcyO1yt/sry+K0qrJwktIEtXWdcxykh6sCsvofhlMn608zy
T8gcoEwSDaGNLhzA+uNX0WhsOsA0wmjQMbBGj44eebS+6B/OGBCpEp4EPS6ixXsUtQpHiAWPtdxb
ffdZtglAaZFdYedjDPPCxySvrQ+z0HYkEMpcJ1pamdWe1WhT9loDho1Q5MBFVKmUts/s17FpPmrZ
7fVM+13zvRjmjItol4AjmSX3nmlFyKP1u4yexsbTbdYWq2KvHCLsi1uqOKqUtJQoYJDTkyCQtX5s
RD9FP38Z9fwwDlPEsirfc1URlzV2j33aNTSuF4Cct2yTu/ZbQHyFhuH5xnIzdtLhRUs+cY8sqmCw
QMmEfFxB34lk8eCyJYqq7BC7+m8bm0Zm0bIO9RInfMZImNl4UbFda+6HIsCfbT4ziMqKC3qBCDA5
i47nws4Yfo+GOd2zFO9ib6xvhXtR/CFTyF25pENBHBWEX9SEEPmrn3Xo/YBpKg5yGq542AUmN+9n
F4HLtsOaFWm6d8ANE25jKyzK4T5yiZLLiq5G7C1i35Ozd8AzcGIK1VUML7XZ56TcBYld76VpPUgj
H1G3TS8UfrzdXuprs/4yKLjUXQ9Xk0HBJiiRGZGLeq3dbrxkffgMp8tBfvx/DjIoQZ1ZCQ2iGcmh
Xkp8jrVDO1e85613QmrdbhNi3blapH4uPXM6BmRnMamlJjXhMde2uMIj6eAmo4dKFrn1P4f1tWD5
QqwqdMOmQ5ctnU+YrRHuIVEqFqiOCkr4mB6DmSL/rRrcnzP6YrSOe9eZ0mO5ymr/wVytj8Rk472u
SEJetFz5ov5aH62HAqEirl1lb92FKjZNk7nJIpq39qKSqhel1UoEgovRcSWQTx5IJjus12TDzeNT
JOOZefd6rNxZ7MGlPnKyG/6QzRfLBD9WT+2ZmcgiS9MXNfRKR9JgNGKvT4GldUbqu/OjneHeCHQU
vTIO0ULaPSVEeY2rIT4y2r9SEdFs0x2T6Jl86PykMpj7GO37+puuB7VKvtdfen2OWSP20V+aG1B9
S7cIX6dh/SLsibZt9kRk8eJhRActl88IziEC/OVpalFUL2lp2yRHPbEA9jG+z77VRbQaaQH8B3MF
yyq8Jf1jJo3g1DYk9snEPayMqNXXtz5aD6FBSFBZ0UuBdv81uMjtSswUVKqI391FBg/a4E/ZRe1O
Jwjyrgmr7m59BBzfb4KJALZmeiH8kpY9mhkk8uF4p01iP7sSsMIY/g4WYRcOt+5uPSSL7skwd/EA
3CYy8FusB1xk3d9H69NUN1u/LNm6OYvgfOUh6ZAw9G2/aLTsHlIjtd+GdNfJTxbBdrQc1kfrqQ05
Ir4zv+e0NH3dfoyQUSBJwt7gpMFjMGf4wR2rPiZ8sF03/UrSwDpMUv8Z4MjaA5Bs70hKJl7CeZWQ
WfYQSD/KTnanuZV0BBOxZDnDY5zdh1CjhHJr81ed4J3d2HmBFi/LmGbZaDEDXUFokgnTgAkcrhqA
3dtU5uhs2uN6Dq/nhEls1qm18meKPvPOcvGcrI9CmRW7zqa33fc0DYVAkVHoF9zqyFMd65KaLbbt
fD1OdAPviizgBaNQ+wbTxZEPTvE7DXBKQzDsS7OWRnXQVnxTwVUdjRtphsWZXPLinKrIvkuNo9Nr
JqgLTkM3u0RgmzamimFnCl2ctKS+DjWTOaRcfqcTRDqFRnYdl4Nb9Jg8QbagUSzuuw4ZHTpFUirJ
fvGhNXWFde+yhbfD3jwtFeqFs0w/mZMOa716yIJUnqpOp6mquH9G5gwoyQmINirZD9uKMqDsXZzl
fHiyLeQ+FnS8QfMDyOThLbedN1lq2t9nQMjl0RPu1SmH5HE2zD9gOBhkICEiM2ejSdpNlMQH10Uc
hTeoQTgS9nu7Au9rG/YR9qr3azDHajtB9pcj71GnztE8n4YoJCEyokmilXwwrVXFPwKTAKsMDMSp
YPohtVZdaftiHxc+k4Bl3GPca1a3LRUrY9f6KhqSHZ1sdWgN982cU3i9FhblzLGXGBMqoTRUD8SI
aOcJxhdGVQ2BSSdh5Wg/wybvtoaYUprjtzmO1Slz0u8myF5NRde0oRkPkbHhDJyxnyNZaFisJ3Sh
OrJiK4XloUlx6QDPaXWMUSnzSwOjfOsy3oZYgIIQH/lW2FARA18oY3etO5IKrEyAZqaDdhsL9zjO
JjyE0v7WyQgRDePZbuRDm13tuDi/36mQGhATw1xPLz0aBEzqYX+u/L+ESJYgANOsiqZ4G6CGbdre
qzcp+Xv7cHgaI9bVOhzZLKVHq66hsJjcgCxasUae5n4mmo2et+qYQKx128Xm7n3At2XoW3oxMQkN
bIaBsk9Zu1gHHuiGNXxk4u98ideL9RJaxNAe8Xdc2cmyz7SNLxFoilhoTteeModJuN7BFFLhwBgF
legSC2Ce3RyFVw/pcaOaa9zV+QtiyGNidggZivoe1qDybauVRz3rv6sBk3uM3kJ1S4wLbGVBc4H9
JRORwnYT3xkXRCsiFE3nHAFrBo1mKE9RZ1+8JACyV7uvOizOPYMzi1EsmBcrFH9iaZo4V8r4rNVy
M8gE/pMrMbwGPWVXMO0J9ekvVsMAMZVQCOraiQAlEg9sFuSvOb13C+jKMROEcpEDX9kOOpEtoLi8
rWoc4zRVJmijmWSSKHryWvnbCEzwBpE9bGkafjE4/e1E8zcBUSaQUpLANQ9NooEf6mCis7yLc7oI
GQtcYtanue6cI02ixuMaK6wqIX2QgM2Ytg4+SIYEU69tOSmtGZ0CHIxropmvFXv1nQpd/UemJKLJ
sHoSI1GDeLZRGoZox5fYUWe2LrEToeibreqIDv2PpUG/dVtYrjpQVquZbiouMPI144lf/wIvaOQU
AFsquAwt8JpaE/hlQTwiIplgMN+AsUUbiOhfSeOeKxcU9kxZzzhiYMJrWfVDh+kV3h/8NH4yAKwB
aS3KxB92l13IUf7ttov2KgSQB/ThQrrEedCiZudatJALadQ7yfgSw9Zz6qX7NqjwjpNgPKX2d69H
L3X8wVtg31RXXhqaiG9N1VkUdNm7hesHUaRl+SMBONsBje11PYTx8O9H69OAsfppdLH7/ud100Wy
oiMKJCae9Dej0z5DkuIAbrd/phDtF2kq491sHxqkqFuRtY+UbjEoZpzCQ/MSe2q6BjWicyNxd47R
PijlkKQWBcfatp9Eupz9Wa9f0+UgqpLsLA8oTJS30oWY03JDn8PCN0KcQYcGssXOC0MYWEL7khKN
gbQbIF3dV++M5vuQtr+Hqa1ujTA/iCd80VNlMjmnnrOd4iYt+YU4sTky/iICqplb7sLWfQ6DfGMa
EIK4AMdUgHe0QpcLC2BRiWTIjxxUR3W7EKBOaRnTeuYmzcTL/YQR/WkY5cHIsieY3+/KSW6pswUy
6z26lSCwBDsP17X4SSopHB2WwgdYR+l9r43sttJE/AxyBDBmEi8nc8RbPVvqbj2gZFCk9nl/WKWH
fZ/CMbKTl6x06r2NbgLdbuH4LbnjyqJLC1H7e6zlY5B0+h0/h7P9NSQ7+ew53aOs3VuUTj/GrtGO
UswDWv9m8UQQKY5k+ZBWy05MztRASXBSWvhWQmafJBND13uI3DS4JiF6FKxxPlvWa+QkwzVP4AwZ
XMkWi6CT57spn39hiW3vUzdrTyjwn6owiBkeBN22z/UP8qEkSD6gG3Vrl7xJdPfAS+vZ+Ej6x54m
66vX2ul+arzRxwr/ezSNH5qQCc4ILSO8DpdziQxvi/IGG+QuT9qbmzgEjxo2ADusMP5AximygOiO
aCmkHSiX7srW/EqSaGfhqd0pzDB8zeJzptbaikUZniQaWfVt+uxib7wJlKlNXJJF32RAXhhr3sVY
i+G+xNsZUsA9UnZCBJlW1OQzcup+iVK5qC8ryqwsRe2lylf8UfAUwH/yhg1bBywlBtHe2xFgtDeE
2/gtaScM2j8tcMvMfrpL3Qb007nBiqWQcGS6/y/2zmRJbiTLsr/S0utGChSAAopFb8xg8+AT6QM3
ECedxDxDMX19H2NmV0UwoxlV+16ES7iQdDeDAapP37v33N7swVTRW15VVqkCWYybMbHlHi5qfGpM
+GW5bA6iUe05sVWQJPnIvJSQJ01XeVzyMwgW2ALI+fbG5ItT40QncugQLiSQlkcwjUTST50ZHrKQ
VZDqU5eLvYZx4dHFw+05G+qCcIKkUgtsno+KO6kYdGAe7ZsaE1iIeZM40ZU593pNhhAddKmNK02V
+xZ02iT3Nbqoi9uZh0M7mhOPnnOoI787eFpWmw5TAcDXmTbD7ERrY1IY9mvEMi5RtZgpD40HWNg0
9lHrELHlbduaO8uKnkaMOOQslgdAovT8S5vK1kZKZLdkuLKCRyHzU6Me4AMSQ0M9RA/TtB5sYlUX
Gaud40AOYu6xtWLeJAXgXHsTRxU0+9n8GBX1IVIgyRUr+zor5uhgDHI/KRkFtM+8Fdlfl7w1WLN7
cz/n96VjdWt30qjwKgsyArLZ9cgfRR3TpzDO652d928hh1veP9IH4DdnH++ivrnCSwKQyyyVKBuj
b75Dq9xc5q3hzDWhEgurgaAfw7OeA5ogKUiemAqSeitnE91jAtwmefUgur3zDyjbysdJF/pZxzmr
fvK9JE8AnjznIJOY8tz7Vh+yxg0JS2rkWToWeq4ho07z8L8a3jPxqgQspxrZhLVpb2i7pV68IGrN
wJDeF5GU7rEJDUzwWFEwGhphEa/VpOBTe86qaQt/6xjdZ9PlpTbuj6RcEDkNWCXdiBUuaxCAJZlt
H8fYeBZD9mHo0X0mr/pzRW/kMFFq4QJBg93aurghmSjAQdzhmT+D/lUBKhqM2kxoG6sZT1aGhAlh
JITbev6RROWDrKzs3RxNtEeOy2hn3o5VDYhLAv5T/N9m6jv/krvdsC+lOx2XrhiP0mCSRUyqzmtz
BSFkPbZJuIPt9uAtpdygKwJ1imFpZWl9VemoA+mn68nz4Wc6Y3dgdjudUMtMe7v1NVzk12XO1L40
iGzH7q5w8M3TXrvzF5h2hG5V/V6MREJQ7+FhiSIR6I66iwW8WJc9VdVg+UfhlcaOtwRicSE3DH42
9NB5ei8nBsWJM+rdNJ6XqJOnn1+iRvzr/2QjnaAZTEkfEL5uCy5/Lef6XObFj3KJGbJyQjdhug55
/60fu+QEnarPzPJYeflGjYs4/fxCx77Y1Eg9aN/dIMicTdZuml0I0alPKkUXF9UgVmyM2gl6q0Lq
/POS+bi1aI7gx2a1UKNxN7PKnQt/gQZWVvPXCeBnG28NOoInG3Rb7IxPDPf2gCDTk0dk123U/Syb
Rb6G4Nq3HaaaXYPf4tX19ZniVq6yoRa7riW/XFUZNMwhSu80zP8BhWqDyeKOCeB8J8vwVYkk3Fhz
eYjJ4dXm8IauWkJyx7ZG2nEc4Nm4uS2on63CQ2QYLsdQVwgxWf42oq+HQ7JU235suHMZf21aEoHI
LOiZ6WRsPiM2D5g1pPUNN19w54I1RN/+A4nXcLzv3YROr5qKQFssACtRQ/yviK1aFiuA1BV9rsvE
uOZaosriaWUs5nTbnFbKrsZvF3A2sA5oxN89Yy7vYXqMT5FVHsJ4yF9NV1MWj2DccTMHjol+bKay
KGMW0jGWZMZkzTevu9X2TQ+9sf/wWre+tMW3JHaNMzFzt5rTfnA9gJquVGfLfSxVfx4H61qbVXtZ
qHZ2S5O/99qtA0NHPwrGXJb1UmVKB2XmlOtwa5eZebTK5KRaAH208TjOpRVdBQ9VMNqJLI8ZnsNO
AwnWHuL8AZhuvdVpmCEY14dROemGULO3WsNJSzi76qw11qNfvnPQr4/j8ILmkCmwNW6B++1bUmC2
Sf6hjAR7b40hZg7N9PITgdZ0ycc0he5BFRx1O9B6wlOf/Ky3N6WXFS9D2jwkfWW+jpl7XqDKEnka
aOIUyWUv8zunqcjwHtZl4sn3uXIeVPTd8pR/Efa+iAxyWHpUOqDEl9ZfNstYP5Y1wU+YmtKazOPC
eJqq5KKIgyOP5Q6o+TeHEG8puw3cJ+xjvgGXDxWZ3RZ0cBJ5P/tDD0hvJATRC4jKyU5CvmIEi4PB
ZXH2b1ujM2UBtiZYOiGiQ0Dnh1RqAh41kVD2NwiJn2VlRtslC1czwp2HGACvKQFpujfBVIb8Yc5S
BrPesBM+VURLh62qc5f9Pj30ox8zHUY2nvmI34gjAklhMzZm9r58ZqqgEzt6nqRlbxsynelBeBwA
l/5licHW9KlfrQlCYE+KaBe4jJ+LsRr2loN4DTV0e/jJTjEMg3aNUg8JOQ6PZuccOy9+qqUlLwRE
dStPui5qC9yo/2l9/fmtr6zHcG73TpdlKKURPwPiv+ty9tFpNMxAFfJAtEB+X42S3Z8fVcFuDmLG
VbsFNWnaLM9tA+GWEcUhNbsjcNsgHZgODMBfPI5mjCM7+hagRwRA+FWDpPCzne6lVRX7IrtV6YVL
DF1X7bzUe06KN/J98z2i7Ogo4/6BZLxlAx3vMjciYiIxFTTqCz5uA2RmtPjBFHbrnKzeQCjnq0uX
ekPb8i511L2irYIagzPi0te71rqESTE+0uF6KuyaNOui3xWMzkjNGy+eX0NhH5r0NI6pehxRj6xc
USWbjnOO8qkxa7Wfsqg7dI3JbaFj5PGCOIFxfOpG+PtVKG+a+oTeSXKY7A7dDrEdjMHrxl6rWZ9T
nJmf3IpN3FMdipvCCJCl8fadcHoaIvkRkazB2wZLOSDbxY1oFl5Cz8zL7s2t8Dq6r4WXkwLFPMUA
lElY354nHBng4u6j0if7eYqCdgoyFv6AabG3jWzDW0tUL2sil8JN5pJCE/uNSROFvykT7+REEzd8
0V5sIsMZTitnM42JWEN54vF2+8+imAwiFFi7eEUWLolDmd/3kRAX1tRnEOPN6gE5RLpWYdOy6b/l
ffxh16gfCR3lrMBquJ10MHTOcmbTGlZDRMmDNv7ZDOs3Q7TigdNNR7czqQNMzUzty20buda5mOSL
WzDEMCq8NfWtDk/yd9FnilyPiDtA01zgwH6tKHc5HnxCAA0SFzyJBAQQIJFaqVpgtRjEbpoRvhOX
O94ZaF15Drg+XfNQiPKE4g2T+2LILT/Zu//5pZ0pYhaT+sR1zaCf6hpQypyeXIO+v330UvFad2z5
eQK/I4bWABzJtDdt6uQnp0uHTdpjq9WO9SQWq74nrHprzc1tLWU4EuYdCTy51sRK7fvBOaZF/wUF
KnKPd17nMV2s79qU90XnMbshfpwzMfG8A3inLj+3jv8Fgz65ZiC2zhWl5ppoPLgudmSc/WXUGyDj
NPdwmWLIRArrW+xP5L6M3uAz8iRxwpvDT7WbPKAVBP7c7P1mnMg3Q2o4j/YRWRmzo7inm5ztul5/
CqUhdovhrKVnOsyP/NPUe8kJvNxbnFifRMZ9YLgtNnZvKW5s4Oji5s09+pxs3YmQXpWMtgWk5b6K
V+EEHncIb0Kqhtq0xTqo2m7vMhYpmnZAK9leyNQywPT2445WZyB1kh0Ft+rso/7PDmNjvPshB6bU
XfYxbk4DcHpltN2xcZkY041a56QPInvKp7Vx83zNaVTsefZxMsJCD63lVOB1WedEx+yNPktfPZqw
IQjWL+AZui06cr2vjba+YuI/AayLqe6OIq08fKGFu0G0pO9Sy0uxjzjzK8RbC2uPXe4T2+nBJCLe
b730a8aq7xP8Y/r4QIRpinVvNcm6kq69Tb04urdIu91ks5s/NXDf1xhyzWew2OOK4cxD05TTy5sH
Vv7DrZdi7YFiuG8NWx7wXRjkgmn5SdneRwol5EPEwwFtPgyOTj1ktmDsEHobTKWmI5OnEsUk5vnE
/oh4zeBLJlqXBXW0WG5Nw5jP1XbANdcQj20m0AzPqhfV1U/9TV7ZwFoEEjZdOHWgeRqs91YxNgfx
bJyW0b/lp8I5kSjHjCGuiHiqiw9UuAkvHLlmgbDL7e+TZvYOiZL+Fu9m/0nptXNb4LJ00J9k5/t0
ft32nJsoFnUhUBP4YtkUeVG+iFY+LMqZP9p8ujfBlqz7FkU8OdQw2bnz8Jh3yWG2IyIRk04dMtNQ
d4nyYSV3crrTJabtGZ3ASGDa9zmN34Duhc+J13o3svNRn5s2JePZdT7XrI7rSCx3SBLo3Qqj2It5
MqAduy+GI7p1XwCtjGoeW59R7AJzKQ3b4hEICwGWhDDSylf7DKT3eiYwkKffnXG0NDkjXcyfVtcc
Wpyga61+0EUMpoa+resCkLYtmgENwH5IsPGr48fU1jiDY6exKOEMdp3hEOVxR84BDbO2+RhpM9MZ
TNZNRXDzIKcyyAHLsUDcuLM3fnA7Vlsq7ox7oAagbegtakcifeoGc7cxfk1T/71ycNNg8F8xxT1H
rXXvuQ7acgid7JdrKSJytFPr21AYUUDf4jtt60dT6D1gOOKL4gxxejs/d9UXosoQ33kU1wbjJ8Yj
nMBLuar6+Rxhex7enTgp2Ue5YPG4fOdUvp+L8ZlE2geXA4rwqEe9hHPpTHmk+BBCsmBuTJSLCybb
0BNgrhRZdlPbH72A6F/kj6qwb4HYF1sOX9iYNlOlwofMZ6Rct+ILr2VbScZBE8pTZwA6Z8C1WzW4
/tfeA0PAp14R6WZl86a0RwT49fJjoGiw09fWUG86kjfZH+wL+iull792yXlAems0/oOp+9MoSUJC
z2V3bEJR9oX+G8UGsyTyw2oXe0/jqeiYzyiE2755XdyMwST4wzr56MNy5umjS9Va3TNy5Pvc5kWY
KX4r+LeCwyn26y4gpRHTMl4fJ8OumsFu3NbtRwgx7z4a7PXiDelWpv5XVuNzK/rwZGr85rrq7pB7
EaOT/9TJbhn3qtQqgCRjvbBD+8loF3EcaugQ5ANRkJpvPZGPAWkXFz1ky+MYpq8ksKnviPNWGVv5
HZ8MjTuoStC6wBMsUfuI2pxgdrt2dqnw7+oG4WeZ2/Z+6aPPZtLslIvTk3vnHDZKo3GNZuzM1PxT
F2WbxO7btScqZOEqxehBZYLOeqilsW36tLpbavt5dJMYmL6fwfsOKRmR2688j1KfjPK1LDMkkg1B
Vn5EVhuW1Fan6TqJS1jskgO8mtuVZZpVUI84A/N+ZGsRGG51/NV3ioYfgIUt88d9WoOXkfUJk+aL
bhPGb7rD/wBQZGmcUxHfLyFv2TJoOIXz8HUkqh11epdtBfpvJ0uzzeLP7xHCmWDJN0XJ7QvpS++z
0H3y6Q0wyWP66DAhXlmyDk/MFpYAFShEztZNr046/uuLqpnlo1qWu3/+AQxoZpGS+kPWHcab//jb
P/94KqMZu+nIe56yae+N9WcI0SibawcT4yRaIhoSWqi6iH8szArHqki3jWbCq2aCFxQyITMmmy7S
xRuwpZLpssfs0IoPKQl6hmXuPD95V4o+WI/wg1qAQBArtOkM4qT3kQ+rKFgsJu0eKfBnqxQs+3H3
ZNE4CYosQU5j+g2NjgMNieyGQiDFbdmUvt6IiuChmEZdJMl/dMS3dLnBvFlAVijfNlL5B8xeJWQ/
/AFh33xFl8rE1X+ozcxkRffvgdcUQTNCb++8PiiteFkJp/yob8IobZXbMrPJ6V08MiGdiEY7uSez
UGpNPgTtQc14a7IZ6yoCAEqTPL8evC26UdVuR1Pfq0SfnNkIdGyCcO/zd3OCb1JaANO79hHCFeLV
We/Qkewt5qzHOK+abZ2SPldFtn8ojJANdmSRnVLoimiG8nMiJ3WYmiGIbmhHmUFLtluQJkUDmCVm
RBjkhXidGs6umXjzRfmxTP6luLGhYhs9aMm3q8xjBiZRkAFsB5Q3t801zO/K2HoWafLNlhl5tyZL
ZJkkT3YG3cNtblanHIZyX6csA90llOm2W0JrPXe2s8addG4lg9i4eLcVwu26/iQHRrVJ1RGsyoq8
uOk7g5QfJMQ6a4YZ1l1s5I+WH32UDp8ZzlAmvrdwUpRvwCCcdQbcjwasn5+0l/+op7Lc1jFapDj0
AxIDgzIyF+wWfXbKfSTVbVy+Lz69eRpYMd1ffHiF62eQc1aAKuCfDh7pWQXLUEiNLTqbdDU5PUZe
/5hayWfPRt3MGRNiIS4/tyQ4MUzt/ApJ2gmfiLS9pKP1nQCT7WiD3NOVdWLeQ4cotorPKVQ707Le
BtXzeenksSV8Z9XVfrVZeqYyyDSPk5m8LY4OMEyHG3v5ZIJgeszQ5OOqTe5LAhayQgbkp8TrFH0J
mUfcsv9fR/tfSkL3Eb/+v3W0O52U398Nps7du/5TGPrt3/0rDF3Y/3BtzqS+Y1um6ykPPes/9bSG
cP9BPIBPN0S6SggaK/8hqBXWPxC40m7yWZRp17v8wP8bhm7+w7/9NKSv0vNZidR/R1Dr8Dv+IKel
ooZ1S9i3h9JX+PTEb2Hp394fkzLq/vf/FP8LYhj9uLK583p/O8bpB86v+Y4R2GqprI9hSvXKb0BT
KP1FzdY1dLMGReHN/2HFUAUiJ9kONzK49r1uR07QG4VRgwGucwNrIXEC6iWAVU1WRsbZRua9vSYX
iwNspeytLmZmA0NFLhMgckQbs30XCzdYhomkkDAiCe5m0y+cx2LemIYW941+Dyla7jzMpDI0SIuQ
tBpUUxaHP3yS/1KO/w9IgvdVUva8U/nvYejKoWFoSa4OhBnl/Pm6ZIRGGn4X33VKp1sXmT6JsITL
Atb7agi5s6wLTY4haOBB7lVSPww0Q2yif4PUkv02rThIFQmxtRWskM3ozwLgipMeHDVtgcLrs6zN
D5q+JETP4Xs1EDAaEkB2NJRgWSL9hliK9Mx5h4zHBdQYS9CsQuD21hxIRI0cked95pXoTOxmug/V
VyTH6wQmEKuXgn2lR+rKZEmCxGKIUjnE1aJHQ97LlNwP43lrk6HQEkYTxHHL+Mr/bkyxdUxb0i1M
rwHczMhFaRKDyT3+/bV1UKP/es85lomT3LSkoyzL//O1tZpMLYNrXENy2nZj+9jht71GwFOc3sTu
NdkLJT2t0KR57pgaG0y9Xwys7l430t+rs6cJv249Tohy8thm4iizXZkCkvc9UrtTaJNrAPvEWs79
sE3a9OKAGdmLmrSxNtLkSSUWUuw2YZdOFEKZFIzkbNOJzUd5dCbocZw+up3P83kf9s5mnmHL9U73
7PCwrH9/MazbjfSfevafD6DjCOV56D0tGhe/3Gg0bucZIOY1H1PyY10ISi7Jp272g75DCQOmRZI0
opRR80M0czocwy2nJtx+0xxUuEwpAS0i5rYMgpF+JwXYKzAMHm7LLfPyH03aVcGkYGGnYTJtfv/i
xV+sHpSNtue4qE1N3/5l9SAVyBAx/RC05OGd0NgGpz6Ix7neFjQ9OOvTfKJq0z1M/KxzAVD6/sq/
GdCWrvv2+xfzc6n65UpKCDFcQrJ18Cj8ciXdpm07x4Mm1DAxVBJ9qjEgCTYgmwXFEmomNYXYIAWo
nkyQK92ku7smh/CQUmq7fpV+Fr57j8hqF0Mb2Q4uOsAei5nAuPKgFTVJZ+B+k8b1HlfU1HwKm/k1
IZ9xA20nDHpbksjnhtPRZhwzkGbSLY15sQE0HVLXT0jkE1/7KWEQSxTMoZmWchtK1a6lz6NGFirH
/2a+L0ZrCWaRzNe1sO1xz4kB9qSXkIOTf5IM8ePC3f/+ytnsJr/eg65ve7ZNcStv286fH8hsrowB
FuaVViK5lgVU+3SJVhwP5R4z8oYyd023xoHcoi1OTzeoSXotjJbkgRgMnjvC/E+dSwYcDgU2spAl
rSWS0DGou7PLA7i4lnfEqETDyaNtGVHXWXkyYaMgnIduw8rwDEXGnDkcpLsazSfXZr4kEaKvWVQb
eELc079/0+LPRpKfD55nmq7JFmoLJZxf3nRXzmp2hHnNpynZiUFwAiSTxp7IKBfuLWALI8ns7kMA
4t1dOZju3yyD4vZw/HK/su1SHbhK2jaelj9fdcgYhIGE9pWVpVmBBPhBZqJrEF4PgOqhNElbGtEk
hUTeceWOsmFFY+H+u+tg/8UCxNojTNuRghrl583xhwoAjyaBWqN5jbtyZ/dQh3vne1hEjHCAQK0M
3V5oGWFPrd1Hswpfcz9zIGnjua9N1FJhqdh3GNLutWeS1NVyb6iQ7L30haGcBf6PWavXLtaGQwid
mYqkDcPj3LaAXvE1Vm340bfHL3pvwn6fhJFz1RHgAlfazSrpw+JvLrv3V+9XWD5yaJ/6yr7Van+s
eGLbsBagvdcmme5HMdQkdFbl5zba1VLN19xuIaKq4WaZw017xCTIObNYhkCOGW4WrJdGM5GOywP9
c6WtTZa9CWEM3hbo8HN+9a0hDMwccm6ndozdH0RJoOQ0G99o/Pu70ubY3FcRBDI0y+swt4gduCW9
45YpvZuKOHa+mLPzmBbxvBFtfV+bjUsu563JqPENtVKqU15hOyU0A4t0RAQ1NMNnuQsrezlkkD02
fUPInEi2oR77gIBeZLsmXVarRqZaku+31lGSnMaFjFeLgIUh9NuHxHsYY/M21Lx6n3x1R78kOtah
f+16p9q2xVAfVLmbKx7jPCkcCjka679/KG8l7789E5bv3Ipfm4fPvZUOf7gZ437EkGroa2cb3d70
gbDAl/rCQLPhoHQ7DcKp3RZMYNs+Mdc1ulyPKBDmtLsM6Gagm7qmJTY8p0leHEIzI25jSLZOCzSy
sphdGhBdEjX0687PL79/7T83u1+fZ3lbQG8ltaBI+/NrB8NlOOR7X6UVv1N5tOcBR/swgJfBg40k
RNIEE7to/Gm41eORsN2Bjo7XZ7u4FTFp5dwYlcPEXWf7ZoIFSlsSthVzUAJP0ivOVPTRcEKZZUKo
KcHhsiGBWWhvIei4diFs5mLlE1UUIPa7/ct4PP7+Tf7FTsGhw7GpV4TJf788PA7zsJmc2SvoPYsb
oD8A7sR1083vdZM9/v53/dWDyulI2IL6WtAc+fP1rGmQj01bXjMaW9vQSH4YPnXO73/HvxUNGB05
9UjFYmAx/Ph1ES4qy2R4YF2zVoNZssxoJRIeUgzpRytzFpAYfHRIlKgBHWBnGIaQllLLLO1OWsC/
KacdQlMLq482DqApBywWk5Z6HY1otaIZC4QdOwekLg5xBRp7k7GEuCC0Qw/U/RIaZbViVHQ/3wRY
g2iIN4kq6vFb/caU3VqZ/p1O4IyFc0VFBwRsNXX155jj0cr1pLVKEUnslpsS3qZ5sPHsgoYKZEfa
8Y91TBDiJRw6DhUS5cPfXLub1fKPN/zNJMrW6XFwdBxG+LcN7g8PKwmiUYsT8Oob7acuQmfoos6g
zdUOQBGMXQe2L/DBC6xrG5mrQ6jOuiyXZ7ryz0ybxDkHEK5Mm+zVyjrEHc8o4DJgW0VlbpsZqS1w
QLvm7LekkwEZq0Uhx2fjhYkfLHZigddQL7UX4nFxsRu6RmLg77CDSGKBqO1+l5szn2dvmdhn6oeq
oyUo6tCmjsHtVvHMbQX9V9pRebbvEJaM9WBuWq9/AwIBcyjyzyOokM3CokKjz03fOEV7p8lSH0Md
Nxvas48pZtXT768rm9FfXFiYg7ZvohUw7V/rMbwIywLaDLSfeyOzW+JxYVC5FPW+JR3zfnQbE8rF
9M+92JZ02gnXhgzVlQ+owPQq5zgdtGkOST6lnZnI0DtI5nmS42Q0MiBpvFrDnbR3cH1T/GikX8Uj
3g/EmUD3GBqBN2s2g1kn11QOF+ZE1mZZspfOd8ShGKExo2uAO4KxHa/rZanIi7KWFj5a7sHQ4OQf
1EQI4TPoAJ20iPQn9bUcK9rndj/TUp6u2Xy0OmAXk2/RPnATH8miFttGVe9ZYbn7rHe/K682KCmK
+2gZILbzsxr89aeBTUosTE6jvsvvc0ApJXi92CVgsI0Cnc2Cx5m3w+QoqhugT1D9MDVqRLIxNvye
DDSkbOXVkio5x2n1DeM6SlpVkj3Foyir5JEZkM+zXB6Z1cQUuAVpG733Dc7MTjOAJVEyMo/iGJeA
SmCov9KuWXOo+O6glw5gtNPtZWtt3Wo6YvtMXEF8esxTPEXxp5CrfPUWHHPEEBNSYsqDXabDbrCh
OUEAWrYeopqttGNG5C5m0BK7pu0VxR0p4j9qy9iXDGwudaE3SOLlae76XTkCR3NQyrrDB4wMsf5Z
KUYZmee/vzlv/u9/e+jhGLs2kmqaT7/u0Es9OYuqi6uRkTyhkIazMiXgDDGOMl0I87UEa4Rjjvpd
tbFxyG35KcRnsxtAO6xqFzHZNPEU1xHKaeYzMA4WNJONf7ZvZ92+MOAo5/2dmgH7zka9oTv2wanX
O44NJzpDhte4wLoqep8LZR+Klmur3HwT62E6gJRCOABvGCwEkQjmjWnIsZD5IzcPqcVPoQuGCc/x
fWZw/kj8/M2fBzrEKgXz6iTf3b6/oExh2FOU9VZN6UULFxvUnLqBYYB1oCdb8WnUye73F1b82hVh
NfUdS1KIC+H73q/nkUTDq7ZhL/calvugU1iEw4AAHHP42iSFjFYaA7fPyK4vMov/pvASv/a7br+d
kYbyaEbY9CNvm/Ef1vJ2CG2oPgr66y0Yr/3sipzYkrbB9MJOj28Ru3Pq7mbdbezYtQ9pwUfaCbNk
xvN9xO8TzJZ9Bz0dqBDZ5viq/+4V/sVu49Px9Cy6nxa33y/nNTC3xKf5SEdiOEuT/aEyuBN+NeHH
56VUhfkQAdBoJvcN4FIc+DPdInvGJCRZdrApyW2krVV49UMmmX/z2YEz+PWxQJaHisGljHB8Wrm/
FEauZwKjQh3mdcihpQxXTboMn6Qx3GFBXbitU/oBnpsdwzicD3HRAs/FINYK9pbWaPfQLaHj3mgc
pLDiUIkuJd7R52x6TxAPcdRoQTem+Yh/Fi+br841ma6beWzIYcHT8ayFP+38EblgPjruM9FTwEdm
xkxRNJUc15HY+C14u9mFRJAuVQHjlwdQtQPiUHw2NQSbuG/EVte47n9+68QCFKVBER3mA0qtxXpA
8j9+8uu7yfQ/o1mqnxYB6Ho06JGiCJdvylMEBdn112XQR5wJjIz7JN6C0it5czl+kLyejqK4ceHR
jccu3d5ywYuWAxM0xOQdRX+hmAlPjFoLXPTJVS/93uJfnGIDNIwcWzBTsOrMxh6PnRGX285198zT
4Dz4V0+j7FjUxW+M8L4ba4xbiML3umv25Wimj/FssVF1qTi6Tlw/l6YBr0HD3h5cXT/XEMGNIb1M
lPevPZ4uZ1YZCsCk2OZONu+iElAxJMBiF9bFY6TEdyaie7I0oTj5YSDUsltGaN6xWQBObDrNLCpw
Wq8Fxed1294JMPvOZ2Ztj5nKEprqy1HELTno9tLsLNTje2cqbhqncFe6qSQmcfqiRPodTZxFAk2o
thES9Rk4kRMt92ylJ+W3HtYJOEX+6KHDh1gzIdXqdQpfE2Yq7sw8ke3GNmhTl0n3OE5y4y3ZEKR2
/WQmnDRkan3EYoR3iOeDwqA6jDDOekc7a5SstBgT5wc6pvYOVP7eGPUPQD2gcrzqjrXMXCOOxjPe
Yvnj7rKX4qXBgUSpauldU3IQdtxvle09qXH+gGR0Z9x0HeNMh87hcDLFvlwNjBdv7JhH0/Ro8w/k
mw5f6i78UmaI+qwC4+UyfnNHgjAGhDkiVZ+ygnggT98ZClaRQ4BAmJOHLMK3QbpHCK7rET7wSuhK
rfsxusajhpoejsiiAWDI9KX1069s6i9x6p5zSv1yNkCzIyodQ9roSBeecprxMmq/TozlcAeAcRxL
48tkoj0qPYBUbjE/J9xI2KU4pPoLiSMDyglHtXrP+PU427cQUq2yoDPaJyNWxES7FcrFnrCY2APX
USz+cgBGvS2gTGI7LEhPMfSLMWFTYQVcNpiRx42bDzRRbiMTo8MknRldtp5x0XndJK/+tvWhgFkV
1ym1vbPp8eSkjUbMhivMkMO1l1zJQR2UFsa6r9DM53aAlwB2UUXIAAKNDkCxr4ndBluekpwR2z/K
mAhSkFViBTYdn4g4zoPdwzqEcSQoPqEp3onaMs8T5T48RTp2HeEkSE7WSZpdG1wpp4ZhamWAXc0I
yyMr2gPwPq0cn+NORO/6NKBQnafodSg0cuckfvPoyxKhUdwBwzhNTg7CAgYifST8wz61fmmoc1+5
OkgbQkvSCs9MqOw6aNGgbMYl3GZL+t2UNR7NnNSRcUJ01U7PbgcOsnEab0WT32MFmQFercoRmXz8
gRUWl5+lL8ibtslofjVyCOx+9KIiiU+jQEYUQSKLy4HwjHAh1Jqot2buc9YxeTLsHtm63nDyfrWg
vrkMspJEA3kR5nZpUXgYrfljjJ03gJqEisagJNAbBKPOPgOUIbClBjnuLoBeeux7K4Pw47Hz5z09
y6dIzek+nNlHTBBKVlR98wnKAG1sovHMpxdW+pewTsetOXArRbNeg6x+axVKPIv6vehyTMIw7cLk
Yejy5WhUnwauskni3sZ3Jiw52YutzWLjGbDYh4qpgmsaSI1fXTGlGw13JRBWRfYOEITII7CtiCbr
TrTIcUviulMYO2ifXb4DuQCc13XAfB5YvoxHaMBfaSgxOHHib0sCdw7eCfDRKHojvWzczk79o6JF
fCiWfstAPQum/8PemSzZjWxX9l9qjjS4ozdTaXD7Lm40N/oJjEEG0Tj61oGv1wKV9qR6sqoyzTVJ
y0wmk2QEruP4PnuvbQy/bKu5062uiUcKPrtL2jMyqUp3BR0gKk9PwqUudOkU7Iv1TC6TP52SL2aX
OTugQFvd/pBuTR0IMIO9WoinI3xK4nwQz7tRjzuV1jdWoQG3H6xIZF2gTyZmzRuDAznIxWEymgZb
RooXOgMF3VFjEtRBsJwOZwUvCMXYxnqZ7tKl7fBP5eGfvzCAlycC4ESMuWngp5fzKUj4Jns/ppbw
Ii96MNRjxwjgxBDnlMryzZ+fRMYfC92fv/3zf1KdfkOe9LbpUjb+5y+Y0NsZk/W800Tc92MSApP5
8yP20nnTZj9gHzlbs6ne6UIg+YM5i4FRG8FqxJjBn4caandj1+4Ng/Dvzn2cenENhbop5iFk5cVm
ZGmy6DyjY15hIOomeSJDJ0/go19NRS2RlvKjdzrivxSIDb4RX1oM820i3qSODzXkvBX2w+ufrzj+
rPzkamc/Sn5CXTrPuuEi6sw7ewKiIEjAbkVSGze5fMinGIdLw9m5mQGofyTCXbeFfzcynp/oSjkz
ac1Pk6B2JJqAaZMrXpPQq/D42mwrUToHvcStUs+8YyJ4yyQqJ3klxgJJsYUXQjmxfYJ6NNDso4o1
qwca7ypCXMLm9Fx7fXMEC6eq16Drk6ufUETt+tPat/TG8dwXl1vnilkULpABCz9n5Iy96qknxb8m
M/vbaIrihd32fK8tcT+Q/6JKKXio/Fmsazi13Hedd/zKTO6mfM0zK35I26XKKLjDhLmhHrbbcBsB
vWpDzZ6bFI2XS+0d0265Uj3owSBzd27bfmlavzYmFbR6FAFb3+pRqOwVt3V4MTvfOOZevUvygckG
ZArU+MikIyKivi93robox10dWXv25h9u15h0k4TxI+paeO4c8RBQBfdYTdGlmUGoeIPzVScPaZTa
F9TK7ODyDh+aUPPMQtrL6u7FLIJ8b/8UQ/Y8giCgzno8UDqBNTTy3kwXpK0/Ufw2Wr8c8MSbiELW
Q4ZP8NBhl40rbjSaBfELYfJzT8Mf94vL1JNaGdQpSjzEMCt66orx2vM9F4nf3+GIQxPlmVz45VeX
mXROG7khMQLmk5XatDBS4jHPzn/+zuuwSs14ZzGXsclNfV5U5I7f/EKcnVbZ26ycNRoGJA+nB7Ci
fgCVWFBbSyRziA3cTotfMgCqnhV4iVOgDkUJpCKaT0Vi0iZu5cdi6it6K/RtafXOp7KllZBRdmZl
XSYUzhSh9Z3GZnZ2+Txpzpt7r7a/rSGzIewFyPKWO11igVYYazxz5vhS+S7cFCcpf3egf+7qXp3g
kXKCTzUFzkW1EVM6vI9z8kSeKzuB+gggRLuMJMKK70azIf6tkktEB8hGeXQlUA7qnxWYh8nv3kb0
jlNs5Xc5gMp9Hu/qxvlqjB8YLtMrTrwr/xxeQICvPG1+YCYa7/KKdCzJgZOa46exVsY6QoC62qj/
LgCKzejF1YIMHY49JdatjKp7q8vJYubt1O7nztvN1FB6kwONowfyWqAiHr2GP6/hqOAJ+/5PNqIV
XdGQMG1dUb+o2QKRkIon6CFhljdXvotEzY68toF8hsDAZ8i3PV1fKwMyfp6M7QHBUG+y2TrJMQUn
Pch7ymWtS1EQzM1NxmqfKZt1rPCJBJvXtuLfwwuPtmVPj0LHuwwak3EPuNw8GA6fsyYk6Mpock94
hZ5QCriOrT9+4fA58wbr1qm1ZJnsqduWgvC08JNrlgcWEaIeZpIDoDHtjeGIMWTjeon7MkgS2KmL
xqCcpXES/Q4pmSJ7a+HaY43H3XXMIBoTVOQAh8ThkCNeYxuT+8a235NB19jB8s86iNqT13tbY5q2
bdS6T7HRnxPXf0h9I6RZ07vEHlRIY7TUdaoZyzgmrboKLrCknzqHEpqgzZyDwpuBF30NKKU/+eCO
CfISfum8wN1l0M9Ws0QvthbsWamq5sHtFnWNTezsOvV7Dh/oD8OjsAdsoSwXyQVAA8MRP+0x+8UE
ll7UCHyDjdc6JduxSXluoIC5DKo0ce57TQKQpkpKvmM/PjvZAqnnNfBIptB8CCK4px0gPSQH7HR8
e6Bt9td4ILSEgvRUcbM8WHn71sCVXW7DehdCwWbfH0Yf8cA7pn8067D5MZsPKQ2Cp2Eg8RX16jdm
2Ra1KQrOhVGRRorrX4I//d60JAd2D2PEHryfSUPz8TjpM8ZRfXac6WXgW8nHt8GHIaJ7Ungl94/y
YItSvkXdnV07yXkg7NHRO0Ldlj4zyRDojm1ypmI6zkstVRMzTyXIghzrzp1tNHQluMXBLMzuivK/
TxTXplKW75OL8cgrqb+mye0+9/p0a8oiuJQUL2A+NT8T/1NMdkPtKLfIzNNbYyY+TM3wPnPiEZRQ
qTcYLKpTRuhxpSdb7clA4LyQYXmOIS+7oA4pRShuiivutkImKOHEYRmVxHbaJjwQTJSIJhCMutYh
1mgDEV7EYUvDc6klr+uEk2SdFgFfek/MSA/RB1Qo86zz9ErF/bvlDYThXe9ZypouG+hYzJxdcpV4
XNZtZQT3KNyXtKKTi14mch42xAz+8BLtZ28vhwLrgsQ241vE+BAb7JrCQTfcMAAjZ120bn8rRr+b
boqz707Dmfm44+IUpo9poI69XU0b0flsUPPIAuHk7fIu40/vd+4+scUDmL75QuPtufTSeysvxo3K
oRcrTWID1gIRTyy7rROqCwchsjkRQYqsIbmVASQIZDLJg0+FdUp97YZYcLF10xFOdTcbB8+Yp7Pq
EUOKLP5AnM4uvdm/RWM6bp2KgOM4GOriz74ilzcsZOdg73RUgeSqhXWMpOt5SKpx8DiSnlccWdOM
LdoeL5CTk6tRWs5ZA+dogcyd+VpuhyJBKK1mc2MPwSmgwAOxMv3ONcXHTPr4cHHHPJOL3nZNC1KX
VqazBc/Rm0g2WKkxQJ5vdw3Y8RZ4HSCiadw1dQxtKE8PnVv294pUCbFVzEQz497GtgsMbkUIlCz2
yhXlZA5YGwqyplE/gWm7Rn5kbOXgc6OfqNVDRjqYMFuOQliPNozqjU8Aa1/1yd6ePPeOdQKmVo/U
rnXGurYUuvBDnWuQWmlcHgU4/u10GVmEboFC8V6JnYfKq35wYcjBI9O7RHChXuf+11ChU0bHvlLJ
tcEO1DoRqm0cOefQ+Rr6jNVpJgvyQLiyYybtykX7SN3PgOdsT8vem9k31rkokw2HMTSe4jUtp+CC
RnONWq7B2I+8bRRHECpUDB7JmCFe8MVXE7kTjzqThpudZVp3LGK59KHveUhwG+RkXgb0mCRJ1B7t
zHp33RHd0mmxOQZgsMBnhr7O1nVQVzsTRl+dheKEkW0r+jza94HMP6Nh3eIrJ78u4LCUz7aKo4td
5L/A/XoHObwz1weUFuN9EtKmi6OnY4Q8/u/elb+byKT9SKiT4zRyP5a6Wo+lue/i0GffGRyrLA83
TgEz2aQVtSe8PrjBLyAOsDV4W1P80HFzno2Od2pGEFK9a3JxuzgEDtzAcwAFQmtF3qo7JagmyKZX
LI8rbfcmj618trs5O3BL0txmm4Cjr9kRXqNbWM5Xs4p+iqKGURzzroDH0j4IbE69YK08VvdUSwWT
zB+4URycsZTPSFGrNHLKUzgR7aqykEIPTFhUELGxHbUJD6oi0wZoh/cf/54OiIw0gLh4tehfVEOK
lrHOqM9tUdgH+vnsnaONZq+cAdyZyQJjrsGpBDNFEK3jDHQ70C1ij/mSrYXOHIzyFoYCPbG1L8Fw
JhVgPaZHA9Vp3TLJUUTHd7Kx4mCDSsCLNhnPk9nc0A47DK0I0qPldgAH8ON7jdmCMsmaa9I3rx5B
wV3kknLk4H2cSDE8j1N5kZcMl+QdRIyGeAuNN20xPBhDOx4FqaYVy1NN+Q/fSLefLvQgEQSw9Bed
Z+YmbXhbux1Qm552ECylDy3hdnJQYMtkntbr0BzF2Tp1Fd6isGqrnVuOT32Ptmf0OCljP9q2k/1s
NJFe8WlbGmX0Kxg9VtsDv5hJ6QpmrqssrB8BG6pDERgvo02C27Ty8BYBNMubWd0nNe/HuPFyXD1k
s4zOfnI1H5F0NKeT74+g8CDauU3OGiFrqbies6c6MNqb3xIXpCLEvE+S8mfaS/9SCvnCpxsXyknJ
xvzqa6IVin6Glc2bwbfSaevO3NwIeMb3E+98Pj7nTBUD4KSiRhVxd7xHyF4Pk6adLQb70pK1CoPx
11xYkse0TK4m49daV6Lb5ROOvmLkEhVUwNOJxV1VBdmt40W70q5ZHabWOIYtOeDIaBHNk0TCQWjr
zYi/G5Nwcg11fMLqm60Dy/i2Zs7MScU+IW4sHQbt6dJAEIsaf1wn7bxTIZyajIvoxi5VBiYvw4zr
jGDQfBdfZUqXOIP4Y+9Yd3U6Ll/V7pmiqVWn42SnG+JnaGuMdL6x4/UgKASg68NubbXx/RrrtJwe
AHTR6xAxNc1TgC8vKS6k8PhC53W06VxGWzsyxnuRD0/2FLwno+L8i29pod1jFJHM/rPbJa5snXK4
WDvpDG9xr3ZDW9bnQtrnwR/qQ2WRSyi8cVV3vcMugtCIhf9hhSGAxpOW1Z8ZdTuIxVSVsQycyD8z
4dRqSzUT9bKtMy5VoRQCJd6LcgglQ8nFTzPOj6YYkj3loA6lZRl1FMHGU0PxJOgWLePw3Jov7eA6
Vyy3tEN5/QnPcQqfbof0yp4C6q6R93eJxL7Q8zFZdwaYhAYSThLJ+lEGNb0BZfOqITGy28QPHyUh
AM/QZ/JVgKFTr4t2bR4yDXGfvPSVfJpmiNSh3/lPVFtdVJU9jAbQUksYKa3c9BR0SwYb5t8b3iEX
Ookrn6iPWTWAGTblkrEnfDLt2bAFIcifziuo5WK3r3PWBIbvYLC1dqFflRcRwGIJm0uc47fM1KPB
jWZj6XWvh2FXGDmh/LB7NZatq92pn7w5c8Kni8BbS8xswe9AwwWQRhEe2CKth3l8wW+U/vtW7H/w
689T9f2//9fPsie6Oj19R0lZ/Of4hzRZnv7fYyNP43/Bry8/4W/8uvmXH7hmQDINg7wrPDw1f+PX
/b9wKnm+71pckrGGsGH8G78OY910YGAHAYVWLi6B5cf+josY8i/flsLhx1wWk4EHMP1f/wWyffRN
PXc2RfBn/umf/3MuQpjuYmP7D9ePL5bfnIV/klUsxtX/Ylt1OhJmwmaTriDj1gSxyAzHVy/46hpH
rEcwztsWMPDaVPN+cICulCxtgyC8kSa4pE5XQheeiMWXb2FQAVgzcbzSRbfTUH3WQQx1ofObh7i3
UDMi9jw4d9nh9vLC+pxXaZJ+UFC9JTl+8JfXhwo6Zz3WJRD0sGuvEmUviNXZM4afMIWMXej2v8iu
1vvCj4D3hYG8FBbNFcZ4tmmUXguRYjioxuzDpl5MhqD3hosDLx6YLNuvDm9FBGtMUBm5LSSiVgyc
1zFrbhiYpcc2ftYeuw494OMEHvLiBN2tq7qbYIhkeHkuIRQeHL/9NuWLYeDD760QZkL7kxo5wjUa
vl6X4s7vlvI/b4YLDcYE6S48lyboQbt5Ihp/iC0qdOfA+Gq94UYkGbpkHoAOmLpjTUofRyM4Jk6p
bCqjq5UQSdQJ1Ko0IsY2tTSGYduIceaXamOyhYry7lFN6REMxLe/XPddOxKrBq5zBjb5FAlJg09S
09XZJrchQYddzMeh25AltGIQJhY7KhakIJxabDKlCXOH1QzLEjqU9jbv1lWhmXKg7nKL+ahSdm9k
80Bumy3GVPVp2/a8S9m/bqEDcm2mdEbOgJN0TF5Q6ZouDxGpVTD1D44Cud84+baFilqXEzxVsDw9
4f81cSZkBgqhqto9Um96LLocum8MlWRs8k0XTQpQDiQi8O7xNvoaCTadI5nSNsRjOC2QhS5XuzB3
Ybtl3co1TOQbl1nEtJv92Pjq1vc4M6eDLSOcRol+zWLOXYt7jkhvsPp3jqtW1Wy/OA0+SKosqoeQ
5ruwwWTVazq3XFxHzAUY4Ty2WY4luJjxUptoO9v0miffWx6RmC0HHKW2zN4KMEJc0Y/0H9yhYTw2
PVs3v7CySzH3AjdYbW79nnuRcKBCs97eQ5MDmsU6PAmsQzJE7R7P3jsq0nxHXJEoyTemwHmd9e/U
q8q9WYlh39cu4IrMGxh81G/PiiigYXQA5Dug16ziwrYQzpkZHPFb9KBr5iH7RYnge+zP77hcNxhB
5+3Qsprx7IVrT5On6d9X5br1rIyFdnbfasTq0Hzx59zdQKzh+kl4aR7MnTmGh5abMd7GeKlCA/Gj
p61N5yDW//FRpcRt2iHfi36gQ8aerjVMwHXutS4cZbV1sh+BS+34cO1NSIDR0rWGwuFWSbKeoWOe
2sbaZVHjrGlHnOhOqbZuNTG2SSvCAYawbuv55OjyEy8Fw1CvKP4NjLORG0eGKH0PjAB2h+l/1xKM
eJ7IszeXz9KDwewOVU6KNr/VwzfOpd89qeytxy+BjcB+13H7OnDFXEEB/qK77CZIEWy6pvttzSz+
GPQuwDaW5c67E7NcHEw/Pjatc+zR/m5iIJ89ly/aSD+LqDp0SPhTQbxV4HfExHQLuw/AozOTKBqu
7I21pUmuSCqSaBfqnOzViUqWCD3nHORXZOWAgbTMqb6JRptxJk0Rd3AktPYDfoD3dGEtz3b+guC/
F1a49y3WiM0CofK8X3U5GhcQlKsxMrxtokWPV1OvQ3ZXqwLObRfi14T59pbYfg+HYRJHCXookvHD
GIyXwtTIQ+HwlihTrjLl0pDsQecRpX8xM3bbgsm5eRtjPAGV/WNM2v5iSrikjt/Vu7Sh0r5IwB1y
g89PufLka5zyxEQZ1u7m04jQtFkK7hSHI743CeCuq+98JY8NRpm86J8wwb3F4SqtMU1DWZFr1ucp
4MqadJc1XoKfWcphGMeCRItvvhTxFVs5j6800+On0PB71UTdFzv9sKbWG5sy2MSQa4X+orz2Zwth
Ht4OsChd7Fsj3CXGTBacnT2rDWrHZwtKVA98mpqxbosAu/Yl97wsr484+BR0BXs5CG/MnWIXRuNj
h0UH0MT0055yQOpYnpFRbtPoobNw+95KOufSstgz0D4gWz61vRvuxvy1dttfk+npBy+y6ju2NHBi
2jHaktqk1832DmkSyDdM2/bOGHl4s7ab0S3533aQ1JeNT8qh7UCaraFIVRyHlcUYjMHxYIIIuAdO
eszjkJt/4HfcoZy3cJSajkdYnw3XSlKGVy+s6Hl0qPQjTFlv+Q/V2s3a5JBaTXtMU5x0qT/SaURx
bOnLa1J6H33jCSRIgGp97jyhQXxo6F7Z7Ax7w+oxq7rDcaJykw96c/bIh3Ph1285hSs0wDUcVXQt
sH4+AI85kwRXOytv3vqSHToNfuZ5hn+zFt5pQetvE5Tu1ii++1hjOBVkSujYehxVcrNLB9uMfqx6
HDBAdwlWxveZkbarOCjeMVkYnJt0nuNdQhMvoGKxMTywyDyW/oBI7Zbcu+anebgKKsQWE4a5CVHn
jIYfdXZg1KFgTFAeyyIVO7Al8I/oFmkEJSN5cVkK6UvrltIJVdXVNVkqSXKq/GgoiZijYl5yvGfN
9ymZvhO6THw6TfCpPoQDa2NF20m81J6MEkdqpL64AD3LpRilw86KlZ3PLp0pTGukbJsGmCVKzSYf
m0c25EBYevct6gF96EY/5M74M8mMjzCilsVZClpMAX0lG4i5KN5GAQu/JU63B7BjQrHmXE0TDlGa
nvmVPGxajFAr4cwX3CfQTOF/J0xZZVi+K+eFqObCGZhYlMj6GGkMSVmjMFbwlJtR72xzPqgqJOnp
W+95ED5Q0ExfeZjeUTxH5bRXf5FAKZc6m3IengDnQp6l1WCI8ye1VN/UdOA4TBqrsTEe6A19gg6K
4F56rJzy/mftTiBx6dAhND9TtTKlX7osv8bhSLnWr5GpDuLlfBfQ57XOsjnfOL7xYtXlTybcEL9c
tlT4CLp8GrIvQWRnW6wfaLjspWQJ+p91xFpC3kMtfpwcCjVj66BoCuJ3gUGoKV7S4hQK5xk4HTdH
BUZd0jI0LXVDpmkdmOq/AnqI8tY6B6r88Ozi0FTFLTHccy4T55UUBBVaQJtyNrGS4r9NW/oUpUx9
vB3G9BuE84URqqHFYISpuBAAaBSj3nKhAmTgAWgT23YLLyADHCAWggAFxnohCmBo2kwgBtTCGigM
8wT5s9q2C4cgBUgwLmQCVZgfbLBOoGnyF7HQC9yFY6ABGgjABiijIJs1TK8bvKzea7Pr1DCHxTTe
bzW2qnVRj+9DD1mHadaVw5NcKAoGOIV24SrQMJjv6R4MtuwQi4W9ECwUhjQjdD0AJVraEX8gcXh4
fRSTfdUBU/DYRnd2sOnG6oTFsNgNwB6MhfqQLfwHY+aNB/ZlnQ+sxSf6pxNs17wDNnMHEUNi0YRE
bGJb7OCqBlXPXNTDx6YYzWn4GsW0ZvBFXnkid/YBpuKWKwpg3ERT51ukNJ8lyb2bcOEpSlIKENaa
9R8IqDXVgmU+YEYQtnwAakVH4ew0az12+NStaRe14e+0rY6l5aIZeeZrArjxURfVkVMntOPurahJ
w6eUWLheWu9siflPVKOH7Eq5aI9jdKM9WR2r0DiHY95trJ6HvTa69jLo8qMhxFw2s7Ouiv5XOn9Q
+Ex98WeTi6cwZlcSVx6rULZBPRqUGGhR91GxIgJXO9YbHrW0SJccbqji8Z2QOUxFjvL91LjBboCP
teZXm+60YmFcSfwQNl4mVncZ22J3iHZO3wjS1AXODUGqwqJOcx4scUZdh5ovwWkHQyVxc6JUJLQx
NfW4MEN+C9NPn/zCyA7JBCW2Ce3vNijkMVy68UzgpnOpo2Nl80THKhYbE3L98jsDvmIYe6O27COW
AmL0UJtOHT2ZyEtO/gbq1NqqFsQi25qNofuAeBXFRItQG7TI8jHQKExB+dFgs4b6hW3cMsMny9Af
YeLoDWdrxm65qC4Jw4GghaHDWCy6mN0zUkwgoLfmD8MIMbi1vZ9s95PVWKH2RD0+LHPRfQLiXQiD
NQeDg3pG26CLiTcp5c1txBf6dLNxCPsdoolOPA4yz3z0okVrxz5I/lW+AgPY9mHgnrgjiKLQz2TG
yE2me3Zs7jr0Z5bGeb5rRt5+dA2wisrHFS+rC7dWFFpAkJE2f6Z6JS0NXyTlXUagVq3jYjOlAj88
g9cWSlELZGfJNUJHjHlxY5S+z5WT7g0v9nEtNaSBdfM09GO0dnJvbXWfvGnkuV8GiRAnxMXKziDt
LWDxFESEnT5DGVgh7D1QOFFs07gcD26UP1rhvEyTiYt7p3zjNyuJXhl0G6nRYXvJNyx7DCfrDh7O
YdLhRfM4rrywz+l7bbbaKUAS6+nJrLnHFFgghBvc32w7gvKm01dChCSm2RRq2bHCgMRgdwBZQjNZ
OZVFygUt3C/oN+fh2c4OoMnE08yP1TV0iKKmOpawip4EbTU8ht2prWW0C3pmnsAi6cVDsMWyFvEJ
06x8N2YR3pFOu4fpR9knd9xpVi/jgBGxpOJk5ed0oY5yHbtPoBpWbdbLnZWmGzWw+0CrGzeC+pMi
Rxe38+GsTRHyMcPfjEkiZRW1Smb/eeaNx2JDeivhhs3GZh2GfyHnbF+oxSXXGrG0E2HXLwYpHwbT
OxOUtM6hmH+McvjWLukYOuMJoPTtr6Bvvb1sbKCMbvEwM50YLve9qByeHYmHWlSb3K9/0I1ys2Yq
kMi57seCl0on6/tWxQ0WHk+vIejIuWb8DrthK3w8IRYvlmxQeivq6LNXuLcM734c1vmxssr+Lnds
nGw62pXWDzeJ7mma4sUrCGoZQl2HMvtUjGVeW8+bjuOBXSfnCuuoDAzKnrXOe6NwWQf2zz/y2//o
lP8/ndL9f+qUn0n+9eNr/P4/pM3lp/ytVFqIjksKCPiDZcEM+AfYRjp/SeZci3LDQAau76Eg/kOp
dP5yTd8n4ktQIhDmEiD9h1Ip/+LeQeoNh51wiRjJ/45SaVn+PyuVFql6qH3SNW2HsJL7TwHSMgB7
EtajyROK18e1ybwh6bDYUShl+MmmIszPulDTJsYIDRCijXA8Y503wolYOIJ4iIFl6zcdRiDpZTtl
tvW9LKuSPmgrvw97nGeFat8I+9YHH5MJXbIMXV4KXnK6tS4QZ0rY9DpKs7e8o47HIgm5daiR2IRd
CtyZz4Y53w9xmDz5gxCbNp+zu6yyHglr42PswTZHCYdHysp8nbc712pRPgDwbK1lhTE4v6axSl86
xcytC/DHtDsaF3yfNGNjzbpXgFBtJz8ZHfenyiUdzl7F29Je+VZkLAS0an72lnyplFEde5cpCJjw
znHSIl6R71jFYQ4eHH/HVkLL07o4zz0JzX6pYx5R6ygwTsERRhgztf5IW3hY4Q9OPD8Pf9TGlH4G
tFNVOlnhDFrjggMFOe2rlje07RSHSOjm0Md9f5j9/CVUOJFLQOPnSXu/RzcqP6Wol982Kel8AvcK
TctfmYODn3iY+qNTBKC1l0I55+ZUfrOpBpE+2RjYtl1vlOteDfZOl1m7k7qpz05hbpPGNPe9HJM7
FdDH7vbmd8y34zSL/DsqidxqYNsHGWT5pWcgOsAtEXvTVC91adv7uvO6fe/jBiEZXaD9Vt+lHM1j
U4LdK0Y/PYY1T1beAIH2CM/fAgySlFzmDucoltmaO1Ti9tYz0yt+7a7yXjxsLVbffNFdWL9N2YyH
AC1+i/BX7tHLt3m+oFKrWa1UFH+a9kT7MwgVXbd44MF1Do16TtriPW4D2tMD6LWD0b45JmaeQmRL
nfm085KPqIQ1OUUJeP8IRm9nzzXmDOUecSUL4naPkd2c8eOSV+dTQ820B64h6rZcAT5LFPp9W+Q4
nFOPQmP21CZ+Bi4NWOfi9JNFq7EeALJC//fwq+vs6GST3stMT5ghYaCXk4lSzBY7lxUG3IQ1rT8i
nudy31W8fRKLb5kOGlCMhvOtaXkkEFqWr7DrQASG9q9iHoqD1qCwi8zb9fjv4zL3H9AhmfRdrmEN
Z8Bmpqpi0zGR3ONEvQK4fnSrrL3y+SFzWXaP8Wh/cnOlnQVmIUM5XL5uAqdA9Gc9TcA7c089p/Oc
HoKEGtNJ59cGuN0QvtWh8Lc19e1Y7yHYq5Jiwjx0LCyAvMG0LC8TVqADkQnUlsp8dGOKSwHkbVm0
7wOzASZHPRe63I0PXbgOF7q7jftkNRS0dvXhGTXVXzsxBJ+56n6PC26qu2iRm5d09p27Ab8rQdAZ
fYGgTRIPe/wyCNS1f05kQs+HGTxMBq4ZkN31zsu7HzqysJQm7ADzfjeRXSBDgopbG+2poMqC1lC3
4KmPkZYDDBRdSVXdHKdvtpvfw+jMiWR4FrYbTiqswjT7jSwVW76XSaTsj8Guz3XW7BOvsJ9dhquQ
M2YegRcNlR8dXRz3ad1cM3v4iurwK8KJu5qT9gmn5bOZJ/11DJP71BU/7R4/Z5Ob0Pl7vpCmf5nB
ka1rALF7c6Jw0LMoEokCkDRDImB29zADQ1u+VXaJD1SV+2DamOCUd55qnnQRPncLJhDLP7ILddUt
PRwMypbC6IsO1Z/5GfCKTrkZPdOTR65r4u7pVOq+DSA4dgguDyJ1aHkrsjvFQb7GALhJJ32iDBIZ
oeBr2XxTuH5LvYcBvx2DbrBGiFErbUAIJ4jzG58HwhAPOSW1IB5Ib3NxMHB8+jmXam4Bu6SuXoxy
eEzmAFGmJtOEscRbdwHMpCS14XVG9kGIat+lA9d1I7qZ9MRsJORXzvF9oLzHmI15WkmMf8WRpBwI
VUCaUpI7xu22SK0qJFkbUpZOH7ssy4J2AMzo1UDtQNaDeRfjwVKGeyJrtyMTWt5HHFEg32n5aGk8
iV4xel6jgQCbtsuNWXf1A2D2DYLSNjSF3qWmSAkrfoAw87dULWNAZ4e2ijRxtqmycaWp6+yH2Hso
5zo0k2fvDWK7W682dnF57GkS4LWsfgjOnJIgesGDq0fffanq9DEJpl3O/2kbhiGbQjmGcC8QJbGU
flB48QNND6JcLO5gwir2i/ejacY7RR0Uf0y9AkFnbXpMCevKdi9+5coN4ZVX6gNWVZ4I3DtQCurK
3szV+A1Xvsdn2dziwaSzZ+ypWgupq//zdwHc4MADcyKS4XUwYLziRqXnJ/V/D0VzTQtZX6quOsgF
s0mM4z72FdQax+Z2HdMYZ5GWQr7n+haUrksQhI5ngyiMmVoAnXujWCVht/532z6XKmaFJVA2uLtQ
MFtXkG+NcqtGwDJok1fuSP4uD0pIqeac7yKHu7ny069U6FMhblxiudHn5beDqFezOmFZIKBok42P
yhHra/Vijpgfo6L6ICn44HOVdkVLor2Z+y0mx8vQFWev745ePVjvsaDLxuaaHNYWBXRo6YEzz1ub
mwhlBtAnggr6ionzqrcjHjt/sba5+SFt++a+qktUEQ1tmPrqbjNZtgGYn/ZH5Q5n7DfmZiqn+xF1
BhSOfGigxe66rzmMqFyeaM9ttPfteZLRyXdwUXL4EDi8VToejzV5A8+o7iQHzsFzm3fb2w9D0Kxw
tqAHtenJHIf0ZPcgcJLGP8YB1bT0OXZ1e/03ks5sOU5ki6JfRARzwmtRUJOqNMuSXwhNZp4TEvj6
u+j70I6Ott22VJB5hr3XdlAhR7E6pxkf9WK4EfmC/Kwk2zj/mRamZIhE3wnTSym+Fj5Jq/4w/IIb
YVDalQ3YvHwgisKb1pifcYu6w2j0ezudyMVK/PKmS/FRCxyrmZ4cWFA5qi6eFpkS6wBLCbn+fGBu
z97U4iUfCvngaN1PJpgL9eaOw0ftkadcsg2UDgeH1OU6RyCu1opKlKlj5aqJqcAceblZIJ8mtnFB
ukyzL4pm+wZoGLucLg9rYCUIVkitsupfPp2GKApyokjI1LLXSqW4i016RtwufsskBJUwclufSMXY
JD0gZUtNrbDHC+gj1yYRHPjAQHotOSXSq+OTzqm/MstPEHSfRF5nd/UzSUpjUK1q+Svq6Zur2AnS
9rlC8R1i7/tsJce/GsEJF+0dCAqgCPMj2UiPUFB+1o39EXe/9QPRioo0wXXdrzao2na95Yll3TXO
s5AO6Y06/B7FlCfx/M8c5x+S5jYc1/bHS6af+HXJbcpurBeAfyNHix9T55scQfx6Zmpdq8+l5NuW
pCe3LQKsLSMx0wb5Bmz28Zdc6pmpusYUhPe/DAGOt6GZ1O5uacKWYmsvZlxBcWu+mIMOQzgW9w1R
NPdX3NWB14Og98tso5zjlZ9lqHkoUyeZks2q1fdabpPVIr3vytFCByVqW01EqLiZjDrvDkXRtBMg
VCKb0d1Z5zdNeE78yXP2etITuNbXgQEUGyd3nkU6AlyfDTP3c3xQTnnoXPAeLK7dkOTkwEAmatBT
YFNGWeBgdnTN8avQOrIybetD5zPGfkkFmhldIKeMJfmEonZGJeRmqNA84e4E5u8wNW7EIfl7b3WG
nSQHzMLW+dxlzJpsjfA2DI9V4WFZ0eucDzZ79ifErxb78HBADgva9HXOHdTkNtGOqyLp1zIebFJr
Qtmr77X2jR1suWunHEIJmdhJCOLHsrEeWre7SkN/0xrtwywnaBpai2ViKD6GjMLfiO9d5w+9xMru
vroHZcXcD5XXITHdg0viFX4X7MKM/p7GLQrDNVEX+jogcLP86zTDz9DjqbMKUYQxkmv2WOokChmZ
RqMd2Lf8Sboy21WeJkkuGcJxUQ/E7ER2nb9tzDrMvi12IfCnI1tyhNNdmXw6g/+bTRunXQaaoz0T
9su3siKKwOMyZko63AwcKETCuvxBSWsgjl9/pkSzjnLsH5yl+sXqxhdEHAR4//GG1Zpup1+3QqdE
X9CNoZqz5IAXVCP+jIfXxMIKJxmflcEIaN1uk6xjc1VWn5iFiL1u/8OkOgyqBmWjrfWOpdSWg0ib
JzKf2kDy1J+Yvr8pcikBZVRfc+GcCEPA7q/xNIxwy7TM+ZdWPtNaZ9x8UeN5nCxrrzgfLD8xnicI
TWjAkVTgO2QLVaNkTt5HVnMnkRH6h2nogP8HQ5IzyEe2AJ+l8bpto6YYXW08toyEKv+JrXO/Y51t
sy7nWc8lbhT6vWffUcshZSR68TOOwbZOyUrUDSo40RzcbaFIhZMdM0cwYk009AID0TAahPR2jadH
y1XyZZzkn46wGdWM/O09LWeNzJYyGytGrjzCjUWCihL4jYi+PbqiPc6GK9/TaYDV6I3vusfCk/sx
oNA6150GGWN+m12JbNfp2tBGSLIjVfgTO9Oj0HwMuqN1307IS0vbwUaEJNWakw92WeUeaiIqHava
N9g29xBBP9Vof9me/WXN3hEjJuAXQpookxUoN3tmif/EMpGQSY0mEBPgekHu/DbM3mXTdrGpcp+b
TB3nzlrYCACEIp8p2cOgxh3HVXqdZhweyaYznFzY5CSeH+aiRXVIigMnGt8xrxm+9dE61z0lsBvH
D7JmEGIu6McTUocYKwYsOrJdqbnTXa26c+mRzlM1E6Fj6dSzRz527LkQygJzTCwCpQQZglaP33rW
qV8T/bmErw9S3D4Bt9qPPjmctm+ebJtBNDA6+xK75ndtd6DNgL0GtouDUa5kVPTpeIzTc7xxJcjb
JuagZlvQAN5VHh6NSr7GY5xehIFxJ0cZkeXDB9Uf5HBb+2g9GFlEowDk6pP11RvQAJEHMuCCbCkG
rfEqSzDd5HEThjb/WafhucbOGg6ULNFCkXjvktKFRFanbBHOv352vh00ZmFmPctkFI85+N0SqEzE
pP/SV7iqU2+Ob7WjKKkn7b7OdaTvA4MDJyfS1Wi/MZOVBkEPHh/kQf+gaB+OmBNZe00DCTOkkvqY
/ijiEPIgQDnUrrkxeVn92N1DEk9L2HuJe5Zu9ZxPlR4V0jPOcbRI3T8zAuOec3sb2bYPSfi/H3Sr
3EKrfuG77DRR66QNxh2+bV4WQQRV6vn4TWtWpda8hmSAKiboCJ4JfgQnTmTlved2TpCVZItDyzy5
HsqueMifNX369lUNEX6BFqn6Sz3oGHzWitojggTSHKseoO3iv00wb3AwYP9eV8rStnnoyxGxAtGE
FfqOafCyYFw5zMb8JTUXY1eN9sPoTre1R3KhqhmZzDTu2rEAJ1VyTTK6WNziycAckxIl2tIw7gbd
v0NfThAxBObJdI/r1J5NHqpqTvJnn2YxQ45iVzGJT1UDHcDISq4/ejctG9DGSodQq64i4EvWfzMk
3GEseOeMpsvv9MX8HsqujDCMv8jKmoJFTx3SG45lKxbsacA+HNEYuxbuWkjPPuF/oFdFMd0dUOUg
cHBdf5+Sc7IzLP3mIAQ7j/DSUE7oPDsVgh7Z1vumSIuASJFRK0iNnYy9wynFuOuraYs24NbSWKtT
5elGlHPhnvyeK7yV008HbWuFD3XAe0T4T/fq2+PbNhs9jTHeMNVyHa70n+hdZqKeWlLUR6CW+WIB
bkCQ3aa5d0D3WVPrrRjWFGqaocJGt6iiD9vF++dX1U032uVUjSdN652IAvli2es/D5C0Fl98dmv4
a8HyOCMBCwRG7UCKMgU174n7mrHF119DsylL5r/56P64xsh14DNkmY13P1dr1M/5L6348rhAEwjL
8uI1Ff9exxGQsJeJuu6iLHYOip2AredsHUWF1b3t2enqoHZNn1rAUcl5saHTKhbj/FKC4uZu/U5K
GG4GCFnIEG1D81LIQ6veQJ0SoetCpyArd19j1UjdifKQVm7fsjOXhj3ss8H6aadOXgwmAvYajv1y
IUsKvWOuEp7OLbRw+6Fe0RZMCBinAuWCObVvCZO2iM10t62nOxQfzZagu/2rabacodvvT7rWw1/5
K92FKsPBmVVrIy90391pzlKS22TI80hLEnULRdDAzs1p3R/GzpgcVHcd7Dh7K2I76HRVXtoMtZbf
LawoXQJOdO4hZ41Zac+AgrT8wcnQGdZ9a+xbzzgYE+8armmG3L17nHoxR0baPHdeyRc8mq+xxww8
RhkccTRgQPT9W2OQfFYwlenzlbX9sK2jRlb+2LnQOXUVj7XjHOy0CcmQNk5qAtgVo2ANN5VMVjb7
DZ60d1McxomaCUCOTf2kqg+Y3k2ISwt/b8Ulh33Pwym8EihTE3ZYTSvcEEIOF22o0ILgBIv9vyPc
+HMLcvZi5vBJZPPkhLxidZD0IFocJe5GF+/WFLo+Eti4dFHBaSwQK6cZIwnifLROkod1cMjR6NcW
DrskAntj9kwsznBrn1YkfZEAUxEz9w30UX+zzcy8Jp3nHGrWDQT/crNv+o+680ItHdKHjrI80nrp
7vCIUIKAUQ76ttIJM3THQ/zQOVpyHmGMDCCzeJ0HMr0YMDnMIPhkrbt28P6USIERjIE8YfhRh0Ru
GmdZN99IYkhr0hh4JTH8CrvFN9+yvOWk2rcdfkEnMVdEM1kX1cv9nOrTm0rjwBmniyHAz3I79x0c
Xj8QnnEU+eSwwB0DPI0wXtwWj5OlyEa1ddhApva61uNLXsO2kQw+g3a42wnJSlKw1LjhCbL20whc
oTDBw+MECVLop1cShoOhGt0oLdE+mgDqnA2WkvVsPbSW/KbEcPtDLqw/wGnDEjHXm22bO7eF09Pk
62Phdd2x8Kew1mLzwtPyls2bjwiq9l8dtJNVjvdOh1JGWihz6tmwgoyOY2dqZJmtBUXoWLXARjyg
ylPzQTUFs5rhJWnY4SSoljqDwBRm/EiAfMTX7vBgzWYXlNh99vVS/BaD9pEWno71tYj0FdAMls0i
GKX+JnL1bmrsXFxG/NNkuEfXyrEd8y1EFUTrS5J9UHT948ZQuMtk/ZBNw/04u6yW7cEjIY5AbrKl
Q0qz3yFTCFPL9C2PmVvZaOS2pmIkBKVaxGOZISbIuX/s7r6tIDKQWMInmF94NHBZWgBzaoJsMm/+
VbCbT6mHHrxhe4KnUud/1Ti713Ubwrotz35l9ufB6frjpHSMU1yjZooUwzbkLUciTgLVGJRGg+ZS
RylpGQjpFR6b6mdGG7HHpfThewb3ucsMfnTasG4Y6CB0dcFCH9t4+WQ6/QLJeg/bSu7LrLG5ohU4
r85DLC+Gb1nX3wkNAdGFkFpWZmtjKe4pmiHxy7aKWvM6NGtHuFNJBq5PSBqf0MHZ5OJZMUEQArxc
LYYZugNopNtqYTxunUIc6yWmk/NObqKhRUG0UQz1fCBxBkRwcSfXrIObRt7dVHI6x3FH/AIRqb1+
dd21eFdwkC/+rKOTZQB5328Ktx5V847BXR2SGMTHiT/usbJ749wCf6Jp431HIUlIpe4f//tJDET5
4wg35sEUp///gv/+O7Tm/TKXcGW3X9CnS/6o2c0jYw/MtFWUtVWOxCJzHv/7wW/eKBiPRmek78hX
cqqi0XlCBNVFC+q7uyFx47MTN92haObssRCDHRD3RzSwpZYwM8ofsrqGuzIVrxNn8ZGMVLCGdotA
O9PC0r95ce5ziCBwySTYxjktnEC7mr5evYAYSO8L3b7mfNdfUpe1i66rmx0z8ibCsMCLdPKUT//l
ItiqEr5SYN+G8KtLYZDKmM4F8yvkU6s2HpzSh7XSDL/OPx5A9VIN9UPpwK9TvepBlLAtnCdeDxSe
+UZulp9dkZ281vrteuSKyeKdktypw3WmzkwMrnjVbkFeDcKazl3vm1w/pJoy70GA0ptNJu+d0OJr
7eHzUzXz2YlcpDMpiF642nGEHORUqZp0vTY91jYCXNHTGGEcJ45qsXmkcNtehRJjkDSxve8Jv2XS
6Z7XotN2lbZgRm0EXNp0dKHyyfIwa0DNqwmWTmLukVBUQb+pO/R1VUedLGddHFeRDK9u7d+wF4O1
ccsnht0kWjCcH7DTkSxovdOPiatm+1+JTc9fj4ZxBjvKAmJJbtLkNkAwY35LJzJ6X/01EWozUZxD
JOYzkiu3HBuc5qS9FTE503rDH06Scgq3vyU14FE3iGnyyknc+gYnpbmJ1QZ/TS8Vg02kZFVoLVnU
C717surl1bTj5UY5ZASjnvyUGkK11sEMrdtGxkBduwfek156I/8CLKsiV5vWAwmw9k3qcKHmLVXQ
KxTBtyWBbnQHeM4nl68423ws3e9gU8a1RDguQ0L5anrjs0uuMIkmesnwvmcNhhhUa3jf2dRUxDTI
8jya/R0TP8Kr1n4Jx25iiBn3KkAhek+qfbdaj0ZZk3dLDAwMFNM8SSBB7IvWT5ot66KBX0CbxRXG
TZGW6bx/QJhfXYdR7GPR/3ojn4Q+UbsnsvmrNSJh9aTAFVGOs8iCxkUgyM61pibUi+LqwK0Hairk
2U3Wf3oke+R6NrfaQqxwX8JFMeW/PMEM1ZYFwTisaRZuL/gCkeam436wFUxZJuqaxkolM++Qqpkn
0TLOjHPsRZ7Jq2EV/YS3UnvoOwhigmmf2Wrt2eIKdSzWQmRHlFHd1XdqoHNJbXTMtoYQsiOCza4/
vUUaR+yAJbjBmeDB+Je/IY6czC32OU9NXDOL7VZcVmmrBXXmPuY6xALHIfawdtLTKpgUEu3Vrtpn
I4an2mm1AyslcRCOA2gKbbJGSt+p6Fv6uLYN9Ulh3zXNv0v67RVuEeiT+W3q5gOd9nEi5OI+abV/
NJpoeVNIps0SRwhDHmBp//hpjCvf6G6V99p6+EABYbtw6NkYmVJfd73MLr3u3hW98AKZ2B+IXd9m
7FGVX/3RJPL/oZlfTJUSxGn6wRiTsLMSX4BCzKG1k5K5GyPSAKUc+MAai8tCr0gze2iSk0GlEDPX
3+wAv0ldguyl3Rgaew7zzP4mZKy6XxR5MBRaWCl9RgYCaMUwEgWhDNK5Lf+mquEAiYmrRvsrRyQO
iXWnp9DROEgUZGq+s1Pm3km/g0HpHyajusOoB47RFlBKiXAhbWYoQSrQiVKCUZskC//33eq0Y2ha
CykIENYG+CpNVX5jm8tCO8vuULjvYmWYh4ZpDGqwZQ/M8+D1sDxre72CRJj2uoMdLB3GSAz/QAGs
obCMQz/xcFqDeOoqkmOGviDUnYhLu8Xkw42WTO0/vRnnXe21bwyBkpNdeb/m9Ecg1UFFh4kj4x70
JQzPSZDAzU7fMNVRdOrJ2rLgZJ6GeaxBQGGhBfcmNohnIokVdu7EXqqusT/psHLWlWMNdKfOvqty
4PIBa1FUcPjPmpJHMcnnk9knD4sb18FUQ1JlHT5hF2SIOvh3STbVQca4s8ly89ggothNRnbFN/lP
lxo/pWf5AeFoiPkrfRhi44qI8r1W4ok/jDQkf/PDDRA4bHjrK6S0RFpfxlLw6o+PI8PgqAP3q+zf
LSdm7wHg5iPSnNO6hJ4NWsXq+0MtzQpM09mhI4Tgal5NJarI6MSNeAbMK+bCyoqxJQZvlsceCcy2
SE9mbkad6fKYjo557s3HnkyXqjWf3cFQoGK8V8RG1LM4D5Fjmiet+6NnGuvxjlXywpDDSwdmITOr
N7/Ad+zB1DLtpGOVOcgAuckv5zxoqRQuU7v14f5Mjcsi7arLyQ48g+KDIKATICm28Wl7mt2EyYD9
5PjOX69IKHUPMVkYbHVx41VTCsSGnkF4yB4q12SMoR2xJP6An2IuYylGoev4VgI+hfow+t+yUXWk
YwvaKROnEYLWct9aNaNq7O0i4SXzekvunKlGKWKXhB8A02iJwAM/OFUAHsrrVPpfvvTEoW1BCbpe
EI+LeG9d9gRiVXtpLzZf8iv3jBll7szNJ7Pp2HJh7SpM4Ps2UXeN1xcRzHrzaRTirpzjoLFqhvky
8ejMWCcLn9QxL3uZ9Xp4GAe+YZ0Fmwd2SicN/laOXNE+xd8iBjiltMRmdjT9cIofs7ZY32qncIh5
Tf5CyMPPMxtOsPZpeUoNKQ60JPBXEWLgqYCMytLNVA1iJ7IPGWuj5p9mlmY9VjSVfbglUhO8rjfA
wZdhsN8Mu1s2y6X9puYEgTwZFkGZ1+RMmgWIM1tnjLVyRmOOGt41TQPt0WnpfvVpLTpv2fjBw7yX
1bZaT4b5ca3wP5Yut0ssShwXDOR6e2+2Dn6mjvcNMs5+gIVOSAp+UZTVp6WT0z4uOwDezr3us06s
u9Q9iNGxI5TgFOSNU54qK28CJLzW3izHOyit9c6aCxaKiHSKuAldJF87q1p+nLm48WDv5ZLrL2Pc
fdZ5zwlH/yx1LHPWYPQczjwxS7HOgEisP7PFE9/19MoVVBuAT0FDSEBsVV9rAZerKySOTMZiNCs1
j0KAvsWNRt2LcR61GSVlP0ZAtHe6p1ePlW9erMkkEsMx3oySo0vaMSSesglHkH8ULYh6nY3z4UIS
47VAMMDsJTAK960QCtAWr/xuJGaNxSafpRqdiT1VjYiBBcQsofROAykkXvPPSJiXoVCGmWJGKnO/
BhYHhxFCLu/O/K9Z2FHIwb8mnvbZtRUgCVS7QevnCBH5jsWaOAzimd4IzdXqNLeBPfX62kHCm2k/
mdCj9uhJOEb0x1qXtVlGyqxN1gFzOuc4Vw1KsemJqQonAffzDufxI1COJhxEn4cbTbYviXheZYVf
Zx7cbSxwS2Y4rwlRtYdRL75JZz2OJUHnbTtSJ7jVk2ZxoIpRYej2YTDkJkU5HdtLhU35vHbGk8aZ
BrzmKZ7Ni5cVBgvBgulz88hlw03XJi+V0QANt0HXLYu6zL2DpaAEDa9MV15Fwx2AFVOt8xqBrSaT
bS5O5n8CY4f0klW7LONzGqOVANtEsp3M8CVZnmJ3PB4svSmu9NHFlekmzkk9/eMzOw296QH2t3nf
dN0j4W/mvu69R7f7kwz1XyGpWJTEG9zlcuuvgVyJZgbdtPaBZf9RtV1ENcNUWGByO6HwqTj9wOJ5
zu5B02XnviePG/3Jj+NbLKiyd4rV7hmPWIQKAFs5M7TTpGFksO4T+4uNMjq7VH8fanRfFFj7kaaL
7nW6oU2LFoNJVNybbzqnqFb2VwfAcIQcsEYctQfj89dqcN6xqH8QTfPo8zqkhBXtMOOU965HwLUc
4pOLLZs0gZC6g5ojjvsbSriTEjpGS/fRTkt2+8LX9pYLTS3VLRFpS68FbuGwqjGy+bDx5cG2Jyws
R1dokSq0HyPnulhJSsAMLvfK7v6MiGn3ODnQNcnZPXPyZEx+wnl0uju3YbHuDeVvKdkEVXI8NOV/
Iwv3pE3tu58h6YPw/R8d27PMl3rRq6CK83ZXeumXyl1MiyNrCNhgdeQk8uCa1SXzdMJmy4fKGLJI
mzp07x3+/IqrY9XZNszjyHhQ/82rDEVEhxK9MPQemR2xqOOLEAuLLPfmuf6fEvd0MjfaUUt/IQNR
G1nkKjruEyOqR4eUpmI1ogoG4X6dMyRxVKA7Z2BPQA97XSA9t/NFACtA1dkQbMmcBAOPhQ9l6IIl
FjecVx1rjt3ix0DoCEXA8PoFdj1L9W9bSHHSe3Wsm9gKweThcNjG6o0mGSNhPMjT+XexUitoWxhD
Jgx4OGrpflw2r6K2HrWyhKBY4dMBzYSxF61JZenFYZIeWuTE3WGw1oIZoXKcM9hzJXZ4jVlfYS2M
TXp09Mk/wAUfsu2voy6t/VC2n9LfNnKgn0CxZYCICPBJO3lisEvl5tkwovWnpvW9q3LWj8acC5hm
2h4KH7W1y2WxLKzwYgze1MPIsfKQ6TbiownRBgaVo2c36hWNDHLMMucYZN9oaexvZL9e/M16JTB6
8GLgiprVhWbqPI2M3S2bh9uIPX4qlpfEGzcwpLfzvCHbO6ayI1v1j4sWO0f0uKEJ4Pqgy/QjB1pO
bEnjY3qdvlMLMcOcXcH9xWFbmFYwVWfTIdbPm41r3sI0KnAbB27GjKhLDhZc1Cxxw77+wLlRn3Dw
0oWupwUZG+IJlyz1JO4DVoVH14y/zVEhzqnrH2GuyEn9DraZUe5zB6Je6fm30TDxttjYr92yeu/q
xNnpFkYtgI57g4HyMBLsVnMZhz8Kq0mo6f1HA0JQn5blvi7XLrLYZOHQQi+0luYJJNjFAuuwc1c9
PVdN8UbwOHwca/rt9ZQVZdVc22H4ZrP+1NukkNjM3uqypjdc2OhMdajZ5gBFUAT5ML9wubcn23/x
y4KZWJNmhyk3KuQi6W1hwRKhwEU6DDowE4csLVgMxF/1Rh9m1PQ9QJNGK3o1asGbmzMvT2em/2it
J/hGQZpjx7UEmFsmrOj6uqSvT9bQwp9lYzsy+wgyBn86bVluZvlurB+VQ21mbnnZJGcfdHPm9cIA
C+kYbJJb/CwLDnehrJ2WCJLjy3VkoNL8KSWiRB6SP20rgf6BiNit5IBPGSvGsUw/k6EnIHxC77J2
p8Ga+F2W9dF41CKl7QpwW/lLQcxORDLuPSD0756j0XHX5JA1pb53FdEMrEWf9BnI0NDq4E5j7T3t
kzcvpeLWdLs/1UX7ZeCEMwRuqJbOacgmm1obz5O4MPOCdt6Sm1DNTPKpDV8nfdZDY2k+ah/Qga8y
h3dcvxD0Z54Gc/0oMXEHWFDjncj9Q98TLNvk6tXvrRMvIBfcRI1OkpiPgB6M3EzOTdAt3ZkQJgQ+
NvK7Lrd49JaZPbSF4KZZ3MdUklaV+/RLuFVhB0/LlWM+5PvEAz4q6AB9yNAIwyfyEt8RzwyIIR+Z
9eM4xyLiOABtpeZj1WUv2fQgQNke4ZRnZzEPiCfU+DQp6gBLaUdsnDMLHJar2eBj8SyeNRqF//5p
E+veWMx8b+VQJ4pbSk+wt5kvwNVIz2Zm+MAOh/1gdG+FZgGH2GrLxAxVlfpvqyoetPytWE03WqiY
eDiap3ggcRcUV9uV762lxUdauKufLkcMlwen25ADZv08JMYLTlhql2yATJkOhOM5L6ZR07Go/B9F
/zsc9meo6Xx6sntVckZptUCa4q2vY9RxXQ6GedCOmScx7eoTuqwYrcHoghHc3k5KqBcRV3du3qpt
yfOU66FJcNRZbcR7bRSIbBYKqNrg0crQABqp+dIIwglYmvxbbQbxXWdzc+AG3C3p2kbFgpWdlvYi
xLTBG9k34xr+mUv31k+CCFXzROYUS6c8oStE1rWivJfADY70FDgVp3zdU++wpjv2kB7oyxnl2qxq
VKv9aiAlpr4q9pTXAcPKLpizDkqZIUh0crO3nm12ICq4YyBcn2RFxtNUYnfVFvwxngCcIafXpKke
7Lw/Lm6q363N8GXPJp9ZUj209pieDPkhCmy9GBbe0m4GEIAGMCoceYxLjd19vNznPkR9u77Nrd8d
KnbRKoEJlliAl3NbWVjBqI23STNmZDhCNkMleaim/ANtdzWynFiU+Wr3/OSckFfMzgvCzuwcILn+
jsyKvIJhDyGuQ+gUGxjAQSfeyah1tQd0a0z0lp/RNI3TVDYPNSVFyRbwlBtTBGdQpNNzbzH9shJ5
EY56m2ZSfyQ4xd2oryN4P19dpdax750laSfaiBCXs6nisiejw0Im2yFfKSxS3FJnfO8TG9nUlP8r
k0GD8M1oYK2+jVRrIpce1WqjVKh478rxNXfVk7Y6RG2lbrVXgnPDd+76PvHRHtgnrDffnY8WGBQ1
7v+CNOfcUsiDBcPf4lxqaSTKOGIbGY42lJOZzzFqCn/vmogY29oXZMq81mZ6Ga3KD31K+chrYyhj
Th+MyVaXri0IhSRhPv+CMG04xHn+qKxq2FdoZGK8MFkJobpj5VRsaSarAcnN3XBuY0vQU5me5qw4
8zXK48wfoPI7vJ8AWzRqHQtGOypW4BPl5IJcdJhw6e5n0xQaYsMkPRLVkwZZ3R4ETKSz7cE4A75O
T52sN1GQBDsxICbcWty5grkF1IHQK701IIzMKxC1SO6w3coZW5XdbycyxBxe9wA1K776zwPAzSd6
ZEJoyZZrfcbnmYxxKTDG4tHcu5YdH/3VAO1c+Ozpx2zL9yvvqGrAeOBAtmxGrjH+rJAoWJb1Rjoz
ani0hmo8lBLKcS2Qb8Sp1iEA7YHkL3o0EW+wurDdFJqemDnRrMvnLex3AZJRsYfgH29LDUQp5YD9
qZo1O4mBoB5jvhqdRnNHQmBBgKopxOuc5kuQr/DIK5733Jl/ZkC/R5Kt8B10TA6VNnAXgo1AhmgF
S3lEfaVYMgPrBdhtcz/9gf53IH2Ymt5FolkCzSWOdZ0kZl1V/Eyw4HqlyPGaunNqyw7dL9AGX38w
DYLVEotFjjcYTagY7+/++6Go6DlWwV8qK9dXchEmtp0aOKy6ekNAwXxzNkt09lQ0ym/BAWwdIruV
c1zDrLGpR/cVmRKBhdYRrxIUEZxbd34/w57wtYLVJqNFA4dWiqSy16hrY7lc8MZjaNCpKgHv8lCh
zyAl6ZbILHJbdWfmI9jqaSU6qcERW7CWzKcPWJAHKmjW7nam30A3nsGbMXSEsbToZsI5pCI5NtnF
9S8WeT7nZh3eN4u42M5uLVHHxmR0U0AI2kG7ufG8PlclL9ugiUDPIrOhfzK0AhEchoporscTEn4u
5Gm+85YBSaWhH5oJzgiMsnyfSY24EGvjBq/0PQQh54Abji2P3M6vHeOULuotRl9Mq8p3m6IdsZIG
v3sdPqpBAquUDH4LCvIJD4026B5uYHqsCSdwVMWoe4EIIsCyhwuoaOSvuDvGDWIKuRdbuvOoWwyt
vXy8x4lZhghEu6DxY0L1zPgKvupgryfPUiL0Kwe1jmAW5QG2Ps+C/WJfzpctygjj1hRCRs/C1C5O
drK8maIlwkBXPb0T7uc1QSrFcPpAN0/XjxwdFUtHIFLZ35O8Bz4hflJgU3djrv1YBNniHnCJkilv
VIuslfQGFpdXXtessaDZ9/2uceSjJuJLjNrNK1lHkEYYaYl/Q0xSBN0nktbihKcAP0o/gIjnAamq
atnNZc03wRSBjfGHNtxGodbTtI4iiJ32bom3Ce4ynaQ0vvq4gEZkKc4+iMgpY4/Bhka2Ntcpsd7V
OPgn9DkPadW3xySNWmXhBkyyv6xbIgWLbud2NRssRwt8BojBkvG2wYPE/4TArhyXT8akO7XKgd5M
0YAmD+QmZudkbjeKHTIqIx+fqvWpZqmbbLRXMVU+qq3mkKAFtMzpnoX5wVyg9+ruuNNIhTwVjftJ
vYNJe6BRHTvx1yF+EELC/9g7ryU3ljRJP1G2pYoUt9AaqEIp1k1aUVRqLSIin34+sNd6utdsZl9g
b3AO2c2iHQAZ4nf3z5meQD4i8dIX9u3vS5QCq+wGCoEwJi68NSBCIA8DGR6Mp8AnPNJUJXi9wE8W
uLfxnhegdmITp1i9aeuKJLfu2HZDvJoOZJ41TLSFW/d0gMH+4ujh7yLJrJwD8Yres3zV+D6ahse3
nu68/x/eroZ00P+v8LZL3vp/hkzCMP5Kq//Mbj/+xD+z2675D9t0PdISnsUWY9kkp/8PZdL+Bzc0
y6PZ1WVTQVX8V3Zb2P9wfOEwobDJfbt8J/4V3Xbdf5C+tm2fn+gwjedv+r+Ykv8bY5Kf82+ASd8U
/BTXJDoeQqzEcPIoAvy3KsKWK2dY9rrC51RvI4PcXd3dMgfvq2P/M/r/H3jL/8BZ0sP5nz3wvi3M
gNS5EJYVepZnPlic//7XuZbVFoXgq+rRj4b3Bmz5YAdPkNvCJ257PTxjbDcBVbLIuEy1toEw3kLc
BccKTRKzK2JbB5LqqaPtpIBGaPghE5CHHSx6vBRO5HG+GPeywU3VzAP2kcK42qk0r1UTlFx9J4jD
lVW+mdkhmoYMQB5xJlnb7kn/6wWo1sL2fGJ7jWm/NRXmbFpN9ihbM50oVnCIqCDZJjnCItT6ryEz
fnSJR5wR+pw/YySfZQckz7PiHUFga+lI8xUTJQeIKJmX1mg2ZybdbOuUSx5ohVUbnJRH0U7WC72c
3hFYJ5qzlvOu9WfFddLikKfRWqeaSTDcevOZdPTUkBbq3Knfkw/sn/KiOMd+PZ/mqTYZSeE9aSEa
P5mue0OPgiHEx7PqYx/Vf5YIx8z9liGc35Wdh+owB4U+WI+XZFLyQGVKYTRPjrF3SEmwb1XF3pYe
CbRZya3oGii/VDeB7Pdp29n6tnHn6OvCNR7DXSeqVzVO6T7PBLKKW+/LDoulJZlGqty8lx1efYPI
Nt43bLbWnYSPMdRHq3zFOkZRsZLjCWGUi4Lo/R3B4VFqFGtLiXtFWJL4Dp4GwzRfrA7LDNOPMYyp
M2EMi0PVQcEPk6VP59LaRguY6mS+NTbtNQK+z47JVP+S1aeh8aa7EUXHZqSALJMAPej6Hd+gVv/I
QmeiVCAYj5bJDLMNvZ2cpHzuSVQ9y4xDteEekh4z6thGeunyoO3JjX7U1JGccE5R3T4K/9I24tCa
j3u94liB6256adB4bhYIRbs6ypAKtj4O/euQaf9KWcGIFiSTzT/ZmQAhjmEdGbu8c/d94crb3xcK
Fg9jyoHgv38rZVS8QuxzoboUnOFsjCb06BjgbZr0g79hRUqTFo0i/6Xq9OTYmtxpDGJmGPYA7+Bk
ZiLkuhzce6jfbh5QcVhw2vAs8p5isCgUmgh2LPJsWI2Og/YqxMiRO/gUvnEWoLc+APf9yVoKjLJC
i5VfF+RmcKmephxvJo9YChPRFaepyM8ZKv8u6JV3xNL0t0RHDk56ckfH3NCH9poE0d0oYvmG6gyk
qR1QhTm70t+LymlrDZiZ+TBdaBzcJDGiBaXO+glMmn4qserVvkSzQU49d1QPc6MhWzNI81DVU742
YmNE4JgUNSXRzZOt4nScznQxdpsAKOpCO9leqOJeJVIxEKfgFIr7IordrQhsKvlmVCHOx3g882kH
e+q7G8adW1goJiMZQ252+SYpzeeyJwSD3RSLPwD5QXAV5QKb1sOSdrtoVY72sUv6n61RpriS5d3E
XkDALn7gD2dukvq19lL1g0Dy49CJi1e1Yr45bY8i5LQb23bQQktD3eeWiYnXZx85QTUH6WFu4+GQ
Wk7/by9/fy/rBBarZIi3ueGae6pQgB+YZf2sQvUEOp+ytHQEfYoZ5lSP6R/+e58KDIfHaRLpKmtx
I7XgO9scn/IUhhlnMd09NfBxuspJ9yq37pmRJC+P3DQrT791ck7iynecW+ea5D6AN5IqXSQsjqC8
6uHk51Z/knbUn4AP+sfm4dXln1UJjO3vCwROGq57BUWeubc9efZryaKnRvd9mpKMm6/4iOsgO+b8
ETwygf9VMZRbU+fQ4dqm68uAV7tvZPscuCp78Ha8ZT1E8SbpCv1MdywmonbiUDWFR8wz7d1ysyvN
W+llNvwYHXc8Se2Hj3HulzvDJ4P5k3OPgQDht9yqtHS7U1EOb+iGck2NV7gQTjsBFGfk2Ho+/owe
a3yS2clrPcGfAB7xI8eqs7ZndxPk9NrUffXO5WjcwfEvD5Ks8ylqcNoMPgL7pOazYeZPkeUl+3Co
5nOcihedjPJAbsS+hT4uM8Z1/RZfmn1LPH5vJkuwhZu5gaaKR0/8KjCpvAlCVcdJmYTH0PffQKTU
O1ubRNUKTOQhl7t9YhpfBe0IL2ncDTuXh4aBvTm+2qJ+KTAo/gqQZhelrOt7LRiqEyo8jAAWTq0N
UC5ys/KlIwy4cFPX/aUGBKVIqe9UtVumpbD4TPWrk+qTfQ083+zNW0rprB3sk/Ruxljd6wkCY1QE
b0H2N/BYGHeNTLD2p9C4ZLPLblr57oEJvPXIwCSETOwfsNzz9wkgMTOYvr1MnOffW8VhXCAzMvcc
j1GQVHsDcWQzMNsnA7bKx9L6nAaH1pqoPSU2/1ONV/2VrqVHN2Xarv/+0qw9SgCpkiK/EazhAOfY
T3mRTp2vpeljuQsKtD0bCT4fx/ZcPl5mN5+XnrS6FYVx1rYZCFdgWxF0cUDoPysXaGrdhc3ZY3kr
rTH/tPAcsizEHhFx/csXmX/G8kxxgAvLuxTnv/9GLVVxttM9hJQNg8roSPWke2mdJlrktd3spefV
3Ep71PKW7x64gxELdm/cEORXJqazu4OBssfHvf7b9DPLEYUmq2597V8U9VDPmK3zvQi7dxi7+W8u
kXAUUefLBBhAb3xIBX436ov67GYVs5s0p3MIxseafXKpRe/sFewvcF0TwFBViU1QedOh8THSxKyc
hIImqKSMTaFQFdjcuDkVqm+u9YNngS1iFffMxjTvtk0wL6mHVWpQYkS92V6kxC8XIuv3Xos3xFXJ
vOUnYWSbeuuOmtNvmt4yqdlphxPalb/ujLnbRkFhr1oDPYdaFvGn3pOWBfkdl9cxMdXt74uf5W+A
D3lOLcrnzTkOzyQygvOguv6cK/IPbI+d1XQHz5vad2pb8H6Vzo+ilJ+4VT/Sysn5Hop8wxeyPhpR
mt1ISWU3mjMZ97uyYsvK8U1kI2YHvy2enAEoXuJ5v/7+qnTzpzl7cNdmBHJcoP6nnapbnyTwiKV4
G4mrr7A0tJcszAmetVa9mvruwIhivLsjnCMXkw9mUczuZWN9Q0o/Ra5fbJNhxH/XEuYr47J9Mch3
rGsY0FewCeEWv3hwCANirOPgpUzN4uKptSmo4C1yfvaNvGRZFnBsA4RJHYt3mePqy+kwo5o0Dy3b
uXbPUU/xjl/g2sTzdjHljL9COsnbgAR98AT5kA6v17MV5HvPIukA/tW5uk4FQdAsB2y/nnlyTNia
VCroC+Ggj7H3zpoT7XNV8gcz3VfrWhnDqkMAtviOvni94x/mJmI18QjQ9N3PtIqLa9Ha9RYHuF44
vMPXxxt7VW1FUtxpcg6HozpRD6ZOc6c/eYAb+ouCeu/OeJbimeBRpeRaPvYpmZlnn5quvaoSdf77
oomTcirw5jVZmh0juAPkS7o6DG9+6oj+DJoC+8oV+Zur+ZJOpTzEtQXKYvZwNVsxSxpY9HPDfrVm
EDedAXEnzAJtuu78+NMSD0Rm0mW0PokLgBgNrSF0r8IRgPPG5sCHmZIF2xJ/50AfdN5ax063J1Lw
cwIifVUx6YdZhHd7eCaJPB66HkiD6vIjUrD+5v+yCZMu/WlNfHWDyfahxiXmJplSfUwEzJPEYuZs
eujqTgMsKkwtfQBaW++LMdTrMqYFtBeCpu2iLd8bcKKbuIzoEyrK9Owkw7c7WdWVCxFTV7YnzG3V
Fe9ndcUBC9JQqKutmAX/92/BDaVNw1YAGjsX5Sd1mWJ3VDwSlIRA6nE85aWBqbtGn0II71x5LE2W
nLoo4o/KwwZUZL/jZCyfk9K65ZWRfjiP89CQ8OkgDRuJ7Zw7EMZc0fJVh/tn08P23ugaA2b9qKEZ
ukQ8l2W80bDmV5XrWvemBSHZ6Fb++aAV5meXDMVTRdvCAQcWtlJUlo+mJsedjHN8KgujB4L+4PS4
j1CD2efPMR8ZYQM0xSmCWuGqtn+DQr4ca6f4UWtiEUBc7V3V7aom1ddgctSVvQaObhlmO4odKcDR
8byVjwcgUf303GH/ScBwGR3Nb0nvm5d8hPruuI3cjn1D16f94qVjsFWwRs6NZCYfmR38obyFS+EB
8OH8y1HAVPmLhiqy6HVJbbTdWPvKhUk/PUBfTT7+nHz9Mj2uzhELGWGzg2fZ5p+ySLaMlSU8YGI4
YmqoyebbscG/nK6CaDCek6og4Nba85MkeQDvwh2vMRk5czdCnMRhbKdX/wFMrjXBsiCo5h1D1vGS
aesRkZ3luuutZFtgT+bY9sQz5V7LGpZu1vgnJ8rmnZO6H41kzptqnmTx0OooAje2jFgP4VhlR1oT
j52v70UvMSjMmJI92TgH337sF6Z7M2VfPzMWAImTE2/KAkKXDEq3BrkZRn16DZiyog1qzJ/qTrBF
+BTep6Xwb2MqDuMQBEckwISzafRDAJj7mpGLWNx+s1nxM4PxMMcuLtqxAjQwW5yrKjwPdJJuGaeD
FaXfbm3G6d5i/LwrIQlswfZAyIzD6eDHXvvqBh55d432QxUafjCIZBRuGgsMI/q1lYRH8N7P2KjL
Ah4M8AXPbRmPK3vlwZv0uhkAh3jrffdedR4IVcmykxTjMZvhp5oT5OaoJjAb1QWN1rHxgedyXxQU
Tvk6sLn4OY8+HryY9bdyuneozBH+Fm6SNVGljIwC96z4tzHi3QkwL8eMk7HMGeJU9n1wcM9DPgBa
65FVZIgmPZWorFIS6EAY2IgObFCDpxXEurVubPfdcsXBYQREcpGLDRGgceWzUu8Ypbw2kfKPhXuF
L0Y2vnizB6R3owEa30YzlBT+xUPb91IHq2TTd/hRrKcokCdrjkh45SDRoX9ua8+64rzgOGm9zLAF
lrU8CUiWsFhRE/JE/xgvTkQTRFucSx8edhBew1z/sasUy3xBR0jy6LI1h+BBjZarro39Zed+pa5m
5m26GGkGlzhVYR4cJ4nWkZ1fFA6zfVyDVSDG02ocTwQRiaDgp6gn2k1IrYGqo0sas+kqk6gQzpCx
0ecrB5b9Tnc/e2HyDs4+f7luV5ouQC4x5kczF3eS3g+aMoFuB5tS4NM/1PeXoSjCoz3aV089Gijn
8eTE9CQClOkZADgazRcTeiGjalFwuluW7DSLhpnHwnx8FhjyG4bXmyG3YfsajVcf/r64YdocatmF
e8Dh/izg2OY4fozGphTEb06qD1/JkrAET+AUGu85CG0wPXyYzQRm3Q1POSnLZQGIDca/Xg8iugGH
fbOncG/lqEwlOdE8MsdDxP12gUt/2jQG3GjIyMCsMmOJYdQdfpNJ+DK1SwTd6l6zVF4D5b+E+XiX
lgAyGbZ3ZZBFRumR9pdH4YNXETTgfM+CP4u9Uka6dLMMmmHr7LPYzHYOpY8L7BWa+9GiEz35yjz4
8BmngKj4BmVXcbYmBKTuhSTWOct9oyRFvO3nnAbwBbKnRDd3ynXSUze4JxlnLA+UlQ/NKg6GU41x
GEurccftuVW9/yUa+Zuk4RsAWUI3yR81xH8qvjHIL/JiWxpPmJ3sxiheSy4oVI7R9pY5+G0j4lZg
IN019QovXs2KhUOHuH1kZkez7tXGbJzXZPJm4Fp+t7ZMPkA8EoDQQPMz4bC50o34tQkxxg71vA2M
p4BVwdQdXPmSYsLAG6elHOp7rn/6FUkZ0oB4NR+F35NO2q1yeWtLZ75LIfFrNkiV5PSQZLuZ5ri+
wsz5E5QChrbO/66N5By2+OaC8IUZBVxnAxx6YmI/kQ3uG/Yi6F9gRjSddQhmRJeSXyTHpsNYxd9k
k8nXlQl+YTyQBLVX2GMs7H5MaLriR5HAE2Bjewe48ESO1sIYQIdNRGfEKg6fpiT8yqNw3PR4b5eO
4W61zr/NmVxOPVNBkaXBxzx7dwg8Z1wAdLpp91OOmxa78wpkC+tBRu9hldYX7KgveI3sk60wAxQx
aObWx5tBnHNh4EyZtN8DE/Fa9t/uljO656uZOms3d+++HaVQWshT2ynxZGYs+HrCAT9q8QD42bS4
lPQaZCCPqCimi8eA3egZgEGaHrKBPZ5ZEeo5JP/dkYgAV7xox3RHCogq538G6ZjQd+NzZPXnttKY
QUFXLoX3KiTp8NoTf3Kn+dM5t4JKylypcOfER6Ht36hBJaMEI1j4WuxGXZ6ccrAW9kgCw+x1vBDQ
FNeur1k0QB/linReRkfZktLijZVCPTDIr5tMA8FBAlgkIUt+Qvn7CpAgC0Kpd14ZPxUUSi0KbKUr
OrxXTJHraxtEpDKjCFJ4a2PGb/u13ZIxi3EBPAahI4T7w4w8sairzNjmBCJgmRBZO9ThRBeBP9/T
imLcAY1cGW3zGVLT6VmYa8jtJ2zpvFG+Se8gnHMs1q4kmyo5kJIgNAy8OM2ALut6HFxr1X2OzpmJ
FJc4Qfypbh8kb5dKvpLe7nASkC3llKwkg7ZVrXB3UYwcY8ssuDYNLp8HsBalbQJ65dsUt+EmwuZs
JALOy6hd+lFlj7+4eBRal8DJpl8mLQYI0a24dek7eAhvz0O0S0PMdb0T4stMCTz1dbRSIsJUyqHt
ULvyR+Rg1e35r8Yp3qgNLnHyWFwLnFE4SyxV07UzJzjboiDRzcRsa4QzsiYhzsKvSmI4+cXUwaYJ
SEuMZn2dOpy2xSHFsOC5tI5MUAMtp/se7OklH4xL7LOzcMr/kxTyT5Bj2mdz8ZZoFvcxKQ9N18fY
lWkKiHuGAByGoVQO5c56QFc8nupOlWjXVIQtZvsLfHd0IqGkQ/NPOLjfXuDShKW/7RT4JogiSmsJ
oXR+Y52EAUk8mnW0ynDdrgPVeStKR48eRjwOZONTb6T7VjyCo8jPl5LB1zIwlcVu4n6pggYCn8Oq
tEt6beZq3iYgT0C1e0flGdYGtYcYIih+klrNFv9esHKCvlyYlSTnn+PAt5oTc3YMFggfELxiOmZn
bEEhJTReGqLGw6macod+H7vqyJBmZLBsiLVNUeHgc7+izAQ6WidfEefhRZH2O7cfCf2GFGuT+MCc
CRMDv6sBVdKWi3iST9MjRyxBaMAaEhiHGWWPXPcaPDA2q7nKgk1FIJhLlP/CV9Gz+OjruPRXZH1Z
cnJgQxWuWL7U+O+S4VpF8GgW/lhnN0c2XEHczNz88zfjMrYvNtzFjgnJHHL8sKtiQ2IX199cKrDC
uI3siFbo1iW/RBPokas8ek5kx+vY709YzulW7MqDlYUo9hLjE1Sv9ymW1g3X7w8zyLdmK9x3ktWU
ituMLWNr7N4NLjLXeY52CRkPHn5pHdx50OdQm3tKsOszZ9j4aCeI9lnfXYvABghl9z9RaqKVXQ0b
k4avdRAlP7MievJURg7CTN8GXcFfkodAYd+VpfOrBsW+Dx8fOuOvxdzb4abK7wlZo70G1sTEqEme
vChbp6b1JrLWP7mcitZCflvme26n647B7MqLuWFPGrem8r5KWMnzwFR8GKJiXSdU0pNsGcaWAh1m
SdiSpudUNCHGEqC2qhcxegsTTqZQD18Af1evQwpok1PugLGvO6i1QAQDAS+GixsjsAL7UYGPhh2g
3MecWo5lVx6ThysgqiN/XY82yb0ho0dOgSfAp0twyr46ZXxObDv90+b4ymKtd4NV5DuHGe8iEql5
pFeMzcahR0LOsn/BI+4sZXUDTCvPaRaWsJgJ3mhXbo3KLKDwWhEsZl+uORKfh4i2DvhD1WnOGKoY
bseRzFVvtAeAlYFIcnTLPuB+G0wbjpficTPiwppH1SHA5tCWyXm2WoXMRgZlrB97ooPJxqcAXNBr
Uwkqfnum3FeXXrIoV3wkNJ7vlfU6NvPEDFyyjkYepIfEQdax/HuP/PHlW4ypMz06B1NzibaLBPZc
+GVPrrEFFEtn2oA/rnP83y7e7c3k8lGKSphXy/a3tij7O8Gz/u5opEJNndb+7y9ri/B0lskfPqem
ZqAslqM95zcVPHGH2/ja+EoRM5960/3IGQYpaDq2D5yWboIcsCnxBqShyNo6k3MOitE7WKY0l4yR
8IAQpTBHfYgN1rmgL3D+B+yihm1CaKY2pIHBMefYZGtCB2dIEhh3Hp9Y1l1KCg6GupV7rwtJqyVN
ThmKY59+zYk/XtoUY3/A5NUUzqMmViVv1eRu7SkwTkVaEnJqyoPH50jWLrDOgkFtUkAWQv/FVu00
1ZNTeUvHQ6CpOxJQk6BSxsgGopYVqcmw9e+Jo5qV7VjZIXBNFj/ApBLzpU+oYUHtOEyRNL247sT9
empdFsCq5mKpg6PZmkQqqJVf14jrWxHKjxE37/PcmZwZJIJhnKdbQ3ni2Ngp7PVcNpeAUzii3lPV
VMUxGwF8Q+AwtriPqIytqE8u8Sgt2M6Tm1IquVkxzrCp9td2E6dL5LC15ajph5/oW8rFmGW48w+W
QcMtD8LG9G8J9fL83LdhbAJcXPY1LYvPyWfRES35EQEkb1+a5lrDuyJihTsNQdrkOfB+ZUQ81qPs
9EsCtRDnMXwMg7zSVfpkpaT51teew2UyiZdDM/W7AfDLSh2E6oslTOiF7K8hn/3ZnwHXVk5jbMwO
jLtsw4VBXGrlJGxWTSPuYUxIvvQw/c11tIORj1ATfNqI4pSKHjB5sYbV1Hqaj8hbbOTkbqnTTVX0
0rq6OZJ7kHueZFZVbHxUHtuHqY6uXUpmrrPwM6gYX5agQw8wb7OJ6tfcIfbfp2g1Cr332QzFvmrp
lvBINKSmCX1VVXqN4/gah6O9TmahCefm2aUnhgKMEVNpO8LBmuvLDDA4t/yfE65VNDaFN9XYqBnZ
OpDjd9xWJVaOKdrRuYO5E771xQmIWnaOS4cwJ7aV7lCIC+YMctbDkW8rfPMOcZEbPDQSvJ6zH3IP
7vvPWrOzMXnD85fV+lLrDii4tRbMLckFNCQFHhJcmuVPLY3ZlykbmAfNpAuCXagiLpXTTyJDB09P
n0ZFbtU0govrh/V1dM2142mf8Ia1GLQhN8nDvgi8KKyCa9MEwdZ3HgTj/IuurRK3P8/v2Nvw5jKm
qHifqTfmM7YDTd4/C4+04EWkaUrFmbga1skjdFdd4o6czEwKfYl44BzSgdpo7Qf9Jk896tX6bDH1
bEpBp7fRA74zEQYTWYLxcQrFitDM0dfeq08JkeNP9rViEfeCENqtdodlCyixlfgU/MckcQoTdR0Y
daNEkVyNp81gC25sAJrI7r3PxZXYWLOSHsJCnhlkwisTz2u4n9huvuPQ3pQSbXGCC2WZejNRyRQq
18F8Dh4awNXMz1yIpsRKglvCLLno1t7EOczwlhKO16oTFn1GWFs3FgUrC86RDZi1+CbhsnNfa4oX
XVj9kzOj6/gRsxOkJEDlOrh4IjIB4BEUTEzGyAZWkd81g6a5YKnSCHcnTA3kw4UOztlIvIzydWiv
lLzRcoOcPzdUKTCO3LMo/oqa+COxTe4MbFqrnNK4VWNpF8UNkc5rxZcVEMGSxFnTXHGMFdDA6rRK
VqVFfoAIzyEMWz507ofUX/8OpItzJ0r2mCNemSrBiUQy1kq4N9f3OPc9Qtwy8azN35e6JAGrq246
aqI6C108yu1GYqoofGencq2N3yZ/PB4dBj9JtfPDYa3MkthVrn5gVjzaQaPBM2lrbZA0vmW13Aiu
A5FU41mO1dqWbMLZyFcv6B9TspQMkyCZQH4BkqCnoDL1ncexE7NRnNSPxmzaKJSZbdMmHJ6ELCTQ
So5oAx9iyMILWnp2b9RxfraxMxycBvvDw3ra/0qU7VPgyik4KXGvOFEa7OqQ5nL6DdEBHQIT5WQd
/r5UMVnCWo+frR8iV3HBXSCMj4fsMXZglrFv+YOzS+2r4M6BU3bwb2whf4+7+T4NC3CnFC/ZK3dE
8+nUQHiyMOQWJcWgYYBrNt5RsUQXxbKC3WYU7MSNeyNu/j35zQtsGPFB65GWonvyBo87cR0RB86t
do0pelybWQwYp/HyExcrzmDeTNqe98CpKaZzLfUDsvja6etq4xjjDbqqgU8oXqfAswFxMxuRpNiS
OC9Pglqpza8t05zv1M+Pbe/qo4iczcjA9iUcchgB0DWPHd/Ku/WZCoOcTG2+Eh/Rb05lbdmV5LM9
D59m5xensIXzNfreJq+B4mWzLTaJE9P1PDefmUzA0XrOzXq8INp0S2FBzSPcA/GJI9e607N3IRh5
V8TAtnCNvXU5b6umLRlIm5/do5+zKgcYR1nBAvu4DlSPsAJUCbzVSLvu41M0puSQ1KX5VJgOBWfx
/BrzCWAr9yzCpp2xzinJW3AAo2GlNSwQG2ZwqtESlrVl+hx0phJjm3UXEzLqxJO+ksqXtBgjn/79
txH9dFNSqOz6jXeggiTF7o2lA9RkMLGwRoUbLvtBbeaRkzJBGPKrxk/hdBudDMljykbQnkoY7j7p
W6AjWEuhQ0ZmiB0OKEI8h0N5yssuOVDO98fxPWLhfrTNSzs+mS2qsQuJe+zaZGOSv1v0wTrwmJJG
tnB+uZAPRqN/dninMRKG14RnapsN76ECoJ1mD2ZtzH0ys5iwEkckPJJQKDXm6aY1wZYabABpqQ34
PJrOhCNMKOdDi3RfkHxa6qxxtgjL3ksVx/jFcZl4XDk2VYx7IfOrdllBhd24XYXdosuWdIwVyESI
d35+suppE5OkX0AEiJfy4WivA/zrhepe4oiwz9iGO9PnW2IO0H2wY518e1RH2AUcHzKTbQtMDeEs
eiiHcVNQgbw0e7IwwVjvPbz+oiRwMYyV3ltT8kPXAOW7vDHPoIbfJo7Rm8bPqBmUYpHAlOABrdKl
WZf5hVKI0rLtO6UoeRm1ywboeO1A1OCb1++U9P8UZeNwbIM8DEaffD+tW7V80/RXHKYHwUSWdbvv
ysKBNd/vs2uRzZizJyLFeUlaMUnJhhZHv+jZx9yGMEtDixuiprHveOoW0qt/eXh8+E5zFuPNFCth
gqGZlGPufaKBEFO5WCNGHbAsAfZrGMwMwSNfovW4ChmEYRGr0G0cP17MOUXa+HBZALLm4KH5iYbA
cH2gxjzfzVRtNHZIncvgYeE6iHwE7UkZ+tBWFwazC9bDa5aO2N4bDSZEkTfQ1VM1kvAwAdCsgwxS
jZ0oRg1OCBMzoy5gxtl9Sdv8Fusi3vgm7KA25KOzse+LZn44HB/cya7ZoE1/sV0dIF+Sgg6NbuHR
6TLrKdsCjfsWDXuT4MCf9GZ3cVxQ/nLOr+arxzL/wJXAqkkYnwzo6yB4sENm9U5n23giMAh3Mtgo
r5cnSoHW9AoNO6vcRWkanNyuPQPxIg8aHwKHB7lvHrSD7thD6lQz3d6zqYwTKzS3kSoffmjXMl94
i7Z0mwDeSOKZhkQakSpsX55VftXeEBwZf8s1Qu/RNlmjO1PGiGryW/URYYB0puWBgpl56tSZjCJp
wMllKBCNFt4BTvgFujrEKrABBuyKXSGBdDlhuKH2D4JfsR7xTC+NnFBeRjtFNSbzClbEczPXYtPO
3q0a3OzUovvZNQtOZwFt07RCWY6VQ0wOEiCZMVtSGU0bD92+mCbnNCavI2IqJR7GNlPoM16iYK0U
/nMQPWoXAvlW9MyZEGf6ZyphcPg7CFEBce5gKH6ks0l4OgD0pKv8fRx4Z/uRBHcR30z7PU+cYJ8a
HSd+zHNlKJ/LAbdhBiGLGgdzxf3H36s5d7ZFXQ18bI859NBT5lbT6jrBzMeBOL0rS32ldQ3aAt/x
OuADMnieIIfyF+Kd61TRoi2pbdm6DGgFG5mqg12cmTcqMdXBycps5U6gpwfZ38cse/PMkqfNGaYt
HZBEfgFJZxEazBROb5CRPwQH2RWX354Ba47ROc9hXMGMnPTFwoXKqZD+xcmYr+h2jOhomOoHEJCW
bFeVp0zKQr3yEkzeW53l74aU/tNDRGvYHkD+0zHoOjWuXJjT9PEdMXO9Z85r3MbhLstbbrUK41bm
bYvSjS956T9mcjHjnBb8rosmJh68R7fD4RjiTywMZ8NlPV3LliCxplorjw2yepmuET5jDRGzpHXx
4bP6+8KDKs5JHfxx1EBnjZDdofP3RIL7Lr8MPSEmPxMXjkQWPh/3ze/rYV0V4mIDTd5GcXvFMOYc
cJMM+5yElon8f6gz4Nlell2aoTuMWQOtLtgFhJHXXpWciwxbDHdCKKYsav2PsPLWTd8m2xmaZBHq
YU3Mg24josVLzrCsHGxCKYgUYlWpIb7TlkhK76jwYoPbH4PuJlobsFGFihtnOctdhjWst80UV+8I
mhlwo8lqq6mv1i3YGt/liFC0+VX12caL0Jhzq54X/8XReSw3jmxB9IsQAVcwW5IAaEVKlN8gZFoF
7/3Xz8Esp99MP4mEuZU386QrM8i+OlpylCxMsDK/JPnwNoSskaY4QkyL4hP+QmdLU+PSlo8WqZbU
bloeTPrn4pqDZ8/jpe4oOGONxrPEiYcLtVW0UoHDXVx2ojVDG0Erx6fl5C5kX/tgERQMVWPQTJSj
M1OEx9jRgAO8a5luXh2jfCqTkgRSv5MJWV3KznrujUZkYHuaksFGDb8XjW8FV+onxHB0tDn8J9pm
Xzq5QZlB6Jsu6LvErUk9qnlgF/FNNVpxUbOC/TOBR57jBHkwmHjR3CqbDEg+R/x2b7cLvRKKu1fS
ihVJwbVq804HUq4K7NNUlea6cYruSju9TTHEUupSd4cspG+Uu4Eo+MTYkRAVvbWzDZd6jHmz0vbB
RqnYWHOscM6tW2iDJaqz3ZX8feV9gjXL4MKavaLtSksIyXcWJC65+mUW0/BqcIsG8v+Sx+OOGESy
h8QQzBXnMTZxtJQoUPhbO4t2AzxRpHqbmVzII8QVmjegU3CVUOtlZckZ0nK4zVKHbK420jQ7k1bj
w69dSaQiVFm8mXVJbbH5tDjqo96bvBSWiVVcF/E4x1AAbhT7BDrlC56Vq0jw+Rc9TN7YyD9IxsIH
hfTM9tVPdY36Z2jlEJp3APjhw0UWqQuqEFAJ2lOqDhSkTXQGSnJnekKdEyHjJxOn+JHjeesBy5gA
zsbXCFIwNFYCyE0UZoFeYYNR1/UiJXNvmtbVO9NmGdCtP12XHxyX/ykzIwgVebjrdGPhSSW/3IXo
V6NRLpWEQ4jLp/zN2cRvW7tlGHNIxtUcQOIUKm1IF97Zwc+1XTTCj3UkXR4unAMb2xUPOezrZGx5
btNRl5coSICqrq3OGsu1anav6qrXuoMGwJLABqpLZCufLcYs9mbkxIooegeHdaO38T4ouEh1eLyW
laKOwikf68h4rgoSm+0w+st6xs/jGPBh4/4oakTL+8j+V4dKpBtnProKMq4O8t5MtEsac37GbaK6
U3OUVH/c7aVQ9wbXIU9asA2ZhDZitwjo8/JuGUCzexSqpOUxWDA/teguWyytdDsYsDaHJrCd5a1o
TJg2tOlRp3bTp9OAYR6dsiNeqOsfVg0z0yQ05ynFCPpPlGi9Y/bVWd3Ap1D8KEzJahj1AZ1jNCwR
zRxaxmLYPuOOCMstjvC+uWn7Ps0MObKTzYvl8tF3zUQEO9Tw4NuJR7k5ZzytKO+Jy/6lIYVK1xcN
RfBBb3bceIsm8qBtTaAQWAxyO69gaeLI0hzCnTotWGERcuIpPlOWeZs5cZC6TTPZS714acBTXRaX
RQFhgiOmeQyR3WFRqtDT1eTJcr4remp3JF3hMH0284yx2hoZHPlTTCiRw6md105nT4dktF+5JJyV
BhIGdY33oMdOtYc0jU+wBEoOweJvATUD+wBRRWe+9csaGFhRY0PUJB3umMD9eXLe4Zqwbs4Ca6bQ
PUFap8QbeOJYsaxPHzhH32BECetO5sDw2z6K/bzGuKUIIGeJ+b5YE18RBvPNZD5PHUF/axZnnScJ
AQ02/JSd6XWCwXtS+31NsmOjsKAG5F/F9Aovt2QNT8cqg0+DW73NGKgxiwf9kL9q0n5hHJV7F5cP
jW3mnyzQyDN9WNMw4EFmGUBS5DZN9K+FRbi/uAtbnQrQTpRdZr0QF2OphE/8jcR83LygUCubfqhg
KDipsbed5D65qQCSo9L7XXQRPMMleYii5mSoxqMQbXGlZuW2LOUnKWg05gw5Jp+OYycjFDl4ASK0
8T4ioAYA51txj0guHQn76EFYElLAjSl3btQJ9H1WeKVIUk+DVjfPiTxHReUPFuEddKLyiP73qDEm
a26L3bhnVZ7xQOcdjZdzSXAPM3sdIQ13Z8xKh5749V6PRuVELDDZCgFzGgOTOCGRWKdMH99NUxE7
OCvQyRZxFKX4XrqalsDCeVnwrjxXDi8nuUhm8p4AtQ0gfzHfwqnZIPyLh8VemDE199qLf0XP4WcW
Xkxj1im3542cBuNKzbBq3ZPYNtH1mjGoG+1ZQ0b1B6qux4KVp9MYj5Pi0GbuynLrxsTiR6No11vs
0ewm7VwV2lbA9di1DY1NvRWXNxH5hWoj7EOyNvG3bKuEQIdWHhn7GHComcoN0/Xjnm7oMAfX3HS5
Z+toTXUmjHP9LjSMAnFm2yfiVz9jSjOI1cc0XfRF5JuK8t1o/CVNiUaQ6uHidVYec9Ow12IJq+iV
GaiChHw5v2rOyNMYiQQSY7MnWdY/VsSHOA5FvljxF13Iy0MZBO9vCyTcLAgJNY51bjnJb9WoI+ZW
xM/GQLtRZsqXuaHlqXbkb94d2gRCBhsQSra/4EJvILtwupuZeszQeU8j8aFpoDXJUKleBEZVSVH3
Zo4oqZltXTdyNl1eutvKZpsxlqwiuhYa3woBx/Zx7hrpJU4toVvwuOxriLPlyGbEim6ujuYRAQbW
Tf7FMB8YgiPlIezH7wn8NW8X21M7+WPRzxNoGF43S0cQvbQSsYHqMNlOwCnqslKlBT7rspLoFW4o
jtlqkSD/bakx30ddekri3tgtjRtm8GGrG90pmUnvi4YqhcLt9o6tf7nJ5NkG6R1moxyExThTtTIg
gpEAXxiUpmdDXUixFKHL5e2cerN4wkX4VqvZisCHFB5GU7f7midarGLVfcbsj8+7abcFJxzv1tVw
wFj0brABYMCpjDooeyzY9ZnygxBcYTf6WXMb2HyuZsAb7smrOpE21PvuT50yz+YqzmHdtzkHEmwH
4184vOq6rnrjcirr/lOJsOr2Znwc6VxgvuTuELX9pyXhfqhoSkezoNKBzw5fMflAtTC3c5Up7Mut
fylYvX7h5UWplwExgYVX5ZE3Oo4pkADILyBzaXIt6HZl0DlXXPM+0bdXe579KRspNkLG48PF3WLs
m2Ei80BDGqWf7lEaYJ5p5tzQHuItGBfA5PKpSn5nax2bi2+SCbdKJC9W0vy2UUVRgY6PDy4ASKC+
CgNzigP2bfq+acvDbLJOqMCYD796b/Vezi5Kl59YY6/1POPgqgukjryrceBiv8kbQad7ujHchH2O
1r7ZAwpHxtLFcmJcAQmmr5GYIlkb+tF0CCwSSwg3lkO5K+MINHH7Ds4NIjCbl10OeS0YFw6LVG0o
+XdnNB13m/LN6RahvIPMnuOGx3iAyLVuUAxn2NruU8rmdteG3c12lPv6jcBQombdGO7dX583nc9B
HfkCwrywKioDSLdmCeMjtR5akIr0BDmhBBTB0FWMfE9h8WirC7riSIgoXVi8hRMe/tThPhBPrCQn
78NaBqztdXnqZOZuquEHgR3NYV77deZARk3okzl4GJ0KfATE5HBGVRGp7jVkf3iVEepwhwGPL116
2gynZeH8wjbqz7Datf4i3iBZUwqg4ESxWZ2wO7xAEOEmp3R2lK/lwsDvImJM41suFsfPpOnZZrRW
5OFn0NgZ1BPbcMN8cNjkSNEFXasc4IfFewOwnVeDq9tWafTHwQ9FBA8NDVSdzb4t+VKL/N4DCXlh
n0LVyMFQFPFMbvKWspnwMzA6vG3ih8joqo85OW0Y/PlCJ33BMUfrZwdLzKmxlkUsjQ3RAN5xxa9h
Aw91J2pNUO9M/ihmC42Ze6eRg98WWnwvS/tKChx+nc41yhHzuzJQpKgwNTa1ficw6ucN6eGeR7VZ
OSYw74WwXWJqXKgQphoLC7DRj8nJLIc+SIboggew2GNi9mF9dufYJvgk70W4OHuLxawP7gplhgt4
HnAcrHzhXl3L/+bpl+PfuHcTNNi0GA+LxchVGxw8srzkGWaMr4YCwC5uVsKrwi3vcEfGPTgtSs8+
it6ZgVIBn+U60TgcFg1ArxIVN78YHSTt2AarItWOcx147JpO9ivUj3sn+HFx3X6Sgz3YJQPA4FAu
lwPS19Vq7fjlMazT7b1NKJve0bvMYgKFf4NzqCbYGQdsT19QWT8MQ3GPJWd6NccMJzFN6K0Nxl5v
63PH9VYjOBNKjMydbeivbQjSfFBMfJxF/zcIC5wm9RMsAEyxZxZy4lOpKoKy6fE3phwG+wKkobzD
3KN2np2aXKrN88xDeTAFNYANzvqUIu+dyAWzje0c0HvNreGa8hjOjxMruXMRyw9noapsGav4RqSS
81V5SIjo3EZXSbDNwAFVLQlHSfpunzoHfJifiHG0YpuoD6lxMjJd3dRtykek4IaqpXogRsbvDefG
QZq4N1Q04GgpIe6lT4g8ONuoYvKlpbwwh26iCHFUmaB56aryYdGRwJgVnhIYhRGlFGe9tJ51CxeD
hUTL3dGeLFUSzsuN1f4DnsdZLjRi/lIaJ2xgnE1VWJcse9Ob6UuZM+MzorER2cJmFVxQIm/1APmU
HrMAoUCis+1l1JC1LLsNVE7/a64GyvVsr5xP7jtUCFrFkFymJH2ZHXhWhrQfXFZkD4NKoZKB/R1e
271s1dfI7fRAGfP6qPY8eu01p8XJiIDq9OFknzWfxHsdCg4/dkOCG7R/XVfmi5pdU2lRe5Fx6me4
hJNDSuxKM1A81jo1caEbjDmkJIcCww0MWsDKNBx6ha0dRFfYOwOuCQpEFORCOxcLDgclo0iYdODo
KROkJKdHKjRjWQZxwlDFtHTUgbh4k+wOHXfmE3YGsjtOzNXcO14iUBks0VOHgTXJkIT7BhSB2hob
P53mvRw4E1CI+j7q7bdRmQ9quqAP0B63iZZG8pqytsVoZX7iJK84ONYPb+72QoUjVCtduKXLazzj
Qn3KCYadukTbmwseTSNyH7s1ysdwA+ORoM4hN7VvsxpKHzkf2NkaJzZj7VKy8lMwm2+oB9+IOMdT
mgRdlYpLnOrPY4/4Fqfjrc1B6PeIA0sKr5FZ4ydkV7BpXLvy+AjBgZPH3uiTFPssw5ynRxKyRf3L
a2hlw9isZaMY6jickO0oqKOmkne3ONSRVQXLg8mc94bDB6oTj2jcmVFZM2zP1vhzN1S4rHHbT9Sr
nBrxPjsWQlPKbR+qVIzrqe4EYYhet+7TCCy8aYb1z3QsybhR4TIjZd7bieG1eGBRLBk1lgdZCZ3z
MJsdvWj32jLTxdVr0u+W+s+QzadBhyN6DWgnNZkpOOTqcW2kdH2QH4gsytGiD35XmnhWHZLtO9NB
Xm5ApRPtqR7CBv1PlIXXV7Z56T9z6EhH9GYy0LKiqJkdZECkLNq2JufhuAnLw0R4ig4p9FRpcwjn
PwgQOB6zonQ8MZlHu3TfqA4H7gfQdozq05zTSls79HHZ89VlsYL6r6QXt5MuShoH4dz5GGInPJvU
+6np7K9CTkOHxt59wiUW0turDKvrsPAk1sOHmBQE2KDN7ExI2yntETNx712VRHv64tmlSsv184n6
8FIdaBRTh+NkC1K4rgYC0hRepy+QJpO2BZeEL8AQVNNWAJP7unxwNQK1YDTwignVq8R8ZLLmmuhz
hotJOVHchP2nCYHMiXFnICZgJ2EPPsFxGkb2Pqq0zNsi9X1Yf6ZTZj7ayvyUYYHe4UEfSO3sqJq5
Z2H0qUKWdlsL+KikzltW2tFRzZ9aW35dU9suk+tsxDfOAAcV0VgCp6OhF9PkISzm+2w66/MdJGvO
9qM2TlmON21CQRuTAXM4IgCFkxh0Src3vIV+YHAJyZkk1A50Lfu2xb71VW2hV5fOscj+/nd+giYr
Lijqv1wBUJXqrOOvi8D/NngS3b7/sq3yVJQURA+4l+mijNkSmCUBOq46kzMuMX1Oy0l4AYIYQPVE
tsDhdjFSNcD++gJoyvL0mBOSpU6/9IKyglIog5eZ+jI13EuDxh1UpslOSrbC6REtDnwwvgbmOdpy
9MX2rEx5z4RpHpl0CVDXvIlUQ8TbSh8FS/daIYml/IZOoZD5MXo81zaeMneJMWqDP9UwMpmphuBp
0VOCaJIO6r7JBsyaZv8L98bypth+BRRPli6atrViPGHMRVNlYwcuiz+BsvKiawK+Izy4kqWQ11K+
wxUr8AGrZHFgpcZEp3CDIjZx9Hsm36fypKPsnTrd8c2iRdL93/oLjNQXHLUIGyW+kaavbZo8Y8zD
nkNB9dZhn77NEyInU6bKbRZp4FukcwpL54dpGkPtUnHAy1tupIa0QuNkt0SJE9Dj3wUSH6BvWHO1
LPQLDn42tMkh1OufBN/MFfGjR/Dk0G5jGei1dNrYel4+cBEza8UQfVFy+CxAk2ksbjEFx+BUwuat
KekVjKEVz5oW4jPBI6fX0uQI3pa+im3DptGW/Z+6XcyCOMoyIf70CHeRxOU2OeoXWyx7V69+orxX
530lzUtTEvCoOq/KcABGTjbAPGRydnJSycUL+oN5ltVEYa2ydorl1ZUoeuSzOH0hsG4EllJLOm/q
Zx4vUCk5gO4K+8PRWalCpy33mnnFLxU+YO1ZymnB98TE5ZJdNRen2OruBHKDS4lS2pWYEh/6bieY
mTj4Yc81Csz5TXaAaj95WaEsMGdJUsEeCVITXnTdGieNWCF1SKL2x9I89UrhsRAFAQoopJ9dj6Ev
2yCrzjvsNJi1jfC1YIu8H0GixgPW7li1F+4F2Jx9Sht4yTmAIH5CDDog947swaYeAQkqQAqr31IU
wkIhA5dL1BLny1E2JA5knP+bxoSQ7uzuZzMuLovIPmMTM70bVeNRZ4E0q9V0zihz6LsF4+ONujL7
otLKlPAS3puhtHedIPIVL8pt0GDiwif8YGU0I+/+TRFu5FxkWEDIjU+cTujlKoM5jpuDhhUMisZJ
7R+1GgqOS7JgK2TcbO0EomYZEZKm/w2jM47BJc3hQKIBlxJlu4ZIHC6I7lrc0bXRmx5jvOCCmkAD
9SI5cUhAEq84ob9a46KdcLrmqh4hoLHWZscUw/LE/V+n0jk2pTFc61EPuLT7w6zw/WaMQre+GQ9z
OInTDC5kYxSvqaNZJwaKHdV84De7WQes1FIe1mPCTCI5nQvAKGzsSl7xwyPUCOVYtAagRherg1XS
nGr0mP+aJam59tB2wmbe6vh3D0vJcwIYt+tPA0ycCEn0hBJ6m0mx7Kc56reLvrT7tnKQLCJ32rcz
Ctp6PPMGVke0UKvUIZOExRTa/zGCLxQFsMwnZfKdwqH3mwUrEUh1yhQdhKid2jTKiX0TG2wX1ARE
nE+rq+wTxs6fOJwFBzNRbeducQLDKrUdJ9cCL88CWCshY6hBw722sX38IsxO/zWhaqq0rIuhVTU9
PeQsVNRgr6LIEI+wOV0JYZKfjUL5U9t0EvPc65zsecpz4yk2m32ix/JtLqR+hsG3bP7/x7DRnMB1
6bX8/x8FR00mqjQ7dDx2sFkr5SWqBmo2EnM4xYZ1hIBKfWbkXBQlwvGwFs/mZSiPQON3A6Hiy1Io
X0pk/MG/iP1OHAwtXPwqLN8njGObbG6/YsWMdwiDvHwHC5j4rNElhoBy1BuOLfpCR4FWBXXXqS82
m046LYxj2PIgxShHrn/rgl8/ZVK0u07DkTXPMwWTDFAE36ixAFDoenQcS6+PyxkHobUbBqk+FgPh
erWPdsakKaepzgBrswLpTBJQvc2zeuo5rqXKhZAXAOH5tAxZ9+rYLPNZtVmsQMoR41HuhvmldmEZ
c1wCDT43+rHljD1PlAzbJFgdumQQGAr5oKsNRoHPrm7aq1oqIc5C6yWt32LnY46knzvPdGjtFrQR
u2BCKAngcVA0rUfZ5OfBdi5tE+9NLfar8oPOu706LNh18hPzSCCx5NbO8xjSt5PE5O3gn9YkqVrm
QSjzPJDAydzYnAX5NG6h8uIpXD3W7oZg1EuFCWCZnB2NX16hHzuevarmPmus+NoeasBUH6aGxBbV
1cPUkP5mRzC9Ad/f9FT4OI58BXsvBixT8qAsNk7t+KiBwuzovmHhSu1IQ50jA15nnNqBRAFWAQSo
c0GGDYr5Luc30hNr69RvLgpYDYADo/mxxsQ9TTvUJSPB71Q9jPG305lerSv7mlavkPWnAtJKmz8U
CqErSYsJ0/ckZuJ8pY9+vB/VBaGw+YjEivmPKo+uQEqBWBCzl+g5QmGeU+Go9PAuiqY9V6574uhB
LONLqa0nvvud6GxvMN9UCj/UuqNwvSc/Nd9Y2AOx6140Oiw7U/I7X5VXmej3Xr4IUQRwsTwrB6r7
XUHd2xM9KOI3faZ3A6FcjuijHCMUzgs1u37OVEZ9nmrWhGXlhd1fTlQTlzMYhO3cUD2TTruUNuWx
LjFrftvOPauBNRDMCXftAL/LVV7AveIqugA6yBKi+Mmnw27DpC5GdngbFmfL8V7iqcJ7TFk3vXWV
vyCHZA7Hi/7Id7zthooj93RKmmYHkmbLBuINcOBmwL4N7j/oDJwExY1tDontB+y1fko2ngloUj/I
uW3N1Q7GpOe694r4RJWfoA3zk/yyT0J6j/B9jJvCorLKOBP66gWmb3j4hHX9sPPi8pqb+WVaPvuR
mpl8qwhM7pO2VfkYF8tXcqrrbHGc0MLskFGZYCoC2AWDZbAAZFiwoC91tk3anxCpxeU1PBT3DPhy
hy0wx+1nhoGdNp84ODxSZT59mS+VPgQDKK9upaBz4DQtH2jZon2ZrJ4r9NB0+ReX1kmHGC3FhY2+
QiVIz9pPHwiXrk1JET/LPN57NkCOpL2gWiW7berIzRTq1OCG5wgWWmJA/UBDTi3Tr6JjFZ9Ime0t
g/lresd1vpdM/8AzmHXg5mPZGKxvWd9T7Ysy5KDLn1RE3tR91rt/rYh/Da7ZIvkRBJnU6gjsTXBE
s7qvSj0pY4afqNn3fFTWncMvrRdMpZcJR0kJYAZi10YjOMKGkd3CoeGCUyl/r8EinGOupdSyWd4n
wUiwTSaeQsZUdx/7tv/IaO6dEAlYZ+/ncT4Y8WuX/eD43pDwVVkIx9VVzS9VR6UQ8YKIMkd00HQF
Igzc6OKzLZ5zPCsKTPWyvWbNK/iwPa6PB1UcVSyqYXFzyirQsplVywXaMjfINk3PRCC2g04f97NZ
sVufG2+IaXLKtG1rHZzsWkhKMhFGpxTH/vu6BpfpWWFDiXtTFZc2DNgkY3k9plN6tHHC51QuJvDw
HX62iLB0TcQyhm+dfGFDjePuMmJBoO1oYKU9LOpWU864/4KiaDd6j3kWra9+06lPzIIcm0NBrlLj
+9g72D4THosKQeNeJ7be7pOGeo/5Z10HdsNH3fWvHQkkd5x3Grqo3e/IPe4VPMKYN3cEOn2Wm7su
WvYieSOLXJsgyNHMp74ORn2gtoaTVAHWo/kXs41wEWVhCPcOzpwSCOGY0qJ3UohXVzD1prQjgnYZ
G3tjcHJu2VmgPCAZEwa1vGwkzInxOX0AXnK0+2sTctNl0cWuDwodI6Rp9fkKl4esQk+nfIBPkjqm
IBLNscsQE/V4W3b6tnRjv6ehGhxDj0LXA9EkVckD3m8HeP8YRYvUK/4xAVEtAkcjUje83lnx8H23
PvURJ2YcyFurwwbqVghRAuAIlsV67J6KqHyMwf7xpqagASeBgf0qvfYTT5KwPTLmbl0SMZJCSgUl
M2KxOsNzf5zm5JE0c0BrHF8rBkQQjTM0HYytmEl2Ar+SpK2Y7sFdaH3MEwV/8KVpXIRvRUI1esyh
QI9D6JnYTBOs2TrzFYEJ9g3dton/adPzip5I8GWzXGMD4hfA9NqG6c/2uNIoQvMqLKWZ9qOG/P8U
b7WW+AV1hya4+JVC39TsQMmtJ+HEceIRqM/GMiCa8twqokcYBhxKaPoL/YwKJkwg1JStHhj0ixnN
vtzARdm0pgY3RQGL9btmEwiGX0qjPTi4nbtUOzjYR0btTSUls+inQd4Vm06Ehp5Plpauc89j+kK5
z5/WcLg135qCd4OhvECSYCvFS8TZYAkbedXS2myoxygXXmJGl2bdaq02q37cT3h9sOyNQPfKGBcI
AGYgJBsk+qAB2JWmZr5hYSKz/sgZmQKVS07sgCMxX/HVuInyoq6r+wRMg88mgyO4eBx4jE/c1HN7
ZGnb5y2ZKFDOeolLZWBu5YCm4zdL4nUL/aYq75i1bKLQfRHU8yEr2I8BjmX/jwL2LLuHvv4J2x9j
fIsb9LsXe1LvmNX8SLJ74dhOndCuLwnDR/O3SQ19F+0b908Ma28PT6KhIUo1PjfW96hicSzRPtSn
jN/R5E6NWvT0k76Ud03civE4tijOIj+1azMzFbZR4+XhramSR4fGmDIE+B57EL8osazOaWgHjPbH
It5XQn2Prd/YMrc0njqPTvtgYUgqbBf32gTrEy61Xh8TKhdDVizpDCCe7qyqr/dGh0ANnd6AEFe+
6N0JV+VeOhmmeiQzGJvOj1nQfdMfbOgrVpb5Wl/AVIqYA8BrC/o2HtqVtB0nEGE7T3K7pXZ403nc
RzldvJXxEenQOVKX+Mp3n6FDr1TTGdPNJUdwJoquOPSBp/Nja+pHBQFHTMdmOoQow5WBtyp8aM2V
Q/6n0KTJbumUNe96+4+2oUCib9L9iHnjneoTf4JefsvJUwGFtfUUIXzN+5IQLh9oDmEbotJcFdjt
k+1aFDDaB0NIz3YQRLAA8FR3xiiYRaDqKcef97phbsJ+gMDWXVvg9s6EYW56k/Rl9vjB1u0k9JAL
h01Pc3gI523u1bQbRo1fdo3Ge6w8lIlJF9H04zbgGKRx4Pzjq/MfR/FT0ZePOp12mBE6vxjXUInL
HWKeUm5OEf456kuM8lQnxrFZ3kfrOTN/xxCTogJsB+4duLcShqq9PBaF8zi6xYZuBE+Gyi8Fmad8
YbeqvOBRfx6RQlis/ELSp/eBliK6ykAex/BTxYtFsNElDkxd60gEi3MO78j5kis2NW2kca1YO9eR
coEIlTnTKbLNz2Vt1QQasJ14rlvquSx1koYjDZ14v+iQUJi7CP1RaXd1Enma5vQdNxXTKcROk5nf
tJ/NpxnL4jwz74D2wz5C2Q13xU536nOJH8qwmsclkoifGbZulIRQ27k25++6vYdLiixU3kHhYgs1
cBdg1tOVrTJGtM0ux9pqAhKZghYRCn7LaT4Q++kMIhCLwr1/5qASzKW2VyAWJldqLP1sX0NXnStx
hmPqyZyBMHTkd5yoVxulgBXVAfho0JjvnfvgRu0GktnG5rRfMmK4lcI7kBXO4Ag/68qg598U6d7t
MPG59b5jQVnTphfJdTvdArhTfpbVKJWgGVNFD225ok7UiAIx7xfRepWOKrwOFkrLvr18tZxym5Ro
QJof4sPgYjHyfTYYkDi/FVLQlak/Z0VxB3XqqRz+cqp1ci53FaqRNYAu04+TeVAh14PsbuAcxHt7
3jsCJpJC/xGIK8N+TobhOQQKtJ43Veiv7bZULeRyKCdrfRdqMuaUqj+YFKcj5DMEjruxuA624QsK
YTuM1V32nqw/ancDZ8ZaOYLeVwN7q6iK6l8MlXhFY3PKta5L/7Q6QrThy7KNk1h3i/JzNjh99tOu
sh/FQlZ7JquGz/m9oKJxbuetg4IXW5hAOC61l4qobZhYRyNmIF0OS/eQgXlMrdtAl1zLat9V3ipY
GcRrfB4/S3lylTLQneatZRFlkuSjNXQhakAH1wHJ3QtVsdehByc8h2flsijDfZyKp5gGXp0xylkK
3wSXG9XtvrRHv5dkplCx4/CzIUZi5z2NXrjnKVFsgW/8NlCAIeTsRrDebR0fpxZ01BgsceNrxH+c
+ANg5ZnOpLJdDv3IWtG8te1T0zyu+BcIw4p5s42HhQMSroUMCjvFFWpkeckEOU6SBGLRX6vK1Sph
rDteEXICBsiUrsBWSqd0XNhqsry6Jv6bHktWBtZYxaWrmiVIIgx0ie3seUJ7E9MEY1zBJF2FHb0N
kOLY5cX8brQF5bO2ibgHKp4NiEG+rks6c19LTQTSwIwfvYS0FSsahJFHTurbJkist0ELHFlcbDq8
LVL7zjllVHGrRyKsY//FezRZswUkHsl2SnyoNU85Ps8Ot47s/zVUnKjMGvy2BDx/VWUi2AUClLO6
hhDdT56kr7L5yfE7D/SVaylVXtUj9lu6O9YdKq62ESTCBmjxJoOagDFrTI6cGD0XQbYvr3FXAWvD
AT/vxJRjyiu2smlumrpnXQmV/kis5VTzJmvj3GfEAUq3ZQvzzsCPX1kz8Jr5EEoPVniO19yrOj5g
MQAa4RyZvGIRQqcgkl3lu9b8sBCHVeVBI7EwyZKR0L2x2WUlrJVYs050v54GW2fIY05dnqR2NCBO
qWxyYoQVZEK/i24s3sxN03otWGM9UnY2vxnuNRbNhd+E+xEasARcOXdPHBP02gLsdZh1axOrM0Uk
6bMub0Ai0oZty0MJJiK0PsluYBOEdJFVb/2EA+SJEqSTxQaKVc+2qE+tQ/SQVH2W+nVMFuItNDoO
63SJiNbP10HGBOQr/Qb7a97lXyBiPyfzZHGiy4pwr5P8sWtzP0rI3kifVWl/LRz1BpoSXfawdglF
DJ2lPJYkpyq0NNg7nXVzoapxvUVuRLCGG2UueHc/2Opfpci9kgMKPeCBKXLNb13GJJ65jvUk23ua
k8SmhjuyfXaQSf7PUoCh/KTRZ+kexqa8AlPZhQj+zYJARV2g6K+DxkPfq5wvqakH4EI0LXEAaMla
7CiPS5V+q1FpPCbOFnEK5NIhbc5dt7fjs8Y4OYAVLMsJxyswOPaZUFYiax+xJGA15Yuh2S2tBmJ+
COreAePqfmXx/Lzond+TuavSsL+kxXA2FWYwSzTnEojndjSHtadWvRvNrxiGxIcMcAx1uFHGONWe
q1LYNVSQN9xRtA+gFjZs7Ts/XWUWcYyBSlCY4L6kwuz/4+i8llzFsiD6RUTgzasQCHmVVP6FKHML
7zm4r+9FP8xMx0R33yoJjsmduRL8LONiaHqIM2EW7Y16DIaeL9icNZ2LTAxWsSMvIbSU8uw1klVQ
50QVj4u6fxkcKkKrWMt2U6Q/srpJ9g2R6AQDhjenRblJMlsPulh9TG03XvFdlh5+LtpEERy1VI9Y
UfFwYuQZ8XHQ7lPJXlcUv3AVqPGeiq+kqVCGNCQWjQlayvQ2xK5wjZr0YmvpJRomfacIFLpisNEj
NTw6I93aaRMIDKv7hXGTXmj21nFmqhHD7Ixs99qtfoKi3RaZlBwyBjEM8de7IInqxml+aDraaQmp
a1p74jMErNdyJLzY2404SimiMWzXvW5Sabtw7bPyxH5JUSl3Qk9BAVXd1jS5Mzi95hErv07UcQfg
ZMisD0MZJDw5RucQbqB8tTTvQwnUR1bkF+T8VwonsELRBgFZS6xtR33xrJhcx/m6q8UmzDDhfSut
/rtuRtS3sIaTb71wSxAekGq/RgL1kmRQ3LoLp52FjUaXh51KO/B1TTPUuUwKA7I6XATzzkJ+z6a1
ArACHixk1sRi1P8UTOkXoPHUl8HGZ+0PgUX01jJfGOQr6QI6dpz+4f8WB/yLMT1FmthNEwEtJVe0
JyTu7zBun3rTqn9yEM4QtvaGUAo65TjbDGnMPMmIvZk9vPqtAOoGo8PFtpjTmw3Ma1Q0lebnj9YA
WLSbG36qdkTlrtZxjRlGgQkyftNt5yT+p1gSg6mFOK0aL7UHkYJWoX9KSOqh5DcFlYsdQC0ODvJr
BSFRv6YG1ORFKrm9phB8WkGDkVBL10yidPsVaxxeRp3ruTUAeKXhZDGrW5HhuV3AWvxUWefQ5ij9
w+rN/ZRpDc3W4Xs9puxJcGcArpvvsjGzQRLkYml4Mo2IRUdLkGMwk42qPLr1wnSjy7p/ceysB5+B
bWWavVpWKV/KbOY/c+JnNo3b1HPyCEmgJJeHjZdtfS6awdGDRQdQVyhUBLZm+DJKsLiMKD/YsXlM
IglUNbKEYiSveMKtg06mVyQMl5cm+bHUd2XiyO+WbEJSe1Zmc9pp9DVuZmxUA35OsNRAMVs6qyok
6HA9EU+AuTTDfKbfr7jMinXO6+6gOpRuZuRxq1pBN4RCvhkSXDmgEDHq9pnw01pZyOOzb06xqSA5
ZLSOlgT/cCKMffwFDpwFaxqrk9q/DxDEQ238zrUmsBN2vkaN2NnpudbkjZa1+wVR0eksXyzaWWqa
nQZMRDPywywWPMIQ1kwssNpVixtE06ci67ZE7w5V8tKn9kFRhZdheo2G3G8tDX7Fd2tqkCYVTE2p
p2Dbgh1gqRJ/7D8D4Gyr1ge7JFbK1S29lPBl3LgCUcgGHRA78jiv+zqCbxo9kG5ISc9+zb7W5JTC
kYg2qheCIz4GclC4FMwwFpfk8m4k9ypxvrkfF2BKTFrro+V70n9of0BF/SxX9YIHy0lHcjU0mD2P
S0184cuyr0qLddU50PDAUKLYRKV4M+NsB0mKXE+ztYa3aJkDtQOZHP6gpj1TNx80iXVsFYpDvJny
doJEftKFfLRMtmCCZhn5K1M7JrG8c7rMHygJMJ2b2fc7VX1plr9M/Zrwe1Ijdqy5RIboxyGCtdLM
LoHni/JR1JweLpJje5ryqhOamcC9rx9Tic5S26+dzKFMnCkMJASp7WTxlaG7QGNEBmfemlHLkA0u
bJDbgsigxdwsQA6mrRez+C2E/2XtDzQEdnR2pwkrF/eLhItf0uI7zrqDoj9nMSAc7FQjHzexOxJ+
zn1AtskypoOYxEU50aSdHLR0o9qfFLqX6d40vNyhLf5Ja18nm9JEX8Qrdvu3tJd9DUmMLhsuK+kp
R62SuLglhRdxaiihN9rJdMuV0yKuIFncqKZodaTqWgNSL55U3biN2gt9zYn9/L/qawWwMtBiGDG3
HDZXP4VNjZsT3gdyKkam4ejATDpP56xYtkkUupb5sKuLWjSYIpaD3kO9ycpzCe5+VuC/8ERN2kME
JRJjFjfAoTDeaRinS3XfYO7gapaHIzE0ZnC8BnJ65qLNlQcwPO8lIgoeMvqG4mSt53brWNovDu4b
bGC6ZvG0Yz+X9sA8rnO1BMRjmDwV20znasIRv/hJ9TeqRbgLgjnr4Z/45uhgkfB4mYTRuUP2meJT
yrU30vI7jStGh0l500oyox8NyjqQUfTFod9VTC+WmVyngczKMaDgcqOcJkFdddt6kX4SM4qGrdyX
zPadUfyrucSXmJlykgEHAbN3QE+CwulOzJozDJLTsSs+YCwsI44k+4DlglDd6tDDBu+iTREScasK
Qx30T0cgfvt6TqKz/gJWs0pH4q6Ia4Xbc+yBk/zfQ8ynW29tBndFfsb1ZBvkC2LekWirV8ES3uKE
toeUB7ndhB0NjVDGG7TKlQd1oQIzMemIIIVFpcCGTyuJdpyhLQos1yrM5XFhPnCvmjervqvYLIFQ
upL20YL3ajXiTxjM7BAT9V5KuxPgeya/rymTOkBVHqNqiMG/KQvo1EGQTnijMLvKXxInvFz0bJSf
En6nPmfjxL45DSTzGWY4ONkr5WIqX03+WfCKyOEOm5GrqhXVJ4rbAPmggUUa+dnPIv9oFMN3OL9M
tI+HiEKpiqurATqTc+Kyf+SIrAuahJzFHuPbTZi30Ih5nQyCMNAi2nQtsVAemS3z5VTcQtpjE3fX
hd5FfDfnPrUuPfelRY5OevGA++ezz6A7gzBKyMvVMv7Wl0EdfpWmuQELjruM+u3puc2VXQrbidvF
pu3D9yEtXSObLmYd/w5q/Gala9sM+g4f4uhwpIo1/ESzJf4mcMRJQWMRWJLwaE2AeEOrYRfTlI05
dVu6g55CArbychs6zROl/gnZ/KlfqZic6OKLFdm+pXgMzu+2IEFHL2TZUapMXoil1USfH5rpNDsp
Z52x/H9UNLQSeSS2QbvmbEqOIO9fBOZGQC9vGcYcRf0alOp7gIuc9/mlLLghsqcWkVgZ88yXkkOs
farKm1lHN/NL6Z9awmdh95vTnq7F33onHzo1IXJsf4zS5KvLulRmH+lE2Q+fDAv4RycQmzjTWjzN
a8yXccgAVD4sWsxv2a0kxc38FtG/5UIzxDYxoeoQJclWRBh2HMT0unZ4hM195Og7AezTket9Q/kp
HRYMSj5kJcdhPL+NefYsuuoujVYg89aV2lcHjcJQBTcW+7hMX4oA1aNBjarGfQJ3uwRPYNoLJ5aN
vKl+x1Nnwul1c08dXBEWGG/rjWLZzJaTPS3m+VDfW+J5aouDX8TXwon5J/p9HYOKao4UXsKvVbZq
Oj3jyTs4tXCb0/Ooc3fkkiMP0s1UFvJymlvLHh+BZFEbdi0YGDLTInBxrGrjOZyZEc3fHAwV7sfb
HuSQjagOX44RuL5wNGfCareXVhqoSko4sPYbniG4c/FKZqxxDvEfnfXcxA+vsNvLpFsi/R8ugpIo
PQ48ZbnGjquFXtSctfQgdx+5Yz/Jyc6Z71jAOc8mynFpTXi6SpAC469OMV6CmGV2qX5uvG/+HL/Q
O7TFSXwUprWTir++VIL1pRiSt7h+GCR2SqBWUUHrbXjFqArfwpjp3N4ZUBTPRXFtG58BCDY2Swms
DPLzlvC42ZB1ghMp2Dtp0utlojZb2LxEiSw2Es0fE9xSPETQVLgZbjUANE/pK4s3iXUJyDpRGAPt
Egcku5hryTtOriVuYboKHgyGzROPQGtspFf112l84AYeRRCycFXOednDwQS6SU4YTphIq3vsEO1f
qqkvuWoA2kL0V+GOOAThbbAkQmGuXN9SswxMdjurBZS39njLnfXUF7r7kzMJjG15ryp8M4RuPXLr
crO349qlPWCfV4SpxIgIyl4v8n2RYaeE9Goo0VZBKnEY/LCjIBSMdUC9X94n24Q8esDnoZy5KuAJ
nV4y3PNb3KR5S7vsprhpf+XXjB//WuHGBDAiHZL9vO+epxcCpwvlqhyF623zgSrgYGce3I/ovXrm
dVsdxzdn39xA726ItMyEFO/Yiclk6/lzhG9hZCfne7zmcAaGAgvRMNP6lqOdkFlimshZcmZwNinf
SVghnVvDnzRstc+R4W2zpRX6gFFAPOsnhV1IJfJM0Znr/OPC4UBox2KK8sFwBAjJb3HDUkd4jotf
Kb3BPme0q8ye3pzNR0UQxt7xtfXZYarZWTetVxMRJVmOO2A5T9iBZ6Dtm/JvfodKgE+Z3AXH0IU4
fOk52kexJlcCdF+8w9GGNG5p25jfeHY5BFHX7PLc86MNC8U8/ID8KGTOxeJT3gsmmY66PudnwnVI
8M4P661UPcjUYA8gwzlGp1z2HCXgSuqNw0GPjpJ9LOIju1897zkURz26cSDVR1xC+GAEfKNDBa2O
LxAyPNvme+X3Z0ISarjprF9CvtY/+uBwzFZQxsaAyQkyCvM9SHjNclEYp0fnxvpubZTT6WgKeETb
Bh7OHrerYlxm7YWpcpQ/y92DanOjeWnZu7iMRo/6s9KpaT8J45pV+yi7drRm1xOedZg54hp27B7n
FyPiTXiTU78wgh5XAGAMTm0hv6j5EPxVpd6l6VxAqzexASs/Ye5Lf3XvqzIwPq+LNvGdlQiDNDIb
AT4Og4mLYx0XG9OW7EfBqQgEyPZecBZ0+guXgR5l2jpz8MNx0hksWDsDqvKO6YFdnHX8+GSQoTUt
LvkbHRkMq6ayCzMKEbmh+lnuk95u1JPBlDN5UegUzwI8nXq/a3Jf7fZQbcbmmYWCxzskEMFzRlMQ
gwsUs+gbTHYY4+DhsadNxS+1Z1u4fbq3lN38GAt3Xo7jm4okH+NMuRiSN+o0NlGy3W2dz4y1lqwB
GTTtmUekrI98u13PP3wOh11bwbFk2MVKG5j1eeF1icKzgYN6V7R7HmJcaMjhT/lbjDsh3bft+itp
NCC+LVTd2a6xawxW1fjLkM/mdLSqY9cFsnSwqUTND6zqiu2mW84+8+ptXHWJkjaW+cEvJMdc4y4L
vVkFkH1910Q/i+UqFZtF/bRYW7smnbU1Z0IvO5V6oGxfVn+5dtDUA5idEIrpcm16TwdZ8sdHwXfI
Ptl4duZOxlYzL3Bb+Hr6/XTB+0tpMlK07nAyAwcb79AQS/U6qrfp4spgDdot1y/GuFK5UyiFb39R
si0Icv2+jQBDeikoDFahlFGANxD0xil35sjJQDYk1l+6Gt8Xk4PujcKPlGMoCBTMehXTSLceHh3H
GeeX46DeMXZjpL0Flus0G5nTUEYyatNcCR5G1xw+9nAmvsXAmycg/Bk+F/o/MihYLo1ZotzUuPRU
SGkMLjDokopzV8aRDssTXeUwYFSnTE3xQb21XIcwMxglFV7EsK/Zg1yV2h3550LMlhzoN62JnrLF
fWO+SX8JO8qyBxXBAd7rB4Asu5wdsXrw1vCr00sz7ND1S7ihOd/ga6356eeK8XvXIMk5B+x6MqeU
3sVvV/AX0C/TDXWwfM2AB/l06blpycIyscKp8NyP5r5HwmOxo+XLaHA3PaaJe6HMtRtVCIC++rQa
SgbpblEIgX+IHAtsgZ01BGp7bjAdET6ScTC/lOqOkVsiDjZrMC9IDqeA2k2aK7etcp6R0tYydxYZ
fX7oDDMNb0KS1wndBGm1azuWjy3gg+w2bj80boWbLDpGfFjvxeSzEKvhvoi2ORbD6QbmjGlKI4MD
eFqYyjC1ag/oiU7jog9QX+qoO9OErw3lIObtPlE0y3s4Y8OdttbiNQUJMYSJzXhaM1uLpwDcpc6p
kqGzsmL7ZOfy+CnmCgEQB4vNVsUxNeySj8lxZ+c8JpzwAqycIS2d+hanSi+7GiXxzNetACRPDX6E
AovMV8UmekZfa34UquteeMc4wPHJglBsbFbSrdaetPja8eAgbBd356ucXVFjkSEtd6VTKlvXA9ds
kfhptwtwq0lpEGOLdy49yGUCgbULUqyJvqhyNCk6Uw+1HPCrVbGX6V4Fi4BZ/r9R2fLzzTDgGNV8
RtgkH1J70W8G8TFwKAwqqZk02Nu37VeWMJrYc4XCzEqKR3+neobzEnsmuKBefy+rH7nZDu2dqpmB
v6X1xt+OzhvOJx6vE68FX1u35+GhiiT/ii8L9jMmEXT9detqC9dEHo8ZX/VygxYx64hQtBBuxEnK
Hia/pnAZrDCOq9p9Fh4YZJjcIXj0Q/uqOweg8ui2vVdYAQu1QXGB9IZgPxU4b/2UCX696cnLbpjV
TRdWgwnRRRDrvgMXZAhKtOukYhnoDwZkKSl8m60AI54++532b6GtICHSfR3+yOVBD/ip2q3d72bn
y7b2HWh2HcJDG3QNxUjjQyuPcX9CxkpllEsQSljLggxDQWs9UN60F5aL8crOXJD7SILqqr1Wxk9h
fc9tMJII7mokbv6lAvQX9g8gLhBR7X2Fo8vCe++3sHHawAwPjb0bGHBzVsepsZyJYzL0HNkWitzV
sY8T39ioyBke7xBbLPGyDhoDcSZ84cuGu0DFu4IDxlhPiepyJI/FkoY/tQG+whJJ9JXzsepm7xyp
xbW+WE8rBnJvvmuHnlqldHTzBWMkjIa7ZPHAe5DAuEFxLrEAeN0im/MH/r9tLl85oIoB/YdI+Aat
uKz/cShJrB+iFew6vPlSsaXrLHP2WX1dOtC3XBh8y6RzCqyKNzJDDL+I3rqCTo4rVRdMz9m+MoR2
OsZ99m1O9Jgbe+eRpS8woGJXfYcEZ46ogkfwHi37nXImrhARiRu2bb41ykOLeaEcTzpdGhg5qFMb
+3MdX5XpLqX4fmvWdWpESI1anJHUU4on5XnBBr/A7I0sn8eMc1XFFRIIczUdifZQY8t7wXLHS1df
ePyskZtlADoMQA0+MbhXu6g9xzIdlStPgofOeuHJOlRTySgAmtR6fOWxissdB1pOAMnNRP1/153N
cMhONEeycPDfyC0cZXjJVY1R2ss4HujSYCCzNwkLkty2PG0dH6IvuxoZnggKE327rD4nmKJAfZTM
qxgIJD+O2IIXoBUp+p0u7A7NbSke8whzVr5JNXUJ2Grg0HK5ZcQsS5uETqY2nPaxI++jOjmIRQQR
dNqpplSZyyneQCy2+EYaz2SsavbyfW3zmI1/bNpjOmJVoBRGvNMSzqnMoi78ObHxYI1XacSGl+91
ZBdUEk0J3FXRBtPJVTI5Q1tZQWkIWxKSKB14yGHYCSd6d3nmKrnZLLqErfq5q6nHMEgEO+VWtijt
lvBoc0MQww3G57a5zc11ngT3jHNZfVNIw/KOzy5+alnZq/JTaxevnL9y4tt4PcvPjpV3pn8qpeVB
UmzcLxhklE+j68FZ175d8TkPiidjLxj3BqJYDSohEylffc45A/Ya8aPMYlnhZWkuC6u/Prz3Vg+Z
SN931EcZDbOsUTlP+UycBeOG8RRRC5guKE0aqcfWuNk51CAeBGtCc86tzSgoMFxOOYoPI952QMmW
AKJHvtBxwG315poIZlm/fMh9xlq+vCTqT9nSOhFRbt186RBcujpzi2FE+4LGxzmO765D+4xunfym
qUSxvl/K/KYbwAoYMP50+hnFPhw+h9rY9A7S3m0CNpU377L2STcWfvf7Er9i+vApRLznuI4hTprB
NLzleoPcGRnAQNaacJ3rTswJVfSUj810KRjVYuxFQ4OUYVOhoI93oUzmjoFbq5D4sXWH8z5Z+iEW
fqRzMVBTVmfFLoPIYeIiTV3B7Gss6TebOAfarIm9wMoykWaXna2UTSwzxPowXdFUz6zFaxomdy0C
LbPHv65kNtQPamAVrErmAuaKswcut0xiOgXnQ2sgBTSMKBs3UlqOcaGNLIb7nULuRUrZrkKJy/jM
cJQCbTczdrGZZwcJIiqj//o0mTx60SmxxWsC1SVyjBAXiPEUzuQVjPBBw0WEEVhiOm/CWWtwd5uO
jb9Ktd66/xk89xlLkvQv1LVzZWZBaPMdRPJIyJErRNK9VVgpKlEwkrUVWFrKTS97goaaF07IW705
eEVSvxisStQnkWPei0r/IPU2cBsafENz9vncXmqh/7RS9EQTrOeY4U7pEQyShdvPGrBaZi32AKEQ
9XitetLoYdUfZTt6LpQsdfU7B229gYK7SPTwdhbC2Cw7N+EUf2ZnfQ90mqal5g9zfiSMvVea/l8f
GoTJuUbUjL7K0nLHOSaeoHLVVA9dnn7UcqQxellLBatTOGi4bGqbIt/ppCqQBNrfiTXTqKsFp1AG
dVJ1fptC+k5rhPuKFi/8G+R7nL4C1xXhdrFNyv6q/hDSXct8Ya1pu0/WfDJI7G7zczlldzkcUwbg
6RHMBpnPjkNDT8OAWiP4gUzX/cGSfCEBD1MM3URvRbChCBpv/HoWmlidc020QKTIhzfx6vHetVl7
zCCnlZxdydozhiSvu8XiKOM/n6kz02m5GoYJSBCfo6I+y3r8lFfWWzZBERTkCEA+HEVR3DVZHFd3
MIfkxlZoUE8jIu7t0ZEZRzRKMEXxL550WOUAApEIIay1VN6QrDkxAbzQTULYmsUFrCjtyLY27OPx
bCCyNdRQGSGffmWZPP3FUSrNi+qIf2bL+29J71N4b+b1nNvf1BSseITUD+d8MdIDLfWH3Ma6PQl+
v9wzkEHL1PybWuPYw/mVrPGpg+K8sSdWlXI4KjRuZNiJM748wei2RNpdlmvNcChVtF3XWt8ABYmw
UFgDqQuHU5URp0HWz8L8W1jhW8aqu4kxcPEj+lBcnwHnn5VF4r0xyz1EAOaH1UHrIt9Qkn3t0NIS
g6RFGIzuhsDGKv6QPM+hPp3FbD/IkWp9/wQ4na4LCcRbyN1S5Y7PYxR4Ghc6jh6BzXRTBn6rITNr
+Zbrx+Jcodk+bAX5utV3bc8Wu6pjCf0GNTpjfxf1oamYalrFuY2NXTYc23kIsqK7ahpJSsN5SZTw
3KTv2oqCXMf+Gm5jwl9FnwSJ9txqxLB7FIqC69qAUJaeMmyTNrS4mcOYSSH5WnKb4j8TND7SFVVx
nHkaigLNMcch9D6l39n4uaQDvPFTqf3A3YQTtWw6Rr5QnoKxpyhpQddiQkhOC0dqyTi9mAyv5gCS
dJhGOYkPxKXUeqKcyCZfEropgbRmtSWwpejNV413rONzURJpW08xmSWmOzljRkBo1GTi00rRx5fO
dIWcuqFUuvJ8UGhzS36t6KPtiD1xU2Yx8yWsZlAHmcp0gEywVyuVK1hmo6zypvG9tT81+xP0GVXj
nh0/6uyD0gOknpF7Fo7MoTh1XYLRUN92Ijq1CQtMn+9z8NpRf1XXWksdOFHY7dLC8EsQZJVAq5Rp
MmtNiLGQAWh2UAaHUTAtbRS3Uormq1CsdaA9vAB9DQdl/oHJtTFeOtFfKi3yE+OzLHEjdw7S7x8Y
TDp34h1cQ4+qEzycmqeGNa8aRnbQWBOAoG4+1dO7bDtnJWe4nLskh0/pEh4ybTmo00AtiqDtreRW
x0xOPehj+KUAl2YEcar6hdlpSV3YjG9DBjEnTcwpAZnHIXXKyolxyi6lRjYiSzgKBvHjiIwE1lBo
xrvOWYwgAY0s+tQ+ZFZgZsPbMZpJUIAdKC2PSyRCCwgUN3I6V+W8W5EPdNMcddWQtw3/NJVfdTFf
hlAHk2PdVAbtfU80e0QGGTvuGgIbeij2rJo3TEhBlMW7uiyZSHCTBTV10xE3E5t/O9ryXE63pLkY
AOY2TiLvIkH8I5QvLWXarNE3daGH0pCODeMPo7D/NViCpMW+cwAJCe7LqgXkC+zamUQ0RX1VgOE4
r8M/yRzfKCM6Kov6MOPlQAT1ZOG0pO4EqjstLRIAeEu5lTBI1QqysD0FkfzdxeewifwxlC7lzhnY
hasAYumTOhUXp9B22dJeFxNJm5mNozj3OWnhn8L7HsxTTNh/moD0QPJ8KQmuRFhzEmzKGk03gNX2
FjTtkkvv5BD2r07akoF+KS8UBOFBfjgLVIl+/Cbqh4qh8NkSbSBRmPXxXhttdOVfgaprjj7z4Ysa
93up1LdGWP3JPbbhJHqe+9znVHrljtdzE+klfProdKYlv2imAt5FD/gzEaTkP7mzL3Myu32jAVGT
AwNAiQFqLe3Ut3as34XoLsbYHOnDpCT4fcrwMKvqCdolheojW6R4Ng2LOiuQWTHOauxf7TK8Myji
aL4zrXsXa0EySbRPZOeFCTRkHzB01qNgONkM4b1FlzUKXEsW6WOnfq+Hj36Yz0vWPMpheZfV5Cxo
YyJ/D2sz+xHTrafhNJpeJa5xaYOKRJYfHHNxVheeoPSR8uFOEaf0ItlacX2HZ8YYJxqYH3UnuFdA
dOmT7zMvB0LWKU+8rz5uqLMg7ZDzGhqx9mNPIZJjDS8m+Zb7btMknR9FyVOvOvTS0vRomOM1x7zO
GJnL0EjsjT7hF5UqBpyCl0nKH/3ivJZy9DCQwRWEOmg/+0Kx/mRBhtTKOFWVQISRkKBz10SUZYhB
zqMQ2rMKWgmWMBSN/tJVDPpTuhCZy1e5CSQ/OQ/YiotQ/FgJjzwc1y0jHov7BH/qKgoBGjCm+7Qa
mZcHtOX72FqvTpu8tXbj15H223Y4c9Kqeo+xDFBO7k9te4ZwST+x6VwMp73NhuomzODlGm+VtRyb
dYhgsYeH7QcmCFm2AsNQPuLevnIJY0W3T21VnSx99Vm0ESG8/mrrfk8kuchNZ2MI8jWYSfYx4wvK
vDLSBX3VvUKXfWXz2uUENvTpBQbUW00tXSXyF+k0je3FbrKXrlaCohp5SnGTtcpPnbtxPAVZpWMG
6btHHd7DUPxyQMLROHj6+nXTok54esLbVj1wNn3P+hlT4m2smoOhZO8qHxKYVoyEu2a9sUGnCsIl
PGYzD9ss/4KPDaQowd9/GWkdaQA7ZQMztDQ5qmtLhIFTth4UrgXxo8mVSyUUNxvFbmynS9z1/2ZR
XvVc8kuz+d9KiXUMfTTq0Z7zSaNNaWuGXP9b6wuCy01btQWHMmpj+lCs7loq5VmfMW/C8ZtnnOvV
B1VzVxWkg79kZKfs4sS5IlK1N3Opqb2y0SylYWdX66kjPFaROMFHggORu71zol3Rr1A2R4kFCCJD
lCtBi/OlZZ5aJ9kaI+LNW+NN2WeRwgVS/yriflB44GH9isHvpOPIKaKr38DNA418zXKUGlJxEVaM
DsMAr6ySf1O+QFk3BIhdzy64spYLMORcADdj3fkt8RoZObXAxdAlTKjs1wZlSiJON2sDURsYJjBL
zHwbrfiWHkpj90cxLEeFL3tCg+UQNocDeDCYBz1OCAO0ZQ1Bk7gjuoQExCWbJ/rFsJHJcTCCWIop
75sImJOtCWqYkaqCH6HCovuWZFgW+OHs6AOqIP2y865Ia5qMokAMv3U7b0fU8hoQWY8/a3ConW+Y
BjJt0hzbXeYcgj7NkPotu4Ypp8axPYL12I9dxJ0shO3WEDFh3GyV+Nt0b8Ec0+CgUzA8WPTBZZW1
l6onQRQrG16m6ipB5WlTgLbSp4Wq1+KPNToDZxRZ0rUkZCKyPfe7lO1lJvnb65jBGStjMQs1MMQw
BIhNDpOMPZVS+LW3FMKVnZA144Iol696Z7kSw7FG7bd0VTANnHBy2p4ZRdc0HQKpQUIb+wPHXi+8
CLyeGcvK+gaEsJA7OKkyQUq2ke1iFr9a9IJOhTXP43Q+zcy/0XXT+skaHnU9HegH8fs2YI3jXsWH
MKAyrhZFigVaIv4pvbZ1hzys9p7ZYCqDG5Ew17BgeSr/ZtK5CyVXLIm68YRdQnNM5iXGrmaGQ4Cs
5ZjL/4ziVWv2iWqeIn044OtWP0i2+Xr1u/4x4yqXEitpMfAX1wkmkAoGMUTApYB7E6NDldhy4B22
P2yJm7E74W/cFMSa2+8Zw5McIR4bP6LkoDfkTECewoIH5C1zHrg1lvoM+gDC47Rf0a5qdhjMn066
9WLH36mlL5D/neFNLwN1+EdcpFG+ycdmyYcgBpelV/py1Q7Q1x04E2uiX9X01LHDFV1ypqzsHBOq
IM7Z7p2IUWQjLpk9vQBwwsZSnxGPURcjSznSl4xrB4vCXZa6AKw5Z9ivrvrtMCcVBwtdzBBvtrgu
9vL/sTvPv3jHdVG8z1hoFf3eJAPAdQfLl0UqwbOEay5Xk1fSwedpYj9AgeQwPWKgKJN5K2PZb+e3
jvkTZwWGRS/VSvPO/0CnMxR6qYFEYaylVRZtnLsqlmUICpBMOdwoaKFGEwBMQX5VMGVrF/h3GZw0
dXVECWcrsJKR7sRUGQw5Ttn61SFglxjvEq59Ys+M3yHWsJW0eJKy5RSTMFlI8gsIbh2R6y5WQGPw
0JAJgOvC32pso9j21wWFmlVPw+fRyOPOxlyCviogDWjyNQ4d1FGmfixocUumfLQCruF0EbXcR08h
JsVhDA8DaHaBgl0R8VugKQjgPgaOUCmeOW7hNFdP3Hx02dx3DQICcncHCM+eJldGaRJ48JaKqU8E
1bIhfYXNc1aDHCaMiTtH588rKdCqmHeMTXawYaHZAuAFcdgIZRRUllvFhHEIJYfSa4MtdGJI/WTC
fE1mLpCkaFkfkcEAtWX+IjMUxZSrYKBw2KtjZELsttg5/TgGppAgCxKKoNqrgmcwg8kaSKWYKb7c
DLBczXggetEz8r8hFPQuQWlzgqRDNciCrqMyaqTiJMFBMCofs52f2TE8Lo27kmBJqJe+ekRAY0zG
ZcSvGcYs0bIF9E6NcA0fV79I9NbCrNDI3cwztD5ANWOc7fNM29X8CpnBbAzzEpvWEy2gZ1q6GqYQ
YQydLB+3q6c0qdMjtCbfcNb/byV4wtGqtd1IbMoZ9eOa2KX9+tArhBEjqiyqgt6QEQqKTHcW9lgs
xTAxqall1gZPklCLt4CcVoISj6tQhi0951sdbwP+iIDyFLLWzYa/yZhlr48bGKPSluvkDnzoHTKI
H/f4i9jp4zHZw8peR72p9dqJf3nGzGB4slYrMGuobn52aMy8+VX+3BHpaosV/+yi/2Hqn7d6Qf49
+RNgMsdG+JL8r8m4fVnPM7IRYEC//Glh5PCS9f9xdB7LbSNRFP2irgIaoRtbMVOUREqURHmDUkTO
GV8/B7Pw1ASPTROhX7j3XNIMnPyjry6gDP93HqGOcQFdGjZ9OLUoMeTI87HJwHfG/yJydrG3mGEd
Oum2+SfoscL5GoiLMSP25QRGsHQ/YRgKkkuu35L27IifwAdiigTGUeSTvXUZPw/4iGBX3rLbm3Gb
ykvWvEXRZQhvsv4lMjytP1R7K623mYGtxdq1FkQpRe+gILXxUdCT92iqRlYqGfLvoTs73YMZ7Ubq
KS/6mtBoA2+0FR6OnTE+Bf4Z7DgG8rsIPbSL2lDeAXofXhBWWenZ6F5meUvjX9eGGp7BzoNReuno
/MZrGJIuuyWpeDJfTcJkB9gkCulpCfnBZGPb61+aNjvbB1mBFa5deTF3EMLYqP9tgyNvub1NIh5x
bJzCt9jMfhyq/QwHcMvSSMP7UP016qHITNXWmiQCAAB4abbzyeWY2DdMCAuymSMPa1gICkYlmEes
8sE7j+S6OAKgjwdRmlspKFxExAkl2LB6Nfx6hYVwa3isbBM2iUw66KQ7LoPHiFEmF3v+WhTCAMPB
OPBcSeeujt766dY3AO1gsmR0cwoLZ94z6U6vmaaRfZqZhZmvGOa0uPeKrVttquEvcv8xUO4bFrVL
faeY3miEvYhmQGYjxURdjuhw7kp0p90qK6g+egfpq7NezNZx8jiDLhrkBkCknreJwbyd4iQjhIgj
wydSdXgAqsmHOeXBdSy/OHKF+06CG7f6vzQAAvFsRj+z9WKgiLf7X8eCDG+/cDmt+Zo1l774KyeI
4k9aH1K9bhi/+K9jH2wTBzMxR2+z5w+STpeuPgVLfGrogZkB1M+sQtwKVmiNcY3Dt2ITxC+6/cwQ
xwAoGjBvtkMCEorq4qiUzYV6KN19ab45LO7b4pJTk6SUoF73XlAPhNaqEBPalS/NEttFik2A0Z3r
XHgch+ZM1Cc6CpA48UsCjGQ23oqCUhsFE+6fYEDN7Z2L4d9gssfO7r36ySkuM4o2HcD/YBbeZJSc
ki0uDgWwIUGxSBl5Ss6Jy6q6QmjjfjiIwwuvJ5cWmaTzRST9ClhEy7Obpswjw6tuPvlAGMNd/5aL
nZd9VqjQaut99H4iUBQFK5Ew+mYitW7js90+1kv3WJy67typS2AfPOsxjM/8NQm3QXFM7Ce0+aNA
gCMAhSMrtOnSMVxz86CJV4styi5Z7FE1xkg94/GAEYgZ37xpjOlgd/6T7mhF22EfozVVA67JQjwu
Jr+5OYwqe13+UXTJ/RxW7LhRT9KJ0qvvh7DmrTs9AGEAkk72RPg8lDykM5ZXSEtmPJ1kpI8yRpth
u8cxOQUjsXPTP1eauwokBMFY226g1TItYkZNkhPNE4hn4H8G4QQmGDAwLQDVHROEYmLvtN+xKabb
KTTyzPgMNf8RUPh3gAbUD5l0q/Y5iswLu55PO61342LJwg/bte6WE7ZMu0PEbNNg4KQ7YG9ecR89
NrUNeSl6UgMpHGGDYnT8kLX57A00e+H4bgSSzJJpC/933yevkSVZU0IUKmIGnPnOGuJnojqP0yCO
1hIuGoz3CWVVrvtNsgDa6+I0pUuzxutmyYsZ9UfBoeZGmO666aS6ilwl7BpDfGvs4Eq66aUnv3rA
Zta46MSkvyPjc58xvkrlt0DINpDGCxdhma+Zs7NX/oDbyj3mALP8ONvNiXPwKXFcmJMAMtCjqyPg
exHqQ1y3B4uppZLhPvBJcQE7GFLySaJGCobaIHKsFoelsFk9DfM+1v6L4+LEs7JXKUdxJ51eYX0+
BC0L0nwYXueKzWTA1p8UsUtv8VvKXL66Cw82LBnc+dwBCI/Yd7LDXcRcvBzHzbCahg6pSI3Mlsgm
6jLzpySJ05FLj1LdmgFKlrwUVtvfL7mumc9UJQ2qF0vYJ7drd2ZUsYUTkFGsRz7kIUYpU7AyXPUG
DPa5eLCz8rMx+v0MNn1xXGbLwmjhaw0O7fDkfXUQ9SaipO6Chqhiyz0n1LqKjAcOgfmptigsfHiN
tOBA9dcg00/YGy+DOcCm+uuT/jGxWDOOofHXQ6mj5C3BZhoi+zfn3KS2/hSUbuLHBecxkx9VAfoY
JUnEi5UIg+MwfunqPnnLtLg6iPN81Gt1XT7hZfrMsI0UGend5F+xCmQtgFPCaczv0YPU5fZ86Cpi
scAswh8fa9N8tPnscH0eBzWcG9c4h+wJ+xi6SPkiu/mr6sIzho/P8qaiiVqUdX++qCRAerp+e4W6
fxp5j1kZdFE6a/Y997aenhso+8p5HXS099vfBFpYqcV7Y+izXaXPDn0gSoGN66b3jofF0t05M3P6
or/MrvUEV/LkWvFpYvnXwIFtOrJCjWPFlD+P5pNfz7uiz56h8riE4WYEnBsiYFhjji9RHN58zdq0
6zDZS2bGObj2jFZO5XKDG2VTjvXGIvbCUzsLxnSKiCaN9UOLljcSwW4kTZfIYSDjPtETEKmHgrUo
LgNe7CA2zkZLFCi59B0HD5lawMLbu9L4M5Otx3wTh/Zsfec+4KecyVTHwqAw230cUAirawdupE6+
on46zKh0YhssZ+RurKLdLr1hCPRFz68uU1aHbS6/kTOZJyMsz1ZuvutkXs3xq9uLY8x2XUO2mgLE
+NbdOjEulvqMgYSBASc3IMLlxD4UTCcIir2beU+ImNRL6dk4mxmAE/iN8WjtRFBFbKYLAIbc7GGw
ln3cXQfzQTfc4MM/352OwHbRQZqbsO32c4OK0DaZHn7a89OIfpRQIuTZIYzTxhsujh9d4IQ+glXZ
E3FpIEbqZx8NKwLoNiIOMsSSkXVbLSijKCTG/hanHtIQMv/iFAMNUE+LSisGzY7gOc8YMsFDcSEt
1ntObbnPIYOGPPSllueYH5brnn1Hn9MW9T7oLZkIBOwskG+uCi4BJS7sySPQun8xOXdtGR0yNgxd
Z++lKE8TNAG5oF9Ffkgt2jM1zQc/Uqei+mmR8jalg10jPTaehxcBK7nhPujROjm38OwG5aPkB0i2
C2kJ0Nutiw5xSpTys0LVXID7G1PnbZ7M98gQ/4IxPQfNvAEhp27FlDw6TbJLOxSQpHI5LgM6jOWZ
GRxzp36nkbRDmEWHCLkXTX8PEUxdZbGhG+Lf8jeAVACUkTWDSwjBUn6e1WHWnz4vpDzY2e0zCcCF
fMB78lWQMFidmmFv1scoApjG7Xiyh+uc89LegzCNkqUq8nmlgCbwn4PqPY6/Q0BqDj/abJnGR8jH
ULhMp/BY0CJ49llmhxqpK+1rtimaZ1BRM7F+9neH/bG8mtbfVEZ3UX2O4896fGH0Ot7M/GnOPliB
jBT39nOr9sze6PnK/qa8XWYeOvMg9FG0hwJUT+WtlP9gTP8G/JusV1X+0TBu0O2bJd+7GswhBR4+
kVb8gGnidfaD4QrZ609C5MGwfNyJyB37N62+2xLx2YcE9FTIH20/m9y2KNAXa9kW2XqFXCO7zDEw
q2vdfVBl29GVtG7cZRRXuAuV8YsEgXVp36SbeRlZoBxM8CIOKWVl+cYfvo9OkOg4zdAkHW1xr/Jn
V+G/fGhJzMvPSYW1FtNNTbdUeD42pz+8Epu5PsCQfyRQbmVBCU8anlx+oMam7IWC194caJEif5Li
BGOjmb+65r7uP9RwDCj8Gl4RDP4EK+zhPvWP4/QIOqNCyMUmMnloscLiSZV/Y8dXNb/I9B3U9IyU
MDqp9qFoH00vwBob3Vn6N9L6mOJmov71QfD4tsNmdWG5rsgwZD1Peg+y9Aom6hg+Q3pZLi+3dyEP
YYCeFHRkgharzKDfn6jvDIyr9rej2Xe/m/WBTzZ49119XwKeVqBJ3oL8p9WfM2Tifng3mOW1OZFj
N1uc6o7dwBlJdPxLbwFLsx0f1LDPvK0gh57M7O4QWs+BfqSgT7FwOwrYw7cq/pm0feAs7OYrgTBs
nv3q0Z432DbLkGQT3uDXomTk3f46+s/qrmX2TKZTWLwysDf9n1S+tFTRrBd5BjSTV+U/p4KlkvzM
nIeAtrn2wflNX4X9MLZPzIZTB2bLCgZp7WDKfOWhmWPcG1eze2gklHtMvQv77nmYkLgf/flf6Jwy
fY/wKm+ZqpKb8+QyttXvdC+B+Rljaa554kYG7HmKQOfJA33FnIsxz5PdfU7s5rMx2WhMBS1IItYm
d+aYrOzsd+m3l/cEHx7IJkOK6ewVDxPveqjuUQ8e/ytrviJIMcvh9ih4/flvHipikoNQy0SbPntI
x23o/ozjuyd/Y/nnqpeO22tk5C41+TXYs0syNyNa5K9+ANxVrt0akVf5Lv2TgDbjriN02DjexaKI
xsoYnrUNumXf+k99e+jqx3S+V82lNR+1++jWr1l6Vs17jCDLc6w7hfXE9K5Ncgb4LpwnP9nxNykv
RhNnRv7nB2AH9E1DHYmgD5uM0mE4Af55CN3fKj2S0W4gITXOiThP8grkmRaBbfWIM+6VS29gOIF/
YHJJZPlWyasdPNTYrM10i2lratAFPbgDwqO3MPjzrBcGKC7GwY4co/xLMm2yMVTazNwMdpRMleDm
/jbNeQywHxRvGYNSDgHtvUzeYxn/a+YHC26N+Z5W/5YHDI+psXjfTOCp5h8TxQGDxeReE4bdQX7X
pS+BdbTlQ1Vt5/6RTduIyVy+RJgGtP/sFccsOXsTwp513b0TBQIeHGHcvcmi05b3iqLdPJj+E4sP
n3lth8tgfOwXcAEmyrZD/D3OJTgUaD2pX7jrRAQuMc7OG4n2t0CjUkbIcJ5mbHWTfwtpCAIZobkk
2mjJXaZNJXS6Uc+ZcF/zPPwSSfU9pcmmo9gxp+ZXUWmuvf6W4P67KyUzDM1ysSH3dyZAjiW9cR5d
yuOxa976bEB3HxgQRwIw41rpNSEi5GhnhF55LlnaZaw2GSGdVZs9mLIERWUCajcDRLAAtbkilUhY
IJTxGvK9jVp3Qa+J4TepSkRE8LqVFTqbwm4QpPvYKNiy/EH5YBsWpgvqgNx4HEgu2vzR2puKkU9n
F4xxbTwYsR3TysWOWPPwZTu3LQ4U+v59ygQZvfpOdNXZtbp1PFjr/xeexG2gAqwrVp/hds4Q4Ko2
DJlwuNxoM3w83KyQxeduW/fGMSVGhdGuezZ0yTqqBDozT/RW5bhrHT09wnG1DYj9TszAuJ1Q56cC
/Tracb4MZ+13odwS0bwei6jdth0vRBnRQJWz95uZrdwmUM0KyRI3Fgc9mRE4lmbdRRkUCMPFMmmH
E8/w89hb95kREtCYNsyrhTjZFFEsSzOqQbp08jI5GNhkKPow8tWqJz/0djrX5JQ0JFlqhrp9VS1k
n+Cjw+LdTtNnIfCz1Asb18nzkWqjuNcJWski4BWyXG8o/QdNODfCJc6LoSJp3PtRDMuNHICcA1qu
AoDL9x4dhhjokmj4tAP765WiZRtbyMtqnDgfoFeQaCLuJhMTDFv7+6iyp31b23+11jmRTz92li6U
jlKsut4IDzPR59t0KFF914zYSWwDXBvVcsukMzfebBNs54wOoXPkfWgWz9VQl88mNzhrZXCxuLsG
p/x2YNsQ5dPcsyVpjn3BEW/TdPZFAttAgO5FyboKW1wRlZtec1RBTX2bMQSFlmPuyEbkrWla6xB9
6WpqimpHrNFmyhWhXkO8ZRmpEZwsU7/lXCcjmjm8yo1t45p/pWTC0KkKPyJjAX5n3eALnjAqy168
OMJ7AsOSY1gkdy338kedVRUJmf3OL9/bGVGl0iBHo8zODx15XFOvxUMEU8A35HCMI0qfEAcwZP9T
Y+EVS1WMkDzkqE27e7OeHpJF+2D0PnrTst7Zgg7eK0l5zxh5431hNwORniioKpQbv4nh4YyYsseI
J9ZmulNUaCasGsgdvzD1QeiepkzHT103f+gmzbezjnaGsK11C6AQX7yVHrzcc3dhRzBVpgPSXdBy
3k0FP8VtRmqi2QK1DAzOnqjZZZad9xHRkZvSN/BFq+A2ZviggBkpVDWxcembGSn9/DwytdulJctk
pxMfduI/UXj592MxAGFpcY9kkWCN0ZpM+MCcDeppUgAI5gK0lvSUoq5SR0UmFjVIcIbDhjC/Ke65
q42ViBLo/MnirXbtC/kyeAOS9KHPXHYZMTaCsH8283id2qyYHDeW26jGhJ4gJZc2ppXStzHMGsS6
FLRPrX9XjkO7Hkx4GOhx17XHuGuw525ljS5iY1l81taQ3uUFoRK2qHHPoPKHnB+sSGxBbNSTxZEz
CtNE5CI3ZcBrsHPOUrGPK9okp/eguLA1SmIU9W5Xg1Wr/K1kXIdUmstgpznrBDbKXemyIwv7cdUQ
xkEMYrSpewcXhfc0dkjkGz2ByUdaBUi7P/RTjo42nm9RSEaXAJO+ZbLyEmfuK3fajpLtj8kzwNXZ
ZjzaD2/A9y0sCMUTwKubEzesj3VHJWD++BBmnAJfBhk8B7RVl8TnGsfx1PAAhYdUioEpUfBXSQxc
zcRWckSCAHqqW9l0vkbXXtIMC3GcDdDjvIuXwXQTPhYs5ha83BEopmRKb7pKvcVtePItcc/cTSje
0l5R3vrBvoIUeu4w0TWJvx6kKQHnV+SK8uW6Hfi8xvC+U9i+O7uLj4XF4kswm0AtFDw1GaeIKc+R
7I8Tq0/AFq8x7+yViwkocK1N0bIR0FNwkkPIMGlC20KIPF9Zjb2RVVraJlco/qSRuPO3toxPUio+
M/N7YIwUTy7R9ZAdSBmuN7Ie/5bndOinin+ooDDrh8aNrENkQRToCHEpyaJbaeWcVcCprtKe8OgU
PrwL3LaGBInjg3UEr5M7y0Yc3MSWsavn/G2BzkNYRuttGOMmEURzBL1ce9GynkJvNodMxp2ZTSkS
jRcH2rQ3OpS7jvyJ4D4j8IGSvrDz4sy+pXOdnlukmKP9OMzp0Uum77DoJHEtzPd6f9mmph65C1ng
bKGm8urFLJRMiiSiI9U7lRy3Iu8qn0P61SLqrLSXTCqe+G3tVfjr6BXL6jfrmdMGYeluh+aeDS4q
7kazkUf66Fb+ZZIq2yNkV5yQZFtmm6lRLS9D1t59WsHvy89uZbCFJLnUi2BKxW7zFKHqhc310NoO
4HmjvfotbKQQ2hdy2+7ksYJpLawgC4cT9LM/sH1sbj3WExbtzDofEDA9tXRcSs30uTxfFofMQFno
1Xu/p3Mnic5a5xl40xm56xT/0ZBxdt77M9tP3+LbFNJ6iZQRnsxh0+JrlwpXkmrJFCttvGksJSFJ
NvjlqrM98j3KtrXunNF/E7O56i1epl1IEGDnIrIuCjx/zsQ5NeGhVjzHvmV/aGO+FMKW9MbtaZLF
rSL/Ix57NCMhblxx0V4XbIHN85Wx1Z3Yg+tOfQemty3Azx7K2EjRg157Pz06LVamIcw0Dw9nAqpd
ro5fww1D7yIyl7IU81YQ40+FeMPaX2McIJoO/RRPVy5eshx4gd3UP1WzQHb6+pxN7rA2KRtj4SIz
gmpWkPWVZM4u1fXA8Ab67IhhP1W3SElQR9hhkMtevTnGrcuYwWfOum68+BplmpytqLw16MbXzf9o
kRo3sbk2iux7wsYVDDHo9JAtzKDN3054V8NLdrKg5pSK4sB2dzHvXYAu4WfTxc+2wW3peei7O2fd
yi7GPPXii0GvKvXqxcBByXn5nVQVHKYWjBzr8YXP7OOLShiNOmxB+JJE/OQm3pKCB2h+VIQDsAeJ
HQcPRp8SzOpJjxwW65T3zWffdo9p/Mps9zcM+n0k+gPpb3sHVY02XswKw8zYDiyPnQrfcffrxH9e
YjH46lgpFXi0k2Vq4JEK2qn0lrnuKxIK7gyuRWzhdEyLgkc1xi+eAJ+VGflZPbCtHg8PWAbj2AmW
tYlhwfaetpgSADSzKurD6RhQ/jYdDXkluRqWrh9GB7VKHLSvDnHwRBAwusFYt28p8iDKDCa+E9YB
7CAP/ZJCnEJTmUoohUpYTJO9b7X8b/lAEzAntPaDvS4m18FFgyVWozBbZ2ny5PhMLuPMsPiPrVhl
jnyY7R7NjkHIn52gMio5yOOYJp91L6k35Ora0y/YKSwSgRURbkPHiYzEt6uaFJfA3FHtg1eyLJLn
PXajFoStqsHJYZCjKG0s9Xp6s+3qOS13HPsbox5+VQpXO3hsZ0AsvYsOs+27vcyde2cmKbxK2vX/
P6NYfpm5iM9+PL2poaBraisObwvvfIbkYPTB7YMYZ2tj3IbZ+wwk52zFVPyOOe3s5RwVFcbcaWgO
yF+4YZ3+IQVcbJJeo0t0DrGPjVoI+dLk2GisKaf+OncC7V3QdM3KNMrXsKS0i0pJYmlaXqsGTJCJ
O6fsCB90RUw6j8QBJRLoGYrYzyzDVFa08dWlbUWH85VNtNvhn+eoYVtbAA9DusmGbKfFgAWrJneP
rqpGKFG53pIDfmhENx7tMsS63qPqrl1mmR4yjGg4QejGYlAOV2PmVphbFxzsPCBNt4GQuLj3iqkH
umvMW5rPmaZi+PYZzwchqqWKV0EokPvBHM5xfnXBs+/2mglqvG10FqNlT9hMRz0iWIAayn1tE+PN
G3Hc5GQ0NSp7GpZgGz/t3hveUfyx0bx0kgtpT++Ipqlw2IsCADgPhvFtB4uCvXFPiRG+xiGzwTGo
EE4XmPkh/bDjHcTWovu8m3rEOH7wYifiXfg4xKPARhBnsiWubPXtBFRTiDCQIrWANUcf9glDilWT
BvFOY8AUrXMfQH9kAIG6staedzcliyNH5nujmWGnlVdSlleGNX8WDc0omTXMdNyjzrudHgeghUln
rjso0SjUUZpqlDfoG3NIAInAFgf9+2oWxHCyi2g5i27mgkgjXgyBsiQ5wVcXQ8RcysTDHh+E2xgS
MGov5W36Yrovmy4/ZmXFS5h3xdicQFTCV5ARfuwpzO7xoRAAWx9sbuIpZgJRJ+BZSafqMFE44b6f
05/RoiIOXOwHU36M0uE3J7Zy5VWSNOnkKSnTF1PW1jqx3tBafbRReW1fsyeqkoVWA3t/CpE1KRKn
GFZuB4W02vIIEKTDe0aM9ZeMYYC/v35tKwa3qb2WjQI2HScLA5pTgJkyfLuv3MnvZK22U+y8lui3
5lj8qBr5tNMVu1yitJgNTvySyIEs4g1dDh9mwbSV8HewEbUY9k3rElPSIcgyJioLm+R1Lci8yKim
e/i0jLoF6zXLqzaBfHRzaLCDaZ/sZmxXx7gOr7Tr4E+DKLwPLHuryljCDcZGEFhsRaItRkGIWaSH
MckoqnNvmzhpBkdv4K9NfD2kw1jZm9cxLdeQJURFkGWnA8Qu/RoC681wi27rL0GJNQ7DOaXmsLrX
zgpPHPJGgFShVywb7dpuEdKCJkqnRajmMJrpck2sA1zh0Wj2UY/MzYNcX2e+3JtpCMeqJfHJBzO8
iOPwkmLsaQ+Ni8BVQDFp6VqGIsKp47TPs2ieSmR9wiL0gMqN4Vb2E+uemW916rvgd2iNr4ysJbN1
sQTAP4nT+Wpq8wo8lpYhD7EUmWi+nPqx6kGduRHG+BRHVTPCFhTOTHSsnC9dSlVNRCnLqNDbW9wn
lMriIAjKNkZYwgn1XF5FX10QvtPN8WeIWjoMztHWKA6VjTpGmAQkhwln37DQXIptYJJyMgX8XgOK
NhYQ3PSM/IQeX9K2eozFfF6EeE0w8hloBuIuCQ+ReKpKMvPy3DnGQXetPZ73SnfZiaTsVaEttthK
IZgZR+MuL5HdpklEpeEBiXRyRA2VOfLHJGOqStSek/HdI+uuFfZlXuJdtQxfcBhiHeBYr6za5ZWQ
42GTpCIo2TZU9jxYlLUkk6UIPl5kFkZo+sNztGgNsBolkzms1PI7eXjb4p40P1+Lwy9pZTCRsrbf
DN5z1fKOaCubEAfjXQUcQY71SSoRrufq3g7i+2zsvnjF4FhLMGUwO9jjhtwjqPv2/f5UBCpYqaY/
cy3CTrx7BIE7GIdZkkJixD4J6CZbBoeU8EE80iUFKcqM5iko5XZaYjWy8nXq80vbYDCJDAvrqnnz
Q4PWS/Nh2qTcVtV4VYQZMdfm7TJxs5RF8w/DZ7UmA/Mb5eW1bmH3TjkWh0gSbTZLqpxYM9lOB7UR
fRms29+yKM6W0AdHCcQ7BbEv0PouGq3N4g5oVoZvo54jE2NIFd3mUL/bkZyPrcQmnA8gGcC6QoUw
IsbQw6VV6d4pK4yFFRV5ly2e2BFLNqEODorrtbD8L89mQOSNwbOw9lMkrygp/gi+0JtpgFevGnIC
bXTYIdkmdw6DExHQ4vreCJ2pfO3w7F/n8VvpgJ2dwWg4WYJDRjazfRveYjvC2FRmMwNmRt2tOZLf
TJwY0JOEqUwfnDmrwF5kCjqHgXyrKuW0yjvvI5xaKrEI5m1q6G2wsUgKRjxIKVESo2JNwFAHUFhM
hEndiKEL2PF3b7n2nWzNr6GPa+Rki1GQ0XvlOm9mEFyYaj0QGnyfRTbnNe8YhszrFozSaHEsOV31
V/dyxfT5X+NkBETwhjfZeKc1rK6lh0StjdLjkyaEYbd9HHLC+jDgRHeu7g9TiUyoaViPmC7vYCrU
ZYa4AvAAaVKDnfRR/KwM4UMeJAmK4Da8BXQzaRo/hcIejnW6sG/61exMXyLObw5zIm07B62RC854
X3vU6AxNzTcZdV+Jod7cKFzBDxzRPPEA6gqoT4SmmnyHfvmKJeAM+NGfBrG5eIvHE3KjNTPVzxSZ
Q4PgqcXiKO2E2NnKo5Smcpm7IF/7mtewUbovg5ifHEIEaKBBUrvLWWftKOR6mCaRvc3R5DQOcQg1
sQOg8I9+G/+TNP5IWU0Cpga2U54r9UYTFtZnSFwzP8lIOYt+R5m8qsb90z7PIF17k2Poz4vXrtNY
zam+ZQ94pmvhQlSpR5bG8hfSTOBX5MtOFO8f231Io6aLgcORO7NMs41XWlf8sHgS0IXlM8wDvFux
JMgpGqxjzJXeji44yRCLoo4XViHJilOE+a114GkuGhnS3P7GGacZ4gdvhs1u+MjaSs8otuSaLoNn
LTfS+Buz7s31s+ecZHnZywso4vjRGog9EQq+azGBRE3q+dkKfeY9wTJ9hz8bHueJIwqwrLeuMv/d
HrN3P0ZIOvmMABfQXhYkUDLD+lYR6JQq4B+4nXn9Cq/BV0GFGcdIPuYx/gT4bvndv3lOa3T+7GNI
hl0oZKBqLMKen3oeSjJG3uPlunnaJ9MFMqJ1zJq8fbXYzzgFVPC+LRCxliT/VMyRNnadTGuvZH+S
29Q8pQPTve6KevmAX9PkvjeEeuD6Ctj84LQg5rreJQqktjXPbIiTD6diKKi0OvdFicZCBHIdmvu+
g9yZeUXwWDW6uaMKl/vCQq+VxLjpc2TJ6CcRXpNLFu17Asa4lNyfvlVZhyZnRDmhsIa9yX7SnTSg
SxsLPfJXOEgkEk+UqiK/MxIYVek4WUhbjz2CX4aWaJdjrIoMTvlq63WvQYUXvfTu/LKt2ZglnOjR
tirYLnu9B8FOshO2Mv53y4ZSQRrJaMD0qIjIRRtvmFsMkmOYdtCjpp8SwWdeTF9yyeYaBGi/2X3h
WfnpJ9dAyZvKdcqaNCM8cB+X07WQuC+7EYWal8Kcy23FBKRkArmvNL+CXeThBo3QXP8O2jg6AFfN
gOWJqYB6x0BrRK6no4KkpGTSbv2svflulm5SmwVCLgiQn7lB67D4gFFwK4oeTFXHnIBvpRQhBWwX
LF66syaigAkb1qisBuVSS9zPM/uGVUaob+DovddbACk1wMLOebaa1N3aiuWoAPqecoauzBR/nfE4
1Ja5LTURPC4VplvXb4j4CaJpryLByVDNe0bIH6lywYXhN1NjCQ/OZCVq5j++PxwtJxcUlWzE+7l7
bGgRhoTWsRUjuX4KBFQKUwVSBmaQaE3IXLWKRYeBspXLZrknmftid+57FTADMwVgO39yyQA2q2Pd
j4fOBQUM3zVfj39ZEKkVon6fgs7EtMWKUbyKcm4fGjKxsYqOu8YSewZzZzG1zapmhojtnnxAIstW
tgDabWE650k0N1INz8qzoHT56IHVZG6taG6PVoZ0smC1tdWLaCPvcIvMNnMLJ67Z6WmSzEEOK4Rf
CwDTSht4TZigmp6k0doryLd0K4MJ9yjWNevje7NltFOgSqiqYzORmJmO/dLe8nRm6D6ieKB+cDLC
qgdIGB5RU1lVMIWAmmWZLFFG9ZgaFiZ5mwzwIDSuWc5jWlJEpkr3WGSTS1349sVtxzsnIH/UTVBK
MwslLEeh+CW4i0RSuhn2ezm8JFe5mzJL8rVV+8lmSPEsDIBchCX7s4PjfIrOw+TIvSNJWXQYMjJL
co29SUwxta6HarN1xCU2y72GgjZgVT+GU/5mtll/SN3i5PqAZyzhkNRjWkRVjMaGAA3CRibWWkEl
Ppnk/TUZ1ELtll8i9MBIVf6rBjrDRIAvO6nJwm25FaJxglkqFaT26KezwbuEhvvdK4Pwa3Sd5YCR
BonBpHyA9V00bZx43g80woQ1yWGVY0CIPAMFNbxRazH6pGBuEX1j+eBVvUbSLAjIS215oyP/V8bz
CKYTffpcseXJBqJlP5uRc0LebERwxG0xY6NB1ON8SxygdaHzOcanceKYtMLhCY4v64HgqWtsGK6e
gYOsDwBb9ew155szVYpYqOqNAGZ3hSrvP8bObDdyJMu2v5KI58tqo3FudNaD5POkOaTQC6FQRHCe
jMbx6++iZ93uzGygcIEEUy5XaHAnaXbO2Xvtx8rOHwaDLBkRm++tWz+QW0WXgheMJZt+LDPakI4D
5CFgwUG2DLnD5eWZ6++JMz3GLdJ1bZeP02g/OdPc0/6CRTO45kvn5Hs28MytexyVDcpifmwanqnM
IeyjGyEgBVfX/NB0wZPqXw0yLV13PpFMIm9o3cG0AHDW+XR3tTf3u4Jha+wQ4alc7Cc1xEhpTgc6
TRFTenKD6S5SjZLF07kkiUR0xRZD3SiBUMwjkuF628/w9OSNZtpmhT0rJpHbZOV247StAKSlyLfJ
feYNAQijMEjkw77lopxBMprFt5jhUZj/jAK1L7v00nArbn9lAeu319Hr6JlNKeMg+07TeMvhSqlq
lTEs37Jra9kmodiojLXInIckKd7DInplCgj3o2e2G6B1CjcRBX3vz8zL6JIhD4v4Ee45JEKvCu4D
Q3L/xFJnybWLTlOxTx3L01y9jDVeSAFzWlUv7eDaqJThqAZEk1hER4c+sSWMybVVved4dyr2QI4e
0CuO5xTmfoFcyUR5FNGHyQC0lpL/++CI0+bGKT5Ucp93PQ06zKwYYDr27OS0rhIsP2Tq0bf9NLW1
I7I+5gJHBjR3EKGT2LyVy42p8eldogDi+8/VtKLZciNA8S+9QAvyeUtRN1CaKirrKLFvMbFa64RW
cREEoAYYCNfJriTWFiYvrXK3o6ykbcUMitk3TFSUhPYAKZJ9of2dhJjbnlGgoIDG7LRqKvPWRutS
ZLdOw5SonuNP7dAGLoPtOM/dzZTTyiOnob9lT3M/pNi+MhLL2QHCmowJkUWskBuNQ36TA4DMWDz3
WxUELNrurjHeakyybe9h8Ug2NaFkOWC7rKNAr7PLksgeIJQdBcWTnx86fHLc204ULJr3ODpHyA/6
8kN4zw7d0XzJTPULgokS1jl00gLHiPkzKgW8Y7959XVnsX2pgo1rVdhF4XmGvUl9HaKSCaJsveSq
LuF+Lq5fAbhlMhDpwgNOaWACDSio7PN+wjVTnug946xuTr7zjgCtcHyXVFi0kRG3tpQgEqvFDx9k
RFPj5l1u2fgcgD4gk5zaN7PW32TIbTFzvDuprbcqDaDmm1RGwE1qKcVtbNFazeuEWbeRv3S2tXGN
cqVL/aQFNYw1gQW0w0U5v3UkqElshA35uMGqTivnRRKGJlUbf7MrTKJuBxKBYa7x2BbIdsa8n0+z
g1K4d90O1ZKtDwUZouBe4PGQ9k0JGbAM95bxEaVd/2z1gGbagRpnfGWxEd304s5p9HA9oAyfjj07
udAzXvJ8jC/CG7DRIO2/i3xwln0xnpiSNMfZhMbklWF5qgZmXZPfZ/dMj4Ob1ovE1jeUQ+wAFI7Z
w73sp1/tWg2PhvatVW9N3j7qe5I8R+eSOLWPGqmuCXjgXaAZkx/qGu0PF8oB98/0HnjS5621hoMX
ddXL8nnCKgYLMa4bLn7hOPsRTrM4Me3v9x4xn1bqV292Gz8arWU/VLrA4sZXXz89Z65L0knjr5O+
Y/ql64bCM413hYOgvKV98LKgUtqyIB/S6rxDJLhCLHfO3ly7Im+p8S62MqYN8+7qNZ7LR8v0/Hum
Xc3LAM/z+mk6NvT5a1w/Zes1t5aM/W/Xvn46huVuqDDojh4b9HZEII8pPICvuuzHptJZU1fDs+oN
ualRNz1VFXzx1vI0Z/46HmP7hxxrmrW+9h+TAJFJOdJh020S3XkaoPrQWepGBIM66Rm5jyIs7iUZ
MufWx4nx5GkUB25rvg+tnV5otxFSYE/uT0mPTt+LwBEPfqaCu7RV944EkcZPflUJsGsR+vqk8Wup
fKBQi9T0ltTzZ+3EzT3dv/6xKaa7gBXX9hhPz9G2hQsCuWuyTrPhwxozu8ec/KuVbzhvdYPgtyix
xs21yra+hV7HQr1AIWS0R+gyNwkIit2EqPzJICvRg0cWm3W1b6UeOXfgHlWZrrepGz0tA46dZ8fB
eYq7b56l22ODtRUe03gA0hY7Ec9oaVw67uQZzcXzlOWaeMvxMLW5RBWV4BAqjPd8HnjksmbABkM9
E+V3KoAvpzqiWDrgCXdZAai8Zf9LsgLA7+uh8JAIzVnhb6l9z67glBehHI5u2s+baPZB43MG3Y+2
/IyAtX2MSP6ABNoXKyW4kC4qQzovtC4JHquRq5V+VNuv3bDOOU+kfarqGhmIKza+IKgwV823MSQz
QI5Q0WcYoBNrVVwB5lXJSBiAkPBLhnkDCAOesTl8d82tXbI7vJkTbzMz4l4L29XboeftHL0AfFq6
jacBM1SiP+yk4/L3s+kYuzCQ4aOktzNUN3Hj1qrdW3DevGXYHtPCmqPqEpjo1NlqA8MxoAQoZuUb
014SuyVbVXpGuzqIEQl1feKhZEPnOggTgcws1Zp9+aMeyug8umCx/ZwtcKGmA6uGe/AyAGyxp6dv
qPzwy9UJ5O9WBiDG5g+hpXoua0xIrQb46/o5LUchbwd61adpYh2vBt0cLbiRfhHObAsFpYo0EIhV
YCtYz/bNKCm4JvPowVnDG3UX8HHvSwR2bgZvieQmXXn+AYhE+UpzjF1Apr91YOgR6NKPBuppqPhx
6mA/tZ1XrWPmloyEhb5NhQm5HJlvPRbmk7QQDkacD59Clne5k66MCbm07RjDOYW2whgWsXY7GSPt
rAYRDUXOhm+bHhp7Y9Wue6K8x4RrSG/d8HbsczvZa39o36QFe0NgsnC4Q8AQcvKzvwBq3MXaDrug
9Kino16zP3GSZkdTBZmJJdKtO6X+rhltprW9UPVlisEnmUDOwH0oJrvXA24KiFBzifLunXkNwn5m
03dYoFhS8wnCmM6RbC2HVjNRN2aU5Shf/IM1AbQmxO9c5Ug6k64/MjOjjqxTRbBjL862SB66erB3
qddlZ1if+iZuVLW5PrSNLDvfzDZEKIuL5GYGOLnoNGlYaLqDpSeJLTTaZyyEzb3vYPsz/Rz/GGfr
vWeb90R141/ytDrq5SCaHBKUkLukKZyD75vhHglK+gNSAFYulU+PEs3BdmitH1o4n5kqmmMQuBoj
SSBI2Skz9iTtPmYnuwJGpJ8JeR+2staaIR+Ubrtyo7OLUuGmdQ3zLpAWvKmcMJQuSKdLMUowF/6m
HR3/ZxkiGs3kZKxVAAU10iHJVbM1b+RX1EwJTfBPSRk5GK17dGVRXYaOejYYLfbaAy4ugBvOScPG
TBTFTmeik8vGkv5U0BJC7IqXYFikgS4U6YpC+6DcpFsncYV5x0COWBqIAQ3gfJ0KjpUT2V9r8pz6
kjOwDCfoMCk+jTmkuxVL4FXdgDO2UsiaolY8dOGiGSHsVhibyi3oMDmpiTaOdKjYzI4aJ9Qxa4JN
V4bDclu7KYXnMrG2s2Nk9NlR9Dnft6Dskch9vo4OMTtzYVY7TqfvGhbMZZR0V922ALGfsfD5dkX4
fNDts8rvnoLarO9D16cQjNnHZ9GBIiA+ujmDpmob1a241JRlT0Vd8k8Jr0K1ON34gyePWobj0TdI
ktMQva4HRgikqtCt9WnHnyJ6sTWQjAM0TgDXpHyZb3LU4YPuzKNjp/3TAj3qYqtD4WWFO50eO26y
55peCfPBvnzyG9JMymS454Z7nDFPnk27kbjt6OSQy5UHrnucQwOc1HLg70GnEpfTinhpi0UopZTj
JiNXicXwrWqEdSqWg07Slwlf0rYTcdjBl+Zz12fToQDYlYYPVHnl4nB9puEGtB8awOV6uH7++pGW
8/vUsfv+2+evDy2xhBDJjoDtQIUMfpsmJemRrX2RTf6lhUCLuzXdVdJcj/3QwxrmDlCVFDQk70os
KBIFRcjl4/v1/exGWPrnML6MpYEcfc7MfO3nS4JCK+KLCXfwcv2IFyA4mm0L/oebR8oW7KisQByY
Czv00xNUfYp51Ka3DSh2cX8xBC0zp12univcaTkwVp43foRHIunL7pzTj20itj2qUxBUyzS4m7Mu
uCsdFNNp4HGPlM2zjYttF/WvyjWHg6Gy4UDfXIB8yp1vvfDZBXZBCNMj9c5eHr65Jq/zUAsNbiJ+
QDXGVnh5B68f6eXh9SMlaeUwrQFVyN9ZL3bIqov2QtYzqGoOeZbhG57x6yXoLyIna/g+WtxdDyBD
8di29nESYm9FYb3DOOoA+Y/0AdJgnTvWSS2HtFFqKySjLccpfwWpPe5bp05B5shfdlrr4/8calyu
Oz81SXFWfi8WxilSO+gDBJ9wW6OMYYzctcFnIFpyLFhQsIn+GpNIfvVokLEILPPFgLTaALNrXOPf
iFu/Q5IT4BEyG+MlmbFdJjGg42JQT4vCpqOQHY2wO/aTcM7XA+OVZG3PDVSVOSq+wyt2CUvomGJL
CIclQbqsSytUJRNmsoluBzKJanb1r5yaS7UYglw/LDceqokDKhj/xPD24BfUv1JVd7XqLylmAq5p
7qbZiO9pGiaaNM4dKmN4bAbqCjuPw6cJFeet1HQHrJz9uDCcfLl8/OcsKBkFkYIIueOjob/6GLmg
iAq7BUnUsaQB2zAqQkJmXK0X+iWEegkH4qlhvc395B9Vngco4KnUcFiCPwtdUte8qH5NhVVz3bDP
URAMCyQIG8b2B+3Dtx+xhBsUWSuzhPbrgfBaERFEqWj55l5cRFCR12tn4nnIUHj0NJrC6b1BDXOL
ryO5uCAyjokSj/zD17T3p72cIOmHDHJQpKxzr4D81NKWUpBa1yHMzHXZnpiNEtod0/SoYVYWiQtI
0RM4LmLzkU7Jyqy9H2nQUNP0gXU/ZuQ2hVmbE7oROYTxWXRbYit4SCuiHopRUVYJ60zvkwyg5aSA
7FMyAY0wkfa8ZaEpP+2UhtLADDftx3BnjY08l7n/lCZPyc9wto11UOpxA6Yp+Sr4NdblLEjnJi9t
Xes04M7hoGMKD5XzQwT+kpq3mN7K+DnK5FvvlEy3c/lc+dCnYqJRD+MSG+zK6qA7zEWFFHdeQtVm
l+SIsKuLt2lGyVDMGHAnRmoSCcu6bxuAHj4ZkWlgq7MfIMhuE19Azuoohov+WUhc9EKRlwhAssQC
Rjsktl3zEha5vDQSUd4chpt0uSVJmnYBinBErRiD8BDBXpLlex5bMU6xwF/1bjee0aJU7EnRk87x
DneAWA+xUe9HEEBGYi2BCXp6yw2xMYzGfIrCfqFDVRQqOJIvCAsfQGIWu8rsIMN0UfI89B5KjCbZ
DaFPu7vP9WYwveTFMr8Jt5dPparSFzDAxwbq8E2tSblG0Dk9x5ONFD0afs0W1H5Ua/LAJA6JTQC+
n3eeXV4Xdtugi6eVlcM2C4KK3kUSW88z1TTAJsZC9SDkcxGjEi0bWtVOxXzd+DXUZzuW7Z3ODbxz
+XIzYXe2TRKRPvpDReMyFjk2ESgxKNzHQ5x04xYZVko3IIi+yhD2A5DnaNMO3t3IeOMR2sW30DT6
TymWopZ63VnaBXMoX4O2ox3KPnCtjdzZ9GhwwMYTkxrURoVrvyfdpR9/EiDa/7G2XpfQ2sBONwx4
b3Pfre7aMmtJSAiN9fVhMeX1XfFqggRcR0TjsfMz6Voa92RLlKAcnOitJG3In0O8oJ27be2i3dc+
Nm68VwQUsAOhwIBhKCM/vYjlgCZk2piKUg8LI9BdGzqHYvr4mBaG81h5Dz4yN3rfI44Mu2FSIhu5
CwoSCiFEIkJBDYmgrK0ehJq/5oMxPHPf+ilGMCC9E0e7UljRk2fczIRNc+Xb5c+gfvEsfF2Dra1D
Nhps/JZN57hwKIOb2YDfBVHauA+rCJXkiHvSi83XogqZ6Jb63mtgR1WlMHZGhTJFWQI9cIGG09S1
ue3D6SGdOu/k+29xhHRZTmT/eG1Gxqk7EqFCQUxfkBwfa/repMMHOkTvae6LTQDrdWN6drjJ2zh7
5ZZ+JMvQ+T4qwkQ8BzDFxLQEHUuD8Atp4GvlegUuagKKo6GcHiOj3SMdL1cJJeRWkTP4HCuUXNEw
tBsczdyd5xar1TBSnyU3H74A/mjDYL7Q4mXWmniEcMYJjiSzFzvtOhjrEqJfoYKiQ8Ce50M+NdoB
ezHIhluvE9MbmKJkstSpTOMWxByCyyZN0bAkMG2B4koAJjL4FK22974a27WX+83aiMCRLMD6c1Dg
/ymSd7LGtoENDAEbEDU6bPHETs8IZ8mlHuW4cqqvFZI9uCFEODRtC0HIt4a1Z/TBLnKpOuYJv9bo
ZorrHNqSzQc04+y3H+3QFJ8IQGvaRAmt/qC6F5wD+8BfbIXKfRQ1cgX0me0uNmJ5Hguo+24U23do
RuTKcWyEKjp9ofQ1gMXZzdmouNqlcgg8aqv4NATpZ1kw0B9rcLh0fsEItRSknp8/8QJXF89um/WX
3/7jn//1H5/jf0Y/q3uKRFwI7T//i8efvPYqiWL9t4f/fK4K/rv+m//+mr/+i3+ek09VtdUv/W+/
avuzunwUP9u/f9Hy2/z3d+an/+u3W33oj788WJc0P6aH7qeaHn+2Xa6vvwV/x/KV/79P/vbz+l2e
p/rn718+SSjQy3eLkqr88q+n9j9+/2K69vWF+uN1Wr7/v55c/oDfv9wVH//7y39+tPr3L07wD99i
7B+YvgiEL4X15bfh5/UZ+Q8hhBv4MKihKLgi+PJbWRGI8vsX6f7D8h3pBqaLFgmPoPzyW1t1y1Om
+w/Xs1CbS9O2PY/cgC//78/+y9v3P2/nb2VX3OP/0+3vX2zBd6r/eJuXv8uzPMdzbY9fTfLLIKpZ
nv/8eKSPxpeb/0e15P4y5wKICZxlY8R5y3zXZ3AalYdOIZ5Xo6AYQ0VJ+s6Ie7RNXvzEGe+KBMA/
omb2zIb9QxmN9dGVA6S4nJ6tlT3OKqXT48XkJUlg90kuMM3RjdclTDNC3B/S9izsbyXDUrzdeHtq
t9nbKTD5SE+Pc5eqBwpcaxmSIPzvQZKGgbOv+IkrAQmJbXz3WpMaiRKuO89NAM4FA/xspse+9XtE
zfJnVMXDOaKq4/VfYnTQaRWln3zEyNoKLUmPsPtLZRMlljOJRq4QioVUPN6wU4wIaOpJRhi6fJXY
CTrWeDjILH/2FMPARmfI3EcfUEkwM+KbrbvQqIK7xhhAddBBjtLP8QrRVdl5jIrshX5OtxpRaFpd
+r2V8Y86V/QKw097GtlwaxpStcutxPLxuJX1Pe6+blkabrWfPOK8IkHuUZUD2vPQeWB4C7PEhakR
uoliodEB0hBMPHUDekZjDOjrjkyQbOM2w53R4ilwIshMc4mSfWwJKSurGWzatymWxUnTU0SNEBO0
9KNG4bkNXeIxrNr+1dV2uhqVwZ158PFVgwdrU/Zn3czgc3wLHbKvU3WakvLouvGhTBeKLua7G+WX
4ar0auK5FoN2UDaEGCcgoXw01tN4SqwxXUVzk9wTT9yvDUCkyPybYxt1Delj8l3iLdyEnARbjR/R
xsFxmjBwwjijw2Lr4Oj4yALCxnsmlOTWhUW48mgGlHG56ZvgTKREXyzGBzp6SHVrgLLZOhvdh0gs
7rcK+ViL0+1A2jevcj9A2qgCJmfdD2WSNMFbipo3WkHyZ3lqw2AVtthtZxgMyq0ZVwYly7pZfxNc
w3dcQ3itg/7UFgk5Ecw2kE7d+aIgkSXNgsOAoqZr+/AQjE2ww/tJm9i0F9PEs5+m7Zb3IL9V7DP9
xH8oG2XdewX2pKwPvndVHZ0sy/xMDGJpunCmb611g+Q/QLMrUI7GdmwT9T3Sls/jXRChWshZY50B
/qSbrQ1RneOKlBv1mthom2s4nZFF9B5Zp/2OcO95a8v4s0pSNMnaBw5akgFRWP7KIPG8zMyvdl4l
h76zFzw602ZtpG9OGJ5zu8LKR05HB5bIyisSh+t6ZVWOxDkrid5zON86E0sLfRtsnb4jbmbpImMP
yYuEaHmPMwDR/YirBkgqSAyLENuTUTPgx3VEevoSI+4zYgroiIBEOauscbYRXQ5ga1oATfX3I8Ap
ZeUHnxvljTE14TarCdWcfU9tRn7aGm7e3sNXdZyJnXYEv6ruMuNEi5QJObj2S9WedFxt+D1fdG/d
6aRZWyiMb7WCddB7tVxZToL5nRiXCPHgLWwCSmLQtVDsunz8OXrhJeeudc4dE1aoH8ArYRMx5rFN
3Ix4jipgnF3+tYhde9PQmVoZiXoEas650atfRh39ks14VAqWA7odwhMtB1Aco4K0m+kB0RmouuDr
KG1xmIdLFlrTti+RmNJdIKjZIo3eY9iXlsQUxRPzpE5D9dEe+RFVuDbdwKKEyCe2YgHhgZ0k8sOE
d2haxLpHs7MCsZihlnox+ryAA4hbFX1HtY895y5Gp8bLVVqPWRbeJpECR4F2uH7vEa9ypsUQ2ifM
07QCYEjQstunRaKQCDD+TIdub3SiPqWDiVV8RnxrDwQZV8O28/WldgcX7AWKbQShxbmvh/JcECF0
WqBSaGE2lpcAoGrIOQsI8Esn37rYfm3dl8XOrEw4RaRUGCKX3Hn5acqZ3CenSJ7CqOrP3tfO97pT
68gnhy7rppCJfRCpizKLHTdz5ltnIg6DDJEF5lE7O1nNpILCbKZd6v1sjCWLyIdlgm3kg+zIP20M
/rUC/3nFlaz3f1lwfelIxzel6XmuZUmfjcWfF9wUQoFdGhGcR8xvWLSJSqNSmg9j5DaASVL6/Rjz
T37kLpZ0Tx/H9lczjQNvF8SDLM13ncH8J+c2jyRgeaiAlEX5Y+5VlJ4NYiVFEoCXFpcZ6ujh3//6
lvnXX9+Wrs0kSrjU574tLW/58/60X4icuMBATJ5AveQ7JBCh3dIGa+Yht6hk8OADepmcmIFv/sb+
AfGhtZweGfvgJv8OXvhbPdx5eQNjsUn7W6sMiZ+G5sGpX07A9wfKRJYq+AWyr5G6x990nBxZ9ik/
+rVPupmdPlCp6e2//8Ns53//YfCR2QOZlhWwwVqe/9Mfxk6to3sB5p1Z2M4M8+8WEU1xy9Z6qOKI
rDwCEduGPj5RWjtY73hBpFw7Nu5MOmWPnSzMVe4l64aWESM6X6D5G89Ro+sVnX9y1+KGrRANhnLx
a1Rw4X0M9XWFAMXQACtITKFRVWk67iZzQdw6pxxV2FkN0Su3A+r2gnNX/EqU6a27EQyTGfNtuwl9
KPPrjSPN52yaYIq4DMMs74+d/182/n8+b03x93feMm0P3Z5w2M2ynbXFX1+gQOO1mfJoXE1WktxP
fud8Rc5lRh99pyZSIt0jIx4TUZqotsM6DR0K3ZQblMb+9EPGuIPM1Pv0tdKoxSt5X4gCs7BJdorv
cburbbo6PuIdZxibV6+VP9JK53dxpIB0Th13Nsz0NyS5h/Sq353OJ5BQ+tYe7Hz8XBTTV3p+/odO
8fMNbK7p3LgGrbKc/EUXhbQYMu8uCfE163GyD+PwK4ix2Qls4xtbKvM2KWsii5OGlLuYMIdKTdle
QKRLew+ll4evKsGhscZBBptAT5jW6zVSn2hVpLGzIQt+KeBRCIE/PrQpaHvcsYq5iy0eZjLPUy55
xJGh3DYtLUaDAd0pZxO+Fv2g9k7d+vuu8KBXuwrFtAmfzahQgJWxvS1Qv2G6d4e1sjMabgXw+dhU
AzN75Bz2SJFcTW107zoME5My41zypNyhHEfR2xl4PnT4o03LbpOXSwp0GtVggvAC7p1QGsg3DmVT
kEZQDj///TUlpfv3k0b6vud6uOMC3zYDNCF/PWmUXWSzM2P78R2y1+qwuPQxdpwaNYOxykqs0Da7
qt0fj8F6ugquNb1/pgxhQ5xqM+bVLo4rFLmFMd6Pqpnuyy6boIMg+jtVofGMsPxYjzq5Z6lwn+dU
cd9M+hE8KTIac0peW0LfGlh0rNf4ShFeb68ClkV6OoseWYtk/tyo9s4azeou3qs6eU1DhRZTCWFi
7Yj1Jauycl/jZWuilhwYiaR6LpDVXluzVkWMqdGi2zdDqL3ErIlTw7J76jLUOCIyHgmOM486QpHS
aiWPvDMPHsIrAy0Tn+NtCrR3L1gGD3iRnrn+4Z4S4oNYK6j3fZW6x6KNWhxeCMiuQgPc290RiOnJ
HTD7tIiAT7rwsFD4pFqUzdweEjFBjyoYz0CHWoR5y6zKsfp7JapuF5UEWbgoLxaRAw1nvFnooFZ1
WUd3Te6tUDuCUXdGuGGRKjcQP1cuklbo7hATy4amtKm99iib1N0VU4qY0MgeFk6R4chkd4WJslFb
TbgLDtdHgcLT6Qdztr++TUAwEpDnWzuCCtxYInzsrY4kGgX/tYyGjOWZKZfXUHogXJxPQZ8O7C+8
75IAm1s1JTDQWD9uIAV9YjiaTyNC0J2ZzM3KiGlOSjZFOQ3CxgW5NKVIK0Jek9rxnF3oQOnA4U35
kECGzWeDNlvah2B6uvK5MkbQzEEXPAQVO5pgbkkbqdu7wmZy4MdkihY4itnxOdvKMJ4LkUV7DCjd
3swj53ZE7mdO2PBx0XObL47mlIFraXKxiScIakmNU3XO8MqkvuWSL4qRY5DD1yJdF62BlHGo+l3P
MLiMHHMFUHeEyll91Lon67dtjacxpEvktF5yNoeZX7sJTvCeUKSNJjDXgWBcetEsmy7Zp35b7JPO
eO/YRj42qcy46gHPjyFmI3eKq0Pe4iqv0vKA7XjeN5LoDex1R9nVnItYadDQouqPiTh3LfWczfF7
bUDbo8CL9xN9LORlnMx6JAguT6DyuxhZvrJyqJ2pnYkqUZdfgyRDMiX6cF3EIW50RxzcLkaBPKe0
8VUTfkPdYJz/+BypjTdxGA97+uKeYCwY2IeV6OvpaJgT6pdKfDNqjejGPqqs9h49i+FDKK1XCy3o
OZgaMDhVQhcez2C2ahQ6bLe0TmMZj2f2jeP5+pHfZYIpVPYtziqdbBbtiD3K/Mx+076MXdlupgQF
R4vNlxyZ8iG27bWjS/uSF5m/UX3pbaxev+W6dT9NUz9VGNe+4u8HtGW2d398JfLs/URsHhLwdxhA
4sPNlmheVQu4P1PxlJTDe5lk6XssjJVViC28C/VQjJC5B0cHZxFM2yjKo31ed7RGOlFd1HJoRjOA
+A1uKvdOfPVw0UWgnhCKkIgjxnblenm9M0yomnPuixNSe0G0MNIIphPspGc7XoGBMDfdFIwZMwvW
kqycx3UfwRzHYuPucLzZ+4KF4xQ2stqEuo1QBBV49aQXvIasJeSo1O8eSTtz1N9D39SPlc+WwKv1
L8ud5JtZFJi4W/amwxxZb1lW7xvPi567JJgvSTASg7p8WRkGsDpszlKn4KYdTtLZJ2Vgn/ORkfM8
DfemFQz3bNeGe4wNGDaw1O2vT2TSxubaiDcyqkbAmCXPSu4nLI4QSXF3TRe3nqaLE1mN5PT18Vub
Fnf/5ZP98rSayNVL/CV2AFQKLFJC+qyl3ELuII4pmQFb5i/3XUEhlyzKbYdr93A9TF1CIdnIsTr8
8eH1s9fHyqwl9CrvE1+NuJ2q3Nnpzh7uZE9RaMAZd7nHAPwUt/U49ns7aQgys2xJYGl/7GDO84oB
IwL32IS5BkCP35mpA6mWEjCmo7yzngiiboviCGXaOU8oaTdMPGtBY1ibAJNc/ZL25UFYJbmiUsyE
48xoZ7XZXtr8eH3Qjel4dLrkYBZNeR8jybutKfio06jFvAwujxo9NHOwbIj5+DXYCXUy78J20Yls
PVwf30r7Y6zD/s6MyPy2pugcDCiFy4m8WAhbj2ngW6SacXCaGeOCXxzSwXYxuhGJZLrW0Q3iVaOH
aDe2pbeqjfATdkG5td2CoBAzRQfY69ukq0+Bk25kPoWHqcLH3cV1tKFrehcq2bwHkKphSYTFk64Z
jNgJRooOpdVSCOPTqqLZ3BP++VVZzW1TDdVTmNjl0yTFTzoP3vH6qBiCYW+CtLjBVYV+u3Q9e4f7
Vg9dd1HLwaJrsxEmUR/Xh9cnHBXfuU3nb9Oh9XbXQ9Byn5RZYJw7fBNV8ILSxXxugyd/NOqHpEkr
wBzc9mp0oUj7S7Wpfb3zh57FJkFvE+frYvaQgAdYaBOPpbDJ77uu7F84KeM1/VN1ceOy2au0iFnW
SYZsvSx9QuUKHFZjCiq0QfuVVsWuCRbIaS4ePYVmMyNi5Xg99B1mdgU9GwE4jFrXflFt5COwgeuP
2I1ZPPzt49AA+7AamHiJiup7F1MkVLCyvY0YHmzDphs2IB7eZYbF7CodsGh0uSJ8QL/pnhtWlg1A
mZSARhf0Rr8f6Y9/9Y2MyZuj3j1nGTNTwdh1eBx6lZ/oRrYZeMFkaKuz43TleXboMdax7D4yNN30
RBvHuERi3HS9Pb92LSJezwQYwzx6VYrFWQKyduwDCR9QNCQeGfVGQwS+m1qT9r/o34Yx2M2DrU5S
0YWc5vros9CzTnbxkzWTOzWmgJIlm88Hc7ERQqp5QJnJDjmv6WI57jrITklVebztCPf/L3tnlty4
Em3XqXgCeJFoEs2n2fciRfU/CFWpCn3fY/RegN67us8RDnsA/mEIAAlREJnIPGfvtVt99D61FvCK
EuQo57vu3JE/D0HSaC4EIFKXyJJl5fd4ai2FPk7iJKg8c2vhhAR75NwG9inf2T5rmR9iq3sZRuBN
VlgSSD5QLvIN28cxj9469dVu3wGawiLVEHsgi72b5Rej0txrGpYulX8U8qnTnw08Wn7ler89emMt
pLpfWZxMFe/cQqvOFc0Gt9xwS1Wx00TlxqSeeoGbUsFA7OxNC8pm0TuxgufZ7z6H5jFiracL7E11
ZWzKruOe724cvw1xdQiHomvrXkQcWlvHUrAjGwZTG9PwrzWfg51rperOT8v8Km0cnoMWpR/CqQ4x
HnoINI58IGYL+TmOOqPuCClXS3kd9TIgAqbdB7JMSaZ09V2VC0CDUdnu6xATDcyG9OC2mbknwdGD
NC+CfWrisAHIX+1spZnUFmQxDbHqrZgGp58SJHMcpcQ86ZCKfFESvxlY6WcorlUOeWMsENRJkHKP
rUnOSNETzSASJom4EqhApJLvl+345kEMIWlBYDt3kLHuUy+DhVn6qQ3lALDBmRb4ynqWUINaYSqa
V7tEhQWb+oH6zgyUxOI8vvtO7J80POQgg8i5oTVp3zTH2euZv+vDTLtErbodmqK9V4USr6RD/k+m
8+9X+XD9rZG/IDH7O+Zt+Zal6o1L9OEy9H8AVGQqaZYG1togWFK4lKk/npDn6jBSnV1Ya2t8pMG7
qnJHHP20fekD5sARujA4YrUkgFd3iBRI3F1gGb91ywGtp4zlgfLMS5VJ/wFme4BuowROw91sjGX+
5gqK6CLLn8Fp/xKQvN6IHcTPq7kY1UsQa+nkwNBHcjqrhJFWSathk9csTKkRvzGPsZ/M0NnSpNrm
YRe/VgUKxsbeD2gFr/ODN3Y46Lv+sRxHkhCnhyGPF3HODQs/P/Bjw6Wga5EfLVHIe2Sx4MfPkb8h
2i/GAwp+5zj09VMCeeBmqmG2U6Yocey8w8rvrHEbVuQkRYUtD2k56ZInqToVgB14vfoYQoB8yEnM
reNx1wwmoPJmsC6IalPwXAZuv7Qej7bXyWvpA6ARFEd3TiXKE/lvT/w/6IykRNRUeFo++qJ8CFFB
bzHdpWvN6lvyR1PtCCgmPCXSQkLkaitBNMmpy9Xw4KWhtstBckDEaSavv108qHpAmkbjmu+lho7P
GhIcP3peb+nFNEvkingE9XFNzKnA/POopwSgV/0y6N9Ly+pBnLeAPxp0tHln/TGKMDgksRs9aH01
7umV9zX6ZKpezt3wcCJa0iEDUEMcXqmt84xQfRlXI5huCouaKgmKCrhjELDZn/KWcr7JiA5SOgEw
LhP7xSQDcQlmMF4l6AS2BAWx8BmZrwN2i1eG3UGAFlOAk9pvIgTutwwUBZ0vGx0IdNkqyF/71MlW
7mAjRGmzbIXusb7WKTRMIBH5sQxluFU45TIp46M/eOiT4K9eR7BdcdJQeQfkFfo5UWQGXpyq7dXD
2BLoJAhf2gmtp3pATlhdmONb2vGnyyCNX7zQgrgytFtp8vnw3QD/TFoPJl5j2DVUCp/0uFF/t+JR
SQndbHPhrzLbcA7J9BDW6UboExpISZpj11hQRS0t5Yr4hKtXOjxYs0uObkmOkFANOO6261SbIhis
E0JpVnd5dWtlTpZGGF6Lwt5JKwgvWVQ9hDpRPYmHgVlH9nTxiDi90APoDn3gM+THbb1QBa3OTgsJ
Sx2lgaaKZoZr6v0TufHVAzqec05RBjgRjauw9WHY8B3Ye2GXHS0tg7gSrnVVlPdKRf3X6OR5CR+R
ShOzVHFSYOWRZh1CJSMvGvCdMa03+q3dEDftWj5BdK0F1NIYt7oS4yTKdYETPNFffICsGPyyehuP
j2QV649ZkGG1dUqTQL+4WEpnKLdp6+0DnHH7MmuhgyYT5oy71rpMo+7iGTDvQ6UTS9OU7aU1qNPn
RarvzbEsznZWPae0Fe9JFg6Ijq3XPiDutFJyFK+6AZ6xCPurue+IPL0208P800xyyWMd9u0/BxKl
8DdFa9IQnPZBUlGvmQdiqXfl0Yr5HJW2FyHucsqb3yIkko6+ybuhvJH+TI6SQXO2nXTy0tIwV4ET
hrGie9uGj9pLHmu3yuqL3wg2vAWi0OFuddwvanhxngvq2IjC7GIoYb/GW5veMxcbYSk98uG78V2N
g+6PltF8HGX6ysSfSLlsaRaj9TudUtCHsoqvqaF7B+QGJstUx38ekvQ3jfLyqxfFoctz88030HnS
L+lPzEdTZ7hGGsQNE3f8e6/A6Wu7OEQd3QIfm0i/eS4fqSFQ7Z/idz0ZvKa6XYN6x8sSB7q41IbW
L50KTzu+is8q11AThHW2jSzjAZIK/FDEshDG6vq3VN11L4LqPW7cmrCNAkujYzsLvdOSZ4ycQBd0
vlKIheNno6cLDyNnpGSTJ88TTWqAVUayS21sA4zY2O4pp3iyGPZFGmYvLFXNhair8ehJAUssJ9k8
y2tlPRqA6iiR4pnr/Hs0jvWqt5inYjYA8604xiMSAiNC+d0qW7N28JaS7Da6+m/dpwXpTQCABvgy
VwhKUXvriZ4AEVHtdPJrIpq8NP0NBcwe+viWYHajaLCrKvpHnf2l0HsmYgwUdG+QJ2Q0p4hBZRRA
6JABJMtYGr/g4O2bfVFXr7o7cksbut8G+jUcpz6XrXyJyDpuo2Tfm+SSNzgQKad674kPm0bXaoLb
1LvfFiekBbiqDSLuDPN3Gt095JKczFhjs+0XfUT8XhfgenX7dMv0jMTVjPqTRbvYdvZx4z2rWHsU
rQW3W2JxR6EJv0gAkNEemtZ+S6uXRJgsCyKs7cDftPkZKbk2UD0ekHC0i9zDBani/R16B3teB7Wv
Jm6UQQ+mvSwTsDN4o8lwwwxQ/zGcP5mOpx8xvpgC5mHgxAzGob7qE5uW0riKYCxIER2MaJ0E5O2w
2jFXnhM/VKXEO9VVxA0iMywGUBV6rl1trk/sdk9VqhG746l/pOYspWtvDJXf4zZmsvLq4CSnoGGa
pOjlk7cQeukKEYa1iuu7VeLDla8oE+ih2+JFWsXFpFBFjtWI+XQKDOHOpams0uom0Dddn/zF5LML
Keis8BHlJUPhaAGstwbYwlpxRur3K09uZvRilDTZu8rst3FH6KCEpdh2mKqjsX+sRYSwoY4/6jG5
UFTs12aBG8KrVLRz1rmybLn2k9ZelhXgkdyj+ZfLMlj6iQf8Mkg/JN/gsP/oBhVXM0hWUAjUjeBG
8KfxrltaEgvUVObaHgKoQ6F80bMruopkbab4E9W0PhEnTNhiYABNAR4ZBBWsHjSDuctnpNOHNW5U
NU3qTaJbX0Xi/5FJB4QYnQ4pMCY3a6R5vbmpfOsQp9S9e7WuF7BS+OSZ47kPzHSl8f2lT8+/zvde
DV2pgA7kfylRE20NLCjAf4PrGsKrMAi2INyUgemcmfBvSQeEQlkMK9f9FZRMAPVSj6jduh9qNd5N
1Ui3vSDdJeidBZoLpnYECnuy/1AjbrBZhflSjMYCIdRbINOjowcbIQf4Ni7dcIJAVroxmktd6Bc3
tW5qhbwnbeJXImqhX0LhRfIKq8eGOBEExtHFBJSTCEYv970X8kGWEDOVFOdDVlAGgEAGaGF4yZoc
Ogge/Uol4XRqzHQaIJwAp2LkSOieClMmt9Gbdan2LxQPgk2aHAnhA8tjOCB3CLymHgRQBBOFgXTT
KrSVEsNhr5j9gCGul5aheDs/b/YhLST8Yh52goiMdFg7KHa6Tp+SQxkGHY1wE9l4IKG8FFMFGFdf
oRzResWT1Y1fRVe+2KyPaw8BR+3ShDFYny2WSV5Bb6m9nVcFID0U0E2GaYF66qxn3VE+DDyECzQX
3qYr3UPFNyoNqFShDuD2VxOrUtKwMIx2JUgBRmHrbSfRIVlu6j5hirg0WUlDYwqShe8zczdzRAgV
UqiOboFS7gJR/zYA51Hca4C2WuWrMoBwtSyrpHnjsA5wx2aniIbpYLqpLOMGCYHyHFc6TmBK6ZjN
tQGyTORfAt1/DRr9L+Zhy29ApfXOeUwZeC0bRoGG/kck+kS4RkgVgKwVTZGSBwdWV7NQwICZKLKR
QQKPyqKmdqrocN/ioVvVJCcs4rrhHkEAT1SlyypQfwU2El1wIMPqVTfK5kGxdXVt+sPbaI13pKLW
pZ8ecD+RC+b5LL8gBOcdzeV2UkrB7AYd0tBiqvguUUELl1TN7z3CKPJe8nyZF1w+6afrArdwzRs6
CR1iHjraBfdjmhsZiy7bz5dDPeFfMpciTZRiw+NrZQwhkQO0bvpBDmtMgFCNvCw4amKjwlzf5UG9
zu2c9AmofmDF6o8szpDra+SYdciyvQTKcMudsaWItCy9/qaa/R7xMdIwLKbrUHq3wvZfksoCiJf2
n15Jad6ebkd9az52npetDI3VVdPeQ639WxSxuTaUm56ldGuxH6z7gc+xyUKJRlsn01PUme66c4Gy
oPzfIA4z0QEsA3ylO81LpoQhspaYho1BH22yAqOcnsADH2mXrFMJSZf2PVAHXVuq0xIDIhNUsklF
b//ViEzdJG1zBovXrCMjOlginNPJ8FfI9Mvciei9rIS5sEbITnVMkyBKHis+V6i24AAWgKmVPty7
loi3hacZG1IVW7KLo27syL5riXbUJBUvXyw1z5PbIRbbmAL0bgRBTN0goPVQ7yKryQ+9Twq8WQ47
HWfR2PTpMiBzYmkl/ZpJG3qcjEG/t+kl60BtkdCVhxov1tIT2lccS7lqEMivvKHf0Nzq6DKJYMPi
qTpgRLCASraeG6JO1PptAFS5J01IOjgHUqro66ZO3pVmRAutaArPjsa1hAu4NIkrhIVLjGlI7Abf
XcCKEHidRsVNKSioaslFvngmQCsk3mKfENFaJISXVSZdNU36J9qK9FmmnpgMz5nFxEGgPfJSaM7t
qPyJp/HGE6iRGsJv3aCzF3oW39yOO1BbUV6B8IzXfzi6euCc0V8/RZka7YTqD/AH49cRfzcewBZ0
519FUC2jy1VT1lmHevHQZOGta6Hzq2OQLX2LKUhBgKvWQjPUMvztmKelnS9ERQZrEGV/EyrzuHrV
cIPj9UsHKLfUY+eXJd0/ng2dotGLl6F1X60+1ClNRn9ViKxRBrYyReKXt38KHAUFpdNl64TYO6Vx
tOuB5EugFplpL7MBGhUKf/6zIlglhvLLYoBYkjj/JAt4l2mu4UehZ7ewaj50MsBjYlsFvnP1XYmA
AhWUgnOf/Oy6DroLt4ZiwNM1QNLsWKssNb+Rmz7tH+F0R3e/7r1z7ZGhZES18m5yV154ND8fEJGV
V6NN4QZZlEJTEEEP3NuQvNpUzLDxZU9eZ5wK2KfvYD76NZS1ZK8aigrDYenKrVbn3gfBliDo+HZu
5k1PdxDumMFrP0ThIaLRtzKqkUA01YaGZGePuM3jO+Aq5dRpAC/m96Rr+LI72IAP3aDERz0Xt9gl
fwlNqrNm9qLDEYAsxwxmkvsHD5gMMOaXyRmWuPUeYDVaYxoN9lqcRe+Ys8CIfgqqz7ceZue2LjNt
43RV+NEgOsJJE5+bNPtrT/22RpA2SK3vPG9J0X7vGgPscjAJq9u8q/qvZ81b83768t8v/NlFZXBL
J5SouunM8/7pWYA8zPO8pbVusnc6FLjY0rcR5MbzwIKYD6dK41UjbzhGtiiVMmHGGZW32IlYAini
6DjVOhvESP9RtpSwoo4KMjFg6kfvjJjTVCW79ahubj1K4iiL7X/tqvx42/VWvZLDCOvkn7+pgRzY
eJb1/dbm/dMuy+qsMwYJYoCmN9lNz/j5e6ZnpBCyvl807zdpXc67fk79zwt9l29kOpk5myner7yF
PjlYbhdc5uthTZfbYynCHJsG8Pwnd+h4hVUz++W8UdHaZwefrb80/mvz+72pdEfno/N7mM8tBErS
6Zp+P4Na77aYNr9fPx2dN3/+mOkZ/dRq/X6BF7bfmz+ndGkJuK7unAO8I8uyScotmqL6lns2lqqm
vsxbwnO8faKiQRlocXfNlo5hBdCV8KUkf0pKv7whPkk2TB7D1bxJLmJ5oxKTbzpNoh+aNmNZlTfK
hcyuJUGLlUbo41KOeb+pIhaf83NyRy1uhZmBbyrID5pf8n1CEYAnKCns/5wL5gurHhEzu53OP/9O
vhMAQBJBbs60b35gYRRTk4El+bMv0KJ8G9WT2WV6W/Pvdd0ItYbtZv/6HVmX9JD9h+Rf+0iDon5N
o285v2w+6RDZcssKhr7VP7/XHn13W/TI3cqhqPkPE2FEHEPiLObXzb84hJO9w6FjLn5eBwGs3MUN
RrmffbpTtjvXNUhPmC7RfECvU7Ebw0osfq6T1ISxY9ib+H//dc3t3KJhZmHp+3ltEdL5sei3/Ot3
1KVI9qCcqn/t61S32OcQJf/1O8LRbPepNsWW/vM71LEVe9VhQfb9f43QW+yZUNNB+Od66GXjEqiD
R/ZnH9Wt8IDWmc73fI1qMuoQqrp/f04ttLg+0C358/MqvmDDIe2c3z+7DNrwB+aWv36uBeYE+0CQ
2MfPLr3P/ePo1+8/p8+7Mjlmpvv6c66URsuxoSzws6scQA0oZvY8n2u+jpSFtKMw3PvP6SvXso5m
Yjz+nH70LeTtrvj+l80v1CI/JTq8uv6cHttZdUqwF/+cC0xXfwrN7KIzipDSq7FKx8XBV/kJ7Zzy
pHbqQXGmG1w+KE8iC8m9MSAyzQezqG2X4BGq/XzUZaq1RnWnbuajOcaBbRmD9JqPGpapAhsCJjEf
HWsnuviK9jofBN8RPqosARq1JkDcQwZpJG11n5+qFc01qJ30YX4q/RkYclUvjvPBWJukgpne7+aj
fkCViu4fUNzp7ac6SV5OTSbSfLR0WSFTs6AzPB0NMC89OKm4zluOWZR3KsWL7/cQseoSjRI9atNf
LpPhtXT7+DKfp8s7c5GFrjYJDJUngJnwyZ1QbuejbexxCVqnXM9HsSKXe9M32uW8Sb1sOI05GtV5
U2d9eu0S8/tMNj7bJ1v851ug/b4b7UT5fn+pG/4F0Ryd518S1hDmfVs19/NpCm3w1w4rvu286XpG
iamAtu68KfI4Bftp0HSY3i//t/GM5/dz3gr9ortVQbGZ/9B5l5WfakQHzPRGHfQxVKOGlu0HYqgH
U8to8iYsX3uH1UCbaqxmS+3UdYm/17WSZKxYwyrCl+RAhx66eFR5R4AZQCq8UF2FMiFTO2vMp/kn
pc5IUZk25+fNr5g36z6rHtSaxqjqm0+FEN1TAaB12phPZjnxCecvjvPpxXiXCNIUsjmO86lHUF61
Osjt/IKejiPVSA1t3vR6NTeHQ4md6/t0Y6BaF0X1HuczKYpAaoBYfDqPbOtv1fr/9/39X3x/2mTK
wyD5f/D93SdP3v/4n3/L4Pfnv+2C88u+/X+6jctP17EAYkIVlqGhgP32/+HkM6SUqo0YV+qGav9j
/1M07T9UjaIn3kBNQ23vYBL4T/+fYpj/4WAnlBZ+PUvXphP+1/v7fzAAWkifkeD+OABt1dIMXRqq
QDNBy44vw3+X6BpBxSqvJVYqAFFOHH3HhA7CWZ0E3mZAW5Z5Uf2QQTE9TZnhSv+ANiF9ImAqO44h
prZZTNuw3+wK+t6uRp6G0qjXUfTlwYvMj3mLQEF3Z9ChQqFMFFqRR3/IRGL6XSXaoYJ1O6htB9ls
pMoP17fepyVry9o2vQOpI2i658MFxM8pI7fyVOu9zRSSY2BJAXFxOrACPE2Uqf6sxBpW/cY+2nr+
FBjCv9N281c9DcStanjBPWXO/FDQkfJK9w3ZTEw2fDZMFFLfRa2UeU8RpcitCgZgmQ+2cm+Aha81
oxOnrEL63zVR8WkT/yRL2nx4F82RXqvwQvnQOPAzwpE5kRkP5EMj+7vacRKe4jjZhenIV7h9TTDJ
HFnld8e2t7pjoGjFwaWwU2Oah9jfRacU/imrFur/o6LDgtAGuCwSchsiUMnIXb8WteJfIKbLpzAo
Yxb2mgXcpzSf7Lr/2zKTOuMrTZ5Tyj2Jgr4W0HL6DNccVZ+Ul7J8+5Y8T1AAMaC7rLlGqEOwO6oN
KZ0BdutHathrCUFgW6aUz60A07OdSapuQ27b3Aiq9JqM5puJdApuZCZ3gNo/nR5BtjU9dMQW5gvc
3sXR9z25NtX27gvjnDS9e58fbE190PK8v5QWMxTDgCoWtPFVQZL36DZ18MC67Ssfv3wZlws+csEB
UAIeJf7kdekZzBjr1t+2vmu/N/E9mXRPoMMFasZIonum1rjQ/KCjG6lb5waDphL60UShwNGXK8FO
Y538kmfiGS/GI4C3hq7vY2mYNIlQ/awMHxRW1V4Iw8gXkVmFbxX1lJg8iEXiacVLQJN0Y/XCQLTC
ZqLz+028xPThEOiWKaBJjct3MKYHsm6snZIaobLL1S64wV6puArmBDsfXhuvSo6ah19C05vPLg60
rZ8V6HmnhyGH+TUkfnoUyP6o+mjNYhob1o6MgXNCYSBquSPPAlNfvv7XdjVt60jED7Jr7mPdl9f5
oQcoFFhddLGLpLzG7doDdn0uiT7Y1Wr3OIBGO868vPnBl3V3zJEDHeef/rd9TR42B8X+07RJsI87
nzwSyBszFogJbEG3xx43mB0nrbVZbeMw7pdhiqvO8BPjWioqxSVXic5tGnw2uuqeYRg5C2BTtwx5
5JW+j3KVLC+vFJjnPa3hutewUkkc1gHuJKlYMyATqhZGFAEr/Vn1DZZ7o5mf5l3zQyHq4nuTT2G8
tcbyHQogi3F7cLCaRdQbGq/vq+/voMz1bNgIxf/AaRsxbnUE13Rau7IqI7m4YZNcZofV/JOMQaUQ
gUKBuEqxOc477ek5DTrHTZpnUNenzbh29XUZjpjwDLpVuFNdQVswRBisKLG5IitFPxvFPQO8Lw0y
LOSkTxvrsdjEWHFXgnYNoQFeuLD+Odr/c3TISHHPkuxrFrlGqeKcNdragXOLFfvNkSagSlTflyR3
md/Qh+ZHOAYA4kS6noEBST8+jYFNineYnQryZS6FadE5Rz1FYG+3DaVv/zI8WISjr75nNJUX+tBR
tsrhoYfSMQ+QGbxLE5BkVQCz1E1GCTHasKlUgZoo7glfzdpqV9c4OFxJbB9qJNQeTWgn16nf5eMn
uNgBfqvRcsMV6ibXJI++hPHvjlAY7W5U6X4pW8eBsWpV7VNQyvZJOtreU/LoOu+CsawsPKaNB8+K
AogdXP9xdIJz06ThWWnLeokSjUTJafPngB0V6i5z24vbm/4xRBF4VBNrggH+/JiAUcdKjaZpNgWE
PkHsjW292m7sQL9Q9YtKXQBaMtnzImmedWRkGIlI7abVxuqHSi2XVa6VMave09ZZdcno/hIoRbBk
VvVDi3LyVBjSXNVVXn8SA58N5P4GObVuVR1OvjVck9Bks6s1dVeyoF2Q4TKuBsWgvh9jMq7b2sL9
HBruwaAWLJfzj+CRHq3OrHY55rozUAL17FMzO2SqdvBBsQ6reZ8Z9NoZOnq7ZtREzjM9b36I0gEu
Egr7TdgpOORzRPEbRUVeymIoP0fSz05VCnOK2/aDTuwvw3v92Iq4fmQpKDY1SqgVIleVO5Xi/+26
ND7ORyuHBdygIrpzfdShk4VHhC2JseREcj+VT/MulZxLYRHOExdQvOc7l5zuXDgR042uTzkak4HH
RibFPb2xNtIiKCxoRnHvHMxEcKSSfUmb6WYoPv4OlP1R1ImzahXxzSBGCzcfSN55c36A4RstG60Y
tvNmgEPUrxNxapPyBeejfEtUnCpBnjfbeXP0cLDS3bx7BCAAX4kviQETFg7iG0FmYNmnRFjAafEb
sX5IdzW/fgiaqnsSbfC9HzG2dyjSKKe7zKuctuyWBVKHI3R1Vq9poFyqEhR7mFN+dsnAMMEOU8pt
g7dJIUwoDsQep3aCt1pt30fNaq46DsS7Gik7IUF4eijJVqatF6tcJNqlhgV3MBU/22YTtNYmdGmh
0dr7aqAOaWZz8OyxR/FUOZdGE0Bwc8YeTCc4RjxN2c7TqqGGEthxtEe+eJcF0ZL0NySR9Lm7wiFO
3LWXJVdhV9YCDYK9sGPIurDeydRCVrQfvN59MoP66s4WCcHyzILCfSl7w74E0eAvZ+8E9ZInxwPN
7qdUQXWmQeuqDSBcm5XzRHfwamn6B/o3/RmgvrJWZV9t1NbUnpOIAM0uLavNPC/82dSmaeL85Pko
InX5yDixSQslWw6mJq+GzXy1sJyQwlLpPQrBnxA3VfsFxttFbLZrB9XeapaRrzzZuUcWtt5jozOR
tQI1/xxiskuiWo4Pilvqey2lydd6oCTsUb4RhXtltR797fVyTTBo/KvSYcgFqIogiCH4jDO1OgCG
KRPTPXSmrPemC2hZi9zqoDcqrN0xqY94n8SuL72OINscMz6Ws/MIeGFDcpu84N2NN1kyvsKMniZA
WvDgQrtk+j3Kzxze2djThVOL0N5XykDYaNNVt0A28aYXITiazhO7IRqaQ0Ab/ShRVGwzZryhgF9D
0Ht7bHM5bKSdBI/M4KNBg9RIoeZQJ7X+IvAZqk2RvMWIgvUKTjBfh+FNmJNsO6ZHNJOKEbzTo7eN
56xBVZLU+ZqhSL7b+YsM3QSirJvCG9mXaaHfaIWMC7Uc9N/amKytpPM+isxTVgPks5OVYF4huMZD
RB4YCxdH9w57XXds3JTEsb4g/cgIohWN6nVXRN5rmvTVPmnGXznOBxBPAKzzgf6VpXjKHwWbf4u/
AMbXh6p/EWHa3jlRe89Rli5JfRp28ybIWHLLE8y6/fSUIHaWsU2iY2eZ48Z39iY5278iAklXuoyt
M24qbN1x/Dea4uzUtGpvfCLadaQjK48MPqS6Y+UXh5b7llxQ6wTUsd2lXdIe0dPKTeAiQchL60EN
y+YyP0xmx4uI+DrxQTQWrTl86Nil/rSo4DtdnSC38PuCMSi/GAb/DARLvnqTgS5owupRCjy0rKSG
s9VW0R5UeL5KQ9mQh+kpe77+Fi4RfwQs1VgXbQjHdY9T/jHLU3ggge48O1MMm2W13oemMyJCLPnS
bUIGZUuIYb/qCZUOaJcNmylA5itQ9NfYbPJ9pTM6cLfGieQM4hJJQsx0YN8bPNY5/jHxAg24/6pc
/9yGQfYWlV2yTrDonVpbjc7Q7OTKZgx7T9Gkl5C5vsh+/CX7pnpuIW9s/LFqD1qst4wSBZLLEXNR
aLTZR9cxooQpFf2sbKfikfzKKKl+aDH2Yoar7OS2ZndXS/0WKU720WqmWIlSQorxW/GMfmw374d7
OK59p/vqfAa7sHbd585KDlmoR5/SAYPR2oHD0KcST6p6X9/7EewjoDPlBdUkWuqODJxwiONPTSh/
hs6iZWylO7/C9k3F7MMoU+2lzgCKDBQkl2liqi/lWAtS6MtiPR+FqO+sDIWhaD5aJSWzZlPRjvOm
L+STq1bKw7xl1vRmheXfYrUk6y+t6XtiwylznMWQ61HsSO4+GDaU/Rj6NkVmlUgMqRmTUbjaCQEw
snEDdVtoUj1nBIlvCA3SLtVLhbZ7EYs0QOlKyjvxH7D8ZUz3t2zD7JFChtj7BdYCsoTrU+MbrPQ1
i/WI24hNT6PgGZn4b2w03ZfuRnuJU+E9cyDYIAVIzm7vEIfsWsk6ahGXkwt4HpxarkogV6femeRt
XsUawau1o+fVxsrSw5gv9UMHgPfDiAhpcAdIRnxuncc+1//Mxw0HmVljDsGj6atMWgdkE06grP1Q
NEcf0fVRyVRrI6xWvRWtQXinKd03yWoaBSupauUp8TNG+nIMXk3UhG8+1e6l30r0oBo6iQqTzDFA
en/M+Icutdx7LRXM4H1nU9Dz4g7YRaVva1GrJ/Q7BIK0hXXMQoHno9dhyJSVjprAKA5BxgDsGzrJ
1UaaYlqJnF1EWt7JGJJsV5U4YBN9xJaAdOxOtKBBjRIvxrw5P1RQof3RqK5hIuM7OKZuw4yL2/Rn
Kh33jhFihKyIv45+yRMkquRJHcCzsB66NgVlHswxygKhA85v9wF9PPYsz1SPvdJqh7qLUcHgBbg0
FWN3KbThTtEnBgzuRe+qbN8jrsSfpGuWDh1nVD1tsVJL1/wi+/sXMiT1LahI/sqws90NBw5mMTIy
RkZnbdMMJSZ+xuQo80weMOoVOzG0wWVsQ3ftVImJPAB0scydS1CorAAtP69WNstrOBR9A2HawSdl
gbLZjjljWlrbDsO+/yvudeUBDkOHzRoKyLS7iTx5cHt94/Xctc06bj9Asr7LygCqGeo4Djom7jWJ
Bh/VYx5kCTYUZ6tqbgWkPdDaHeu8mwP8hdhZs3lCjTYChhv9GPJDnZ7mB8+Ir/T3ogP/XH+nlnWB
VyBqH2pdNtgD+QlHhL8FGTL5F9n3c4DxNN6QV18ilPpvBwqy19fFBHsh8IiIb8O76p0gmm0g0GXg
jW3mzflhyIcHM2ZIzTIvfdQcqmY+7dxKZozo065IZUbV5Uf+49wfYH09QgvoH0OWsHBh3f9F0nkt
N45kQfSLEFHwwCsBglaGogylF4TU6oYHCqbgvn4PZ/dBEZqYnVZTMHXzZp7Ujv/9s1ob1CPO1sN/
3+G0Wl5Mg5fYqNGh9t//4b8vxEhO2mQVj/99p8Hij3XfRk/34jPpT62Dk5Ot8f+/1G2+gLcqTeLl
931T39v7ooR2ma3CDW0yA75jAvyt87+EWKmGpyXzCNRpBS1kdSE/5XC0Z+GH/UJWFpTPfCyIQW94
luKmoFgosjSNGzl+BQdURdzgGC8Taq1IyI/EevhioCCW//8et5MHZr6sNuOy1sexz+ojdBsrWPlk
NkPqtscRikQ6Gt7ehy1+IMOG0TONQb5DYbbXKd8QJKqg5Vr60WeXzW7/PRW+DuF7FpdsVV2QxTi3
3YmtTe/8xs1E+wSptpS2idDHh037Q8FhgsVAgEEL4S175e3URyqXRyexEZkWVswTPXSamG4GcC4M
M1syn5juWti44zQWbGb6LOB8H7YzIOuBWZqstwClhNwmPCjTa/zeoXg8UEGc0r7TuN8UYW8GWugD
TuxPE15M4qd44pYIz98Dhd6XYaibA6mzTTcv9alterQC+2I3tb1vC7blfgURV8YWHWKeCQ9rbAJL
wBFHBKauEacKL3LN1eG8odxUauSAWgPiZoQOM0TKzfyArck8QZTXyDRc+7ZNj3laBwYDxans5Y9P
wCdytT7kVnX3cz+nO7N0ntrZz09wwTl8mS4MVdcud8xTjzpR++3qLNMmntXFnuXlv6uFe8mg86fO
P0i/p1QBpcg/XkYbsjs2Ew6Y1D66PX9NDxl2I+z6WWv77vj/L8LvjvU4hHeNPRTNTJ0L1LWZxMdh
hiwwGPj17OSum/Syi9gH39IuwidEw3Dp+OGqqf44w0TaVGJu6aZzkqj1zZuNU+Roee4POn0fTDT2
eBBPy3t5eqN/E+OiwwEcNI7afyJOSARr8Q61ojzQtIDfep3GCyVKe+JB1C0o4u5atl2s6W3KUXvS
zj1oBhSIdqCl1yq9CzIkxlFqY+wZZgsBIqrk+g6gAmbLmHQgjCGkMTSo/75k+mpHduX/QdrZahjn
7WHZWhaxComehQSOs2OkIQnRab+ObAIdUhHEZoKaQMF2cBU8leGp9ej0osvGvFKjZG7NezFbU4GL
Y9jYAOiE/SkUvblWduts9D+dI6KK71SLHJRdMTT3gCLRGR9zqJvj3y/cXF70ZqTdG1z+k1TAOyw9
8ks0JV/ScOEvy8RbJTtb5DECdt7GtnF4h2rqWKzU1bDcDZ0xwWWHdhwUcfYjnELf1xFXmcCoujd0
6AD87VLUHVT2dSlCm1T8WcMEuupJG8XGMjyJOTuXTU8de38l7U7vZ2t8Wh5ZhVjPC65VtwlpPbjZ
RYbWSDXBXnNDhoacjAdvvLpp5wiH5t2ODAlocMydgxS8mYaRWJvvPbgai09vKtCa1NWsVH506757
uDPAc5NeNo9WTaoL9xgpzAPFjPAjYGX1bXz0slvsmSUnPTvkZTySM+kkb26+VKj5wFAGKkYKxgwa
AeJyw28ccsC4aNFkeRWI+RizSJ2c4cbRW+ilE+wefetl7SvezoGFAy+LBet01Ek6FJL5o035C8/M
mHh/+eR61AfbKe9BRkoVrMl4gpjwD+7Lgd7SMVRjke7NnF7VWXG4dXKOh8B9NzrPPgx2/kZ58kWf
iBCgzZonqSWf5oD6rizPuOJvc8PGJajfVN5Hyv5dOCEhvFPez8WzB+JyU+Xra8qBB4Pjt18k7SZW
rfvm9F409La+axzdDKK2TLz3jHPUxnDbf75rUjtegau0MWJuzaHjojffPVObw6zP8FMT+wVTaR4J
VJmEBLy/RFw6qB04oUeBuKOGt3sY56HMX9pUtaHlJBSiFBB5KYvp4bccUBArdDxoycp9Jo8ZVW5J
+mlSe2xh2r4szZs1CnffmBQ2TAO+9T7OQBPSrjcSvc/JQ4UAFebtNKw5nraYEQ6OGKQ++lYkx6W5
dQ/MW91Tt5bQxauGMYyzVG44VD5gtEzIOCoHFncjFhMqu3kpG4gdZUWnU9Z6HzjtrY2FBh0okR9t
lARfm52taw4P0l/fum76xfNvEzRZr35vHomXr4+N0e2Mah4/84J31Zg/F2nu7e48jdhIxtfWmnZa
4u95L+KobBiETKsIIQvT1VgiNoJreSFSDAqw3vlM9fiSDXVo5s7a4PfKWfI53lkwFCjb/tOj93uM
ymFfVy/g1uQWwoQREc5I7o8u+H2T80nd2dYq5v4983EqZNJ7E+OasOXr2hvum7+OgYzDxf6w1OT6
hoyEubsqeibpYHPzk+1IdeWNRh6S/2qzwiCqc3zzWbP15VR+8o7eMKbJkDiQTll8GY7zte1ZSLHx
/JkAt2xSmesXeYcAkUoOSyMhGJf3JRALWBXqXjrpkjl2c5Y9ftxeHXpVV5nQPabWJhx88jJZUT+j
4Gz1geVXI1gvaLYrD26meGxa+DnmqXGjRgqDuZpOKh0621PpDcHkFu+aj+uR/0U6/jcmdor70BVi
bhOO45QR6q06TrjZHL/JIa/PczQjzBclTYt6Yj+AkgfNP3WQaPT6aii9203CPhJas6CYwE3H175H
9zJOWfoxmQoJ2EB7LmzHIRMQ4xUn0bYBnAps0ZN60LbYhiXVkDY7INIuBH7GtvwE0z/tpA/dzgdn
mdTEMT8LiFJ4scGBaYMDPD7rPh3ff3JhFtPZnLyNlPaCPdA4W8T/HPKTFOCIm1mk58zht2f/3/Bb
MD3w4fB42BspSbHczo4QQicSDwdToxdYLEfY32Ha+O8e+lPQqKamuI+aDZgC0Jwn+W7QILBx50qF
0yPkdTwxNV7spjAOXSf3ua7YNeCzC+g3OEvp3hhb+729n2ec8zoPmXAhT5CM3Rr5ibdnSYdVq91m
leBMVkJKrNYJbJBPEWkndj1hhF2DuX/pq7AbcIeYxDlh6yX81uo0TCSAz6KSLy5+nO0a6wfCRzgb
pxm6BJvenArpneGY12xcfhA6evyWemQXGgjvhqSsAQ3NKOkPzosyPsWpjMpirPYzqd1qGY2tmS9Y
gcmNWhxJgrVnl59NPSXRSRK5vXhC+aV7ROTndlXGyW0bFu7dcBA1NdnM8FiWm+ZVtOypEWHy7TT9
FCb1kJ6ZjOFg+qGZuBMQWIWHxS4fdXKQuzwjAJrYBygpOaDkg84dSuUk6cG+eWvZfT/GmedsFtF5
Qet2J60ai8BJUzuUbmzRrOe2UTVYz7QoRSOiV4AtfWbwcyjllv/iqYC+ATNnkNVHnanmkU7znEiw
9bAaFGL1Y8d/tRE3mWnVxqUBdsTu/pSZ+MWVnp4HPt+HYoZdo/h4ysbaJhB8xqVml4jvuxYWz6He
8E5Nz6bD6uMoTd5Apmt0GdpuyCyZ77IFpiFVLCQfY6MIxjF+jodlh3DtH1oSVnrM08n71KrGOilB
mRBXve7pNWFMwzjwDephsnUaG9ZmtuIadfXPqVk4St2nX7zxHAMctgmmolPQrq5giuoTHViQmgC1
P+V5GyWG7bwMiAYbvSVoJr2ZPsmMIpxZs5IwZlx1C+OYEdU9/felr/8ojbvcADPChs3jX86qhylz
3tp8HRkPzktNynO9R2S03LiRP5FhUfq0Qmry1ujeevRit9/TG5Q9sjN3t7BEblAs0LsHHdpjhb11
VU6/ocvMOEIePLSqWU5lTVp3yNNHOapzK6jocFlbcsFLSm/1T31sVATmvd2ohh2VNTRqO8S83QzF
4bl9JDUNgQEyQ09nytYGF4AuVSHuA19ZeOdjyt07PHo0oNOnbHk1WGpppar2FRCAYLzqUA/DMpmA
uxlO/cwFAp8eJ0tbOyE0IFaRvQMWlI6p3qVheiJ8rFofFHNurcxI3p9Z+zH8SW1rOb5kWeI9DPa0
F2v9m9mJfrRGT11myInc5+KLrqUzHpfsBLjkS/n0kg+iZ4wf1boZFtiEWcp9rkrzMs057RbWwvt3
9glBdA8m+btI1p68lyr9kbPDeD631nHKlz8cAudL5/fzJWNZdGgw7m6WwZoJ11db6fdJJIqUkk0m
gQ2UjjmST11C4LlfvQvCrweYm7icSgtgD3rF5rmPrExmu1J2XUDdKSQ426PFKmtoczPXd+2HI0fO
PciaCtQecX2TX2rI+5jPIS+L0O+zMdSmiZtSunt/Bgdgc0DIyBXizfnvZ8o5Z6AZZ9IfHgguRuSy
1g0rwzJ04j12KCpHi4qKjTbDmTK9VoOvHRzMeRtAMtRebchAaYGhrS8ZQunzf1+alj15hajAf4f+
BRS2L2LfXQgqGqdo43xjuPAOOpRVc2nuuuoKhmJ4Sibahqt6x0LG36TQgjcN7tN6fVn0XL1UsR6k
M8pDCerz6ABdNJLpMq8DCyeyi5VavhUhGcKs+QuFF9Y2nqC6jfRoBW4L3G/iiWlna8Tq9audzDpK
U6a6XO5dZyJjXviHdeE1hkhiMXpz7ACnSX5aGOoCEW04s3L5SfMWQIpTRlXRnF1SZ25L4/toWPtK
QCudDTquFmreENmohbT4VQPDA6ODEKvwqx6cm1om1tKl+5jYHOzKxD/A0g0SLz5Je7j4dkdaEuZV
yB4SE1EzhdMEDq4a80dUHiAvdNiMufY7a+Q/m/gly+mvHcruaajajncZmag2XrnlZLkTSWoHjlGb
G0/iJ1deqW3wUbwPbX4QgKq3XUclAxfHeSq96cRuYt+T8T8WOtHomXBf2E+tuwWRCTEcUnbM+TP2
A44OqMyEkbdFjX8JmNWmyE2u8GLdtEqzQrYyYWKAQ7PHnju2pXAnVsGkl1UEVWCBrC7AJ48iKM0S
/urKkR8NMxD9p7sYQ+C1nEWczuBszKIl7Lzl3Vka/cA1qrOBW+N95+CYA/9BUTD2jQGiiBlz1csR
OwtGwJ2/9GPo41I2V8l4XrPsZEUTGVpBZTSz+UbPooHEbF3WLfHE/kqxxqMQHat15HFe5CwbPEjH
cQ99f+1vKI7x0fVPSpHTq50pWoWR7GQbXzDWE0rSGp6imXhsFnKgU5ztivGzKRYq8UTZbkBtfJs5
gCBDjedEQuH25KPmt8OphOJbCmnT4wXSBGjrqVkw0rtx+gpEAuGVWGbla8Uh7uY1sPhzzkNDpZOl
vE2twwNp7loI2xmapU0fTJeE+OETHYRF725suHoMHGsZYth4T1wPsG2CoJeX65twyzooK+rcE4sP
+r8vHh69bZOxVjKs6q7uPtc6+juDJaNbjPl9mvAgTnEAh/BXjMMU2K0biHk4NSMurHgB0yPILuhk
b7FGkCdFUCvEtMniXWbD705ZHlqr/C8DRXuL1zPyetRBFfb8W8fZvlj5oZYUfIbpum9V7JCTHFku
t+T9u25+qOHPVl120NgIcLL166CG8YxJToScVZj78dN08hp74kHiEoQzkqLouZ+dluySfBkDtE54
7R/eCtXc04Zu30I6F/9izaKJ0wCIXRFN5kX1CNOLYvC4eTbd/pnysl2NEm913m5McCq2k3jX3MEM
+K2SNRfuurcMe6cY2RCt5L14ilfbqtItGlwameIhy5OGPLP/VGJqDRBOPmlwBzs4vE86J9TBjqml
TbxoubLnyAgybbvFvjUzT9GM2oz9urAJ15iHahfZYLugEdA17vL52v6+LGJu0rL4SpuS5LRPD4Bj
/y2hpqcxrdr82IKOwOPCHBgl9gitrtKdsNTGK+Ivp1GPsB4IsZNT2O4Gp9nBm4Hy1KyBzzLV95Mb
XwTWpmBMeTRPy0dCp8o21vwBSmNaBlxvyfPdO9hmb9Q68uKyRUslQfPV3Q3fFAEwfrUBJVZNoEx6
reM66SLOUrsc5QAbvnu0C+PF0KqHUplij+3qq0h34Fsq+EvhYr1NBCE3E/gAu0HGlgKni5kSem7X
5lm5lKrCdHn2WsL3BN9ocNAI1bQLssjY9eHZ8zmXgkdjcBDV39FtfiZhEj8SqMcmvk8SqFoku+kr
TdIvf6296yrpIvf83zj3LDhWOpFi5nM/z3nSIjIiYRuhOyEWKaqvedTLg02FYtTp1VPulvYB9eOx
WUkEQTHlQ6KOERIZh1pJ4ft+Ek69MZlqifR/Gkn+XYrZj9juO8e8o2BgEkfTWHxqeckUcq72OcyN
oV7Kv72krw5JJHA9VoAorDzqKV/2hXoRvIZdW1+eLbqb8BwFuDw44zkUMFS2Rnp56K7DVCzRXHX9
tlhrQrO9UVP21MQApWBWYR85e+MKFKYC4lf3SCIGGdCwH25ppqmt3S1vo9JOVdOOZxwnRA2B1vJA
SahXKoAlMyHKcECpesFGQ9GOJOxAGjY1Qf5iXwERueQvfTebYTx4TSRSfJ9CLx5XGN1rcbSU8e2R
gw7h2KLOluqmqFbK62UvZPWnArWpmz+Ddg8rCPUxJEZ1aDPVbWdOQ2PDsG6jrR/TdXldK2qjFwpE
g66wj2My+pd6WV6x2J4qXT9zKDCCuVPvOKD3d2ipmZmvWWX81IbrH82MYpVY63ZzlRzcDlEwH79z
3owUHzGeCAOR37bTKHGtw6hYe0zucKt1h+cg7/VtPMbgVFyqI/UqC0YZ97vWV0nUGRifHKf9w0dv
RVCM07D3utckd6zHRV0sn6O1IcCAZS0MgSOxfLuuuq3miVvTPdDbGlj9pIWuoKMb9+GfOJn3qNx2
WC1iL+9vtHL9k8/jQ1aoLzYxVL5bzUtHcDHUQW4YyCuhbWbnTiAz8nR/8xq3iGZT3HRyuA9JX+9i
QrnBNzv31eDF7y0nzLq8ktWD6PFWtI6Ps6gYbuLuVqbEcUOxt7Ft6Z2gCW6mMXgG11YWSDEipo1s
XT7yzrtOs/icVx0ig5gYyO450eKrSCwX9Xzm3XNHk4wdUC1TiQzAPiK8tDg4ZfNtsdUFez6zS/fb
z9l7Tw+jam6OJj2sJCYURV4fPVhQa80fJI47fBuwNsjGwA2cs8AQ/UeT6Oy+c/k19U6+VTbr0cIV
nxwkD1ZnN3eLwgVwJ7vM9QGszsc88XRuB1qanQk5qsf6IG0c5n5dHQaIuqAAeOP1mvhITVzjS6ba
Y0Eqj1aaZKswXvHHY6gkerrt7FdzbtqDzUp/o03Z3lvHT6oud62VfXsOu57Z0yhlSyXAD+0jHXx7
31jNH1t7WkuCh13NIkrT/nhUTjKkzngnYJ1T3aZ91BgEonv9jcxbfCTFN2gdgOWju8vIXJa68TSK
/koI+jKqoy6rISzy4VeNK4P80mahCVLTwqHXuX66Y/P0nDaIZPdtfOh065dvcDdPVMyYze/Y9+Oe
BF2NrW4N2kOOzyuyEvPvxLOMaV3PjqXlXf3FeCus5I9JtGcj7OHaY8HikmRjItMYoHWffFv5YLHp
T78pb+0C3bP+wCAq0hSg7vg1Oe0ru5mRz2789YfqqlzsBbWmvmFfgs3oxLuy1T3P7QJVdNRNtyoo
RMYrzu3vtVsBRxAy17ThU/MpLR6LZ1zp9KOv4ndobFh36scdlpfMYBqfLBVCymJ6i1MgZXfyyUqN
jHbCprF+9zbPQANUCCxI+8kadEbrIVynSgt6G4BqP9Ue/N+I3e1NjgLjNeTS5HlWzldlGjesBU9z
1nFOLyXr8hbDqque6hYwBHG7Z68i5pva93epGLdiNRUVvxhIHf27TOnNyUcD52SK4V009bMpAb/E
dj/upCbn/Sg455kUU22BG4dFJl/1PgZ+A4JiytCK6Cs+mHn1cX9pgf92/YzzLxlMlkSvXmLuh3VR
nMHS18qcMqwErGGo7sjbsjo7+Vu2YBFsAVAREosvPKseyKrhHc3MB8AumwYs+pFh46ur7F870599
5QB0GrKjucAtElD+i6x+ka7zbrXoEbrqL7nGLbN0JDIt95GcxR6OEX/kieq6cXFe70m5kJa58E5Y
jnKJoN8tlg6SB4zL4NPJA/39S8tG3nwoj54njiySfqYSbjQArQadpkaCqJMP22C/2tn5j+ZM56z1
00Czs88c4UDpPs+Vobg1khOWP53hpSowg0kGp63r8a3wNr4LaAbFqAHwN5tqmjbQm39YOjFfpFX5
nJg1B3A3qjWr3c2TuKYeTgWs1TESvHwsPOT6tUGNaEooMUBXNroucS4nFBvkaX5tJjGyr4KSlA6s
fleXTXFnzH6w6pkO+oDySwS/r9yG6Vr18St5Bw4afvEgCve7X7qW/+jIXwVwhUAdPXTKfKwM57mt
Zn0rdPN0f7bWlg4Ax+4byn7JBWHCv9OZ+Gea9I0tNseZP5MfY3R5fDreHCA6kbodj7DJ3QP5zIsB
VjpxePgWEqe4t/zDExWk9yvXT12TJee1GFnMQM+8Cpaj9Yi4AJNma8YpHSPwRwINvtR2JrnLPutc
09e18Yf6mjPsEuf8JM+zZ7CCk2bMp4U6MBrA9o4F68ujXUNT3Cuix2CM8qKBvIOzl3c82yxyHL2e
vd3z7+xg04jFw1vZW1Qd9Zeefuqd6/oMH93fttMQ6HWokGbxRhKYIwcvGqPnWcuWK5rTjEdE7+DL
W31zn8DeoZfrqI3T1yLMfM8lc8LV1YaxMSOZu/VOFHb3IpZB7kGd0h+retqzd5VtiD+cFxFmCrWx
sSZzNdCBwJeh2ZaFvyvWXO1Q4EeH9LBRdG+uB9wta4O46+GBdxnJ9nYKeE/LE76tsM/N9NxCX66p
dcLm5xzdwUZT5ObKWndlcbxWOKK64iT15YON347CMI4e9z8/rkwqfAF6mXvcJP/kjLut3rvZXIdY
l5ni8S3OTqk/Zr0rINfOD0QaOIPzjgysgUOopNpiyN3H2m3+FnRaMmDDHkgL89j5M+Jmhm8IpWnD
gZoxvjVBZuv/asrmjLEvL5LGudEAYjLpNORaDqyQJK93Uq9Yis6UN9HsEtY+ZF2HkiQhPea2s4sV
L/T2uVbmRzYB/Nqpr1yk5u8qOc77BZ64SUVvO9CslirjtcubkaLIuwbXlRAc2oZyddjAcbxgHW8U
VzWLu4z3xqZ15ZXD64XKSzcYFvw87R3RnsaN/2zkdqAL7LqB3S9vWs32urT0fUk6j3faUIerzAVE
iJ1NQRQK1npZZ887Jj4FGNjF/05D3rLexJwzyzJ/hNmGswCPZdqWb513kzZNmqYhPxodu3lBI+UD
7Vb7oqj/JpVTP5jwTXiU8oXMEuqfvG8x1/moGcJltgQNJwZ7Vzh5/zQwnyaTibeuGZ/tEWoMPHDO
4qmkXBSO0DK1TuSMbgnKqyIEBWjKTjsKmjHnvMWGYezmhV6C/77FxJDhNNLvditWB/g9we/bB7WQ
pr/7YIMUzec0OEP8Ljm0aykpqFlNZ5yt5Y4bb8BLQJAsw6txG5avQXEWZsvi77Q1BqsulBO6bnOq
MVnnJt8sprMdtOQ+d9Z3ulf/ZJQa5VmSRme3rZyHtbt336Z6HFQtS2xuS/whOBwWxuGgLJ1hu0y0
dGEc3/VU2Z3ihsJca3KKcCUA3M2EAewTRdhEBIvspRxJFvnymXEuAQ8ouNDS8dhny3kajX5Txw5J
FpqlBpLNd8S2OLuzeqek+x6Qe17NBIrmwnyMHyHDJL/3uatAQ7/bJXdJpVI6wzgcUvuDG8I3nkvi
gOD18OHj7k/jGfIdT97NWpM0T+PjXIrvRC1D4KztJzw+GsLK6lZhmduu5v1SYKko/ItDr8dmSTyk
x7v/c3b9mvaNcns/YKS9+AaD9tz1s7XJKpvyVco80MxMN2In98VT/C99G7QIFoQGigqA8txD8u3g
vBrjsGmSFzzb/L9mGux4o2DHSVlMjpTpaLUTzYbdsyjKHs154vPFRdO0iiIYGss2/mRUvOCAI6oi
LSKVpXsQcrAAcahPcrjmM7V8tCAHldd1e7n+VHZ90VLe6HpNrC5jkU0RFVh1P6KgLAZ3VXb71B/M
EImpXWnzdpMU2BuegXG9GKJqXqzeKI5wAiFC/dr+DPlq5V8Z+iAfi9/JIPHE7xlVyWWiQv9AMAxn
nUE69YEIQ3VOs44eF8d8b1h7mfrwQp/RzuG5wATCT94OQJjbF/oRSUxWB8hTkKvQLKiXrQjKAuKS
7HLCPGYP7sf6s2Zpzteq//RD9pPWt1pgd2hj/8cb/RHFqGP4E1QCllBIdRtfUnwbdSOMWxKRU+4/
YpQEK+oufxf7mezarvDTh2SmzjzFcMxJ8dcA+ddkxQd//Is2q5eSp1Q70ZVjr+IMYkwFtlkh46f5
3rTFwuEA1GmaveDbTLZNAhlLxd4htqZy0wyKThytR+bPSQ2kFpM7RwXK6PluORRDzJFp6TGKcUEb
RRFpipdR89QqGNjd4H/043rv5lFne9I8YK7JA2+nMyWab/GUuiB4zS/LrpiGkSfw4RYBZnhCJNV9
Lh8ZBmLCs32BU9DtqdoYh3NXtk+cqTEivWhJvV2IpQBKQ5JdK/nHG1mqOuMttwmuVUn3SNnkw2Kj
2FAu6iTegC3r/vE6Nw3ugOKw2GUTw3YD9giz8KYy2EzOy1dn2c9Jov8r4QXXqfeb1JIPTdevnlE+
UVdZRwZLBM/MDTia7gcZU30zt1rQ+MlpdvwfAEn0z7DT9MTUbHW0kZz5P+9hSo7UoZKXqNTjZIp/
fFwByhiRTN9EaGZ36C++G3ZMnhOUt2ws8Fn9TllZ7yvdvXIYmAIdYsLEuSVliasDBGMHT/sfzBjd
gkPmMID3Zkm1yD9M/hzPDAPn0axt4ToCDAYMnBckM7OO+nLzGVNksl1vWCD/SaVfi0wFvd7MQY2f
NseCNuFJx8u/SWmItZoBnr5tnFoSC0z8PPds/GZmrv0krK5YmHhJYDRJmDvaz9J1I9lpNnhefSlY
kewXZ6ZYjA60sO3tx7W+U96jzutJAPgOxs70Ty4AKdBrfifbqU1XVc+eWn5bevK2LNdeDMwfnXGp
7zxBMtXRFLMTsPXyeU6CuEyubiOfwfj0W0y7gRzX49A5v7RnlDhT24IaAT5dDtffOEc5cjrkGesH
o8cnDj7/p5ZPC+GpftZPy+DfyAbDgZQGV+r4kjaw8P1K3+G9j9Rqv5HVRQCj/9TUyCpm9SE1kn8L
bmzOungtMCzg6YFcpvdAz7trYVs4lt1tQTyLmM+9XJKEl+di4Eq1v2aa1REEgYFWEBa6c18cx0E9
N0RqwlFSIZDNqsEyLXVWTa+le3+T1aDKk5ZjAULxX6xlD4OC9OsaX5AG7gy8kPM+ecOxx45jkAGF
WpbqMNqI70pauzv0iQ2EPyNKpD7ucbojdnICg83xmgwcBbGlKVKNTdDi+9vh/3+nB6gN7ssOS+ei
MjUgrWiYdjrbD8onMDWTid40OsDr1f2EY7ztqBrZMh98dn76qk0EB20yQgvBqJ1//y5FfB/of6gs
/x0i/3iv1DgZfcvD8n6btB7K8qLPNCjQWxPF0js3Y1kdJ/RuEjL5Ztaw20BTY27xrN9Yis8es0DA
maXdU5211zTzzMTHcGSbQ1i3OExm8rKyWRnAVirgrEti8ROhU1ExQsHVxtXXa9rh8o+Lv/Bj0HlL
OJeOrLYsSg/U8E6RvMuGiYr/Gt0bSf5rNYvXaso+MnQEh0emSOt3ssvs862vvFj6p0UreDdUE+vI
+A9gghfaW/CMF53Bj8PfYgCgXtH3aSYXDHn9gmOb07zE1wvz3CORPRBHWltMlJQQlloLeBGvCy7h
rMLhYBw9y2vD++i3bwmW4x0TVydR+nHx/vRS+zAdy8UVNaObmzb6fo7w5N/H85XbOx2viZxeLAIT
SLE5anZFjQzXGgppv8kzASylQor05IgMW7PjdN7NKZCim7Z+SRDEz+IfXl4+8d2FMhbL+8tGeCe9
tQPdJWQoYbjTBdccnJFYu8PUVbfD58xoDxQL641Lp6Fjpvzq5UjUC4JP1mgf1lPldH8ZXXGHd8ZO
xOo5dZKLTBMVZQvql0pzh0nXCaccmCfrbqg7o2sSPi4iu3vzYdbR387rKdu6afmGV/LRAAUQJHwY
u7RFZ7FJYg0Ta8pm3qUrvXg6mh6+l2Lb0wbcEtqtRg5RSUHRwUDwJTQMVR2s2n5TjDX0IWMN5ok5
2j6x6rR/bQmj56S9RYyTzRrxeiwz5GxqWPAX99U/l0pIiweM9aYLTNd9diha+M9tP0Q+jmTHwuG5
lIPkxp9f0kEwizFKh+CudvpgXTWb5QZivdEmv7VbvnDA0g0MNpZyWE90aDmrHlV6lYcTr8uNgZWo
uqtihWO90lz7OVt4g2YWzUadLSeHYDKeI6DEaiqO9aDYllk709Cx2KbYzFmvBxabGCQ2w41a+Fy0
uN5z2yb392SfUhz4k1l6UTEXN88D47ssp7pwuAJi7UkKjEacc28CEgjnCGj3pkWnNbpwjPnyzxzX
DKduGXORs/PAvDhtnHgcQ0/w8mpEQuFccRO9/pov+dnHDCALR0WOQGkH58FhkMPSQpViPA5XtSqL
v65/80Kr4/4wHbIlcbddrW5lq/S65LVFBZL3KifOSJatU0a6HSQpKshN08Myih1+Xe7Wefzoa6uG
ewxIpPofW+e12zi2tdsXOgTIxcV0K4nKkrNd9g3hyJzTIp/+H3T32b3R2EBBsBzKtsww5xcRLgyk
K+nhvZFIBjGEiMUkg4uliQ3W+tdemwGUu8+xZG4mIRkBnMaUUhEBV7ZA1U3DNbrXtUvaq9ZnP18Z
Vk4JwyiO1NeynDI0BSm1uTIpqL8dB5o08O71SYG8Je99FVt3gES0JFbZoQRvm+fwZVL5FbknassE
vXLC37CkFHYqJStwSYo+URTOVlYjXkenpyJbRGodNezGqGhQiSAASHCRxZTS2rm91ouR/r3lSlIO
yM9tTEsaC+iEONeducbxOf3R7OI9SOXGzo0LMpIWEZlBFHXvkIWONGicYget37RLOmOvZGPSz512
tKNGx6jlHExUte2rqF6j1APmTt/TUHuIpHeHr6PzkeDmFb8+kvzsnGBmZOLLbAtOggngxDYM7SOs
R2JLN5HgmCljAvGcckGnzbMntXkjAJ13RdMQ8CDCi23DWHdkaGSAKJTkVJflW2UzbQo2g7OlU6Zc
5y23AZd9SlEzsiYy095Nk8fsaM7Bpm+IkyLGYFNn4+cM0Hd26OFZoVONN+1gscPm38XisZgcFW7g
rYZNQsL/ejDMnebk6YEKSrUhs4TuPc+RG1Ej9MoMtg6t8JKtVYTvU041DrZynTuOi5QrbjkqFdKO
KDwn5cOE6HQlzADUPOGU7cdT7YEa0nBwx5UFjWvo+FWruytBEvemtRvLbwuuURFQAmv9Oc0TItx1
C5+Ice50wADr3al1HS0o8b+l9RhF1TPnN7tVw402h2AkVJpb9aQelF3JVaLdDtAadEBatCy+FSm5
A4Ex3WVOCujleXgOMlSogblha3ojhwC2JFXTyrZm9xQC+68Q3N6Efpa1oIOlsBjnRHfU6TVGspFt
XOvexk0KL5t/G7H+YU4oeo1JI7sif3CC6gQC8kEBzE8wO/TwciD7lm+6hXHEBpKuXSW8HbIE/FPD
p9Pr/REJJt2nHtVY1oAWgUYrjmxzM0uF1A+5jhs/w+PfRrXxE0UNrusS8T0gSA/z8WeKq33Qt/Uq
RR7QK9UD5ccXd/rjZJpz2xo/sdfXV9fGoCEDVxB2r5HL3RDq1xWConoZP9DKWdxENupd05jBuhYF
ddY88JfpNx2mIFfeWpzKd79NEk2S9keZpPetNaLvTajR6B1e+OG9sghFnW6Ag3ZUyXwqgbDdxEt3
qmF2ALeTd3znCG9cYlyngaRUIQAqUyN41nPwKBO6yo8K501FYo8z6S1h8NrmCQ4Y8gv1vWFNL3U+
MryibOdA6H4G70GFWroz3PCtbbTgxgMm1dHRYSdieCOSl4WX8lUbfWog7G4jXOPLq77ifM7XIMHJ
qS25oRT6kqFAfZBvN95zViA3p6vqU2swWNi01oQlx6RQtybraUT8E1w2yZmk9rvbCFHSZhhbyf08
2Cv6pQ7CcY6V2ezutTiBnRXFr5VnX0whm7CoPo0UnUvk7XtSm3YeJQB+pncIr2OCn3Gs2FZPFA3r
AT5YqpeXesh4TMj/n7OtLv5IYWLe0+GOpjB8d5RxEUl+7KZgvCRmQ9ByjYux64xHLHf2arT4Czc5
/OVseNuKHcqAw3IcViezwLM22aB+ILsofO3Puu7vu67S6Qn74qbZ+gSR87vqg1xrsweMaBuA1J2v
Swd/tDCIjE0p9FauQ0wydk2sd/AvQLmx9RPJmT4+YR+pxfGZludTLhJYsCwi3dphMCtMG5ySAF8J
J4YzthExIoas/3CzFkwF2+Ya4goGbvDqO+hytBPaGHCTp1QwAMyBBL0PdOy39Gx224y9Zl01JrnI
4wzyK6iKB6k0yK1ZQX/DSGs0PSJy52XLu3NsEc7blfZG1e5Fr/XvAAKqsZkIQmmtG/A0WM10W3jV
g6qs5pRIgpTLNSU6w40zuumWXZgyi/mIjuB98shHSJtHSvPsNXVV+IZR0Hb1hW4QjsYSvwMas74k
1nb2cvp3smkLSUAwEq6hZMp/DOoyFcvdyh5qLuKECiFaYnFrje5RG7xrEC0FwM4zhP5MlyugPPTq
dsoThDoqO+hMD3oaf5ndgGQhO0AJvHQUTm802/ZRk1/6BDSjc9Av4aV2fTONaWRuo4tAkb/Lgukt
JE1qXZE0luncMmqaM+bIRDA1LhsmbeED/Ag/SHcQLucrupq1nVMQQVzSQVflt+ryO92i38zS5q22
5JdRpYrSESwtr6aXki70VRhXG8ctMGwO1U/e11SGkOmI6HS8ZEN4IevBWUV5TMkWQKsgn3PI7uPm
TgYW3hv8M8zG1idyLcRb1jUZd5a1RLCBwI7Gvq7g3DSrv6L9xY6dpnR/ScLHCdqh2fKp6Si2ndGE
GVzauQEPDMK5bsIoxhZSAQI8I3yywxg9FfRjeFoNN9RSXYC3GMtKSGizyaE2odUmBg84b4B16Qwf
gNI9zbgCgtQvaT4mLDm4KzpVMF/255JKTi/LkY+P6msytR9LizhN5mEBVuR+6mM2EtN9gKQZtr2z
GbjBrefGeytr57UXqb0ShikeGszMMdvtGnN9fIaKa7ZdH6lNBUdkxK+do79gCD+5kHV4t9ZOQdy9
LJK1C1i2SfNS+U0XLwgKhaPpwhJwiR9rYxek0z1z+95N4gvdNFcTPmFO0xAlU/046BOIFIlu3AkD
TF789TM3+B48egOsgUofSRMiep/TUhYzW/2+CCPlF237Ivt6WtEnvW9ZPDd4gL+0a1Pj2KOEl4Ag
41ihBDuM6hJQcxBMibGHQYa/zOfGnwquKqNLrO5U4yQP9v2MhUFDspI3yLVlNQ20NFM+5OlEgXuT
S4GndZs10attDtfRfQ6MGL6Dq+9KwjJgxRVvdqnu0/ibaQd5qlCLrJPAjbqw7uJGAmWa1ndohCYp
fUcXIxvypxgcUSNWbDY3XaP+xAEbhnEWhCNiYlfPrcmS7IabsPU2qTnfFF18YXB60nMKR2OEj+E8
XIukvqZC4OXiJUkopFllkW/aEQO0A9vR9BoiQqTjs27+tFHDKQ82HxHVlBnAApMS3+NoP4K2kcSX
bceh1dbZiFY8HYtPSh3OqF2xuIOITIRt0LbHsWhtUM7aKP+Ksxjsdt1ydd8Imw0NyRwvSoGBSsps
a3ommTxc95P2KUFAv4kKws2jmlkNiN/eqY49TOQ1NkhNr1dIAKOjW04bstnfM2H2G8QbIyFFIZFL
hIFmwzDtKLDwuRp7vo2ObQX6edPXCEgp9N4GsjwuDJpTfi7/TMW10fXeMgfMqUacbii1CN5zitBT
/SWT/QfKw4p0n46oCyb6KSBQxsHYVRiznw06SdMprv9kiesKI7KlrEYiNqE4d4wtEN4p2Loxf7F2
1BEvGNZ9Nrb1QbEgquoYI6S9nRrd8CHa0MyN+2zApEDXhLZyOApdK/mZe46tnhfOz1vjXuTw03qM
difCHT9XpuUHpD9DyHAWpBo66WIxXY8We5Fq67PMM23bybQ85ip4jnJAtN+PRURrYjtZPu33wfuO
3T464ijjwpYJ9DB03RAAaOTL/xhmW86Fh2gxdTOGFMdkeeufp05d3wtzvkcjTKfTf36K30+th1NG
GATNm3Z5nBPvpk3CadssP5JsuvKYZm5x/H3aBtkI853zc5WXrAUtWv3+DyWpBmTKBuUGBAYHeZv9
/RCSAWEai9C3GhcjuWbzAV1gKhZceX6/9vfV+H3458f61/v++p3/1+f8/pb/fPb/+pTf9zUo/3Gi
Li/8vz7n92f413f+r8/+61v/6+O//8U/3/q/Pv1/fYf/9T54BX4e2+jsXa0RI/+vHwyPMdHgyztR
VCCr++fjInHxSP0+//2hJCzizGX0//9iv2/l9P7+/dvinU1oGP3PH/y/vv6vL/3Xr/b7lCrGxYi1
fJEc1Zzvf7/+r19zMn2SRlb0xBGkMYx7cLUbfTToL+pY3/MkfgrJvtrlAkG6RdWOL+J0IOru1tWm
nv6Q5BnmPGPPdPd95WqEML31mKjWDYohKGpUFMZPCgLKAo/qaG6C7JiwW83SbdcRAGZkUB+TzjCZ
5QisOizmXhfPOCZbGJaTo1sWQYUOckUdaQy74t7US6aWcuN1vbtLaVfblwXUA1JlZAJKIaHjf2oX
f1Sdvo8q/jHJggHad74jemeucAgvDNRXo4kZscaIBsgx3DRj+pK2TA15N36lQjPOzmgfKGXuUK0n
xjb8aqfO3ILWtNSwtK4v8DXvpOf6XmE6LyRPsf7rzZG7jHmZnOBHtWN3fA+XqJnMo4jYMz5ZU/th
/ED9BzA3lTeNJ9tDNBTJzsNwiMWh/Bzgg81+ivYESkLBDEN9tYxxiwCG/lDOX5LGbnFUV+SBwkWl
7hhucW4xq3Tth91w0naYdtem2Y8ksnSXpiJwzm0OvY0WcigW2cUQ9ujfrb3RLqqIaMQTbDnS7xwc
jIaFM4zvvmpsu9rWCXraYSkAw7iPj9Fh7kob9Nvj7L2Aqk0EbYiPMM2INC1hGMg8W3kC+N1WybgO
szevgqDqBcwGNA3IKHM1lWiKxr6EnF5C0BriWLduZn6rWW7izikf5j67ZtFIxU4cP2XIUzYTsWkM
f8ZnYKLq78YBt4P+3Ew3NEJTOR5hBQ2Mce2Z1W2tIgx5KXAs9GiyDuLbnlSxdVI6wzmmEIk5h9ax
BuqYeofV1GP+HAw21eI8pHiGdd17w8P4VUvtJ7eppCVk7lQ7KEItR0ERmKO1MQNjJ3Fo8UIMGjJ8
sa2Rh+t9COlWMw535A9ters0wYA4sgyhI3BR8acO53isEsJv03SjOagtLQtAfkxhkhG0G8gw1CoO
AfE4rijEqgbMjfKD2LjDrAcfJN4OfiVRcEfxh1FaYt8kVGrR2suXVz17Pajr3APheu6DFrnuZkRh
6QegkpbDKhhnBOLWM9Gd+Ffc9VSni/6Veq66Y+Uuk0bbk6XLfpl54qSl/K9d0rQ0OizMS8+aqNFf
M+bPLMAvtJdTNxC8QGcSV4QyYxWM4bWtHNrYAgJOdM28iyMGFznTbKwrDXcyTrKTldM1AdFfKnIv
qi7xzlqV33tjF21JcMO9Q8ZE2LzhGVOYxvpd2ffGjWXHX7K1uj0WR8JybTJNnCDATjJB6ES8uKQF
fYY2116qQB5DQ5ZwlzOJoPT2ybzw1srKMPidZ5vtpwZl8vOyeXYUUJfSxTOeIF755hMXLFEcMToR
bU9sABrCwM3XDsVGVRRpx8GTx5lZZU21u19W6Oo1cshexCHNIR8mEor9GB1Y1yMEgFfq9zAGqzhd
Kn9D+WPQnI4qgfbtVBQn/py8HpqzDShYX2cdMAp8ReIYf3o5txuHrX3DvnGZwn5GcIm1I8OLlsxI
3oQcD60HiELpyiM89Au372plKK5uCGH52hjmN/7yAOfylPrBxJzPNEF1mwZj5HoC67FSN8YOGVZA
eyOwrywPOVKmtcGGTOnIKSxfRak/9YjiunqxyyJsFgEjeBprO0KRb+jI+RoIwSW9Vm/8tJ/O0+Dx
CgCq67b1hJLcB56uEXVFtJS5/U0tmpe2pRKmoOoPpr8Nd2SGl+sEkVIu9J2pqMq2WAYsNXEx97lG
BOsoI27YI7hm3BI0a+3mPn/Xuqw8s5A+2bZ1349UW2HDZ+ajHpvVIlSc8FaIxMml/IdUHetusCl/
a9TejFLoFR3/B+yQd0I+6TfgxjvLks2qetfD4GhVwPNLYKlZzmTQavFjU41bskAsnyK9EOEQyFBG
OQnQ/cPgZc8ioL/QJuJuV6dIV/IOdajuPA1AHEi6UMON/fAe1yLcK6N5onHmbEuUrxac6KzGd+nc
JraYEYPCx8zEMdp5nq0GzcJn1YMdZQs+ljWGb/QmNVZV4vmR3iANGPeNBo3f6iDeBZoFK1fbusnV
sUZgw6GOStvS/NSQ+G6K8dsx7BsU4uHkoU+PIbH5QzxXBnFLMnGTNYe5jXwbRrc9YGOk+DerWgof
+rvAk7ccDySjSe2h0fu9lW+nsFV0yNQlRusuXrvQO5Ohb1Nqg9EEsyrXLl75tk65bUqNyhnXWafF
sxbGL4Q1jLvI6VbFxpnkcyFGC5yG1YDAE3B/LblTtmXtg8baFpGciInDCQaQtakNFu37RujFSQu7
E51cP3BYVD6H/BilY769Rj2eHjvv4ffcijrsQc5+iIVIGOkBfXZ9hdC9hWxcWU312jeZe3T6Jcea
iaUTi4ZbPXkONzAs7WR9FH/AKr5429m4ihspRTlYXEUASI9PBPLWOVRTeFMAbdd0OxNNQ8JBVmgI
cGAjhN2TgthtQqhU6EtqTzEZ0xEckFK/CmoEIUR9oSYfKXuCIDMt82kUHnQB3ceHuKvdnVuBdNi0
kkIcw6R0OjhspjvWTZEhXNW1PRKtCTA4WzvCsg9VPEJUUdyHEfmejMRPe+kntaMvBaG/l2P+hDRS
rZK51lE/t4+TISK/2zeT657okCErVyMOQgaIZGT+7UT1uZnse6yJxjaapoZ58Nxgcr3ICaOx3sbp
NjTRHZCbtGrnqoIoWdXKQgU3W36C1MYK0bNUxAqbQ7vi2GK0MsXRKnBAjDrwxWcOqx0W0wNsC8RC
bH/MMZBQM4MCS9OINrU+3aVxds7kY2QjnXG1rWab+nqEMm/iAKaChFWMI+67VvY3HJC0ES8Gb8WW
v/QRDma3ixWWcU11Z+Vk2aG3SirDSuMF86LVxPBDsjWw+ECxalp67K3xBqmCufICSGDVkJZv2kSn
gKcUfFbA1T31fkgNalfSCEgoNSjEZtQH38zA6qqB/ZM4DxdmAVEm40iqkyg1hHQKFvV24v7LAQ29
1FbxvrQl+hD41tDqxd4T0R8hnwc7eRbdAzJsoLSxvI1kSoCfBalfGtZr0ERnEaJrDycQIEsxqs+9
H3ofpBM2q8yLxxN9xJil0PrEU/0aefNZ603ysunPIn8NAV9ebizKFEcKu7eRKmgIGLX1PDpvnRCv
dTm86jM2JNvK0EHH2h72G/VVzYTJAb5Na4ApWWHD1ZeYLLER5sQMaSE0IbbbQtuCH7PQXhazrK24
C+vZRDS2l20JEOx2jlB3gE2U8PEVOydLn7MZmyTXQ2BTiG8agMl7SU2qDKriYmdoikVrYZYixD6O
52Ll3Q0lySOZS7uxCGh6wG01fBQhopgmtA95NsmjbQ/AVoqy+ZQsI3jfXj7OBH5iummtYx9RHo0e
5DsyWhv5gtv4gxcjlJeqOIkgxy4YQhSPjHhbDvxjWoP3rgMwBY7dzjo2Rlhtix6BHrKhpQg2DO76
xnNPQ6kjF/PS9j3T2p3nRtpzbo27qqM7Olbj8NBSuE3xIG3awh0eMK7Gt64ZXwxut2UQM2SXw4g+
Q2+/KzIZYWfrVxrSqYggdWbXikxuDBN47fcBCETfE1Zy1G0JBp6gfKaIQjzJGE+QIzuNS0FiPpVV
+ffTPjKGE9F9gO3YXzGdJfpFs+XwQmV1PNnuS6Uo2itsxeaXwtGH9M0ekAFXd25ElZ8YHA2LMU8B
26o7ApIqDCgxoT/L+6rlAamCWHNkmCy7PP196FD/bVAtAZr/531EWU7Y1QyKO//zviavWwwA+q3B
CbcdyOd9aNNER+MyfBggGpi3rOmgmnq6kVpnPZg2dccijt4bYzBWqOZGZHP6ePP7lqeKV/5U+uFf
7+8r+0jDAoJZy9nOxOg9k7og/QneYxsQY/zc9IbcFKgn98by0ZYix3W1NHHboVNvcHuwGTtmdC0R
wZz6xeG2PFOlA3cVaE8CDJC7OZskXnfnrsrqt0rGweuIDJ0wWdM9MlmGz8XY4Z/XAuIxjHYbNlSx
/n6aSv0xburXGYp474W1jWEw9rZ8r4A9u07PQSUJZmKMm/BwHDyjdi4h8KWvEevx0EudsYtegrel
FqEBJXgmDPqRCvdprS1/FCvw6CFYHuIul745M8D3ODuG0WkfrCIKH4L2rye2XnQPFWIv/C90DZFO
jqqodORpDILsNIYIX/q00m9NLUo2RdTeWUYs97Vj1E9hLZ9bguWu7fIsTvGm1YFrnH8/SBAxgQcN
4Bn3ILnv8jAmB0hBqCvdPWWNGnaF7qY39aDV1HdK+77JUCPHLUwgcUFsjjFsYhqLW8ez1X2BfY3t
lj6hMqhsVn4XVUo9fzU4bWo1/yjbOVUdTj+TzZP03foNpL9D0GrW+Htw0k6EznEHZOCY68q76xJA
ZQyMA0Bl6iAeK9Cam3a350qYn0y7RuVgOPUh0OiqnVN2RYpeIezH0bnDauLcEY6wkRZ3waHglK8b
Z3guYzJj4t55JQ7d2TqumHa/TwsDJTfXymOOgQcNlGjv+xQaglaD5Pj7FN2rt+un4auMmpcwSwmf
Nk2okVJjd8iU8ZhFWcXWgcCzpQ99lXK8GIXOFSS/EeD2jzpSU37g9gffbHCaQzntJse8JzY3OMUN
Tbdhh82ay1VzdZaH3I6a6+yOZL07uFx+P2CP3BvRzPARkihOMoKrHQe1G6xq2qTEbPhBaKrzMJj0
wyi/I0blnBszY8tQ3InMxYZZ0VZKZA9vxmN001S4cqlRuCZlXd1F0fBdWqSSElPuMlqa2okIyWUB
c0vCfMVTby7kcE1PdMH0dQGusg5lk9xmpOr57PbVqSyr6epRurPx8GUy03oFdFQc+HUpCz/sY4wL
3CcR25GEsspi7t+5oUf35dKuG4xe9cGm/E6rZ3crTI8rYTZxV6xJkHDz1Lx1vTuK29L73wdlJtYh
cCFl2wT5pxdXx98HGITqSFlQdXQhA4A9tize9tI9FF3bySwAhuPhEmgmyw3s2DmhwcdJw+AwERl4
bvmFCMZ1VzZRnxfhVgFimnwbk9c14ZIrWO6ABzYaBsunAP4dGox9IvIHLMc3KqOgojZhKu3u00bk
+0zRWMxmh5HRY6zRCXfeGV5oPllDYXB0WgbKV8l6oLp5p5W0g4+JEmepqj/pb6eH17rPrkJWX+JI
vM05tjObkDmSQZAIxBPjPaFKl1nzoj3QlDiNUqcbMG2Cg02e3CmQ5sKz4Erq23lnhFwHCwd5Mn/I
8sNIJbr0Kvjml38oYuKxG9hxM5gjCmV5IJXulTOeLbO3tTvkLNaKzlH7a3ypJqVwUiLOrAmMuZtK
3AgM+muQZucgPau74OljO2qU/aCTNrgyVWoQSNdRa7k88OWnTokXt67Cp8pzva2lTQjiolF7xPZ5
dZhN6RLnouxF8bYy9ey58Sp5jBrj1EzFZztoyRUndSw2WMQVwwJjSzirK4Xi4x0XSLFP687E6hqO
r3lW3ynSyzcQbISCxVp7cgFEZyz2F4zo+paM5fE4DyK8dl7yoBdG+Ni22Q7Wvb8hdahYMS1Yz1Nc
Hlgxg5OIyKQQMyYu+GWWeNtBO5BD0pJNrR3p5G3OXAvKLeEn2j1TEC75GPlFO6SvyVT1D3kMe5Ml
SXaSRTxSQ2OTA6s11PRphrXHn0eymC61xwqFStaGD4bidQ5HbMYOR6qWhwv6RTK/1QJW22TozLp1
IsOUFT7npOpQ3l6JSJT0Gxjjpn1oSqmuUdKh91we9NGcrljsHwpRqINXveWs3zmarSyviA0l9Xff
jrZHJhmnF1oWNKocuve8ngAGQ4+XiGolE0vICsWhe22knt+hafsaS/oFcWyG+IJzVrDQOaZFisVu
eSgRDbm6ntxNY04UAiBqqxkcZlMY34Cnl6fSxOKyvOv3AYM1Oft5aiDVHu3z70M2c+2LDXv2f59G
YeNtc/TiKCdT/RgG1dNvgRRgeHH7+2BGSDTG0lP7hqTpk6Vbs/8QcJLfzA34HghAsivRne9snFLr
KckOYRMxkGOpodrF7i4m8TLknSQKLwkGJElLju9S5oRShCaB37dAdZh4Q7zQoxteVM0JbHumtyXW
mJXSxlnkm1nq+oZpz/cOdOSksSyKOdfv87rqD70izO73g1OKSsJWA6ZcGJ2TEDOQ/O+b83I1Kvuk
I6VeErUtdfs6OjI9tKo293ZjY/pC5NcSf+qRORwNm9RNKt8gJ+A2mzMUjCEhY5ZZjcDYhUvYw5np
kVM3DYwTIfvBizEgvCH54ckZ0gDIXVATFjbNQ0IKwIp4ifEQB1V6mlDVr7LayWncgibn5qH+qM6q
qEVcEYRo/uFCTjZk/6ISoZHCm3XrVNbXcCr2yRiYl3JIcavXdKoQByEv7Vz+/ZC2es5gJSaWg7m4
aF1OmADWpUMRsA5oLBIxCpl9g/RoM+HROjEMsRf3DPjz0D55npt8a/Pk94D/yNRhciULIKrZ8qzS
2LlTsk62sRljGx/sG9I4KmJVCUg2CRa/HWvyX0QlJXEoEyXFzoBZb1hAC2ZWIMmm3HI7It+N69GE
FI30An1iKTcl/HiRHiSWSl6uyjsik9V2I4qya5iKPWPSB33zNVmkNSjm/4ubbgoteojIMgRnHyOG
WxQzNK/n4Ynj+Cs3DfRFc7KHPX7nrGpWZLuLTdMFYCcYN7mb7pzJbg7JhFF+bOkTI/6PRR9bWW/2
l1lvD6abN9vRm+xVMaBPZZY0UExegXdhNAobMqPfuQZnZjm350axnZrI4yHHNm3DJVeGFrVzXrLB
PkC0p6lyEC6OUNOenuiaTc7sr58FJPxWZvKoprI8uPrknCeBR6Qg/Xm35Py2NgVWjKkPytDUmhrz
et2VTHVtyRuQSWZY2EfDqj45MN/ycnpJtZlYecpqz2W/sdOPtGqCB+lK71QCwrL2Nlt3XLBiU+hH
BTjZJ9Vjgvcxiz1Qd4lqbab/JvYOhdW5qyhyz2GeJz78DWrmwvuMega8bLI++6In1IH6gCGp5akU
wzUy3ac2rriEndrxMpuOduKEzfyBQE8TQ2EXJPha9I7au6h+0NLomOlIWohMggGng6lPh33qEMaP
5nNr1IG5o9vlKx330WTe11mEkhgR8LoLbeJDWhCteU7pZnWc6NI5wt0qhR4qMcyX2ckRIPYd0cU2
QR+RYPpt3DtRyF0XkjDU5S4sRJd8Fd34HntnfKIEI6dwW0Xd+LVl7xqBphQb7C2WLSdy/jS24aBs
87jCSERhQNln1woBrBwWoFKy8KchCUK5ka5lVV0luu8dDtYv2KH71EbqoxFlVzbewen4yxE59EHw
zH4cq0c7bA+MQ4RApODu4Umz+yfXohE1a/NVn3fvseX6vN42yXIxjgZslcBUaItmXR5qGr+wLt6M
lzQkBw5JWbMGwhxu63VLLu2NW5elz9LXmRMWZhvIWNkuh4+MpkNSKHUo+PnPYzmf61bnJszQGmnA
JqXE5oJeRJnIHRxIxpWX9CcCs7fM3sWtWzIYJegAO4ew6Ap4xjLy6VE6WXURsviItPrcjWN/QgAB
zKalj/GYjevCRtfVxk65qkOCVOiV13Zmr529RK+2nspHP06z+ZJIpN3AXJWfEJchS3HRPHEkUqIk
TSe8MTOyOUKdBBin8MuIWKdc875rajlXhG9jkkksupGEQecWoaqOa+wQmclbFWUfA6L1ebBJ3EX/
h8piW0xleBBD+MfT73GljznDRdg1D1xlrk6BFrAToAbpTWy0E3H32mtZdp/4JlFbx/KaK3L8a3P5
GoKL7NZ5Qp1RrkWvX6RKbBIF+mOJ7Z5QnVlPd4OafgaVXMYmf3MRvx7cpntFPxTBUsSf6g8bN+SH
GOZdaMJKBTavUYrGDiQbms2Ad8r1DycmMbG2Ugznjfai0M6swpaIwTx6E3J6xDwBtGuQA00+XOJ+
VJokQkQCWZUd8K6jxEOvPUxB6qw8r+F+XaG8TyLUwnPbrrJKURCO9kTsR0amkTYt3+qmWxmLeEsH
Bi7YJHwycmrPJfe0eqRfu66hnwx9vnV0os1lt4TuFNzRSHaK9LrbAgm+Mr6FnPNc2xdixumwDXiQ
+Vva9BLsKVhlhoEcpRaD+xCkyLhwEWv67RAYVzrX35Ild7qlCGAD17WB82QUmb6qdpq53M53Ba1t
xcBtWwtk7CvvPnPK0M+DEj11pRN4rmdXEeOcspnKftdgoA/nPaeljcpfmbavM+Jg2tPUG0PGsccd
Q++GL0iFjKvvom9T3OyE2nFDPw1L6Fsejm+BkRt7eyBAI0ZdZtOfdkVXI9Z5+aEP0xfy5M9kMrjO
utl7tJ2SisASl/OonNyTagb3NEb9VxJj1wO2jjdWZ1GgEctVJIsfT6djiqvGJ4K7505klMc7TMew
ng6pnBS4r7iloaNJ+3bd0ZCdNVhwajgl3SMznCblaVNrL1RL/ggdR1bZ3SYje2O3NG4YRfUWluUd
Q/yLGHEEmwkREW1wDvXqLBb00cD7X9fWd4R3meT4/hIEVyUTNMjVfh7Z46jG3UyR3vowYYjvIXSt
Gvp9Sj/H3HoXLkiE1uprysNw8CWo02ut/tPF2i2w0cVxG/Y09xg5Ce0Id0nvIfZuxD3ziLVvVL0l
y+2IcC5iFOweWy85u4A8zPFGFF6i2nqcgvDYRST4Jh7WEdoQjnmTIwntCDYmh53fB76lje9ix+U4
Ia7a2ebcyTj+E7xeUzuuoilHCjZc2YlI2aAfPXJ+tIjLR+0V3sbdcYU6xA6K5RgHLPJ9y8YEjJas
WPISLrQK3BtoHXsXqbxjcSuKlDb5sQj/j7szWa4bSbP0q4TFuhEFdwfgQFllLu7EezkPIilpAyMp
EvM843V61Yt+inyx/sCIyhIpGdVpVpvusLS0UJC6uJh8+P9zvvMQ1EO/L4dPCWwUCP0W3KMe5yK1
klxZJzHZN1UMwipBlIyK89bqadYWuljEz1hWAVPu6Vaeu7xmtEDxJJrXHgpdImaGY515X9EvVWvH
B1ns0r6mY4d/aihOFaAzEMHQxmXxLW1lQgqwf5pbAWX1seNNDFW6t+Lqymq8L2lX3VQxDuqspeeS
Y5Lsc/S2gKJXs1numzl96CLFuBdlaOoC5yKo142/TLV1RLtPwz7TXoecmOC8wKX5x47TZgd3ZNeC
xxnEhgn+rO6sF2zbYmswKRFhu+1Fug1cbPWqBZlOpOA6R+VzQIZdBk6P3lyw0iIPrJ5DBCI6/UaE
8TrUcit9WHR1e7AVklZ6vEd1mH3BtYuIo64OafS1K/2HtBzUdgr6h8KY4nUuDSR2qZ0TGkBwR1cd
cHGAvKq8b01B/jNrya6dPk1O+rW0k25Tl+gU49g/EeLOSNCt2C5rPtME2dTylk5kljPHWGNCnOGA
cmE262drMv1NI4lMjKweD3Z8ShHgxAyg5hp0fTPyEBlMjQIrGGFEhcoOUgGrRM9nMnUdgpk85IFa
CNOqCe63psNH6E6xLYX7jJCyBMAggVAXLFMIaL+Wrrwj4BEkZTDbaCr7rc4zdYrKL3EIK9JhvZUV
jafksVfWsEvoNmOLQ3MxlubBUPF9g1bch55loB1Y9NqNgcWjMYrLuVQWmQGfigG/mBTDDSYLWN0g
BsMIw0BUGTdykrQQpuKz6d14hVEiAnLXauzw4cCu3NkcN3Pmm2iuAEG2LijPIN2CrujgjNj0AkdK
nkKwUzQtEnYomofpU1/Ctw6JZl6R+RCc+1UFUK5J8C7ckk5/VjqNoCEH55THIQjS1+JjvSy2IPuH
5XnK42t8rqReFUXuQfo+mXMBDtKzoes03kNdMTyGDn5ar5RfavwimyIk0M+InyIENMeGawSUyCa6
73X+OLFEGGAKcE0fvZDttJ08skLoL1D0Mj0PW2ABiKypXxsttcHigKg4I8S27Y76KTnLGqfYIaFo
VlKqa9MIG0JD4I3Og/qWnjkVKRs2MT7r3EKmOjTROZPFykm4yS2LRoA8/dYN02ivqOyuwaxlnwsi
lKqyvxCde6X7/tlkPKOnuazvWszPyJWstrtzRlRJfqyPTJvdWAnyJnIBn2YhHbm2wW8OZeFSl3HN
KtE16OZM+5ry1UbhwNgEXb9pCPO+bJR3SccKbje1RaYN8xtykB1LbPIF2nnT+u64CcIQC3dE5deN
uytZiPHUtUA/6MB9xG+xqH6TQ4HdD59XtldzVGzqRNwP7niF5Qghz0hxaU6hQ2h9Oi4L97a02iPc
ccimZLZuYnIPyGUBCJCM5hGUU7z1FoAs8oo3tus9O+zZGOKq43m2ToiwO2HZctoExpMftyfYIrc2
mWB+0X9D01AeLCf6ioDHPCbwgockCdcYeMMD6bmUtftqP5vYw90hPbLpkCEVZqGJuOyM4Kd7BDxI
isnwKudyFbOXIaSAKnQLK6r2Al7ZmbtMVDAKCKgZub0b7Zsgye4cvA+peVMieDiq4uyLEbFbqix3
D9j/uAUSvh9JsWny+yBDOC78mmAFBX6xCxUO8xqknDWVR9CYG+IwsCzX5BNk7VNOnhgbAQRFupe3
VNPqNVmbJGmAL+1yjAAJ9Nm0nogpsOHRN/p8EBUBI9MnHF43Qg0oNFmxUSJOA7IG7/AG6rA91qkM
jw1DfE0TfUibhWkoNZIetyeDko7AOmrnu4lyZzbM15WkcpjMyI9tIFn5Quwc2iXF1M1XnTOjdJeL
wiEV8ZYc81tR0RoWZvttBhdLY/9gRu3FVM/OxtTBHmzldIIT/QvD4a4BXZsY08x4RcvAjd0zz+qw
iE14p4uk2DneRCOiAVUpi36nZvWpSOwvTsuD1Ecj+07f8zaV6x0HArX76AMXHSk0rNVkriGAiiM5
0VkJyfTJIRKkhIoQdmdAUat5cY3mPA8gNDoaHN88N+zbRPDkVdQDQt/nvsLiciQrmBoAQFwObJRr
mjDAWNh8my+aDGoEZP6h7J0XlRiIXREIuCmOgYLqHpkr53AQ7we/JrqE0CwzshIu64QLxKEJOvQo
Nwbe/mTJc4lku0XKf5KT/rN2lEvHOGqwhQAumH11WRHXx6eGbBJnswX13vEVyKdqM0zqJtDKkKAC
iCLu6eC3JwutvPELE/6g5wOxEtScn7QowjMkzLzodyNpkeSZPral58GcQiw5+taDVTLhU5FGPLNY
nrjJIj7Pats/7tAx9ElXn8gJMKpssY9FQLNx13UbAGbOxm7sbeKlyOjN2KSDTlUfW9tYMB4MJl1u
3fmIXiFETsMNS0sJNYcGg7+VzqNNBu2OSNRgXY9ka6FbKfaILFf44YZNXLkIMOzi1qG1eWjMBcvL
e30AiLFN21WYhOVRzeYUuxd7Oo87vg3kJiry+1C03b524duEYQpE2qJFON37tgHLErkKbdGNgjna
Z96V5yfZaQJuNBPO5VhTGmrY5tlDl1wlmGtp8x3o7F/3ROeUDTl4yr+cjGKBD9WPYTAHxw6Jz7LU
3WnTp2T/YJnuienaKU6RVKlCrYRNZm1ufqVPA6ZNEqbZ9QgJRbmsEaRqNmFZsjPTEW3n+TCVPm2G
vr7OSJtI4UxSbkGRK0IknaxtKxL2JM++GcLs6DwSemleYMFydk3up3sclzeh8kiMS9XaNDi6zL1j
I4rINoAOutZf6CMQ3JGjT5TtIXApPfE4U1lqZhyKLeAh9AYNM4IBRSEaVpahFe+Ime/KXGv2AFO1
rmzrrAwgjWPrdHF6dffCg/RWJ4c+HsFDl0sRoqBN1DnxRW30RM8refp64CFjQVs7FvtTBCA0esoD
+xbeRFy4LqKHEpgckAQGX1ji11MZG7vcZNGilPUgK2IpO1ZFDAg+0YaH0I6/UBa+BIUBhlG2RMCb
Ub2KtIQQMEM9ReLFr8eU0X7/7d/+/h9P478Hz8XlEg5W5L/lXXZZRHnb/O13af/+W/nnfz58+9vv
rnCVabqSbbRp4V2S2uHnTw9QpwJ+W/wPFBNDotFTrJOwqk48gBznMUBSz6b0T4t3PAsBKvrAuLZh
b5/6BoU3OQuKuopYNVVTzPQA/kYDGsihhh2NdFcdSMO71tN+7OL6ok9cfdk6FidZ53js1SKT6P2L
X5yHfnseFl9fKC0sWwnThsnvvjsPdxriMstBvQNv2Zll3+yxdfcrGWb9JezaGBitVWwkXfirKk7u
IUggM86aM09q47xyfW8/qvKxSkbjPHR3dl0Ep6kT3cSuOx0TZ5CDiTCrLcY3rCcYQF0xGDfayf1z
MeUwEMNWbz4+Jdv78ZSk5ympJHsvrRzr7SkNzAdYQbxoC9gs5sLSac/YYdDDiU4CPzXvzcA6Gli+
EgcUqg3sz5kdV3MFQzJ9jobqSPSaoSFLztkVqFFYF//1f6T+UhaI4ttKpzdO2nqnr/83g6E4pVzf
4NJLR6u/AHlIERil/adl67SuitKGzA+sqe9JIBoyPGZjMzb7omzWdZO1l7U5BSuLFfzyNqW3yFTZ
Zmk9H9PKS+9KzfNDAYJudDQeWtmVlJrj6LwTrJ3SkKyp1z/qnEF/tlOEIGl2YWfKPWSB9en1T6nd
BYfXK/1vb96C5vWteCo4+ygI23d//PunIuN//7H8nX/+ztu/8fez6KkumuKl/fC3jp6L84fsuXn/
S28+maP/9e02D+3Dmz9Ap2PyvOqe6+n6uaEb8p9v8/Kb/7c//O359VM+TeXz335/ApzeLp8WMGH8
/tePlrdfCh65f44Wy+f/9cPlBP72+0337eHH339+aNq//a7cP+hkuYrQd2tB/9uMG2w4+YkUf7A2
d7WnPSFtj1fx999ycvdCfiT/MPlHeKYGD+woyUvawIHnR+4f/FGBzvZsITSWKvv3/zzvv0axP2/Y
z0e15c34r0FN80laKFuaYJOFZwn9bjCwMiNDONx5K4csujhxd27mX313KX4ycC7j4vtDWJ6nGXIQ
kTKGvn05WcobStYZYchFNuQbURiNsapLiUS0yeiODlbsteuPj/l2jHs9LRyQwmTUFpYpHPn2mPDM
PLCQ2Oco+exwRqD+ZVVZRNt8tLeZvPz4aD85Q0lJWblk0YHUWu7j9zMD+QVwkSIyDnEab/yl4lne
Y+g5iyv7F+f18yMRpmdr01OOejfQVUM0w0T0kWVVQDtPXgWrFOKl1f3iQD+5gMq1HVpEtuVYlm2+
PaXZCeeiDHkurCq/wf/zmJJCKqneJLW5z6v+7OMruDwDb54Ry+bp8yxtmsq0lPvuCs5wOJjo2doP
8kpYcLaxklKjWpuZyUhq7TD/fnzAt5M5DwhsLSU8EOWCKcM13z0gVKTRH7Crhi5t7X19T71qAy30
F1fxx9NyzOXVN13LlMoV765iWcARFWVK2V3fdrgDnAxASIS+wevby7QlsP3549P64bZZjo0MYBk1
mN/1++feZJT0KeI5cJCXBcRVjcEsRkOtYVQKUHYfH+2HwcNylvMztbcsKvjD24ekkW1TDZO2V6PJ
TiqGlNb4v1h1LePsuyeDY2jBuKlAg7nvn3iXAG98Jp69cvCwhSTsVAJxdh8Z9+lcXpNlfZIXoAJ6
yzxia05bY1yZ4hMYzlU+VxeEyF8hOtvo2oVDNKNW//zxJfjhhVwugevyHEmLAVy/eyGhlGEqDbgE
Qe0CuF7YsngKaaVIJbYfH+on99ZhxcaAL4TDRPJuHG2T2osKTScQW+6mDJs1YxJVxOI6ohNPnOXR
x4f72c0VDDKsdz1usvvuDVFh0/O6upwZiJyG/CIh+188Pz9ePN49FqMsrW0mNPnuEKXR4UOcUUL4
UlwEWp7GUfcpT6eD15i/OJvXV+3tCLMcy9I2mDiW8d67Y1Vp7dPjjoATGCjiDDt9zuj1rY0IAQx1
s2VbMt72GBypDeXPTm6bu4+vpxA/PMkasKpm4+dIC37J8vPv9g+F9KJUlgQfqLC+mxv5FFR5fyCI
WOByIUpbBoQ8kMnRZF9LpyXLLi7S64+/w4/jkbY9h8neNZe3Vr17hApL0PgaueBJAyHeqeRJPbq3
4GXPk5RqCuKsjSO7u48P+uNQq7X0lGXanmSEf3+Xa6QnA7V7OjWReasRXwnXP6c7W64+Ps6P7wer
Y9PDwqkxA8r3U5YVergZWl5Fq/g2sRtMHTpR0+cM8NZQlL94GX92N1m2sYfSwD49pd49T4JqXFqa
ACxm8n1BKlmPs0CsSnsnXvVN/Mwm4Kg0Y2Cw1mcMtGeuK/b/+vlyRU0GBdeTP0xhjgGwDPSxs2R2
bu2wepQy7FZuB9DAt5x78rOKzcdH/Mn7ykMjLU+bDuOCfjedaZJxDTqRDohONC2ll5P/KR7MbniK
iTX5xe382RV2lWJuEZ62XdYHb9+XfEbYmbaDBiCzmxDrgjoj+1DdSD9cj5C5LIFCl+j4LnFv01B+
+vhcf/LUuhb/2FjIeF3eLxBySsgTwx9PbfhYIhJUOThZ7xcD4E8PYkM4wXvH/PH+fVQBhTwEKA4M
HAIaqoeAVUhOIeVfPxVeeqYNzxG8ie9umyGGuR1MUlN975JGtJ09F/6vBrflM94Or67psJmhOqG1
UuLdzYrFXFOzYQGnRUJHGdGzs7imnQfDPmsQUlkAOgDl1jsPY/LHp/fjoMahKckIR/GsuN670ytC
1qnYDF1qyPKoNqZVOX/rFkx89Q0v0bobXz4+3o8rEo7noHGhs6Ol6b0bRN2pt5oW0SoZnMN6QNLW
K/+oBxBNPdiNpi2xSbtKV9cfH/UnrwNDNhtBYWt2NMzJb18HfFlDQmC4hopFay0e7uQE8yggVsRw
d5quENlkj5jTj/05QR6f/GLA+/FR5fCMq7ANl7Xe+/fB79Jgon8IsDC+xVVLm/gxpNby8Un+7NIy
hjuC6hQT5Pv3wSnzwM5LniK7Ph5kgD+dTgOI7DHeZCmgmIIMn/lXL+FPnh+Ot2x2uLLKeb+uSruB
cjLhRyvyO88UrQQH4BW9sToeiLolKRZw4sen+ZPFiOdwLZmAKYU5rAfe3kswxkPSLIvaFq0lbqJV
otvbevBOEj+FIuBdWAscCzTjxNr142MvL+LbF9VDFccrqjlflxN/e2g8oT7974KhNLMvs6hSqxIg
/y9O8KcHoUZqerRbubTvnlX8nX5XL7urKKt8gKfZQ5g05x+fyI8PJLttKRY4o+S1N98dIwsILhXE
Cq8iK4K/VsYKhPOAOdjvVPQvL2GWY/GIeJRLXEwyby8aFQsBLIiL1g8ICXOnaq6MTldXQUuj7RfX
7sdlDGfExhQppouM4v0k68VBrkRQO1Aroit7thY9KQZPbz4iMfPF6SjZf3whXx/w94/E90d8tzBt
Rx/oFKb/FaEgyZaAaGB60A78Q7CkFbRF1LJeJrc+R5aGW1VHD0Y5tXuRamQ1Eue4tkd1wP7ens2V
j4grctWn3sBkPlS9ePrFt13u6/tv67AdtFnqMae9X04WQWDXbgX0z4uCbzgSCHFBbl2F3lPkRcci
SYCtZBRznaAkqD29//jw0lreze+Pv5TM8F5wgyDPM+G8v1pmrFU+mZ+mvm/SCJY5vLd+lbEe7Q4Z
5oiFLW6H+HIC/N/dF5PltodkYLCtE6dwM4FSD6ysi5qf0tUlc2POhImxvHuZKyUx26QwQZFQiE4b
3u0kVFeXm5AU9RjAFNZPOgcj/7jjlns6oHTFAxfI5Ca2mx6rBcmmfYhKI+5z8FItqvxp2kKky8wv
Ou0sQMU6Rbx3J2jNzOf9kCFxOOR5YkMBlmFTwazU8zhZIPNQmS1NWbqqroObXXgj/IoypadBLymF
obFla5gVakebM7bBSbfTUj33RFrt6hB/EiQzo6ys+dDLaA4CnJqjmPqdQDVeksS40CQg58PHoVaR
SS8bYdOIlNZmVA1KbOqi8wC/ugWL0c2YFGX3BedPaT21kCL1lWWGCe15L44gTK6qWk7zRRJ3M5mA
khTXndEXIJAR7xsoHkqS8Oh8KswhBCDVYWKJxx4SN3R6kKMSVGVbNU30rafiNJ63SNyJUzeDih9U
as6mTczWibUFsSSVPHR94BkUHXpNUwmlj09nQTdtaR8FGK78EpzgnJN7M6oGcYYxG1YLwL7Xznzh
F5QmnXVeTv50KgvMhAf82FF6Nyhsh1S+yB7EchxXoYvUC1JJY99L3DCgQM2umsubqusSbz7P5zkU
CHtKS+uvoJQ9kzCUTsZoFUbhNzMEdza8FahhYbfjo5mhRd9BqjQcbDx2CaehLHzdPTlD5QN17Ouy
azak6/BAoOzJSIPPdeik1gqkQ5Cd1JFu1EmRZnZx1roowXZ0h7Pg3GHN0Jx15GANB8jm4ASIsMI9
vmREFAWweJTo86Xbd8hu/KAyCKITsekeVVYMbblt4hZOReyr7BQkepydmBhsDdIc/LpKD8SiF8MD
lLCwOXPmoCdX0qYatJ+ymcRnU+mkWpkGks9nVcQY/Fa9XbfzS2pPWHhQqXcerUOPdEm6NsUzdfiI
cA7ZNemjmc8Zv2JatGcD7NfaGZ8Ra8OuhB8MQK23LZ9MVZ7Q8kSDgGqJZCwsdd0htNKqyEMcboKo
u5WBRRC4lIvrEvZTCFdzo1QBg7hV0byFMCJMgjeFQV8YW3oY4xUw7RqtSFHZYTfBV4AyB4SR7g+R
h62R5e6j0Vh5FRyG3MZO7ZJGSuWpnwH6V17TTDcOgeLsltBvokyTmz4rgypcZ0xKMAmMZigYDrMu
a8p7vLVRdNURAuJ+TaHEJouqsnX0YbaBDp3iERPYOS2ElydNjv4WfxLMueqYUTvw9hNcnWjnhIMd
gNJnj3ZX1u544xNB3EAdSNro0vINOS3ZH81g2gsboO4RdaROaFOBzKZlF05egpjva9M23RfWtsiu
oKaQqEwANnov8QIBtRoZEyni2WuNFZVdu429CMRYUehFZJ4pk+zjgbfXiGM5XKPtaFODVrrlqW/S
IyJQr7PJtYerPiW58p5CIVky2EFpCH4SadE6xVnhgyPxya0d3OzZiZMWTISVYGM8DK7lD9d9oOz6
PG4mEV2FrpNPx5x2CrbbHxswl7ED8+eI18/oL7JUZ/5xU1fA91ahqnLq/aCK2v7PitV/d6vt/6Um
mlLfTbY/NtH+8T+L3+gs/uN//faQf/vtsv7H/86f0Fq/6cMtH/FnX03/YbHhUyykqbq67EnYTPzZ
V3P4iWQjyH9XWlsUtf7ZVxN/0GEw6cXxiOENoH7zz76aYf5hUopcGmueVPxNig/uv9JaowzzbqnA
gWwLqL4UlBxNc/mG31f8WP3PTk4bN9fwTuw6BYgSn2DWu6za8dadeN97nkBrREOp++nSkaBknTz8
NMXo1qcKuEUizCvEnQGpmA5ayZbdFwlf8C/LLWK9fCuT/skqsjMjDSFfwbTlF+x1F1jquMvd67Js
zkl7mbeY4zAzevtCIkIp6YG5g3flHNuNnx9w4ubbfCakF+w8cVcJ6XdZJJDeOsdtP0wQBMiUCcIO
wmbnEjpalEdm5zNsz2w6ZSVYasE0zdNyV6ADSgabr1miMw6MeIuSh5ODzr9zw/o2DcjMxIc+ATKh
0ihumAXTtTLzCYHieeYhxgkNTG+EFEC7q54qgqo3ZKy8dF21Uw70yjoX25L+OEprwt2TmYijJH22
Ag0DyvYOY4fpPqhbEtZrccMy8bYv42N/wBnuSIJJ5uLCySogbggOByxV0kke7CpHr+P6IZJ0Tm/G
Eb3WEUyJqgku/JyQrwTRMZ4MBuIIeqRidh6m49YEj/Pd83755yLye4nJn+3W7xeXTDiSRofmAcQE
Rtvo7RMzJU1eOvqLkyV3UxEDKct6HJSAhrb41Xe1lkhrg+mFtSCg/ckh3ELba9efuEoJoRlJxoLN
nYy7EkTCUUYmlQlrdvN6UetEkgFtJf22dxtJOJxxSU7raVvBwjFkFe4Z/29Bpi0XPDoUSJFXIwkU
W/pW7XZYEs63WBy8MrtPdHnKCtXYgeRXLEa7fdFgqZ64T7kJfyWtYLnnfY4snN1AlIMTZ5HSojcR
XyzLOUOg5x3Fc+IDu/lMJEK6HliVDuR5Vh08bMRmu7Yh33hu4QmEcAnSiAcUGwdrPX3iZ+leVILa
LlkOa9FCrT6dcojINomJE6zuVRdoSr7jiIJoKHF5y37jj/5z1pcXLAi9VYFoY83tO1TN1B8ZUG8o
EvHpPS+Tb49PXVae5HN+EppgWevqK6FnQHJ4bFrsVZSVlg9u9QX2MezPACWkiy06VMEDgkECcSL1
VSXTSwm1+kgThjFLdYwgvVqBg7b3vVXuCGqhahR219wS8GbdtHMdBIlYGEeYKidZ3MVbr7AffMvy
1qy2KhjK3cQNDyZiHaMXsr7GlZrE154y/qbUxtdaBN0a6nW7lgJ/VEm6zJgM53xXkk17YnIS2T+R
mTatIey62zIKUzgO4rNweLWjhMWFiTTn9TnpKuhZ1PjwZVsQdiLy43U6XlsNrW0XzKzRTCdultf7
wGiwy+bZPS5XBMBY18ALtc/SIhEuRZe2Vh1pKbYj9l2G69kxzW+NiV0T6gLuKhuSjWi66741Ttgx
kBE54OOIDQJJurAgcTiGz0ibhsD6EBeNHL2tG8jPzpAf/+Kle9uXoaolKWohGrLpQTNruO82dNhk
+zRwv4xZfsZCj0BnQ98rR5+ZhNSpiUwJK0UP7xCsafbhy+vL8/oN/rtn+v/vRDWUvL+7VT+sB44f
sofo6eH76f/1b/w5/Rva+QNxB0UA5labugz1oT+nf0O7fyjHRR/D0sBmDjYp1/ylqxHuHzRqPUpr
DtUpbjbf4C9djdCsDTSSG5dGFR1CU/1Lk/9SEvqvkdy2+QzTZnXCvp9nnBH97Uiu67mJ6qaJd0mf
XczkOWH1B9LypUpmBJbLK3CY8va61921j80Ev1rPjJNZ15qyo+wZzKcSM/13F/AnE8w7DePrtxI0
/njmPXQCtvVuRcIWp4FiRSjpMPY3VrKPR4/ShT5PtXkyleO1soIHp4tfYic689KrsUl3gT09TKO4
k+Nw5yObgNmGvcwOXmSAy9pvmQFyn3zQROK9dKmO2ZQ1w/3HX5y124/Xc5EsLjIRGg10jd9ez2Si
Jo6jCnEiq6qt5VZfUyc5MOiQxMtiZtsVw3EdhE+JSeu0zgJEcnZ5HrPVrjF9RcOp8lBolvEmwfzY
s5eVugT26H0ehLoMQRXGOUNpixU7Sk70oHYyNO4NUZ52ZYF1eYH8T6wTdMyUmI35nWWBvk78kd4i
gI/MwHs7B59mjc4QsiIyQJcoZOltB9Vde0W7E178wka3XZtirPDXNxvfsK5S/5jKOoZ9dw3MjjVP
eUw744akNbModxM8qtZxjoNx46RwU6zDGDCrjuZjH+iNadEQC9zgs0mlYxXn3TlNAMyLzJddfpe0
5A221g6NCK7dTRsc04Ba5RzXCa21wtwERRUkOo9ehqx4BR+gwL+J4zWYp1s7LUmnSH0wectvWGP6
UlUsSXwqkTFTjdM1Z7mbf/LZim0NhdlgWbe9PttFl32FF3DIlnw824zPAQFdxKF5YpXRZ9scEG6L
O3Jx7grNbOrB3cK+dByY3bU1zLAW5r3pYE6XK5a830pxMkjWjF0HPVE5l20FwNuccVxBJAA2PDMr
TwTWZjr41sj8obOqnRtfiNrZN20P/gNXpKzhp3g1M33d1ntEqtSExgn/UtyXADDm2zAD4RQP7UMT
++XKIf9sHXn3YiaV2G6/holr7z1wt4tjM4o4gRzOk1+Ir+WQPwzKmpj7CRBmZbUpDd3SN+CbaRpy
6z4bTygy3eajl2PxMPY0+xZe7ZP2DH/9+llcbIiZJDSwtqC6podyN5jTF1AZqyTFD9manr0HYfsM
e/hCOt6lhiBV9rmL/rHpz7R3p2DNvSKK3XqJZQ6iZ/7F28r0uXJs9Fs1480g0X97MNJWbpJx0oLX
w8fQY6p5XRMCxPKXu+wWJSuNKH2pLf9kDIPrzPSzrQftAbIyZ0pAAh4xPCXOlQhwcXteeKInQPHB
MB0KKcEVxTWPaagsSn0MfbU/fsqxvwaeXx5VKR/W+Uiko6HexzH0Zz+EVTWmwXUYEgdNSWI9F6y1
LKJRNuTSrfU0zGuKbMm2y4llZ78zGtadVbcgPrujOQ01CluyU+ba/DLblVyz8AkgA5JdFFJ2XQfF
Zalj72gMMHbivIHE1o4D8bwtFlc9YhzJWUIXa7srL9oeae403xUpD7IbEOlTt9s++zLADt75Ld66
kBTmMGUdNtfsBVKE9eg+i3XecSajU195JDu4ee6vZzTic8weJK1rloqOdz4sy1KP+vnKGSYqfZC4
0+G8p56yiVyeqOpRkw++hVzNbxhkb83TXdazuJ6oBK2SfGDvkcrL0I3OWju+4JW8NvR0Z8Z2uu4b
fVab7bQa1XJr1RnCxw7tfP4QGjy4QfjAr49bXpyTWkAtz41s6xribh6yeg/Iql/n412c4Pk0FE4F
RqhMOUgXBbnDFPdRbRAzqrLUI4jS2mGn6OkGXNR59hCE3reA8LQpWzZLUVfvczHhJdhGo3sUJyEJ
3xUPmsaTuyHvy9MZ5iJAqSz+cOnG3nTI+UI4mcgs9ii0dpqb04TJywz6CB8u1pcBdY7lgUuzcCmF
A56UggmHREkwPV71OWQPXTMV6Wq+g0vKeLOMtmI+Yczg/lEehKuHXVMMd2G+V82yt2x7EjGT7tTM
+BLJ6H0uKsmsEHDild186mdxaQQ628aD/Szq8iGdeYHaqfZXcW2ehV10WVrcTcHHr/K0uw49buAY
NbvS4mnmdmbguk/sgpAiaUDP9kF/vo6rxlg+KcIc/PDFzRgnuorTHU0LgThHgCLG0BhHn5J0oouu
umQj24s+higQ9AOxIXw/QiyqVRFipSuwy7xe9tJPz2zJQBGo4Vpk/bUappPQaRcg2DHkvrnhnSYX
Qa2ULNj1ZfRo0upyntrrZZ4vxuZaMjNJw19Qzo8ine7c1Dm3ZvPOU9ET+6p1MfDN4oGHC66L1xjW
Frs+EJb2fg5wk8RJvjXEfOdnzeJhkTjfplPgPT53aJgxZEpoTHwCTuAe5HV/XjzDejkbPa6oTHxy
H5oTM0GuOGbzrQhhwYSLy9W3jvyIAOpw2cwD+7wDj/dkU90G0PogRgVKH2Yya73FNjbeiSp4sEy5
i5VzqLOJeYs7WMNTTemujrOZbloJKEFxCtQWFTLW4MiADQa4nctSBuXWNclVkSyy1mAZx3WPP9QH
TTJofemMfJHX3dVQWMexCsUmnrn9U5cwZvvIUJbHY1ZsxrIsPwpaiOAzCffb6CDzi9zCdhso9k9F
2GGbzI9n2CebHF7BkYcbIdVGuk4D1hXBmB7R/TnDtE5lvyjcjZtGL6QM7eqgfCZVm+crolrc8YFt
yUP4+kCognm0NNpTiOaEVmGYol4M9LirAKzwTvtlw5azj40VqHII6Jbt7oay+wwrjNS2NHrop/Ka
g+2NirNITV6SiOAXAK/94g83rl8PbNLegVPxIEg0fX2GYc8+qEadY2z4OrTDRi66h9TGA5tE05Ff
Qd+W9Hx8yhh41wEnGlm0pxnE2NT5F20DJiHyXnyDZe/rPRjj6pZe1SFaFhxQC3xy0p+bsozOA+9Z
8/vrNuRZ1p5/OrTmkWHnLj5AzK6mOiJG+SEKeciXfymWdk0BKGM98iARe8LNgJV2NAyrrmMJ1wv2
4nHZ3QFk4x46VDxiuEhVo75l2ggwppbOFmQH0YWGOjRNS/mihAxpUQGx4kkTFxqcj2Pc7PvFmqnq
L77rTDuK/tMqy4eC4B+8cSqwTzzZHSiCeUcikisB0+kossxiEwIAhbYd7scZooegKbajl5qvZHdu
CJw3dC4N+DXJS8ziJi0xF7Lx4M6mN8Hc9aAjOL/Jm69CrwqJ6BkgkkYApHq28laB/ztR9rXZ2y9O
333NaVDs635mfLGuE96QI98xTqe46Y/wLXtxXm+9VtMEUwtxNq6Dnfl/mDuz3biVNFu/ynkBFoIz
eZskc5RSUkqyJN8QlmxxnoJkcHj6/uhuNKoaqAYOcC7OjQrbru2dzmTGsP61vlW4ERimrJy4s2yK
gjspgvoFImHDp5i4Lv2Jyw/QOnSmby0qVS/bPWoOGbi+p7QNOkb7qyNviZ8QCIpeTgfQBSgXPk+Q
Wb5lbQXJZyt+XEdUAuhyTShm97f1NSb9HxYN1ueZXcLI+cS4TvBpFRleNg6zTeGRUZx1dEAABDoX
kJiacMAJW3RxqX5NS3cp6uHbHBn8+RQ7N5ZkeSzZLQz/5JfTt+mBL9ruC/ac/3ItVB+t8F5cpmte
gf6wPdToF4TgTfdraCaqefgsagEJlnxnNZdN1JnIKfbsvTVpHGz6iyqc27wts5nL71gsvjC6sMep
khYUKwsnxarNKOcxV+s7X93HdErrncXZg/3D+2LL1JCxNv1p433W9F7/PaP6mf7GyfV1buk81MgY
820vKehLLmbDvr56T7NdnhaTL39mFzydrraDTLtvD3bW/ZR1/l1sX+WYHCnkevojM/7WZs8p1e1T
2EI1fRCreZqz9tnzdRVpXiJ2pHNhhDaofeS+tYylfTH8OfLpbQjt6c3YdtCScGJUZj/muVsCc33s
M39XLJRpjpke6tlIOjCJuT+N4AjKmurzBZ8Q3a4NLX/LEDnAAtq1rKN4oBiuacOJK9KuJXKPds0C
lBhr5EDbB0D/9vdPExppT9ctLn+vT34+GMzOi2ZX2m9ejLJlofHl4/ZS+60xK1c/XQ3XCalSlsWU
QxQpYHrTMu8yNihSSV69UZ389yBM/DhGH/uaNO7jFSoxZV4svcN9atpghP3ku+/tJiz89tEvOsGj
R0NpmycvaaK9OPRrzzWbMfkJvk0+T6ul3Qss6WGjFch1yrhP6PhMBqHv/VK7OZAvCpH9ShQ3GsZu
e3u0LtbCPzisFJxqlmeV00FDeWDQT9kviw0utoczeyE48pbV30PrhlReHBI3A+/NLcAX5V06+fou
LngQNJfDTV/mEXtaaS0X3jkOAv170wfatD1G2491Rp5NmxerYxv5+ytq1NGAHXcNXYB0ip2qGkyW
T3juVfzWxqyQ1ohoz4SWBt+FqgXub8EkkJal8UfhdGJI7lMm+FdsRh8fqrLZl5yHheCyi3VvJvpZ
AAjfuuaqcfWOGYeFqmn9h4GWD1GUwx48FXd2ahkW8BwlzJbQ9SFW03aLr94SOzK0adDPm/KupVFF
OvXsl/LU5sV+zOqt47GkdGywLmg/HgBJK2SHfJwnREzXN+xLoq0viZ/sAb10B9tiT0wq9WLDqNr5
5QBgo+/RXIrG5ZmkCxBGNEgjSrCUkHumplyd2vnd1/sOXLEqo5xgNFd+9pW+Vi/Aqy4V/CjOx0bw
v0sf+r8anf5TsyFgYG6pU4Ht/3/4DWk3LVvfKPJ9NZpkG9o3SjCxUtr8/XOenSbR3nqPgo40GeY9
gcZDuxa/qqJCjjXmkus8irfigfj7sv5fi5b/bjz5L+HBf6tsbq/mvzOG/58kAS0+n3+fBNyNEnPD
r/+z/9U3/6xcGtu/9p/KpfEPPkZycGwhLqUPwvjvwaVm/4PP19d9cnL4JohF/JNyaf8DUZKw3Jai
czE/8Rj8l3Lp8wduKQ1CKEATcYz9XymXFvGVf9XacFtvk1Gosbw4YkvupsX9U1KBJlqlFeh5o+1/
zZnG3ljTA+RUWRIMrQeVQUIMTIGUhEkj7uqBmhRdf/WGrTXBTBlNxI69q+mBDzvhHMWg7n2qRE5i
Brmtozb0GbNEw+p/Q5n8BPIDiceTnGlcg6MicHgQ+Ir+Z39GieMWzp9+HqX5iUPIZWbDgX7sDTie
9viG6ML5X++cII7xHCs/0R5nlb5yxee+Kqzk4Jn1bxoY7YCx25EiZXUhoXxUhv3cGuuFsZQexDlH
jAZ0aVjr3L9MG8xHmTo7R84Sck7d4+NBx21jKpWqBfb0cmF6tlzbF7JdsE1nI1gsJmRzPFVHtaES
+tKH6eF/zhO3aF4Ku9lszxQ3wNlyvX23TsSiF3rl0jdLATwCz/crj8sfmcPf0uGKlBm8wSZ6Q6+z
h9QTfGM6so06vgH13s+rtK9ZszmQsEucnOJHC+5VV5n+qtKtYa/s8qAvYoZRGkjTpdUuca4VoRPL
YSdI/XL6NK8j9zomOSQYBE7iTGCVdpePXu8OiT8WB4aw+7SZ/UOJYUQUECXoUvAOTs+YLjHvnVQ5
v9muRy2+USXR0xPJniTm+8yjlbKaKHlYsWXpDktz3vZ7Z+T6x+2ZjmG3/lNRogEyzvSOIh5w9ZQA
z6fk2/EAMrvOeDSwfLTrc1UPlLukvBnMQNOr0ZdvE1bzUPbHQeFkUty9jMFA3nOMT8zv94NFUUCC
966DqqbzOASJTX1TXjrHLLcZrzV3g17BUXTNl3ER2QGq62eG4nbMFerpgioVdpp6BKgpcZDQNVJL
aqqzWFm7xhpaeHHcWQAMVJ4ZJH7bh8A56P1wKnzCOJdRgyR4Eml80LNLyV3a05f2shiCRuK1dfYy
7ekAgRu76y0mhzpKwruD6CZ7OxBc/3gn6h+uUR1t1Cjadzj/q/SpGdb7udSiRXq4zlkAds4g300c
0kFblR9tRa9lk3pfvtmu+N3m1xGs0S5tvbdcaHe6gmzlWimaKUVZdl3/qv2+OhVmdTZryE55k3UP
aav2RDG+DRsK32jPLn2Xqc8+3w2R5t74q2b7JDVB0ZNUqExV7xs/VoHvNbxuM0ffKUCIU4prmeVt
2pwKtq6/CF2Gri3loZ2mIeziPBhp4wNHBm+44sgT282HnXcfULFgM9bp65qjc6+zidMWb0JYzuUz
pxUoNbF402MdRE/xB+ywFblr/yvu+SaM6qxRh2V26dmRnXlYrO5NaSS7uBdxnm0QkDzEmaQu5LFa
GeDjdk5CmP77GlHWX80HzYeQ19rycQaZAa8RMxoKusVXiRrazKas3RFzBB95RjJOh8PQcE/j7t4b
tr1vY+2tzpoL9K0X6dJh5veHBjTE+e+P3na0CHLkx9D7P8iBxhH3sTVsrc3LCWl4Z8TKiLzOAUzp
y9BQCfjkuln3WD6e1soWZ2WBh8QAbGwcmaPb1S8di3YoS/CC0/hrjJsxykb/jdP7Ti9SN3KJzokS
kqGeUf0xL4/j0OV3o7n0R7+wr70DCQvwbmI0Z9OoxrDvQT/8/dUhdu+HNO8QM7OnPEXEYTvCsjJ5
5ybfiHvmKU/naUNcrRDQkNeHEYTaMJ373uUujkQEuXLr0czG7mxvY3xLq94HmSJjLzWvSPYjM4K6
2/SWAYMK50jbThFAOF3pk3wzFyc/zV12GL264D0oXHRM51HTi/FRejoEGSPJkF7W0OgbcZgN/mQ5
9L+5kLy0FLvhGDXjwDdoIKSQKbAEL9CYg2wVv1ZP/Kjd/sHuAUp1Vtud88a+Fw5OAaf23lAbix0g
P5t6Ofer10QcmRqP61yM8OlMRz/0Y/2TbU1FY6u6u6qg79tweLwdont1kyZ7vlrrkwDqFS5jmwZg
aFYaBA9LMty1Ce1jGFG+0YTa3WBJCKFZzg8LJZpR+WvqJvmdblcqii10HKGdZvSDU+G+tKmdRY2J
GYOJgnsyFhsouPxmBqNz00Z3991Gklze7suoMDgqCS86LhhPtZ4ZAo4H4Xzo+pQcuy2dihTUUWSE
PU/2HYf6yju2uaNTmzCxkhoDgH2BT3c2vybpiKNtlg9U/JC8sLhiLKA/yH3s1gp0O7of0Dr7qals
42zUy43OoPOqdWc0KSSw2aLW629LOqEdSlXMg6ZWlszKezM128GPcMxwIPMQnEUrHyDfwTWcjWHX
JHxZ03KIbNoZd3LFYu11gxk4Q05vPU1J3lq/iYpCIPWwmPgDBm7Wk32xa4N+YHLIozGf4n7+ufQ6
LJ7ajDjmvMAF/TnXG9drIBe4TUTMO1Q9qkfS4TT10J6SrIAcIoc7zxVQoDdAn7VeCmPbwMv2vHpw
yDmeDBo6mb9cS80+OHyugb7AvTbGpbpU7fBF990zHprp4iQ4PleYenRfodJ0TJgGmf3w5w1I1cuf
mTbYkJqnKnLW5oBffQ76EuC+lq+P8LPXIwPse86IP7vGbwI89yF4nIEbxgYBog0GGVM1XVh6XbHT
HKqcZr7G7jJW3LvNJWpZM+0cJKLTyfWQqvSr9DH4W26aUp5u7FN5Juig7czmfY6B3RXdsl+HxYOJ
FoOpNJ8crL6RVVOl2PIVWWpZ3LeFcu/Kor62tnZHup4q0hg9SI4fWq0zrmB+NU+bMK9PGQlESLn4
mncUCsAFYlqEi/gXT84hXb27tXcfN++qHOXrJOaTDmougz21mzJviBof9Wt8rmz7fa2Q2CpYs6LD
g65aavvUol8x0ESjURrHlUfI0vrHQU48XCl3VGcAtMfk/XcHkFrnKex995nY9C9900RNgObTofCX
i9/Zh6khhEpBG+cF29Z2LUSxoF9uXldJ7vssdUCfdkaXlSGmrQ6vS5EerOzl7w04xkmwXeDHo6eY
nOIvMXZC9s8upVwhpPzdKqflzuEive3I9q4hI78JncMhpw5u5zM/CGajpnPAor2gnb+6hkmU7lWf
aFf72ekoUpx0/SpKNv6+wGrjWhPeeYUQZNfOVZJ0j/KexiYO6A92KT4QktLIkdXN6prkqP3FDC0N
Z9kCNdvsrKgzOOdSdJxeMRsUR0/aX/TdNndwEbG3z/l9HCz+HHhGSymMA0u8ScX17w9C0p+kHtQR
jrIeFEvshZWcAtTUkt0Rn4yXJxejW9azNqfNdWnM+gp9rj6Nlhto1kszZj/MbNYf89uQipyQoJEz
1vCiJfsgxrp9YOZj7Pmvw2JRdO9xvRCQy2HmoTrqfjrfz2zmRWcChJM3szSHK7cK5hyZd2XBfl9Z
HA8gRe5sVMxm2ipmMXiibDoCUwDQfcxl3QOHpn1TulhQAX7hJYjIDUD+bYCSLJi5UPJXNypcFNRl
FGZgGBnfXg2SHLELUMpehXypNI4eTwx26FdnHQjJqGASToawbnAFO/U6M4R00PIyxf5KGTyhedrv
lr1veTSH+jHVteX4iM2B4hY3lBbnDE3pD1rlh1ObUALDOtMe/cb4XcuWg/QAIQxTXFpLggTpYAVj
j8rgq4Oe0vY1xh6/QDlvp6IaiA1ANCtMNUb+K1+D1vG+OHBUkWvH8pA2HPzmo++X5yJFlpkzgrTD
lP/E1lVGGS8CnKmGUsk/5PXP2ukPIh05a9YEORgWkjcRUEy9Tg81KY8pzQB4LFz+kpY1cAua3vHT
hTKHUbYQ2sNv9UxxZ2hhCtuplFO0t+hRMxs3S9XPcVw3AcVZaYBfBJ8rcwogbUc1Jhdl0khTyIw3
0eWTcezn1IHe0gzus91JZoUw/XH43ayKbzczSQNj3W9/mg+TBuFWAoPIOfvtlXTqKPfTU64l1EnP
GBJ0/bzQt0LBUKcD4rKjlUT6OCY5PXbuycxReXPLvaS8C4xBnhs9CYdUPRUgKChiogxedfTT+54C
o15+FlnsBCb9hxzJqwedTy51qpt02zRaLePZqMTPKcWzaNGnRU0HGu4Iksp266Oo+JDm9TFTmNwm
CWbR7o6Mtl9IonBmG6FvZpr/FPfJXRrbb3KuT53wH8l2/B4N8gBZcWUJQwxi/9h1HYUhMn6w16oI
7bx5W0R1KRYDnD2nd1yZ01mx2VUGzGIf+a/ihnJYU8qjPRizAIhRLZfAEOQzMpny5XZpW1zHG4zn
s5EZUVzJMVDD9DMzeUsWHqsETSCg5+9Ciw3rKDPcib2TxpfjCAp4kctrV5fHYo4ZMSV/fDfWgiQO
O0ycyFhxwP4wXZR8BbjwqeXoBiKJmFLUu14kT6xRN/IP+KE6kiSluko8zBwrzYgDALUbQBGBDjN2
oblrtv6sWX8gQs1pZPnUsGiGxO7Zdw0J9bls7kXsC+yu+c3ucCZZxQ+t/VB39GTdZ65+Sa24C0m+
fQpMifX6WbjmMzpcBYKP4771runZm5XQ09syDCL9tIe5KXLfiLS6t5kHgh02xvTKavg8iO2RXQ7E
SX4RI2F5fzWn7veI4Bnk5rzvKac8AnNfF08BKweLiLHyvM4d5ZewCfPVenW95WcCExlNhcpX5WC8
tZ7daTyzdH8vc3bF0HXMB/MLE9PrX0PJYDDVXbAAmHnBm5U0DB3W9cGnDOJOwCqz/d+OAlprrgND
D7jZuKOpVwKBtaOzFB1WPbclRXSKwIUF3jqFXDK1VWhXP4XVXLVcndWfcs4ZVl2EZaEfTCMYlflR
aSvJMotl27OfM10forapiYGw3ZPgIObGfVSWwy2d2c2HCgwqJvDCWDVSWu19UTGKlGrKgnSF2N1Q
OGI19y6YVdpSjWMPVxsqO5NZ3t+SWgCmjuqWxdiEjQKCuPpgyXXBL8d3VmMRz8qWYFgREXwvfmbi
a1JE6uF4N9TFbh/qZj6jmzFlKe6ztCPyMxg//UG/WfQN+4l+KSeL468OfjOvppNYR4YuDCHyEnFn
rENPOj8NKw7zeDzW2vI9J9nrnHgnXeJA3m7z0Cnr3fYKHWjJjD3jUNDlljqUyZsetZS5NC9gvWkF
oIvbrWi+jrOzSkJTJc9LLbLjJFaGqvOhEJ35sMxfEtLsHffM3ex/80S3F1oeQ3v8qFx1Zs61gFOd
rlI5bBJ64QQjUTU8ENbr6NPJlczqviECh0ep0kmrTuWbteyaJaNDi9zh3pEU2jZtRpmFl79PtCtg
kcPzVMJvdcrMetUsWNjGkI1XjkTvU+tXYbwx1Mnvl3szNR8ti83O8Gt5Sql/ZHnJ7tfFffS34Iyg
ZWyS09EynqxGOdeRbo59okz5MFFmOiSIZbHGTX7lk5pNecMjpB2ZURyAOv8o6i8AGkd6Nwja9Ody
gEFfdvrOWij7a/r6OHVrEUwtiz6sVma50gqGyvzDbNcMSYiYoW7/UZNeReS31onD8WKaVydOr1O5
XqRLmGfKtTFE14DOmXSXGRQL7QyPVdFENAE9d3L8HFaCmxwvvqVW3Tute80EKO/Wyd5Wa9zn3kJS
CBeaLh+awfg2uLdWNbcmgzAyzS1auzOTyC2mrzqZXq1cXfRx+07Yoxmohf8+NNettz0zxB9jaX44
iXEZYkkQS08o1GiedUATlbLNmyfem9q29i11GzRLiGNDwW1s1t1DXWOxEiUziYzrgiWn+OiU/Rkk
g6T2dmojW3E1peS3uFgAqB/gsZmBtcAnEc1N42lh+e7rS00Ry67N6WxQhW8/rkz8z/pQlkCgfYNn
Rl4A/KXXVtH8y5iF6YeX5C8dMdeQG+m1o36C3nT1283d9qRSpSj6pJ5Wa/H0iPqzYXziyvm66AUf
XN0j1SWuCEavufUjWOa6dtcD9Yde2Kd/EBjv9AHnX/1ZDDIcRsDXi+7c8pGQp3NtB/97HeeLNszn
1KMuisbTx8YXe2ei8KWeLmgwz0PRhtVkZ3d+spwhgEYzF3BBDHhM5Lc+mcTsgcv78UjXmav/bnT9
wV8aK9JtEL3GTLuCD0Ei12U0ugxMuhmusB5/jYX7c/ZY6UYUW1pS2GmM6WmL759a7eY5lzrWP93B
5uwvqLEpfCtCCQM1BwkQ5Km61asvAq3oQ72q221QfbLNsY8sbuqFnkVoNCgEjth5q3iqRSuCvsI9
R0z3o9Hz9doVSt+QLhBhjak98ng+9A62qqI6i/iu8gbv1Cq1z+GLHh1aTXgVXWAoHZ1O2QRroMMO
Jcc3gxAwU6sOkY19YPAXsMVMDU9lQiM3xfYedSpdoM8LalevddhMpNhVfm9weaHSbnG40m3K1doy
UTSy4q1fxiyYMbLs7B71cDJfxxkPHzzeh7Vd+cqs8qAva9CBOT7EEpZ17Q8H7h0YBCoyGB4djJjh
rHhvxt0m9rWHVZzIAOoBQA92RJNDvJoFvAld8VZO6WNHBDqIC65LWVsckb+/rRRvDhTxnvrph8Kh
UiUXD13WV+9mNaUHs4Ikx+iO8Giynoh5HOaKP0avPpKxd6HMB5os4PaL5N5YlTp41vSg2QVxPtOB
Dj7S5pknxVGP0XSSGLBQualm69KekmLuN4vfslvthNY9LuFiGjKUTe22UHh00FK/BMpMN/Murjj/
dBKfWW1+ro31kvsaIXDVUaOwjnt7kimjYuYdVt+1aErNS017iKK//MGrQaV2vdDvYwLiF6/EGoFF
+gst3bqZiCVdjJOA30t+zK3/MUK3Svel37U31+HrbaegZNZ0gwL7vNFlSzMd3gv7WKCNzx1qOTlY
BG+teJqVvTy5g3tSdvkrLpN3/BLrD985d6ZGi6vKfnqezMNJ+vG19rxvi+ZdPAQ8yZ4oT1QYUhPR
9GtkmGxLVfmnodHzrEPBCm0S6t7oHWQ+4kw1xssYi4Kecm+izMgnaNOg5snuOSZbeaCad9gPntOe
kOBWnC6tt6MC5GEEmB0uxvpki3FBuVv6AzdG7va1/SerJ3HWFpf0k8DPpddxHFWWfM9p1zxTYVaf
Y6uxD9Q6QT9uSI6R3i1Ck0Zu9JK4OVtG5R5jhBrHSPAZkBAkL1zpHM5qnW+u0FkMKJWDxk+JOK0I
0dJhaVXdwAIyhgUjgyC2OrH3umetdSQ2QC6LKmG+Ab9k5XfLrRwdlcfYkfjCnUNuxxi1n4lHEUqd
BG7ttIhWTB9cdzp59nIYreohF7IDmC0nPrayCi2ZHHPZ/7B9/+LvplYvmEQ0ZlDqHN1nsYQ0U6qo
Gg1JE3J1A4T2O3Xm917LQ7dOOBem/hx2iI8lyecdSO/pZGfJeS5dHCfVS9VbZWTOmONKrmO3ToxY
aby3rGjlbiqKneGgJqTuLCiHEBwHUWGVzQ7pFjGDdyEePDFQHnrgOK+HpUW9F/MCFoEMy+8KXiwc
KgEqwUKCQSs6eiXGV2/k69wkFNo5dPw0momdzZynqNRYP7OkkU+9+rDGdfnwmWRzkz+qtb3GqVkc
O1ZO2Y35w4TZTekMn0rbuusH5ztnsFj3EwJ6UzfMS4ijQ8kLdFe2J0P3nmjsXJnyNUfZWmZQu9sd
M16jwii4fmcc00xnPHTLwCaDeTKt63cMJNqRRMlr7Kn4fq2mP36pTwcY0suWkII4WJDB9qjQXlPv
MBn1gTihG65x/1HglBxt7tgVrex0J4SjY38Po18eVdGgnG7atxeLKFssGdj5QPmJ2d2zF1FiIkmz
Y23AG+4xHnV8+YRLxo1AyzOvgxo/0VmvudoJCeNpXH21T+2iOZPLL0JRWnh3OosbNeedbS85lJlj
HZLW2q25151FaX5W24pATUNAV8SGRWB+CKHhaie5fDKHdAhWkiEDJILQVRShsc7gV+XsQNHnqNQ3
ia9nfeBjnudqB9yvDVfs6OHY669Jj5s9y/srXIoY7eNvcqLRAy6NX0vLRwCpJVwrQur5MoSxq1Hx
MVjVvtBJbir9NgK5H/VcHmL8fJAgkADmuX3gJplb2yWXHYGKUF7bYO+HDnF0IsRnNjon3InBXGG/
lGVCqWXa+YHdUTrj1/h3s15EwCFklBScFO2EegHF/6Zojk5v/VHHgSlS08Q+AxxSgHp/Z8drHTLy
+sot7prc8//YKZZkZ/X10K9VEdKXYEbwImgZMpNHquKKe5bTe0rlwApSKQr5HvEn5bBHhUT9lQ7G
tnMP5SVDrGpnTm8JR9udYmiWeVpzKKbxN6cvJgmYOyDnrBhdSAXm5JtCrc9De+3M52FlS8m9tUfJ
Gl8xi1AmtMbcxtfiGgt5X+HshjAxRkVs/l5NXpxTuP55QqvBSINeLo+xmWFaG/7w3tLEks7JvmKk
dSyV+Epl9TiWdJfaTS9PwlakYIZDV5j9J/E4FkxXDS9Mt15a/AiYLdkNCOttzy3vsWXaHRFR+9lK
MZWn1Ujftqq22wERk6ztH6bsTKYJ+nU802XD2nGlsJVFdW2QR0VOTmBB56Ydo4g28NMUj8UdUCva
5qtpQr20lrt++zF2WbyH+P17tjsGCZyBrA5l0zTlp6OLXxioKd9OMOkprlu2S6c3NxAanKx9KSjn
MFpBVd/boD8ai0+VTdtztBMSq7CiUAQLI9L5ok+4HcsFg9/PDMv4hSMlP7gSX/yR0+XgthmiFnfK
okwCI2fpIA41Ba3jHG3X8wM3jX+1GWZDZ7RpbkB/DOiMflrbcdxNQx3vhCupIsfZE4ghbYgHmZ+q
s+UZnjhHuqEPGdL8mYr1fTAFpvFa+25nEG6+hZ+6o+16rDSKc7x9K7GDgVoxT35DY3oNU/LOzsWb
chfvlguTs2it3qRtZnstsBwCubg0q8OGD+2LF1xdcSTsJ2sZKbQwBTU9FBCaLrPOme+zJdsAd2h2
P1XzcpOg3vdax0TVnDJIWYg+EMnpZ5i9jh7RinKG5qvhyb8bmqq6R/X+MJiQtGPLyBNzHQdoZm7u
xKGRTGf5bnvG/bS2fhTbKJ0TNQ5rBuUr4VxwpRIG27jJhZ56TS3TxSluG+OSN9XbILBILux1UWrG
BHcGWCjmhs0CSt7W81mxLmmLqs9dTPpWn+ujy7zxkM6gPPBXITb2znBefhuellN4raXHzkz3OtiV
rTMHLErKJNZzT1Lq9LQNC4dmzuJbQG/kCkbTVu0TdE5V2K9ifBq84i0piCvlvce0cTGGIw4JMcUV
4d+CMzhuN1zzKdVl2/h8Iu4RmbBieF5GbhVc0EH8E6rPivQ0T0YRuqLLgrVf+zcmCDyd5ofM0v64
EhkP055DrqyG44B7HHPHkpwnjr5LO6iHxsFoPQj2jbrvRv6vLVcdw1sD063Xgy9eIFmuB48+ltjn
fTHmLtQYBe3WYgLyYaBdCOergw56r4KspQHUclyfyhz7rR6pqqBd12Cm35Yh3nsryPoFGzhZw5Bp
fRLBKnMY9eDeS1Dhs7u0U/Y5z07bCfY8lvgwlKPA1lVGfQTM8SxSbRNJ2Sh6zHxzO/BselUbiZjJ
ReX+XG3q0qwS/aTuxnTfNo8K6+Dz3x+yW/ydwVzYpqcgpDuMKMdg3RWTeXFEbuyTtfxNRROaKe/z
Lp3mgep229mTPQPjuNVoW1PBOLK/FoU8D3naHAhlpwGDNozYk8VcgzHvUK/9Jeviw0h2LTAq298b
blc+5aJT145yRlt1xX3jpqd05V/ucms6VLZbnAaLSZz/s9XdeN96XsvAMq2e/v7QBHM6/WyupOGg
WaJRUdBn6/XIQES7GPWkAqFl3T4e8ayXWSMDh9pfrrHqsZG+ecIl0kYZHd6H1F8OpPwmxvP+g0+Z
93NmEoXLtxg43JsyYOlvbwn07Jwv5lPi0E9nMSVcMqLqFY0nz5YSt2nm7mgWM9Ew84e+6nhwNjXN
FIV/dbLyzuMk5gAIeHZLNb5inIkIQ32ARvAu5UxtMVifs1v4DjGl7upUfX1oGmLSA8+C1HKDBp0V
32Y92Ie1lQjnCI7CzKajmBjtWoNXcYmmiq3X1FXvzOSJ7lvMz9gwDoauxC7O7lSiZShE/lehZf3Z
FrqN+EI6w7P4rEbJ/amoCNoty4wkoMNFL8fhK/PoKnNTrX0CeA+mYnSu+UpJbOH9db1TJM00ww16
0+XyTf5Vt1oIBFhiqLszg1HwR3vz3tMLkp5lTnmklXxSNyLuxnG17tPSuCkiIg+u1lzmJTFDI9Pp
mjGHG53vmPXnhdtCYS63mZqdU9lmR9+dHmd9dh46nYNVKxQOaT3jpVNwaRmklrq1juitRyAos55j
Ivtj7lfIA7NDEZcT2bw345g+zqj6fq3ve1fPwtp2lu30QJx1QXWCAvSceo18ld0j7vtzRtB3jyb8
gV2ejK7MnDBjoHxyiSlguGWYUTNRX+rkIAxbO0LS26pmkiYw/eIG4XINl7xwor4700hX3LOy7Vq6
zYNmpFnDUeJH6zBFabRyDcqFR56C9TokGmyQB2BcRdYLRwAmqrHp93EyDfcaQ82w57ayg5a/U6V/
Qc3BTEuh8mZIIELDkK1Vd3rm4u/dQgK1ZXYHjhU4iyb9ncbDX026LKGV617gt7138fys2sXcq0Xe
ybA0CNUxktxNPnPyfsnxeVcTLURm0JGeCD1r41K42ssIjShkAcPmvuTvAxikPR2OK+MvfP+Srabk
XuuM5nPR0V2/2J+9O1HIkXhRqjPMMdx5CEBp7WzYbbum5yiQWu43MMWPjL11F5dxHXKjIhKquac4
x1Kc1PN+NdbmONn1xUzzfN+4C9kPF0egnAGl1tpNd1s0Yxq2wiXuUKJtxYF0PVVdw0qYPlibsVyv
eT6Auu8aAgX3EKz3bvEf1J3JjuxImp3fRXsWSCPNSC6khc/u4THPsSH8xsB5Ms58+v54qyVVZnWl
0EIvJKCQQN3MGyOH3/5zzndMe5vPaCBeFhk7K8GoBzthWWOaHoOnlZ+8+dv2RHOMK5Vu/EHRYKMp
VB9YfYC0ZXnEIoHpb2VnrrWTCUlnQNnrFIT8TrT6rkkWfsRYvlmT9Pch2A+TfKijwnptVGa4MUy3
vrKYcqc0TSl/9FHDdcj+GiraFijs1ahKuWvguWH/GfMquoqq7MYq0xdK5+CLBVGFfXxbO+QRiU7m
jLfZscPreB13jxmYL9hzuHkGwFwrp+MiIUjsrl3I7mlRMhdGd0Ui+YXNyas1pjtJGWusBKs7ucss
RibXDn5l/tQcBswVBxyrnN51LQ5mklwY4Z8Vfbq3U9hfV4W18ayY860Cf2Ga1gs6xDbN053gIPHk
+C95OLcbF6fTXVlkDFTFjB8+LhEsEnFwML4ghymsjtkxiu2QdRbL94osFfKaxeaPHx+zY2fU4Tue
sXrr5dDwCoH+OSwfbvK9ozab/CHjpvP5gAkG/36OAsypFC9SLgHIP1/2tlSaHeKUPV3AWQg0ylDe
1rxF/KjHt0dT+TAMwNUUK8C2o/3aErc6bMo1cidNd3OHhUcnuyRObmyo8use6NshdDWfXOZI8Q9R
4Lw02uFQV/KEjXgeMbd0VAqL/CGnUbB3JDgey23xWdKR1gvBfZxQEx2SnG6D6BwiS2d1/8AcaOOC
SajM9hf+X9Jma7eXl7U/wNTxSnHDf8BRTFrj0Yt9VjjtW07wY1N6WYeC+yss+NLSND7p1n3x4mre
JixD10XKP+xUXpjDOcI02TEVzc4fnK+48cuDRZlv4+YWOd5xLVWqNsPy7tTHqUS/FV4f7rI8oSou
2oy+8cxe4eLGNfXEufoenYnxiy8/wjTmMD61SUEdpeKXjxVjPwJRCsYK6wDJH7/pkgM31avXgyHQ
EynDks7tJ9+d9oxQV17Qg7PnKxvH9lLa3lOZDIpBkTuQFyp6Pk5OHo1ElRReXe2urJ6dAQ5Nmn9a
ua3wgl9FfnivwfNdwY6fN3madRs/mEdqVBxrZdovqcNuwRcIC1j/NzLl/qk5zHND306Gmz6OAiHd
ePfiEV2nnOgFS7KPuSIWU1Us82OiyaTn2/kQVHOxho4xbmk+lGuu3a1Hr9HnQApwLMgxmRD0H4x3
Mr1vTTIXu66UmKSSgnVRknOxLvG3nKDbKNt3h5rTKwx0myonmjYLurqIXBwGZ6ZE2odnVYcZl7XV
sMcKQCnPkZIbh1lwPY0q2eKTKcAuOWJbzuLRB5JlF6I8eKQCV32RJsuBeQfyuT+EnUcEQvsD76V6
Z+au3oyzcxdqh8KCBUBaIHtbMcWgsVDPS4EgS61N3znArFwn2AbzvJMUQa9yXk9s/BdudV5cUWG7
Hd2UJOQkCJmrp6iVb61Znbq2p13MDhqspcWvTCEucmf2+Ql/1VOTjldmpFniDzwcdekyWWc8rDtu
E/b91bxWXvYy4vjboEXiHfOY/rJ8D1b5oyTYVStCLTrMBC+VaK1+91+2vgPzOOoPE6UvlbfIQfR2
+/5jMKBKUxtGXn5EXxg8hIG59WYe4zWl3ra+iueRkHyDicSxyeSxzbk1fc7i8NqbkPETpYiQpTR4
QcT1neP6z9Wc8/0nxZm5hnVVWTob67mp8G7qCKuBXWCV6LwO8c0wsivqinkWcZDL4FyMzB+HzH6A
FXZDZLwguGdhcA5xWI2e+nboeNvQrsBHGmNrWycmu8iS8Lggy9mG2M9LrK+5t7PsGuYf0dHNEs/k
2ZKH+5n7eXLz3wvcDSZd4oojOZseANQWk/mD76X11q+MHgmQ7kzAhWtbRYzvfRnt2rHq7otihi06
I0tLNsBKVmhV3K1sWn7UFP6wkl+IVd4e52Gy64cCuuCvXiTq5Gj6Nsoo2yIdlTjEjP0kQlQ+eFdG
036lUNbIK1MO3kkMNo29Lovh1kG6h6qRHZ0cCGja4qEmrGyShC+v9ZjpfXER9jystQRfXysoV0OM
9c/jMqzRBVeMNeVuSKJ3FVuflUqGrT/UgCzwXrEha7e1Ho6Fed3kTBAVujxnxVw/j31ALMgmmRlN
O6mGG3+iWY7ZbtNZ2t2Dyl16Pm8DpdIthElURDsgy0q6ofBwIrvo9AFKVEdnCs8Bzsow/pHzOfpN
QA+mWJ6nOvtqR1L1RQIi2LofQ+TENKK7Hr/y2unG4RQS9OMYwhEfkZYF64IuzrvTnOSAlch0k6p/
1HXubYqAd4YGvplb1QdbZerkS+tYx+bGcxm8GWC8xelxLNuWkroCDPJEV6WKI7xQkTrhMXwIzPxZ
Mv1bU3xrMLTH6YWu49cuQma1KKRj9TJv+jrxyMYub0fY90RfmrU7w0sBIsJD2HvtMuth9otHMzcO
oa2hTKnpDgvZRtncuYYkIxdgICJcizk6fZ6GlFAaU+dlwK8RQZYtOp7kcclLa9AIEYVSm+ImFOKu
sOSwDlocpz3IXdoLR0iArcG96RtXIasUioNwoMtiP/EgEHn+FdT6MPaI5ZytjUhk60ZlOHqtC54x
kgA5QnT2qqrpBD103ZRYT0bznpF4X2i4F9LQR99biu0id+Wb83UQMwU1ZP88rPg9+r1Haj5liyv7
6CR5A9hOvZ08ZrCupaDb1V2ya7v6J53F9ySX1D3KIYliAhST/82NlkFb5Skwx49z2R5YjZB07TMs
lPJXNDmf0zjfM0e9RGF15iS1KtLwbZ650b1+XkdlDJhVHj3F/ohHR4epqC4V75ngPnS7Fz1yuVy3
VfNsRtm9RRA9FWf29g9CyV/+YGFSSeaVZ9RPsWbhgrCgwvTLdUeGObb8hAeBfOphVZnqJVb5vqUa
PYCibkkkkNk4YfC+LdGbRsOPDqqrWGkF/saEdCfUOYZmzO965Hj+zaE4JRA+HRjAo23Ra8Q7Va8Z
GcN1+kW1I7lbRjfFM1cl7ETCiF4ikR9x7YaspqGgmV0e4aj2rRsZqTeMpAg/Pj0VNe49GcdAGI3z
UAE6YEF4h/XB2rrT9I1Y9hQPRXiue6p9M0VOPokfJQjtdW1o3ur9d59yXtDW+KKM6RhY9Z3NC5fG
tmuVTmoT+k6/cwJxVffjxveal75gldkjaO7oDVgPlFmfCzVty4y7OBPxLoucIxH51zJxCP2GD6xu
FjepOC21p9lwZ1OMu0ok23FfECcxgRZzJoW2Y8Kh2A5TxHs6DjdOMWZXHm4xH/INsS/erxD0BuY+
BpZ45DtvUHADd8550riwWi0CT3ntHeQwlVegpYKjx/vUS8Sr0p25j12WA+VgEBqh0DE24vUgLHcj
g4wYKv6wOysH1DBBrc5lvLdbYe6K0LkRAIc5rFnZxncTfvddLjbGjJvU6dgzo28lKq1OSrr70bib
Tdt/QubLsCXrr0CYQDWL6M6sE/8UpFrfVuR4OehxrII6QH6hwVHF/kMCw4WJ57zWVdkAxZDd2okJ
ejcDfsDE+2jGrmUGJPBrRpbmyeE8dJHzEWv3qpDuI0NGe+irHAzPkzWpGygDMdCUt4EF5kbD8djA
USbw1ucphfSW+ZyUWDtEt3HDat4x/CU71yiucY/eciHtooyjY9WZj/SysxZt39NAtRs+1n6gysBk
Q6rqCeZvEsysfutrx6dgOBeDuXlvapcWb5xDpsp29HLgo+/sc1SSVwmA586CTlWsp9eT5eSbUDev
ZMQGNgU2iOblH+ScFJpVCkGi5TSTJIxZZrj0Vk9MMK/SbiiWR+30x1OVyI92pAudrqwnD468NkkO
uX1zrcvpNU3tlKwa1lUENlQihiTkZpzI9tmaKEV1Co59Qe+FrCHmrY5zDkuTCZ9m+KBxBCebRBWL
ogNlHFA8RXUaFVAFIihfgT3uld73Ce+gnFAwMXnsbpjTIIp3Vxx2MdQX8qtEwScesJqM+GuIF3d1
irog2obSYnGiyFbvVRg+9r0s8D0NX7aTsYvmXMPD+KsU7ns15Ds/nm+Y23csLFCKUcMtKwNEw7ST
yAvK+IZ55GBEeGC19ZiR9liHTQ77YG5P1D2c45DUxdQFjxUQIxI6i2o3H5K5a7h/ay5LTNcBB7/C
CLGm+shbOWE7Hx/bvmpIGg4Zx/0lSCc0cntFOH6O53JXtPbFmTJ6jN2AyBO/IyOEMuKpswc2BhrJ
itrz3SRnYuSgMJql9UIFi5dTsnAV2B3pht6zNiONELyTv7rBn3hu8Q56yl1zx4dJ9+C11dkr0ZjD
KnwNVP1mePELx97KMPeeGO/tuXlq5/pYRv3TYDo0NPNo8wm5r9FheV5TDpMPOj2YujgXjjFgJEJX
qSVDjz6lOfZAlclnN+EMCrId33qPcwXK5qdpuh8tigFWQ+PA6XFvZ+xIzVQYYBurbdSIG50llzie
kp2RDj3zR8rRWNhsVFEQZD05lLbmn4YRNZtpfp1rrB+1OT/kEcZK1a4CU3SUS/NzHy3ICwBW6V+3
eQCGmIRwrmGlIJMQ03uXNP51LJqQrUo2nxLBMrnkGdTl+q3ti2FTwf3JssWoFzlyrTXHkLQlL9Gr
RXEZ3S2K/C+un4MQ3XPX+69dTws2XPhdN/fByXTeNDqoUAajTAXZPieNIL0Jb4E7XdOet2l8fQ41
B/s+LfBC05wI6F7vHKu6j7E2Zzlk/snL+xVK34uKrpxqOkehunI0bAbNdV7OFjpWQX4Mp2kfaOQh
VHpe/NOxifAYJI9+Wb61VX0tWzyky+BXVuVXYrfbrlW3y6UedImzJoGScZ6xXnk9Br5x8XrM67ji
V53v38VxDMNKXBhproMqgw9rxbcxX2yb0BBd6PYt8Qf+ylCAqToDLw+xhhrxRvCIiIYGmx8yfhFQ
8zf1PL4CnkWWN6A/pb/qK/s27B3S7gdOnJ+jGt7xHFOXwB6q9kMgOOZ1qi2PkwuP0xSnAzk0pF+N
RFW/F8i8KchRksk8O8tyh1/izmvEY5SMz/C0TmwdbnLwHFY0Dbcu3pVwvIJbcc9FweYyrNjwbSrJ
E982ljb0fH6R4PwwlDzOsQ3rSpDTyPBkb0JgzJDF8cw3HIwmkGraax9cH256rmFsIZ3u8grKCwV0
eNQVz+uId2kT3jhmApdFiwMYiSOTzFcopoLRgBExN5KjnYf30gVMw0rMUP1zX+Fao+z2ua30qWjG
y5L3LFPiW9VouyiPv+ysade+DqFkgIRiPJ7fDM0rIZ4JXph+tlUcADet8miI5yeTLxnhEadK8q3m
JcOHQQIzyT4n7dQAVVzzJJdbRXIuIVBCtBOi2xxyLlUHrpCjZizwqqDdNhbV3DODApM1/qp7h7ie
IShyUC6WJYnlEsIghi/f43O/WhKKR5aM7wGkmoA5WTGUMdOv3EbPh7RMD3lRPxZFdXRrglhhockp
R9ElG9ifGRYb1PQkx/a1U+jIuuaWqx4c0Z8qjVmTw/Q48J+lW+CP48aZZqjCvXEJbPc9YCu2Eab9
Tjr0MEKIOxhmf85m+2JF/YeKyPAg2V1mP7z2YeeTFkG69MyFwNj0xL3jp9zW+dlzENkDb9i7ungJ
ZqY470f5Brtjr9g7y9gemfZt201nuzOJPuAknPRLMi7nj/ClVfOhGiYgQ+aw6UasO4Ef3YACw6iN
gCH7RyjHZxbyRzvqf8yetiJendhuyeAP0cEdkxuZEQVLyuCqsBIM4KTDkyi8qd34EEzxim3jtcis
R+axb98on3J8sTJhIaOC9kDIAecJX2vU0Xyhje86TB+N1sFkJV6k2b8PkPfjvKr3rtmGBzO61ulS
18p7xtb9LWBpHK8c7BLBPtyQ8tFlUYzIZa0dy7r6nRyNw/onMnKKQsb4gTXFD89qlffmFoHmk6xI
yn4MGLIhqnQ3M1XHIrVW3XJpM199hdwZFZ9zVRRkzucEa5IL5LkACt3aE0pRTiBmWdaXgf3LAuex
HiLW2xE2+HWkh3EX6F/EY8+G26Ba2eLVZdxfmT4dKMoACBRtTX8Q51Zi72j8+VCExCxzFq+rAV0r
lTxuzQSKT4FPx8/8DxNxrTE/+pnr33bSkw2vOW66X2Ga/TjCPooOmzOJ7XUAYWUct3P4HYpYvZNX
iTaNMh64ia8lj6pTmlkchGWwrFQHXiiIL61gpJuad0fjWoI5QlgeczQay7rVnOzjeF6Tu+LwTXBC
6SpiWJleueL1CsD0m+EC+9Ppt3CSSx8KXFsN7v2Q51G/axa0di16pDIxnSQ9FIhNB0fOT07o7Lzi
KxjiqzR5TeDRZfw+vaH6xSPqGafrq8curwv6xzAffsqCMZK4N+MDFtowdLM9dezGVaezu9mr332/
27tVkB8tp36PYswWQ4XgXbRqIoYMI0iyy3Qn9xKNr5SYfaM2xVdtn+O0pOy8nq9sNx/5/gpz4+BX
3LYGYX374i4suGx4sqLkrjT6YF1vg/rMq8pfuObHCU+rW2b9ttScvXkhYCAKLX7CGdu9shk2MSa3
cZaYGVT9opdrRgmMvkmM65que3sajukAm21oVlZ9SsvoGpz/0WxAPLQztNLuYx6nM30tpyAaoBhW
6RaU9ZfRuLvSCbdiiTHTwYFBBsUBmmE6wVAF1sTSuyFbn288ApzrBIwOi0b2RWXFxOEzjK1tY/7p
5wUcN45iTQi8WCcjIT/Haqt1gxHZmsWwm+UcXQkzx0NNexhhoW2XYCDyqso9Ql5IVtduGXtHmUb1
OgGMwJvPj0lkW2tqX5lrB7nfjMp21kZNf5CKki/SVeF5oIasc+PbesJiSn1Kn5AmchvcC7lHwhHt
ad0107h3UucFOZI9f8hE7Y/qsx24vjVZ4bYRLHrykfCyPWRI+RjewH309Aaxpk5pd1jjATfXbNZJ
SAWQNcOW8mzUW8djrHUsHWzyGlfqxAYxycBSWUmUHyZBrjUBe5rpxmXr1mPU66LDoCDi1aaRLVCj
aKs9/Zmr8F5wexJwidITe6edsIddhTzKbMZbJnFOBrGhVU1UnNi+faezg1PzjAx6sHvy1QhslB64
vVJs85eKMDC4MotNj99xATSUHltwv8oBB7Ra8Hh5ZnCMa9f0gtHSVHhvCpYWawi8RY79EebppVYC
f5rX7yf5roKZzaGZaB7afJRu4lCSPVayfql1am1FXTw3ZYhrwvXwc7s+2SzOYLYGwNCzerdJ2GjY
Spt86WEoLx1zWgZz/RBxLQeReKCdxd8FhXGCN/EwFC2ML55bQxnQeLssWIbIO6iCO5Vn8z7vTLEd
UA7AlVx3yyMwLxImV8f+BBCbblh8fZV5cmDITPcDq4KVrNiIZsQUdnYFslIg0fIdvmsRIjdPqb8v
k+m5ZaF5bGzjBnLWbdU2n7XvPc0lCbDUBcZVlOQI+oV/23XyFc1XcJSGyEtq7QGLQ1e8eUEevmWB
IIkxR3voJluWzLQ1OKvaternMuUrwUBG/B3qFzkOK933XVHvOC+RdWPS0kHOCapNzePQDtVeR+HJ
C3D0weCUO97TYJV1tmsqpDwwddZ2mFEW45QXm412bKGmjUZfbE1VvzpuwWZ1ij4x/W29tv57t9h/
NVLpX9KS/hGW9D/+FXjp/0WkkvxLDvzNJY9/xX/gwIvlb/w7TUn+TShBCTm0dZexdOmM/DsH3qLs
xTGXYnlHUCWpXBDs/46BNyz1N59HmqR6yUEdw5L3v2hKhvD4d3wcCmQsd4Exif8MCP6P9C4ajVhz
SBtgAG1EUM3/XGlptNoOpOo+XIlONT+NGmJv9vUPiKn/AOu+UNv/N2v+9+fgO3EVPwVhOoIv+A+8
pgDoZuHk8cUrKvpXPMXCIuaYX21M5wT3ZAsnw6W1UO/++tOKP1bx8Xlt25ZQYRQ0K4rCvYWB/w+c
KEdNpmik9VMDKG/tVxW/0RLGxPOWsK9uERWC6jmxkn2tilU9+JupLMiZfFQ2CMNr6ZwGNCr8/jxG
/voL+yMr/vfX5dCdIvnZ0z8pPC6Wf/y6ugTzeWKIn9BhAAc/yGTBFI4ii3XBpV/C/j91SPzTL9m2
HRM1VjC4WnQF/6mLcoQ2R8+Z/RN4VYntZfzxMKKRZ2UO/+vv7J8/kbRNV3JdYhawcaz/8Ttz4wIU
pkZKL2V6o0ooA7zPReg8//Wnsf/pirLJkVAVDo7MNW3L/NNvtp2rfiAPDVPG+rEyCA5Yd6rxFXTn
Ngw172kXoB92GAx6bCYvCFIGdmCxY8NC1qB/6XmZZI2xk7PYChwVVtK9VMNlBktUYUsxip8Ebbst
uqO2ry172lNCiRz27rKtVxJCQzYjP1prkfEybkr25fN8jOHOjG63+evv9T/4kTqsUsHr8T/flH/6
kZrz5OuC6DEvC5aAWbkX7NhauJT/2U/j4k5DTLEcRCaulT/+5iAyDa1IFqENZrVJmk8E1y6h6/+L
z8IO27I5T0gl/3QhqqZqibn79NXUN4FCYqrfbejRf/1J7D91EXODedLyQdApizZUH2DwH78ZB19f
ZuAfZ04KoZKu3GEONGW5jsdC3qp4cToUToubwG8Gdd3ANayuMKf4xSYDItIANMJiwjHACCGWU5Ob
XeVGIcIzj+t64KhTllNvto9WPdPuxfzTa396LGrLXAzcijhi4m581ZO2/WwUHVLDqfU7b760Ki67
peVJpYcgmRA6W4SG4tprYC8REnBGwDVuTVrRoH9p2sYMEj5kB8g2586wi2AfBBO2uSIS5qsTaKsi
WSScnJm8Cb/GFu8JlVyxldxnnk162jQx55ikIsvHoQ/AotagJQgROXxWztmRQBQBw4XbSmTGVZ1W
dnl0faXw+hg1XtFUWXomQjyxCLFWNucf0mjsJDesFydnE9P2wBKnNofigDsOwzAuwm4+8M3ofhfC
O7CvWvQTzj+5uTB+U7tXB7tQcLdTOaS4loGBNvXOSWwC6mXGB8Ev5dT2i91IDqmj9GN3afbIg62Y
U0mqYEAgL0BwuKnHPpn1YO6O3yEgsxGFMAkjp6KFtEXxqWWJ8TwZy+eRLBXJXhk49lPnGCOBKIUO
fGhNa+puWpVa43NbhlBNAwkUDzm1CLZtFIPLdHmgej/arYHSx3D+/HXt191yMJSVe6YvMXNPOdeh
ca+gjWa/3DjWDvLQWDTGpckpoHrqwM66nyTg6+9ZO3plZL2m/3Scm5HG8ywImO2pNshyd0b3liC2
cG6mfI+GZmsNrNogotP3cemorZ3GFkM1bZ1E1a2qjV6QulpcdRUx3VNgkmrlPVBVuKUAGFPW5uPt
RU/tRoVChp8zDFHepiF6wnZeKNaygphobfEbPCW1hR0yTlMWpFrIzv8uCtvoXug2Xpx0LqKlXicB
lVTJwnjDyLBK+qwVT844GPLY2w0+qlUFRVleUbEmys+6CuIRP7af6+YyNWbe7FMqE6ZHK2yG5L6Q
s4wf+yybACLp3tP5IbZL1YKiguixBNWGGnlyaAPvULSzKi8zN225DmNsc19j0Q9BArRITwHRGjWI
5I3a88bGVk/Cr1wXSRvEz9jZQ3GEjKPjNxNwrd7OgKMTbO9ongofQc2JjTBRGMa35aCUeDBjlK0z
MYLaf8X2LDDo1LM9igOyhr+XQcgGi0ATZrCwHJILIC/jvRd0Mh+qNCZ+SeSZW8VEeEZTVBSicX81
MgeoUBcFrmyLhSW3iQY9H5rtU6xabvqp9Kz7tgogotAxNRT2VZWbfnlv06c3bmnBjdQaDlWBhy2I
W+vak3yuGs3UJthSBqGqdpR45pw6JCHd+NTBP8PD6o0E2YZ0MBlwonxApgE+OXegKY3MOfmsqjnr
pi4h0zkakx/kPgsdS8q8up1hrMASDlK8SbNyvf7JEwEKY45jxztEfpG7exO/SbjNCpKCQDNUvJ0G
w8mvCx3hh+wdoYe7Bp6ORarXs28wKY4+mVw79jeNAVKhRl/2TzT0gjCmggQDT2PBJtBlXjUs+Ho8
gjQoGVuAgt7HRPNofWVOs9565oxt0nIB7u5zkkUEBs0SgwrirI+i24TJvncHScBR6/hXjiZj3kd5
Gk6vs9EO3bZhY15fYQsxi9tAjKD9B5ub1+cUPlpk++zKnLE6M7m59h4Ih81E0fgjDLlO5/WlHjKL
SH0Xi/5MW+5oUlMoqn47WeaAlY5iv35Vh2zbN64As3Ck27D9HEDOpJtgsjCqReFUWSSPWWSuVB/O
LFeCPos2Mw4bqHC0nblbW0f+xRCid49u1IfDhzTDGTRHlwILpHxaeFfACT3xAzy6C25kT9oeyF/M
Ymu25fwSG2ZNQKtLq+wZe8HA79Zl/d1hWf6qk2DKznmcT4LGJNk1O7MmM3FdcYv6T67pTxl5/rG3
ngkohP7E4KM8wiMmviRja/U4Rm9/v7H/q0+W/z+dGRXNnf8aw/txyf98ZFz+wt+PjLZN0xfd3Zzs
+JFyXuL88Pcjo7D+xp9SHgYiT2F7X+bi/3lk9P4mBF5zX1rCFr5lWszETdm10X//bwa1YuZyDvI5
gblMRfZ/isAr/QUB/IcTHc9Ghm9OVRI50rGdP7VdZbPrT5PFPqsdsOfojLoev4Cth27ZR565C8Po
XjdzfzStJS4pSTfYs2J3DfjnqIyzToDq08iuV9oZHgIVdaR/a2Onkle/LPZtVVUb4qO8Sfvhx+Ct
lUjiaITOt5hbjt6e/q0fmbrtySkBY81peq0mq9zOJsJZjzZASgrKjW2ww4Y6eR78+iM1WEx5HkmA
3Oy+IRNs5pr430uYRePGKDscFp5+cu151zbKvuprcZEAxlbOLASx58DYjnk7IiDJ+6K6BWh967QD
HoxsQrKCTLAdzUXbaNqzxuRxSsY63+rAtUjIUlAlEVftWWabGprk3nTL/nEiRIolOvpmiRPsDKf5
ZpD4vWfdEqck1Ew0Y+21Vg+AEh8aXm2LxfHgLPiyeT+W1HjZZf7LdLzoKoU/YNoUQLXYg/djP8uN
qJOviMJrNonVfKMHap7MUD+41IxWieBBDuCm8fi7edbiT/MB1HksIm4arADrKnngfI4tfIoOXugO
WFs5unvW4N3FHbouzFNUi4sy6UQX4O8wk4wfVcj2ahafVSo6/FReeNNCb3BBUJxAns0A/MJPIqXe
dWdKLLo1aq/JPrWWi7eweGjn0CPTYdxgm2govfLcg7f3NJ8crRE3ZQD5xTeAa3XuIyEbsSpMkz4S
jzGqrONyjx+XyFjSGbgpcvdke86OPa7cGAGEaMXy/zq0A2imEp5eoTzofgyUazXHhy4eu7MVpEfb
MHaEwj3SKi74S8qk1rpvo9s8qo1r6l+79Txh8QUIIm6HxtrPaUa2PPA/Q9b5e6fU1tpugXoMfgDM
MQqOdU9JqhmrbzUmkEeK7jLbc7LJoqg9B5Jbo+R9cYy61lqJurrra4JQtHbHEWAj0I9rD+bmfl4K
Omp306Sqe4p87L8domUQNHeVTxt14+TWlRlDvLEwU68d3MGhgbsy0S90D+ZP5M7JhUfxbVdHxZN7
S4UHubYMDk7l9pA93MY/yeJWi5JXbRfQ3EvbJP4VpL3afyY62JwnXX4JKSbU97aAkz0663T24vs2
Hup9GsTGqWaSOodFXe90reRDN2Bvq/w4frPT8RCJF7wg8v73P+KS7t3aNklUo4nJ+t5u/OQeET/B
nDeImzFPgK7w/3LbwBKap6c8tvVdvfzR7z8nOXVo005f//0/8J3oQmjHOv3+lyYGgrWlQeb0iJNo
9iFe2SR3biv3d4oqdK8I7GVvZOWdOPoQ4ZwcE4spLWF3AksSoVm0Z2YruYO1RDLdCR8V+MMbUspH
0GnfvmjcQxG4+fqD8iikvQm7GLyVfZyb+QZwAO0CA5bJVBb4ogk6mhOemza8gQ2W72aM5Ks+c2/t
yooYlyTpBQTMrqBp2m0+wcF5PPfMiTaM0kFFI4Ge2HozmOlTHUwXpU1MzPLF7V0mEFVvRWsXkO7I
FMRz8o4DjDqdHww/uF1ti0OWRg7LrRJTtN2tCXBvpNXe2FEcbEKsfLReiLPXTRqRmsSp1ULfVu28
/VX0DeAAL7KOAwxB0Iti5VSdfwSl8O0VET6nnixungDFSaihxTSftR4eb+u2D3GByjjBuO7f91F+
AasFr81pjmkQ7YoseknZaJBxkN8IrMWWGMNhoAmTexCaNP6620lXd8B/AJ3W7b3AHE1Yve3Wgi6t
NSbJHZerOiQdDJZcAo4cpzdCry/EZrBpZb27GcN0R4geREtjvOcTFNiwBMrr4ZGUsrsjnLmQXEu+
TMs4dC5G/sCPEaw92Ng0ENMm8a5B9+HXA2xY4O4TTuTsYo9gdFKggVWSV0Vb+IoRebg1LcxYNKx9
xB1gv7GQL3NRMokZMEvHqT5wyL2fkqU+EdBmRTzxhSfXti/UK+62Zj+D7ARm46MaOCPNTjTObnn5
Peq8UztR6XWLv/xGE8szLZzOuozVahhgKPKWDW+MxbsJ4vFcRQbymBXRwdINTzCRXsi7kuKLIF65
ZdtTgsyL0c0JxiWEblBmD/Dra5ZfkL1IRIRkEcYravBwAUXDy78RdmZLkSNttn0imUlyjbcRUswE
wUxyIwMyU/Pgkmt8+l7it3PqnLK27ovCEopMIIhw/4a91858tCqN3Pms7pCFpMQl2WNgSGzwVjsA
xfDWZ3q2BJ6PFxl39Tc8MBj4Nqee45fmFpMKjDgrejNi+0Kp0m/jhRnswtIM4UTHcg/CAA3+yb/B
xYdoQbezqbMFbbzd2UFbcqbPc+7s8CQnN38YPcgSoVVPMfdj7G5qpO/7mrL7LrfN19Il9UWbiP7N
MTpmenX0RGqdjQKcYULITtW0F3T1/b7rl3Bxe3EUm4JbYLdofcli3Kn3ti/h79ENKedije5ltFye
JQMb+XY3qfoR29qpJtLjrNDsg0z3PyyVnudkRnyY9hg27BlTN+fVzh2MS+rnqBpL1AFKsLFKiqEO
R/3XXGvwKYVwQpkSCGR3nhVoa7qQNJ5LBlThMCDpTmbPQC5Rh/Rhe0uWfLmxXrY6loZQ70yiTDCL
YmVHpVkZyXnxfRiEdsY1jIK6zMELFq1rvjhz/VtP6qe+daedT95k7yOc06HTbug19wseAOCRRoLa
NLsho4+YPYCcWxAQIFwOp9r0V9gK7ZBhs4xCFpZbbYY8oLvrsxRDeDRlO1DCJ6fWcQql5h/CXepb
V+g3y0fvNj7YyujfRWa/lUh+pUe6C/s6O4YA4ig4YqA5slMLuYQUJ30KuiIKczViwqhXqFpZv9Su
2zwkDaqqSEdh7QynEnxFbKCm69iLtnYKxfi4pDyZq6FHSTw0zt5KMJeUpXUTC8Z8Z8RiOLbRURX+
qaig8XkTIMCqWV77KG/uKJ+SHiuLIKmbaU3MoxzzxAK+uC1LP/0lup6TfJ+vvRCXyh5i1sj5ez+V
BCcy5VYDGStpPAaS2MBAjkg9ZzxWkRiOhiy+mnVVy6KERMJ2eM6jmMqnPnb8N6X1cuqX5z7vrm7R
oQ3D0wHA/005rjyQuJBIoH702OeOIR/4jE97oAJYIDlsBps02JwuIaiqqQcNysAkSocgWWJxUtUA
4bg3u33fpqHLuPBSdzVqcrRvQ7lya+WqicqO5dwvR9/p/uiWCIVUx3Rpm/0EdTtBwvfUMXPb6HUW
H0XMxrZdrOd6WK9hvd67HTgusGEE34+PFCXVc0LYZI/XZwOfhaF6l91lCMhuhE1yM3RYVFqaciwN
pf6IJaSP6wDj44DHNJiiDjCjbWQHvjTENGO+MWvwdoNiSLxY2h0eGoT+Zvz486YmHZJ6QP1aUNUs
3pg9/bxBM5dukC22cIZ0um+OwvtufWN42AmyGV+1bnUPFsXZSY9dLCDoH1tuxpS1PCX7f/4kqfvv
c9dd7lb2BcEQx0TFNuMCMBmpftfoEN4BCguVRYGdDjtbIdFjzb7sknzoHoD9qgv6rvtxdroHN13t
5q3Cag7zgVKeIW3MHWV03mMf++6948weoZYJPriGKsdBnkGO0YAL/m7omMAuBllwdjaIq1xsgROy
8+6K6v7nnQ48Hqota95niPCviF1jMQCBIy7tqNXWY14GBiht1sq9+eg0YucAmEMsc6DStI7tpFao
alzRwWRfE8PEV0rDm5/wkAsHF8sCZXbDXjJ+jQGAFwBAAqOHJGDHmv5U5YC8a2SkXuPclbHwrxDp
XC5jJtUIEGCdvOIbra4jPulraslum1ecKkbLMyAvgD6YHF17JCrTHdIpVDWTTF7Rv2aXCmfBf94V
LX0BoHZnl2jaBYFoQ6F2w+zyh/bYODBSn6+ZLvQjr0MSBeyAqNfyPJvQqm23eyYDBrfF36n2X/rO
N5KtDYJvl9nLAxf0c4ETO8OSOUgfNVyUNQAn0gH2tevdfP+OPnHYrjRBXrSmuv68madx3A/RoICu
71JAuZgNKdQYdlNlpPaOGB0CJdj5XRLLRDZKUO1u0vXhmpHmfS743U/C3Mi1fo+KpH+uWu2eZBjv
6rpZS3wbgaxzg1KjK0t736SE72pEYj55RNY84FLejG59TZaMh8KxxocW7LZfcNURZNsTSLp86bZP
9mxT/jGWMXqQtkL2Yptq9flVNCpx6M2+eKxsyn03bV8jRsrhqnZ5GGWtjpYNiX7MO4g5PeVwudjJ
Y1NW4jbUz/Tev6f04oxCw05cHoqESkAMqg0ZdtWPpQ3kOWrmO8OK68fGl+KOfuny816VMJFPeb6l
uYBZx8O7TTQ47opnCRbWHt5gw8QqrNL0pDnJ+JCAkVodVAk6UgQlWc2TI7fiExGIsE1LCKp+kext
rznbaX5pMEo1cfLe+9RyLFB52kIzOwud5QCQh6QEPDCbZhIacRt2MRI4V+rOqUGaijJR/uptM8fL
Xz5W6I4SIkqPY2ZeC64SRuuRDRBbFkEaLbvYGYog0vu9QcQO/k+NDPGGQB8Ggqiqhn7LSHhb0RIy
1E8I1WWsi3UxviN5gRCPmpGepBqqZTttR1wL04KXwFMfvleeVWa9YOfUTtNSIzOXKM9xDnIEm2Tz
YbZB7W6jsRk+ys44p/4EjTUdPqOZYb6fEh5U8jvcTFY80mJ9MfLk/DP6b4Y2Z3fi+kMKE/YgpE4l
KTP80Mt7LPtun8XetiWPDhO8v+laRq55uikApmFzHV7K0iHHwntv2x6RUvEXubt+GXQfx6SJXtCx
VX404+71md8NsQdV9klsixlCCh4kaOPp3vLZF4iYUKHegz7RYI4KgK0jJ449kAkS2jT69nPTHW0O
4mSYnxZT6SEncswItD+MY4prHorMJosjLnSxw1kOL+9+GpEtQr361HOMP25EHWiAJzMHFidYfO0N
r/W7dMJZy/puDPTpqutOH0w9FX8+gSMaJB25crCvEoW4i9xwUsQ6tWTfhbpR3PuLc+9MCnaciKk/
O/lhiRHgk8TJ3MyOfWilCODEoJZS5h+rTJ6FMa1a7ZTOYqGPMZpvO5kOTHezre7FzxF5UGyLAQVm
OKnjpG7Os2pZNjMnkh1ba0NWWDkw+6054MSkFtuE6G0eRILtTO/Wp/0Yjg1hgRQZeGU9zIUTPXE8
8Hewx7MvcofrFI+/mZXzCIruF3Chv6U/PXanscJV07O/2g5ifPQdhOB9ZGJaxLEuS2hWXQmxg4hL
556ED7vI30m5c3F5zGgzQPwDBm1PwOl++VZvHWOuyn0xWK9e27wsLieaJZyPyEJwSmjtVm+XN84D
ebT1CmxY7lOS0QVZ1AotjnLhXXKN153RG3ezxhMtlxPacCu5kcIS6jkcom6BtpOgM62VZe6WaHix
V9PJYI8YKvTffoRwCt3zjliJJ5DC6b5KeMMjbG68+GB0jXZghyHITojf89inHEgEDOma6GGmc0FO
hXuITQTg44uTx/rRbnEecSsfYNJhBq3mAhIwJQIwX821QX4ajnakf79TQ/w7r/3VV4iBNR/ynWri
X7WwMT8Q59MUxskX8Tkr1AdmpvyUzsUd7FGtM78EJaNOQYfiW38v+vh+qnGzM0pfa8zpONFdIhQs
jacYw4Wf4ITVs1fL9xS6BHni1XbQHGj1bUQ662T5p/+8KfAUuoyyqD6rO4azNWYOvJhlzpwh0bA7
MlVmEEiFeER7uKnnPLvWCDwxy6pQONMnyya+8SqaCC3BttsqM5wX62tox7cWt0vrg2yKtKxZ1ZQq
8FWC5J+Di/Abe6v55DlRbVFM0nIqjh0ioD+pz/OlOVLurJpTFJYTe7a8aNn5pL9bTM4yWvD+6ctz
7ckUgSPuIUe/6KN86G0xHxOyRjU2Tpt4KPdpZAaNWQ1bY1R/JcDdlsv9apVvdOMHy8UXC/DNCwnN
ei5iNMrg55rIOeHHpH0FG4RyIaIsh851i6X6qlL72pv9HwRKn1PHsg8MAt6ZCIVnqzMvEynOwSgu
gQgCXZ1yav/Eyp+nPJj0ZX1YtYtIhdpnXKmMTOyWhNLa1V5M1/8atEIF2BWig2aXD05uPvr4nRGS
IuYHBTaQRH2cRgTPMnWMu95wHru+7YLYQIg8wqFX2eSBaoieDd/9wpV+TDKwMlMyvsSWTs7Z4q0B
pwxKGYO+6AIfm/WXX/bjnC0gzTkpxELSSoW9MrCJNkvK6ioYQhOqzqtwguPDeqoi9QFVZqZTh2l+
YHllGYCEAZOvKWac1HxNkZx60bM1rNSx6FNe1qQsLRHrtby6+ITdcnH1aDaNDpRRBxCjmWBTY64C
h9Cm8c6YGAgspFc4jQdSIcb3UWnRxcNVsusbYms1A09MVwAgnNVyLlbJrja6cl/M+cmoW+wNjPrr
YhRHbkSxtfVHB/PnBm06Iwflf6bN9EJ7V23RPGTBnMM+ziUmegkawO7gVKx+z9S6ovasEDhrrEEV
XbawSYCQ7F4rOX3h4SOurG07wkkBanbtoUvh1c7+q/3VQsIj6yJKWBlesloW2xjlQZh7OKQNi3kw
+pC61dUD+qY/jmvMd85fcL8bKHvoHEroSL4NaUM41XkUvPyZtiMkw77ijWvkpvPB0pxagN0DWZnO
/TiNOzg0IrQR9m4GC1l+kTkiUNI56zHQaZJp/oqO2xnHHlY4liRgNdYV/MYQSJedSLxpZjC3vaSa
Nu8HDVG7j60sz+8nZVV0uQmhdQuZArQbTWC09MGE3gIyaLJ7TToa+9YRs7754VQYUBgnaicHLoE2
n02tAcC8st3rSA9iHQt0PSGLKuWLz2APJbuGxY1zkyvrIaKms6jrR699AInxWZbut2TmgsB845Um
G3Bbf15cXd/xPL2LQH0fRl6rkAn9nlg0cDK2BS1lff5OQnx0IoLaIX4l5OBtxiar9wgq8a53BT4i
ULHeJH6nSHmXBvlVbfEbcs9xz5ZkSJzvWgkirbr2PrMZtRlLnRxrmdEBmntN9PU27Yu3vBrNbduI
h8pZPjLjbM4Ai53ke87dzwyR1Z0WT9gAzJFDGktzU4+/O3c1DaAKY82cJnREEE0PdUWaLBFZNLM6
7PSRJPREZ7ZItGBA6UgMLQk6A7oyGj1yVEwOWY1WOAO71uP7cE0FHYSxXeG/Rhh2Z335UmSzidF3
HmRxIr5ufRGA9mXb5+6Wscogb0mwXQwqNgRgvIDMerAUEUjKK367PJeg4aFV7InqnQw4u/2jSPG7
pL64diih9pSNR7fGEpymNlsh7z1u8S00WCmGiagb9As00s0XZFickXYtwrzRH0o50BqZu7yH/tJH
2NFL+8nRi+lWzdYvM4OpQMTvi9HDpQLMpu9dzd3mBbMUC7s+Ki30jLiqcO6JkIWeSXoSzgG7ZADZ
t+31mPq4ADgecfrMj2bd5SfLtohPq1sSCQhFz50vcr22FGtQcjTMc0b7BizNOs5FV+1QWzyTJItq
VfM/poVUvaImfUaf3kgMk1uGVKCttVciXt6Gzq0vusKZVVMVg96OCTHOrsrCpxNDot6Ojtq1g5Pv
qpl7pwEtGufJAffCExgrOCXW8AAlp02jZ8RU/gEuvbWZoToCRwp8GekEadPC6a710JlAy1pnfuoI
Ub8NI5qkAjvOkAD7SYp5jbzdzIpYFRq1co8E6JhlJBVltvGVGFQQcQWpsTWPiBN5BMx5OkA5PZiY
1Tz6wGTBot/Auw90v3uZzO5+aMYvq+cJ3yv6t1onx4V2EgKGi3VzKCzC0Hvnjcn/sxGX6dVX3h2T
Fwb4oOB4JkHddmt9w9TX2XXKCqrMfymV+RhlznLfEO6BURqRluES99kshKaSBwhP7ocCaR7J1YQP
Yj40XVlTzSGFi3rs90ktk9B2uvfWm+y7RRpH/Eu7Tof9MlHKkNVF+PLEJHPqnoZoeS1iOG5Fgmve
sOVzHE/3XC9ZkLsDvZ/26kI3qcBKrSvFHGuSAEoxwUTtSKoBvuEy1BzVLh+xfqTuRXaF9WCx3Nj2
bR/6ZLXsWUOR4dEORDgiQdnMqf7RJOBopx74Lh8JiUZinJdrQMPgmTqhp+XaSRAS4jlm80oK2snO
OaMtmddYZYmGdZu3BF1hiM0zDeJSMmPRUI957rNHCLSpp/7TRDoCI/KRxJ/mb2QV7HNFVQQj+RFI
sBSJcrcmjuUusYR5bHnNpFMybIkhbPcpWhzAHOxNBnT8oz9i1y7sJ6ykzuswdR/R0F1Ko6rfKrt8
nMdfjLKSnc3DStpjbO5ms7jICGxxSSwrmMifdRgvOw1dIyQHkpWKCnSwrnWPtABwTSyrfohAZAEs
4uKW3BW6Zt/Xc5U+IJ0zTpILrIYDW4vkqSijV6NXzn5EkWQ0I6d3wWFv99q9k6xRprmjbRIOdPTd
XG2t/co1iPgoEqfUt7KdD9qeC6Uhm8KH+dLrt4yRLNMhZQSZBBjj1MBHGoehD+vkhSTeYCirex2T
Y7kMW1HJ+OwsyYFcJQI7DQFTKBs3U+H8Jm2EY+KAcdu5ynp2thbs2MBashevkmGM1eqtXK3hbUII
OlGod7Gl7rvMKs7D3D7njYGP3uJE5VdtbjsYjllfU+6tMuJULoBeixcAatpJSwANM7iyQ0Oh32xa
66Ek46L2H1ueTAwG5d/Cejd0zvgyv42Lfm8TfCQGUu/ylEGxvuwmuat1TYJNy7/bVMMQoqFZHkOQ
zn/GuKS+9RQ48zTC2JRSHXkZdBG7OZmLje3HvCt06MYtwpGACAMQU7VzI9rqxPcs1OzuuMi+PJ+g
0mpA7l2OEHmKWrtiA8AOrnVnh9RC0tFltIvXOG6S7dmsAdkr1DPRUgkkmPIoTCAd2dzf4rl81wjB
qA1BzyUDgkzrN5vwCwnTu+PAV5Y70xZQGsC0uZOZ+4u9ngRmXSNGFBob0kn+kQTzZH2mgqaiPNYY
JoDb/jOllR3OOIRZW+HaHuDw75iEjOe61wZ+zXt/ZUQuMXvL/nVe0DsA/tuTwPjq10yI2PWWZ1g0
u9nt33MxPqfY6IKh5ok36Qpc05eODpDwz3EHtpqK1smIe/GGR9FjwlqwWFDEnDoXb3CGLuFgMEK1
Ose6gbCCPB0B5R9J0HX0XA/dGkJ16kKlZ2RZVrw2GRPisZwuc6pVJ9da7U0H38GuaHf8LDjcfvse
tud+nNgbkwCLGAybdA5/ftDzc7cIH9IYCH9Hd2+z2LAbkle6Z1ZyPVnqBt/HpjGb32TwcF82H6o1
uQOsbAo8s9mXPrPoYWgJnJFETpvPOrzC0Kzn+pAQ+whfY4Lx51g432FyLEnyN3FrftxhQSffOuRF
6Fn/kDcvGq/T0jtGAwpBvZ4/+an4OC86kPcladGVnFFMa3uFyAMvyV+lVWz8oQ+KxQqVyxQ+y4qb
1/jVoZP6tI898QCvDi+FpnHU+7N2ambYsRFzeM1nGGGQmBctjUVmo39pu9QI6rEIlJ7MqPCy7hhP
03cZV1MgHCuDy+rPB2kmWaCPSEyHt1gmPhJOU+5SiwNULRcs2VvR9um+11dyqGh/uaVOJZPDpSm8
5JBJZx+37j2rZJN8UuNq+LZ7xN39OWF6rxOc/d1si60Rmc+akd0vE+JPidQVU8/uJ81Gs4D/MeJK
NxP8kVMUwaTCTouhN75PUoJiZpRE5IvNXEJMBwqFBHIhqHuYI+yY9IxluTgXVKn8m/I2zEI9Tm1T
H8sERW1RSgKZqyndCT8195O1JFSNmUsls2Z6uoC5reWz6yyueH1+ysqYdqYA9WB5lo6eD/lVmePV
jz3MkeOqeWjJglynl+FERDaDj4GdbLRBfHqVwrzUTJI2Ctuqde38JjksOZLJkkfC84mSrRnjbsgG
uWlwSklr84koZgjC2JGgMEGK2FahkQiJeyDDJwXSaOpNHoDjeFyw1YV9wX6eS3Ka63Zv29hL9GxY
ZaEwrJBhBsw6Q2W27c5dOb465Yey3QhclPnt9VW9ywlQrBS6khFrKsY9TLA5OgxzOlTzAA5aw0BN
dPQ2l93vSRQPzBnyg7mYt8wn04EZLVOaov1Ezcv8JdOv4Er+2IPatnon9wMkpW0ZwS7QSihs/Zgd
XGb6B0hngEeAHmwynOaz5LEoh2c+uwKnk/EqtRg1ozeHxuSCVnG710Uvby3ASMJ1k8MKOdFMfNld
hq9xsaoDAQdnkc73Vsp6rCyeZmXtfJeMWEuSMwJ9VgKAk2ygaTDoe3sUlkmPS2EyoK3H8gG31AY/
bvpiNtWjVXtd2HZVGY5r1FE6vALXI5pTC0YMKACnsBwbnfkxVvqucHDxMpFNQzPzD3PhXEtk50Fr
akZgAQwXrsvWWSPc267BGar5nZtm49l4MZKqftDm8WIqqtFlZj+QAc9jweictUQYwWCifZ86yOye
h9sQu+oTghSYxeSUYkWcTwka6aeKfoqcVSaVdXqbK5i3qO+CWEb5d4eVjUAzLDslaPQV/2FseNUS
ArymL3Fh7yzXANHeq/JW52dfwcbK/ba/LUvxSviygTRF98461CbG3h4qXhTbIHcV/miOBKytPndK
236NJKnhCKlfSVBz9kklnH2UzvJhqcpPRvdoTbLHnzdVnJDlTty9J5psizY+OY0TpAx+NvcSWcq9
/Pzp500sCyhYGavWf/2Pf73788lYUoXH+POfv/7zp399alMC70x5kIJ//Y9/fTKaKHVqYV7882mx
/X++uX8+9vO3BkmzylQNMM7///3/69+MhlztDdV//nefJkbx//7oeQqfw2Ey9N997j8f07SIaLmB
Nuifj/181X996Z934TeOnIj/4/dYwzsBl1BH/8vj0xp1fxw17NP/9/f2z+Pzz8cqs3vwTaQCStkX
zAI2CLgB4MzP+3OkBKHMzX/+7woKufx83MR37u3GopVb+n49QJHmhLkFLs4l8OgFOw9xYMqIDz/v
znRSpoVQReslcpmh9oPGK8oLIqw17iL6G6WPUPKYx+vVu8lW+eD2BOUM44vbTcWtN0ZyDxzsE6Ih
HHtEEmMtOUQRguffNb3dtfaSf7U1ZEmywY27xCvEVRE7gO8aIVUstRdXNcZmoo6+gkqonuBqXaF2
8SqcSnl0Z4jxTE48zNcU6sJ0XhN6qAB/Eq/jdmxoyzOWp3V3tiaCJtP4d8YyhMyQC1nI0OnA0gNn
MQ7TDBjdbD/cCK4Ip7pHQvM2Nb40huJnN64TSm8boGCz7KUu0iOwLuf1gCUEzpWJgX3grudYWyc7
Rf/K1BZ9p9z4mTK3ygG5lKbm4+RCagXawFlfrbeiVPuqVL+pfUh5l9QESG+AcSG9mBLtPXHq78UA
QAO8E5Q/vhwAMjMtV1YdV5aOW2Ws1stUA/mCxQ0Q4M4chy9Ngq3NSGPSzH27IEZei+AWhf4ahojQ
12Y4pOchus9oja5BCJ+aTNxabdu7I2klztESyx81gBeNdP09pQWceFHDuAIA5/Y7uq8tqMaYm5OQ
gAQXAnHhAfQD0POkMtbeMw4oXSaIEhbGG4xL0eV9Z3iBtpmli13bG6E+cQe7kd0fJIV6KBEXcKdn
G20YHRJGHf45Vj9I0ZaNGY0xmTqMuLuxexdOv+b0/KTdknDU2jF63r5YQvbe8Dr9dxCWrCw78mGh
iNvFVyrM7Bw7Fc0V+EUtPZrCPZIDHmJxz2C4QzmmLIsEmqDJOmtMng7k/R400/hA9UFiQN0HzI7Q
Oy1Ecvfag8wgxhuOc1Tct7ucTY0+Om8zaS53eOHtXWoPUGNUe5tdlCD9msPS9rXEzQHBxIlhhs3c
6plPbcVNxyWzVUU87oxoeU8Lcz82qt0DznsekAXRKB7QgxcbREB/5mbVb6TI2pJGIxgKaPDGH9sa
JKMazz5ZbGv2ljDMZxB9FjeWYjzhE79SohayMpImY+NALb4hRweaqXSLTd+hgcxT+69rwYVCo0Ts
eg0Wopr0DUWuDk9xQWtF4EnVVN+NNddHeHPQZvl54D4CeTeteyqIouJmBQRYEZEMfs+wwi4tjcCx
zD1a6Bk2Tk3dyk4W7594IF5P2zE0QzA4/FXQLLaUeSgoJNw/X2+Kk6nxkqnARGcFiAJQdLu0ABtf
as9ijOA8NGaxS3W6tLiqno1mdbfUxrXLBG1Eu8gQhU0WGBpzsCwf/d3c8QqIa2/TdqW6Nb125bld
AWKUBzV2bNBF/YY3BkKd31wLG4p961D0kOogw76HGGz2PWkXVmixi3IbyHWVyL7wzgaDNrZMyyaW
7LSukA4DGcNzyhiXuAn1l+e0j43GGEZP6B2FLgN8W+Z2Lw3KnwFBFciG7Kvv2284uwyKBK9uYtay
UGWAZSxO3tpnTT/PkBAr991FlgG1IhKHha05YVno86EPffe90vf9MYpd947Yj1A6CG4HzyV9qFTd
OcofnZUQ2DOrCRj1Ods8voErw/HVWMthsKzfg1K/MAsCmaEEy2CHcNJMQe+39n5W6bEYCthsxVSH
dnqnI48+oj591ab+LSfQhKBBsRsM7XUUwzfN4ncxOBPKp5y4Ux83MRxKb0SC7o2ghLSYQXLl7Zyp
98Lauaf8ZkG4lFAptIocqXw4Wo5BY1ToAcZKDVx4WNuuoPYHkNTDhdv+PMvqEUdv5Gg1/vbuz/qt
9E71ZrXLh1HF1SpoYGxqsFbGkgY89zHNCUJqC7BOfGUSBBvxLVO4ql4aAXVm0tcmXrhkaSCax8Rb
6tCM+6cKuKu+8o54DQLijOyP3v6aij+xDj1LR0dvFByPyJKwtG7JAmE+XLHqMgkl3roKbSgJCOQW
pzF4R7lTMpOHWBhvc6GX6LxUB9sImc9ATEcwZuioE8WY28meBz95HBwH8arkmKwdRAV6dxtgkM45
DjVPt9jApnesXpL3XCK4EWLrmoO6I0GKdM08xKNnb/Vk6veNQ9iGXIonUWP4KgzzrYPJvdUQWSnx
7Y7tR6eV60oZ00A8RXt2CRAah/gZMierILKug6L3vtmvMV+yncOwzqagzmOJZHI7zPf5DGYz8QTY
aTAo4TYjwoAB5HRuSz8O4yo7wtbuD23Rh7ITL8DnSGbijgtMRKQFM3resykx9O6v2QLqZ/ddkDF8
mmZ0F77LAgDRF4BUdcljaRyM6cQQeNp0g8GEDHi09IhN6g16QpPH0tNaBjR+HUplP3kYK9i4NPmx
Xei05DqYzOo/dBd03i2SMW9IAjfx74oEdI0SvEinSMPGNxSMFLNsr9zqxRgH75Bn1sWv5T7tRtJs
eiR5CFGZOiKn9Zoee5zL49sfK4uuvYEHVuvJuM3rJmx1z90vsyq3edO+lbzCA13Qh+vLeIgZGKnE
8m8ZnnE27hFdCGCxic6MXg0ySstKDo8Ev9/eJsrHukfeSEufR9XZS5MXLX1VcwSM20o4l8d2Hc1W
S6AJtMhFk2vk5LAKQSX24RWJ2AMVY5/WMH6OB+siOuTXXeainok0cJz6lyzM6Ez53oEmtHNEdXjj
aPrwQ7/UbfogCvtjPeMXpic7UEXaAWkWnll1LR37ia3KsG2Fh1iyY+OdYh0/RCzYpjyqCXeDe42J
8lSDdjuA0nrVRhYBzQBAX5MkF5nIjCThx6jgidUmgpTF2pZovXmjuGOs1eFNNafsfG87sU7N0fss
RNVrFVmEtgO7bs9WC+FrJrw9mIqJMefA/Isyu9+2vTrKarzmOAsBnnkTDetbIWjwp7lDg1riI1j6
9Wjhmxjq+YBf48j9Dle/kL/KEnohsUrfEJXfvZisJIZqx8k9EkpBQHIryevrD7WNqH1MjE+eEqjp
3AfD6eA2jESy1j7KwiKef2ds6Bjb+fNzhtK9sURKpIiSoUr040RjGNoJv3dTK58YfIdaBkTHZd23
b3VWkZUjr1Oe9meYl/OWMfSE7qoXCeMnLWoAr1IOjorfBxirG0aJdx1LOZAoE2DPxFShaELc+G3o
9hN3lEN8BBob6/VYPCVOx1NmAaOX9eYfc7BuCG2g9ZpEU7aDvcd290sx4tcWBwSx3fnMdd147xYl
epcuw+VDqJN/RQioxWVxk7X/kDrDe70I8zSUlFiOYvrsF+Vp6iKxUo80oK8lvDDfup2VLATpH4m9
Kfu/pjvdtHZxL2Aj6oOrVMOmtb9fKjvem8Vw5hejHT0diFPc3hg1IoGHtesSmUB6RoYZest2Sidy
LGWhBhNqaZkg4SWyMPPHikxAfcOYRuKhljMI7c8GbzeTO+fVzJ2bwASRKTK2lrKOwirLf7G0mE6D
1u46toqHiNugVMMxKW2ySWsODqtV9Sn3iESO2/xeoP89pWlTn37+ZJLldfRYXq8fFppzjZUndm6s
gcyzjEyts3amgV0ynIjgnH0qN7vw6CX6OmFey8Y3dFJCm7hJQkWsZthWWJbd0XQPScV8zTDl6ecN
VnfwaATinigsKGPLUzRsRG/+rVRPPKZsAhhf69gE3J/tQmwaukKeLGqbkzHPbViZyx+taJ2QiMWP
vBt1hl/zQ5YiHy5ShsHejMBn/StNrjf/eZMVcN1Nh221Qrd7Mmz3BZMwjKbe4wkYuys3jsCche+d
mtplBKWWmSBIZOdJHN3zzFDrmIY+ZH1w/KieDouGBYWGZN5Wa3YscyJEyTUHqZ1k+qlx0ZGnnvk9
Q5oOorSnZGa0MpNiv+4YT20+wpchquYIfJD5rMceW3l2GkSRzlGarxnQtWJz6vrENhlsZiafkzHy
V+9x5Goo2RgLodT5mkYG4STMOiiNxwnUNP1cAvgjjEwbzUPEOWZT7QTCGlGYdA7DI7tk/YnDLkd8
kjm0wAUa9iQtvrOSZa0ynG/dV/dOCimiED727WF48o0BnaczQ36wOGARUh3NaWIrQent9Qdsoool
07EzlovOxV/6nIlxkV0y0cWHNCa/OGm/TZE8MpH6RoD4X9yd13LcyLZtvwgnkImEezzlLa1oxBcE
jQjvPb7+DFB7b6kZLencvvfpPnQHSZFVZBWQuXKtOcfUKHSrB3iqS+yaOnXqwMLaJfeERoIQix7T
fWNo27BNayqSjIDznF3dbd+skgOR0t5arrV1b6GbDAHUT45r09SP8lUE4AO9I/YmgmxrPF3oGTtn
ETN1X+MBDDFKTeSBpiZlK/173T2PZVge3YzEGXxM+Ks849JTHVNkrhRiHRm2jghAjA8Dv7rpx6wG
KzHUK6Wl9TKhiZ6PbDthgxOw5YZup/Q+60E6TITKOflYLucpo95ESIPa5Evgq9dankiknlFp0WNn
47KAR3ER5tTOlmWy27bJrebY94IUGxJXfC4weY/EH5SC0R/yPqZ51hg75sD3nug0OEKELMzhi2iR
fJUDwUNqGCMhzALCOaYOoZapMycv+euKCnt+jpqRxRTQIErDrR4gzxd2sjHt9luLwHgFeHUbaXWx
JnfZW/uwJm2NYBktacvl2IznbpeMRrS2pf5KOguiUi+P9xMVXk7ip48O5YugUVsM1tLI9bNlWkCA
auYaBO4eolGR/VPwZ1qO/dgIJ1sYIGp5uk1fkzFF0jCCOzjAekZ0mbVwyrnCG5Kbpudy7ELS2mHp
xcsW8EYSgO2kNbLkvK2tC8eEYCWns1/We4wAvEoj4epFinPTOpl28zDInilTRdZiqZiitPQhXWSg
3TzuVEV+oQGkXYjRlQeURoWwCEqumoZHt05zSPTeT46i9Ek+N+x8S8mDWoiaa+PEJReSoN0y1YqY
Oo49iJ4tCprgvtNhu+baTZIPxILH0al2qm+ojW5tCDT0d98ZkMGHrzhdkl1YyeQJHTxzptB8KmYi
rA9lkPaL9ciEDo+iXkHa6FKSzJ0YCaoVXUq3w5tJ4M2yc1KkKFW8UiHoDqtyoU3TY+FFwnKQkkJM
IiwKX/irGv7csPVqCh+5awNoNsUwbWtRXAYuXqfIaUbir7wLzlrOTqMLBy1jy0TMWLpEQ6OAmaHm
THu58FeGx6Ij8vwr5nOYwV1j77Xh1GX0iWepK/sHr+lAtsoq2oxx666NUjABpbBnwU03g/Vkky21
BuFRbZXFIdhwirea1JTRoqCyYoPkvhzRY27B/6hjZiZJUnvYCKlEa3Iso4HpQYmej+SPVor02LqU
ukogx5sGDTBfAJTcqYarIIiXqIoYrI/d0UGTt2iM6BBolH450YALo4H/isqKFiKnhMvWCtxNQQNk
XyCjait3p03BfjK0Ytu3pGGPKUIUzkkjhGeVbAaTIlT24Te/9+D1duR5EehJTl1f2uc6Q0FfOAz8
raqyN84UR1tNQM22XcQXdkWamGWyrclbwYTDrRxkP9NobSnYh8ERh4YXc4hgnqb4vWLE/dRcub6J
6/EyiFN3Wc9S4eoKQPw7Fd1la7BUQBRREFrC/qBk3G1aUb94jK43U+ncaW2uX7lSuwmaY0GNttQi
C92rUeUrOQhnJ+TwODuuw7bDPMkmrfm8Lq5bkSlaZY+mMs6R36FtDo09CM2nkn37jr4OvMtGny4t
QngxO845etEKDaKzN7Xi3skGzHMl+Tn9NNwSLz4cdC1Z65RQa7w+V06cP3retMuHB6tS+t5m5kTJ
wUGb+pQ9x0WRjzJFz9lBq2zn8c5fAGwmgcOxSSYzplU/5e8xMavU+8kNrYue24izH65Q4quavaHI
X1HdleuoSxDt1RKccEGbIzDXE1inJKWJiH0qJwN7hyBrh0ETa2l82ZQByj6Ilt1Ychv4FaLVHH9B
H02kh5So4HxE7u7AOp434qsZktiSO2rt8MCQZNp93dq3WPsv2oGtUHeIkJj0EWW16oHCsw/xA+gR
m3hph8FJ9tPtGKktkihjRTxvjxp5CSpWX5JcuC7NmOF1KaNT30aUKkVBV3fQXjzyPxeaxSyejs0N
LUt+qzI9Brzma9WVr21h7toWFaghxZU08CB7PhtuhdRpQTkWbc2aLreLnLiN5VtR+k9IE+Bl9qCy
8xHzKnHx9bDFsEwlaSlEWtRtqHg8f0Wb4dQO4A2qYXojJBcngUvWd0ayPeC58VzKhzFyvJUFysBw
LqKQLCby+Aaiv423+S1rQ4ioXsLBCj4AnvEmvLFccy+lImKiYHMPDZRGcYLQHFkt2t77Cg01wOJ0
HfkkuEdNcW7Ji12adqWvtmMIpdMXo9xxYIFb/ERsH5HEXKLLBOHqGFThReJwJRUATLFfqDuh6mrh
15M4DEb6kGdz4lwV0cmIFXTfITrGQ3Lp58abbFP+jnJ8Syxet9gB9Ctdh0OkgFjX2FtRjM6mRfap
kFHHkL+2mDOfG13l23yiT2aWjrNBxBeDMKdVXJezWiRAhTqROZHba7fjPBcU1rDBVKQYSuCFdnxS
KZyei46+vbGRxNQsG8SVItcmHNFutY0q/aXvehtFp4YARBsv07IcIONJcPwovDlAs153buhss/By
qr303NvuxnExgGLirBC0beO23IpkgLCEynKT5klGOggitLI7yLng//ifZ47//nSkgYnkek+jg6yy
fHqe0gHXQCBeeNujyyYU9TYcKN3HqQXyLQmaoH7kxE+LMNGKdWe13zIANlRS9rOpwc0hqWeXc1st
0fiht2BTcThSILnZFCyIGz+bPXHkvjcpI4ss5VRGh9SqzN2U+B+WGsIaOSHQVJYkb/doCawAQUqk
XTVWTz5Q9kaL+dKODeTjvXqq9OqcKzIBSFwvwAF5cAmea0mDT/cIQFRty5gfPYzTaOu8G4OF6OVN
WWgPnbRc1BDaDHqtTqPPFFtPAxbjoT1YSHHgQ2vrjs2SbECfUCo/XCX4kri2zxAwV3ZhGKvATIEx
aoIMQQahOD7KubnyrJXiCsLIORjUq6jGr6E73Q2m721UlJwiB+9W2M1p4pK7rlPzLuWhJgZhuqPl
BW6FTUB6kQe4jeCOskWnIekOTc24z4imwRqNITws5T7XwaeQubdk97mfbCowwfDeiffgZ0BgtmGN
CaS8Vrr53qCn3IHIv6uzmva0jL+07nNGKCwoEIQ6hG9jee0sggWQatMIvw/ILCHIjDwtbqqDLQ+O
jVemG4C84PM9pVZNUvygbdSrrZBilq1GPLXxRfNoN6XkdQDRADYeFCuG7MzHMgIL9JpK3woabVH3
xripAjTW9KMWvTnQodCKjYTz7UOIdBUnpBReCEhPcoQU3bihcK8HZO7rxu+Yq9BeD1qUh05quFtQ
J5zVMHNPE+ajPrshX3Su+hk5YWMd0HraZNOY9jHqRnuVyZRoQijUOLLDBHRUPcEGLK6CqogPfuVu
aJYlF0Fd7sxZ2hpUJP5JjAF51+6kVZGbm/kPTYODtWU+trG6/qFQ7VukP2cGKzweM4e99jrIiVYy
42tfnz3wCQt6WjyNJDoeK834GqaNfqi73iTGZIzJ0CGIEc0kZVJ2jjoZrzN6xf04sFV+qMJuaq1v
95guTj6BLlSrNRoB1fhHNnX/CMcwnTlo9qIaLfswYEwSddQeSHm4jkVWgxi0jqPjd9yzOukfabIS
Oi5K4m62pTUyXcRZFKaXJcO2RTWU4SEg1iB0vC9GVJrbviu4m8fR3/oZ1ptEs22iDiErR8TkLbiD
EGL24T42zRvDrLFWFRzI2wEtctj18/FweGQ/vos8cZ1KBI+Tf+hR5lD/hrg4jeKELcRcn3xpk/bb
hhs1aleZ8WRqabIvbZfrnVNYmQd0laV5V2U0aNzECVcKZdMS4gxLLQXIfIdjDITB4kjM5gJTxoAl
ibQVC033LLhorTeCZu9iV+XowrxFapLnUftLL2SaFcoe7oz/oqNp6iOo2X7ZP4DsZwziJGtmgNrS
6OHGl0W/N5riAW3Ue9p52b7ybuExesuGPB3h1RrBI5yhXYOgB9xz7tkLFrotr9EqYytSGH/1gaaa
3kLgd40RCOK6TqGhYoVE3JkBl6T+YoYebnupLey6LDZdaBXwgVgZygJ4mzHSJR2xUWaG2EcODQJ/
MHam37Bzj/25LawLyfvHKJFc3jynEjI7tGYZYL6FPjDpM8fwEGd4ldIhuqwTnxNZ46MkISFzsAhC
N6Z4xYzYgOFAEybJJB511pg0QjSYKbkklwuplkO5qWeJvzGH13H2iPbePANnJhnmMYPRAuWM5gdv
toJygTdqhU+2WgJfLFcsOWCB6SsLqEolgUReVT0NqVnuQkg2GXD8TRuPd90oH0ERHlLbJ6e8cB8b
o2zhAZTJUank3BCFe4Tpg7cCkaIYGXE22KcW2AO/YpjbJXlMZF3nnjG0+Juc22UJi2qlk2GFn0db
a6LYUmLAgkc6Q6mJwyDKupNZ2yZ8vm3EgJG6k9oqcVF3DT4HMHymnUXWT9ZPI3wu95meJNc7nu9y
cB4QgFpgORgNBsYpLIhNShm6kcLdhFxCIzuX5tUlMlNaNyZLZym7J0BdN9Eo11meXXiCYwJ9qItY
3xHKRAJOxrKBE5qhRXQWsXWu5ZjtlBh2XsYYojXxBjUyOANrgqIeGOQOZsSOYOmkhZUi44UM6icr
ZTYzkZn6VGOCrnV80ATVGk+Tz3IM+LLjWpw5fgc16XSGI7RccrwoPQaFA/FVa8J3kUWKk42ibV1L
66WuqmpLpkwZeO2hFbc45DGWTN6hFpxiAOpRk7vhKS1J0YyDaiWdYB+2zs3YNty7YXA1YiJkVc2w
UXAzqAHWR2Ky8SYTtjC6HfNZjI3QK+45uRlLp46yte1ejMwtF73PP6m2FJtOy7n8QGMlGjEYI+2u
XnyDkfjAorbAfwzdyuxSEF/uCmkHjouoG9ZM3hAGtO2wyunuM6yzx9U8XRy76mQEwHHc3LnSUzgt
NT5dtPW4KAXq7lCE11ldP8VuAniLWPW89I663eobjxwvZNEFqne3XvcxB0MAkssONfOOZvldISZ3
A3Zn3PcgJdJLKJFvJq1K2ggI8aMguyUykgzqYiKuIRsvHS62taanj9Z06w2iZmj+bYqCp2S+WD0d
6GzBSUlPY6bDvrquHBtsaz5jFNSqlwHhCR62dAuvklXTLrIDj7MDepBAJ7hqgqW0Ksfg2ZRAJypj
IjBRbIMJEtfYOieYQW9RUd43mtolmT7uOwq4svO3SEaxCjS4kQOVMLt27uORhoUvhUB6MfukCZZe
eb64i+1+D4QrO3r5lzFMyqOasuu6EXgOgHguvOZSOihwPTRAKznSuSy7G6bH955NYlcVjZywwV3E
lQKSkxp4Pzg7zLfUlzStBPY4/4ESajjXGD8HE1bREL3KakA9SSo28VWpcamUtwH+y65CVai7G2Ka
7o3YireuXlLUFyNbRtR2LxwhyhVUpRGhP8ApgTadRTY1mHTHelQz/s139RSuas9Wy7SpvHUqYnIH
QmuLN4TxjpswCEOVC79n3HTkvO60Gi+Wiz1J6pq/ozkZIl/wrpusWU7SMml47kVTFkfPm7feMloF
VvNia8515IWnGsXXToCj9H1GjbRNjr1lTftIkfw2jZe96G9IwThMKfkW5FPpW0ViiRkmF04TLQmp
0XaSipBznpWuLJyJY4XHsKzqZOdrxSKfmm5XNvAsYyCWwGfwd7MEBEjz3eqImPQQURtjITG3HQUi
0Sc8lYzOfmN7dCGMhQQEVng1R0vcIcpDBzlwpmVjMeCaIYS0Kkydkz4tOU9rRIDV5obD7TIoZYGt
5FsB92iV1CG2OJW/uzLsEP1wh5H8uw9MOp9pybZr1gxkHJwmS/nCbPKLp2uzLYIBo60c0Gz8YnLy
9nVJgB+xTxjWxnDnQrqCIA16qFk5XLbfH0WP+3GBDYHOaEp174PHXQbWgH9E53X3LzOoIntOnqjd
sb1i1+dlBjYGnpqGnhLcrIyfkFubZfoovFLgS7GwXodq33XTbVjQhi8t78VVeJbaskVchqK1DkB8
qwYWkOoY8WfCaUBoOAjvjJHjDV3LtZ5QE7gwbTCTeOyGPjp0vbWOwLJmSe1XBgf6zrbYBewQbCrH
PLqs6N30/rJyncs2gs8jxuayt/v8So4TVzp9LLBnJBWtqonwytYzqFvYp9cGDEdPm8PxpkuAFMuy
ZhqF8fPBYeLKZzXrdoOC3dW2Q2GaGB6DC5qQ9LtKqHlFQf0GuoBRH8Vd1nvQHEK1y3KTuc0bf0e0
lBqGwtj1guXw7JfnnjYdRatKrhW9kCzLum2f97TXNRzpjSjwUeXoyI2ywOM0WRxemUYQD7kiMW44
RbF7paEayeL2ZRw9YpJqCyEqqT9WMl6n8KRLxvf4WmtuvsTb9BB0DlHY3FlJ9YURX7GgvzJu2PqI
2g7jh5FBUkFDJTDJpmtjQRULpptIqTeOUFwDZYiMCeXkovLRUgxOWOJLZZNPMjTmo4JmQSVc9Ix9
9J0+2zIlGprdQGqgW2n5tmlGfO4GDCSG1tuuZlPrdSQu+DOJZvITYw2nghNuk6DwMnpGJISIcjLp
5C50QhzjdXmBoZr+YMh5sjKP6aSbxJQkl6Vf6fO10BzjtN0FehwdJNgffjEzpRhV1Xai8weaVO0h
O6PWAT0lahRCDSurrrMSKx1/4gSsTrS2Opgu9WtEjFkRRowT6B9yPdE6CXT0t2aDb07RvZ6t/3FA
xOFkU5BXRkxbpPaOREvBRPGupAsJw4ViXbsuDA/9lUPbMdOnU22LbymhsEu/8g6Oa/FjvkZo8lBf
Jm5QrnxlDYs+SfI1EERofuW9ntKKAprXs7Y2T30l33JxxWKJqI6sPucVO+xxwoFokrm+KxDoSxsZ
Y+5t60wigtAG/MouSVKlGhGTQOhcJhP6mHLfE669aDvjEdnZu/AyjogjjV6DjCetZsgRe+vKbXCX
FeQrMyisAsQ1E64KMl9q5sgAlVclI5ES+c2yAQG0iSfDoA5HE4UwdFG06ZPtxNHeM0m3jbA3LEK7
L4457dCRKz5ABcTL5w/MmAWbCvMAkcxMU/+iMJr64MbVe8T7twiqMVmUtVctQ8K8aovtwO2/BHWP
DC9Lhk2ZdF/RLTL7FJfhoJVbA0YS9sJ6SRMI5aZkmiBpB8U4kzeWpBU2iTuteQptuAv6hHKAXGri
cadxrcnhpUvttZXHEb01H9/6uxba3ULRr2dAQdy5oh0dFEx3tGOM3mqZ+o5xluZ8qsrUSebsXiph
NzULQinj6kZotGC7mhdQzxn+0KZcNll6248Eersb1+A4VJrVYfDzivqw/9dHBAH+/OmPb/nxfZ++
5eMf/hff9+nHPp7y42ta7iFh/L9+mI8H+P5Yv3yqH3/Ej6ebLeuMoP/8Wvztb/zpqX48DMG0Khmd
PXZHepBa3jG2NhUD5tAh6cRPmFYipFKi3IAT2kzzv+sizQ4qS+au+vy57JErkabJVzuC5pAJzh/S
ix8h+s3f8P17P38VCx3a2vlbA6IKUnaof3/+/aHMLqkef3xxDjYDFpPsP0brPRx0kikZslc+MXaM
Efnw8+cR/IPp+yj+Q1RKm5fPPz7UEDT966c+Ph+teUjw+QE+Pi/+89Afn358+8dHJHL8++G/P9yP
f/r+cD8+//GTP37xH1/7+Oj7/ya9XTt+/yKcsDgAh6t0ZslWfiBJwcx2fsGHwioRFX98tYGV+a/P
f/qnj68yS44IOevrw0AS2tbSmvyIYP4rsuVHP9Qw5vZ2d/DoGpHdvA/Gibdh/l+jYqCG80eu6RyA
iTAxd2LOFm6HJT7HxpTm4CWsHuNzoU6a5zznPXVV3I7DmUBMo4IGFxXvaJbYBhkYsMTiFB4z2um5
x2C6Q1egWfXbOBl0uGc+cZmSe82UKFv5mNnXWZK9Te10izrxiMYIiF7FrJ3RyEgiZN7DmMJripHr
BaOTviibZe87ErdQcu1DeeXp0HwYkhEevLOwaDEqcWpfkSe/VjbogrDG+Zd4FziKBeL/hRNkzaIs
leIUeZlm9hMkh1VSZflllSRPPOGVOxCqrjVGjDYFIVcQbQC26He0hiD/RLC69FU7t+UJWKQiLONs
HmoWkFERKY+evAzQcw+mMDfV4N8g5jIYuIVfIzFVqzzrP4IEuxWMehCPd5mKLUZjPYqQMcTnW+Ob
VeZZn5AbDlOULGuPOXheD/rSEOO31KxJd44xH1kGjZDI1770ib3t0rr56jkNlUZK3er39l0wl7Vk
WFYUwo1B4p4c3mrSgI7IHYNdKaZ12Xr7EYsRXuD0HYlxvmjbHoM3VaTXFudgxAGEiFose48wW9cD
KVJPPWipMxpqTAMcsA7QqwY4gxiXyxbRfDHi6TVz5swI3LOvqavd6JUg4Q1x5SazBwxRVduTPh3L
heto+cZCQIEqRVsza/kKzTf9GpR3ZuWJW0YV/Jdgeo5hPzDwXNDKeolbiVjaDI0VGv6JOacyXsYh
8NYg8zm4Vdo6UPaF25Hgqc0kskyUK12SSZSVyl55ae4/eXXHxY0F3NJMNt0Uzayhq8cmxfbr2eGZ
NvSdA8mrcCdQhCo6j52E0FCnbNIHTg3iKMziMVRE9XVzMkI8XsnGRhJTTIoszSzek1FKECwduAKX
oQy89OQHCaFWTNUDhsAodGgg9Jyse4t+MtSz21iIYe0aOaKyjHE9IR2ontIbU2nvU0eAsAbsY0kx
4cG5lNdj4l2F9rauEDBw/nrJBE1qUNTDogL0nMK0u9JDxUtKH7PTe8TpOBgbuvNUfulwhWgArNO9
HSawFWvKjWioNYw0M6Sx2SAyrCycoWX7PmTVKdGya9cIklUcdXeqeiD0JFq5VOV6UucblTAuTtVe
zyuUTgjwZrTGrAxSNTPZdBf71XOGM3aZiyHZNsxFCEGk1KZy2zkpJBylGNw04ojnmkgUI/yCXoKO
vUEj3Kvjl0LAF0/Rds3kjrg0Hwlh4DgUSkEvIMdwkIsbrmmSITtGgOZOb0CETco66FWBSF3yTmsD
RuBMrIaOG60GI2Dyk9AvM8zHqLucu9BxtrF5zoRLSSc65Cdd+K1n9gPfnHP4lLqISXAtlkTVTA0z
LyFSfufBZkLcpSQ9I7smU1JPj5jIdvXMx/cjUGuDrSy5UgFo2hjX6/Txac1bezEa9nTy2onooglz
kLIsFH7zhx//q2g7A0T46csfP9SwJuaxIFVYzLrj71+bf0ibqh2SfO9QplU+bYVqQWuW/f7jOywO
czXl/WkssAtJ+AzeoD0C90H/IttjrRsY92NosKI9dVN67UB+3tXSOPu12tOxYaX0A30Fj3fyMhcd
HLDKZIACi/EPMkmIK/Ai7pyjkWFHmnJalHQMmTC7McALKXk2a58WVb/ChfOEZuca+XW41WaNpBFU
xjFJQbAaJaIIgdW2dRJ8Ku6ho9m9LsL4SvaK9GsOwxTV0HgCF21XcFuMOm+stOcoTvJ9DOp0FJaW
zXU1DFTGvX+I/fAJbJk3+91fWwvmvQ+mj8MseiZucBBO5A1PPqItsdEFShNJK1mzIUSMzBc4XvAP
YOkWcWVtaSAMpEmLK+ITBgAn6rpEj7uC74D2EZwzd82+tKxvpka+q5WjOSknUmDN6rGUKbo7q9nx
oC0yOhP5octZ5R7/t1z5cXrmNXhqO/sLv8/GN8xvUpCdbmdns1P9ug3BGBG0nY7Jroz4BYVyV26R
XBKU9tyEJlvOmMPDCYiEd6czxCDj0LVfnBIKmwXVyBo79FZ9sR7z5k6vUwQQyI6DnpAshahXeUej
mjQs8Ge3pbdhVpJ2AEk6RkhTkHq/qVP8U4F7YdPpn0eUmIGMm77s6rWuwAs6LS+iCpJrj6nfEoq3
v7JbS+IIJ2OBaKxt1tADaI0cjKVDgyTsgDWjEebk4Rqg9uJ36zAZCHhyQytxR6HvbDikNAZpEVrg
3ZQ++pzBSk+d+aWynRfXo0xNzGBv0x0ZFYJ/3eBXIXoCtbB/Em27585573PoNm0fv+pSbGYoYKPX
r7nV+pDz2/sora5Vpp+cxHtGGgq3qkAlp3vOiYPRkiMzEkQSsJdk2dDfq7p95+fXjR9369KV90in
8pXlpY+jxSUiKRXX1fhFJBZ25PoMG/9LTl3QWufRC55QMBwqXICLwCZZ3u+AkSLAfGrS9DiESchl
K7yjVQ0XTWO5JFbYD32YcGo0a4caae5Kke0QNs9Vn90ZY7i3DfM9S6NnhpbGNmmq41jz5kbCOlo2
0Nfq0Upo0Gs6xBiItOnU3gMb7A4kphqLTK/fGm2XWMTKay6lMAFzi6QLUDiEJQwXmeWIyrekD3E9
EPAT3yZ0UhZGV+6nDEpz7xR7W4CmpBOoluVgn52Ba1rQrlhPtEdWXpappSqib0MJaksoHxpvgCkN
2w0aNOJz7YBDMgAgaq9WrSYycZZe+cByJfdBR+wPCrqlFzh3Y+D0m7ZVt5oi+Sm4QU8LrgQOCNMx
pOtFtGckglwucAaO/HSwRulwYEnL2dtx0UIE2XStOqtEYcIzD4A4kfs7Y7WdHVuGwrmdWfu416aV
67N75fk71vlFCxt3U7TX+kh8M1FpLyNczk612OeJ7mVNQXdrdOEq7e0bTg7w6cS59scA63m25o+E
jgCNYWk5znsrsLh4vO1ZGMldkPsrLehgl7unIqfvnkceveqU4c9gecxuK/9Kgz+YJVBrheZjrdbm
EslEVFSRl7Wszf4wTq/TROIz+k+wH+Ai2yAPF66ADxKExaouKCqptRk1riMSIIhMbG90SVbHyM7S
4WdwkDAGleDVUJK11iIV2H1QmvfN9Dyfu7O4n/KWkXFbvBtxdU6nGZVM8TkV2AjTgZ50bd+Q38Do
xRBbFxfB2qrffUhCOnMXphFdt4oGcUbICD/ELrYB03+q+27R2jC/Gs4RRhieVJOH69zOXuuOJHAQ
PmucJRcj4cDrimwufzzEQ4qEmt4/AQk1AS0S367p45ashVOuoyo/ucrdtu7HdOwUWJTTvgphXjqs
Aso/DzXZdbJ5Vmz3MCSbLeNlan9ASeBPy0NnMIuFDrll0QA+WNOgz4LsUjOQOxfeANU+vWb3LhAP
knEvWG907GgZIg6L8o2aO1z1dfnetThtXHMGg1IVtECgloAkQJCTKbWqMcvDJUMSlA9fJkH7XObF
A5mUS2ts72tffWU5dZddxZLjx0eBXI6uq+dwC+UWqjFjYt5/z59/UUSge4YxeHNw28wEHbIGIR3P
IHUt197bxCkuKyPYpbq6mjr5ajOoWA7Bayjl09ShTGKczAJR0QhufHdfJcgnmQkeRFnZ29QstG1m
1zf5pD2DcGTIOPMKWF7ZwkFs88qmoXXtF5DOJp8hLmaOddiijwyteBUqVO6Z963qh3hjlIyQ9EYI
hobPRY/fV7MHWndeSqMnczkjZSfehuR7pOz/66Cq/+8ikM05YfXXcVb/nbElvDbh619SkD9+6Huk
lXBI+vyeYaV9fAz3+COZytL/i2OpKUk7lqSIGSZJU/9OrXLcOe3K1XWHBHEb1J/6Pwk6/mvoLi5k
xchFCOdTsCmrj1X2kdFuO3mfu6Cq1F2e4EdE0qSPp5/+6j8GHf94DqK8fg70HWDQMNbkOcSw8aNX
o7wu8Xel420+3jjt1k8ef/884q/Jxj+e6FOSsorqrAh71bIF0T7vtNWHAE+SpSU3rU0FOC1642au
Zn7/hPOL9CPB+cfzfcr5qgpdbwfJ82X6bVRDbGNu9PtH/tXb8ikJNsolBgj2na3XzarNi6H95vP6
tWRcvv3+Gf4aoPuf392eM8x+Sn8Oxs7qIgRYW2FvQ6TcsYvo1Pu+IBBV7n/L/+Yd/8ULM+dz//zg
CCMrWy948BGbI1cuUGf5h6zcXz30/Ir99HsDAGXqKHll+tYNnjHFqQfQSu0fHn3+Bf/mHbU/ve4d
1s54lGG9HTwYgfsMCEDIOQ3QUCGh3ITztDHqrEL/MkZWOa0IyPW9+PD7t0TO183fPTurys9/G8at
TKLC6bZt8BjIo17h0Xp2u22FJ7u4qkjr6qaZe3iB+juNXpxqh3DS0RjIHw2LXJ5bSxBgHW1//+v8
4hq05yvnp1e6tqZeGha/DYmQC0MAjbTvZwv9tG/QSPyz55jf5Z+eA6gS5422KLmDmOr4IR6/gUSJ
G5R62mOtKQxHNX2sP9xVv7p2Pi1EnV7qSZ8QymV346MhgEIUoen84cF/dUPJv/4pUdMS6dM25ZYU
zhmv3l7SLeJEj2z3H95Vn5YbR/M60/CMcluXNUPB1nzyJmX/IR56vsb+5tqzPq0HCoRkS5u22mKO
Kq6Jf562ma/bX4SsMmNnMJ72Ln7/nv/iXbA+LQ6hUxpZ5FnNVqtAKs/NLghQuZbgE/v9E/ziwrU+
LRFxRn8F10e7NbvA27a2bjP6pO7yfUSKvQECFsLh8IfX7VdP9vmeJZKEfklRIeOm4xKSsHfRN41+
4UIc38e+7dE1GJ3t7/+yXyxP1qdbEtcnNlqmmdtpsF/6YVSnVlrM7Q0CiozGcJZqKO37PCW05p89
4af7sxuZJNYp9ycOhllegifEr28YPjTeTtaxXYB0UOBeBV0icWeUrjtSBP2nVPrfbyGfQ8qngLOC
7Dq1KxGgiz0W6CS4Fb5w+vyf3bDWp9UAc6GekYWMolYD+tV3Q7cZqunVn6b8D2/Xr670T0uC4ZAt
FCbWuMOol+/LIvMOo2MZt79/hX51MXxaDpLRqqSUFZaKYBjvo0jzpLY3J0u3ov2I8qgFXkgu0t1k
NRBT8E9nabn7/VP/arH4tE02QUMksInHnSCLcoAiDS97RxfWSe6TKev9R6jGQl79/sl+8SrONfDP
e0ToNwEui8ja+TqYKE4xTnsRmia+33/2+J+WCxECLCHeBY+ZoeuvYW9gI0hjwt7/UFP86vf/tELU
XFlhrYO8iOig7qTkvCcjoz7+/refb/2/WbfNT0uCRRgRGkTN2uV66gM30YJjOXL4rwfbffn9U/xi
iTM/LQKmPZG3VZIJpNfQtSbBBGry8+QhgFoDYbN7Ad2MGeP3TyZ+9WyfbkvcmkPcCLfY86Jl8IEG
o3H7TZOTnHDtW0jHUSaj+JyMhRH1fYvSBQ1P9ASQ1FOEGDpjm586ZqppukjrwEmJWkJ/Wu89y2a0
R8dc4C6P/HyKn0WPJPaf7Wr/w9mZ9MatY1H4FwkgJVIStzXZVRXHQ5xxIyS2I4oiNc+/vo+y8mNb
JaAWjQaCh6I5XVK893yHWfNAUemde2M3HllYVIAk8brEAx68pcuVgVmaaPe/22Byhrioq7g+pk6q
fDwpMdnrN1SnjQAJ+BUs7q9tyQoslCkiXNkOR8Nh/YgM1bDrYtXsGZNr9+ylPWEFEAaeJHTA9XCs
uYhRr03gm4haqZUdtzBUzIoYU6MnEEQrvOF5qO2GoyveC1H3vCugBLmyCesSkzdBO6NkhyOQAr+4
QfVsPgIqCpxJvdLCwhAxKyyRshZ89PAQmYdQeMNG1z1UoitWIvjSEFlBCTQzGJglU3s0CewlfzsM
mcgIkqMQ1Yeo9UJO5fJ2XuqFFTvw7cc9FLIAxhSkCZJ3iR/AsRWP0bBq2F9uYqkrVsAImY80W68w
UNGUnzEVxR85i01NHkRPl5tY6oW19+BjhXsPjoSjXzShu3dQPD+cwhz04JXJpkudsPbclHWOk5cw
HYR3buUB71QESfwWQsiId/scJFfi7aqcp82fyY+m6rcuS59AGSgLb/oOoT4YUMEUlcmvgUtTmDsU
v1Iww7ImLe4H1JxNh8sjsfB3etZ8eihqkWHjR0dIyArAvPIaVu1AciuYbUOnmMds5dRfuGK48x/w
/sswdUIT5To9GopXVRBhg6kOUZcXMCT5I3w0wg1NGd/VzcoULDTIrJCE0uNGikKwozNlRX6j666K
oKSpZFw+ATUrPBQMFOBIrpwXC83NXvXv+8dEa6TbJO4RiQfd7ZGFhRV0Bbx6f8qaoSRfkQfgV14S
PCtaBZkcUvgDOKDsgM8MCGmMVwsQwTLlQ/PPEsjDfl1eHws75d/TxrtpM6GiTlkHCL0dZ48shgdm
DHex6xaFZ8VECSmybidPHUuXIo+ww/9M+GBioEFqmIOFo/cV0qcUEK/LvVla7fPkvetN1dVQ6LaV
PuKn5/MDKBF31wnCmjN2aU9Wlt5SM9Za9+oKBGs/aI9pJ1G2W0NS4W6D3keaG2/2zri/3Bu6tOas
SEmh+0NEKQTyE6jGUFIelEIlfCbuS9ke4Gd+ahwN8n889/SE/xy4oEag4qL5GfuwMh7NY8vcldeu
pYueZwVV1konHDsibkmdv3o+PpSD5OBzMENI+6gNyH+5+Qtp3mORIVld5cDKAFlxHFCQRSPUSQNj
bUbnB+ypf18en4W161kxGFYv2CauJ26RGP4Kx91ib0YQDC//+FKE96z4gq8M3uQk0UdNE7wQbPKS
aST7IT6BFfZGOUkpuh1sLaj6LKa+HZ9Br0mGg/KYUI8FjjgUwjAT8R+EVHgZPgWAqwMhjVLEaLyj
OT4GV57r6TwBH3xSuFZoGjIRcINNdes6I2rfKR4j4dC3jcf8aZTd5zyYbtvKPTCq/8Q0R66uA+s/
bLqVkVqYBtcKVsi7wjIMNAHAa6r+lUCT6u5gDFGzlU29sAtcK4jg9VZ5I4SHwNHI6baMxXSWsk9u
qT9nCtpGrGy3pX7YwaMtQctwwS1EcUXzG+plIKGYrunKAbL08/O/v4tNKcoGaeZqeiyiWSE+BrM4
Bm47ploZp4Wo5FrRgjkpBEaTZ469NIRusdjC6dD22Sw/i0pUet1d3hlL7VhxgDtKul6nyqOf+ygR
MDoGo6MAiS7Z8ZT645XLytp/nV9pH0+c1bFSEtVekYQXYE0jCMsvd2NhPqi1a+LcTcaBAPQZjll2
Q334qgAuGYElcN3vW9sChbQQ5ZW6OsLoAOKdJGqp/wQcq3ZWAvJSB6x90cPmugLZqjqKCkUtEDWk
WX3IUCM4Xbeg/h1L71YsvlBz5WNro8BskECKANehIYcBoNGrrxykeY29a8JLmsppFI2OfSHpc8mZ
fpmgsj9cNwXzyL379VKqWCdKNkdkRfg3JYriFXGPPF3+9aX0JbU2HBcuqq1SATZNiYcVXvrqweBW
CA1lHI0oKkWE1f3stALgk4xRytehFLgFhe5y+0vz7/63d4UjB6JEE+GlhLdvYaZI+uDwOKmv2udz
vvq/o5eWKi5RZH/KEj9kt5yj1PpTDqTBFrlC8/O6TlhnOHFL1ADxLjiWCWRLGxTZNb8D4FlWVsDC
2fFv6t6tAOgJQqiagG/sWgXzxbQFs9WDOW7hp1/DvFh7kpxjxgcnMLFiSVqhamYA+xvUfcOgdY/A
1WlfQwJBEsQAPJzLeDiFwK03KPqFER9Y91mtOlyJLg/j0h9gBRsdB1A6tTDozX0fdNtNAqQEVHGp
S1Am1ybQh0GfWTtOcQ9Gczh9BeQW5ucQyTf58fJfsLAaiRWNcs57XXNHANRZBPUx64FveRrB31z7
5P64AWInvDx4ZSo2QM4RdrhR7YAoMfE9JBe6X+nB/Jd+NInW+V+bdEj6XkZHGkGhH0BRuONCOdvO
a0FOC1BvZlCnc93mJVbgK4CZGnUBAQF8yBJwKCkAuqm7uzwX86x/1BNr5zZdN3OI6+jIDFHwtauA
FM5BsxrHuv7UiArVWQAoai3WCisWrgTEioTjCAbtNCh5KjU8YF/wvptlO2RSVfowQoLKVt7OP14C
MB37b0TyB1yhAM6SpwIEuBAm804JvnQ/0JVxW+qGFYwylPHVHizBTrRAPTz+/vCG6UKhli2rbi5P
zVIXrFsNnjrBHGQqPlETpPCnxbWmuinwhUpWGvi4D0RYoUhOTsZoowXcnl2A3UVTu48DLwwqip2S
fL+mF0RY4UaFXeN0Yzcco1AnpxaT/sThWnHVTZmIeYO+C9rSC82EZ4/yGKUqfp4qhrLuvifPl//2
pQGytjmHwlNwUwxH7UpYV0wpNFhwVoKCtohU9edyIx+fO0TMjb/rggv3FXw1JslpEukpizlEqCDB
NWH+p3TEyuPKUkesTSfwcU00oFUnwzMYNqkcPie4/QFsKDqufl7uyMfrFXmE/3bEAc+x1txUKAz3
wR+En67Q37OMl87ah/ZSN6xNhxZY2lLXnHJY9EIM4OTVHy7Z+OqB/bbSC3feXv8fEYldw5Cmjcrx
SV6fkHpzepg/lw3RP1D2JKT85MNesLxzvBx8oZ0uYTlRQitTx+49fBHj4j7woP+HnSEbYJzIq4Qe
/GrM2N9qAgX9VWQDfhuOZUh4vUFl38z+0ymCxze4lqmK3tDEoXLlzv9hZIfi0lq8ZRTrTuVTdQcv
OKn/YuENBFaTUAZW9yH3YcO1kWHqo/gpmhLwI3QtSmflfPxwKaBte00PflvnuNk+EYECd9iCjr+J
lzs/Li+0D5cBfn1u9d2OmaqoKgqRT0/tABtDOKUFzSYIaH7UyIzLlWvSh9sSjVhbBqmTiNUArz8Z
VrJHlAvnX3w5Axoo1HBjPforW3Npmqxdk0EqjgzrREDb82CK9cKmMNBfQuDt+M8EYNjms2u6UKPM
WRHm/4In2+itrJCPlzr6aO0n2uAhfsQU3QUNbro/nK719COEVh5EJVlpvP5X1491w1ECX4LRDREe
LBPxYtOpsPbhnK5FACqwEigq32bwrQsOpZekkPy0BqifQ63CBA6bVNdY2xttGl/9UVk+htM+iRM6
ed+FRslfubu8LD7+yCIhs7pTw+wQQIYCTmt9wn9XbQ2qAG2fG+CmWwZFe+k8QtIP87qye6oi58vl
ZhdWo51ccCAV7Up/QkU6gN+s20ajVNl97/V9eCwyr15LzyztKes6gEf3CpSZEjnVsar/6YjdxHkO
4TilV9bDwpK3r814MwMcO9Ppd/jXOH/KVvNHp60BicqYIyC14ZA27y8P2kJn7CBL4E0pumbyQMTt
Q+S9ZcT/cgli7OHy7y9Mil0nhq/5qtcNkE0jaaOv4aSgf6qq/otEfI4317VhBVgDhdQoAcB6KpIE
lk0DNBZPeTy4jzQFyuO6Nub+vQt1QJmhFMdPii9ElNPMxqug7ii0ZP3JMyihWtk6SzM/T9O7Zsa2
gGxK5t5T1prpiJeo+rtTwUkRziV0X4AOdN25YNdlsSoAttlriy+KOQAM1y4QkMCH+Xrl1u8tzbsV
TaUkqBN3mfnuuim4XzFYbV0CX5HSAemU4roLkicfDJw9zBiCrRgPjg/NCPyNAT8vDHyOUA6XwH0B
Nea4CMBQxBlC+RMiXJnCQ7hyS+fnpGr4hEAGm8btc9LOz0SHCDne4BWbXg98J1E77rI7dxSyaTfV
nH6E90CXOy3fDBnQyW/wjXPcz0EPm/DPUIo2EWBM8M+DKmusPNKFu4zEXSx/FbANh6KkS1oOnQh+
lpflwXf8qNcri3i+KP/fbYeEdq7ShW2DSYFl+1MmQLh9ht+dhDi0LnUTqV00xRXkqIkZoOvfmSJj
AAFeXtgL7fpWrAYB3Ac9SnpPhPbNz74sx92oZQTsau/fA00NOyRj8pVdtBRtrNDZgnvoJjQSTzLp
QdEWA4EjU+HH8Uo0W9g+dhmb6qtKNjIVT82kQBBwQkIf3Bo0ZMjY3R5u0SJ7vTxsCz2xSydhOZNT
FGKmP/scxW27vgy74S9PCJmubMD6oALpxm9LNUVPHkziUVtDkKVE6asYf13uwNIhza2oidy0yKap
519FAs+u8CYiPi4EmyKAoPOgnBbFN7eCwigh2KQpCt28RzZqbJeboQVCnwBkVbq9c3v5r1kIF3aF
XVPwjABk4ED42Ls/Mk7j/Oh5MEO996chv7/ciLs0afO/v4uubU6jQurS+5Yxv3TJw+z11LA9rEV4
5T0UoA+5DRhjY+mdApAXO8DgihieROfAzZqfym9h7bB1y1J1cCeaBmDQYLIyclV8QhYvyYovcNoh
Ek4YUctg2oVax2A88TA2FcSmkKv2n4nfMFyLKKy4+++E1S44W51Xji2ISW0PPONKNBEfRxO7Ug7K
UeKiOk7/yGDuDf5tV3UDyEm1I/UTAzQhp0dGDICOu7huxvALQiyDpL4PcX16vDzaSwuMWaMNIATn
Kc+L343jNC+T4KjflnBL3NVB6Pwi0Kz+FYhxOdAddDzHThpzyPaFXItsC7PNrA8Hv/GCKq2dCsMt
Mz//wR1fprcB8DruzeUuLrTArRbGzIO5ReMGT7qWcEEIcHx0KLTr2pVwuRTOrENUhDDZGkrhf62i
pgEIf640yqGuhuLZ3QEsAk8j6op0rVpg4Sjg1lHQhrU7aNr6T5UMg3MuIeXdVPAJu8/wfX2Xat+p
N95YsJXtuDR61mEw5spRQxfwJ7y+K3oIKQ/hJK4iE2yvmh67RBG6YpIzLfmTDApd7AaUfHRblH7V
z9f9/vwl+S6ceCCEqGDs+VOVJuzVy0NoY2ncA514+fcXpt+uTvQqYMnaMap+ZogZBTgrbhA3JewG
+FCEm6L1p+JAx7g2fy63t7hjrSOhygCkQYll/HPAhwZIUcEkVPYVTxMMuHQXH7wnsM6KUD268MUt
GryN9QxeIU0DM+iWFwEtni7/JQtLw66lSsvOV31EgH2kIuiys5+6RnwbKfGqldelhbVuVznxPorF
QPPiBVLexP8O93SmTk47OhBZgwQVQ09HoDL3TjpICUlWNvTCMedZA0zA3XEZsi4vgkwivxunZOrf
UvCDdjJyWLxW1rqwcP5dyt8tTEhHBHJyZHxJe0jC92mBaXprcxcCVwjtcXoBNevhQWF3ebaWmptn
8V1zPY8n0bDRf4lB/oSBksRXK4U5AIuDe78C3/eTzgY2vVzXmhV0weuRNQXc/wUwW1I+w6srRTGV
4+LRRkJ0PnRFBNsIYcRaonBpqVhRGIX3Jm9lVb3WAaBNgA+YxDh6C9BvEql9AUWvO27qyaTpbzei
DoDflzu61K4VjmdxE+XJKF4yL0o7yPcy4+NmC9hvONzCKK2d9fQxel8BUz4M4CRd164Vl6NmnCSc
AboXf1JC1AdQwqCHCxPWUb7vKFYRSA2oW0lfB4J/u7mq1f8riIKr2ZS1Vfxa1KOAsS1YYEnwmTkJ
HVsIykJIzG4w4HBOSoKWq6sKcEhoF0K5GapfSDJ5L/B2GoZjF1Z+nMJmuZ46EC5JGlxV8I+G5ll+
t0lG5uGGR1L/xanjXO2ZSBg8QJMBb2NZxcdyZRgXXjFdK8IMVTQ5akr06+QD/dtvGsDewKt14dKD
UB0TL6TNpzJKUn3nuQFDNdaQjjAQ+Hp5FhdCgV1RDDJQ1Ddglb6lwvEFqD49jCM2IQk5+eqLBn50
hYJD3poedOGc+HfRfzeoQR2CYxMOyasa4gbuM8FA5CGBkMJZ2YMLAduuzwqlcZiHp8OXIAFI+8AF
/BA3NZeNe4DhkpOsbLmlYbNCTFobPVBT0hfUjiZwGsd3F8+PMa4U/o/UwETmBlZBExwyL8/S0rBZ
kQWne8xJkaVvU1IMw53gkg6g5QSaAZh1uYmlgbOCiADqNnNRyvPmxyGpvs/oGQn9O4xq7/wCGOf9
5WYWYqRdEJaqGl62hdKvBrXjIQFqJ4xGD0RfHah+Bwcu/Yvlmsz+rawfvMN1rVoXPxjtAoBYB92r
6qpxBFQvw6kuzh0dHQU/O/gSs3LTIWsROwcCQzj643K7C/P2r8r33XKvelohGeLrN1zS+v4R5bo5
2M9wOVoL/Us3QLt8rBtGd2Jghb/AZQ6o35s8ipLqfqLIeKQ7kcWs5ncxKrPAUjJwMwm+QzJAmk/4
dueEg/vmRMFVJaoAcMwr611n49HNRJTU6et8EzQPjKRmLopUfhM/XDec1r3FoZUzuqjGew2KYITf
aQ96EL6VPT0jNy83sfTkYNeb4bVBgcRsHAkUVEocQG9igPHIXSPHOP0xmFmqeJcIT8DUbYJAIfiM
asZAnRigYi0IkaXftnBPLQvVVJ/KYL5t7OWAjxq4PWhSeN88ORrWbHo2pkG8w+tkW/qbwm9quq/C
GO5AsE/HVWXYSsCGQSqGe1QLh1IBnGZ5kwtEzJUHpQ8XJ26S1o538U5dojRCnfIU0HM453mIV4lQ
ZuXuvPD74fzU8W49wP6kcQGFiE/4SNHRruAFd85BA3nH7vJcfRiyKAmtXY03GWTaiI/cfIkq4tEA
DibS4GtPASy/3MJSF6w7QKZbFQuJtHmRhlW3M3AA7PesgPHWlQ3Ypz9M28u6VekJqF7yuc8EJA4d
1yvB9sNTCgNk7Ug9Bir35qx/Fk5Pbgc7bW+CzhMB954wb2UW/l2I/u8hHK3Mg/dunmFJT0jWD/1R
hMkUPLQZV7o/xKkcs7soJ4MHe890LM2XGCUNtb8zBHaGx0h0ENpsYNTRx7eRY5h7Bx1no48Kxtj+
Sxj6ctoQlAoHzgFv6377BFZq4v92yoI4zyhn8Ct/A7ODkdxnsAdqvndxMrD7QkUpwGRAUTEDOxc1
PbrECehX6kN6ulKzubQqrA8axAagNuukO8LMCYaVBFlM7xYqeRgMX152C2IDXD7/O6SZAgizU9iJ
oi/x+g6WaGAcwMFgp+g+u4OR3psz9V3o7cps0t3fzqGke5hqZJXNNhoaKo/gt/UtQIRhU7orn+BL
+826hYxFlYl47NQppHBWKdpabvMUdqP9CDLa5Z4vDa0Vk4oyERAvjeoUw9snlbFGRTS4Llf9uE33
cXjbKi3L9IQjvj/CHCqHIaAsVw6nhdGx8T4BqzQhXQEqDeREWQjbHjdJ98GQRyUDXw+Exetqkomd
CzQDbum+z4FKM/hEYEjnH0q4vq/cWZb6YcW8iboRvCN8doQc1tVPY1P3zg9gS2v1gHtSg9vTdbNh
hT4xJ7Lh2qJPcDpk26xFdhmWcnRlIS31Yv73d0EJ527Px0KnJ6DL42ds/jC5DXuH8s9tz7tv13XB
inxA3NaehgHVyRXFdNcZmLyD+2HWMoxLfbDijNdoGEGWMj0NeBspQSHrur+O5sWvqNN4z7iuD1ao
Af5WscL46QmuVQbI2bCkALTrvn++7vetoAH6T8WQ9C1A3s+BFYJnGX+GM84aRm1pjKyA4eVgNBZ+
n52GCP93U3kD7B8roP8jsIurge2v6oVdFeFOglJVjMWJTLB3nH22THlqdEDWzpSFfvjWbhiANh7p
ZOoTDGFqEGizzAedWo9ukPQbgqEz1XX7zsblAHKKrLqfR0fohNWfplDiaWRkXMkRLPXD2hI19Plw
1kq8k2FJ9qxZUM36jCB9oNyb6HVr1rfWbAVTtqgs3PBI3En/9lvodQH1n92Prptta82KCN5SEmCJ
U+iTHA7LDC9abMQD0JVTYC1aBgdx2G4zccQrLDVbfAOk8kYkcbiWVl84Ru20uuMq6CRk3p10E0P+
P4jCbQ+yV8launKpAevqDU/LhAsToU7LKdU5KJn8FfhUf79q/Ll1BHVSlfAQZz7ugiC/45skTrqN
n1RNt7uuAWu3OYUxHZkcjM9YTvWWDn3xnaAa7TqJNLGz45HxKR9AKj0lQUb/6DTuvuGLsH91HR68
Xe7Cwkaz+TMJ+AVhpj0I42G59Jzgov2Nkja5p6xZYyktTbJ1/ijf44Pq5XjydEGAPZ4qULBdIbrH
y11Y+n1rG6uB9XWPkoZT5dJJ4wowNqdRknjt1WxpiKxtHCMBNtCpDo4ZnofZpyCGRUC2c4DW7+Dw
BdPnKy9k3NrPuBUrJP7UcGJlkt0DxlDGEFnF0VpHFgbKzosKApFE07TDadDB+DlAwvXekQGsxa+a
B2ZtZom8RRZMcLnvYXWfbFmKp/yNgLXp8brft7azV+cNJ1XCTk1K3cckJrCkzwMDFtF1v2/t5kSA
aTIJ4Z1goQDEu5egmA3GybG3ppKd/9APvnDt4gyCUsLO6Wvz2A9dVn2uUs3hClL545DJbcm7tHwk
FXRL/U0KmwK49F3u11Kz83J4d4eFnh0EfGFAxgJyc+9nXb9HKs3dsrrGq5fyqmdNtDlcbmxhs9jF
F3zyANhQNTuB9My8DTxky7coCfRDxgq5IqJfasPa8LjNlCrJFHDnMFWihwB09WTr1qoZ4J0s8aJ9
uStL28Xa90kztuXI5HSqHY2HZOOhCuvGcXh2HXMSsiFrYtysgDVgRU6owYUpbzyUkE0nutN6d1UP
7NrCCJJsRUjjnVKvwv0fynwYtcCJNMlvr2vA2vIeCp0KvLiTUw6EFhwKGkO/VqhlX+PGzL/zwY6x
s/WiSYoABTDug6hRju9vTM+yqT/AXCGGObyfu74TbfE9Lov8thtUIu/H0FGrvLSFhWan7UPTDw1Y
6N6p9grnTYawtkWKWbLPntfAZOryGC41Mv/7u+3pB0mCgjHqnzSP83vULoFSQjKvODSgo7xc14YV
AkwzODxs6vw+9MbA/+IZvHGFcAs2Mj+OvQz0lS+dnnXWU6H7hgUTtAlhYWJYJ/vG2SUREJ6XO7Kw
J22uCQ2CyM0bx3uYYHKf38txUMWpcKHqWYlfH2dCUFhi7fpqhHuHN2lxAuaurQgs5DvjfM+ZX6BI
rzJqyvYjjMqGQwYbzOFT6AgAgKDWTHVa7PDNxdaKwJbWhRUdACXT3UA4O9V+IeNtCL9U58bLYMJ+
IImXptdtYTv/nuZBKZR2A5SzwywKNg2l/wRUTvbtqgmz8+xxAay/9LV36ievDzYUBmuwuRZl/nb5
9xdGyU6vI+q4oqE4C6iK6j3Ad5DwG+0NN1M96jXJ7MKqs5PrbaErIKVYeJom3uhTPrTqR1fDlfrh
cieWft8KATJtw9IvK9xs6kF9ycMGZiMjHHGv/Myy0+WRwYePyaMAziKJhltcLtpxD0lx7O+u64C1
7fuhBUyhJMFD7OQEfEx4B+q9bOtgZdsvzbJ14hdD79cGeogHkGrzZ5cRSbbUdeAWTOLZTfZyLxYu
SjZfq0dFfNm7VDykbebD39gbYecJN5UIdt0Zbw995u01zC3/XG5uadatDe5K4skpFWBsVSD2AdAt
U3ocaiRb9pcbWBg1O0le930cNWkWnmADi09s09K/deOhDLnReLpZGbT5dvzBEU2tK0BW89YBN1Q8
wFwZMyHwYlaOosadEs68ZErH67Il/5cDL5xuQpF4+NCBLQwz3txw54aIMUlW1vDC7Nsp8NiJZAIW
vYS5SA6nBsUiMjXbEjDT/gfQaHHl7QVA/jV8DmARkl75fm2nu5ENKXC/lOk5N1KmuxSIjc9d7cdr
MM2FVUbnf393vQhTp0PuK1fnbMrj5qaGY3H3CzdPpLQur7KlBWDt/Y7WXgKPjfYHkC3Frs/c51Sp
4HWKFJw34zxb251Lq9mKAZ6PtzTakukEWAWcLofZc4uKKQCAnATu83WdsU7/qM9GPhUiOfcRjSu9
0zGrys8h7v9IeI4dz8O9lmDJrKTClibHCgEADFeo7sn5E8mn4ExUgWpybTr4Jl7uzsKY2awTY0bj
OzmLTnlAgL1JUd37WzZjoratZmptZhZWALFCQJxVAmj2Pj0HXsA2LYpP1R2UVQRmm5Bj5bdRB/TU
5Q4tDJhNLqEaPOKhpeqsMmxOBojr2XGT6sd1vz538N1eYQZvv2R00nPUCvgFtyHkzVvPV+PaQbw0
UvM8vWsgLFEtrRufPSVmLDicxXIfUFUO7osrkI/ddH2WtbvLnVlqax7Cd23N9CqjoG1/MPkQfIk0
fGJuc5/T5jnirHLhnYaSezgcXdeaFQVcONtTCIr5U9l78mvc+8kt91hzTGQid9K04rpvfxsrkgrk
W5Fb4q99hQTvt1x5KGnewKi38n+g5pk1V1aFECsSwLalScOpJ6eqB6Nlk7oJH8FIDAykBKz213bo
XMXywfFJrAjQlxUFinUMXpESFzdmKqK9aiDl3gw9a96EA6MvAsTdT7hlevt8qJuVx7QPIwPII/Pf
8251dB0Fir1p088+1nr3HI4QQf3MieN35wlc/bUX8n9PDf/XP7RjxQZdo/pOZrH66iaodYCnfUe4
uDcOF+M993gbvQBPkSW3SjjwFaykpKELPkPKvV2Cl10NZ9TYp/uyGlwCb95KjzuBCBDf+KLi9Y3b
l6nv38AouHb8TUb7jBwkL6BnU2ag456RjiIRKUQrgYV0a1n1p7yCChUuTMhe3aKwWJFj4uCP2+V+
R5pToRLkT3qYQo1fmOHd7A9UOO0XI2D2nWxgSdMlKMgag0TtcZlygVKET26+b1GkreEfR1XSvl3e
U/MYfTB2obUEeeuPuL6x9ASqSv+tNvlbOaCKeJPqpv4TTcGLq8f6QY5ldOWimK9G7xYFSSG8y0VV
f85y4wCciVqffrabKws/ea5pOrgvl3v2YWzCqrAC7QBtb2y6ero1YD9Pm4TCN/peDh3YXDeGTQx+
1VMDyfBaCvzDYwPtWXFX8nGAOlzpc0F7CtvdcPrWjFn693Jvln7dirRFVcL3GnjhM8fLcb0TQdR2
26xqvRVR9dJoWbEVVFkDkHGavEU1sg7HBnqj4tCCXVq/DC2qlp5R9xR036/rjHXNmpLB9/0+0uc6
S81LoYcp2I5lXfy5/PMfv69gKqxFDURDMhrS52c5ujUub6iLpN5sblvia8tM1AtuAmh/nF0sIrWN
J3gy/84yj9H7IvKGa6hF+COsqBtnA3xanaqEWbFk9b6ukyA+Q71SrX0QL21dK7z6YQOTnyosUdXp
ufjW7nCffE68dmT1RjpB3fgHGC433kMaZGne3Grit9PKEC8sR7uesVH4SGaZ5xyrcozFndOqCYke
0JXX8lRLnbPCRDomYwq1urj1eAhL2TE6Dwqesduu4NGmbzROSz9In6tJJNfNV2jFC7eBywpyrMEt
Q6XpH7fvEn8P+2p4wF9elUtDZsUHnPXQD3U8PuGE4f0ugxYYqbeyh2/bdQ1YIQJWGSZzZVOey6gb
wnseTsFwD+FLka2E7qUeWDECBoQwGaC8Orecg0cOQVQQfQ4jR7m/L/fg42JCYMSswOAYOgmXe+kJ
GaNy2oRD14JLgmrQI0zGpidHiuEWMP+abzLXS/eRKGO9oVUb3QvABsotjK/h33z5j1nqrbV/a3ik
FlEdubcxNDWo+mJRCXNbPHMfrvp9u8QPgkhMEIxNzqatq+Ibnp0zeJdGdb8GN1rogF3lR1lP+sCM
zVm4ExIneef3B88F+fm6AQqsLVqHuBZDEDfc6gawmm2QVnjKVrWUKxty4Uiy2VbEJA5Q8V1z9hnY
clAy+eWNW3AGq8ZqOAQe2FbXzYS1M7u0hQ09EEVn+EFQr96WKm39bBtCmNc+XNeEtTcbhSviiJhy
1mAQ7Frc+XZ5Ta55tgIez96XTgorGVX05xIoFIBQhOpf4FkUrlwNltaRtSkHx5Mt3iO6M+11xjcd
1tE27Gi3ttHm8+qDK6gNqNIKzKEmid23Mm3M4zQBVvXoos4l39IW2+13arRwPuG0G8w9MnSGfR7w
ZdH/uDwz82r9qHVrm7MSrnKxSIZbeGJpVx0iRsNvoas9JCqCqsWqKPBZ1iSbJIJR8sqKm1fWB43a
ECYewdgI2yc6kaLJqp+wrAIECDpPJcitM+JO+na5c0vtzKfru8u24m40FZVHzzCZ8p5yNZGvJNDN
k4INwLfLTSysDrvcMNGAm5nJVGeBZHzxJ5ygGf+kY/gp7S43sNQH61zOeQRb5tgMZw/+sNB+gDR4
K5VH6Ra6IbVyOLvzYv5oRubW340UXuTyUdXNdIbhdJrXGw7FXE83Zeep6ScsrYn7VYIk0twloV+W
37sCnBxIVUN8LZdwfiaFfxZ1Rqp4K+uGDl8ReamexbNND80M3uA0++70OPq92w7cvCI7ICfmNnyb
xnmf810WdAnJNialLT/quI+7cH95/JZuw74VeyCSLoo80c3ZDfX0N5YFzYc9p2psT7Bhg004ZV7G
4SMbseoYu8CWHMwMEjdb1kKWtaaGXVooVpRCWRYMEhKvPJsSMFpk1FPI4U1jroPOEmGXWoYDiPqS
dOOZmgZhMI/L9oUMWuRAQ7nVmgxmaTna3xZBkE7+0E1nXlVdseG6735kEYdxa4pQctUbJPpiRSVd
ZQmsbAt57uq6S3BZjGAK33Q5QI6XV8XCbNhll/AeMgE8x8pzhMfI6NZXJZ9+VXXS1is7amGcbIjR
QEkhk4bU5wJwDzw+ylQn491EfD/ed5q63TXSLfAtrVvImCUESAesbhFHldkA9eLC6bYpq9frBsoK
PyxwCrh9pBTznY8/hokbuZHZsObsszQPVtyJSSx0aEhzjqYwbo4m7/riDKU18Vcmemke5ob/x9mV
NceJs+tfRBUILXALvdlu2+0kdsa5obKNWCQQCAHi15+n5ypfn3S6KjdTNa6KMUh69S7P8ktgK0UR
2p6iT9CLKP3E0RTusnEN3Ms8xNWNO+D8LX4TPC+1akDJK0D9nspvrdKk2jRzP9Lnpo8N29eu7toc
2hf6Vl197YUu0pGuEYlDx8A/wMHqrKIE80qTjbPSH9B5btyNG/raulwccxv1hq627Y5zIstojzsZ
L5PSqHn9u211ccA5iGMFk1MIim2PsnZIwd7XBJP/G8t+ZUkucZhz1XOthZyeF+hLRO9K1ZXaLPhB
8jOpKqo/OriOjJ///DJXMrhLVKZqFNQTKkL2gYDZMGbYpHxtgnQ4anF2AYlAm/mw6lI9+zKhCM8l
3/35wVf2wqWKTQJ5vmFN5uVhLUV0QieCrdBXcNO+miDOc2MrXHvI+RP/coIG+LLRhMsQo6cgfAsh
QaIhlxPZeyDdmr+Mx5e4zWK0EGecQ/qwdoOpYNUdDynErJrqL7sDl4pZMytBp1gle5hMBOVXBVvb
Og+0jm6pQ1xJpC9RmWJm8LwvK6xvOHXb2NYuzuFZlm5JgUGQLMj4sg4duRGWry3KRRSYOY6NrcII
hIEm/glUsOwy7oz4ULglmW+s/JUgcKk1qyNTjQVcd4/RHA8fed8MLKOrcLdEpK69xEUQgOPv2Og0
sEejE6Uy61qXGxPIr0KU4/bPR+Sc6v8mNl/iM/UMl2ToB45HCFPO5mh8oscm5y7myWPiu3J5Emwp
6jL3ca/Cf9YpCTu5//Oz/8M1/O7hF/VH4uElt57VVZBmvtnCiJ9G0TJzqoXjEYm68FulIoy7u5kf
62WA8tQ8NPXnZSkini2qiu/CWjAkcGGi94botdrwMda3tBauxK1L6GepkzB1LTBLokiH7oWGawHP
kZHbOYkyGRuI3MFjL4JoTD6Atqr6DageFXV5HNe2vbXLruyCSwSoNMjFtIEq2jrVtM1KNLGeEpai
/lyGgH7881Jce8j5578EsQQUfkwnIFnbJyAk00yAAFrHGcjiZF6yOmyn5NbVea2Ld+kxSTlblnGl
yXEisAC3GzFHUy02MGfztNoUC+xiSBZJOdM9qyyKnac0rlqUScqMBIoQ3K8qyQaQjKZwB6BCUd2y
Q7/2FeL//Qr1OEPgx5bTkUsYKdY5BqNhesdp4DqeBU73xY2WzLUHXYQntqbQhUOMOgpCJ5lhk3Xf
QCGpvjYw3fzLi+kSRiraxNnW98NRcJt8t/DyrnZlHOn3QQzF3+kQppe2d41wnYNu33rsKHBEWbzg
ImyS9iYg7kqMvcSGrkaYIK7Z+rM2SiNTrM1gd00qknb7551/7QEXMYhriEtBt2g+OojqJU+hLCQl
WZmyhorNnx9xZbUvAaKwninQv+LzsTJnu6dZUfuDFQVbsmJq/447AueFizxEoEpXJE7Kf2NXF+55
qKq2+jZE8XRLg+Haa5x//kuM4ECcQYYA+p5ZFfaYl0Gybp0OUKhb7sZ1sfzGGOHaY84L9ctjgN4m
tYK6Auhgw5igMgT/KB2yMoJNFiQBIFM0yxsLc+0CutRYKiHHDJXLuHkskISE6s1E0eT6QwDZ0HTD
XQLQ6raP5zJF62WcoCiSyyYpfvJl9OEbNFPC+akw7TT+W1BQsnZqmMDOzjrbRLTKkyQR9inWUt6E
alz7NhdxAx5uqYXyiriXzDte5lB0jSM4OtdQ9pvQkV56+lfMUWyniwpnhUJ3T5qFH5MaBPTcWUgl
PE2ey1vrfO3gXWQ3OlUqYLQPToF19DCYQZcwzWi03v7VqbuEnibWjYDP+QLomV7Wp0mbsjwNsDga
02yW+FDzjVrqyqJcwk+ltRpY42E48rYARC9aRnaCdVgF8eKlnG+ciitf6xJ7OhNpFEAMeIiQssI2
HGSyKW013JyoXsl2LsGns2eyLVI9vCy+T2j4eYoNgHNyrU2ht1Er++lQSNJ2X9u5Tvo92NbQKt90
0Auop8xSu0qzDRtZ9BlE2DiBbF/oXWWO+DS+KjODyghSREEF6/bPAW1CDh2n1gOzdfR8JkmC5CmI
ZXWMVBV2ZjP4Op3vnGgCSMkFTiauzWVkViQlxcBXl6EJT+Cv1RqTcAJbST0VcZ5A6G1pMGbC0GNL
YDQlOvg/RHKiGcGAgN3HS8/qRz4ajj80qJph/lKlcBW8J0Xfiy1ww2WAYVgBlFWZz0pW7bEZmYcc
6Cwhmtxl+pwq3dd8WILcJhViInL+ilafpIIxjNsbShR1+0R1Xej2HsCC4UCJDYP7dEkD/w49gtYf
08raU5fMqE5zcTaK/uGWwUNhFcKjKftRTlO/PPEYCJQhD7sR8MUstgsamNkCtRL16tqoSLDBaNva
Y8crVh66SZPyMIkhwhyiKngSLXlRhDG/H2BN2kKKfkLmqjKwBhhfoZ8zFOY7fG1KbnNwV53HEI1b
lpo2ByCp1++B5kDO5Y52S+02HB5h0mZYy0BDNgX4ku/cAq5ss8pPtmR3oa2DtPoIcSdV3AJEQzoY
Uf83JcIlsDOtUgbmQxcdFZ91/O0sBQOoKtUJSvmoUHIKMlCRtfDZWk4mRveCJsEW+XHrv4CnlaCc
GEq06ku4+dHebTExXOHjB+mqCjqrC/aQ+BLHkCZ4I7BAo5/HRCVJVkCvJcamwt6HG6RBZlABwAWC
ASxMmmpavvaDMTFMfucxIm+gBazLvTOs1l99yEHy3viYlabYQ7eBLVUG1j2g9ZsxojDZzYwRwuvN
Al+VHqiTfpVVkNU2nOA/Dx6Z/meskG3bLC1YPDTbIVAz99u4gDt8cdB6tVWcLZGFGukmcQXIrblf
oFoLN4J4hSUd2HVxO/+LU1wvHwfqdKgATvS2nw/EDtUAk5m6WMonZcMWxnUNiggabrz+r7wMiIzq
l8HHE/1RB1DoKzOPCRjXj7MqyFl6FM0ORrK6h+AJzQOsPTo4c8MbB1pfGsHsPE/nEv9g05Ws9l9l
nK5rdzdrVS0+L+oQKAd8UdLNn2o58l7n8O+Ck88mWXQn1J21IDsUdwsvwcffAAIJt6rt7FpssV2x
dlV5Nh2XRXuvFyLrD7xfwvSoI7R6xJPqofUa5/E8YIqaExbg2J13p+avXV/wZt7pBgq0x6IMe/cK
NacBx1FGK2O5JBbOzODn9yHRmeaI6Bi44W1ktItKuPLAy8qJAWacw1JhxLmtk2Zd33SC+n/JealE
NG8HTEjcvBtRnsuf0Pwb53CTDLM1xzVcRUdyo2kMDgdZ2/BnAQPO9iMxJROnPk0XBCrTcEgnHJre
UTplQ58u5DOnYdScINXZNgxbMADFMIc3X5mE29I63DwbMkZgoBZjCeOBTA48pGWZ9fBSt8U2CqCp
hzETbB5TBiocW9JyCya5qmb8Mejxx//8zWWbXKLbUO66uA3ddGoXbl1OYC3lMlWn9sfipvnGxP/3
d2By6TCaYoyNFu4anQpl5mXj+mFCrGrG/vA3L5FG5wv+l8wz1dBDk+B4ntAeFViaIXwlUgZHL/0t
YNSVLtglFQL8ARJC85+fAh3zk0IE3PBQu9detXRXJEz/SMOC3Phe1xKTi3IWFgMtfGPS5gGMPTrs
NEQTA+DbfBJ9q1Jsjb/rsv5X5//y2cgyx/XMmhCcJdl+ivhgl0OgBI3mTDC6qu9/Xp1zQfabmyC6
SEinFRBKkFLECx0bN34yMUwRtj6pJ9x6uHtr6MmuOqXJbjBcNcPWSGA2hr9MJi+S1d7BFQLmW/Il
pZC+r57WOCBeZxWfztu7HjnEX//8mr/f5OklX2KJ/RD6dvUvYypqchcryHusUPRsInsLUXFlX1wy
GFKM2iJiZ3YCuiC0WTeqcEs7Yt8GmKf93VkKL6rRmc6dFnZip6lIq+RHTCkH9BoN+KDZLg2wU7c4
Btde5vzzX3afj1yRLIKqF1zlAd1VTUwUEJ2gkt5p2NXeGCNeObfhebV+eUqzwBfI9IJgiKAK9EqF
+AEECn3lZU93K1JVfEayNDekh661yC4NUqEM7dDnL8PnNBHBfUKgN4TAFIKBu7L3Iu3qKUcTUneb
wTLT5GMXGWhTdvoZTp7mH2cRfm/EkGsvflFxTkD/h7Lr45Nv++hLBWOkHUALegsBQ3Xy3UTumcHV
/Hd7/+KIO1zVCrmD/yxVtCQZgYxng+tc8n///Puv7ZWLU6zSfoHPUdG+nIn6nwI0nIFQle3Mc0dI
2P8NPyRMLnkNBezV41pxd+IaVcsGOIDomw/cVG6rASpPN4YP54P0/8MhhPj+d0fiQp8YpCemEycU
RPrZt9Nd6T17XRKDgUotyr8ivON9zlvjl70vNF+kWMjyOVwC6gCsVVD1PjcH/srcGA+4iBVTscQD
ZBTWUydKUW5aeKqBVkFQmdz4Vr+PqUl6cRHWjVC2Taf41A+rmDc1Pt64d6Rht1wPfr+xkkvbU/Qa
WBDDR+hEgUV6g9WhKTNbUPcKqiu5IXL7+/svuUStC02MclHjTyrl1b/IT2FqVooJADTAP44l5Cs/
A+KSPrm4JzeC+JU4lFyC1KH0PPUQoq9PVcX48jUWjR9lFrcBjBcyQAgBaNqmLCz8XTxPaNBmcECt
3asXYW0fYCpRUZWXRVCwj0jdhtc/n+Irq3mpxgt/DqiIT110CgaU3REgEnGeEo3u859//5WTdQle
51URG6R8/lRAGuxFTn2T5tI7+G7rfgqeodWPDtKfH3XtVS6OFvooQTX7Wp96NFYhkEzR/kc7xLNb
6K4rG/MStW7bYqjWxtITq5lIMVWp0DVow9q1W1pyqvZ/9x7nx/8SIiBBtii7svDkamc/gULF30GT
/bsGW3Ipy8sLyIynLcJ2B/zIdO5cpCPUFdLYzY9QxhQ3bZv+yyV/E1STi0ARjo1dPeTyTmsBSlO6
BTiuJBBGOue4P8HM1sD8qZiqSG1M3GMeeIAW71LVu8nLYPwqOJCT6JjEEYbpN7bIf9XH7/4m8r/f
FiExBPawqp8cOu1lczStRx98qVkzbaYJnDOxHWDQKeasqqC/eyctJkv+AenqDBMlMDDN9NzPnTJk
W00N0v6MusaVLsccruE6r7qm6m5t6Gv77eIGp3WYTGzp+s827mKZ8UGaz3HA2XcfSHMjJbn2jItb
PK25sQm38tEYSK/IzETxEH9lwbiur0m3RORGFnblcF4i8OdVaMrIWj0tDJr3uWFekj1zEhT5P5+a
K4Hm/yHwk3jQxLniQ9hhDnoH+mXIRIauZmDVxrXLCHxfm2KCcwOpfe15F9GGuKDoejQhHyfS9DAC
IcPMZpHDIq6cVS7Z4IcvpGzOFpV/fsErK0Uvtq6t0bKEJYf+5tOmAQQS9CnrvzUdztHJsoa3N1bq
vxnXb87IZQkaAZfYs8ZCEreRVDXfvVjRkX6YmDXpcwRpizjYxmMCUPo9ERBSuYuN5MEIm3Uuumkj
JJyqZaaXtmPPHdSq6uEIXU5ABw8K9PG1/reGI+c0btamalqbwZQnWD/M3TgYaIKG3TCIPcAf6/LC
VdK67mRkKhe/T10glcuHBv//uYHYes//YcwK1m///IGvrOhlTTzTgEHEvzVoMRZn6XA0xeHuAuUW
j8Gy2dLepE2U12XSreZGqL+ShvwHI/4l1Fsod41l7NDKRw+hDdWe9uMsYDK4YGfpLUS+IDEKBpDn
T9D9sOOzWmqS3hKS+2+o8puVviyPAQ1p4Thk/SNYs676x47nacT7GkLmdPgYEN3QXc8wuxIvPa15
SqrMVp3p9wJu7gL9MTK1dHmcYc9alPfoykO3MUdDYbHVZmFlwcWUaQEMt8tVEA6iO+KaYUNzEoGf
a32Lcn3NdfuyrT05mnbn7yazBCSCeX6rYCxVFptkjX31ril0WZIM89Uefxdm4FqtT50P0V69gz7E
0Mqd7dq1bQ9mnmy1foiBE4qqoxQmDe3GIjGrysNgIYb2DZkbodGmpQxW9k/oQFLg7zIQoeXSvllM
bdh0YzMSes1y4rKzAGPSLoB5hzOZxPSDNA0M7vMaVsKKzB9jNOoNXsuHpm/EhsATtyImq9cVbrp7
GrXgbeyh9D51YWbYTJe9qNg0BBuaGsFMnUErjPl6i2ohnqO784hkmvMKiFs6bKbQRVOUdV0tyy4v
qm5QW6BXqvlBpbEGLrrqE7Yc6lKiY5BbmsJ+KYeznfPDzs/j4r7RJFp7zJ2KrqjCTLiEFUM2Au/v
YDiqfGJFDk/EiEZ3amRpCCp4cPaCd1Xj7EsEFXMR3ZdDVE5xNms2sjnHIiRjmY0tzIf2k2a2eKeC
E0nzOY1m8r6AQYRZHmNuKrYS7djFb9BChlOk0U0CsQy+dmrA2cY4SleHuMXe0JmF6KSHEEwa+gVT
hGCpk/og51XJHN6+dfrvUto5XHfxMohmp8VcD9suAJ3E5FbzWOhtjJ3uUce7ihXAtaRlWdsdA7du
ee7LCKD/Rw2PiLB/HBdMgvw9Z6qjAD51qJEfADFouy/Tgr71MwbDAIZnGiMrdO4pke6kwjpp7+Ng
EQmcQToMhqI7AvJ68LLwCap8GzygjaLMR2JS/kXN62iiOyh3+OS7DwvElryaglG+UTg/Iq8P1AT+
ewcOP0QVi66S/jPRJVS+Nx1YMeZj2geJvIuZAPXnYGuAUIpsWUvPMDMc6/lr4dEHrLO447AbwdeF
xwPNmyVKysdAEl9KdOi58CcMPhpQvqVGXRXlM2z4xBEjCKceXAog/BuANLpSOVPhWB1oGdaYDyS0
8Ixm49K6BMT/thevigNGdezs6AzfQbY76rcjPL46ncfAiS6beUwj2eQwXrD4PV2EqqXYTL4AxAtj
iWYe8y5tDA+yVMWYKKzA3DUaRqmzI9MdhgvNiilDSdo6Q8snTLZNRx35Rq0q1CEQppJfasxD009F
X5/LZ9pAmPIZZBN4KgRpLESU8bpLYG2b2K75QHWqp+ciwsp+SJhZxFcEhRkqBhKUluL7BG5tMezW
cUI9BBA1oO6YtDqKC7XJ4rFM2MvS+yr0e9yRFYVj5+KHtt5bbeHgibvI8jW5q0OXCvqQFmVQf3Xa
+3Y5LGnX6P4OrrNpuJlg36IohrEsAJGzHEBPkyuz0n7XFeuB3k7Kvpp2MJ5BLbPRQq1BVsIEcjWZ
dtAyhRCPsSbBLJoEVfW4jMSE6TaO/psC6UiYkG96tyb9g0Omq4adgghp/TKDQxbGGxVPQQK6DQjR
0ZBNI4Ti3lKIbMASgmsc+3HHQPWBVaw6Y77B5YE7i4P9+tleNqtAO4NEDxzHErPzBFlFm8+iqOYd
wgWG3Hl9BpgEGV+b1sPcESFLbO1cwz4kq+Y1XR9H1YXdk21Ii12apMU8fGqoogVkHuDMJU9ULxBo
NRXsLodNWFNaJRn3GGw/mVrCpznTGNyRGprSIfWvgS0mZG+FtM7vzSLj5uM4jDDTg6wLA4izCbxr
XylAnn7H42V229ohepJ8Clwlx1wsYDR/irxVELBsIdw0ZvWIQ2x2xEEe5oco50aW+ANi4RAczdnh
pc81N0v8rxxD10+5VD0R2TjCDtFlUIpmGIIbeJbbjSElBfYa1qsYcdxLfKYkX6MEk8bRgzD1zpmE
lEDWxrPr+7yOF7WewLozgucegwy4OxFRR8N9U1AgcTItCaxp86i3cXgAwz1Ac74ktH9mEOpQwJIo
ItsfZgGnfp9C4RKw6Z4bVw9ZEYKR+gEntBjWrC09H+HXPkPT4DOm/0o8zRhLmrsafLsJ83YRsfAf
C3/t6oXUOhAMaWxL241sRTC8pBXG05Cn6Bw2ma+YwXZdfd98VwYoqVfwG5quQN8bmrA/OCRjoSfR
JT1pv9YgVJX9DvEVZHWuTNweALom0SaslBav/VAwv2MhJFl2w1h2LTxYC7hlwBu0GoYq3cKOfSwP
uOgi+tSITlTJPojDIvmywipSY1wNE4/g60jQCA/3fO6Suj27aImyyAAVC8MSS48LdJfCVSX6btfE
goUjJ6TsGQIW1DgLEN3cCosd+PAedDJBjOGBjSVvHhvoTsefJ89g8LxF9x1LBQAI7TGhhCnjLAED
FBgdP/BgiP2DccihP2NRXfezCyuPeznxun+MjZkrzDJRtb6ZoJwKv+3QyZ/v1o6nRm1ANWvG/VkM
JAqzUAS42VBrS/ZPxY2cjxOAaPSlrjuafkSaGxuVxYA1lrCOpTxGBxRRHT3SbJn6ae4zE7umfAi6
jrWHsMNh+giHjsq/jqNtLKQygNpuhg186OEOkjE+lnWdV3AvZWTDSDJAPUrP0M3fRsnZ+gf7uxZK
ZsFEVgE4PniAd6vTQbwVUDS2r1IuNSjCM0ji57kuG6l8xR1Khif4QCPwZFhckPjui3Zlc7SjBSd8
34Ojy+7XrusCsUH3RL2swP6qrAWBxmakdBMSkQJjhrcWk+3GIiEAiRDGc6tvWbwdmQ4qk+GKQF2/
magfSrHrHIjw6UPAzqz5dlQOm1U3aq0ERgcian9UpHDjG26WsVLb6PzbH7o10vW3QNaqqLM61rpX
u7Yho6v2a2M0ziaJu0iku2oNY/FhbYYYn2KumGr+lR2mAfeeOriwBlAiGTGgVSmwdRutXUPeI2xr
7Hc62ME9jFE/QNNwUbidt6LHff9jqdaAvpgpOSO8a5Uydhf1EzR9NlzD83rbwkUyfQCutaKfVM+C
/qcXzNWHsYZLL9/pMajpa8qs6/fzksImiqjGy6PDsrQ7jjht33vDenmaVgcKSiZkDWA7OmKcerhT
xGU3PMJuILEPOG3/znYI2KmIgHXqdytlTf2ttZE/gsTq5wOfh0huu9FI8miBSffbiMFZ/KGCfKLp
c1/Euhs33nnrdhqwoMi8FDhF2BAOa2yeUgqQ+HoYC2Z9m8UQ3I2AUhI+UJj2FICXfMC0hQJoiRKV
2ncdybr/Z3DA4U3bpIy8KjI4L7SdyuNSF9EPMi064lsQaSBSnvWtByE1D2c/SQ4FsQDogi38RuMO
vpuRTQHfWYjofpoGYYjv67qBtdUDaJfrZHLSBBAk2mo6YVT4CJlD5eW+TRcqH1VZMiQbBnfYtGbQ
QazXfh9FtlzIYYiGKeifqUs87zfAd3RwCqrNEvi3xmNY/xV+tcCQbhxG0GLO58EH3Gy1LWp0lV20
hHOJY4bwjOpSUtbWJqch1GFxneK/8U9Mzmnt7uc0oetxWQMRflrpOMB8C4kvsR9qyCON84c6wr1c
5izRSWoPQVlE4Vu5rL2DwCGSDbV1fTPH0V1hmzTqtlXSEYh5ACqmg3U3eziv/JhDdLq7HBy1RY0f
4Q0byfFAce/WBVBovgvX04jaDN5CyahgZPMh7SkkKXbogutpQP4eR+G9C+qeALymdGiTAwSnOuDV
0brEdq1qv2wmG1cgd60ybB1ytalktNhqvLX6XK5kiL9ESzeOcUb7rotgvMRJOGcOU87Zbws9DpHI
0rXql9eubjUJ76F50OpqN1LexjG0pFD/YJpiymlU2Vx7FsvcuYmmfJtwiCKbfBQ+YVCRNtMIBMqG
JjqGKGedzGECRv28QnwqY7aFC/FmDnU7ARmTtjb2O13TIGiztRjIKO8c+h9tJrSZNSRs6riO7Wb0
vpJrPhtcvxsI/S2t2asCSRvJGrgygdGIbE1ZeYSTpEeXAOgsN7z7ekVHE9FaNaCfxhn6lQ04SR61
63woYKfJv8gYRMinhKAXz4DfClWSZqh+we78B2WkY+UnhDeC3DAcnJheoKAOla1N1wk6qucK55aj
yFJEBeKuszAu5FsIOIbMvdfpNBW7YIAf49sCWBy9L+s2nV+4UOGyTXqJzD8rKY0EeklyNaZH+sfB
Wtgz3DjFF8OjFd6US1EaKIBBgQAAfODMYJW8fkwHZya+KQCvU82hs05HQJdFyDYq9OTrgHzrR8Xl
9wAZNP8Kf+UmCHOkJRCx71coTFagiC9TeQLsrWQHCA6r9BVVM3ZKVhds7p96y3r6CZmMTvd4e4Sg
vKPYwojVslwYjFNqGcz3PJDRvHFgRtWb0aSjj39aaOYiua+ashx38dr15MRc2cnkCY1ILPODmYix
wwc4EEUdyXquAPbJpZ16oh9BH7UASodR0ld56EwbVRuTwjaye1xhjxv8a1zo/ZYF8xBuKF+J7bMB
sLw13M9TMXUvGpHI4ZQbDqmbDYSYhpjnIAFRYXP0ZqhCvekoiDUom9bneLCT+9wz0eDjO2vZHOcO
2Zj4jCyocbhX+Koo2xUB6dv7jpjKHROMq2H82q5TebQkgS9E5rAlRHho4Zcd4TwZDaTKGsQxmNSz
qEz/o2PpMjwaupxVJlLYDPkeLhjLWPxULl2gKQPSNYwxqFcxjx7Rjxn8d2xRIFwB2ktwc3FftBBv
BBa1V1vSJ4BG5WhXdYnfmBAGSPcCIWwat7IJkcLC671coCakeduVwGUJ+EIfTLQma50DbbKab9J4
YXekXfvpCa2HGdZlsU2QfaMQQnqU83CI7HIc5rL2VY67Q2r2XIfx3PafZtBGWZR7C43f5hn3vIRV
AbLvjrdbF0VMhPcQxG4Dt4vgkkZZ1iQTRDuDbOr8is6RSsupTDPPpkTZfOHaeVSf8PuJq/04J2Wc
boMVXexm4whmj8ioB6jIxAc3QHOzzvFO6NcAUtox/yONxiJtXmE6EBjodDaqoDF5RlCSRf2YknKh
XSZr1D0PsFOjpMiqctHAuHWjNxHZrEQv4mMX1nARrcDcD37AEy1BIHMEo6HtVOt4/dQB7MjRBCAz
TmnGXEgXlS9DN6VPaOEHBSy9dU/nhxmQwfk9GKL1jbUUrctA4uoEoBhZpNtXNujiDx7gAIeugE1S
sB7aKA3fewKQzDsLPT/XnUHVznkz8hhMT+nHte2PfVfU5gMcV9l4N42CD29EBBB0PVlkjON7VJNJ
oewsWruaTSIQgrYteEZa7SsyrmhNu8AAzrs6THFWoEo4poKbwTCoheVdNKKMnVHThMsGouZrG99D
kBjyk5MVoE3kVcUdObSOFPRugdhRfy/ngRCUbMNYj81+9IXo1b2ykK7vT9wHk/hY1QkQaAPMdJE8
T04U/Ttz3UJ9BvvgSNCcIWjap6TRy+Q2SYyjuAvCnvlvcdvjKs27MRolytbaOLpZKMTolo0dEPPQ
x6vDpUDmCcO6aSdAp0C/y5DA+5+JwK4j+TrA3Q6eVATewsinU3hRi8NqIgC+s3WFjfi3EvU799iN
USiiTRwFyYoCYygwY7tjqaRtsZ2mWXUtigEcmhEN+bbAuSXAaclw6zmd+V0hxAhckFkHyCVmZK1F
qw/QB4lLls1LXZr3sDQCkQinbWDfZsBulD8rSaNduGSYrRN9hH1jHcgvLkq7tr6TuunV+nWuC5id
vaUdxwD0EFZGxlOe4j5ApONC9/G4A3E3Tss9nH0TaFIBxyWh6jHVM8lQjQfPAKRbFe17ySb7VklI
ftu8U0qJbpN60dJ7n8yzhx09J+xrQJpiQm4UT+ZBm6qd/klwTtb9ArehTmcgyymy4t9FsB9spCoH
u0HF4paPaQzl3Xf0YScNbbSIJgP0a2c1uW0At7//o+zMdiRHsjP9KkLfW4s0I42kIDUwpO+xb5kZ
eUPkEsl9N65PP5/XtKSqGqF7BqibQmSER7iTtHP+1bnT9H03zUH6Hma8MK4xrUQsBV3eRWj5fPNF
LZU2yMbnpmueM1rpyo8hrtbh3UdIW7xiIJcZiYNNPgyhr6d8e03BnwMsW8lStZ+glZqxCtu5YyZZ
kbtujKjCveZN131S9WcTSKeoL5PgpB72K3Ny4B6E7ZvNHBKXn24fm3TDLkVE7ZI4dvnWtZQHEu0r
LJmrI5Gsub3shykfG+cV8ay/mX2/BMHwfXVbHsgHi8e69yaZc1URbZtRxU1nubmfHTjm7OxXUy4q
eYoZJZeod1VJykvQBNVTUibSMVGdebb8ti5WP4VBlyV5HOJJyGIW86IYFJHzbMr8sKmDoeUzWtPW
me7UhCfkK82WwFfsB9JXt/XEv0+PHe2u7jFxxqX1QpC5HPOAF7TZPAB0r0F+3WAnHvSTw4cAWsv5
M6376+UW3HdWnJUXJ7MNWFRTI+pu9xKtWPU2DhOLwY6eRR1vaOJZCgD4bL96JX7SFndUSNhJtd+M
2yZ3STNmwoXpYN8KDptr13zo/lS043FOGFW8/QwqyBFob2mXREx96ahAnGzf8i/GxGN7yNn0+s9u
gnHxNqbbaSz3SlOPo6665EB6L1wRdfx9RjNdb1FhYXWsQj/W4PSH1fGJ6g+Zf1dHh7NUIolK4q7T
3ViyVo2A8LoMjnjNAq7JtB7pBuO8zko6VgLlGytsnGQLIqIAr7yNLuwJX8o8Nv55MxyWXxpK/FD5
V2m9rndBXmv2C1EshfsAuxrX1PyqYCXlteWtITbQpcn3nSPTQ+bvrnbvOvvB7zczh8HUBPXFWXOg
/HDEnrL+tLt0oKJ2S9E1bqdtA84yhz6OO2uOqPEr4yWCaXErfQCrnHtzyjY2jCla22rsqqOvle0j
+4d0WPqw7ua+no5qCSSp66oYVieONKLvLT/3/tTZ26PL+93Uu950tWO/T31GTo8L39GSpHLKrp2L
QAFra0xSfCuU6zynHb7J5WjQphbtOcg33VdnYhkHIx4zL7Cn4jnjsuudm2Ra4tE/c/nLBYDV1W4w
EXZmr96UR4ppQ8kmXHXfb8mtS9TXnDthXwZesFW8tyTemF3ViX5romYhQ0jwXEt0KaN1kjKReyKm
A1McELLbrf6S84wUwHemaLYNa0xaTcF2iedNCnO04FcL/yhX6Xrl7dQNuHv2VjZXqQxncpAAYIFK
SIS9TWJ/89K7dZid1N4hi8dLcB/L2TLxl7721yEj69JvcTuQLBSrfDfqqXMNVegbA8XeSoF4f5X4
FGInTOPELn+yPXMZhzXjB3bDfhoaMUd6Ejk/o0gwXT3YsWjkuCNwzCOI2VpIz7qZyM6vkmMy9Xq4
83p/dOKbVSy9GPYyuyIbl9U1ljx6m2KMCmG+4+tAMftlws7vOU2iQYITTDNR7BMchI9lwa6E93jL
nVLuusCDZd75+boa90wTXzmWEY1jcYffALaTexkOr5+m2yK2Zb1GEz4n7oxktifgmz7paaLGzwJM
Ry66S5zAa9wbVz6rAIfzivg3TcQZHCmnGkU6VdL5dzQ2TTEJ5J0JBjK6s2rpi6it67b6Af8y6s/G
GVALHHLdNfrBwCrxvPPMPA8mHFZtm+HQ6UHP3a7YgAUWoHNAjWtpQe3W53YtB6/nDCo6l3/BQwJj
IdEZfJyhNmooPruglk175IzYWFkzpwv0snMbOyie27Sk+AiQjGrtj02U6D129rotTPXO1Q7UXopc
DNur1dRmUMfUz/PhVkxOw866jaRKh/NKULx/mhTNNs1+y+w5ewmGZhy/UeTWlzErMmaTZO9MotZY
/006xOsPghg4L75YY5XO8jKkuP/tO4NMtY+fqxkyaFu5cjJpFV97K2775lEKbab5TiYrw8+jCZhf
iwedTGoAQF9wnHk7P4Uqbc5gKzGt9Q073OREQ5ozqvHgrQtruy1xePTxYx/P3jB+5DRHjtPBTxxQ
mz2bKApgNPe1posoydu7VTmFmzw3Uro4TwI/zfI3Hof2eMvGAHIWjUstmpan5+w66YvVAzw5bw3R
o2UTKacdG7OfW1nTz7F00nH7PcfwYvlhNSVLfOnyvjfVRrCntET35ltOI+ubHuonUGFKzWiib+ur
+SbdKT0IdQ/extKwg7/EmXST6dTfvgx11WdvCVwBFEPS6S0oTyRQFFZ6mc3QSueZamOvJYjE7xs1
iH3lxl1NMqJwgdDbqdu6i91p/sS70dNZ87J13ZJVgOSDUifsAKZyWBQSnT2qscvyJrR9fk91SmVR
ckr29Qo+i4sHcMlKbbedXzqxdfJdj9NYfsfPno1ZCNSe9W/zrDhb902QO5h+Ii9wigWdiGGOldM1
HJwx+3lShnrjr1yF65J91AV17QJvcDDOsHklJIrfcaDBQy5Fh2FPj/V29oQ7bGaXDWj94ycw5N5m
OhXuyiW4IfXOh2Y9+R6Gjfk1tmZ/EGc0HDqAAwkoILgKuxib5zbYz6ZKjNgNZV4XCUxt2zoQYl5T
EDb3QALwdVttx35bzouoUlpTB3+qS49frMcldphHsnmDRzuxuXusPVNTkpXvwZxRZ2nD8Y2aIg3m
zc5pebRczdLGihxuUoX7IU03MMNjthlYqSigfLHwI/IiilISEVcQKfSR4Tga13aXEJGfd7cN0VVL
RDJTujXHtCH/ozjQRxwLZyex+cfpzEqK+kE/0tjJivq8Ba0w3glyX+r4rW2KbX4CNXXa6TEdvbk0
B8dMVCefFu62lp2cajQPSoXRDa16c0k2zaAXpVU3SiB8RLrjIad60BmfpwmAxrvzpmnLu5PS2K3q
ZxsYhmoHG+xw9n/0Fqfc+poKwAN1nzJBO0HB0k4Eun/yJjmI/FAaYVXrPq1IUwQfm+tUVDvLkvSO
YF2fLO9jQpszZOFE2aWCdfGyVEiESpwsUDEQ98u3GCqP351Rnglt5sIJCk5UBEjnwVDEEmUDM5cO
u4r+Yeue5pzVeJHOsmxTJxd9dtK/eRx1vdoF1PlwsMSz26gz9Db+BK5MobYuGmBKWawzDWJbRyCK
HjhAWkMjfyM6UYv0PLEjETKYoHFImpOk2KotLuncNU53YJWv2+1HYhsK/VBKbXb2uI2KCSr0h37q
DWy3rkswO6OXtphfXA8EFx0Id/32MOe2KT5ZK1RyeWm5N+BzMRM7voqa1C7EvO+mumvmr+m8pqp+
lz1Gh2TXu2tTLACu7Gk8Yq7/N2+fs6QBNq5CJTdD1qhb2ZlFbjcIfhXvmcCReR1Vgvsw2eve1Y34
mrQxFOVbO8wJdfZIVPXodWEJeFGt58yi9SbembnlcNn1U1Jbn9Cjw4ft5gmmJXhYk2tEWhLauG7L
5QeOEz14/smXoq/lrQJmhHbYD9cNZgRcn+JMeEWEMbrv5c/Sgz4q3hw8hOgrClDS5KZ2TUBqNcIa
rHrZqnyffMV4wrOKqmGy5Pra2WMwdJdJzuBJYe9mQRxu64RqCerI4/C6syDypXruvdJ3vNNAO/lV
MCSsMcBoXBGD9ilXa14kkVfSChBHKR0Bi8GSnjGdHqGhIEzOg/YLKSPsm8n0CkVoVm+nkkE2h7pG
xVMA/hRzcMuGtZZlBGKCk4wjMa9Vvbd47K4Xw/EE0eustuYam7uKk1jR9Ol/dmtfBvQlpnZg3zPb
dFm1s7epGl4sNqw2+5QvVh7cpLHqIPgyBRtxB41vCXfXMEyxBDJNEugs5Oi3CaKmgcRD4AV/SpfD
BIM/PcupSTw/dPMaYVBIYoeQFJaVG71JZ7QijK1HFMNCjaEgUnP64TmMdWpfeHbanRfmuLQFLSB2
6sT5RNvpth9IE+26YQ/XtlVttAD9+k9F3KOwCBOTiqW66eAiyv40J0EhrXsSuNx4eolZmxkHooHo
VjE9KSVbf7znypjobCokQHd7mrcGyu2UgilJP2oDgameyxbw+WEywLjYe8Zy6AE3nEbbr1XWW+iM
t5IPqrmgB3G8clfHGnYONL9Sk38vhqZN7nkaVLZQUW6ySqU48iHS6q9oIojOvY2VrTjAMZYSVuGB
2EOAyCe0w4V/C+rkTQ8bTX5q/QqZcRU2pPRAdnbUs9RYyXt2bR3yowkkqngpkeX4Db9di5tlpzdt
20HIY16ubznapa6kVA8jtET/wXB/yXPfH77J2snV97EkCP5nR/BMedaLExflDRkbvXDCDM9C4hzK
Qjg8lVILu2Id2sBL2YvF5MwyTEZYUn7yNJH1t/BwYjhzVybD1zSb3OJTv3SjptSP8dDk3CIiU3cz
6Ed7bGRsMc+72dwRK9RyXAz7tm7y9j7delsUuGJVkH9xbFK8QB1V2eS3TRfgMI/KTo/xySlMu97S
+kmL0NSVgo08swnceC+4Ph2x98bZWoIwL7LWEUdaKnh/55zfZ4lqZIboXQXwg9oLk+fjx5QtSfeR
VwsX5rFwJOw0apO4Kg+opHCwR5jDq/wNP0DBLFm2TasfOtfu2JrztZXWuFuyPq9ubJom68tWT6n/
xW6D0nnBCQbZe0zAQze5L7ZKqWfW6Gz299c+iwk53MC8/lYuulDPS1Zu9gkO2PEfAtcRywCFMHjt
t4l2WGb1NEDgzNs2UpLdRM6G+ydsU29JHolnxYEddfjR5x1skCC0qUOZ714R7MlK9hARQvnHSjCj
HTe7ltmXLQNR+gG8DDoZBXjNCxOiOxudmwJWLBj3SY7F++J7cR8cGlbi9Ra61QRPzBJOZcO02qgf
2AFa396TH+FY+bmF/0h/LQJ8y0fJt7XpRyriLTs28HP1Egm2RjVhRfFW9wW7eU6MhCsst414mLf1
JS9VYWFhT6Z0sEOHoN3hVq9dwERC6GHCasoqWE6RQ3pF7O3ajNtq5xSDGQmrQ7G3nhl1CFQYqmnZ
XstyVONxYOxZzBmN4bASzpJrUi1zrzXZFgXTooMvXqm65HmhQkeaS0VY/DQdCx6+BInZyWDukb6s
2V7A1TCpXocdequTtTS3hSc3FVmrbfg42qo3E9KMaVudH0kK9+3tXN/Xxfe53Ob2kelFcF3NZdoU
T5R1xnrBKMgQezOkRTNTM7HMAT73sXXK+oN8/nn6WkqG6h3bmOdXB0cFAN+cgr2sgLplR8E1XU1w
zND4lYt2UCepeTMqQzoieGabKiy2xVoOA8ke5BiAqKCUDgmbSoisA/0C/AgJkxucBw/mv+p3GfYZ
RCblaLXFzRSQqoyJwhQXG3c/mclekbuaSTHOhfUYiA6Ss+osqRkwwX7nt6DYnOBtwHgfpxEf9ABO
BJuLVT+kf3Ncn6arugnxVqdA4kJul2QMQogMoFDDo7KJptVDJHduUuIqcphloJ0xNDb1qTMvJdzp
oUb8eD1I/J4inl1rM6+cJblQajmk+WIWyoBQcdR49KkpIhtowzhrH2pD9TT7+6rm8iHlJBvYQCbX
+z43NYd5SHlNPz2CjHbWT4IwB94m2h4dBupGz20l9zxP5uDQQcDj7/SZTos3vmMablalGYNDsYGW
HFimABcUB1uGUE9URru70hdiSffTOto1YyfGBXHvpIBkaTSAF9Z3gbBShs+iArL3DmM3rstnWwP4
eGFqCECKozooG+BvQkzw6SL+aMavoJx+urAqOFl+shwX0lGSy2DOTUGTb7sXlj9uZ6agpUl3bVGU
q3tqlCvNq5SQTXshcAr6DL6YVJ459LIV9wwiCpsaJLE4290SUKbxGlcEybwZttrhvBruekNnA4EN
J3M96ulZ7EcEhYfEs0qT7IhcGJDL4hHkRmquO9gYxrFX5fvV6+z6M7URbvqSdmlTHgIpEm6eFYCL
+cwdZ4TJq48I4BTMgFJRml6tki7tTv2LlxJ6wtlrlXXRnbtg7J3PSZtqf19TzVKemVWt7IzuPym9
0C+awkpOPCix8cMqDJV312eNgGiRUy4TeJaiTr/b6io2ibraU8M+r105HupVjhZhMlCbbRqVRVFw
dfpbDDcegvbBPoQ0CbtsMC0o2HqH6igZD4ogo/JBTrytNzBuQ/fZ9QdaGn3sPevJRT0r7pOMOqF7
WQ1afm6yuFbfrtPW9pgXvmdunBgF9V1JJpL6XrbebJ0mPU3W6yTaJr1uxa7zeR6xwn4n7bHhj4Iv
jvWhnn29emGcdz5Ej6WHfCH1nPJ4/Uvaq+selK6D4JHkkbT4KuKcx0aomeATBVNQVihYp6CaVYid
N50uIIhu8Oqm2ssDKpmLtYrAWtYtR17QtNnrvJHK8jTj78pfV0/lrdhvyss9iz6Psp8/ltmMxXuw
qGJ8iSsaUk5Zx95V7zqF6YiMrhHgYMLvsM3W9ZgQao22Om+as8xU2v3Itv6a5KN1JisXgWBRIKma
t6pw9UE1i+gfkXYEfh1pZ5ltmA8U1FSMrELI5b6c8gUhRMNwNYBG9n1BBFgpRvvBdK7cs37Izy6i
h+ZNtxnrILos2ZAGZoR04ZBa5VcAchM8QEWce9x9Kbx4xSPVlORxfJDeU28/dOpp+Ml1hd9e6kpY
h4wRUu9qdMLLt3aM512TmfFomda85Ejk5ZderIt5GGf9aM3kzV8Illiqmoi2WHxcV5v5sKl+tXca
siioIrbWada7WeZQUm5M+Moxb53GZrrwBhehVECBCvH2rB0/u2bzgyKMS6SuLEOahdmBSNzW+MxD
vqnd/eIrLS+tUe7wQpRAsp4EuPZGv++WgChDJvr6IbiSOO/eTFCms0NEIZOG3m9bLSYaeUvqx16R
0FNGmJfNloQoDFHdIInsqs8JD9lP7eir731auendBBI596dkMtZ2P5QjIO2OYU8MckeJUp6+9tma
9cku556OYUEUcZaPvbUAvR6siWXavcnHHpBkZ9zEq56dmqFtDGF4sAfszJbhkSAMCbVnHyFN3+Yf
zQBJGkm8I48oYTMG4/ro+X7ZE2lwlXdVbs72TogNmMxVdJVYGuY7IffiSFJQXP3011RYbyYfUv0F
M1dZobinCdkJYGkLG71wiX/3DB4/Nu9MzOWw7oDwkacdVAp4+zjYibDiTz4E97w8D6hwx+YWfaLd
t4fWQnRHHGJGZG+7N/XSqE+TlcHI7GO1zsWHN2dsoWGaZTAqzDXgKCYqSjvm0KlRQScoGWWl7ZNJ
DJvMxZZ+qdsnp9wA3yIbrUd5Z+PysR74K4PN5jXcyXqcmmxYb4herbLtNJeCgzfEjRAgR06Kuumc
KDZdM5QPqGO1/CUc4pa49Kl+Rh6Lp9/L07uCeVjBDsoqnvKHWKOy72lcK4P6MehzuOpIor5J7zEr
EBlhHHQL7d4vLCSl4QL+VLYhdI6XH912c/W9xe1iQd4jJROfZABkd+OKwVjffCIXh+w90ZuLTVlq
7jPxvI4OAjUvKdvlTo8oo4c3UoKQFn6aJKQApoASOgoO2ULjF8GgM77uRr+IRwpI4iofwexn1RJQ
tAoTb2eUTF023GASMsVHMBMluBw6O2vNviIBLN5OLZpwp4XDYpsjS6FzZ7MzjkUx7i5wcXXzpUJt
7Sc2YyOm0DJ9qi/+1iHC2jliDaqfLdThsKv6ZbG6EGdN733JvKzeXjzHcRMZuaaYp+5b1sQltJzr
56LaMLMQ03Q/gzOU94RYqWyHesdcA3rauvo8pL5y39fMi9vbUrTB8sEqYYYzFHyTNDsP1X96W3VI
J39kPqebF06uTuZHG0qPW0EjM+7jMBmTpBbEHJRJxUv5MrV+rkzOymKejpe653q3XP6Oq2OFU4z+
zKCEUyHyWS3O0eqGApFtQoHvVr3EKCiYcfwY/f2X0hZEf4WbK1En3W5FPsxvRG07VbGz/ACzQKHj
Qjc7jWmh6G4NsFVuftRof+wkXMc8IR5uWbNG/ZK0A1neLshbV6W3gvik6dOwmsGspK/hOEAnWUOl
Zj8ESOwU7FrTZz9V1takhONHcBZEoABUT8ijRqu+jFNu6zVyh9rnUauqYpiHI2NkV76X7ZSWLhJq
tDftbSc3ZJ2oT1A9flUNS253n/eK9OvjnFJ+7pMxlSfg1tDz5SreFnsp3vw8LdNnYtw8RSeIYQNj
YM/naXZCJwW/755yIj5xs6B3gXuPfDQFE0YA1VUmYSHyex5pTkuTwq+AAQb7wcxW6SS3kFgkhO4t
FMzqziF+cRhvePJOkpbkRXvA4spatieAKwo5DzIoxXcr6Nzsu9+nRAwsrr36X4segMOKJod39F3A
Q8q9TS8jphEnZfsbwiWV0ojQ1qNYvrpuq9xdRdmU9nfx2Fxv+V7ba3tj/IFOldAZKLW8WWokW8Uu
M8BZbrRh5dQSZHOsxs85KV0W1nt+tQbJ1VTBj4SL0sY6DensbhznCAyaB1yQjYcdfCvtV9tesu6p
yJG62BGEAzs0mxFMWERG9zhjlaGMMyl2BPoIqUi0yOcqcrtlue+S62RArlZfVHAgwtjv1ez25q7p
kwaUN53k8sZzokHvJhNovre5uho8mhFF1dURlC3ZBfGaobt3FdwfD/wu1gzvwONTf10cpoQOjwRF
YfmtJSGS552FtilD29ODnjYQfiT8dVFdUAH9gUW25aGatquzAeKwcTdnErjVQmqyHqm3cTyecrwf
Li2F6wFXUYZmiEvAN8dpczN333kLW7ADb+N2rNkt7rG70QxJxsynnQBFuWl8bmbALOjc44r21jHH
vMS/kkfltA7XJrdVg67Ou8GO4/4qDpkG/lbdenn+KsjLSy4S91VuPdCgOBJOOiZVlRQ6InUxl+mX
gNtsqw9bhnkAAZkFGQGlXkPKtlsEypaCwhCg2MjghvQ89+rbXUsf+Q2Dk5/Op6wS1/VvHBfp6x2C
iVrHewxpG3I0sVGX/AEymhfFcdVoML9bxVC1VSQEQPsnq0nhlXn0YL5ikOuBJ08biOv4gsKcZNwp
barho5Xo/UoeNGTKvVpOL7D75MLAUEEvZF5qRVZebosOrXJwt6vrfplPm+dqQZyivTBzhhy39ANC
5IvcnP25T7y9VTqKc8BPEj+ZD7BpDZOf7Jd4fs1iMoFfY6crnVcrRjcIx8L7WZ0zOFk7jRLdtPDy
c6OtJXLlPHAHpNWC6I7MzMrLhz1O5Azeto7XktNllTGIM5h/Xz1g4OraW7enlqC7UlZZg/KsqXE/
5dg/VlwmgWt/LwakswctgjX7XIA/ofZWTYku54VjS6Un04118zmpIJx/Vcp1nfWFaqglgFVw0gxm
PE3yBODXahBzMyMKt1whb/qSuI993ytZ7bx6kl4cDinkavmMCAn45+did3ORn1lofIvzvkUFXIWm
AmPLQ7u23WU+9r4uBSwYlHry06DMWy68UeNWf86qVTXbsTAB4M4z72i8Wfs8ICUYI2Tr1Ntyh6c2
GC9JgrZGMox2m26eBGCLvIyO5VnfDA5QS90CANfqNph7QbhWJl2gW4KAeKY4DUkJx5i+J/lWrNAR
UyjdXvRfgxK1KcRgFVhod6+Qa9qGaAwHD/Ki4fFEIunYDNYZ75BdU5ksAuqSF3/DOoAJuzHHbFzl
xmK1+lJ+i9ui8jdasbCBEIjF2BP500iGEwKVPlH+YcxwEGEBvZYLL4Q6EPA4hyvPcT7oheIMAOkG
81RR/ihLAHsEqgRhBEWUlWIR7z1sWnnfbnZbslwltkAcYjdZ1b0otxn6JmzwhdbgVfnWd/yPT8ZB
Gvq+1QbTBXesst1DAFG/Bae5FimaaY03s76BFmhiN3I3XCaHNicX7Yyn0uBvFGahuGOXYgDqR7TA
Jl/fezpEmi9ZFciA7JGVO9GD4seh3zwQPuJ7t7g2ac0IZ3SGiMOKDqQKkttR44KgETejAYlaadSA
BHYXM0SIoEcO9Wzo+sY7YmIlpvWM192PjwERP4khMR6f5TG38lUEiIl0auhvpkt2MLcus5xLOD90
DW/zUhhub4DNKgluSqBCxnfdow445UNZW02UjrVZzI/GjH29vKa9R0nUnkNIrA7CR1njsRhn3lP3
3qQlvoBd20z4cu5p6kHMgjnOj+NoBnJYbQTsUBRT5KYo5NvINnO1Lfcjejc5/3JAR6rmrp0qJBT7
zrSZEGuIOIxR/6Cv2pkYDVg8yFtydixn3K3zlEyJeGQiV/04YOoDyFefilaUwXynvNLrlhuMnS5F
FM7AuhfsoINZG2/mAMQ7i7jwNvW0KBHzO81rW9Tlhf4C0i0PFcC0yI5T349KRlXvdlsVNjz6qpZH
nN+iEOUkZH1/RAu5ds5bslm+P9eRYBIjJ3+fYkO8JqiaMcn99pmS20XBp6OPhSO8OniB7THnKpl6
iYsJUljk9e7nGefBr3yGP0L1fMLFaPUuqvRitvLs3UPJ7pkIAKd2vgYMk4mHSQlhQxFuxOcAOSSL
KOsbO2/TZNrZ7gy9mAvfKcTeKEuK+oAo1e9bHeXgnGnt7aF1oRBrbJN1PLAtbyPs8bFAx8pMECJo
F2uPkJoFcn0FtE4vMbrlOb1InhXxo1htb7s2cecQiR990PnDx9jVJQvOy2/BDv/6Y/m35KN5/D+J
BsPf/p3//8FhT2lBav70v3+7y370zdD8Mv9+/bb/+md//Ka/vTYV//35n/zhO/jBf3/h3Tfz7Q//
s68NrPHT+NGvzx/DWJrffjq/4vVf/r9+8V8+fvspr2v78R9/+dFwf1x/WpI19V/+/qXzz//4C+Eg
//r7n/73L91/q/iu/7V99N+/Zfm3P3/Lx7fB8L3WX5UXeHxm6IEpnff4YfPH9SuO81fPQ0LmKQXp
7Pz2lRrlSsqX7L9a2pNY+gP/2gB2TdND0HP9kvL/6ivHtS1mJimldvVf/vNX+8Nn89+f1b/UY/XY
ZKiH+O5r8sx/h1J40nUt2DTH8l3X9jF9/CmZZh37xZPDVLGnttMOf+tBqfXR6SoZ9k5OMiVsdmhP
Gpe3RbsjPv0b5eYPCKbb80rM3U6s1DDBOVZwHQXJCW132cytauLpmg313HXVtAfAPRlXpzvMyeN+
FFEPE/NIy1l2iUsEHrN2L4ymyz/JcPktmvSPf5z0eaOuim+b9jz5p8C5rS45mRo72/vCe/e69T71
ZEjd6L3x9TeY75fAzz/FDf1nsvd++J19q5Y20mp8D7bg43cXxd/f+T+803zOv3+nFR9ZwDUAQWWR
qg2xztd/l0KSAwUTbVLUe9HlXxpveB/85inz2lscQFgtnBOkNzLCDLf1wm2LJSciNBEbiP6VFOzy
GFe+4/YDGhl0iFQYHlj21MtcJ7FMDyEUFEBmFVlkV9qp/xmKPt+PGg2CgxJtK/aNhRJQ97mzy1zz
JDYfJ04GC6jLz//4T/1jzooHXG5xQfO3WvytUv+5AIPHuLKIOLD2Nnl/N3JOnKNjfQKUGvZVZoDq
i1jd8Mz6x6/6f72/11cNXO4kR7natv6U45SvZY47sbb2g+0/5SlsVK6rA3kkffSPX+iaOfS7q+r6
53HXao0iBiwQKvqPH6TXlNSnugad/jSdAMa6PcvqcplsP7TQfdxs/hLv/79f0uVet3g1Dfb456or
is9cA9oGiYNh7IYHvRVVxnsi3hsbc+DOx4U165+8n39q1/ztY0Rd7rsOWUMBb+o1wed3F6zdKkRV
87DsFXDNpYxxJ+m3aa1v5ra82dTy0OjtmNgKgHnU9j8JmPofriGttPb5k2EprN9SaH734vhO4nyO
62VvVdT4YM0+0aIRohizYUnVW6PFU+LVh3/8Nv9PL8oCySPRcWwYy2ui++9eVMRLLFed4/4qh4dE
vrouf+xEs/nkvENL59HmYKH5x69py/9N3XktSY6dSfpV9gEWNGhxOVCB0CJ13sBSVEJrjaefL7pp
tt3NGXJoezVtZW1FdlVmRgRwcI7/7p//4+Wkc7kaugj4SCXG8OdvaoULNs0uW5Djm3chiU5tJJ+Y
hmQuCmPmdsX0pQ7xwUQwdWN71IWgKLPkX1zT/8XNY4i6aPKc4onD/fPnH6Lm1GN0es5nTW9wmeaA
HXKuryr59c9f7Z+Z+L9dUwbfCI2dtDWW7r88bky5T0VYA5NnWjWhuQVjS7xXx+B+NdcjG/4U//C/
Kl/XfqN2/emWVfmHFVhmYVAULqw/vzzcicYSE0rwEtUYmJ/G10gQin3GIATRHSsGjVyjZGylODtn
c/nNFckYUmWSzOziUyiuvOOzS2KA0EaZBlibniDodxQsKF4xlt+9kD/BeDmWWbZumaIG4yAcYoJL
dLYqnNKR0/WPcVBAiMXofLP1LdUyu2HsGZmwmbPHKS6/Wil7U5KCYOD6yqb7fU6zs6m5pPwfI9RX
0qoTXhe4QAz7XRIBdoeOYRsg0Oi+kz4AKhxVI/ZLJXpOu/mnSkY84VVx0dYRjsdXzHN3jphJm8kr
OdazlSXXZg5P9YQzyHLYkQdW3m+lSbzBj8DDiVMKLCduhPts1Wu09qQm60lczTNRwMQhGfnQwu9K
Qo6gzQLs5ED7zFaSDcba0Ullj2mbxj2TWOwpv1rSu/9PfpzaInZlzKq+XoDizNUGjNGg7dRZeFzu
pxytTy9zE5vfMZKET2yj3fMeok1Je7lJJNxXKylyUbO2eUietqmfsMsMh9LM4fUU1R4PPSK4kKI4
l8tGNUMc49GQHBpqfzbMen8m5cTZICPdXL9PXTQ7PdsDbFAR8/Uxf6jV51DlwapNIBuIye05s3RH
PsyfbM7hnShMpCwS6dIa0nCAA5xlcUDei2j6KSiwIIKo7EFA9UasojlOmisqKr0Lx3gNjVOUjqbb
YQzNpq28MnbqRbn1JlF4UHt5wkNQuekY48RIa8UXVDHcabXwakTDBgNevhNV/OA4dDZhRavqlCWR
H+cypwEAD1nUhkFknUdwUvs102+4JZeDQBozwJxhM3dkSqaNA85ra8tLJm+NUddr8nnfg1d4URjw
WXp0zRqZQ+OcbIYY0WZWqy1IJTcBvlNb04MiP82z0D/gFQ/k+Dsy5dLBQBF6DBzf1FVddlqJji5a
+MMVJRf3cVK5Gj08ZFzg5CqS2zCJZb7sLBRXEYya06+axuTBbERbiK3xjC/BEmXMTMlwEoz0eRDG
yF0tTXexjFGwHBobMhpUCCf1U2kt3+pgPWfMC3EIKXYOMJIblY0Q9yq2U2AOK7dcpxp9MPBG9cY4
7Th8o/8oWs6pW/qwGKyRtMrXDcv7ebaNOlWuJvwLJ2oFm6mGtmlqWAzMhSyf0TPIuk5cA7JXi81g
vPEkq53cdSk2bHGw4ijR4qnLCVsJZllFXI4EwRxOlPNbWcu30KjArqTZ6oZVm7iiNZp+U5oM7ESV
/VrBNWo0xGN0ddjVZqr7pNKvGQldkPjZZalHdTOKMFWUSVS4cuvygCHcLvGpMs7vMy7QhkFFJL3V
ZFuMbiuPyavYFZrTkl3cCCqJ9RKTd6Ve85HEtqit8qY/TkwPduM4/oq1JnT1rnuXpolhqVQPQSfH
o0eRe+MzlMxdLZZuFqZyDqLmtzVTrtMp52KB1wBpuU0ZiQ159HYySfURbROOa8TIItKi3qbsAtaH
+IUpap+gt+JSL29ke8hhy/1poELrntwlcjWYThPOP3K4kJDttBtCeLyRhX1Ext0RGbjZSVoSOcTd
x9C/2iA50rsNOqITZcvRRuHdqPOLOWWhLaczZYtZcWT96rdwBABjvuKVOi5l3dvhaxkzuE1DQ0ea
GjiyLK/3eJJdrL25I4q1PC4JcRGVO1mQsJOPAzAFGf9OP8+FX6vmJpGaz3JOfxB/0ksbL3t5xej3
rsryNYpOXHdE77L6sU81b5k5YVl7uYDx35vyshH1FsrfFDnlzE8VgyIl61GEx4hV66YXYulHrPlR
iWpsiPW8bYRlddq6f+cHKrdZUmKlmvXGYVCE4r70sy03c2MzMDK8iGOCk5OQpKKWthDcZlhQp85p
1jn3E41hRRJKmyyD7gO0T7hZsoCOFLVY+WtxMzK73NN+muwW0R4bcOkT8IRQaZmxqQnhnheGXjBo
anAiA2OXIJ0nLIAiilymmM9y1PuTKb2EpOwxt7H6QCRYHaNtR6ylxq/BwhUYlk8kvCmNwfnsJS32
Nb0klKDcQ3d4+hiahvmEFAgK22OhSm04kcqeM/HkCsCFUGLt/mtIuuMsM/hS+lO5kgattS9DqVc/
7scTqv4lSnrZDYv11qf1Cwn+jSTED1kufNdkJqVSyE8lcYpsKb21Bd3eMedRIeX4Zjw+LnERB9B6
X7ocmk6V6ntJVz6aZVX5TKuXluSE22Fxx9BtoKLClZKSVL3IoCVW5YHhwXyYGxFSgcIZucM74cM7
Q3/HieC0Ew+FdDzHHX8aH9E7Y6W91HdPiiTVXCZup+rxw5Tq17HMjrhdsBjl0XcNM2mRN0sjiLci
lPEoYP2ojPSsWkZ+1UKesmRePD3HaFjylLQhad5v6GmHYe0nMcaAKMSeU8YnzAlvPRRCITpDkn5S
7Tjt8MBtyyRxJgJ8BDR0Lhlx+YUECB9zMNkSaWtnA9Z5hD2nBf98a6j8w+5bEzkwSpIq348bxl/P
VYTzGPkjNvHwGarNkFnXnISEjx1HJYyBNQ9cQoEhh/3FLETYRmr2QU3bMTfNF+JC4kd1J9VQv8ot
wLM3zcc+IJO5bA1wK2xTygMZYAbJ3es6lN0DwahPmoY8K6xvxGHcJs7zE6G1X/c0wI7UJ3BK4wNG
Ei15BJ4coxJmF5fANjFa4dS8/vby/y3Z7L8WxP6koP3PlLXNr+ouTnX/C7Q1SeOg/t+ra8ePr4/q
/zz8x+2Petxvf+d3eU2SlL/posKxBZcOfnKdrf3v8tr9v2iKYugcOETJ0hS+z9/lNVn+mywxO4EO
r0goFffzwt/lNf6TxPmEAz7nBF1Hp/l35DUJne6PWsH9G3DkUA1LZxAhm3+tJCR3Y9aN1Yx7Y1S9
0DpllfI0Y/dmVbKnS6h5pCVeyMdN+57WNkt5+8N7dfn9hPMn0ekvh8vfvz+vkXdBJcJv/EUUAQnT
9XLHuHpc/HXY5dKDOFWnMnpCIQrERnbOWt9+UE7k0pLIEjUHRrUTRG9Qb00fwMVzoNUA9fwFNOle
cuxZC45L/TzhZcE4EbAT3pjZ25A5WRntB1bJZf7856/hL9zc3z4kmt8URny8Buydf3kN8gI+cYrN
YS+dxV2405/XbbOJz9mRosczwsRJPOiB/GKelMf/z+98f3f/oAfQ36yoYmYN+/IwPDen9jI/VO/x
Q7TRvPTUnoq35aH02qN5qv4F7vov7Z7/+Jrv19UfvvOsUynf0823Fx7yCzHGHSGMs3LSjsquPM2n
clcepUvxr74rGsc/Xq+6KcNcV0jmcdv8RaQc82mQZkZOe+UMNA16EPND6AjSi3VKdvNW3+WP7Kew
2xXPy07aNoHurX4WaL66a/1hx//nt66y7XblwfpS/PHQXvpz7Sf7kj4GUKR+3gVxeKSNAFOmcAcF
25HbYGmffBm4rUxSzRFKB5pths8F8wOyMka5EMuhLR+t2h4+JSB1V07juWxb4BoXd0id1JM83V4N
B5vH4VT5V6PjVO2z9OP0117rg7yJsLrNh368itQTNn7N3E0PqLyPTta0D7sDWCOD40NjLz9L6Qq8
bABg/I+ZwDxSIl3sP/TVEX4qNsVVPIqYcOGFfjS35mTtH7sN0DMAolBr5MrJjhjEURTYWr22nPcv
i2CHPnya5N5Kuou2fIPzSszTtjxoFaZbaxs1dQXJgeda5O79rMLRV940xW5oftFaaVf1j/WadV95
/dYrz3L5E4nb1iA8Gsxf8nHaC2+Z4GipK6luuin0XR0FsEzaX+JnelS2yU8H6JCo2Ff0ub4R+hhT
MLx28TlfxOtzgr0D3FL2jnE0KlzQN4Ie8JshtzFLQU4T9ftvsIZxQXQ/7DXXr+S0eEkQBc2z0lwt
1Ru8mWAcZ9MA7/eeQMz0ot/Em3jNt/Gj8jp4SB1+zGWbH6sAvjg3VO9+t47s6j4HtrN14d2Xpl0V
+1bvQBQYuVZkFzQuver9FvqMn23KQDu23mqrzurLVzack2N6it142amih9KpD6M/+9ZZ/IkveyyV
duskLh+UPfHtU8fY5q+NZ52HZ2wPfMKSS1+46k3HyDO3YCH9xIYRkdigB2waCjsuflf8BSGpflnO
0il676DRWNdIAS3w3HEfRI8lZ0uSyLZ4B35+ir+sfXOr39o3LoKGX5mnppsWU1sXmJajelyeGhl4
m/a+H5HAmpc85TAnBd8ct2a56R+1FmMm+Hc0iyfA+vxVvgBYxmGypZu4PJi5r1xFjja2Wd40hjU3
cStc24/0pF2bV+m6nM2D4KU+qYcDGAMnc/Bm2qm72o+YW4Lqhpbga4f7myk4sRPu3jkU8adTH/+O
W/qxnx0Np7bfJEf3h0fd7zextwSN/zY7XyDF/OWQfSN8JW/9R3LJT+HD8Dq2TPexpNv6JduRCb1/
NdWWduvOcEKXStLOVuE7bPrETclLNa58T3h40ieu+dIVvQwflk6sIrPxDHmkwsSGEI/DqEZfblx3
83KLEw+aqMjlZVt+6Y977jbaHlu7ehUhIpZ7k1Qljzk29Cuyoq373UN91O+c4g1moMIVNtWBO3Hd
FAc6e+sYQM5B83CgXxPhuXo3/B46p43fpoAb9zM1ZN22Cxe+fBTGTaf4eFoSxZ+xmJkeFTzZu+pF
gbpT/NTFVbiVXqQXJVC9fqtqtrnJMST6w2ndDqfmpO+KZ2G/Xqbr+CVr9txiAnNattcIeIsdcyVz
RCL785XWbnGVCUgAFcIWCm7FdKOcsKfTYt4kvG0dzGw/NPY0uN18JXXTdvu1v2AHW0WnkTHGapyz
XHm9hMtpXjwYO5I3zbv6pXzI9tG+P3TZrqqfZcQB49PK3nXhxXiN1uytE42g4Tic3M/Xld09RssP
UkaZeulTfs3n/hGk3qdRVh52vYqaK/G+Uk5BeqQcPPm0wAOQOlg4AY4keez4W3gdH8eL9TLm+Jqq
pnmnq+0Af1OvZVfIcNokFh98Zje/il/mm3GTL+JlOWMxADRp3+kPX/1H9Nbfxmv02kwXGrY5LI+e
PDfOXAPkhu01eBzcYDNBeQETHEUf7QPW1HVfNDbnaItjVn5qb+TunP7B/NV/w2uxRht/SjYehlO1
K3kqicVOfeYR42OgcxNy5+iQtrzlHQ0Pvbd6o8dE/aB2mB4Nbz313iwfpWfzzE37zVxTfhYtN/0O
oYwWdnmTWQu+dZEGjAD/Y/1gPosjrqXvRdoKr8Vz/6peRS5FEGg4jak52d0TQp8M5RR0Yt447n1c
KWQs6vEZM3XIT0gaCDmHGSZHkG0z312a9rwTSYK+0iHQDUdzCKZhq8q8LYRGXDJc5vAYCtsldVkk
cO/3L6prHLW7QMU51CFEyEOoSTa6daODswz3Sn9pJL9WzoOwYefX7hn4wtDQD2qQnZuH0Cd+ED9r
dMS07p2cPHCudOrFBa3Y302CHhTSOoWy5kZ3BMVezPyy8CbVm8enFWzPBnnnjQcgL5K30rWu4Vf0
HUMqYpL5XJeXpXjTGQbGg58v6C/bUfW1xUHayGJvijaoXCqxftYQMD6/CpSBbqNJpOyvWr8Hucer
RBpAf8GAcpEP/XXh8qyDuP1QlD3Fd4X6aal2yAZX23bmjr2r1D7RQU0wrbetKcgQw2a7qF3kAMRX
Tdor6X7OP6UYQjWEg0Hno9WdOHsuyB3q83cSPvJkNdjj9L5wXp5ZPq8GFBEWBmGvDCdtOGVX1Utu
2Yd2rl+V6j1/HelnfkkeqrPyFJIXkPrnFI/KtnPnm/R+Ydnyegcd260ar24ETq90UM3ciUGZefU9
7oM0Yi8dTMHABNEAPC0sJ3eRXjDI7QEh2ATYHHG78GDcrF524VCcL8HyGVVX+UGzmFFkDvk6eyof
h4eYr4aG+SIdxcfmQt3E3dMIyTh255jgpj1fpy/EF47ZXH5N4o35diVF4Aw+l2b2VXnaIQV/9mI8
mn53wfyabqrQxTm0kNV+6N9NtGbRF+SNVe8NuFb1PlEd+DRg/CHRdEEaFC6iP+ivJ4iq5n54KK/5
L6Fy5uNdujRtyhT4TfWZ/KSH+Q3/zj3D8RQfspfwRGRGoEtYc6QoAMmzfjcvxOwpEoDYwN5HloOG
PhrFaXjCc+P4qCS8VjyjovN/kwXgVhVm4x7PIpBT1itxUALdTK/Cq+6oTzQ98JDIfumpaw2OJJ7S
7ijosU0hu46G3D3LQF3YCCGGjU483kf5cBOmTY1OrApvUvMx5Lk3DcUxVxevA60ovZK68ebq55+f
TJS/lEv//YAAPRUKMvNRxux/PiDgGBwLeiPGfZZsZzYp2meeoJ0hPOdOWr5pmPnrr1L6MebT+CXp
RLjddbrgMbOt+WQtl8lqidmfhDdW7+VSQPNlTLDKB0k+HHth1xQPRvaUsWC2hS8ruxHWFDIlkJl5
V703P5m6uCkGz20VdEF5LN95sQh0vug2frtZgtDT3NollO7N7upyRR/wLNqRx06LB6bgpG7mlWfB
/iQqaXcg5uz4kB7kxelVrwpfNBBYhuzL+aPJI/dgPCu/uOf4nutDZbiDvlciT/5ZPpaj+KSFT/Im
fwpvbKwDBjU8RbO9Wvuz4LJhqC+pb3SkNOyZH6L5sFqvYaeeeCvrvd8rAdA4VhGQRlJwR6GadvZh
rW60qeZtOeyb2oczmNgix05Zc1OwvplLiGLR+aq8X4Q1c2C33+tnz1J1azfF46T1gRWI4haUI8Uc
tmFtlMPwGndfTXlTXs2rsVwik5zDEzDnYt3y2ofuc+yC6VRcLcsfGVK0kish39ahn7Y4SQ9TcVL7
ZwCh2RIoWiDVgR4HkhrM46UZzriZpWYjjltl/NarBS6JPTBSrfyMX0tta2ygJjbSAFYpsCcW6dWf
8F2eoA1p2S1ej9ox5wRHT7yXW652o18GEkjt8UjpnwVAe91o94urtmer9flV2nLnSU3CgQqg7Jul
PArV/qZBufuwrqUtfg0gNVKWcMxqJg+T9G6td/mSXJvSbWZXGPZ2jWz9VYVn81ON87dy01E63ulb
YQ6mh+R1lnu/saSXiftOREYPN0v32BWNQ0Ybi11DLQZrEVeYcEwGV6r2BXnQJfmg7EGKnHbDKIE3
i+JowxXQQHWePm6cB4qBHdRVnlf+RTKafbK7aNtkeR6Wu+HvpOu73nruRr/xZX/0uq3iQZ58sgJ5
h7nU13zRgx0bOqK6yT7L5Pd2sH9LAvyf6XunjzEpf6r/BfIe5pn/Xtz7j7b4VSYff5T2+PO/C3uq
/jfcLqJsIN9ZFs45pIi/++aUv6mo2cAUJVHFraDyd/6fbw7Yg4nhTr7ryNq9n+yPvjksFiJTOtPE
F/ZvCXu/Wcf+5CiQZHx5uszai+XoH/wp5qx3gxKrhZc1UpAxxTCJMePdX79rmKT+FHf4Gwo9vmrx
psy1ZB+t5qYXCxgMYHR3IONbt9b7K9ZmhH0DKpIUQ/kVUz8cs8VtxQpr5724QSum42//yrtptZuW
ekqMtf+qhYzYwZ+VH7wY/GNgjbjnFUzVvDtE/qA4xdPc6Uz7sEhU2mtWFa96TS9K2A+x174O2FTt
jmjTpp3vyl8FfSgz4VOJOa6g1p8n4VzScO4LMGA8hjr7eY5mT4LtTkzigTTztzhbTt+0pivMA/xJ
SeHJsnYPc1wDCC8EicCDdMzkYdiPa/ZuIcNjXuVxW4DmEiKBwY9aXfosOnaVBV+nFEM44el7LOt7
WeqvQ2MWQTVl7qTmhE/NEYKSmbOlI8uI9T05TnCK477/pbVUEMGS9XE3kbFpo29pTF4gnbZ2p1mD
a6xgwnpxm7Hkr/MVA9RFbasnYS3fk/hH6IoTggABlBaBAFAY4x+2kqKxne4V9kP6rLWSwzQoWNuI
Wg/xTBXbRal4wkjvZeeKQ37UovZLjvurnEyvSp1sa3Z0cc7hMU2u3RONXUGmd0GYj64YpftSUenK
qn6AtuyGtQlWxHA6f+ivWMb4fZBVd6jSB1UiAi+38o1ww3lY4psiTkT8GNllHCeWdTPBr1ja5RhX
84H77VQHwlIf6qw9k8CgYh3WrdRqG0NFCYiP8Ko2MDD3fSbewHkczQ4RR2ZHztEo2lhCvYc/eCbU
/FaY0QkmxbbIhy0BmJ2VqI+6/JBXJm0vzVVcUbPgf5PqcquCA3Utg7L9GJTOEXn8KHJyTHrrpqf9
S7PmZ+yCg5psi6HaZ+noNQ17ifgYgT7oFsOxNEgXkCFP9xeD6XtbgQ/rAd5ZOTvQKCD0fKgxVZqd
eaBq5zi3zGukunXlpsGVU7y1oE1m4ur0TFJ+FHqiYlATcaaexFF75UtI8jdNW9/CYnwY2GO3FeJQ
uWx7BvPmKJwGadz3unqEdYBXG9VKGQPmZDRccwxmH1A3ykekSa8A+ASn1+bvkPwcu9nMb2tG+MK+
iZVjtgo70oEvxKQuZodoN87mISaPkkdc/1l46BSc6pnwmSnzoUGsgKj2AZcxtomoFdBwUByS8K0R
jHcyL7Blj5Q8BUIhBHU945RZglqKDxoLSV4I2x6eRJ+Z2zkC40DGoViehND4SEuG7lOJQ2dC5Bu7
9rM0xcd+wmZGfiAz2a0nqykzqYT4Aqne6Qi5V+N0MKr6QZKfjSE9EbR1u/aJHBqCjuVZ6uDMJgVR
WvxGTuIrzNMTTHYvHpD4lPmUFN1zhPkZf4/yM69qY8eScfSteP79euq14/2PmDIK0twWNwsfB3n1
I5bKm2wMr1OpXtNQebKqoCm092bJAhNCO6iuj05NP+jzehiOTSc/quMYmPCN6ko6Wq11YtZ3XOd4
S/efXUftAT4NoaeieVrvmEklXc9iYQVxH+0now7KCIKqUt0izgnEJKdfNQPhep0OZIAG3q37DnVE
pRjnXyOrfhi1n8kwvNb6zsLlOnTfwNu/opTZ+GCJqz0KhLkrRYSmp/1oOiAfEZbKwsVCGiezJakA
o6y9RFHzOljyS88I/2776kwVd7546diPTpX8mBPlcaekeTXhbCP9fS75speGNsjnIoiqAnRS+piX
+ksZ9g+xWnoh+VRT0I8Ldwvj0WOCajLSQKupzVWa5Usl51fSelAvOJVT7xXkZNxp4PYGCXlyjpfD
UFhXKHLB/S2k6+tdXt/HPIvsRiw8MvhyUGs4AsyS1TDBQtM/KIp2kNdx2ygrc2S6ymb2U2lx7YXS
m5Sz3prPTW8+gvV8jYTlRryYeg6S6evy0EXDWZhhUfNBaFn2QAHAkTXgpRNuANAER+DFYTqPa1Rt
oBNjInTEIiDjAkV0ZiYFlExtjanzl2Y5h7ijiO8cxc54pGPMhqLD8R04C9mHFwC4tDvGB1LY7Pxx
AsJ/KTFAUVyF60IAUD3uyzENqorVZyj2ZOz4lGAq3Rewfho25rRdxOxYJtYPkHbLvVvi2majge6g
1flo9eWZVKbbKfKphAJpU3p9NkMhaGR/AF87pOqroK0vo7l86nHqdD2oIEusBzdmrtNyItUSuO1N
JVzzxtyl2RbG+JH27stcqazO0fMQCg/VKgRlmwRcFi507Z0xp7tZeuyS5CCdliXclePwJlT6VdKK
fRg+J+P6oA3DRZGSJwjV4/LAj3Zs9R4bERvjan26m/isCLUpVJ4FTbrKjepZLFz1ZJxaKXyFpmvq
xkdFxUb1CqRnm6ap3xOHKqi64xKAPf3UZq1Hd81RHB7zrgqstT8REgMAOxHIIh4VztEGbsJVj/rX
Tm+ezZRVrzNUVqhl2VC/1fjw1Q2nR7NsKncCIAsDS7pO1bqdrCJ1isQoHHlmsoDlUZ7uI1QiBvYU
Ns9Rr+wSwZfb9qSU2VuYJr9EPf6EHnBTE8B5xR2Rw2e7hIDTOOyN2XBum/iWdsW7ZtQvjc4jg9yg
NcaPcDk2sfI+xaI7Kdk78akED/0EQiY6wB8UM3Vj6emxqObzqBq3MVefq9zcr9Sn9FimeN5HEkSl
bPkKQVc7+TDtDXySmOGeiGrltNTYZlV+FjE0nVrDQNiLPWJd+AT+GIhOCNuEYvm4BFdp4BhaExL8
8vA0lsYvCwcNzWwlR8EigLQmYnxQJfmSJ/HNAlOnLtWtlRGP1OblV8oaN/7+w5NTrk3/fjsro+Ym
YrTLxMU3pWoDRhdHF0fKREW/RcfMNgOTiEqTHsF+SvaaFseZ0e6sDzfSUm9AcZ9auePZowWPiti9
Ez0IVEHbVJsw5bAH7OCh7ZPL0HWMkpP3dLzDR6NzqbFhUkS8y+L7kCelPRuMbASZ/UeFphNqxmoj
pUQXUcCypCb7TM93ISDOY48j7UrMUmC50H9VRuwZPPtPkUkZRB2RutSzcRdb04PQYFvmvMwur90W
/XRdpDq+zBSKHxkgo9+rHJ9LdYPHt8vC3ukpdSSJ54V91waGEF1UgfiaqE7PSsZB0zBDR9aznjuQ
rSv0crgNgp5CWvqe5klFZyovtAgwKq2kLYjolK+BHw1M81MmwQxbO8HXZjOiLLNjcKjVD9m0PHHc
Ybe3zuC5wpQtJOTrKBc3cI8CiEjMUoX4HSzjCzxq+GhS+DVlXeOXKk8hehdeta7F4gceic3e5NA2
0Nns6BQbzGjp8XEoeytioztQDlQNXMDNiPW2qZKThQQJHOu5heWGHhZqthRjep7jm7pSKATkbNyU
qhdDcLJDigHgRGk3cSrO5JCDdYy+kro51IwNw0YQjrOZZ948rD9sTh7XTodqJKPz38FSKXqZWtyP
0/3yGrdH2HnIL8AovXUxPghQx55FIWAo1+AV1OLZtHhUDL1yvxq9Lp+YqiWApQrwo0mfdK4u6BFc
jQegdpo7ypLb1mGLYS78SXLxVMTZj7DGlTcVPPBiTbHFufxk+6r4vPTDOjOnpd91DHrcwHZjRJbt
JyLGTQp0YQRH2XMtIF1JCU0dqRAG+QpYz6ydklMY8Pj0gepaFMG0q12xJKZOpecHTaROBtTCFacd
G42EVSi5UPi6MIpgEEM1VezDmnsDyiBErWobrOpZGyJCKyYGQNW6VRO0uZ5cg9zojELa5KDHYudl
cQtJoMfMpcySD/5s3mHqYxrEo+xMZ4FxDkGzQHIyP8GPJa48NJPdQgy/N0YkXmxIJWItqj6KijNQ
53BUJmzBGqdUnN0VYSDojWkr1ycImbiVwRrT0JeVQTxQ9iI2dUe3hfJDRlek7KPY9iQF7LJcg5Ea
g22hoeBoVSJ5AkMfVVqnJxwg7CKX9lLfY+WCJn53dXzE4h/ZcMUSx4Rt7HAfx8U7Ohl6FkYsTxbH
DQ043MXDjiKozAzla0PRUm2c8sXYQl5pmGdhd6stCY6sMWcUE7TiZkgrg3E/qmu16o9kGndxTrG1
0TSnESSybWrZCSZUa2N+L+kSRELWDKa5QxjfpILpop7k2Hoj6WVRF9TRE5wC8UyRQ+zMpLBzdLV8
7j4ApUNujlC1FelLozN77s0buDt93/OtSVTPfkJjg21OI0M69gpOLWvioZXD2lMUvnLBMVhrE+VF
rKwrae52IyUJsSzY5o8W2/GwvxG8TzbRDAekHxkv1PIY8rjjaTBJkzOiKgLYMTaGNgWgL91J6pwc
YLMNAOyWafOLXAiq06g9QEqDeU9i9e4smXwml7iRel/W+aBMrH8tSqSicLaZYz1QYvlqDnEgo16W
tdFgvmVYZA19ySivOCVwgCDsfsRNTQvw/VDbzr/qnNG2QSUHsymiBj0W+9DMvbn/KVdrsyjZxiQR
uxs7sdhKVvmg8ZlT2nuBMvIu6OOnqr0p4ygd8BbR8FOpGEoA9mkNLD1L4YFdTod6El4TmXniMpel
LxolV1yYkVPOTYVV1Soo7tjKkNgIGioST438VCnNBfM9IyOTQe3cATzMSqkhwIHfNxE45mgJCfFc
nV7T6FgLE5ikadX/k7zzam5bWbP2HxpMIYdbZjGIypJ1g7ItGzln/Pp5uum9aWv2Oaem6rv7blAE
ugEqkEB3v2s9a5mE/E2C4h2o9d6biu1MciehBa9JTnm+PAQ8Q3BBYNdIK+XrxGRiMEUw55tdPYdz
pB6rcUqWmlOvkAtTHybBNPRaEfdGJKdbs3Ca22eiMwMYmQztod63K4tOnW13B8vaAYPAA/dmFQlr
q62hb+peWQjTKG599z2t2zvTpbilbKMIGlFIAiW4X+wMcPTWeWYRPUSE6GpW00Oh/YxDhbAGTXsi
quvBG91DHlLniDWt2Ey++dTaSOAB+iO2B9ex0AzBIRnNx8DvjKc6aV6zNNvGzHCyhPTZOeONS6WD
51F8IXXtwSicDw21eKPkzAR9F9sgX6WjDU9wpUBoZ5l43tXhsPLm2AcF0Pwwu/KVcOINlrAfRiiy
wakr9dZ7mvUf7qj8HEoxajJxKZSK+zNFt7fMCoYLljCQaIr+ntVDTnG52vgwTZY6S+qN0901kUkt
MjVv/Zp1azFEVlCEBECkYHkoVP6MsmPCnO4h4xs71J93o5fBukM54g/o62rrzuzMhmhbbjhhxAMP
kse0ziqWsyo7fjFc8wbs+g+Wmxdj0KJrYDCxKTJ+93z4SWZTsmZp8jtEdURPeWesMobYU1yfIpF3
4HgTDOnJ/Dlo6pfaS+7rpCwWHqxhMrWQbIuHK0wzAJNEUgUMy1oAjoueOpgTMTVwSE3aVPEQLWMe
0CERAwu1OGF62/NdiZapyUwjrLedrqy7MLnr4vhBATewiLP6HPamtZ26QfAk3ZYBdKsR4WM8B3p3
DGLrqJntvAFrAJt/wrrhLrziOA5M8coaSYMToVh5axLt5DT9j6HjflGqTbWMan1cV0HbUwaNqEk7
fHMC2L1lJeDdCt8Xy3eGlatVD/hc95VmIbUoGSlix0CdkUIGdc8xUHIWNbx2HWeIV3y3edL06eyU
W6iLLDbEr1jsCPzVSAidWKGDhd4ep/qcYChnxt8MBGCq3LrraQGe+lSrQbPqG/MmC8eb2RvIc5uS
ByWZX3q9w40PemQkVh7DTP8a6OOHqeTbEanRjK845fa2mDsQHvYYLXvSQXYFVg3bRn+tj6YYeYe3
ZeGf4jA74KDGCsS3sQwoMbk9RgLHAtqinAO4RDiOjDMQwnvSQm7S3q9Wc3gLaoQ6pa3fw3gdV9wi
n5iQbgs1/UjI/GBKh/s8eY4LZT+NiMNKc8CpYRjxNnEoyr0T2A0Un0CgReNlBmWojDCgnFn1ANWj
9IUGmvWSWRMjl56PiQnibzEXwNoBU9dLAx+wEhrzE6K9TdV4DKcVv78hjKNbu133k8QBHHxA/fzo
I8MTsPBC69vo8MMMCRrm8UeiZc8aM57FDG5h9OBB4qqZhvEVyTiMpskHst8j6IM/wL02eHZK46G1
/HXkWyfNycGLQYUlV41o7+S5U5m7ZNGRadPOcdNDkzdIqtX5DJFnkZfJN6/kM59PFPYDi2FDqBwG
q3phrrCLE/IpyDozXOthBPlOsHvGo4BpjN9RNB88vBnto0kNMPO9RaAzvOjktBGikW/z1RzUjDo5
wF7ULcVDq7IeSIrI2oE4jcEOLRZgfjRKM3zOmcFY5oQ38VDFS3ekMpw06p6AI6VeIzAeqVujbWD1
5wtPRDLNLYAUFXHWtY7IpNNv5wZETQUmbdm3g7pXGSbGE7yoGHznwmJ0gOfNU1ZB5pH2Cf4Kpiow
LTWuN4HPVL/Vsj3DtOIFi/TN2A/6mlyMbhk+EEBCyIlGxogeQgnJoJNE1t5PdHRhlrbRi/iZSQdL
YnperFi9Oead720b27kjMgvCtY7UTQOzNjf8gpGRcftRvHU+kWbqFh4ubzifsw2wG4wUCOsYGhP/
5S14Lf5rVCmLgXoec9N6X+QJs0EGTsQshyvD1vajQqjyEMEUgg74FZu5tS5bxV9FurMt5+5HANoZ
U6LxGncvhNnsPbu8w0xxArHF8oPitYuanMIEZuSaGQWjeWIdY8t7q1OYxlbhwSEZyuU82LcjgoUA
QvoCnKazhtvckSQPanLKuL8FoNeaDuJfOb/ZLWqUfmYyZDLecNLme8BdYOWNHWkdar1J0v5jNokX
UzuG3K7D9waW5Ap58TcmaHwOw+BN8YYHeMjVIlBxNUR1/2HWXbOiHgOxUdnrDrdtJtVrNa7uFBCM
y8EIy21SUJocOlIG0kFZtH7D854o7UWZj+da52aZ66w3TEHyXoE6IXbAXWLoapdDM9+ZraMi1DEx
2cDF5T6kHrJBJQYrIWMSfyWJKHsH1OhiqvhBZgXOvZO1T5VjY9QqTWNZImYiWOE2N6If8HthjDvM
K3Qt0bd6wZTSg4pllz8Aj59THSR+9GEn0YReZCK4cbBelfQlT/pHLZ5/MP3RmuLQ26h1Q+2JWOd3
YHCs1OgfZQRU25yHj0Qd9w0fL7JI34n5QAPgDd/IfS/XzkhYpEoU7Socga4o7jtZ1T+cxv8Y28rc
trD1F5k7rtryo9JCfo1WYbrXwaE1+ozQx/SBVKZtYDNiSLF0zsqWGgkrROOWeJoSGW8F6gyOPJpe
iwW4FHWhB2hQRDotQtNEu9nEx6FPQZETbhzUqsY062zZ+87w92mGi7MVIh2QaOt6qn5qFbIjcuka
QN4br7PWnovuJ+qactcCRYGoAiZBKwj4blvGhLm/YUxyIsp2T5RYYUe3ip7ezUG0yQAbENVC+ShU
vmdE5i11Pr52akxg/vkLbr0YCCs1QaSdbXZCSc1nbcg2JBtRX3eNg92z0KTAKUOsDDRo0zYqirA5
WEEuYABnTIdwQKxgmz9zTSFCu++9hWkzaXZeMD6NjDv5yw6U8Enk2LgMxUqtjV5VhU+Q0SFeJEWq
3abDqdYKrul7D9OUi2BVFEpBc7Bb7atlfrGd9o0cs9dxqL/YifFzSoZ36Fr83O6hsnp0fT0TZQbl
IQCKztuCWb6Jgzcb001mrBlhlNSgpk4Fv8udo9aZ09RfBv6Oar6ce5dpYtxundaB7naw0LK2OiuI
Hf5qVdHXkVjszPqbLArXDWA9bnlKvVjWjvsti+KONTx7MxdpvLZUbmxU6swbUh3g23iYJdOdU1br
LBteVL6Niwl5i5Lp8Ql0PYTiVnU2jFYxrkZf89756dSkDZWjg6iQf5AqiFO2how4ihaTXjo8Qf3b
DHTIklUrBDDxUiO+bKlFCc/9hiBTsSDqjh9JCNphqrChNUn/QUTJ1kp5SKkgvEIN+oE/9wBNGcGg
OsF3Gq0A+07rQLG3Y+/9cGxf3RhuuMZJsO9dhVqYttdgAaxIrnru4uRrYDJwYNS4J5YsRC/y0zcQ
Nejwr1nDbw4lCKlVPZb90jfeoHI5e/0+a0g8INnOWWGk+tr13PvsB/se7ycWwrpdWGAEF02vDFuI
LU+hrkxbe574lYjDA4pXMlsBdr7KFZvv2RAP4LjBMpkQzjCQFjxzsnwNSgk8YJtv8thj4jSptyG8
yJWNoFbXhjsjHxtsrQ5YveEHmHLSckkC3qIZegQi/KW1iSHMgg2LBRsQldzyWvtGJweVn7gFRtx0
3YLcGjybrPKH7WATHxb6YPm9cxxEMXDuqeDuyQ1ri5UP2du8w6K2s+coXuqRMi9s6x5QeHf0I2a6
rlF9IVPlRk0ckwLyzApFOIqpbw9CMEdw7HVaevBK9SdGwnhnuDHKPpwu4UFzqaj1lfnWWdgkIUf3
xz7JvzelW67rli+3EqkUQup7Wy8oQbL8mFU21sBGI+MGApzwCdt9l22tfNpBUcUP04czOM5CW1oo
VFKcnUQ48/QlmmY9wCBnKPEyTTOlRvcGh+IpaqJ+38/tGYTbss8eZ1YRlo6P5Z75tj1WDBddbrIR
TFkY5+OZIvhbHs8C8+mxskQq4nLQ1VWhPkGoehm5x/px+NLMdb1xQZQvgQwdGx823xi72OCyG6su
zwOF22UdRt66UJYsRZ75O0B1d401PGI4nWaabQgbUJae9zKGKHmwt8KMbJK1iHtY1IzvT2GD0a6e
8+PM8JKFJc1kDKKb29nN7pJMsQ/2lNxrrHFt+P37vdlP5c5v421HevoaPioJKZbukhE8RKuoZz3Q
bzp7xQjrIe6H8Us16CCE/OkEn5W39m4b4ay2hMd6wmytCtc1A/hqTQEHuWIjPNnCnZ1In7ZwbFfC
u60gqHTkf0n4ugdu7zbeC9zervB9R8IALpzg/P4I0JMcdzjj7ZoP6c41/Z8hHELsnZjJedtEmMtT
XOaxsJublvLCg+ejrupnotOiVVZ42zD1qpXSKfZKd1U0d2n2Mnj9LQoSn5AEtLQY3FsXq3shPO/C
/D4KGzyDV1S/9s/MY9DRCau82YBHL1a6sNCz3svoX9jqjRmDfZ0x3YTHvVYczPda+OHjxR+EKV/X
nwtWwpF6PtR49idh3m9x8buDGW1dcmRCJ7qPm/bNgnX2Sh4ukHUbc0Qfmqs+VFjEsbu7yCzx94wK
Qya+dDyXp2NeuA91VBWHADKjMvm7iFGSV+KAEaO1jeBTH8bc2rJoz6oFLM29DbHAhFzgC4RBFAMz
iATWIEdiawjQQQ/xALd2vdYEBIG8ixomghIBRwgEJoGSrWG2i07gExoBUqiUlUl9/dCJhyAxyWDY
BXYBiGS4UCEx2ALJ0BjEO7pInDXD+dmzrn8KM/2Ax68/6i7R5mn9wlpt+kga1i6MHexCAv8AR/id
/3Cy6w0GVtbPUoAicoGMMAQ8gunXtNUEUALy+HIQiImMLyYhU92xLJ8JtyXUXeAoAgGmQBanHUbt
wIAhWeBxBV6BrpskP4slFeLQKzDFCwPWheECvUigX1gCgyFgtpu+Bo1hwciA5rNkfFZAznAgaASk
FhIOfSpVM11kvbIDLQzlbRNStKtYQJkgcdgSyQGbw6AgWTKW9GF25GO/aGB4eLA8DFZ+xnZ6cGF8
xHW6w9JeDPWuhADiQgIBt3h2IYMMEEICSCFO8t2EGwIm8i4XIJEIokgGWcSAMILf+ASR+6st0CNQ
MQF4CRoJbtxA4ElsPOtKCbCkdZInh7o1Be0enkkO10SHb1LBOeGzQGXjKYR+ImJjkYXcjVBR4A/+
jHvtrvqi6NMzSH4ijARFpQOn4oBVyQRfBWvcqQG4kgJe6QGwpDWGlBAkywCaReGjtmVVC+UH1Bbg
LbWguOiC5xIDdlEp/oiByAjonsVEjOlNhXVazw5uodxNiYYKPbYeimBI4CqY7uq/rhAxHyaYAxvM
RBfpwQrTQ/97RiTCYsyyF1J2HhuoYo5i35JzAUB6YJXd+vJfV+7XCGgrAbgVqIK8ZbX3jmBxlaqg
cgk+l813EFwXJNx4rQPwAhX9gTIlHQP4HoxLBz9xMMP07qLMzHIZMP2fBQ8MjO83JYYQxgLkz5wR
WwA6rBYMMW2CJpaAFYvMXS0oY1VKBdfJ7oum+hL7wdt/XflvhuCvjYDYFEFk0wSbjfFDfNcjDpLU
NsFviw13Z5cNOAinfnCMaFiCJKUytA8E+01hHr72BQ9uFGS4QjDidOr2AdA49Fo+s2U4cpUgyimu
62wCyi7EnAx3mYsJzI37C0Pq/6Sn/P/RUm1AXfrXosvl1/zrxx+aS9H/IrpULP2/eToCHFRVx8AX
rdF0UV0qmonx9pfO0jX+G/+0C7SQMGJe2cjPf+ksQRfayAgN1bJt0WD9X/zTQsr5m38a8roK+xAs
oYnWkp9J/eRHLQjbDCaws/dujAv4pW9dZW/rWXHbB2NxC+QWpH6JB/l6jJUX7EGDWfxqkR25SnEC
K6KjHtQZGLMm9a5U2kBd35/PI0n2539qKA1S0+K6Lsk3NrVDwCDyspG7g13oDIBEy6dmPYisTWXq
b9fjlTEG64ry2M1Q9sVtJzblgJ2F5VJqW2KXmKN689t/9h/839af/nP594NXp3lCLmtaAAj/VHVS
F7OjwZxNRBfePdXv8FR7rHXa8G6txkKQmJpegFuBTafxd4sSH6xwYkRrKHTay+B0X5UiUH74bonC
NTC/e3NPcKpZho9K4zN2QyG2761oPLFQIWDiirkTFNWSxYGkOpReycs+6KqDaRj8S1rxUu7Ldrlx
nJCo6dzYfe43m3qwMhrDIquiIA4nsKsHHmu4/cIyPhWlUq0tPY1foOD/iFrT/6GUzyEQwI82Y9IJ
K24CUAUKxI2j5D8B+YTp/Kr/5Q/LZ9uAEmc7gPkQAX/6YNpwvGaT+dq9WynP7YinpNPb/tCIjXzF
XTRmZWmy1rIVymZ/uPb7p2PXcwltrQ8+Blyn+Kgxaz+PRBae/t7rxZ6SZB/VUIIT+Gsvq/ETmsBL
KJAo5iOhPeZqQgi7qcfaevRytTv2o/V9TkoWjynG74pOM85mTFWLZUl1TeA8UsSAie66ET+8YQRl
xbg/mA7XzeVgpAUsnGpUpmKf9JfRV5JTODjWPWtuH7k6aPegOPA1EGd95IFlw7QdwudeF7o3SjE/
EK4mivqDXPFyEVfT9KSadbRpYt0/MHh0/wPcTnL7/vxnOcSKaZD9NIv1EffTPwtJVUTEcl/eN2Ak
ML6oxIM8Nr32HsZz9j121S9zN2gIf3wWSoX8iyHG8PTvOsQmCkhKAhXpwSl/Pybsm1AfmnMsNibw
5jPj1wQHsNturscqF05MWXV3mY3rNc+K4kDer/EMvJn1smIsDm3GGF7uXltL0WpoE/Plrr1D5Dqa
SvwQRWr8gNLdpzICAUruygbfnO2VuL+vr8eUofhmtFV1kIdYrgnu3EQESZB14eWWdRjGyD7IV746
c7D7e//aXDftQ5iHA1Gcbfuf2AP651uVptsULG1LQ/XvINMXeJjfBOhMV6Egz9Xw6NjPTpQ6SE30
pN04cUnVKnEjxMpsCKbD3Pb5pT2m8bHP3eIweXfo8tgZs27c/ON5fKwfJ8Kwti1Bwper/mO/y1uZ
MSstFtdeyk7y4tz5sYhd2nVFIGiS1mJp2B5fmpbZ0YCM7sj6fH2vdGp9bK3pXA5TfT+IQ95fh4h7
7RH/id3GHc5WUzb3sps81HOSvIQ89Od1ZFdAX5dLQ+k3j4qnIZnZGq5y22LOuq9y3d1bYf9N7tmU
Be7jKA9vqomyqVvHoKJHMiu2XgSj/HIGH7+buhnwYyUqZstZs5wbQ8kebVIe8U87866L3eEwNgZ4
7sBLA5hbjrIiuc6/5es13ZDvmq5swK/n0ED5XhlA/1loDy7Hrg2FDlSBZ2u/kceiaBoXZEFQEhbD
7nTKft9cjxVt+jXoc29zPXTtez0mx+7M63BrAnzDlV7z3bx2DGtmVf/+KasJlMwfTwPMILplYZ1w
TXwU/2uYAjHPzOyqKh+RqxrVt0pVDuHUmMep0E04kLxKFeX3Xdkwtd3XriMH87In+kbxHPWL67mF
4kJPrKzfDn26XKwr4Dgazc4ortisU4rLqEHfbCGjmQclSP0TyQFvLYkJTx1xkg/EiyKKnaynXhya
s3ljR01xLw955oChW4OUIXcZJzlLct+R5ooTXIB6G7OrhzVeEPtJzUfK5xVSInklsL/RpvXVUaHA
rUcsBSLU3oMdZJ779waDCKiQtLf2ZKSIhRbxUjbLFvlKHrvuXi9DQQdLw/US1/M+XUZB80m9H3TE
p2vp8gryPK11xq2JqffEol7/mOYZ4acW0FO5N6GBstGub+RuC0Hu1qjKs9wLwq5/bMWDVknD8UA+
FrvEXe4g0oPSEK1eWT32rT3fMC/XTlpvfKWuGezGSTEnNMF9Oq2SV0p5w0l2kJsyyPVTLjahNhQ7
s8GUKs6e2pqTVLk1B8p/Ue5Gq+t58pU8T74ifeE/PD8Z1Hz+fBuqIcY8NsvS0FU/j3bipBPpTkbz
OFmzg45a8U5tWfonHn4zemkDTofqna7H5Su5UUdY96Vr5dvrsWs/VNUkw6GqvFzz2nDt7ITqes7S
+iDf8HpcviOxexi7TaLerg3Xfr7ezYcG6dCn615/2BKBNOuF07/56UYFm/H1Atdz5THx09llVx+u
73/t20dzif2w+/XTyVOvPx183PlAsZ4aGX9JgntWUVfcUM31vt7EqeZ8dQgAXxepWu1T20ke+6L/
NpMU+lVNs26RU+O7M3wzOrpmLlxLTb+ynXpcO07Qjhv0PeaK57q3SIgHiRi2R95OmcebQT4XPTjj
x0tPRijRsaPAVAWBc2Orppa+ymNKhBTDL91m7QzEan6fIrWlpO4jUwuHWrlXNL9eq1NpUxqxql2D
E2JUiuy2KebsthMbuTuF6nhDsNj99ZA83qLUuSVzyAGzaO3kIdukIgrbjYt4pIscyRdfyr1Pl2ya
yjgFzVq2XS977RUMr2FcJSdKP+Ymr+thEzTmdPIq5MQEY0PkLCkgaCQkbwgMrMutbEEA9EMdrXnr
KwPzhybKynGVIF2BBZrfyC4p6bgnIoly8EPdtFaoqh+A4ZZ/9TbJcPbN4BRHKfIVKqXOf5h3kCLy
p1HPxB7I6iWHTcvwoCgbn6Z0GYkMZW66wavCGhMwh02P7v8ZQKDB5redv1q03taf2UkMLXxWRbd6
+tVtTPQ1q6u4FMjau2sz1lpZoINNqLcpQtUEklA1ho9tayN1plXuWZUXPhZa8XuPpOkvPWSj7DYY
U7rKbD26XEO+A5kziwyMAJ/dw8hH+VD6ZQqPOSn/ehlWwTYyjOwmIy+mJt0Ft3CvwDqaKKDuem8m
mzXWu3RJvkDMsGyqd63cx54Vk4p8T55IfSAwxlg5lQpcKkeYNpRIJSYL6qbhBOVrFFD60wIr3ctW
8pEeyODW1nlMjV+EVD86Bc80lzjWmyDTnMeyCrIbr2tE9CetA+qtB6U7yTZ5xCNhBQl2OOyBOrqP
bsT76RZ1RQZI6XmKyw0eu4qQqaLeK3XVYDuS+5rzDy9lU412ay9fTZFVw2ES+5eXg7gK8lZOlS/l
VVHRUnZuJm/VDwpSuWpWF41emHeV2EyJOqBzokbTe8ad3GSEHpSV6ayReBZHqJTejRW4+PnTqDh5
xdTgjffje40YoJU15aOoK2gL3qt7JyznqRxD7wcricukZfTrlGaw1TrQvXbQsKyp1ffEdzdHtR7P
co+wkOYefU4tDwV/9zK8sjkanPjp0N8nmnprHKt5am8RHPVrRGrZsdDd+DRRtl0189C/aR0kuEa3
PxJbeYiJ9Hm9dq1E1zxlvEoaXP8WGNEpJ2zmo2YYFCN1vzWA5ZQYuU724NYn3crsLZlmX+Xe9XhT
5GjiSlJ/KD9euqpzidYnF6fKfmY6/hxRS25Jq6aB0buyGvsu2eDAKKB3mN6tXQ4RCgNEnITtMDBH
C9xEdfte2HwNrcnu9nmWRQ8E0ueL0Mp7DEL1m5LnxVNqOP7OLTqHbC+8ARBqt7LD9dp9YvODlUDE
/u21KwW6gLBfUGEnnxjOKVI9k9Wvzk3m42TxJGGsr32DpsR6YPot82oKcvHgHdzM9s5JAkagwwpx
S4jXtK4Jcdxnc6nvE7GRr+Qxuel5LGTIWv53nzFNupu5Hs7Ey4KadnLrMQ2JBq4G6x4gt01sF4ea
Vruv+wztRaxaj6qW6uDHTH0tdys7D2+J/roPExqLcpj3g00lo4kItaqZrFVTihpMIWF+1UWRdqQY
rB0djFCX5iwz9P1lVzZrqdHZG3GibJHHLs2Xawxk7uyUSAm+UYCnRNlq75an9njqtPbkqd6MpgVm
a9Jpw5cSW01TK9GH4jOZsoqxewRt7G8jNZx3/qR3D50Lilt2+fNqaqO0pwY50jHACboKOqv/0nhM
LJH/nSahPkrhRKBFDr8xKpmWnWv5J5VXtwzcSpCyY/QtdsND34XjSwSVBD+Phb8SrofdYq9ujBap
paHeErsIF6mvZyynfrTzKUrdswyS37dzFpzNTFs6Wv3rUEx48J2dnGT7GLXczzoUIiSrI8VBAsoi
X24f5Cu5ASiLKjsI49U0+9ZvDXKXxAnMz9GwjdCHsCSb5UDBiJAA7e2cDLEpQ4LTFnL/NOuxc5I9
ZdO1kzxRpDGvuiRyf50jO1p5fsAd8UrSM9yYvvwWWwW8IkLCz2HqWjfDFOVbZVLNxwinERl2uf2R
9izGiL5BgZnw2jeytWbTJdWZCLH9mIcjVig23IDHE8nKgg/Isu5etMpjsjUSraFs7XM7QG2ZXc6N
poyEwGwgL28hW/yxvLSgV9+b6qBvrWaq9lXoVHu/Y2V6KV8ydSw1qGM0yY2a4HRaXLpSE730vzb/
1v3SM1C8at10JQKkbgSpRRDNg5ohUnastN3L3aTo4rsIlZnck5uacLKtW6Hc7+opwruFp9kII/us
NzxXUwgLX1I9npdiERQuWR499Wl7GrWMEINqm41+seZOG+0NTBrPsVMeDE2x383cHVZ+iK591iLj
UW+rR3mcHCwHKHkHcR9l9UNbqd8t0V8toUE6wsnqu8N0V4w5CXblaL8PQ8Q69JzlZ1QN8TnjDrtg
uPdQ5qhXeqI/LSUob9RJP8RG4B99ccghwuh43ZWv5DG06TZKv0svebbsLzfXXhU4ugROwE4e94oa
NVc2rz3FHJdxU0fffKXfVTW+1aizJ6y2o7+FazG9OCEl8KzeDoGxtY2sY8nx1a88vO65HY88dUi5
7zV8NYptbQLP7d6R7o2elX7VVSiWcWTGN4zispekqm+guWZfbZf197Y6OcnwHZ0tP0irmQ/jUKRH
b8R5VIfWAzM26yGYQHZNZRdu6lJZWWWFfo4FA+WgzKZ/2eB74KDcD5UmFvIW8Gl/N3/uGMnudsWy
BdkN3+PQxuWsz7ixVTX3gUNrOt9t116ESoWutELxe4eGrbfDiEB50bsrnL96z30Gk14L0JqXIcp+
42zdRlNY3PJDePBdGMbJXc2pi9sG8xNDEJWwik8tVCMLBghsasqPjBDRYolznazEW/fpWnkJuwBd
Ib3LnjGa7Hk5yG3fgAlGPILftBvCw9PvKksJC2uc5rue9cl9livGGiJT8IW74qYdquzSwydY+pD4
BSaRun0o+xIMYKyQhmEozYNqtcp9SAYAAXwpJPah22UVem7Z+E8nTOKEmBzYWlFP1MV3mT22x7zB
g0EMXgMZxwDOJ3Zlg9xUftJddq8NWArao5baIApz4h6uV5EN193BtZERyH3NKg6axmTxer1rP3la
q3frASnPqbYAUZasCFJN5D/v+HyOMZoYK4yH451LPiHKDO4p9Tz3aztBduVltftq+clbSNLGnaZk
0VPgDhsffvFrZgriRgv1CKWp++pWFoAU1yOsUbRGYXvww8R8qOdAvyen8s5sDPVFs1ges3zWrynm
/dqUffuhYcDcwMWwL8dVt+dhJfvlueLwBxS9+YFZ98ZpQqJiu1En/zHDUbcNuznumLHSY55LvwFR
UPzqIi8DN7rfxdV8CMi87xeO8V5GuXkIO80+hrPJ+qSJhPGIeHWgDh5SHQmyijU9t/sWRzzMZeto
jF21Gsp3/Ai/zr1c7tIqz0AFdFZK3AJmNw57auXBTa+hAxJ7cjN4xE7JV3Fm/5tjoWiVXWbmLqzv
cg8ig55EW3mw4FtPHmGEqQCvpHidFM6+6mobHagzH804VYkfCl9sXSR5ib3rcV3sfjpWB3hAjQjr
wLWhN7vfT5MXkMfwcmMDcmKU8H9f+V92Jo4a242O3l52/vTmU1s2h6TWEcaABs26NH5X/bBaWvqc
whNQ1YdB854rK0zeJzR8q8TqnX0W6OZdmc5L1XHSGyM1v2kN4yeGpb92SyuFu4jIqzkDK7p0MSvS
MRZmqDdny5z/9bFkDpoz1JvmnKSIJRSm7hsbUME6KdL28j2Z6mpilsZfUQ2jvVv5mb9oM7ARTTk8
OWoKVVt8neRGnlr31a9T5TGfkJgjtJ29PKmoWlRYYT8vsfdRnXPtdls6SPNnE74WCb3uret35UvX
vNXisKtkCDgM2xLL5Mbr9SS5q+sYrf44ifN0r9L2SYCcETlgUB0AH4XRTV+ZH2OJ8zUgp+yvlnGq
DrKP3HRWA8fPa8eV+2fD5TLi2OVkpSurQ0i65a+T8dau2wwrqWFBgS3NxIL001hP+LcLaMFEvoWx
ZT0ZkT/dmAbSGLlbRtBWnMD9Ivtqja491KkwOnDmpQO1WT+LhvvLxQaVXG6TP4fc/X/xVp2xDNxW
Y8qZK5dNFU6/XrFucFsknnnz26G/uxlKhedJa+PV9VT5Sna2EsabyDcP10arIxVpIfejMr5c+Np6
PfV7RiTzssyzbm3niLEXxtSZt8FceEeHilA9W8YtJpsA9o14ORNltxxIT1rLfpdTEvAwlJuCpTwm
+8lNECfmrR0xGAKH1a0/NfT19Nt7yL5+xAmf3kc2BG37HuhtfGsga6AAbY3Hy4dV/+mrSfSiVGF8
dno4GfJTSoWchXzfcNayF4+LfzopwGkHMGj4UY+MZKMm6J+0yTRPjjm+RrXVP4144Z6AUHdGHV92
6qH5RvpDepJNDN7JZmINZit3dRbFdvJal9a+u1xL7skLci0iCeMn+V5Z0n+jbo/rXve2/lxW1h5p
OXRTbs2uk9jDivCbRleecDZxowiH5gYLQ/I8kPq+1pQ53WZGmDz3Jup4y5rKdRpqMY6sWtmR6mIu
5a7qdj2RsiEcXtGqhE552+XdqzwVPUp/z6riRu65ZGE/j4R20U++kY0zAjZSARYk2s8OJAZoNpCz
VO0+dAvtPkbZdvSK5FYVh+Rxv8uJl3XA5spjshs3A3ULXqwgp4d+iUWJI5/JDpzQtM4OwTSlGCGp
Ylw06fqhLDPvJA91bVEetSB+kW1yI09yo4JgctGfzzib2jxEieuecD96wP+6CH9Y7BZIp3ONOb0d
RMtS1NTlLj8J/KvrLlLHZSNK7H6sXeh9pG/8c5SqrouV199kBqzMOpqtg6RDF2KR5/ppZbamCGyn
8VC/REFNBJQF0jfsurfajMZdkY/1pqj06b1k7u8YTgdGxR52llbVm1hN5neb/t3f/a/H/+xfiev0
QTG9tzy/P/WX1//7feX1MYX+6i+u75ROsjJcVuTxuObHMC7TZY9d/K3MCaQaCFO/SbI5fxupZsdA
Hv6HsvNajhtZtugXIQLevDabbENPSSONXhCa0Qy89/j6u5CgiBaPdE7cl4qqdAVK3egymXt/zOxo
fKw9Ku5E7mvJdBOTXnkQL30uvzmDXj31pV18CNvxPC7BjIHjKnPigytDxVLIWxxKj21i0X326qM4
h+HE8isYAWRepiynsd6zwFdvJktzzyy8lHtpqrKwb5Mm5Y7ph0hRoVHfyXiYkq/hEFPAvWgvFDr/
Edez1pZXXWK8htKzkbv8nD1BQELotWHNJdgWRvbZoi4NiPsueuAwLv/MZpcd0Dx+Su3Gfuq18kXE
eh8354njClCUp5wa6nK+jtwAyN0lBse/cDUBSEFqDto6SfaJ+T2pe+0WWBZ2LqAf5Q/SgAmxXHJo
s0oWgrmzloGzZLVRuFdRxkUBn58+OHNaG/tfOZSAO7DTpEao6VugZxPgne2B65nISztlBwJTcuQe
AhwBynifwsxyWKj7ASxC7UlEcediFzSgWSWZ9rAOpw78/qGmhgeyREDzvNZ5EmuJT3Z6e73Jtjkk
vNgF/hjeR3112kTisMwTzYP2sD7eOs8wvD6LGDsOyFqQMz/EHEKlpVffBeZc3+VLr3Mh8oEiiXFq
T1T0xlyBHEMMN5vNRWSr8VsYyqejo6qWq8NFvM0ut7L07Pbt3giLGQLBhuICUFJYsGgl2ACqmZDH
NgclxSU0gseyDvsMzcV4Ua/m4ilG5hJjzNUbT+nN4zu5WMxsQdbs19++jzRhDv3pfUSBsuZaLIdd
y7YAifo5oyaywlb3xtH/9Jr25BbxX9YMa4TcAMjNQDQB+V2awjr442rAKzXvPCnjH9ttgfRK/R+P
T9DjJrb7gW2VRLQ8jrLMO0k1i+eG5H8QafaSiJaBzfgUeQCnzkNKmapNWaYP3MUtN1zWh18Ztx71
D2KcesCRbcZ5fiL9QD1xgMj1xZJSI01U6Qm1PD9kkmZTk351hjUcVM0l6+adTIaiEF+xk1C/km2+
MgdIkiQe5uBld9Qg3GpUJ0zLOWUhB5fxcq4pY6gr4ebiguRahvMEidh+9JrV5cIapIoWCInF3Mvz
+prTNGPeh0ugn2eQ2KvjuxnWECLUl0NU8SPMlbj0vvpV97u/jFgxnX2bN3dtH3Jq7/jGgzSqPZsP
wKooN9xKc3G5KFK9CI21243V6kGKoEXJWVcEh9iGf4MvdQSsKQGzsgIjV+J7QxgctjhrsHroHiLw
ZTSwNtKKWnXL6EIAQ2gKtbqzqrJ+kJFY6ApV1jKsTDv80HOw8s4i65oP/z2Lx3D+42bV4t/Y1sg2
JrUTWqj3GWjuQP1h2TifbM//x4JyuSelaXRugUQxwj3scgDda/YCluQ4t/VQOPCooe481+D8YLNU
QThup+HW9MKupuQQm2lp1rE4Soh1zBEKlxocR+3WeUQV2Xnfn7Y50sT8lyz88mauVD2EQuHHE5BF
82OOzVoFn+9cAygL5NnCx8i51mkq7MOU+sldbagJ/131a++dzFdAcW/rYr4WhdjlfVRBw8YigIMv
9dZ/a3TyfsobGffkPN+Mi82mlp6p6DNUI0qp3rJa7StyZoYB8Avph0V1H1q+f1iF3kBKhHiJPZWw
6dn03b1DHvV9OpbuzmIb+GedkcCqFbV6l9Wq8bHVgUDP8+7PmYuim9RIO0h6GUIReT3orvepDoGP
BS/vjkOdp1Gds9vMLp4KY2GZm6vstp1IiVYGbo13dpfSirSYBtO5chpSWlfBhU4MmsXXKoEOsQLy
4HSvTsDEW2LJHNx4E2obb1NJT2xEK8OLiA23UJY/Q/qyTPBbu83t3RyiENn6J0gEEQZlwoWv0/wr
o1Ur3fVPuxCsBo6fXWVQXt6QAATqegtwaF8CJOlnNVCPHP+Zejrsxt51vnFb8U0vwemasrw6NzZQ
Fmwts7sqCOsDUJB/2V3mnkIwXJ7A66JRiuIEJBvIEotsU0Ay9hfs7c5qm2lNzlFiUJxSlUovbs+y
1VYUS1yvAIREnyA5TCmvf56SyHnmzzkF1CsCf8kIKt32qQIvqIG1HRTBmp8eQJO+iH28OHkcpJH4
azdX4iAKUMZYVHEFD0Xxj7hGDyxVF+TDqe+z9lGDzoaCp/TebZv0Hig44xBp81dtEW1yjnCyi2Gl
GuGVlpf59WYnxoPj6qRmLqFi8Of4hpPIsITa7ERZdFNy3Q8Tr9l9/W9C9iR3uLChTOTqPYZg374A
HhAcQRUbQExctGxHnnIvHu5d23RfyDq0TnpH6agYS2OpRrDLXfKYZAhXKIefffu3OBRe4L4sOfA7
JzKbk1h43Mncx0Z/v8VoZg9q6iTSDorDQ0ST2Txxbw0MMyNpzBzce7aF8Y1BuOdAg4tHb8+p4bfn
JuKLu9vG0tua/2EjarFe42zjdyG2ofR+awcM1Bct7WHOeHvCzbWs29ennpXoL6UmyahY0julUbTS
IkE7gAlHxpRlfu7CyTi8MwnqNuFUWMe6mZXmFPcx99U/omyh3snUZIIdaeqo930zlim34eZrVl8G
nf2yzLKJ16llzPfXvQ5rcFJkuBkmCvXgrloUh1xp0uuJ+q6DLplEMEysQzD9NE4LSJXKYj99rLs5
fTQNxbnrYImVkcirKrXO//2nWjMpQ/p5q83FmeaAvW6oFBs57jseeXJrTE46S2oEi9gFMy55rDNL
/9PhaSihzotnH7brg5o107lzjPjeDFV1+dKMH10u0yGaGo2/QwPSldg0/zVTuKUCavnIDDaNvQXx
6dmPsuw2THpudaaAe2LpilDM3g0BHeNdL0JRb94iU2LiEBnE3fmq6YL+qlpSoKTpEwqW9o6kQCkW
LDiBq803VTf+RRYYy2vRbOal2GzCyZyfi7RXD2JCMi8IIVrNXWJRfwitNjuvp8/LObQcYS9ycMIz
UjYQSSPH2G/2m0h6b3KJIyHe5FucXM7IJ1CAqWt8jS224rXIufvOqAPuwfayYWTghz+/lUbJf/Te
yeKo9YodTL20UxZibhrcI1K4uV+FiWIDNTGV82ukX49XW4ktUcTe9XrvZC58NRfh3x5JTNYpF5mX
leW1P4JtqQVFdAtyUbg2XT4VgA8tY4oUfnQ3PfDG39p+WNgAfri0ERmD78KI9p2sk6AR5d3/45vj
SR3FT7tCB8pTY2FBABlWpcjv511hRpl+F85G8MnO7G7yP04z0J05kJ8AQxQAkLV1VdxDBf6p86nX
V7Q8hfVukSXtMByK2vt7bqrq1dhP4hBkX2P8pJR1CekhAUKQhbj5oXaob3wQOVMSD0Ez00pAlHQA
NxJQN8qlV2pRegy5rNk1RYmhCEUNDD3/0950L6P3YcRudfGsMT22MGfvNHOEfa4APWLwjXu/UY17
Tc3hYFGMv5MEkJgLkZi4XEseIq56dtVcmPci23xFFjRU3MYlr8hNsQaVcZZ/L1ygsldR0c1kAY62
/RqVNWgJvGYGVj5FRwcwV6eTZzbh4wJavG+rdP4y+v5TNQ7+P9oAI2VlTt9y8AyudOpznusm8g9z
rU/gz0avTkk0U0Ltu08t2JRJaiQnY7lqJH3B19TiLui4ghTJINeL0gWdPgdpROH6ebEVm0EJ7Ttl
XK4ve9dljZeHoCm541juzHJqbv14oY2RLmhYDWw6NErK7do7GYlD13ag5lANoAS69NVsjSXj/+i+
M5WITleB7jCphwuXbapqghIPBHtQQtW0JJERHPW44waCRHh+of2+fGAJOhv7Nqz0nZmp8Le4JgAo
Yi56/rZmN7YjB5eB89wGSn3iAAqcyZwD4wc9sOw9ZzMGdBHFSG6Sq6jw8lSP6zCI0vChsdP9lE3O
rYxWZ6W9muIqIyN4OcAfOuBQRw4b9nVegiEdTRXQqlFQVQEEXJB+sqWj3qddDgTqxAHxZxkHIzv+
2PYBjIjhurgYD1pS87EBICjox6/xmNYvkdLpdypXWVfUNUxfh7b5SrJt/dKXqX4Hjo7GLWYwfc39
7sKe3cmFvTpX/4yBEtYt51vN0TYqliaWQzKPGd1PTvfaANQAuKyMB2VwYAXR4fZd1O8Mt6HutBDy
1FzRvbNLSg18VjEc25TVL4f+16vwYhrRqyNkS13f+jfbo2wzbDLOOUn/M2FTU7Ob3K3rpwAsaVb5
SXHySooXHdJNVploI6i9fbgpbjt77jwKgNMWXDvuwsROUT0YaWfnVLqm+riatF7Cf/ikL0A+RPZ9
mlatAtATZ4CZY+do5Yp2nXaldVV25fTVa4wvFCWrLz6wc9ypJpB8msYqV1R3fgly5Ju9gz3AQvNq
D7v6DP/tuSoB/gCWx/+jSI4eiR6f52TgEwbYMfDF3NhSbFLe8KmKD7pdmZ9JPuV3SY3aNyexAnH1
1SmHb+FYKnp75JIdeDgzZhtvwkxnRO6fs2o2wJN5/nNSzfaNqtYTP3cBuRFGAmB9rGQvFej0V63v
u3+CzHmylJZ0y8K2PgRF8HXg7UGiFaI04wiEq/fgGhBs6wMVYvljFUe3aWgre7uFtZ6axvo+08Gd
71ujv3EmE1RZsND7vQitGPw8Y4BMR/fDv2a3c0/ZVLoucHps/uJl87dtFNfdIps/sds2hWJbjQth
4dumUrTLptJ824Cu7gZJ/WIr+9HN4W2zyjuQ+ZU3ux7sL4Crly3o2yZVtqHv4olFXbndVVsCo5Q4
Ga/opQk0O6V3qqfhVWLaBe/gOYlJBmn8UoV4l+/Q5gG4J/pt/LsIEtH2OUjhX56lFlvd7G/fGD5N
SjDebmWEm0izefcsQ8cyhtu1FHEZDovDNhR/xVwKFX/nq2mUjBlpC6b0rijcY+Sk/f2gknL7VqWq
ccFzCEMPyKSlaFUUpCInV6bNTYXIpIlT9yYbuRVeRT8CbU6/DTRCFHDVxsY/3DCqkAgnzgOH2hyU
ebH7NYKKSNU6+7vXgFzcDcEnuH+AcXZibTUNw+TCVKGmWUwbizvSzTSdOucBMrNg31XTu6hi6pMN
eiMPEEXRAq1SDPBGsvSX7cCchdEua1TtWrYICdU5DswWqC92DxebjV93JV5R8hHfQq3bEtmmSLxs
6zYNKKtGyYvO0vl39QuoarTR+iAN6/I/OjLzWdml1gdAOOKb2eBqWZRZbsM3HmoX9nNc/+GVUXMf
n9yTuZRSJHX8STXU9knXNfdTZH7mNrj8bJMT+uC7HPOLkduk2bF1zAR0eaoxatB79lbXQ0ozzMVn
YPw/pSonNMDRu5/m9Iv4zAPsIRKiU7Tu1FBrdGgD/eAYg/lv67Uw36njN5K/gbeKUvOlKSC417PW
4EK5djmTH7sbNS+UF6VpfCBgHetbjbv3w90P4+m9u+HOEKJ2nrJTOLFIgsE/awAHumTaucWx9it4
r5M8f1qFbzYUxWZPdkqao9g1NcBmUCOW7U73Akq7+fQ+jI5G3gyjTDXmh6E0vxihSp33oltGq2XW
rjoZGTrX4YEePqY22F9LTuRFEuQYuBmXYfoCR108SC7jZqL3aX7nshaoOMJf0ynFTCxEqYJJGjmG
Se44B+EQQbb8+JB8QHE/SeSmdq3pf7pjT5oQ60zbCvx/0vpvNfTi7yn1aOTZ9vWH3jD1G/4RQhib
lOI+9ab8mnyRC5+y/SutGuiiF5+uL7ijrTqgNhYo0fmpDsBm9Mwwv0mXT99g99k9r//PLnj1H0TE
GSg5Ua33MCyfWDAaU5JWilf71k9X+4gc+P3gz/q1oZIhrFTJx2H5XAGbEJy7qvThCuNTBwZUTpGF
Ex1Fa/Gx23mJqdyLthu+W1RMf3oLIVKLrfqZlYZ/JT5a7eTX4dhwlZgXH6BtUk5DZxlsmHrjPucq
aD8kJER3o8c+QISi1sbYhFDL+kABi3MUuYhEKU2m+e65Il3unXyzjfTB3rc64ITbjOs8Ml6iUzDi
HHtzUo9BOVUf1ca9Sji0AR2LXlAn4CP+3FNU9VXGpftrTzWoNumG7ivJDc2ttjTcbTS3Tt6yIZDx
2hXp0CtIpauAGm8VqnaSkTRbiF+7iJGqAHCYRilA2FVWHYMFPYE/tnmsbHAnCy+pd1yFN489W4tH
6W0KsROPTdFnxavHFooEae8gis343Ryb8RZKJt/mNTRgjvXYhN5eA56Jb2/aOfGn4XLQQwnNcutT
G0Wi0eQrD1TEJ3zmZVAsA3w2zeKTgWxaUzwws+JuB+PsKUnxkM5W8eDbGRwl7fQkCDGbXHqgS37P
m7I/JezRA0ry3+Bp+jIOIBgx1esCHDyYLX9CrxFDQ2zW7s9qMKFezELTzPDvYrTjU1i18zl+a6Yx
mc/W0JxLrxkPZLm2GRgemIjdOtYj/dVFrDf1uzBi9+sQwKl2GawATCZOYirDpIeUmLrB7gAhXHZV
cwl1SJ1EeW4yy3929eShKNX4XkbhqDVPTQfHwWIAJonyTBL894CCpfRbrEcPvDgAD1s+cQLaIVAd
RQxQ+hCNBgSHKDb4jk1RKCnpzeICAu+r9TgMZIpuwtI3jaMMt9hGEj2pms5LD9Yog/TMGZTzCejt
pTECMzv59kyaFhBrIif3gWoYGZeqvSClJdVBjC/UjdevfiIr238tNx++aqp2Y8Wl9yUjl/kaKiRj
yRqEab0Ge0RS113wd7PScS8sLJD7/7uFxDBSIEmikVVmDVQEiTDhOfZy92xag3vuITRYe3Pnw8Wx
jUUthu9k0FlP+U7U0uhLHOkFxaKR8doVKZVF5pXbhtnVxbRhROXcxfjtMS5kYiMhLqa8eMyL6cRq
a+SJ/aqvoGIvP4u8fzfjKlymvYio1tdKS+ZrAqwjhYFDUlE7H5VQYECRca48cP8WmT/ZJUnKXXXP
WYADSwAs64MzaffQj2owgMJml3XxFaw23q3Iu0U5cCAA3vfgU4UEE0eYgCAMqRTGazfIXAuQJM3Z
vYslQ2kAoWHhzg3F9SaTCDKxkStXwFkAGjp3FVjiaWefpenmqb8eM8BgtdAAA0rPehMsSrqbTULm
kHYUobFoLsaF6y7Q5JSS8/+4BF3j9xF7w6n26/TZqe363ORmDZYJjZ9Nd5aWOHciyiFCem4pu+va
zrmTkcgXq+Y/ReI4azFFqIvjYrU5voVfRVQinfqCNAXKMtWHxNfBNg+pYCjnQHtQHeordxRmatBb
XpuqlT7M5gJjni9aNxlJgJ6S+GoUobhIGBdGwyC0zJO4rlFmLRtA3Gw+iu8aRoxVNt4UwMHefDEd
9WD2PTmmq0hcJHzX9eV1Z+XqVbWg4fYFPDYGR4/nVlnWWm0/AcmpO315VpdmHRu9+aMrKhmLlwyl
IVciI19jmCj74v/Okf//mtwrCJiBId07E4DV8n87AbYPkoeoLs0u+xJDGuAwsV59VL4D6+dl04vs
YkoZj542AQVWdFcX2fCgF905RnknokDKjUy7e9Yzl2WLJNLnoABcZ7ql7j2pUdEmI7vzcFlLVqjC
SO/6lOUaXD0DKbWO8pTVWfAMOpV/YycQs4pMGrMnMVar4n9lVCxmCi/P+5TjRnHaTHXza+5U5uNm
2ebBi2EBRrpZVvClwK2Sl0cxE4XK9wGcap5F4otiDjPlt89SR71Cql49r8/R6GkA49zyd/AMphaM
dz6o40c1bnP4J9wAgHTqkc0rMzAtMFppZttHJV3Ptko4ehZElgsHUa3jnBJU0jOzzyKbJOiqeR9q
1Yl0ay6mkvnXR5GnEqOLSeUh6rpOrkYn+dz4Yb7Xxqj6s4V8ZefzsnkMVDgSYUr7JPK06ufrboZF
rZnV8s88/3esyvlzUNUQcwZwfs+Ld794W3b96q3pyicxHwCSZk33ok1+ftXaSgQ5qdUOt7V0VV9f
TkgYlwmHI1nfop8W4abxUlM/ZEBkX7i0ERAZEMf9znsNlHrhP/xAp2BVyckL06yKbWxP8M/cSKBt
2rcZL560msD69Tut5FbM4N5hqaMAfm2pmazYzHNJdxBZvtRtbCYy3JrNpKwqfLfxO5sK7MIdSFgc
ZS8BpfHUjvKPtZUZNtUWxwLf5DoOwuZQ1+TNk9XDJVKY69SNek2okOk7+/sRopT9qjc0LX60vWg4
unjtwpADfIqn2DHqLAD1sEZbBtD6xVBaUpQ/HWedFe/qnJLj7FHYd8rTFnoeM3O4qTOppLoFlAjo
VYUyiFVIxR4GvVul4U0pxqvL2qpWl4U3q2U7NNGtmgzfjUx3r5ORk05p1girzX96rRFWuUTo7X3S
u9r5cvpL5/Uh1geSJ07YXsALkcyUALW84W682RqfZsXJ7yOIxlxogvkANODrxn53FqU0fjya12Nd
x3sX1lZ/By5+vlQ1wDQyUZa5eDgDjHJDmVL9ea0mDfc6bZxdBwllw/Ng1nfSuJyq3y2VnHcweZOJ
K91Vs1grdUqR8RANsO68+UhPa3tyeFf3xTJssPx1oCW6+KzBwfxfnwLIEePai4Ne+RAV7WtmIlmB
5oOzNJJmCAbhjc0NBIl5JDSKSBpdN7KbboDCZbMVhdg1pX3Dzt+8pYLlH8+dfWp3WX+DH+XcS8+2
K7iD3RHQ/zcFDOus3fWqHM5Qw5w4q2Sd3iyr+LUrPlPDF1eE1aIZ4SivlGgA+nqM4/taA2lwyamY
VVt7zoOQKwXV+NSPsQYBa3QUTBefOrpnk5FAtwSgI4tu83uzfPNzMwsi2/Q6U8qIyxgSrM/SWAvk
tPTGDBSuTVaGCxSXCMWmcxLtuuGS6koH8BhST9AT7nOfikj2D+zJGImontvX3ibjnffZ1VyQmIGP
vxeLd2ZdXul7koJH6o3wv5hiLosvdUF9nLarW/PFjEMYp6ra+xhpysRhUzafzRokjRGYO36nDOWr
oZbr0e5mm8Irz02GN622uTYALOfcZlHfPFVtrJz7slOvfT8v/3QHENEXCEhAPr3df7Uo3MnbgQzw
+xibRdTaLMIFCW6gwoItiaLzLxdxg7OAecowYI+6681e/9SlpfFe26ocmW3G9TLcjEW7DSVyvUCB
2ioVNZtv8n32Mv1m+xrIp50qvIaf/mz9erz7AlkRYHIAveeHd9+gJgrbs5ElD5C8xg9kXNpLvUKQ
xX8ZSdYeVSllWIaZ07bH0PYosrAm4DIW7SsG71LOsJhUS/nCO5m4WVInMUDKs7Nzpb0RUIWJ08kb
w581CMOpqzp3E1WGKlSJcPktOAwpSIxu433gPNKFxiqxYWblnozsoY+e7rhPTRwHH2OLot9FXMdh
eGvMpAnJ8HdOoxJY1xyERbwK+vyDwwG6HNlUepxDVz0ttyHUeBc9OVxQ04bgwtv8pJmRcp/BKXgP
CBuEtoU2tkdNHf4UmTSbSboYA+d9k/RWcrs6bHZW6ZEFWmUz+IrEe+erZpN/UkfnbnWbDSU9NZn3
aFD8BR63Hdx1UQtI/DJcZSkXma2pNlCO/5Bt2s34V77kkjzDoWoefusqXu/CkSjuHkYDOoFfPI7Y
yqy/ck0shyN03jxwxfCnbMbSU1obVli1AOCwakwIqmL7ALC4/sm0RhPuBNdaE9VEK0NtAb3ahpLG
thn/v3zTPLLPmZL+kxsOtIe5revnbKxdsAPTmsyx2TpeyBpKLElv5Kdg5g6iMM59T31qS7YNbmEE
ccdEbcMVEEzt/OfEOQHkJvd+4OgQJxksozIy1W9ytVfvY5vktd0wpeq9jN0EtCCTUxcROYMzr3IZ
Zl7KGYO1mnceSCVrV5Rz6gwno7Dvf+UpgSAAaW8WvKRdBODjVWi09l5q5S/K6KU8fmu2EvyymQAZ
1TpqoiJgZH9lsoYJx1E/5RWnDvo436tg3M8Oqcb7pKnDx9gZX0jKDc/5PGQcnSyyOQGLxLMDCFQU
LXwUmTRFb9kHd6HRu7BWDP5Jwp4TxNS3g2Ni9i9BV4fnzU2iuI1jXRV6VkK812v7noMUkp2d7GM5
OR+4C4seZETNeA+EFKnMMizswjzxpQuuGkiXPpqj0T5DhL7X3M4ha7LhAvxn13Lq64PY9l1w6Uq9
YyeuonybeaqV8MEd8vwj52Dd/p27yo/dOrOxuNcj1fxvM3td5cAinX3t3WS6lcaMuteeDAvdGW/f
yWSojfrf1gyJ0W9dA79c0rreIm/haz+q/keumvE+Vc1VQZf3XNvzVPBV/xPqbo6g1o3Y/Hyaq9Db
A1ltnMLAp5LqBxKPxht2xeQRWZDPq8UKtbPZyS+FaFlJwLm2QPCITEyi5XekdyrjtKTqzH0xsAbu
Qv5SUV+Yi6XHucr1kmpwtYXY4oiscoP02ojT4uqdYo21RXj/ByxPIi5iwj7pNcKvZhKTbRJxa+UG
NOCnExzY5x4wYs7LjHsvVvVnZ2kMlv8nDfikXdk1H6PKXsoME7I8LBCl+ZUrKE19lFGhed0d2Dof
AF3jqr4LreGmsdIMrMkfDrASw5sWG/5RPETxmyBiUNWKe+TFPhxIKOsPY6N0O+iLkkd92eBJUwWp
C2itdXB+louZsRQ09eTgbPYQqSaPOTXLMNWb9XFTiAN18fketHpnv4UTxTa/UQIpEUMXcCMKsXM0
ymuWh+jnpIeBVjapGWvpdJlc7LaJtskBOIgUliBgWsmcm430bAhVDlxWdBS/8DeTfhifZ7bLB921
mgX8uNPPQ1E4UAjKz8oy5o5XP8tw1KzJu+UoVj+P7pyfqPyDvlSHPrqWVow2c82e5qtwAshtmipQ
1XPFOkBW9CSjjG0zx6yLIso7q4ZPia40lN0ZR2DzTheKmO34qhWTOA/9W5El4jxEvn6aAH8Z3qKI
XeoHAAv90gUEMfMcd1CnLy5rmNVwmSodHJKDtrH06kF3bp2LOUC8naL9rAfjPmomjioli6afgm43
GnnAsvdH3g2nIoXHudU0nKZ4PoVK28cfQBLpdkEbBjd9kgLaIuaSR0MGB+ey1Egbo22UDyPwi66r
BLezscCRp8BEaGYLNx8XJ/mdYpBus5fuKtWU/qHp7PJoL8xYU9bnwL9u3aKq2xtO/38KUi+RxEgC
SW+TUTv2YFDyf7wQbWFNIwjYbr89mzhndvXkznZw8kIQkchnIBs2j9TgPrduL0SRpMpCq3QfhWF2
kwaltsvHQJ/24iHNoNspCK9pevAXQy0x7eugBSfKqTsDWJjEuItZsaw9oOtefKXLjpso8cnP3Jd5
3t5V7p8uBGOQFbqc7gO1PEwcqWZamsHUyHCeB/dZNSkpm2Yv34tMGm+wxyu/7svDJnPz5muVhPWt
2StAgU59tFPdqXkSCzsFMax0rNNm37VWcdJmGHQ3mTW0OkcRpbnfnomT8QQGjDA4il1gA0kO7/Vd
BZbSbTYr3TG23aOMikVkjaNR7owh6W6VfGpvRSONIRrpwnhsljvpipFbwDcI61B/LY6bYhu+DyFj
aS6m5VPRHpdLw4u5QKcN/8cvMSWQP9dbuJpu2Z7quIbnegsTy7uk8dHioqnUK/1DB47RNVvZp76f
/O9ssI5RFYCy3s8cKlNsHJHafwr0WIV3uHtwHKOIdkmV71u/9/+1Y/WUuTUMo7n+DP7m8JdR939p
pl4+gCLzTzG0+YMK+BLbcT8hIaUPgNOlGttN+vyFy9L8BXLQeedVVXVS1ax4EUU3HkIKsJ/XAcko
Z8i+uFt6c7JdVkhRCWdjQgr0zupK45h0uv9cm9W31HLLWx0ErPgqCY4Ba47nVafbzV2sTC8a7wBQ
LCPACnHRepUk+CLrrkp7duKr0LGUK6jG9JvWqvxnDhqV5yorvtlOWt0OdQ2n/VDW+2jx/c/4XD28
rHO7uvMa19Y/VPrsPInLFl5mlzmWp84HIMAT8IGr+Cb3Y4u1i28tNxK2AeaaavYUcDvhp6IzIbSN
Wv8QagUgwcGU39QGV4IyTNKxOw6uH+4nAJo/jZUBdCTE1Wy0MYYFLHxQZ+WLoi6jMe2fwTi/EZ00
7kOrGu5H6fsVgOhFdu7G8jaahvEA+Jx5bpfGqgqwBueU1TJkge5Vl/HuF01Rz75xxaUE+mToa/Uo
OlJhrbNeZo17LWZrN5n7b+Rge9drvNXyx2yb38WUrqpHOedHy/QiJss8/V/fjBX7/Od6CngrPNOB
ssK0qKh499UIofdsSHxq/9B67oaHPnFvwVP6TEVQABsgCwlfB+Tsr0kb7UMQhU9uo1tXXF7U15Gp
hh/Awk0enH68l9FoFJQ7tyz7fE52jyJzFwtyilcLzQyiD2BOg9IAt/vRD9Xi9rW+f7qC+cJ98Cvn
3wagxM9A1BvHrGGTLEOOP5u9YnbVCdgvEu8gfSUFXnvUEtf6o3KvRGrrrfsw6doaIVE14+g47KtF
KRHcOatOaQmaTkM66rqM7n3Opas4c67WMxoZZ1rvrOvfTl8omTq42mrSr3fNApsHRPZtZijDZyOq
gIAOO8gm4th5psrk1SLTqMAy9OjZaNRzt0BimRPre72s/tXLGG4JPiL7MgAnSPEXqEFrgmjY8pZa
5QVTa1yaMq+NUxm37z30jMXsSgYzt151UHJNeew9pbxTk+xU14r/KI3IW2DsAK1UVK4jUExlpaxa
f/mgxkVwt8ldkkrO/Nh9URerru/1KzfOMqq6qvTQW7ENb6FTvRhJUr2oidVyE6FaJxI4qpcqmna6
X2gPU6pkT5QgOGTaxd3BzzWSDrMqfyJDD+RGO7wTi03eJnDcBkbVHcQs7UYD6FAL2h1yxvZxowOx
U5RwhrdhDuCzZ3+ph/bUe278fQKYcTfNbfQRTOL50JoLoFAUe8+8DThzXEwSL74KfLv5JtH0rPHu
bX1K78BWyOHeJFpJtAS4qu9G44HLUITRx9RSQAnNqu+a0XztlTx9HOdZ+yPiI5JFmfKhgMzz4wxj
aNFl2h+Bd6c3I1svh5z7aOITuDTD0uTDgqoYUTMhozF3H5TZfbVI9CSmILdLj6uW/HVjFwQc25UR
t7oSQDSREn4kw8I9C3iFzvWTOoIbu0FZlBG8elNSQx4IaI2yA6mRKjwrnRY64GWsWAWrOf9uHb6F
8RrTuV9lflq7u862jMMWts59DnJt5aCDp/oc+OTSkwShfouS/MZRINaaw/g576vpSzPE1b7q2+Cx
hRjgBDK+t2AsvHeCJMj/xw7T59acqFeobc0+xFP+b1Ma9UnwXYMenCcIGjYo19Ehy3pseKlEHafD
Vw6fObhMw5APZHrj5an5yH+Q+djkeXoLe9AD2DnmY9XYxiofQQa+afWgvdoUogVcCcTP1Fcugoii
ba3jBCjO3RacHBfrjuvEGzHYAg0VEHVKP+rwEP14EDHRClMDt3J0rt8pfK19cYHE4qv34zF5n40P
lvvtXWw15PUVRxSYBWULyKiow7ob96D7LAU3P/zlz58r95/aqNPTO7ka/x9n39Uct650+4tYRZAE
wysnJ80o2NvyC8thG8wJzL/+LjRlcay9z/lO3RcU0Gg0ONIMSXRYa49oIs6n7+olSESPTGafFxFZ
qFKQqQrH9e7+UDTR2cCO6KzK3i0r5g/pduso7avL8hmB22ycihiVVOrvscjNWuhITxbpnXGygeL1
FKyKcvr4X5gy/eSWGQOv0++/LPhlEbEp6vXylwLYaLytUtBBoebQuLiB901v8aqS1SFoR0gW9gzd
+gsSOfsLSfpQGpdZg4Mfb4/6vS8kw1nLuBhwiI7rCbxVa4N30XpeTwtp/j9utJgIPtFmJJivQV0c
9WjD2nS+LAaHsu3xOhTitueVyaWK4C71c/Y59IB1QSITGZHRbuwA1ljazSVBcKtZx5FILlkX4lBg
cLBZgD0MhBnLFM1T4+B37tcJ1zfIqAN04zJDvc4RJ6SPD4d5Z5wEgQVFMybLTDzF5DxKA2+F6Mrf
tmelO7rp04NgGtwNQ9Dl2qrnQN6BFsy6VfVUHcuqfI0TrbnFXvHW6Hy65W7ZIFr5Wz50ZoKCKQfe
EVJTE6mnmdcMSKVK0gvk6I+qCUrQGHgR0luWCdqp4PXrsgktUDu1YsJO75sLz0M5q9qJrNFEWDuA
3CwQDg4BvQEi3ukpjbzxCZlJw8YMRIG/K86FJBPhcPBwmnigUQ4nxRHQJ5lPQ2oGwTO8HrXVnlaB
36x/LJ3HRQFZHmIHjAyxXmSIo/3F2qg4k0irUSWXFckLjeiCygjgfTgVIPFSXRo1sYs0pBypMjTq
ODf2yFZE+ozSoFV9hWxiLw+zI8mSwBHXweh3NKJm+YzL53a68RCl4H8lDfqMGc7Ed58x4Hq2Mj0G
OnP119KyanjETZv058tlhthpSRjefcYh1u8+oxFaxrnqDsB9r5z2VBc/uPNsG0hECBR0MxKd4Nap
iy6Yx7abBlDCsE6GSVFVvzDTDk8oyoGPZtamhS3s7Q1T8uTC2fQiEQYbcfC+hYrVqMHvDDn4yCal
oWdP+jXVon2mGJDAxNw942k4+Mzk5ZGGHs4vh7SxLRACR1650jNnw8qkvGkC5nQgyaOAzgAMp1pL
5lzwMNMk7UDm2u7tgmQPRz9Vnwsb2bdOmIodFZjP5efRu7AfUVm5YaJ7U5ohXJOWV34xlyCwbkSV
/EPvWuEud8DY4uS9d2j0Zi/DDm4SJaImYVF4NyQ1F6UMH+Tp+wJaBT4wWANd/aIG2Pm492lMWyTt
BaFFbeyBwRmBzwesv0dCzypiEJlbdtmBwxe8jWCeY0/4QgrF6UgSoKGZflDp8RG4iQDQ8kDP9UE/
yp9IlZrIKlFbrez/m35Q9ewJ+pYC45rth6Bpoetx7TA+u3H81MZWgINcyvjKtkqUTqBEE5zw931k
PQRHanqlnPB29Kuondb3Sv/s52Gozcvu5xZj80ah7mDTmFrAVH3HYxDFOA54o8C4ZZy4SmA3ZGjM
jf7eIxnNkt6HoekVlR+bDBn4asW/6dHEf98D+EtPY5U0O9pW8tEC37Sy9z9cBumVEmWzaWkclo/x
bzv+m4y2aHQkIzXx8X/4EItKXab4NcwfOTanferBO/Z//y2FKLaG3lSHSQFaMdVIBYQl1EEXOQjH
JjDHPYlo8oMaTUiCrFrWRoFb7VBe+zLPvptbrFCPtlhUFvNB7DV+XhtyM8+S+f++mGxZOnLA9Oy6
XMmHq122oJ6F+or1OEl3G7FwxxsXCAYKyxRlxdXJYOXPO+BSo0NBJzDAtovMbMQugR/+3xYVVaat
NB47fgrSr0uuGotr/aVogJbJLNBDqBHKJYeL0YMye21act8b0yegGMS3WC/iGxCvyqyv4EBNqscE
dK+3CImfakDicuzTx+pUv6uQtOlXXmF6N9IDV2615R2eTZbZ2oiAWZOfqRsbNYnqCaMCafC/TVeG
jftbre6eTmzGWwBEA5/XjtytK7PhrymUB+YU7HsTjwC4xhHuOo2xdpJhwdeNzMvvTeqTQq8DzTL3
3AasRGZ9Ra4P0pA0rn8fbbBrsSr7UuJ5Cawx3hyGLMieUe70i1ZGSfY9NQL+DGeaONDeuWb1tLdt
mv/YOx8ivkaR3LI30NXe9gYadn2VCOOtWCOjq+Mg9VjUAHSGE/wbqKMRr6mb7ppWVXK0WI56dZkX
L3ZvJL5IUD/KemPWRSW2CUDN6E1Xc3i96vTgibIQgg7AclOUOHsapnB9rQshUVs+NcCoVbPLcJQh
4h3vystaZIh1D82gBUDZL4q19HLxddABJuGaBiAv7fRBstRFchrkJgAjfZnr9YPrut1jp2U/KiXH
7RyEXkBuPuHcn30CrAacEpBXXuNuujjk+xSe1VeEjUhsgWxph1AAKFZtFNYBlaVaxZPFHzzU4q+t
AkcsN2r5g8z73PSRDlZfCiQ0zEOaSZW2ZaKCA0zAGsLvSpFmWpTdnXKPHckg6c2zgQUotoCZbAfY
/9IFfrrj7uFb+jbbqnNADI92/VI1BogXBY59Q8nEqVy5DC6XtomaJ9ZEfN/J0vNpSA2wMwK/E4mx
9/TKWmexY6wbLzQOsgvHFf1jCiDrHlo1pGyRZUj/Jxo2IrtXHgJAZy9raXZRJlM0Czpu4/A/rJUi
XfddaD0aiCDte+7GO7iU5JduCNYZ+Da+ofY4WfNw0M9TWMB9BFxXZLRhQuPlX85ge88DT61DCeCV
jZEWztdoRE4c5osebN9B2gsw2eXZUzyYmyISD0DbGb/q3MHL+ChNIKkZyaOTS+DBK7CDIk9y0K9F
bxNGivALTTRC5PMKV8ALZaImAcQjZmmGQD/WTdC7gBqXetQYTT2sy6YAB+37BBgP/6E3KyfDr6hi
3myJ1P7N5qzrnSJvCM+kFcgCUVeSLw3wPbQdABZerMhrkAYIyjcLOSkO6rF64FkGbJ83yPLx9aT1
rlExZhve1+W6jrh3pSbBD/06aeZjP5XOcZHLoGKnTu/OJKLl1EtzEHLDKWqAYDW+NnWvGJirSve1
EDETw869ZMXbSwWEKnhB4/wJNZugtTJQXj8PlcwWrQk+y8nbLLIeb4FOX7VnrkIevMyiKxLXt4uC
0CKUTsddu+rBJXtAxFesLF4NJ1x9gCzM2Hht7BCEQAIkX7Iw2pstG8TTBsZeo5Jlazj44lPMWPk5
D7Q1yfXJindjWOa7Uq2vcQDXRN5/zqJcO6adCQgwJXfsMESxGQg7gM1sAYNKL/wiVnzWNbDE0wlI
jkU2FlfW5h7g/x3kX1Su+ZVzDlC/Ovvx/6fBlA3zDxvN8NhUiM8RR1XCayQnpUipRexDsVRZYnp1
Hc63uhrpbvrr/8Bd+geFqo4zvenoQFwyTRvIZR/CBGVmmUCr4clzK81thuShlTHkw2dbE9Y2TItw
yxFy/lxIcE4GAIrd02xnATq7ThleTtVsEFRfCmD1XGmymIx1MIr+uZj64MXOhD+Le4lje1zeaMmE
x+k51wbQnpVu/+Ti3IO0QjA4JpUFT/PAjniYhs/UVFbVrYKSJ6CngcyzIuPBg5+NRrTIQZbTSsOd
Zj8Kb1h3rATn2Z8npJYh9oYUiHG7TNCBB47yQq6X6ZpeGOi41E8i20wCxxrdS6pTI9rq1KmGhqVX
gmuiG/nNMlm5W1Sot+jRMpL1rR3ttdE4Lrof1MAbC5s07Y7mDQ+SN8OL3tu26jIsp9q6TuvsgYqH
tMxlI7rmRLejbWlE0xUFQ9M1ZHgWWnZYbG09auNNqBV/A/c4xq0XKoveNACxwKrHs5EGzqrp9WAD
prIaR0GNZecRwYap7fm2AqDHmRordJ9w8FFouIKvIlVuibOze9Q8ru/MJD+NRatZIMlA6SQ8TlkA
OHDo9FSDSdKcIRDkf1QYBXg59ySlBQO867LL7OfalNEFkdxvOXJ8X6zKSl88cAsMuiifSFS0+ImZ
lpsdO1TsvYjKBYUGAC3M3g1vTDWlEzZwHdfNqh+G8EaN6PPopkXuYzFFAerrWe6CiqwLj8j6eP2g
hrw5DQDO7fX/+DmaCsv3LmrnMlwWUoAdS0c8G3g3H7Cxp7FASTyqgJ+BANieEQJDfr0pDx7i1Aj3
F/3ZRupp69PYiXN0Cwt8IaEFFIhFiXqhPvTnWcdVK+flpr0HRpM80GiRL2vnDchqEyAX5eOuZHZR
p977dZY9qroER5l56Lq/nCLwXlKdjduMV9NR1zz3wUTYYg1U/+CrTAFXLUGQGUPV0gek01fuuEVI
+01V1wpwuZtJ8JVl9aYPMvsncqIinunquOOsF4CcpAvim7eZAW8UjCv1ch5bsyYNCRMn7XAuedPs
CDhn0Qo07+HN99GB7W+j5XEJgjlEPqnhRngpEGV8oJHNpw7lPHYxa4QqZlpp2vmDRqEFxSoeS7DX
/sss7QC/VVIAB+Uf1mltYSkACttNgPf0yQL/RbISYDs4eqbAk1ALxZOjN+IpyYSziWtz8kMPgBcd
SGzTCRB/QZQjBU0Nic22GMRUz+O7Lt4FomhdA4QW9EXFkdQHwPawR+rOTTTIlZegGIeGrf/fv/mm
4fyDrJ57cJ0anmMgq4OBrOJPAMA+dQsJ0Mny2WKFewx4YaEcfGTrJGxyZAomxpWalhXTOffsbQhy
yeusxkot2BXZ1Phm3BXJZnDift1x5NfRkiBo3xYj6T5HybFs94tBmlUbIVPrHxuJBAfF9+W0iDYD
Bn/j07C2v8dt3Z0pz5HyIdsyLE4J+L1JRM1d4ifLrZxml9zJmbORxu+zdyvMKQZAu2mAWFhVRprg
00P+gOoin9M+FqqhnmurQkmayXSg1umhezc7UV0kqkztY0PFlrRwltLykUouF5vJVHwSMdLYESIv
LtSMg6eQ9a1mG+ihFs8zhQGap2L09qTSkvLgaL0KrReXUhd/91YBzkGt2/URT/EIHYqHRjVzsYWq
2FCTTRwB9FrJjSKAK6EBqEqfo4DSCbxpR7kCZooHUT9IeaFh5sYr+Iu8lwGYnI8mvA0gEUGCAe7W
x6wH9BJpkQ2tl/psI5bJvY1pSsAWbHovpYO6hxmBzhxA/lUrQHJqCHK8TMN6A3pbBJzUxAJDblfN
CEYahWG+wJczHlirIJAAW0O++WaswLs9tDbQ/mh1+W77gzEa0pJYbfXBKsBlsRXp3DW1BUpLRMXB
X10f6BOXY/Aadal5FVwzPuNWSX8W1KjxB1FLIE6rNIxJx1lClxZfI7KXXbUmlHCAuF/F1OWvPEiR
RV6WzYsOIgd4QvrkFsaattWdWJ6Rt8cPIXOTQw/UhkuKF6kt0IfFo9kV1Tqd8uaTVbaGP+RJ/TVh
zksDzru/RVOjph7hMH/wAuCztNEvD6lbSIQ5RyibPVGYOIsFvNg1UpjmoDAArS0fP7D4QIFj7lTu
Y5sBNgJsobQg6jq5x4kohvsCMmqAnvgDx3cT7LCDU+y6YhzXRK8TWm6EpGA5rol8pzSa+2Fu1M7W
8KJs1wW9fAlK4KTCefMjyN0vOBdYL7yogh0b3GT/p0JfvgJ7yDzVRAWpOwA/Asd9dDHj73cicAkX
DwMKG32rRTIhj793QoBpZdRzEEeP32k+BrIl/jZgU6T7AbhcPQmQ0/kuotKwZwpXGv+enO8Vd/ng
mABq29uq5T5DixDwsAAyOQEaIdGmbYRjOYJS4DHyAQiUn8H5WpxtVBJXiDwcE5pIlA7N5rouNuD+
s/GygegtDvbZAAYC5C/RuqnpXP1CXbcB11KgW1vHQkpRqNn6pxx/Wj8r3PzXxrNl9qsbyhjZMfn0
Ke5MuQHdbnZJeemCbS7WtiyzkOSGPzjAAU3UVdSy2hJUqFEjBY93ZzEpUsMFXLTGDWlds4qv2ABX
8Lor+w3LgNKHTGpQwxoKNWhpJoXwQ0M41yY/ArjyujKH6U3xX9fczd91yYjd1r+k6fQAQ0x/IZl9
Am0C4J9POvBro62phelJCzrUUykhNSSTYVM7K+pW1AU+/hUAuSBlbT1U+1btL+KaGTUvMrZ5oqGE
1QXX2LnJV1ohmwyvUko2K4USXTmUAgmhjY+Qtpqh+Xm960baIasBgW+DVfZ+xitKHOlzVCQruruY
WPRSav/Zl5OLw4ZQPHhebR41ZkQgWXWQVogiGOAupWkFgns1ncb5TsZRd3TB3IlvdeFmOJaxZI3M
TPPiquxfpFk4qHlQY70Fn5EehXDwyaHe5YXZnVLRrtO+dUfkpiPLd+6GpWPiDME9fx7HpOApBQ+8
vH5gs9zHSTFcmWPYX9ta9lfq6RzIqhNHTISGHh5Ntq+1+S/hjsGe9FDUBhjonI+3bqzZcVYhbSTV
boHOMwBG/Lc9kmug/23H8WERNxkeYVX5I7KN7m53o/byM3JeAIk9CJ81SeVTXCtOw/LBioobhboo
ntaG2TOLa/syB8p6Zm+AwDtuaFg4gE+rw+pGqrToXZ9EKShGNsHoDOD6QvCM9JV9m6hrzLR4Bnzi
m+3k3fYcaAONL960Lbv6bmixsRrZ2K1CTxvgkUIlBjW96I4TXCeXeQR85Qe7RnK+UqBSC63I7R2Q
typkPfxe9J8MVQV41mgV0lFnQ3idtdcmToebNhB7Ngwc6eFAR6FGiYIm5xdCRyFsFSUqK8+6aKP1
Ezc7XJ1CVIl1becqzQWY5U975lhtWrMFmLMic0jLBO+3KTzHdFigppI60EqDahYRfibJVZXfSgLR
dqt1k+P6rAiySwLSR7K0rCebldKbMUPJHvye28Y2tWIDGPu3LZd1pKJMkZX5hLJc2gc9ZWoKxKe+
sB68uOxOTtJuqjYH6FIxgkwiNdzS513hASwB6e8nMw6AO0fdWUqLaKxWDgPgmuaJu0VvVph70BFT
P3FFLoqvJqLzQerueqvrQxw8fo91o0cIXFaKWpThXRFpYc5uFoa8PQ+ZBSaVMvmUGrw9UsZi1uhI
ahxBR9a7oKtXmYxgD3zLc0xdvMjj96zNKY7LRMzqvZCsOy8ilwNMwWydb2TDGlEs47eG0aw8za22
tI2R6zgSgYEDdM14gjQIfZ+p19qyx8WBO9nt9MSnCW70OF7T9Ny1CtzYrNiMtiSUbQ+ESlvf18rM
Yot6H2Sj1chtoExHgN6AwzPuUX5roX53Y6ZOfHJzL7s5DsOFAT3mR9Qnm/RPDbsImv00VuFZB/iN
bxqZ87MUz0EcyB9mYuaAE4xN3IlKJN2LzALoh+s81THvAX5q2u+qyNTP4f/fNh4ibp4fNpWzlnwb
j7L5PlSOXAcNExdgV0YPXlm4K1OM2Y8/FAAvjEInm13fUhZAmWvgbpFMXxCXAz9aHf4srNLZlqY2
mH+VYfIT9ALO1uVwAK9Nx5TrsdCrFSkHgQX4hfd1pEijTHGkgejv92y3dJXFLHXGbR9vptgZUcib
TTfqZeInkJjKKw2oga8fxaxOLXdCac2qXpfs+zDGo0Atn9phuo22J2/8aTFF6ixqeyQPTXK/aLqR
k+xypEHi4JECw1MHACQKa1CUqjao2q5G0CaFlxr51N2hi4YBRRiIWjqKa40auFbeepPnpqW/zHyY
7iZ2U2/quw9yGn5cu1hd7JEs8NJxbSQFW2m5c8H9JT53eCcLfMtg+irsK8AEARIm8NkwOYCuy21/
HltwaTwgAwanaaU+OKZ5kyFu+8oEjahZzMxmAdLxZqY1NRt53qj41RXGYIfy9FrVqROOaPPHyEWJ
n60q2gl/NLHfNGmk1jmdfB5k1+1DaeGG3UQoolU9gJ+Ol7gGTmPQIcOHJkhGs9RoNfQSBJrWTVO1
q8XAB71cZByRFqdfL2sXA51bgiAo/8tOJPJxg9zYS15kT7zXsyckx65QppLeSAQqIvMUt8BGC7lf
xvYGOOHutYbn9VlFs3fZBK+WbYJgrDYjUI2V7sa2GvdKokWDFpDs3caikffNm413DbLxb7uQxn/d
pWzh4TaKvkTtpV48OG34aiGNa0+jDjFBwF6oCVQtzhM1c4Co2RrutphafQWKR7a+O5bMxxHZpDoA
ujlbzwcTHoPMxY3iLHqY6tjdibDZhQaK4UBCasVrxDeCjZZx8Yqg4DYBo9cn4Avh8ZtbmvqRha+g
zDZXQx4Mp26087+KGLiXSt6LuATQv4jn5WyaIr+ue6AOTJb96LjtJzKb9Wmy5UBN3dGq910cwwKX
Ue4CXlft3pmgR57+2IXktAsOzxvD8w6IZL5OWZs8BV2UAEDN0zYtjrBrGs4TU4gyPn0AXr9SQV76
zepD79y4PwAkzm8kHdrEANtI9hoi3wp+vXc783gQaeuHVakf7L6xN5qHsHIiw1umOewlb9roaLtg
TMbdNf8WswE3kkC8joPeweseTLs2MK0vcLf7pKADWXED0J38mBZt+8K97JHHQfYNqFvTKmvL8qIJ
NuA7DnZdmhg1kKJNrm7dIg+gMFaXbMwCXoZqkvm3Py+DwaG2Ibm6DOXjPmd9328tVxzjtJ+uDv5t
z9zrm3WOktbdPOz1EIy5XPo0BFFCgPfS59CJ+RNJapAUr5Ksag40lEim2sPF069oWCaR9YgT4zwi
0ciBJK/rAMNm3Od9nzyYqqGe1v4cPRGcaYD32zexUQA6RBuA0zT21mGRkxo1stOBqmX3wLVXuh/W
a6hNX0Wy89bLxKKnZXhnHzXg1S2WkdU7ILTKACPr2MavZaNFRcPv8ThKJHzT1YX2qM8fR0ur8CHa
LZoR0BAuMpjhCPMxlwdAv4HEDhRI4WoZW9YPEBo0qEkvSg1va1rqsG2ntTVetxRcEu8GsB+w2lqT
kBorli7bejhzJ0W8QfkQEmTx2vpZE8GmVzy/gWPhIKnkzh9y4UJO+tKEu34Y4dlRi4CuM3517HFA
sEIOBzdvZmMkXxa9b5Lj7HZK+VjtIpXma5nlQXKbnTuVLkyiIZDVBifGZh2pzGKS9WFVPQwC9/l4
AnYOyaJyZIjrguB6HiplJ+vxljxGiQ/OZgb+HmVV7REmAzsvejLKqw2SULCHugpqvFqvHgCahVgX
RFxME74+SBcK9d4GgHb3N8pwEYLgnffY2vZzYUcoRQmdaWuWTrnTJmhlRXsBxCRDaHQClHnUXLwE
yOJ0/5ZZNuzbIS9WbGSIGyCx4hI1TvJAd/KPs+FYfpzteA2a68FTRfq/LVfSO1t5kZ69vm02bEIt
eKcAwkeFHE69KH9tAhFe22h4E1cdqHsXVdIS6Sg26eQ4q9ZrdLBnjBFI5VDQ0Pu41z9aeK3a24or
zmuyKdoNDM4I14JPUOndKTvR9Nq0ub1N8b4wIzoXwgHRSwfHwYELtuaE7UxozHfdTot/AuKabeFQ
6s4A1e/OelWwrW63Am+68MPTxDA2QTOP3SBr8nViW5/jrBp3tGSIAOYlDqXTgjY0s34AL6AHJhSo
5Yk8njmjPPVpiruFAaon6bl7vIv1t0Y1A75hu1C3QWilhjSBUFaOl0t/kVDPg8fXZ0lo7JYJmO33
HsPTwcbNddckFuoQhnTNcgdcEnkU+/g1yRikXesmcsPER244m2QKCRIjEXNHnXcN/6Vb9Kliv3Z2
td0Yf9dJeR48r/iZltZj1Wnu92LIv1g50OiL2vnb6uv8q80QZW0608O3EehZtRjlKtCSYNt7Tfzi
ovabnKI0mpAeIZHK9el9jvyny+h9Tmn+b+vqKPJtmcsTwk1m9X0KEUyWcEkB/AF4vYo4JsRBa1Vl
trhMuRmQPOm8NznACcL/KHcBzrrY4Zb20Q7ZZ8IDtdAQ7zQrulKeEx/bGD/V6EoJVI4a/TknPHEl
oB7SVKNlXcKSKyVPGSOPb2ouHXrzzFDXu5qAarAaNZaAcbvPfdRE1t9xuz4laQRs2jbcgKULJW4T
qi+7ImM/Mg/FUtZUfcFTr1xpGu+fNeAH+CIFXWEfPZmscb8k9eCttCwtb6ZV58BTHcdDk7rtQ4/Q
2jpu4ulzEeR/23ju/EJVVRB2v3iT/cJJvf3cBZ6zRrlX9iAe8XXHy9fAzZuOwuBVVhj2X9Iev6mb
9S9w0yGlD1GCNGkfJ96awODj1coB/OTT1NXdNra87Ayc/ADvH+a9HW7Fzl9e3r/bYd0AOxW8Mcxp
je0UNdM+bJFRCT4l51X0fQryI/RiJRMgUn1dZpfef9f7MPsf7ZEesulQfdjZIDO2XIA5FV6KJAZA
lImA3Q+X2VpBo9U1f5ul4TKrVSMKxBI3AJE4WEIO8NvXx6oG8gKdfpGTCLzCBF97hP13RNhJDRz+
n5BYqJ0WDk+7vYgh0XBDVkShttFenGY6zSMFQpABoO8gI9Q73a0RjG1ErSHKrVbRRKE76Yq2s9Uy
mui69FMLwIM7c5Fzpu1oTW2LDnm9w3w5DfBWD2wsEt8cmHXVXwW+Z1eXATiWBK6dKgpg/r2OO2QG
k6zN8f1DMH9cZ6HUEtDPF79GAEIehqYOks2bDWeKI8d/Xz+rLkt7DSlk9tQc8ImSEzWWcpzb5E4X
IGY50XiZnoQNR3sAAEQ2FeaeJha9vJHuUZo+iWfVDxqLJeot1snIB1kH6Ei4R5ruZofVmhww+FJH
flyL4SXqHb71urg6CsvNr4itOKt0GppvoVatyQOTNRyQA87UvxRJhKowkLQWAiAOCI8VCdJp0U3H
DGVhuUDk0KrteZpkNAt+1ORMvVYo2rBlHEbsmCPEgcJN9iWvsnbuCbN860Wq1xcD+0I90qNZ0Iqx
Lx/0Fit5VB7BpfTTAYrVKssMA6/jGp695J0JyKFjiVBbtb1mzA6d2cuD4Amy6QQCrg4D893YoOa2
yACDw9WQZFZp2aDT+USSCmhLs1ivag9ZaCDjookeUfmKM3mhNV4Kd2boam92aNVgR46yQ4Ooy1+Q
CTC8aI/EDtKnTupXPYh1okqzNx0QMc5Z3GgnPWMhYEWs8aXMEbLoPMb+1h5LRXm3rKmH1NmgmFke
8x4cYyoPBOTQE9hmbedAwwkP4fPk4p49qgQP4LrezwJMA7yzTnolnnYz617wPGcnkOGBtaht8J1R
w4UtPtenOxEtktBiuqWfuCzlI6kqrarp7kV/2nJkkm6rkLF12gIRsQbG3JSK6lbBm0MjvHDPI8Lq
dPN6HnGF8fmn5vuI5t41EfFx17FRiAdZlzd9aqMXp+Hg6A1Q+O6F2fRVyZsiil68PPocumG6G4As
8lBo8q0ZWwSl4Y0FyFkvNB0sr79nbG6jehu0KKtFtizWZIQSaR5n8yxNIP3dw4kKxGHbVCaev2jj
nvC2H9K1+u3o/bFTkcTygDro58zJgofcYHIVDTHfzMNmACWkmrCinu8DIX98kNOwxPM4hN/rLLgo
kdbtDXsFkHADfTPe4SOt8WmI+9l4o14aXb0O5WkkCTnEo4mvgxzhGVpURy0d9lItJ5W7CbyhiiTd
vBHklE36KVZcEDPFAzx/DwXPvWOoZBPRPnDIahdELnfUEO8yQE67gCFgX7mBymzwUZ0cm8snahrP
Q4lz3wGj6l1mWsVnN80LOM0Rav9zEYkMZr4tkvgenGRuI2VhXSAYvcpLZAngn2NY57nrxBrAGbK8
W90JAasG6D0PRVp4O7XO0XujTcmjkeZyT8oMlM/z5IchY50Gjm1vS3JaPu/2wdyyeWRouC7SvLsO
2gDhn0cPp8VtWvIB2GtCd11knXK+1kzb21pwZr4UIKk5lqkEwYYaGownTwnImYYiB+ZeJesvrea1
Fxb3+YvJJ74enel+6RigGpCWgohhuiWt/NlZen0eHdm9uM5orJMhzXY0bPUO+YCWHOHSxqwJkI2H
JjQeaUSNnn8LtCB6RooT5vFei+ru38byynozFkvRvfybMWZPcANrGo53ExJyJsaRpYBvht6GyCyr
At270Di1EMHkbsB2nlXBI/w+Qb1C87TtWOGmf7d44gwmHAl3iSO802yR5luGZJveabJt4NQCLh6w
WIyjBJMBjwBCqeUZkvhcFCQCqCy5mC7o4H1Lda3IeooMoG/LHjk4KOiDrFF11nhQWyceVEiZx0j0
zOyOdgOAKyc0Kr9Eeu2FlMswq6OdpRtw6cYCVOW0zbzDVPWK9qa1tvVQ1McpS4zuWAOB6NAKflj2
mvfGq1C2iVoW+HEOEFlW86tRqhxalEC1PvN0RRIRvjU0o6tpJ/vZIsR96sDM2YJDRa1QDekuQ6Ry
hL6occwFGyIUF1OtA/7GwimOSGzPdnFfar4lHPgaVROLPr0FrXsudVulkv8WaSi63PWocfZJY1kQ
gF/MamLvuIiKpNP3cQhC4y7Msju7jiu+lnEaHYPUNl0UWQBrozfGX4baRmRKVo8gsbW4mx+6vLdc
P8Ur77EFBgmZJ3t0Aa4Qte8OyKekIU1kSEg+je74OCUJTJHMbRz4cRCn3i0GMiG1kxfzU9PY0Woa
025HceKyr3GnBTTe7AsLAH9yBdIpKGU73G5pVg1Jl8LFNuCKacGsQcPRs2YNUiMbi8l3G7wfXxIj
0D/3JnynnbTCz06XoHbSavWbzAdtC3e3OBe57I6R3uV7DsCGByNp8k0vXecZsXj4EnTNelW8fuD8
7L8mWVL4tiuHLYti69ar0EtYRnzHxIigJsVj2gIheJ63m7oKzWaj9+XFccbsPM8yF6RcZAGgdYje
aAVWlxpQn1mAU5c5DuYWgVd5vWsMvM2PbRpshTchfDsOX2y36sG1EXbIEIJrBdfSnmlIPZLVtncp
AOCESk3hNkjvgd7cJcVBLe6KKNzrVf60LLtTyWTZnwrkh0jEaeEoQn6ZLvX/x9iXLMmNK1v+S68f
zTiDXPSGMc+ZSkkp5Yam0q3iBJIgwfnr+8CZSkZF6Va/DQzwAYgcggQc7ueUT3rWAFu5ZfEfeu18
ToFS+LnN/PyQ1k277Zqq+25EMUhgynVVJf5zV8XF576Nz8zD5bMNFMrPSW67CIEZ5Z6U+QjcobFB
tVQ6lEgcH+P4ycoxIY2Uw4c72VvNBGTXKhP7GKF3BOGRhFul7OQhSfwTbgi8pzS1vpqTkX2Lm9TY
1W2qbWgINm0ZZGAQv3bmAMiIzgpsZVYii+NkMUStabuOygPUJpoxVrBQ+nFmtnvq8KR96uqqQ95T
5l0iDUjDJCsBlPcE/DdEIiWi/jQkxajh+QQko7dcWQxaFR9qnr5pKtGTkjkjkYDTxqG0UXMa3SMe
/7W9okxQsoo4CN0rDbGwYhLSRiUFXEk9O43IBfE38zQ042JAPWoqmvT3qxSjhbgFiGazy0DJTZqD
b7dq0mhITv3HkHcMkEZm0eHRBEWqJempSssKfOpknbi/uhmizrt6EK/MS719CWT4dabgo8zIbUGE
ieh5ooa4yfnRTLK9idKPXouvmivL16iLUTpppH+Shxbp7G6CQmggEVcTkHbU2TxBZIMgOUSZ/2pS
xSAplVxog8l3k8+eUfhdnaRqSEvNg2z2IA3+gXDsWCxnoZqrRkL3Ip9dWGYfgeHp7WKra9yVh4dh
GfjjEJ8cC1HPSQzGZhZWJe7Ntnzs+LvBvcfcJ7/ZwhuAtKADQWwHnLbTu2yZnNT30nl2ZGrGJ5pl
HjP1QZZPI8EBjo0SbO78SU1j0syOJCTvkBadf4TW1aW7yhEIi1NEPzuFr9XG+vDkjaZ7GsPhOnPk
kCx0AHwBEJjTLJMj4HgTAFStG+VGvv/NrS+kfSILsh005iEO6zJUb2IxanxPc0+DM10XEdmqVckd
xSH6CVyG8zORHn0UgqYnX4PqcUsHYfeDnJQUpKYeOTjCmbYOS+I5ZL0oyHcZLr5p0/5AoDDbTUWB
MvOHNZbpMzzJDkhvRk7Ur6f47EHrPrhlbgti4RzByWWC5Qd6kNmowAVt9f7h04XSxedZvGiJmlWA
RMMN4fwyCcWwlUinOjfqCmKKkuHmufv5fgH5Qii78cN2jSTgDOxW2HMDDsXq8XI++G0JLd1ZLCbk
J+xUWzkS7Gv08opRwxbk4L3a0ZAaetOFgG8PMj9DSF69/UrmsFNXVCww3P7m+tEEVFs3vy2Np6VI
0Yj1cLfIqDe6ckDCGPjJFkUPitObMaXFZkiyEOCfGJKWFKLFIc93AZj+4MGRtYJ06uLLgxw02M55
Ksb1MofW4/0euOmzPUXiStNOyckSPb/ZkagvPQvXPGzDGwjWwhv1wrYZN7go1Faj3k856Df0F/zE
03GxE7KaTnXln2Pr1ebNNLBjJREFdOMGDDghILouS2O0DvAtDK7hlh67sx1pAMrs7SMkSYS5824c
l06ES2nRvY8BAPbuRx7e1P4UPcAIDQNIkGC6sjYijtgBVWvi3OEx7hxstyvPNHbzRlshfdFYIb+3
PC+K1tDgvIxJ7UuzOdqWvhLR1PI1cqKKteOKfNV1PmKIoRxxq4NkrFM7AU16T11q/MTSD6nEdaAy
bLQQhtRdTKiH/LRfU1hdVrHVol/M7V6DJgW9BpKt7AOZzNZ37iSd8N5AXaz6ROQ+W4FGMzuRcJz0
pzF28aYhw2UJDemk/p7G808VYUtjIF9ulzNsVDS96nF4HVz3RI2mp96Rm6+krJO2RikQvpSoOFUm
0ox+dWcd18NyG1nmX6R2unEC7o+ynDx70xf4A1lpVp0d1aiDydy02DJ6ieiPD/IKOdl3ZrODkg1I
ow0i12vpdHN+mBMIQZe2DbO9x3L7JFGrDdgwA2e7GKxaJ7B94KQd9UdSULPY0TBHvlqFhET4Paht
XqKYaayrFSlovnnqB8PFmWyWYY3/Z46gCcqe//ap7mYhD9KTW46EgfVk8LMdIdm64/34LUG96Top
muGYtMn4zaxepVby1xR4cGef1xx1EBAjPPVuxfC1PU/Aj1hJD/tlp5bxd9Ah9QBaBNxCmLP6hZW4
k1VyuwUCBGriQReihnlenh0mxheQSFdXjqBUADbp6DsfebnOMtDYsLjVv2XmLK5qLTl2TjisyQpA
9DWoF2yxGsKuAu+II8/j2H+ZwgKVNV0KIGXVkJwaHjf3Q5LpIXbk6jy+mP1XW7cy41PdgBtELUUN
rUBr/U7WFUO6b6f0+b9O+fCRygG05wgadsGiAItBsc45tr/TiwBU+DHqivRETd2FeNa2fXqiXj5I
a++ClIuUYfvLjIZtWDUl0uAhfHAj2e9cFrtUs+W78wAk670jknmRh/mWYToisVUDw5je6P6x62v/
SL1RDalX46kIYDE1nrsPevJhlX/vrSOMFKRGZa0fFGRsWtipB8uCZPMwnJf67+Z3ejYAiUMXUbFB
fj/AvHENHJSKwK2jugLAX2LPrCnuOJLGSBSYe7P+t+NCzdRUFoCgyT2jmobIUGRw5EDz+aDqOPbu
nmsMEWymD4dWAvfIlQ5AZUD6Fl0ar8dJ7UMzG5LGLMH/BgLmafYhGTWgS4SCF2G2S5IxDdIGhdUR
3qoBKi8Tb2do5aFqUAvY+J2FYlY7/IeaVfxTE4fIY8pG1GbWstsm6mi+7GmQTZCsRnAfzWf2RVHo
fbRCma0+K3gjkZad2F6IJ21lbcuolCcXnENrcFl9qxRENOJdyFfhOV7olSJpV0NSMCSxoPze9bZO
pkGmFHgDvIXVVJ9oRHI5nMOmSp5pkGajfTar8DbUGiqzpiIFF7KYgAepvMkEZO/N2gz9dJ426USJ
jO6xAOmBfgsBvQFweVQv4I/QbfrM9TaVQhWzoxzYHpb/opXAHSPRh32pDByp3dsjiA14xhGkKWqy
D3uWhPWVRmRvWvhj835eomSDSUuMmQAMBPP7W+qMEpFWMK5bY+Ot7SGzkGXVT8aJGsAEmCcEYvtV
o+XualHcGcraAvc1qe6ki5OOuvCT1fmoXkpGYAjWAkCxRLzeKB73Dhi9gc19gcIgB3D3qMaaCd5p
iFte9xyKFxqQ/WJFvTAGAyz+T4BCa4U/p3rStnR9SLeL1Ei6U1yuIXN1IcnCAXTamr1fbiFnu8Wv
jNudzkYGwJsGBQiVhjs6F8lHSIYZsu501x2soVrHma8F2J51Jz0ZuXMmL11MwwqB/wwRVwDBYDul
6BZANRWeEAAALCB1jfiJZUBnJqXNQUq0Xuyoh9olJFh8+MJBSPzamiLLt4iwDuWuArj7JdPFNS9q
CbCwHJhOiCmhPnNsNr1lAYvYdJu9Vrb3vaRJ2lkWffQe7Ma/+/ZGiyNF0f2oJl2stdwKsQPXEXn0
W7AO6L3/t3HtqsARL5C0R/ZJZ61Qcecr9EHBEGKtcYtII60acMuVxvlmHjIH0cEJuJ+A+UDWSBIh
27Pk7SFSsIgFoEmPrRs1AQ3JAyCiYH7CaSFUSIeJhn0nTUcWvd7O03EFnFhOA7gzGH47lUy1A5KK
vtWo6mZgxEx9QILW/irnlb4ZFRCNrhpSDJW+Rd2KC5gs51304U8Gi3yZgxTNhJ3HO82NP1TdcSmn
5UU0gdmizL/GvVPvqPj1oTaWhqRY3EimvEY9krsH+V05Ltkxpl86JFntaRKfVV/Neqx3pJttqbvM
YkbYGuVyQND/rmCOc1Pl9kQHKoGj5q6ojsbeY7XcXDm36KinJiqKKjrMFXWzDVP1eSCsQ8xbMU7+
exE+sx7RJzwTSDAG7kuZbjq++VCCX/HK6JElGH8SxBKIfMFxE/nGX6Ie7DfVQejTfkst+y9EdJ3P
mT6Ma2d0igPODtaneLDzmcC9qetbNMTD16lxq63W17uqEmK1wFfOICu4EHyHs3ST2l03MQcM9d9h
Wx7ALhe7EExCGwNP7VXnMyCzN763rRqvuNpE1kddZiddYBvduwZpE6jLUzZMlZwnNcCXEntAhgFY
tIjjKsNj9uwOzs9YcW3NnFrVa+2b/icamDnKOcyoYkcaooKm3SK9jm9KA3ggZVdGe66KySrB5LYZ
UTuHzADELyIdmBSi7jemaTe4LvPqy7//5VznH385kE+gphjMVJ6PyxWFK/LzBwAyI/l//4/xP1XC
yhSX3EDYLk3v3Gu4mAEToAADtMVeRa6hKAiFPFYmAYPqmaBL0EsXUKrMQzqwZJ9iZOcjYzgU3gmZ
rJ9aylEwp8g7dY58jjMzevJjpJ5Tz6wnVGRQKRXAup881ZDCQd6TDTAZv0NMNgg51ulZXaxI6TZj
ht9Elbw6QDnBfZwaAutVO1Ygxw7VJKyVCB2B2yggdljghTQ71nVaMLPDArSF3dLuMFPHqiv1SF2g
66XToeo1afazGbnJHn8QYEYAfz9OpHtj2uy2+JrKzSmqZs86obhnG/DN//tfxdf9f/xZfNf2dNB6
eswHUu/DF8pD+EoDcWj0UjRpt0/UCZ+1NRoJPt3V3FXjReOk6pyXlQdSLnIa2n45lMHiBg45jAHN
i3buL7p5idIAvEFq6UhQ+1j83ovsHfURfj+L5fk82ZKBQN75LtHq+SdAWYJ98MB7mU9meJO4/3zO
ku5HxrPqe9v3+caskU1Nwxg3ySGg5HsrKo56r41rEoO3JUMFbKzdotrmi3damfkGqDfiUDPk6oQ+
jve40TeCKY78HeE7zzDQTVQctNHD1lrlYS8KAN4jUlgY50VeWjZSxRtfrklGjVZPQBtscUlv5MgA
J9m8jo/k/MWO4yr/kE/YSCzI1qQtdHnwHF8/L/JKrSNysJss0NadGVa0DnBusA59zgHX4cHYFe/r
NNULuK+qa2QgEqnwVX4kJntRVSCfvSyThxyxiq1uePmbTH+SvnFQgWaE43Pr4P9Kgc9EqpF1bq5M
T3d2JMsik9+UBbFzkKhSFviXfbfQ9AhIo027H6ZsCjLH6wAjoQhkrPZPLDE+zfQxiNNdIn+82r0i
pPH4qO3wxCACa23mpbHzCNCihVZuZ04ZRSzTaOZf6ahZRyKJIfmvaWeJhed/mgxXoqchEfII36ee
F0Z66vMy9TLP36cmOc7mqcEBDJx0IPNwqdVspPSC7wGko01yaJLEOM+iWd02tn6mBvvE+NxXBxoI
B+AuOAuaG+Yl/NyjMipOgKWHrTT2xCRSPeej9yALET44+RL4J7+sFgOS2W0HylPqUjPWojnmjVxp
vemDKr7X32pAmCThWL+JtptWuKiwnniV5HupAV/UQ5n8LQJ26RrlD/wbbls+G6NAoW2RNFuwbPBd
j0IIoC7o7pdJlu4WtUr6Jvdi9mXUzHaL0rlw1koHmKiNNoqtFsIYF33Opha2viXfUMO1/ej0w9oB
2ozJo/xiCZNfmtS2UYOquiScGttbSRwe11Zcgf38w7CqMxjSuPXCHYhqsqOutIvJ3FNuPRPN3sqd
l0VJ0zVTb71PglR8IJTXq/bnCGaeTYPgyE1PZQi+l8J4LadCwzVtZ92oyUazveEifTYg2xYJ8YeJ
2T8safpuQGYTt/kGaDHF+k7YtLgS1WKZ7ckGs/sXbqFoIsvB5ltEw5GzovhiddqRqmHyMfLWSN0c
AISjF19yhFEsHOlOKF8q176U03q0cv9UxqH7JJFKEsh+SP6IhumbPgnkALS6fkDRXbqdujZ/8ztk
3ysD8pzwU8+e2oh3FvJIE+TeDt/AgurNnjHOg9vExPNBeZIBeYo2bbc2oCBBRIy3bS41FBwJcWjH
PH6ixhLIQmbARqsll8XGQikHYFIBkL+YUA9nExVgNK54sGImKeNiN4K+DqRXEzBcZ5tS/6OeuHno
FKYaiXjF+1PjhhcSzZ+Cp46zAnoIQ0LmL7swYhm2DXYdmXu3BJJqPbmatnIbTz/VBjcAdYcwVACc
OFRjCSUgKeldkW4ys28Pi2i2fhzP3iSlKXjBP7UKIZtEEwjrNshlwQaJASnEUk3lCm81grFntciQ
8i5P1PxOpitYEaTQnOqIhTvUDY1ino88lkknhhDqIvv3+Ui7GNO6D8Msnb5leCudhUjx9JtcbgCi
yNPP2Mmmxzz3NzQiudWP+qwkma7MqNcaaXYEBNcmdIYgibceB3+EwFnmNGRZPPdI5ioF9Uw/TMrg
Qf07lwcZQ0VdGQjHq1bJaBgrUtOMNNfE9BSnfjDG4ZKzOVHjKxo7wAYbqggfQhprSrgMF2vE1zMk
wKTZmuxQOWYdBaA033D6+WnFcf8irRDfBJSLAje7yr+BWw8ZmDZCWr4NKjnOkZSWjO4nF2ngu3TK
OKjdQuvJ9pC4nZZ993PQngyjdf9Dpg2SBe5MGRP2bJrx+NHUzIAAlIJiLDctHiA2kOCpDupga0QK
EvUEAO432lBqqwfFiHrMg1uxz2QLgE2wEJOJ6b+ixDm8zKIx6a9u3E7HASjLdyuQ6bJC3uJWbZFR
j1bgo/95kS+fC6uYQCK9kI45vLCDh58hl3G0Cgvwu20rAfYPAEpdVL3tkcCNCBlpVPBI1As5m5WL
aDEDJ+usJNNFTrZ/n5aUggMWhXofyhl7aXH9mHIRLa7KaxrD6NjpyKDFPWJ+xksPlfoaUm5KBS7c
2+yG2rbss2RJhao2oCWQHLhGNzE0wwV3dP6KwDujVCV4UPdxTCiddzifNPZCpm9sINOiEPEXvugC
50myGffTc9vsYDvpJso6U/9CfjWq6gPwZaTJwbbiP5DdMmTJqkkQnaDtzIBEtHNkaCuO7OnjvP+h
rdCiZTLR28Dz/dlm3kLJj90RzZB5jbazOuGBGyyW2yEV1msBiIEAmXPVJZlM63VC6BXX36+JJ/G3
QNoiMKVg5YFSfPc7J9LiCuZ3TqFyMtVKk419e+v1PVKzf6G+S2RWHt2w3AzEX0GK0FAg8KRxUHiT
qkhC5ldttGOI+AMGCmDh0sVGK0nbI/WokZmGr+Eypl6qDGsQ1aEuKZ12pZ+yHfnNsrsumT9MmZtD
c3ycdx7P7TzL4iqlZ/Lg0WPRZ7GHOH9c+Os8k+G1tswnTZjAN5WhYwUkA6wpSnCElc8mJJsVAKo4
DeVwXESDPGo52DCQX9CEq4mZ3akUZoiYLVDuUA2eirUbRf2pIiHpB2XERSjDFamMuHDW5hh3Vyvv
d0VcxlFgGgKHLC1E6ZiYVvimAOrNRhW5GZosQXb8kxeXKNF2QN+UWSDJEJEbHsIkzI+T49w3v5NJ
lOKiEsN4t6Ph4kaKB5mP3Q9yMBAielCQ28Mai8m8RmmeQ83RtgAzr4+pmdZHCyFIUO6q8dyVMauO
JTYQPCCDxZSGi4xpTaavSK3HevrenSchq8dJ7qzMzt/1peYgV4FFT8BtLA+Ik0VBS3snJSNFZqV4
E1QgAa1pb6cUniZQp5wYgUt7tkYpcssB0loD6DaaAMXoiNT003SMYjs5R1xDxgaulW+IW91wsje+
O7U5IiFQy5+bZuh2dc6Hoz5m/AJ00mljAFnvc8pcPDuKwvkJFgK81FDQZ+v9i9lFf0kk7+5Rkod0
0pbhBgpFUD8n3qWHeUgaxJp/pMVY3ctSQO7WTjEcUr+fcHGl6hl8T756NRjuyYtECU52t4bLL5NT
a+/+JPO79kUmY34kW2rADCPBCmQ91zlrZnlZFcd/j/iYjoro3AP4qgoHw0empu0DVNEj7vi7QByP
k2Ko8Qt9dquvXZpmV90uqmMSo/I7EbL+lNXgmWAAvf4Dt7UoqgTXHo/Cr7IS7as3ZKAc1jPsfgu9
CzKA9Z/tRJ+6ICxQupw5/I1k1NzZzN1K/94600uIQzyqRmP/B+6rQJetGV9x5I/3pevKHfay3mvb
5ThmIMig43ZuhSNMeC7sht08QGEERW4pjs1yl2Wgal+lDhuPXjSNR6usxiNoaM1u76oxCalBmrcH
NNbm1jGreHdBunGV480AwzYPa2dDEzGJe9WV34OFPult8Cq0rTwVdXOtLFe7GYhp4yjRWMkaRSYd
uOydMN/UubGawtC9gB5QQ9Ymx3+835d7vGBlMJuArRvAexGCEjQP2RhVCKB8oIS3eWMhz0HRtOlh
121EOiYrw7OMCzWkmG1KpF4HdhXK7aJebKhXVxE+uVeeHuQ09IcmP9a9e6A5SUQNJ8Y6VIzrG1EN
GgKwWPzBhmSliZx8hHFQzqhM6q43Dk2f/cdjCqG/bxwcvGswuk3NsOV45H6Oo7AMUpBx/okEI5bk
7X9QeGSBFBL80yWqvTW+mnS8Cn0c7ocApQa4/yt7b8NYaHXAudEkEHREc1GJ/BvcI5UrX0zNJcos
Pd/5+E3sUenxJezBsHnUQJx4jo3jPJqy8j9JEn+v/CRDVMgEo4yfjjcpUCYTdkPynOhAlvItTce1
gMzWYeuIz8Ds61YcKCVfbbcF+FTtTxfN6dztqIXNri1MC3irxrgfjEScACjrHkDb5R/AkJyfUjc1
9m3J/4zMDkz1U1gel0YvClQqAotS3yxC/Pun5X4ZUw/BkGFaUZecHtSLzEa5KZ/XKeww5cGiepzo
zvSue+c1dx/dlgnvPvncXVR3n3f5qHer3HVT+nnJ9W7BO4O7Ls21rJLVU/L+q1qEd0vfed79WL/9
QMvMKJzyDv/+eLX0v99QORYerXj/AFCfWY6HJH797/ccmuZZNXDa4n0idOM4gB7SAk7BxjC5uBZl
lXi4RRoRiAQA3noeo6LBvRR4HY2pc21tkXpr2QOaCPjW9WYe+4kmz74+rVkCbphZVkugOg1pUwdW
Idg1BpbQvjaw1enAgPp59LO30NKmn9aUf+ZgH/wyCt8HzmfbHaYqcp/zyBsC4bX6z6hptjHqAYBf
ZIrN1KbWySv98Mp9Oa2cqZ9+esgb6Mfkpxvi+JDXbXE1w0GeS5TOrK3Sqd8qK11HNlbLkD8S+CA9
f5oy5I9FKW4vbJ+/WDmPjriBTm/U6HWf4jIWgIbANvM2XsqAb6BkpB3MpN22LYDR6q4DuC4J4xJh
2hZPmFkGCiKg4HWmeYj6oVtnfZZswcKK2G9oNmlgJb08UoCWGjNmgQTowBwsnlg/XFxUky+BYCRK
t3vJbT+YJxlQ+bqWomWbZRKnxO2hodfpPDEYjKqD2yR5UIwpYuWofNlOAgRHgBBCSWPOCxH0mSl2
gJYXV9QwimuTpyCXEZ77Z9wk6X62Jg2Kml5D1vr72Vd5kBsN3RY8sz2yGUk0T0Jdo2QHA6R2R921
FGuNcqNZfNP6ClSXnYMX/Kmbwvg6fDRAhE+uWp/rQdIg0vqgoCFqOLpNVJnFiobksdjZrmYd8t68
PsiXYaslAThx7PPv3FHXFQdOPpg7ckCF+rSO48hdceRQX6jRa7b2tDg/gQIKlF19EQ+LIlSKRQSa
43QMnEvuBdiTvGllPvxokwoQj2AEuRk2ty915YF8QymmfLrWmVd8Yc4ENu8GgFvMFPmPvED9EfSe
0aMYDiz3us/ba5YPzZUNDE0CLD+bIQzkqCGY/Tx7HSWRG+gskmAEyJi9Jh8UEd0sA3s928MtJmpa
YO7gVXONdzQdCWZdWNV4f7gA6CEjmgOl9cUWbKkegFOweCdzvi+sMou/ZLxJX0S3B536DVsx8yyz
0nkGAar9jPw7YRvJPEgL4JVaLT+QqlVGbocvX8bAFko+JLM719nmheauaEgKG3tAJBaGfLvIkPTR
B8jlLOb5aFJwQ11Rq6OdlyX6dNXWUfMMfH/nWSTWdBEAYUXF2zEDcNg51kxEwNsaaFOTAyr7JK2s
Wxfq1o16FUA3A9f0xl2i4s8BCX293MoRlcuzjGlI3QQo546Us6yXSDcaWgR55gVIJR0gXnHpORsa
3q3Cu8/akNXHQS1M8nzqE1zY7kFHh2A7iUSJjT4qnv8zy6qo+f/chNvmPyg0cP9tmMzxbVCV+q75
8IpI3bx3QJ1Uf2KdrXL9tew6IA59lUwDRRywZtedGjqDaMy1UxV8ywaQMGNHP+kBWZK+clKx1zrj
D5rBrsrWXPu5YR8nFxUVeICBq1rN3Rc2MlRzHyhpm753/rRRM3rVTfuJyTo+mmqkJZmNvAT0GnwN
dtwbKxS2hNiNkYZshOk+mbhKP84KkoVdM+zcCSfokrWozvqYui2/AkLHT/OLUU/r3jWy76Mv3E1Z
19OxBsjec5kBNGzSrehnlKRHliQmcGhALh/ZoXHA6aX6FEWsnC3KMXrC6b78WrtWAXQxnuI6xGyQ
sGcfRoYbG0JKXBpCVNRENl40M0Et3eCeSElyYEMDwBycUt3F39h2DXxwkpNFl/pImWNbd8LO00is
wV8j2wJY8KNst8j8ApImGJutgKW+tuv8KFfpYKjDVzGPpfGTN9nhpU6S+sOAZiryqd0uptSrJtBG
02zzkiR09e/LJCBw+6Ib4WevEvaVY3N8ZfGt6gfv4irJIgZ9CMqESqAv3smUPdmNcnaiGahBQbV9
HYGFvk6VE8lsK/vWjAU/kJJEcKzrwrvQQESNd8yS8kQjWjGqgRlJ5q0VamZAmtp6XI0+E62mTqzz
amRKil8fMY7DHoAGeZYhqT5CFsLEsxnZOSu8P/K2KxECB26zH7XiGSzdNKAGeLgA9BuAgrvIRANY
IcOYcFf6X+ZJUJ98qxNcgynwM4aaRrAQXx3Dba+42+yuVa03B7NhL61ueUZAWmqMWhSbzEYhK9kh
BPZLbeg+Ig6xE++WueJGIkfA8/jGQc7NCbThCo628dN6bUTYCtFwIBzZXKHL0tgQAGOSDgfqs7Ke
YWZLpZ67JKXGxYHrzvJuIkPvAGdny91iTAvQ3F2LIl7UUHBgUVtvFEfFpQawKOv53pkkD8FYCsuS
rEbE5MOUxEtMtgQ1SbnO/cDif8ZTaiDkO5SNfmYcQI1cvGcJU77wNDLnTEe80BycwBd1u/WsPEO9
NBTAFtt0lQCM8ygrYL1M+olKqiocBY6ly77RaC69snzze4kKBVwE2FUNoBVU8XzmK+qbSoA3x6vB
R+9iuGH/OZTAVHUkH/dFle0F7nxudoUqJT3Nn8wSWVgrBg488Dtm9tbJQfgrU7AKIzvIMnvvmSSj
jq0MQPmwV1YGlTLgtvHd7HhyJpFpFPJs5vEriycrXwm7tVedObU70qL819hYE96KOfY8OwvAm3NB
ky9QmLRUJ82lTo2OR6dWOPvH4iUqWVpmWPxIQc08g63zZyOJnH3hJz8sDxmYmeLtZj2Y5w0BwG4a
JkpWO+OqzzPxNOQDaMk7pzwABdAKSEmyvMKbu0nL4QDsWQ1RnSEOeMurIzV90r73HDmUHNdVv8aL
Tfphvbi0OF4j4K00D+rFZpnBczxxnIbU3GC3UBy8MkSV6qg3q4hyxuIK6BR3Y1nLfNfyvgGGkcop
W8ZlP9bPtgKyWeYAKFn9LK0qQ/gAhJ4aB6dS605fgOWP67rOm4ALaxdvyZR/As1X85Jzoz7buYJo
VXJ8rL80UNM+R4WfXmuEOQKSNy6yDjiCXTfwECFoVLUoAQJuyduIvwMKaP3+onNXe67M6Icd98X5
34+pBlJvHsOASPlyXaR9eTgcMPuRzMhwFeyQy9tPQy2RUcGYdhSqGUw7LIJ53KJqHnVz29wftSOJ
bKBmFMHjePaZdXN/dDJwPHy4UY93HnxnPS3VGvawzP/gMs9Gi5L345g05PPP1Wn2vmp/gM+m2Wqg
J9pGYR0FmtcaAHcHHPh7Ny9EdCEpNa1falvftr8mtYnLfFuxYxsAfY4u1G3cEp5xnvq7KU+v5MJF
G9XPs7dARtLodts5F7erDl5uDacmz5HY+GtEqbu4S3tz2iRHPDI3NsCxKfdWVI/fhrY+irrUX4Cw
WN66GF8CkpNZ/WE2avJoorTxBduhezPLzFa2ruOWkJ6imY3SRb8SZ1s9bFNVlxGrRuvBXaLkYOOV
exPFUcA4wn8+Thn50fJYFDSUXUlj0E1EwfxFWcZkTt8MA6en2YeGpCAZsm+jgL5Ly9w0Fw1JUeVg
Dx37P01z7LYO7nVekrotnzNEkzvLBVxV3Df62gF47ZaIFDOlRYAD2fkJtKnSkm/EkHiRVc3JMavo
xbKyZD8OIGimYWiaERLV5KlsXLzUlcUw4rDPelMgVgAlyViX4MRtaRcSoRzS2ePtBUIrmrK3EWkB
bXduFCvBiuEVWbnmJmqBqRAJY3gF7TpusXnaXm0XIXT882zKKTpYSEH9hlp4vjXToTj6dVI/A3V0
wl8V/xL/OwseufF+lJp+LpB/l8kx/5YCtndjig7VsKknz6ixrTdApuhek1J/thXuvsfL2TQxZLwp
Bn5vimf2bCoU7r4ybYE3P1rtK0phjK3r1n28SorRXj2O46EEakQsjho2ZysQXJjP5hi5u8hkEzCN
vAwIJnm+BqtK9h131BfhMvvPDijzldlWb+Zo2yvhlMlTqln+vpVOuzcSBfEY4XwugQ/zg3vetq6b
fO8iir6OapQDxqYTg8isMMTB5fmeZI4qu6WepXo01KlIl4TUuF30hwVWmS2ZkGhA3hnYVQDSDkpG
1OQCqvXQquc7QZnhVPhLRv/+y5jUZEgyQDlnYB72vEvCWtw7bTpHB05qH6p/gYbfQENrvYDh5GCq
73SUsmpfamJC1po/fEN+GQpC++TOzFZmYfI3M5AeIVN9TDYRXpz7UQcOWWIx9oXZpbN3TdyOTXrp
fUmA7o5fyTCsAfLkfWk0buywNwzX1Wh4X/QGBGitKOWGfPUs07eO7NwN+RZRjYo8cNBtSZuX2IbI
KgdxpvJ1XGxtfdRs7EiLYm53PfYAzqdh7QPT2NUR3ON+JzaWcLRVkzbIwLETlc+mknFMQ//VFVOu
8B5UTk6pIa7GQ21P5mQ4+zy60zhVRdYpCiyRBQMCj1RVzvCPJrGsYour9zgYVV0NKSz5/yi7su44
dWb7i1gLEJNeex7tdtvx9MJKnIRJIGaEfv3dVOe4HZ98OevmgSVVlUTbaYNU2rU36ks/9MlYt00z
Iz1EYsVjxbDqbde6pR5UQbt1NXR8nikFRuLJ27571eSFfi//oKIok35VKcj9XcezKQJHknguvc8u
WBDdN9nwcfzv9ydNxsRJ3FWJMvJAmmtA2LunuEfqEIB3AzAW3T5V4uhGYfOYV3q8zZXxlaytA9Y3
O/WcBXVB5JCC0zP1tpcxiT6rvgtPumi8BwcCBTRzxv153EaNzJBLhM7PJPJWlPWvi2xSADJ8yPhd
HdgHgsmR+kbfggeSwpUtf0XmfgxGyPd5qEshV1tUuVDJFFgSjbXzQsXCuQ0ZmzQPizV1g6A7y27i
x3UH9zRFUeExBz39h6jYay5RYxy4JyioXeaiqCBFYiDhfHx+j3qfS01FzHRHiqLuv6NocBHEt2oc
1t5U2XX9otHX60+2PkdhBqsziPy9fyvpS3r5vpKxoa/u1R9wv8NpE94tNO0lMhFMoPwt82YDatXu
UUx0RokTO8rY1PcgksH2L869BTlb7bunvkDWtAMtAigEOqRyOd7D5B1igL6x3YrmQzzhAllWAV4s
IBo7TeVCfWShUVa2puAqc91D7g0vl6mm2zZl5hxdr/jft704p4gO5/kfbu0XAWRbR8O4/BB0h+n2
vYTaiFtm3Y6G/ukz9KV+oXh/mvf9xw+GMrmRkb3tplI91fjdnlrN1P27bYjBdYUFJpgupmH/r7F/
ukfZ4O+gzPJi+enmHlUU0pAqUMDgGy2oCvwUyya/TU7Ik8VnJAHucyfwnrVZmEBsaKQtZQDmtqrI
sLXlbJX5eISa2Jye6YLSlGxuOzgkwEEBcIJNFe8YNGCOpaPjcx1Dp9aBUnk99ciELBD2hFnoQIoC
k4ikN1D5XSYLHuFMwQORs9tXa2dI/beyb39InIY/j3kjgZwIxnuD43MUoqhuWeuqdYz6y/1goeJf
aRQbtoBQ3gQeXhydaPNz42LP3OW1/5gqE8JNVpR+04ofasgtRbP/up8Mpb5P8iRbtklVLxK3A0n/
xFcUNhqPPWpCVOkNVM1ixT2/3NOF7NRiRfxP3NVNLf89+jJXwxK1LEFPBZCEM7dkLE6eHbubCAJF
G8C+y1NXMHveVbJ5hQjwFm87/kNW+lDVjnrxfGAPYhVBwhXpma2pB0iem3G0rodiBUwXtO2nizXV
FfauYS+zrvWxbvrNobPkFRyxPmAO/9jrIQwPv88RTknImLflh6OOcTr0CAR0RcvO+Q4QFQ5CyEZH
HzG39NoU/ndBxx/koKOTpkROxG2mmjwMnSLI1/UVTkmupyYccHuamAZd7Ykawblwnf39SKbwLVSi
vn8eGlHQva8zvA/LwhrUitj2jihzwY2mj8HHoXR37xNc5svMoJjXWFLMowBijqbnPJUtOKbN1A1P
fj+UtxFK56hHdnxrw5PtDituQR8OlKC+McOOJcFhD04CKY4uHp5rc2ZCLattCsSIIq9W2DD482tM
Mox6q7SRgloRdyOHrVBZzUO+uvRoftsvZlaq2lu6OX2MSsRPbqqj/SUsaMaNY0JLLBugPDvr/VDc
FM7ZQnU8viPRx4uhim0XdHr/yR5kqEouU4b11TSgcDsTJDp+KRay56CMep+FJgXg11vVUYKTkncH
uFyHdZuHzlFbKKDRhZPeCNMZjrHMjHnaZuyb6XznTh2+1p4ll34d5ntwStmnIEvt2ThY9jdUcxzS
pncfhWL5OgR9JgANhXwwWf8STzNIowa5vxKQ9VLpsAX9CjRU2l48Q0RlXY7VT2xKzgwkeqek6pxT
2ntqrhtbr6KpSzalrHEtNBIhvXKdEwUbVtUfqzRbU4+5qOmwBgZmctGHO1TH/rqMnLnFVGMb7sjj
vLupa9djtE5G5/RpGGpB/scsOgH5CorWcZcPzctkBWBRyGz9NpQ8igZRM1fRXQp40oriTCZ/BFqo
ZRSO/Q4VrP3Ony4QQ8bWgJpQWkKT/Ck1KYr65KfWdfgl5uq+Rn/wXOb8cKfrnWnk5xtdp6OWx/QP
SKR7IejZE8dbXvkhLpQSQyucmQvgz8VTTGQTH3glModHx2vMhWyCjLFVgl7if/uvN6IWzcHe73P1
WhqE3g60duZVi3q8csS3z3bqeCukla5ZauaPPgfTYZTmb3+NGA0tLhFjWX9x8AraVBkHr8zY9K+W
z8920Pf3adSGew6phAVQg/0r081j45jBOaqw1fbd2p2TvczE69ik1RmCwsGh8Qw1p3m013yXrs/u
MhzvHgvowl/slnQhqpAX4m609AuqX/MZyJ7rHV3899afbH7hdPj+TDFZVr79RybQ8v6VCHS8wHbA
3gChAHwy+3fASorCVB6OHb/DaqA98LpJj5CjS4/UAsfhr1aO8gEB8fIN2f9nmC3fxFiD8XSaQpis
GWZBbqeQDsBEUtRAZVQ4b5h6V/un2SzwcKxlY/28hEG3eZhRyHWY5aXmoihAzfzJce1Sy5q+vXms
zeWHzwL9w2IOvHS5CJRdrhnYVxYXNRoZAQeophe63aqzgMRzZbl7uliRMWxzo1xaEAK7mIRbFyAc
mkKy3M3BVfXukknU7hNrwRgQp7OmjMa9aIsB35SpSZdYdvG6sIwH3Ze/TGSvQmcdu1ayq7EuAUcc
c6tja5gGikjkpUcmZaBgd1FiVQe6iPoH3vLdWkCS9UjepjPBWUx9Bi26pe6hNXmZUMmsXqcpOJrC
sXwb27y87UUunzbMj8qnDK+72zS034ZByyenLaKtB5UP6CLCWTEbfAJ9EW+pW7P/KO+3/M9V4jay
ArZnmhYuQKd+Phrnysy7BDUCdwKk7bOu6VoPoIUi3bmm86XMUvP2YgOwNV6rSoIPNoHIw7KNM3Ph
p561KKxk2AYZaBJQcOaIce6Ckv0EIW7vNsGjtwgt5DV6QAwNQ+HoZ3LSBfCi5MTCAZy+Pag93u0s
BE5TpHjykE3HSYWKQxObgXxMqs01sC5zdggZW4f5dA8PxfYzmdkgk8JSHkC/4jGKErRkIB9BZZLO
c2gJPMYxx7GYr5pHrLy+c1YviET/kpHq83LhAjUKwVtkqcihJhsEW42lQacXOBQsF45dQ9+NslZD
Hf8aQ+FEy3+1fZoHZc3GkuIAYHTnvZdXS6/I1bGSAHp1flgtcOg7HD9cJKBT1KUQJOeqhTONIBuN
1QOO9mdta/2agfuZN3yYhwaCBfC3gb2J5Wk9TR42RjQ3uJU3ybrCJgPUQuAIQpYnnA1Mgq0QaPxb
A3sFXBTfODgRJDtdyB4DwgEGCnMrbCNwZkFYJAfL4j9iy0HpoVGmGyezTRDf1uaNxK74JpAJ24ep
Xn2yUzd08CNC0qFf0AC6tNNQakW2BfIRM9ybA8q8AbkC8KmLQ1CRx6MBVWAZrGLA6meFX6A7XXKI
4OlJbcc4XqzU/OBCNg/SGQlACGQcUnucyQHF1AaqXc5NBYkkcK2qHaoarHMf9OKmH0HQ3WQ6n9ct
VE4aDs6US98T1bx1ov5EYweF5GEF1ZNZVWU4pBR2/R/ocv9fLxPbBlW3ybiP3awduJ9eJsgHgOqp
yN2TO44KVOo9dNMOJArNw7ZZ2CjKQMYcxEiytl3ocRcplpMgRSJb70SrApUIKApjIwanqt9aOJ7a
kqowqRu3jDGwhao3Uh8mO7XAmQGeWTOMISSqPYaMIPSkIHwABi4LtL6rKh2+ocTmH1KtC9cWsXQF
E18Jtehy4d+69q8xBfa+4BIH9jox0pOeBEMTw7ixkyo7WVMvQo98ttuyL4YX39qJmV58U69xHHcd
+KmeG5nH8Ywyho0J1qUbL6/TZe056qEofHuGJ2D7VbrVQXfImIKiHgpuSf8TVEdPrIA2Vmji7BJL
oe5sWGG20qo0DlZSp5u/rwycz9QQtm17QeB5wLDin+9/+r8E1RVKg9uwvyu8Dsc5s1hB+Fj11jIM
0g5qPMLf5hGvoS5c1LeiZHphubl45K4hZpw35Xcr6OY9hL2iGQOvulTJ+DWW0pvZtfLuIwv5Zms0
v/k+hOrMIEVlFucMnNJph8fOOHgH/Pk01SIrYnwrIrlzPFmi5sDPvcMlCGorgCkihVkZA/8qE2cp
MiFfoo7hdZ+24Y7bRnPCWSqQ3AZy5GUGpOilHKueiF2Qh1GHKl59qNBi/uPff4vM/vcrzfEd4ITx
c/gmSqo/MWzwSEW6rp3krklBYthUdXPb+eocyhy1OW7U3vKhU/tG6LfRa99cz2E/Qf4vwWCTp29t
EKVPZYitd+g02e1QmXzj5Wa4UUGT3ppBqRYeRMOfBgzFr5vPfJCnbUIzeDNcu3uxYg7Wmjbm26r2
7eeerzpPdi9ikPGW91W3pKhMqC/tYAsseGzodNuQysuVp24iJ0YuX5oapXFJuSh4WTzkUHm+Kcvu
rhl4/sBSlT9UgblslRHdUc8TpkCil3XbborgeCSvfWR2gGlG19ASWmCyuaPJaACgmKjSAY0fJLbw
3J6wSqYr65sc9bUgeGEXLBFhi6y4LBaDDMwPyCFyGCAznAYEyXoc8bjzXDe7w8ogu8uEuVB4+0Ny
M1DRvMqyUypQSERO0XUZgNCQSDJt5GiwTUOIwdNwZqOuep1Oborx/B5V5yHPVqzRY4RshcahShhM
EjaIodvZATjLAs46sNRM8wRYc23CWIK6cYqhG45mHe5S03u+fJpYt+WxyWvUo3fq9EvXIsuCjVNW
OO6oJVYinQ3JCcsNb8qpR6br5U+2y9j3YagYDvdeIMI9S0xzJT3Dn6XC5l8S2c+dsgShpwrY1gQV
36IdffWcjAD1SBCqHCmsjAH+nuxxbrIt1IzwlcgVkNggpiAIEAGELlgfx0dZjm0MX8kLpvXWW/lh
koEEpXySif3dx6rvruhywAId2c2JmGCyMyDw/mTP2+iP9tCHwI/V19Avyv+h3zZZAimlKLv1TRNs
OSDkQxl0X04FcliRzcas5hsdBxIFclOfmLWNHFgbByJ5F5sfxxJp8zpZgAHhO/QJjediYAdI78of
hqFvoAEwPOepAJO72wIM1wQxFvluuyqSynyIlJ3NwG6PDaNtv3bJ4H8BiljO6rDnb0OQLFQTT2Jz
TQz5yIR/jTgqYXQ+Zg8CychlHUr72JoN+Lj7UG04DwBNRTnYIhg8uc39+jkvAGSseeHt04nkllpk
CyIJbofBZCi1+cfh5XaJjNQ05NKkSOp/mGesoMU2eiWesu+BdQVAJrAs85Q2NfG0v6mbEFsdatKl
LaARm0kPhARmXcSLxnSeQCXerhKt3Z3qAneXVMLbUTeT0PDEPumffmpY6PdT0CXyfUxMHjJe3dRt
3RZpuOalsQq+sabNSKjdt6zOAbeeet8TEeZPCVJmt5yDR2qy2QOLoUjXqAVtZlgWjAtUHxmXnU6A
8SCLy3+NHz2nQFJPlbehzJAjPzoeZPf6nWcnEM6KQH9CF8d0LZTaABZ86WdTIW1RShjJX36KvI78
5L46aArqXqfVMhznf38TcedfbyIWAE00rc7AoGXa/NMLnUNPAqffaX8XJ1GFOrHKA/mYENU38GAt
qklbTLHioc19/qSrbFyk2jWgnWuv8QKLwOaCixNUrxI0eFtf2L9MZHcbFNs29lAsPjlEV0Y7JI3O
n+wBdNluoby3UBwqSjRHm5hLFtsbAGCwzZMoIQ3B9/VsB2W3GoCBWlM389UTtxp+cljanQvfvIl5
XT33MVADWuR6Sd0qrttZgJqhG7uL+i94dM7J3kB8bjd2GQh0R7d6rhSoWrKy9PbkddN5iaXtU9vF
HZjG43Wf4gtcLJJA3aVJmq6VPUK/Cyw35j7N+5sU5KynnKe/Lh00L2ee1Q2bypOCz3Jr4FswrH+j
kIst9p3XoC4TcIpNIRlUjDeocW1nYprrOqFwu6NfyWxjBeZD0nuAacXGOfGc+thmpQD6RfgvRoLM
bemD9gi57vEuS92vzI6Dlwj1vAsfRcS7QeNxFIDsqtLafwGvorsKwnYF+Mkw92xwzPURKOfa6UKt
SKAo0rN0v/7koGDy9jgJWtOITxOgsDSf5WmCNHTgWNvE1jft9JbA79g6dBOzEXUvrb70gE435fJq
I0czxVGLLkootbEh6tUsM/DPn4dUV2es9uQ25FB9D7oR/NOqG/p5beb2+tJ3834eFBBKpWiAXvuN
zE8giYXsJXC5YGf3GTAlbVzsrah2N5cuKo3koUbmAFTvUxD1qcVDgXLQoIJQo19NTPCT+xIZW53e
VGWsZ5xZxjKMxfCsXH9NAJ9MWzY2gn18V1Vpv9OpWc96Dt4sLC7wP5ga/g1UUSxkbJAmgGpa8i1Q
Yh0LQOFx7lmvG4BpNlwV4lHW+kABuo9y8JFAQvw6MjGj9B5lz9h/RtgE9Sz+aTXNc9GL8DkUfQ36
XZedax8MtQAt9EfWBvXWDCKxRV7ROTq5ZssWNE33vQ9yW3eoqpcE+Yiqx6aD8YdB2+NaAmm0BUhx
4Xa6eK4jAF50WY9rFNQ3zxmOLt3A7L72qABdmNLK92ZcW4BBId9a591XJTWbmQCMIucR9XO8f7FO
m1BbbVrG9iJwVHrDazCyA0+9S3rBiz2qkdsa6QDyJU0V2YvWUSc/AJTZjcFGBFVLg+MUI8lxjmXc
6rhiX3to1M4HZnc3DQrUbpocaFvUDdtffWM8FaFtPAhwCGx7LYuVa3Dz1U8PhtvYX9MAEJCwnReA
CYKoDn9XF2UXv0+jZW2LZhaDS6o7kUf00KF/9cI63Wdxg/i+KLwN0xYqd/H6nQ/YeQzQhFxj76qn
xK3f7MY2MZrvZgxyZQOE5fPOyloQNKHy75782IghtPPyU6PzaJbjZNRTCQ6OU9d9MAv9vRSBOKJu
2HsA8E/NyyjIthcnTnqXQJnwJXTHvAeLBfm2aOphzqdgNzHkUSsLbzr0fKfOzh4YZ2gkmYAP+fud
Ao6nPc1l/q870WwJyK//150uAQKQofefCdp/313UpQjmmSu7hJy1M10MQBUvrRAMzWDTnvp0ufSv
QRrV8h/C5Tjvxib5YKFRH6LAIz2/kEqmtfvgAVO5lJPiO7Y2qDLIose28qPd73aRMOOLwortT/YG
9NQ7VsbF0qqjN3xFjVnsVRAnCkLMGhrPssU+jzeJOqSTHeTB42vYJC+g6xv/ZI/HXp0bIL4u8R22
LxYOTQGvM2MnmudYk88SEwDTDrrk4H+zI7GyHAv5IOqjdq07dEOBlxs1IxLDapUAvYIsV2RjRSZ+
uYX2MIlbJxAtSD6OuzgonC41Qx1qBb07EI1AXotslxhSy7rcMdfxV5aBSvzyWSiyRg4WN0O1yLpo
wvMFKoQ3UxOh7qgmYBHZ6CImGNK1+8EmknU0GM02hz4X6IBfG5nW2Kvx5jmAYp7GJhFlMZVzgyef
nJHdaXO2DOwq3eRm3T7z2seOGtmytm36E07ivyJj3j5LG7iL0HLCFQ2qev0s1OhBJt0uz9bo3ZZd
kwD/3xYrmQq9p0uQDuNmwJ8E9eIKR7lZlwO9rSKzBay4hIGsIL9DPxjYr4FkLCoOSsLeyBaXQWQM
WAPpE5oPb/Fy7QKYOA6zIhCvlrbKW7cZLBwfQj4P7DEsWvYgIp8Ls8ihKQz39YItHMderSmhuNY4
0TKSvbVI27IHy07jRssB9A5zCcrwRTidS2ZAca6roDgEwKk4Sw4Z8B2DOJezJDeK0VDeZHy29qKM
HiiABgTKR7on1+0ybLm7Nv2mvzN95ycEY9SrEFE9N0ejPRINUVfUcjEAGbPw4qC+HZX/Wrmd8QgE
X7ILGqgqUbcFQcsScAPUQkBL97FjYJYJpQOylynY1eK250V+N+qEf4FKujsF0YRF5L5SjyZ0zcKb
U9fG+f5lQuoaJfg9O6RRaVIyTZNKVMzcKdXzL4VzQ3f+/VMOHKs2mvTTp6QuFKpRevz+KU2GQhLA
Hi8TOuCPqMro6fdPmcQ6nGdJ3kNID9vztGjfhkzoFe3YaY9Pdmr9h01Vn4dex+OZCyk118WJAZcj
aIWAbO+sCkjHTqEwZ4ycvahUDAzQP15DDJMubJ4ai7lT9OXL4HvOtmpCf1FldfWSduVPwGHwNk7G
8ZSW4Q8DvO8vZSf4AgtDtqXuBo/GX0P7EDXtNBTbgZ9uJ9QJDIXDFmzg5Qa/AGt3vWhgkHdl1bve
koz4k4SECjXj1pQ1NPP+ibcsQITCFmlRs08YOHSaOTdArQoRciBNiplE6ncfTOpfWYM/gwOe/pDr
UKYVrSKBcpRq5MVaFX59i4rCYgM+aHwnYn+A3CnyvLdllVebQYD2KJ7YXZQW8Ejlthug5bNfRhpN
0SmK1vAwTmeXQJpCDb4Gu0wMXe0Bya0ys+9QFl49Dd0AFGw/viae5S1T0xFbyIB9sKcaaCvAN8TW
m+wae1hsesdXMdkpvvOSagcoDCqFJxqpFvjoxEZhNlFWXzmqRzzucAr/WwhRVrMM2idMtFg5zFC1
AzGQBbQNrDUQ5d4iSK1ggbVQe2pj1p5QBtkcJ+bUkCc2B34BjqCFFk+dW+ZGsAassYkl6oXfQOc4
UeWhzWWON9TU7MsWlGUezujI5owF3BV+rYsPkXE4HsDsoTfkltpDdcI0+HN0H4hujkRwsYgKH3cg
/4cmDaLhlgRXzGh/c4zWBd5sHOeOHrsNdbU/liDncM0ZdQvp4QQiePV8tz1/isdq2r03e/9XfJyr
ZA6wf4XTKe110VbwUd9GmWOAtD6+lYzrWzLRJXAAsg1Q/zG72ihE2x5APeBpXJDjOgxPx3CGry1f
XW35NKkqrC8dWKt315laJc1bG8xGo4GC7OtEdeIFhwSp8auJWpHPxLYV7Pt1arK7HvKa2qrbOXV1
AqQfNB/xOB6VO15mIQ/dkPUTdKF1ug3ZaC76hOWYbH3wcB+u0wdmbtzE2H29/1ooUnjgr0uc8cNv
iqY2ILu2xkmkBlcTajbNOuK7NBcAJ6HA4KunrW0/JND1BangvGsi/T0pQTTADBAIWT5U7H0AgE5x
gIKEoTHAf4qzh0NjtxXYLXBYIoOhmoOAQ7+YHTtXzThEOMedoQIoAR2YBxKitPSeUaE4gmPGcu/6
VNorb/Ahxl72EBBUZbs2AEs5qTpLFgW2WlbpqHXeQ+bMsQdQQFCzUfna40LuP9iyKWaEToFZFs6e
wuqJDJDsSHuXKxOSPdhV6jkPQEqPA6RxlpeN8WIJ9zVUrfWm02Yn/VFHMyQikH+qnASk/j9bMOGA
1qyPdyGkIt7Cvnjl2Li9tiBcBQo+tm9q1B6aU5GvbxQlUBVJN2upRJeMGaXbLfPGyHS18yvUEoNE
wrnppOn+x9mgw/7FPOWCcsrzwNnu+Byq8J9OQuLWSVNLV/0pM5FUsqdy87IDmVEoK9C0dmYWrLsi
2cQt6/dt1UHq8OoOhY4ZjkUb64Cd1gIKteDMb8phoVKzv48HT5xH6wVb7P6+C4v+vkUeZu7WWb+h
rmUpd283HLRkk9eDjMg9GKrBWBzzI43KZBms0sZ8RF48nZFJFnl+tt1n6tB9xkZ9nDXGk2AhLBRP
x4JVB9m2VTtrsA48BEgsHKiVTh6eZ+fUzcI19S5xNIT6FOcP5auM+xpfCmNclQKcniU2mi82cwDc
EM0TDj+6XZObI9L0gfUSGeOba9XijlVxdTtq7KWcobNeUjWweQ3RmD3KCcWXjBUbmoemNQEjXYf9
F7/YDXZm6FWqIeMxpk5xMAyk7mvRbxsQ5VlHstGlwHoUX9ypXnEKvowjDw0uJDOa2TS6yHgHheVp
2jIt/I32oQQ9CgUVXKQ2Rtl2M2QDjJNRd+5eRvhfJEeQf4s0ELh20sQrVrhsy52U3f9hYGMxd++O
LZKVJRte+fDGEz5zK53cELy2mvQ8wNTEN4MPTOgVcksOUF6D0FYEyFG/Y3HJ8fsk5PR4F36epGZu
tpdB9sqwrlSotHnqNEDWePdj/z29yyd7P9mHyR78Zr/Gg1TtQ7w9OOZTqZGTNnxhLEXPL/Nc42l+
L3difOwcx4CuW+bg2inWeeyOYNpzfWtF9eDBuyd2hnFLtd5Z24MjumPI/EUHJw7Kp0bF40oJZm+L
uIzPecSaWaLc/O09gvuoNqCIEPvOc2FB14QiQEB4QBLkL3PIiQZIiUMacn9LCyBAbiF1PK2PclU8
AmTqbwfL6OPl1BVTmBoGVHy/h3ywpdOq632YNATo+QJsHJYhHvsQ4nHdOFtc5DehJV0uUmBjlxHJ
cwqjym8r50yF4aTG2SUqP4VTWDyFiVa5R/D1RZgx5SN42trxZpS8Ne6rwos2KNXjWAzq0tgFv1+c
wD+iOK1ZX+1OAQozMCxGKKFFOdzOqwS4cZtdXE9VpMTdHPGp8nQqP/WIJ5qM1KdWII/D2HtHqMOF
zMpuau2ymxSvJhBw8MhZ+HadLchIFxDWwQOJLrevs5soBXkH2XHUBi6PaYBg/aYHDc7lDPG6hbBG
5uIcB8fC9ezSpp1F7ho5zlkHf/n3LcdYgvG37lGDGVtiAoqPdbfQzPRw0gbOHXDool8ZPTSA7dCY
AREJtnNoiaCGsVczHRjB0s4k1PuoT65+HOsjtfAs7PYBV/OEvOQAnf8vL3UBYz/XXrgP4gzormT6
w58uBeunQpRwMOeAMYcLMrKJ56gvOS7pbMBbDc9/V4BbxsnqOVjhQFCLzT5JbFnaKVA8Jds1dU2A
bPY2/gRnMWSpziE7hqEAzxaoQf399YJcYrUoQjebR8a7uxUt6kQrjcUxRVL/0tLONEeBQ/A+qtcc
DKS7EWftlkRK0IcqVMQO5tjah2JIgOmiJnIPciErS89tyMcDCX/115LZhwpQyVkZ9ubygx8Mfv+M
lyI5+/FYbD64aeCHPg5NZgPo/ffCJbD9dAtUhtqXD0N3hDxkt4u4g0Oi96kvn7IHl/faH7yXTyOo
W9IPgvOXaGkXdTQfGwCTGPPsGbQXrFu6MLMLj2ntzFpV2hcT2TPfjrZVjqXZ1VFPIV7byKWWqHYL
TO14gA/B6BfcmiVjD46+aWaA3KvZ30/PfP8zTNYLTM6Y49qe55jWZ5isEl5mNwA+nFCHPc5GqP7e
MuBTNoMbDFj3elBrKzRfZE6TPuYcZ9ECdFQ/ImicAnv7c+y7J8fyomfbisRi6PAEjFiczUWGTLYz
tuKYTvTEikFboeGPpgram075+KOczO7gpEC2j3JFXRqU/PhFo9xsKwB7v4x+tW8T4Z9qHFtee+SL
e1C+Tz4ZWPEKiyoAU6eacLrwxn7BsqDfJkx6u7DN1R7ZMQg0oKIYKeYOsikeKFgzq02/S/kDEO3y
m6UcDoGdcrxJNB9RzMDGJeCCxhO+z4eeB+l3I6qB0TK8h46ND6MXF+oOtQbD1rVGMCAnQAaFQW4B
gqrNAy+4efjUBW2Q/g9Ak/0Z0OR4fmAhk848wAMcm3iZPjCfhpbCVxzrigeFmjwoCViHeBiqF6wl
1KrjGnUqKqlezJYto8K0vnjdKA4QvBvmRo8wf0JOCEBkjiM3UeCL4W6pt77K7eqbGdVYyyqUb/iK
LXqnt7/kzgE03M0LjmR3yPqWX7hKhp0oPMjzaSv4j++nZVufvqCO74MBCnpqIHWwOPtMPAiJei+S
YRc9+GW9ZF3y0AUsQb180d5HJtsgp+M/deDV2NmdA4ADlHmfIvByL1oo/+zImwTJNqnH6l41wKmb
qNOiqFq3ejOGIGF56EDMcmpAKXiI3KJbmIkZf2O+nsnccV58GVUrILybrYpA/Wkk1SMFSBM7Ogat
yRMkTPJFKyD3UapsYZq5PLPAK86NiKONL005v9qwD0rnntmXGwohx9inc+5Y4mSLuF7HfmNBoRZM
otASeaMAKYoRBdDSmnGIKh14UCX2CuezagUi+3iGB9LQzsB88QSmdGBAisB7AYnSEsteZOxNKJD4
NrTp3HoMHj0TFduTvegdvQx4221V7opdFStUUKpdNv1hjlqm+Dpg70dd36qLFR9LsSbe8CpqwA/l
gXYAWoXeIwhBXbygn0ZQye5t/LChyr75HKrYy5gBmhpO1MmJF74NPCvOcdGcEguUPC4IQ2ZlmZkP
jTaCRS/H+rZGwcbaiH2+63Si91E1lGs/T/KTlRn7yAZsIaqr9DCMi850+0PnNcOBWoC+/2qRDUVX
yPQ5NojteN6iWBCSEH9/bjoEE/zIN+yADjNgU42BiQfnv2CEjRLtKGUeP+BUOt8XwrWPPus2JakN
UndMQfcUhxAXDIuUHfOm3eQqb+4y0OPeRpGcAzjdn2QeqKWUTn+KMvyfUYtsH7yNB73Qug/mrZ3z
eyHbpTMBQcApNx70CLiNPXUbUAqsGyAmV+TtmrGcVz5Ypcg7mt0+z/+PtCtbrlRHtl9EBKMQr3se
PbtcPi9EjQjEDGL6+ruU+Jgqd3X36bgvCmUqJbbtbUDKlWu52QOqEJDvHAHaDDPr1MS2dVO7TDym
speHslDdmjlKPIo6Hy+s4l/DKl+lnZk9h6pm96kVXXDea3ySZiku0vD8FZmp16i9DdqcLZk1TrfB
cxtPkDJHsIj7H1VuuBBHgKVXhDwRP4EgM50+9SWOn+5LgN3aYxFqOqdSbemJALieXHMw650ZfcP6
Zg1sbfYM0k7/tq3ZF4piQ4PdtZ7kWe1qghRme2z83pVX5NofcxeEcVEIHm1ouVYn7KOgvGjZxWcL
//7OWIOwwrSBycDhC9Td/PJzAR7RrRn2zc7kHaofPOxNztDn885WFwMt1ExFCV4CsJuHVpCJzTJe
5NY3OymB/bWCrj63kbeHaBwqaPRfPYj9+t6X/IuV+RDveneFg/cFNTt4vSaCitywZ5MmUdi7axxc
4K5JQG7MOSjGy248lpCUBWM1rkDBU5SjOnHMwEugL1gAnLtT4KCADmcBaRvefQ8Mr1qNjYyeTYAz
oKCX1lcVCXXCgf+wh5hQfl+HYoQcbMxfpUpveFZaP1FRBryIyL/JDDhvPzPCRyA7jK2LfQ6gEEN6
znGb3k3I8z54foVsPr6/X9LKO8rE9V8Ey0/4K7tX0abeVZU+etoczNxfYR8dbMnHIiBjo6G38MLM
t2xyrM9sSCoc4yWOpiTvH4afZYjUHwSvvO8gFVpPTs++1JVng4LDHW4dkcUnfDhjJ5ESfKLYXCTV
qvJt0Kf0bn0xdVPWXLWrzlA4zsDNqE7MZE/WHDIhCdvnkRzuQw6NYDCy2bshc9SG/lPo/8Nus7UJ
Cs47lOdW9y193yDvNb1t1VA1uA2ntLsuezWwg9Q71Gf1a9q1VeNN0nvOViEJ+iIqKDzpL6Mrsbey
A6OAQk4J+qmm5ICX20W+51FV7+breKDePPqdhNhZhDrUFqxbm6hKp4esek1do3qiJ3XqvpY8WwwQ
LVRP9OKEMBqBSnNzYVmm/2HiwP8rMB5AhgHxgEZAmWmYqp+uiw32hOrqwM8/eZlSX7wauNJQJulr
Gn4CX6fTTmwdVLI8sBA8C0NWhzurQkyvkulTYcVqU3iWfdtPY3KwckeeoCAcX3F0ybdxF7aPqkAN
BKTn4i8NTvL0t6vsUgm2zcR5FmkGNqq/rdGUpyILTMhHTXg66H20DRKiLQ8jsYm16egt+TIw8VRs
8DxBgqPTO/YlmgJpSor6JzBqDtseSYsTNDjBvah7UdXVm0nT1NExBDHLLURz86mEMs9MQoKY/DwF
sSx+QHdl9Lild6qPjn3km68/A95Pr4PZx0e7yvqtIUrrVabV/eQU8WPDY/MKAkCwC+jgtI7E2huL
4YqDsfQRNwYIQCIe6ufDlqelXPky8oDPxYkt2I3L9TShNq0ZPhlezr6LBgpXVhVFj0CM2vuuG4sj
w14rL8z2bCRuCu2oyL9GCQA51CNfr32x9lGPfDGHuijg6ff/IPY/r2n01a9XpPWMxPiUZQLYdU14
yOKxv42hpjtbms7QFZV9kDnEfMlHDdhXxMbSrAKLb3CNO0drXgP6DaB+HpdgNMRh8YCqgxDbxANw
kdHBls70lLXBa9NX2bf/GpACX4eS3RXL7eQ7TmyPosIROihuAImwfHmxiyy8mlGVb8Ykab8Y0Ajv
jCz57tdIvUx4y7rPix48BT0w4kNWxE9BhirJxhHubRua3sqqWw8bDyRX4iwvnnMRObhduvJIppkO
bJOCjGUfW1H5DOLaBDfvNNrRqJuxae9BQnZDoyyEqliHQ9x1HqOQv8hYiOQPHoUl3qnxPzeMyB8O
xVewmIIHNmPfIaYNpHMo2WMBaOF+AI3akWIDCb0JH9DCD7ElELSPlY7tdGwQVP7uP79LsY97UByf
g1TcCjyLcxaABfj3Uk3VWrEZCGU/zs82JN/2ZSL9nekp8VQhO7qCjon8MSbfUO9Sf4MsDX7huVvc
DxKIYuS2UXBSDdV9UrXJ2ld++43Xf81TgNCHiKk0Hr2s5TuQMDYnB4+OG5dPchO3dfIX75oDxRpj
fjvin/brEEPLjde8frQGyzsUpXGQlgWJHzA9mqAF/QJRqqfOsvKnsEQJQoBt4pb8NgSfUyv/0qtR
4EmYd0cV+BeQbopzHw7uFkxXyZ3h1m+9Ufv6yIjvcum621H3ovC1sB1kj1s72RKJDL67alX7dYlM
h+c+2VkDocd4/Bz3OF2lsEmY6r+83ga/7yk9K0BxB6S5TGwtHRNbsA+YWiCXYkgcFUDvA2uMDCM7
AfbPTtSz3nuLr8VHABlVfvhT7BK2zP+ffMCCIm0AAZRIVz7Nos+BLnAim6SZVZI+jXkb7j74KYJ8
8zSyZ2Fn6i7jtMws9qwX66QZgqD474ukpDQ9q0Cr6KsXJG0L0sPcjDY5cnmn8vdG4o3h1DccOX89
0DaThz3TewyNoECXHYf2eXF/mEUD5KMeQJhgal/sfztvCeG9C52Kdhh3dJAquWy2CZja1sUQ4ZyV
gU9c+Lm45nX2X6gYdVHVbzt3D/si28bLj4OzCdti5kdFFneYbF64tX+XWw6Oc4dN3nnZ9yQPUUTi
RRVIIFPvAElseRhCr3iwGWCl0ETBPQo3t6zKvo9TB+4790p4tqhNsGuolXmXYewmDoVA2hNAN6OI
gIlIk7eB1ICSEg2IEgPCDvs7pAqmplwlmTSPoD5pwMqSNSbSLYV/5w2Tf+c2OT+IGsImi6+qW+Ma
j9MWYF1lgPIccZDk3Ll26lzJosaHztzKHisL6OjQv6P5Ker4t5NQfEMhjp7qKMOfL0E+iuv87j7S
nKBTau2kYfHHKBLGXVALIDoH56WTln/oDQh6kJkYYoKW9xCeyPzXSSjGaVd5yr8tbITQrx196d2h
cCy9FH73GUpDQGOCqQbHszj+qfButqlcQP6AqfY/y2rdo+jodQR1BchdhnhLh0eoFv4GiERwV4RZ
doesGEqL9KESzdYcG1BPcdxNHVTjtfAM4OryMnl28MK5yhgQoj2kEUF14P7kdXDPWpm8TpYBIr7M
cu+gNezuuyrLTopHb9Nx7vk2ffLrh0RmV5EjQwMyknvLDKL7IfbT50RaK3LHbTdekX+qV/PG14m9
fTVByIZGaz9yQfyLolAabcP23tFrdH+vAdDCKoz7AOWVHpOrxFHmprM6wLk0khzvYkBkZ5Vf3PRV
iS+NW0UbD5iK/awEj9IOMFGBnlkrl0P0MXsagA9bDaPTXhpHoZgMtWJAeaf5jkJSHJWfM9yqoGqM
YFAntI82NjfaoPgqKnA6jFLcY0hS843L+51KBjmf4/kd6AWDBlDPKvUvtpHna/pT+F6UriGjaVx6
aFs84Sc50h+4xi1trwu993QqqKe7ZufeiGI4EdydEPF1ojNNERQ8FoC8COP8ascv9GugAKfi1fxb
mXHzGYHVc/dtal9DZIdNTXc0PDlAYQaN7Yr8VE3ZUTH15iJ/r00poHaRsBb6Zy7O9lGdMe3pF2Hl
WYckIEDw9Cupa0Pcu2BUIosi3HC4N/nQ3pBF07M4GOfpWQc5kBrbiVXAu+3Eg1Omiu4xgMz5rayg
hFYJZ/xcGr6zBXg1PXi6XgzalOe85OqxAIr+VlQhtP1cOX3OoGD5b8OiSqCCXk+v9WrYbqRjGOKb
JJwo2xWoYDp7qqr4OglLiBeZfVRCMBzdj3bjxqJc0YS5i1eLZ6lGZ15k9tFMWXYQR6XuL5PIZjko
XxjYmkaPXScGtnvQwfOd3yIH5+mGenYJDnfWFvw0WHK/+MFbC7ncdozaddaEyZbikLNGLobmAdQ+
XB2dkMDqgx/DTyFku17jbRRyOmsf0KppE0tRQOxrGPZhmH1fKMqrGEdEoHYEl6N+9aeBXpn5qmps
eVrozZthD3GV7p48TRgm53+3joq+t1NYv/j2hP9zw7TOkpf1pwZF0wAfVK8aEXOQwZDtPG3inPnW
bY34EcJGOUQEoGbRj375ukzneEt8hMrbPlL5j0z6I4DJ0JMuIyg+YLspoWRtI7W62NSjGD0DGqLT
juLILy0GCQYP4MzeRnZBGmH4SL22rI25V7/3SiHFcQoZeLwimR+Suqn2eENxXvDF2ZMwMQtsGxI6
tXkdyonfqGlKwa+G82qvci+OaiRgpzybZ4Iv13kR8mkYwC+jP/2Hn2MxadQeWXwYgumaTqV9ArLW
PgUxqMTWRZ3jxSOVyBxOXRjjbA7js9MLXQxRrKURjrP9NuF9Ge4kIHUb2u9Ef0NcOzWy9ivQxza7
hRKHSHU+mEokd64PIW0DgPpBRcWVmgakH3OPTGU3xdEfu+sH/4dYV5dBCNRh7VAY8ut8Xjfuwau6
9q5vxmItvd4Bx7kMn5wm3NNttFVhtue1Cnd0tw1yGxBGpp7AoZ9cMwiIznfhZXrs9+ETajP2IvyS
c2t4wGG28+zjvcAo0+fmV6PWiS6MSNtOn/8Oc9z281DyLaAjqDx2+afUH7N7C6iUBxwDjBDQhbIY
mdSUxliveZuGOtfbPpAPkwaG4w2gQJGX691w3ZUxTv4T8akwe/GIIgp5icnv2zgqT512E+EtHmS4
QMtc6sxFhUjgDjjnDaNyE9lRuTa0aY6xse9zfltSCPkozm1STFnszH4JsQE+k4cWnZfTy3/wzVcD
gRCKNsGKt5pQ0ntAnmQ8U1PLCYwzi20TA81iG9b4FjkCebaL2fSDBhf/vEIQFmscS39BbhY6wLlq
H7o2bh9GANFXQeIVJzKV6Rd3LiokyaIGuh7V/sMshzV/SQHIsLnq8SAHVEPGcs+QLNsCY+ivqjyW
3o3l9LvYGPqT0dbteEIGfguan/I+YTl/1Bh7pFec53fL7pg9WyDJxk/8q7WM/W/zClVBeMs0wF1i
2vFnHyLHwule2sTKrqkAOQO5G0CBt4A7Q+xeR3lT8ADZW3WPnVP3wGR7pSi8tPKD6bUGkjCIApVO
DKSAgK7C29KuWXYvrhG+LY3qq/TRNsbhPLKsvel1owYnRAm+k+zSqDItvJnrJ3nHm5sCaiCVFRVH
rXBr74MW6a3aT64UMQeHUarOI1S/8glg2M08t5p8HLZbMXSRhWkDbjmAS9oyIJmjJgsX0GvT9XNw
tMyXnq/wfkEKyfqa4WXPMfZ47dtHUcRwQJfF95XoHz1ULaNGkweHwAq9zWg17kvvdOa6hDjJCdKz
zksJHkWaBFnt+D7vbLBqfmbYFxys1j/4HFXF+IuO/Nxh4z03+I8JkGmeJhTRaWdEXVbZFwBeirc5
S/jHNWY7D0WwduNhANkN1qA1qeekGVCdy/Rl5P1TzRdcQqg3L0vdebzu/PZsor4sSG+C0DX2CylU
rCupiT7qg48GPvje51e64JsiqAFa9SHiCag5fce540NZrsH7EO3JtIFuuSsiViA52krwCiGEGisZ
82sQxAdk+UC9R76I20fbzvhl8PElXAVF+rYUrVJBJOM8ovzeCwpnpwT0LbpIJPddVcUohqXKal6j
kgDCU41ugoy5ZyAF5gjya/WBGzfFL1tPoob8cfytmiLvdnF3sXFx+2C4LK7ShGg0gISAtOvlaWBU
ORQgE1Hul+uaZeVtoCZbbFExX0VrR39ebwJmZlmLPi/+65rV4pN94p2TmN0vP1ZX+KgsalHtlbQv
Ydmnr7ZCJZEtHCQotclUuTZFP32yysI9t8B3rbn2l23LV8gKDVcP+4ynEkuQX06t3FfQqdzRdFH2
oDkt/UfUPfjYiDF3RX6UFbK1G7n9sezCleEM/a2B48RblI7Wa/AHZbuw5/C9D7QgwFtZXWXsaYDr
UeqVvfPs5VAzX2LJHzPkRaB/cvngh9gT9CaDm8UdTbG6KldL6uJjzNfVnwW3lOgcVO2NPdjqajug
GkElPKhSm18b8vk8fvNxZ6Py3j3/KbT4w0w+AlGheLVbll3CUFhqNR+v2iMfsq/F9PrhEh/MkebS
qhlSYhuoETOgUfHZh6nhJ4FagcEFEQcQvclKCXO4o4bYJSaUWzdpMd4sfrNGxTHqAif8YyCWuCQk
0r4f52cuMj2QmczB1WyxiwDODMj+UUa73krVKhpHMNrYds0uoPB6a4Yoq7pVUlnHAaXkRxqg2XP0
bHcV6lXa/ivxiRtT4DzgnIIMAXnWx6b26q2NAoct+ZqhdEH3NAeQJ1cTNANsw9xSvIt78kOFyldN
WV6aIF1LI9muinaArBUP5SEeQG/lmnWK+xkw9xCOwNsvIBTQokKT6bhqqpHA741yR76GAcOIfRom
R3oyRFNg4zQ1Br2sjV3+qgH60g0zeV4a+3eTBoKwk+eqYZ+VgtTe4lpmWWEA9LwOW3zU+7fL0Ywl
mOaKFhI8vgJutDFzvPF00IYB6U63Vz6YRLBrAD6hM1AZD47XfJ17TX3f5G59DwnfNx+ZNEC+tt6B
8edQx/51MqfwZOmmCB1w+VOXGmeQ4JeNnSo8zd1laA7N/Yhh0zfytwV+iRonVe/18jQHd3H7oMxm
l3kuamvwTMW31nMuAHrh4I26ZRyD6qOKjXu8h5eg0YiBUeLgB1vNXR0ejeBjYEiUnhJw/HuQDsSX
EXuQnd3j+IFKh6hpBYdumOKH2maoMCIflRlRAdLvIeQnlw+xk70Vs4fAENgEjZOFbHplgQYTJvUK
bVLvT+Y/mOYMmZWBOqJ/UWHx2OWOdWixWbvhvDc2tWWWz0D54T4CsZdvtlPjqQGOr1WXZKhoH4ev
BgeudfQ666n3/GJrKfDoBioroSvU8MNo5OCL0yuhdqx8huAXeADTArr2HR4uEGZwL2U7vDWorLe3
ceOPK/LRKGQxg3JDdq4DW5ByrOox9XamYeHvxBIoHirAScrNoDQJPdiiyKIBWmJoyhiBvy8+Ow3T
rw9AA4F8H9gK29y0ZWReRBZ1Z6P5meeoEFiRixqzLRLwCIudZeCGHYclGH10/BwntQ3KI0wRyKAH
oLE6kc+DxFd8okiJY5QQo0e5Zm6tTnErsPdFHW5/wmYclAde3raHJor6E9ApoQNFiVEH6LF/8ZJD
Tcq3zhSwLLPE91BMtNYUCZpmuR45MtrKzRtQTQT13HSQJm0nFJ198JOZ4hgqh4rhdYknv+cl7YW7
av3BTybEGpGiip2H2WqgL1d0Lij913jFz6/CmNqBHSMguY5GMXZnFBLdAvvY78Ok7M5cN9RzapTt
7gC6UL/aNA7Rg9tGof7JM+MyBF8k5lAgLRgh/Rmul4VoBNInAQjT/54YpGBKWVHM3KWZFMktHxxF
ftrOT4CwxZ4VVcc39CiYlKgPE+vBE+EUgDPp54fnGufGGbN1H3rNNoxUB4a+TO6NsaoAEhPdYyrK
6WHE9zNjOC8kT4pXxNhtQFmhzTAOkwvQ8N/JAmwGYWWFdDtekmYLGN55QTJx9j+cUbf1uQuhpQMY
k0C5M7gnvRzsko5uyKSmj0CWwHXIgKqnfjOPaPZIGhkk3odHoqFcllgmLmsvo8sFlhWGQd8K5rX1
J6GYUV96WUGa1uehdaw9kZzwIQYzG96yFgKTD3wmxHZCsWIAr6iOXVw0i8yZ+0TzppD5Hkt+WlLi
3+70doTKFLi4i7h5wqkPcIwTFwDihMF5cMPy0ffLp5x4Dt79hTWWjzretz0QWQwC5WwMCXk2Feu2
dPd1gy0MlmpB+4Se20uFr7Rhl6vFpt7spPFlDpnT6FSQtDdRiv6+GA2wYXDe1in1CA3PzsUmJ4VL
Z7AO3LDnz7T4P34c+rTzMt6A/wozcNygXidWZaEPdYEuUsBH64ZMaoCjW4dmZR4XF/WihJd6CUyj
pkmc6uw6DtgjF3sZplVpfb1go3q2NszPBm7sn4Ix2GZm7r36XejsKiOz9mTGkB/KCtd5aYwsOnkt
CqfJP9rppwnvoQ+NmUTQg8Wugvx5XoD/Ado5V+5b9oMooifbS9irzwGQaPSzoresGw7SlZtyiqyb
uDW/l17eHSLcB33grXPr5ECOkOmI2aeY26LQMR+x+2emDU2iv1dI1lYoprcwN7fN7cQMnJnpuTg6
RA6Lui3qBOrEGk5Zj/O4FV0XaLsR2k3q26QZUpXZgqAQeTL/0hlefI7B33weIYkNypR3m5x5UuDt
k7rU0PAcSTZ2FNU6iUcN//inaywLORFO1hwT4Pk8BRPBZIwriVOxLYBvxRrokBB8yD2qPBizX/sc
r2xhYzpXKQNnRCW0MM8xdDQoopoK90o9CqFeN2ZvS5FJTV7ex/anGPSfD23X3JRiTK9A4CQPZWOL
W9QebWmMmgpPr0M+gjFw8TWjYutWCLFffL8vBALs/mrlbA/EGwiRJFJXADCf+y6QZ9Yhd7OmrjLC
sVhRl8a5quV5CgCd88Ys2IyZZ+Igr/+1+Z98SEi8zaVp7WkcQzz731f8B4uVUHvJADvDh6DVwOx8
YnXeXVu/VbtCxCgZkyG7b0OlVnEygeW9kaDn8fqXrMjVjoWmDUohC+dfNiQoQYsrTnETdU8yDPNd
BKXHbVx7MIsoPmNvNaxo1ARbyn0ASeQBlBVP1MSte0TWIbmjeNOqATWzsZemQQ+vCfNqjQzaY5SF
IMrKW3DU+KjjPk8GJOaot5gAEChIvcXxlny2bzdnUzc5JEllFV+b0YPqs24YlKeQQ38oeYvcHLnq
JF1h18ous6+T9RGlLs4pcEq83fEchVi+FZ8lmL+vEK6P5kYN0CUGRQd0t+EvNFv/MihyyJZnTWCt
Y7AZRsoXXxs5irWImvyWp0N1hd68v8aNL/4KYp5tDgHizyrP8ZxmsjuAURFIQzneUIAfY0NEM0Mg
eePArK6lLmouOgisNX36Be+ixY0YRXEz6p7vFOPxLRUM9I9nrFoFjm/Q9YKGRv81Lnj1B1+M0CQz
QToG+8mVj2QZMVwtkdz8EtiPvFxHztRtfhkK26E6JEXyUOhENDVJBKDm0HhsT8npZYB6nVX/4LyW
h9nSTGjzLDMtb5zG/9IaUs2DiXZ5oE6GMh1S9w0bRzw0k+CUe37z1HmOv/X9kG3HqmueALkHAW0s
xhWNpiZn97jVrEeRTu0aGMwbXtrJbZgX7RPUroe1M/j8QLGml3b7CpjjDZKSOHOpxDECLLdaTY2w
zyRF+dEWtQ/F97IChTU0K5e4CVTEb0KWNOIGJYramRSXsDAlnqttVzzZstIVI5D91SVt16XJwLcx
mwqHrWdQIc4Ri/9jbAcSrk66+8zF1+FPYf/gWm6LjCTIUSBLOXnDyp2qeOvoH4uKKJeGfODGxC+G
nB9iyKz0CrZegUKMkn6NYMABvnCAdF9s1i8S6QwQITI/uDRNF2L74yHj32Tboe5daFFOaXiZu2D2
CC9kSwtqTUYcnAKON+cNTX4L59MPCG7K/WzSivOwnkw9iwtnXUVVsaEF/dAqLyaoRgK7L1ao3JHn
FtuuArRNuFnbykvO5LT0yEhB5KTh1Jt+WIX0dcUPbv9/XOKX1eYuxcag5t6gnjndQZ3xE5W6VMIO
UCJdZRfR5gYeVs0nqSuSu2z4o/8P8bRO8b5O6kz1sQKhICiBh43OODyj1MhDLqnfEIX2u0UU2tk4
zWNEoU3W7/OAnPiwyjJPj6V7o46m5RrLFfXoEquvv1jvY/RpfABFOjsHobgoq40jDbVKmsoPUZpX
ZWelG8vLk2TXjiI7D+aUnanHVeqhdOA9CDqh4x457iujAb+ZgDFbwk0wsKBMdig2vO2ba+F0aieB
KQCqO2uu5KPe0LDmSr1mjOqzUWMjqCcw3VDPr6AkPE8zq+nsQDrjOPuWVahXQxEZJ1sooPwwsFyD
PoafBUjb64+xDNAMuub7x6gDMFx1pULp0mS6J6vxKvNAXYe6gQpcMKa35ZuXhlhnxECbebV78tMB
UDXqepNZg54Q1AnroeDDmqby2vCgJKJXmRc0uSVXqKj1VpEp8ruOy+yQ1SMYlseS89mJql8wjRkg
7ABv0B3F4Xb8FkcmNTQqatAycFucFz+tGXCFNa0mn+fTqI7NkGU7hxMuTS7sD/++vo4Nu8nnq/e4
ZT4rg/RgeVa3oqsuA++xi39ZU+KGvbW1kpWxsqVdb3uqlAfdML4AuV9uu7mQPtQnA7/Yo06bDGm4
AWxkix9nPLuxGs/Um81hgiLUMmJYIBGyKsicE9OurDRPr27I/JOPQnp3fJ4pf99jP0wlk+bTcjJi
ag/Kp0AlR1lG6coAMxL2XuzK81oAciN+bX7x9UF0FA6fI9xkgn4K5L1wb8Z/p+d4j0VWmHcgat1S
9TY13C7kqo5z+zz7+g46L3hFQQUz1AYM0khEXWbFjUzXr9dXJBZtKGcBGm7r6hL5CLBv+HUZL0so
xTX4sNhVjqHhbnqRF7c55Nb2bKjVhdtJfYxlHR55ZzhnK2nd/WiBI7YDIeu2CIr+3u5sYAPyzH8S
MQcXIe+7z4Ur41WeJerr2Mmbduztny30E21/GIA77D8xQ2vqmVF2snpz+FYZw1eT+/0r9NudVQ76
CjCg+cFa4DM8iHJst8vHAupPXbrBr+aPBcJtEP256dvHAp8zB/jQRg0TqGWOmazZg2vpWvrevkAh
hj20scMeKq2NY5WoaEwz3La9JLLvs+SJxigqwfnIVoJja0sBNOBWwwYkl8kdRUSolDoYbtGs6SLk
E17/bDcoiqF4vMvy0+QDy0BrUITSwvJsgKobma2CEGSM09XlKl7Oo01YxJAK0h93tGr7PrAfkQwf
UW4wghsDHKfixR5D7MMT815olgtTgCa1C5FoxzMfFB8GtODfI1zVpWtUngW7nqcdMOoQV8HxeVBf
qFdAHA6wjspYk4n8fDMPLHEKZXn/hbbZAp78Iz7YB+gfKGHHxSD0GD5gzPGtA7sqNgh3tZdACxgF
5jZP+1Un0vQLi4K7CcLKP1kF/tcp4QI4wWljB1n8I/TNz12Vmq/INvJVFSjnya+7aaMmt77LKu4D
II+iNClG5JogdHu0+VpWiTgQABI41VVSpvGLHyfZORUs2pC/rk3kCyRzb0aoKEBpMn0kpI9ZhP7W
auz2EOMwKWOQK3XBbv4aoICzxXHhV1VP8cYAoBr/72NxOyRevK71QGZPZ8DFpk85CMywVzJPVgqy
HwBJGFKpbX7rG85tYuTsiQ9V+9Rl61Qb5OlcccFxbnhbNL73FMTNg+qnVV+J/ImZUXqTFuUjWUq7
7NHeILdb3+NekD31MgYigwn7WDtt/jSlabs3Uee+oQm+rMddMtbxOZ284iZ1nR6YYi/bMrz8O5vA
kMUNeNf7daqdTjZ9KXj+s5GuyNQq4zUo5sfOWJltbR5swiZ5xwqlsA+lxh25ocMOSVXylamRStRQ
vJdP5qE1BbBM1bm0suIhm3CoMiIF6GX+GlWHCaDGEsdymi+VGjIjqflSgZ7AXrS20c278acqFCoP
deCkB2j0w7x/a85L0TRaD7XQPwPzh7I0+RWUFG2v8E9WYLBfmsWHnDkDPd1/CqG5/yDuH4RwMLfs
sYG9/IPY5bLNhMf2arZ//6Qflqn6C8RQnZNvte0ZzK7tmXrUSGZD6Us31CNfObrBLm2y58X1Yeoy
8GEqxeFxj8PWZWUvAt2Lb33v4kRo7k6UdoDEBNV0aKj3//HVZbBxwIN/rPz2X5aDoAsDu3DSby3f
7Ne1EsFfXYe3nmIIfygmIIlQF68cteebblDDrTtY2RG31/KQmjG7y0d1k/XNRXrdDgIkoN+KSyCf
K0PTM4lDMBksWUUC33elPRibo6DDtSsrEFk7KTvn4H6HGIP3kEai+1p545cRN7y/glyAc1+F8gFC
AsMuRIoe4lF/N37ZFVcuo/g6vH7wLib1lJEa6x63sQ0XrRhWNFNAmWVYvc1n5HdB0LmWbWMxJCZ6
wbbg2UOZnTTME9UZdfkDw4bhBbRz1cXE++ma3BTFXf4Tb7hsrkWz/IivQweVFFIXrqFYOdx0+Ivv
vaYtn40BJALSzYItspbFs+X71l6BbWKe2xTsrY6N5oLtN8EhdQKJRj3XCnCqFLo+zjv0XBBhxLgx
sr/yKQ++uZZ3CwnE+EV6It1NKKI84bSL4+7qluBmcfk3a9yNUS6/qW5w12XbeTdlY0KbDlyTG5x1
rfHgHPBYBfllYOK5g4PT4A75wexGcLFdXBArC8DDJ7Z1LrMbiqLB0FRSP3yH4+IzFOCAQYqXCOjI
BncUl1V4KjOb5WuKo+U0tfc5KNjTMpUnrLwTyd6THDo5OPG0cdyCbcswXbvAdfHCN/XNFu9HYPXX
TmqUkffDpq088IVCY2EzVhnuUbzr8cLvp2r3MRJ0kE+CBdZhDkR5xKZGTc6Z4lzQe17t0nQPnecx
fbTe9sXGExuBSu3P0GfDl9duFbjda61A7njrNFbyTCbLNgErxGfTEf55LEoFtGUJuYKagWUk7uSp
6VEgjOd5gfrMUIIyCWWrLj521I7Olxw0vWvmBep2ia1K9RYrRG69NMI6ziQLkHhINk0K2eJAl7rb
QMOfBgCQ5dUcy8vA+y8xZP8gLonGz9u3pouMX00apTgK+ZNJAxTCDOkdY9TgDgqkAyCBC+WlY9go
8/xTpomeUxz6InOuu7UWj6eINB9AFA2Y8OAHYHpaGTxI7kXoJ5ug59GVGibBFbexHLPcubwD/uz/
OLuyLjlxZvmLOAcECHgtitqrV7fb4xfOzHwziH1ff/0NJe1WucZztwfrSJkpUe6uBpGKjGjnLtpX
dRoexdC6QFRByQ6wyRQUgqwbzigIrEPQQaDrKqHum3FVuizQHXxWmrQGkf9mjOLsHkerCw7JDNYM
KItInUsvUB9m5qj0uDF6VudAUwpubWDQCEGKhO9dJ2RHg3mvhDbGK0j3UjuofGrC3gh6etYDiX/t
UX17pZDIG+eLnGDSxkEFk3fWsEMtGuOkcOBjWiPRm4JkKzHK8EbElVDiFMdKULAAUFdOm3oAnrRx
uY/z/PJcyeIL1ZCNUQHGr9yo7/uIDp0egjPlguJkuYIKxmnHecT2en9nv180l1e/mRbr+S4bx/Sp
6ED5PUACq0JHG6GIZYF2AL/5tSOgD/f3Z4x0jQ433nPwajn1zh0sd7MiKofm7yS1wJqkhDrJcQep
vENefs6NoG+8oxGBNm9WweE+4Hd45TAerEWrT0gMTGdqKjOdzllifgznEqCwtBLBnZ2GNIFi74Zq
pQYSBvWG3DZg6dOgQR5IXgxnEB+XoOGvbCqEV7MfMV6eWvm3lvSgHEscQOZpWMg/wnmIwTBH47U7
1cbfrO6GHdn0iR3cNh4PYkBd6Y16Ho2Bn6nPILn40NH7lY2NOJdy3n4VqSY2ptcHE7c73DZQv6BK
FFJw4gedlDC9c9BQ2UDEE7RJZCJz8dN8LU3wYI/lKjXKj9ZV1FwcGTUQVMs7rgfumBk+oGzQ+k2N
9jJXIduZYfgXmVQDmrH2oobUs+WEttJEgHIBYNrlIsqhhndzF6A1QNgZoVhOLkCXVcFko6FyRHiT
2oCerg+Kota2Sb84pwZ1pUdjTIcdE/WATUhztgcn+7PJ8TYCdkX3uS88fgxdr9/hRXB4Z051bmWV
P0UAWD8ePv6AjAIyIJ+AYYIKr6jhfwUMDwQgvsMdE4qYYMhtKpoAdKfuORwi7+whH3amoYOyOLAR
fnpC5P+OI9iaVAjNoAaA5mJfepYJtrqJ+8wA5X+XeNh3z1ASRE2O/Y7/ytW0WPyf1pv+6MDq/0Wg
OGVvmcV4hGRr9pxZGXC6MsLS/uoBQvwDqYfQ5x0SNfHYhicWDcO2LET+NleOdmCeYfk0TEDLeG4T
m4F9WM/eWBpP17mK/kNOqBVmT62LEyw504u6+LU3Oagbu/yNTGV41TITLAIaKJ9THn6xka+8xrKU
0aom7ELGLN93sgjSzT3tKIwUhNrSO+agEuLL4OMxCKEZiUys8F67G3BMvV0xiuPQf4wJeggGmBaH
z+73D5ZMzwX4i6rHcJg4HWacBiIV8KOiTGtR6qA5obMjGzV8sh4BHQkvNIpFXj+WrnZThna3EIVB
4yu8WWjE7s9edQzAQlMAXF4sm5ilxRM4zT289PLwcRyS5rwOkUUKgbOsP2IaNiCdK2NsLwfreEV8
n80wvM/ZOH8bUfcPnGn2pWx0+2FJJ6CgpL0t9TbQ5nYBazuG848w4VT2g+in78hmD+eq17HNSuvy
IbZCvNfniXnKJvtIdkukMXQuUu+9hVzjuecF1CWNEgKSsqw2sR22y4ehW4mjdMn5nzo2W4mjmiQ9
ViBpe/GmtH4tjHxPdbQDSgRBPtV6a9EtrSFi1u0mqbBsemniJ54lTgaKz7DLLfOtolDhRjvui6b/
GoYWElJEn7JSvlLXqMBnMwNfLzIoVUAQbXqiZipKMIZ3oFBI5ydhoyEzlGzByd4hm3ATimrKPQp4
YmS2fsQxnEE/WtY6icy2De7bxhsfnGrpLy10lLR47k7gv+svZMKvBN9+F38CievhBk5jZCSWvd4V
X2l0F6ds5KClUm2I/aKzkV2V61nRhKNhcq9dNcfr0/Uj/CNGXYYuryXZV1p7/Vz0EdUywvkCLuBa
hMA6V4UOadfiKdbr9ArFyO6lS2ZxnW3radAzlD/JJozGOijjpg1oyLndvuSierKt6GMSA97tKjhb
JzUJGKK5N3ibUWbiqbFlOp56FfK80Kd1HswRR7FkjzQzgZoShUxmWa/zBNhLfup+TlIrhm4rZW9D
7P7ksjdTKEYFjrQuXSJNOVBGubm/sa1dCkeBLj6MmtnjIB0n/hBXXNLuiNd5VGOZqekbePlchxAf
MSF0A68pz/poqLwU/P+cC0oiB7Vu5YEBqhNMdBaSSCojlDaAHlUaV4pgohLO2hb1HyhdCxQDsXJQ
tJCTyfavjkpWUrQLSNFiHNU1qEAbAcQMqIw0vzIUu4C4i7dBo6X6ye6L4cVE6hBFrHH8R+RqyQZo
Z6QnWjyf7UZ8Tpwyw/k9LqNunViiWPzJbN0vurZPyhbSuiVKMMbEicYtjYdZ7Ocun0+LHuE4G6W4
PRDlssta8Z+YRzpqDKUt87RhK+QS0GVFLWQ8FMEauBo/FzcWsOQOrdP4dC11VRVXAM2Kyn38d8pF
x6VkjmfPR++vHgJUZ2pMLwTaP0mHKkgTnBg2PNVxsARFhLNNLuoyAe6dXQeC8LgDNfc6pPkoOFo0
X63HRx1vfXpZVQEHHHdDntWoggZgaM83i3hxjEnISe1LJIMOFHhzXQono14nw26clu+TwOkgk5gw
6vUxDgCVjQGCsjgsPZJJ2dVwkPPV8FchZPtfxNGnkFeE3uo/rphXUYkDY3k122piv7dFEqCOVL/y
/LcG1RQr6bMpefRpaIAtBcIIHiTLpFc5aJJnfVMWXugag9hJ60NQCrWcogOTQ2Idib6PGmLrcz4p
/ZTtLoSGKHHZssox1/k9YOUrEaCKTSu732bW4B1Q8Q1BQ2N5aXBgcNV1PBgzU2O/QfhK+GCLnKUu
s/bS9vEL2ZfcroN0bJrjnEcayPj3ZHbrcTg4HeiecmBcfgMJ2znGG8OXNHKGC76JyMvTqk0/bpBR
ix5d5Iiel8QEsglXQ3IVlTncGVGJ3cTvKHpa490p7PYtpKF2pVxWB08dTr+Sr+kSZqiXb7PtUuLP
WbMr0D+mTb6bq1jburNTvIZWA4S4tQ4moyhfrU5A+V6rrR0FCGwRH1GidmitpXwlU8qy1C96zT3Q
0EjS8eKY/DcaUVNYXQKdw6U505LLYrrH0gbjKHnLaayfqhI7yMz7rXBBKb0QCYtoQUYP8Yhqt46d
GIVoOWvAsMoKnEp0FXYtSD09E8dKB/7ldHLEI5GtRJKEGCSriqZFLs71eTmRn+xpCn0QCSTekW1l
eJEXYUD9+MpGF8LtcZshWWpXqGhIwyU8gy4oPNOwMxYpdUwtuVY/99JAa/QFnBE/5txNpCEzu3mv
29GXoZtxmigbyGXZSNYAxgI6jTbgICz+sEVWAg7t1W9K0Havde80UReehXIs8pvQbtx4Wu9t23y0
Ti6eLGuzoLr/lONdpAB3GbrkoRivBG3marzx33RjyGmYvlrKhbYQ6gD4u9Atd8sFYKlN/mg1UwZM
p5NdF9lQTw2hs2uB8A7YJYqrBm6OG+oKMJ25epifVocWHoaahUe1nFqEegD6QW+gTx/1JIMSs7xW
7L6yyCsud5F316R4tSz1EjDsTgVkrZnLu2XTerMD1MhoHXDu+0Yj2yqd62jrFk4e8+nvkGOv42RD
/xFMbhf8mzRjDW7S+YpdIGgauhdASaoNHd5mun3t68z9Wgjb2umi748UUUV9BcpOvMt+RljFbO2c
kt1G0PswtgPXJLGc+zV0Deen9rSnnH3mML51Gr090hCyTVvDWtq3OkrsK5eU3WSHXA1HDb4LwmP5
vqFDF/oubJB2z0Li/9/CLLkaTafVfr7oOEXdelFwA35cVH02WlxelMIaDYcKpgtdhLTNpk1olPNz
MhsCRK4V/kjt2nl3bO/YxWmObDmSgFPmQdX2M4Jn4G6q88jdElC5YQWYKDiSewqBPDFkyaH+Cx5I
iWymJgTTuV6YUMWR8OZ5gszKqCffVECOH9X/sNDEMtSGd6D+syGifsx1XXLzQbaJy6ZPfTE47StZ
hikvfE0DQySJNql40mmiEKNc44fOOIsoWw7p0ndS3sTctvgf/D6Uv9N3hQNJ4sfQH334lwAt12Zf
WM1HAMcLdwkeGK8eARzAkcCLaYM4pwM965+lu5x422jvbrRoQWqXxkkvyuZpyaHbSBGQHvDnPg1f
ILT6lJlJcqlMsB/RJ6b/ipaU+wEb5CcyAYEL/WUgfHYihABZhPP/wElRSRs6uXUWPejVN2pMRmpM
ewzBgNwbG2WjntbJKdT91TzIgtjYTUIHD4QCkBoEAoX97U1tcyCFoFUmSKoIebmWHHM+fiMT8L7y
oN4JzQfHsP/Gm0JzIF2hVWIoqoqUglkGKRhscaId3bUhX4F7vrqz34zLBqq8SfxAD4j1Ft9C+/wf
D4iRhdfeHr1TZZg+mMfFg4J18TkVKEJ1TJA4aD9wYTIOHFkRqhKkrSkhvIYjtxpPf7/Hk1J/aEPo
WiR8jHdGIypQaDt9ei28aReNQ3tabUmHyvsWAnJjCq6F1QY8drbT8CoMyJj59N9TPuIM9B/scJ7p
GrpuOp7DdN2753W3RAcCq6mLHocBwMTC0QYIrwMTljOeB53M++dmpGk7DjZTPDg85jvaXG1NqJMh
3T8x7bJ2yW9bFmCQwh781egxbNsnzS1KKkveE0yAIAEKK/Cv0IF+tOMtznJTX824W2CFItyt5TVQ
87RccY1Qu48n9ZL/dtezzKH4TbRIfReQDrj3tnXxOsVFtmOa0M7aYoWAj1TNsKuh830mY6VVgB+k
0Ya8yk5DaixjemzrnD2xGYJ66fJ9rD2xtzpu7m3Nc39zrADZH3szixavYVaFWmYJHSP8mCheQOpi
vJDF5NgKghQY6TkZkLsQaUtFbm4ImzZK4RGr7/+y5ygGbWZWgfZ20h1fwwFwQMY6b+JHcH7Gjzg+
NPYCkFnciGFbo7Mmi6962/tkmzwPyagsBR0QUDQP1KCm2vIX0PgHgMdUbIN0/4cHhZdImTr9eSEH
ReteOx/TsnldbfjVzQ80Azm00EchmLO9X8YFLUKWpkDCiBrCh1rVHkCnHD0MXvXRNHixC/sWB6+w
xBFeSXECja58L93IxN62qsRRpMDKY2P8lnT1eAIbhrvFWfj83Zqck97q5Rt4zcZTPIIPkJSQpH3w
sENucfy/b+SP17WknCFqPk44C4Wwnw6JdCTSQJEnvVXUhM8lGze6HWovDAUbejGyY9g589aJ9Njn
FaoQdkkMwhCODRCdjgmjwsGYWTQmCDM6FOfKoonOHXGhKg4h2Bxp7SFb+tzXstw+CinJPPXxCF6I
ttvRcDai5cAc/FrLsbW/MH0eL6gFBiJLDkGnWDxPmr7GajHmZ3O/aXGu+0IBI0u+DZUeXmkxulRe
ddD90p1rLemdqZm9aEm2PQ58ub1NUX/rt2AweARSoXt0GU6cwLFyIpPORmglaWAJPFc5RMNkmC0Y
aJ9lUyb1fMZRw4lMRY873NTF+SH0dF/I+po8BcRKnzPjsYqMGZWASxGAQZZDuxLSDdyx9I0xZqid
AqzuPRzM5cIlEb5TgMR8KcAibwD5WPquOd14bemlufoEeTxw50/v+HEvF2IKV3PdkY146lpsoxlF
lu5RZQviscFzAjtkOMXpJKEVNUj3lteynEsgj5E9I29UWfE+5jZoMxKx7J0iBi2Vluhfw9w+ObKu
RUcxny9YPT7o4YQau7iZfKqEmVvjwKe5eO+7PAcKflh267tJLF9Y6FFEjZVpwLG1kH0JzE7ePunV
xTTnBwequwcbB2lHwAyvqjBn5gxn1lSGA6l2vOfb+epV5TnVmKYQWJNlPLU8oV0Evjx9DyKGFmXh
j6a8eVCvqmMcpUfDzrGzwlq95OhRgRy6QHqpWLKHRgMiGI66YxqqRpSFBcI2XEJmnY+iBI9fuAwd
K32NgbysJakI2YylvgNvET8OKGq5DKQoIe2V0YwFCD7QzZ18COxcWzYqxiNxCTUG7g36nkyDzDoS
YNsJknyvph0j1cx0cF1gRI1ld3+0rbtcgBTGFjC0l10RN/8Rff7mxAOesryNdbzgUUu1sLBpJs7j
9DYFx1tfhBdXwzcgMYvpzUAZF7IK+vSGc6WP3iJtHUCrpy5l7k4Vxqk6uSyaFtBhyJI65R7MHpzU
k4bfpXTc1NbZIdjQPsLVTBS746tgsWAxYijlJJAYW2IxBEkB+ZtsaWuGejZplO56Sb+DC5MfyJRa
0JvfoJo6u4jQ2qow6oWoEjASXPCz7KvNm9dqLJtDIk093bzIq76FnyHrd0199yhuRL1L0w9gcS4c
doJkBzvlstf3Gs+hWoVuq7rk70Rq4tyx+4V/iUm7SK5y013XullWLVPmxWMUc213f6Wb6RQNbu/T
gIUO4c/yQaQhBBko/dI78xug/3yvTNSjhvSGaOrqncf7WDGDBsQWOUQMNVARa6Cte2inAoc/6fcW
BEFvbBz7J/zMvpAVB6reEW/zEei1ePleL1YWxG6dHcirO9AuHlGgjmwuoOWe98KgRrcR2C7g/Rav
xfSCvL4Mg7kcXE0JFAbkKzR5VRyzF7x5oCgFop9FGoikwS0op9xs+FgQV0n98xBydDJzGz6yBBWR
vgzuHJ5tPIPb6bVKgJLmYVy6xwj3AZws8Sz4UBCEzIVYJEObP85QhiXeDiL1IBoPkhwWlmgDlpS4
rZH7gwMEjIpYCS4yUqOoP5RNt0d3MxpFG6zqxGrxdYyS49t1ViMthH0uStxsnHzPdhoBcTFrp8Zx
NAAw0CNbk8TvWmV1wBvCjvO4j4iJWWEBYo9/TrPmWisAPETkTVetrdYYukbgr5zUf/FcQuWU3HAC
RBckxjwei6LTgXCW+1HVrEaW8hc9ShtImvftxhRzFShKvjv+PeVQnHy/ChlbQKtS5BbjHoSFrWZ/
0YyhuEzpnG86OcwT4T1VsbOvoAI1+NnwFxD01atuz0BKW9HXuAF/P0W2sxXjnFuDULOcCOGdOgBZ
8YJnRsO/mEnaHmwLuu1ZssyPKRfHeJrBjQDI3niN9RSgyTiudqg4BQODbIDeSmYcVKDbpHickZui
qeHtkKBs3HiLkDQ4OzrSqCDXM95Cx/zdaRk4I+xxr0128p0lbbUF0L568EokAmq3e68h8CuLYDmq
N9BTzY3NnD1/TO3ItyNIgd84/m0u+GRvl/rVNWYe4s9PXe5XMepK0MT786NcpClRr4ufB6R75XsG
TvgrPxn78Zq7Xf4cn1ZtnSoCBcAivoc9q4IJDC/noezsR8uYU980G1REamnldz0IVjPJrYpSFXaY
2xxKqpJuVTbUo2Zxk7ndqDFNY4YNGOOPGb+admerkugpBd/UY5SPxbmGAKHPeG29g+coCkKn0A8a
RCbemzn/ao6pgbSGVn6Bwho+fisee8gH7FNJYOlmDpgxZY+aFsxK28lkw8qRuVJhEt2lYrpU81Z3
r+3Z5ADD97nUDaOmnvEYORHUyYhxfnLjcw/I6HMFlfbnHxYa2G3VPnc4h5UxZBll4PwxiwZk9nJH
xfy0jpe4b95gNRGTbx14sqe990iSseOwVOfZmR8MaVJ2CPCybVhU1rbHWzaqByLvWrKog2zOwsF0
b5lHD7tlQMhBqEiHpjT0UOGAN8jOfOtmvVi9dOBKXp6lH94EdV6VB9qanIEMc6ogGG8I119fGIBw
OdbtDJI60o/SpOo4CCHsRzYZ1tpYTDyj0hiyBZ92D+qDV6sSPkUp+9QV3j6dUzCWyenKkfTC9ue4
NYPWLfiBldq3LjSZ2Dlhk5zdvLTzt4mzxgeVIj4LjassK/zZCYs0PUAcoEaxq96fJtdyso0Rg9Rw
zMIymCIO2JgdRhvQb4G0eNLEMWxsAI5tUIqF6STexw5iu2ZkDltXDhluNUFZMJQcOYl4TyrQF7ml
yK801CbcqgH3ejWhHf06Qgq3gYRFbHwRBmr+QQM3sG2ZANbZ5Cg/HgZH+J7M/zeT4S2HTp4HyJQ4
diBN4gbUxQfj5hpF/jWUXAll/alrRU6+cS0rDmY5v0cuzA1oaXILsNUA0VUlQchHbOzqYo7OAqoy
3L/vuhTgZU50Xrs1gF1HB2f/v45klvbuzbFTmi9aNBXgfRCALhURkp+LPmg+tuJluu0cZvoo1TTP
lf4ytwKMWIvJHzmUvL6P2FIjd1kvSHro9Q56LN2FQankhNrhZR/iffRJzyEpmEfL+K6lw586AF5/
YR2e14C4OtsuhnRVDDlBQyIG5GgEeFKNZpai/A0UJboshYlxanPAZwRRsBxStQyURqwNatHiI9ks
oKeeXYhttpXxuCD/lGFHiNNxged42ZraiZp1TK6bcW8Bgb5ZfRbjzB9SfNsoqkMG7azilY2mK0cJ
+eWjmwrQFeyKEKyXmW7sWqkVyNykD0wBdeVFs4evv7CP4RA+OlFa71MCpQrJCTovoX0GO5x9puGN
h8ZLsetyUNBQWBwWr7MVoVLpM57sv5z5Y3qPxMjNBWxjfGkhYsydYyGEvgHzN79EZkl/wJCV8nS7
Ai8FjLa97KGa4x3ZlFhQJkt5dDK0YkdV0FU19Pu5Nh+44X4URoPoLj9TUy4VLzcUR24y0pB6ZBMT
JFTxu8AcqoumHjXuYAvfmepCbJupAHPwxmvmZJtMSXymph7bj96dLZy4OEM6DkfndVmhvQsnf8Z0
oM/tEOTqcp2bwHWm1yTfSlTESvGB2fWg4ZBjR4/yuDvpcCOdsp1wp3F1qFv/WCV/x8kEPUepNY46
Te8xzxfjKtfItf7UJQ12QJJtAdn25tq2YTMho4sxiPC2VosH2o2NYshrjm7pLzEUdbsSYvSbbqwx
kfyD5mYHx8zeKXBm0BjGQcDvCl478Qi0RktfTCAHeYqMHnxGhNVVIYTPdZF7P1NPNWRbp+DvZdd1
eXwEN/EdPokMK/CoqUL3NHn3iCfCErHQ+QPkOn+i5NU9U5Px7qN3b4s1G9QNqBhXccXPwf8+l5bX
hxPu4Cigk6O7WHv2siAKy369a9Bf+HpnWO8S9HefyxuKQfcWCmh2ozZ4J3U7oAAKvb23rP27W4oT
QY+qyXBOCgZY5L6pCHvtcouhFrGwjmTz0jxBhQMVbtNP1R0Axyk4+xPaoPPezaE+qcS9El2vfQNJ
jz1foAlGDpHxgwk9vAcyiYV71yJsTsg6DKlPi0As1a9MaLGZUhQTBdBQT0/dcD9KXCIY5+Wpq8Gv
5AX3GaRjuuHN1XrrKTe1l0gCIg0LWgRz6qIu0a2ToEzMKOofNRvCIJR0HMT4Z10j5UWJRw+SLDbY
d7obm8pNSnvXInmmTNT7tFO6kkzUyLVVvJpUMCTI4uZk8sHe0Xn23aE2HVuXs7NcPGd/d9JOPnXM
XfNO7PBuBwL5n4/lVRw5PNQ4b+iCkRHHR6t1vuKf8SVJSyvAViLecTmMULoNitix8snbCqt9MGbw
BTu98WWAbOGXGdIsMpIsE+dPEHP1Hmhy3s+xP0OW8yjcTn9qDWhI1QJPoF4fAypgTQAPvrhJBElB
vLO2fteCbzHUX6mcte0TnKLVNfQaZSUskmPJzs6bU8IrPVgxpat+Hwcv/CYX9gxCQxS34/PZV4VI
Fda4OgiA6tV2dcx0U57nhxBpE7UWdNmIshy3C7dkFLoD/lLq9okVgvQBkTWE4dbegiNDLVCem4XI
CHb46Tg27qrLoMQZlG7Ena1Ehf62ckFJT45CvhhRjxqdXozUmJQdAMK4nUJep8/41gWhw9ZJmsI9
WmEPqFvEwLcvZTELCe6vYpbbV5zSVjtsBtJNTVqZ5Oc2R2plwC12dekgOAPTgJw6lrNn7GhWqc3p
Zh1zqVdsRThumFOAevGeE50d2uqBog1bPTVmHtI2m9VHZgqYIPp31r8DdsdPEW0c1TwuJ6/TaAIk
3f4CCCPeRSHkKHd0wxnoLhMnz0ZuWyePgJ83DksPK7+pnHyXeOZwFl0EOuCpb16p8dL4LbOH/Eqj
dnbdfduEpk9DJsMGZKMMc3GeyQQBZBG0NaoQtS7GQRQUnh8hwLAj52Jw5DKBLdz0glVHstFFdaSJ
2TDvImQckfEV1nSZQ49bO3vgqDe1kJXrUtdCqhqeQhRasY26BDIPOmi9pO3GUfc9ioUNMV+KKuwh
3CGaLdmaLMJpGfTOHcDWv0Gj9slD3dRLNzXDc24Nr6h9Kb/hecL3nQa+pzRfCuwUTPxphUP9oE2d
/laKEVsXzC5rb4Z0L8g2aIg3PLwoiEWc16FoNnHsVl/TbLav4YTaLVotsmac9UdRcaCh/AhAykMr
15mXXWRxVBnKpqhGFB8NKLWH5htfHRqSBzg3yVAI3XKc5cmQhFsm26zRZlJtyzKc8CqawKjWWVpj
Y+uTuDp5xtalyZlHxbCDDJWz6TsncbYoWjceei1/nZfRwP1Bjmgpu22L41LG73QhctBSDLqbM+sf
S6sP6jBOrmaF37UhmxAlp6cp057JNEJaHBqWLiCOHZ4lWxVHPasv/xgaYz7GYFp97JFDfgSN9/DA
gKGgAGXXOm/Zj6IFXkbGqoUSCHf6biiMnQom7+eHE+H0MKES+GCGrDmDfvGjQQ5fIow+x9RTMcaE
5J8LYQFlUrFkw+HU7Xp3ceS9s9ECUe3iV4cSQGgn/1jgV3GWbQ/HsoG6oiz+0FrbDtJBQjIp9avG
a6IYBIg2FMdTiPRK/mqaA52sf9gorsNua6slQ/tMwbSWmjt/Xk/Z/vv1EmAifZxgoswL2tCc3cho
kaAWt83qHE3hjoSziLBtFRYjR2JpuzVMKo4pBa4Bmr9qlppKvZ+dtKThRoep8aqTOk0sixHCYYWO
NPnPJ4zYMdU9+Migx1YZ7KC864kjjVEQfjuZVQPKjsgj5wF/xA441mv6Ldl45PwNRdu2Bllh4l3H
2KkhUDaE4PGRBAOJJBOgXlzp0B7ETQqk37d2clKTuwmYAu6mKTctRZPJFqKAaROGHaBFn9dQwVxe
XA1NIiGg8b9eHmVK2oijMBV1M0stdfcxfnXxzp08VE4zAM1//hgq2FkmA9qEP3/yu6H6pIaXPi1p
2e/VehSrfhrkIFtJP8V/dafy12Dh10AzFjBg4NWt3VgD6Bc7+f5oxhPoS2mssc4Cdae0UnMzNihq
jdWaXvfz2Wx9ZuHQDwXq4ceEdczl2mGigSp1nUYGZ+KV2FFXXRzbunqSkqNyyrr6OmW2aryXzpMT
hDm+vE6xPNTJMnwxDXf2QTTo4DuJ4ZyiMI2xGuqGcphmrL1AoyUGWZU2fLFiL3lFIp581MjFmqGD
mNXKhjTOkrahL81nahYevusAHZ+VKZGq23aUPGqzZj6PvK6fEva38jvYB2Hfmj0pU9NpzXHpPDBD
RvrHygzcszu8dqFgTa5DweACG7b56Ho4vMQnIIflunwD6oHhQDaIH9SQdqRMowdF0hklMjVyfjG0
5lw8qtdxX8TW2QwtJMDAsFZv1JiMMRvMsycmDZ5sW5VVe74xUQg1hlyBemswBS1zZO0/8kWG55mb
qPxqN4uHDV6JfQfwFNBgmewJ4MpyNDYc2mwBXt/di5Xysjq54MXYgVIjQlUVM/LXzFhn6wv4LzUI
XWxBVwdS+RkiPxeBp+rF7Zgb5L3kNNC0D5vyFmOeDBsKjKIFXA6OCUgMYFPDhoISYBuqreUN5QXI
dVph9TYoi9+Y1sSDnvawg4v/ix4NEBaXu1fa3YIAoZYYWW5uUKiYB0aHcrl1z0z+sIvFETuNhyor
wyejw6ljU+XryOqX8GlucQuudYaCPBlBjWkAWWN42GcrW+ox1InWluHTNNdxvSdHm9ITG5O/yESx
1oCvvc00fx3JK1Av6tKADzn78S2G7pK7Uc+5fAIfb99hI0uPPXrOOZMR+YaGe4F6btqftniG4MKQ
ejaOVW0bwpUthyBXXDQbGpuxge5kaxevkBsMGpJnkNUSWsPMjQcM4Y5nc/E0QLkVZVSds8MRLtCK
VjWAxn9XJMz4zTbH2uex0b7w0Wh3y1y2F8/uzVNVVfpeb1r9CATu7PNJ3xMuZwXn1LntL7mpoxoW
WB0oTraPRrncRMTIgPuTjKAJnxFRy1O/W8BkraAcnI0RcF0S+UFwEE8PY6B+0nFHMR/IDwkUuYlM
zBDEsNb8oNbBW8wEaW2qvAZxBPMNSFOd3XH5aOwpBX2pGs8O688AalOY+Rl7M8vEabsWk0bpBLRu
0HcWVA3i2Lh0NsQ19Xw6kYkaCBkALyAbzXKAyKK4CoKCx8oYTje2tQsuz3w/VgD8PuOl7Xd6A85L
iJ3l0Xx08D22r2T72RFlUdy9TJItTAaD1QMalz1+Z62O4jR7FAFEBCDQ6jTdkWauL+MG0JuDB8WQ
m3pPgHPwFhl3QIA60ANZq0V7D3qfRe5NqDdeNBSJOvpw8VDjeB4N8ZMtKscLecMuHHCTQEO9BRKV
qC6yxi0NIfeIX64KrMXbXDblpZqcqt962B1tkhg6vJok28nwMgmJoxFCZEakX8PClpulSt+BVY1D
itqIH5hjOnjWudmfVbPH30bzB8qgO2hgzva+ZF2MhUC3XWG7OUMOqQbztlHtE2CpgAQEKzd5oxJE
1psZJcEH6Ey9xDTET/DDTTGoyzbA0BVZW3J4EMA4fAAZ8MoCuLGkwXIAsThSd3QnpLiQmJo2goEL
ex2TKwVoM8eLewcBuLbfRUORQEEbTYivPKinrbbc0Ljv65DjbCTXj73ON+QOwwxHX418oK9dNXN+
DG3QgxDAsKid8ZKFwQfQUGIOeWsXAFRIx5zixuvk7S0Y8YeDpq+UHlOYteAvrM29AEKFu1l4NkCg
smNRnmyE8ICyJmMjcQr343ABUIE8aYRkEM2hoXKoyXe2da3RtOatsFlTLa8ouZIqMk356gm2s500
P8Xx7F1so6sbFBGga6wUu1JqoGIsuPFApIUNm97gS6DrHYOWohnX6/zIxHarb1E9KJegJkcieuM4
fRlQMn/N3q+Je0r2r91/+DQjDPf46Zz+ESR3a0Y2zThtk92lMU8ST3xQKA5P/qzUEK+iFgjWkbIl
Bzb5+EkT8NiuanQpksYrQkTOLmNuQXVuYf6dQwXnDpgR7A+AG2k9gAzyDyvFy4XGDIDebgFw5E/1
+M8pBdvwrZ88BWR9kUvCsSPdoR0HR0bmbHxbb8jrXfsOoEf389pu3/EGPe7VXVrd5+9sXmr4ozPg
MCzDCXLLRnAz1Ea1HZuoKTZkpOb/OtYlq5ya/j+tYUiuOQqij/BfpH3Xcty6tu0XsYo5vHaOUkuy
LXu9sJwWCeZMAl9/BialRruPvO8+dV9QwExkt1okwpxjpGO1w/4fliah1h8VC8odpwpp/wtZn7d8
WaWJMZOyEMGKcqPe/0mG9/dbvJmbRTK95FmOfd/O2dP2p9os5SHgKivf6dZKAWSr9w3VDzdPaW/1
XmNPNWinmp5v/GLI9kFa+UdPNrWreTfNRzLGkBuIKjzgBv3N+D/HG3y2GRqvBRD0+8UmEJNMuVn/
GIv0uZZESKVsqOeZwPmkXhWYIBe3TW+pZCgpB/vRnaGeIftzCKM9yamheAZxKtEYNCf1HiyGBxWK
ehmw6DdNn/UoMAdUe2uumDySLZwG87UbZCAf75+xSZN1RhoymrsEDpTm2Ey/tZdB2NVJBboJPPsg
RR7VlzFyuVwmMrwWgcPeAs7kD1YwJgnCqiwQb9xhNCZSsKF8LaYc8BGSXWz2u+l+6Ed6cnZEwZ2l
IhcDRlR/AMMSCtj5igXI4ifQcYIbn6HDm0Aik5OAmpEQx5GyOIBmgvokJjdAtmnrcXJ/kohAx0k+
Wyu7OTLKB2O2UdL/FdPNkge/xJGzuieKqVwm+dK9aPIEGEs0nP1SN6qt4q1LY2qQXwBCEtKEQK89
0jiadG1dTOznnV1RmkCcUcIcWKPbN1QSw7IvHhBCHvuO+Q8t2E/loLYDAOtRz8/DzThg6UAKI3B1
b5FkOPzzMhAvkTAPwQVkdMJp8X/i2hVQ30vg+kTVsKKbSyovijfzRwoaZOEv6HbVDamPRL2bTzx/
RDJP88lE+iiCklGOtMW3qbeXYwNZG9LjAI4FUMGzFlXLdop3IqqwZ40+tVN3IilZ2lqcHTkD6uqS
hCCsQSI52OVEg4Jn0COPx9wOOViTMYUL4gb/PTRJc6Ow35YZiN9noZri0dSvzicX8HdJsL53pHHt
f+/aUpy0MquXAiWOK4Y6r+Mkz3ZT3xmwo34dU48aq2/AvRMACFkqVUNuQvreydSwcKdiDYJQlEte
7cDFjRMur0Nqr6sPwzpLdDdHmm+NpFMv818BGFEMF5oAopCoQx5CJUl6sC6nsvyktm0QwoFbG3M2
4HqS0GdhekwTEwAyvYN9dpYCXhcHF7NhQoYkxLYhkFi49WbYg1Z7HXIQFPoAiN2BQflyU74yyuow
BRL3p4mSk4dO8HCoAW63SboSdZd/E8VwKEvL/YXczC9mYYxfBiN11oPtmkeAmOvneOA6iPAAcI1a
0mJea5U4Qy5RMMWxR9bke7X+muxePxnYWtGzojnFkWmubFTNfcni7F8TCST/VjWw6YHshu/xn1Yb
h9e8L5pV2nfDYzcVBib+wBZtRB6D6KhcRdMA1r0PyMEASD2ea5xfL4fYkMR8WAyjuuedQIxcatMd
Z/W94kr0VeXauKSLUMAPryQvou5jvvA1AA0pCt0HDWdSsvkWpGEhL6LUcwTJY6ZiqfugW1W+ZEIy
ZaK0d5+LLsTkV6YU91e7ficqsoo3G18/MA2VloIC3t/YCxcLxeunUheb/ww1fbbrhW7+NiqWutWb
b0sFUh8WyNCgMWok2OkVkSNCbgkq0ZBBK0WpQtCYwTQIb2Puzrq5PwCP+g1pg/zuwEGA1IITPRcZ
coBNOYsBlKbI/kbRoQQxqAezHjY0dqgy6E+b/6Umyyjwz4aMM7uQDPWfKGGkmH/aIJsuPHogNAKF
STCXh8z1ICNqjjL+PJlYeKsKESHFbViZ29zt88V9nUnW5ADASz3sHJG/BZ5oXefAsLDqYAJoQJVh
igMM7fl+bj4YdakhozpHGgvdW5QkqIiiLqn7PH3WwV+zCQ0U8DkSWtmUM3rq3cm0xOmQlChtACzb
bzunQ9IZRsqOhkgUewtFw/8fmQ1KzlWDnScsM6e3nGRA02qHmP8gyZxyrEmlsmgAotLeeEQZMmfS
FpQCUdTkSMS/5jfjjD0+3cSwEjBUjBW+V0uSPzWsqbfBFD/5QyhpVSR71Nwl9Y10HFDIi/dkqK0D
QBUv2LC2kfb9GFeA6oiiPLcXXll9q1BvvicZaakJQ7NcuSg2Xd0pEtFNuxx7UgtlTD3NkjVKb1cw
AG+c+G5dxU9TzsSa8FC1CHRui6wMfurYzdqQbGq9/thLtFXq3ckA9AyP2c+vQIU8cRtHEgHH/nsz
ItOIIxV8TWPPscKtaIc+XosMjD73+vvx0PbFRrRm9DkUbbj2jL7e2WNVfwOCMChEOEAiSr06FigM
WxaDVX8DQ8iIOiZLf2hAMv0MmNRnHCz6D55fTyPfaGOZiS/YBfS2RWbnx8QJVjo2yvc0KoAdhEwb
qeA5CtRHx/TKxaySwlEKSUMyHHaEmBe5+rTro347D0mjFXVx1Mz03Zscb6JrgIr1UB+HmMKuwGte
ewB8uoueadjioavNkUnP6JqzKd2dKPF4FG2Ur+eLyJg34WdXdc9kNN/Z/BHlRdUnlN9Hgun1fg4R
Wwzn6y0mKNrQIX94BhElsN9M4okGacCQ0h2XG9JQQwoQ22Glk3sxcPUkGKlSt7nLFhX4sDazDWma
JPxaN5a3UXvA1KMdXySZ4zEVtnh2XXeM1Vbwzd5xyTh+UkpF5sr7TqEu8FHYEHxli0qPppUegCBS
kT8C2/93bVnamuT3HJLKjtR3vmpIPSKTpJ4MKuQD4E6umCyVLclwqI0kT6VWfiQL9OSlGcvo5KeO
/QKGgxqpBU21Han8MneMo5UXgEJu0qyRuSpr/JsGhyE0ngxki5/1uF6jQl4r120PhKUgirFiITwF
V9SzOpbMPNTkkhRH2WkDsqkWyFUeQCnWLA0eC6P5ngJ/MgBI12F+FiS+eLkZgkjqBRwVOMzS2IWQ
ggcbgIULBRo8YwqDkBjSe3zheQx+ob1fBMVOQRxTz87LfwZUuKEuD/WoPSoM3pdsgEkLV8xPxtXd
Ws6x9UtmCu2g5EADsY5hjHmAdK9Z3WzMAdk0UY4jQoN2my258Wzm43RokheS60SogNJ1NwHcKbKr
8wicFmMoa6bMVFtlYONZUqVUXDbTmXpzSVXcSMBXqaZiq5s6q7n46k9vKsAib9LGXpYv35atWjNU
G80Cv2gtpgcAFHQXVzamVlaroeL92rBR9LCITFDvAegKmRJJd6GGjEMGLMDWGNq9UqTeYCMtPbPl
ISF8yTBiPiAedCDPuNgQoV0R2Uy2DTT0BCh9JNMm3mIFbP0ImFEffCBI7+IaudJISuJIUOvAT1rl
YoH9D0Bcul15YaBnkcCWvqMVIUBYEn0xABYLlAKwyMIBkJf9ZG5RPI8FrZRNkRGtLR1J5BYSt87M
67yzDx6CtSexFThwUQV4PxygEjX487VJUp2qOMNQ79xyOQIn5Kwl6YIDBZwtUIj/1pOyEVxhF/yt
EywSAXPcEedmNOYZFqYYqyaY3MYDiDOEpBYoclmYkZ+vlOxDa5/hcQpI2ebAMxPc41wbtyYwez/T
ELO3cWsMLvAWpRZlq9PNkLQWF83n6qcKnsoKZrqJ3AvzpWgLf76xGF8l5sLyHsnm7s5yKm8mxw8/
59iBWBXUF9O85FLTeloxjD7eqAB4vny0fiBZEYIdCuznl4/Zl9/955WDBxwgMQb7Pu+8h8GyvAeb
MPJArbDs5JBkpA38pDkj32JBcuVAwwBIY3LXXduQInLawQJcTW7sHIf9ujOmmGOEQ4l0BEKsvDQv
sfUTAOt7O3BW4zkE4jc7R4oktqviB5ztZvoilF09QHV2VX6JWRY/OFZgj0hARnZkJdI9yQLUPbw5
YF5sL+2aOysSeoHojJUKnWN6tsTspljSd0wLpPlbGaMK6BZD8Hr35c/LKdL60NLXrdZVytho4xJw
2NpsQWaVBA2OK/MEliDvCI4cULXpgEyOkYIXyYZ6g9Hpm8Jk+GeVWqOrxgdlpwMxZ5l1VYCcACjI
Q2mDuDxYmHIeSK4C92krNkaSDyiPslBcDDLETh7YEof2fEQihzMmAI2vdjeym+7s/R6LwiSiRDUG
Obf120XKdMQJFedTay67wkt3TaUBnzfx80snG+oBnutbGCXZgUao7C4uNjKud2bNQHJ/NSPFONXf
NI4XXc+m/EKiKmCAmJa2wqg+hdyN9vNTXJXQTg1yL9vSs9bqTUAPdGro+U4mRhfbkkFjnF8WpCjm
F8oYofpKFG/qN6G8ApmrC9CQroK3+qOo/MdU0zDBMn2A8IdjUC7mcQw6jHNaWaZYlBo4oarSPSZ6
A0uUpQLCRKp9s44BU2d1KxqSYnax+jE9OkW3uQ1G12EWjqt53IjtTTTuDahbCP5l1T80k7mZVlU0
06Hpj03c3DfzH7KlceSF+GENP29MnASbUDXyQFGflHU6dnKnyl2kPvZ+S3riJ/LdEMtmnMCBkXTl
FqR6wI27yqlHMt2KHnUcl+tIDvVPQdKZSyaBZSPZ9ANwZlK7yQF9jaGF09obReNheU4yagZQLT02
3ljulIKikK9SFBryhWe/u/hkDUjGr2OYgkAWsPDRqhsbG5loaMBNbwOX1SqOrf6/lD3g+Y6tbMgW
q0dkJ9OYNDrOAhZAu0k3pFaGauiVHlzUmHrUaF7Tr4UdtXNApVDGs3MU8F/gwnHWoxeKAzX47kds
rcoxAL+HHJA4IJwePRNdi5lC/nHeDd5UMLX1ul0MDYo5b9SzUz+Hlv4UVTlRODW8uTxpZvf7y9/Z
93Rj5EqNF26Adl4dQslh6c3Ml0jEOQSSL/Nm7JjZtAV933GW+Xfm5E4+1CM19ZTCTkGShtNoxMWk
BhgT1J2lygl57qhUtM1PKqktKYNoWZTIBuaUGPf3NLZZT4lxo3CaQ1GP+F0jL45cVMLchwl0IwUv
Ha8HuGh2BPDEK6/wwkSOynDSJfszMT1TQ3TP1CNFCFiZQ1Pz5Z38I1sKN8SmvwIFjrb4a8w73+vt
gBSiOKGKtNN6IPSlPjthZ3ucNtS1pyw5tbl1AmtSt3NZMTJZ68qWeiv4SqDwBKyp0ocbY4vjPGnu
4SwhWY1GlAGwK0gATGUJ7UmFcwL8nsEjsmC5URt7e7SMBdJcQ2C7jNhfQxKftfIqFA7M47tHUGx8
ykzLO908t+ipRG4oU7OW6sFFPRDseee5F3++cVVm5NrquYU0BdjOl6WH4XzttyuqG5ktcPKIjQq8
ODQ8TJd1zLVz4RW3zTgm9sEVzU7JnT4OxYLGjTM+YZVQ7T9ybTrNWDVMuEjv+SMmGQPRxFKBs6sF
Z8hjWFie/qShRGevXOfLdjIoq/vboKcG9Q/YiDSBaZO5pnlAxZ15mAwUCqJ2EN1ZlUc9MHIcq/XW
HEuNnVfna9N3WgvwaTAiNfVufPyp14OjUs32qKBdRHUbBzUYqA0LdRYRCMgjLJiOtTOsAR9TInsR
Td35xQMNr0oyVXLqkRKIXus7OcUgJV4ks/LOXQOb2WLy+wZZpt4itQJ2iTs/ei7ASH9yHf6oszJ+
nkWi7LZca8E7IC2o0dgksIAAoiIOBd/smGtceGxYYJOGWZum1SUwxoVySg0e7sckxYLeatJ0CZy2
am22PAcwzHsQs8fbGmU+zp78SGHE3sIzy+QyDIOOZ0lajANou2XSI1IoT4MkD9Cwl7Ur9OKJRrzN
KmtDWotYBWq7bZdjnLTYt353cbRh8M+WP20sFCruZ8PZp/NZseKNU2/aMAJLRe54FwM1/JeyQzkN
KLTaNclmRT3mO83BPFjJSttMAKqQ7JVoCjoP+BoOCjkn8UByEpmAaAX1nNXsI3kZD4hXxgicPfnL
0Mcpw0Ohm7ZRDvKUhSp1MKUGh2XTlgxv1A7X//DRNRGh3Ocq7WTgu6oK0qpodJk5JGmMHEvMm/IL
GYFsVNR36xJ3SXftGPoEVrc/6zak423Eqlv4WtQiU+kKeIYtGpB645lM0GVKAeRr61yY2IX4EyGN
hiiqfkHhUbinUSlG7JUDwg55iEDwX5Mw1Qqxa+ccdjPrHcDARpj32uVD0Ln+wZZQecigH0E2LepZ
VjggClkgn222s+skOJAXNR/ISXSNS/YkUnFJNg/pioBLBIrSEbtj5RG8i/ojNQGyyR/7DfWNsHuT
WuDAOvrB9KAMSWkOcb8F3ja2Ma4RhPRyx17gbWKYqztFi0o1PIcSvlXRyUPDpl8F4NEjTrjrc9P5
K26V8YvQKuS7lf14oGGrA/Y3H8Zfsa3HLyQCGiXS4DTz1iLLxS9SgvAnemlNJMxQDPKKm9I5Xi3I
rCnjS4dq0QogIAMw4PZOhmcRNXVovvWUjA1NDMwOpOiQrL2a3BmXdVhsKlYCgfYaTwUVnS2JuhkQ
rT3kdpKvCqXslC+Oym9uT0zT61uuf8aifg+gebwr6IUhm0Q2YIQAtBgJwYONd01YIckRvPLziBQO
0tjw1r86qjilfEeRgmQ3wVoVF+eItbW8MyWnG6P5Qrn3yBpQyoGa1zroKKM4xNV7T8kMQIysGqMH
L480UYrG7YN8FpLmTv1/kqmo5JYOUfhfhTbAJDBqMZKIK4BwMORDxyz8Yuduty8HXV/nTvvQVXV1
Am/KibBxPH+cLtcRwBznEcHoxBGe01mOPDmTjWW5n+tggRt0dAeT7QOQzJHopny2aq3vKSgi6/TI
sDJGkhmec5EO8KlKK/c0Um9kehkb9uAgFb1Gytr7m1296K9KEt25/zWsHoo9/k+1bh9GQbu1BUdV
kGyMAfVBQjY0TKLp9xRnxppGOrYYZjkNyYwcaPhfyCI7q4GoIsO/XcjCmBxVHHV108H0RAAZCARP
E3J3QBkSZFkIXB/biFdcyjrdAj8Szim8IzXc7ctt0OaflQj5jGa8miNQV6nSAgVJIur5SsluzMeG
G92GroO09VVt+dib1gHxnjIk5sywJYRBorBLbnBK7qBOlI1yod4QhLvC8sodWZDozpVkBHtS30Gl
KJcPba6hSXt3B03vomLXsr8TfItnDZhYUpeaAthTHmcnGpSVXw2onnXd09ztraZZTQWqw5QH9e7D
MNBUlljnKLN7C2MCT8FHoehytSNeSkm61wZVeub9gENXEX2rUKzDtpYtUsAfojFjHq/MQY9WJTZ0
zkFmTED29Us+gmYAjrk3fWtMpOKRtfIjpZJ9ZQXmXiS8iUPjUPQcDF6YSSxLz64PY8M09zUDnW6Z
BuLEYjw7uNP1n4WFw0kcFIe/gfqHlUj2O2N+u3DiIPtUCb/ctABwRoa93m2jiQlgJ2oZSngADrUG
T08GpOvcBOxRB65xYOB+d0sbUGBIlwejQ9R463ksrUMnQZ6uXSarPG3DB+TJhw/UY1qCYisksG1I
1paVA/bNCvOwogSkoDKcNT2ArvKmf2hkgFlEETScx2zmMYXlI2aMFGEWqjiMr8GsB/5meR90IcYB
lr6qmmDr6i07gSqtBYU5itUMII6cJvZ6vwylFWSK0kKcOk02EHBHLGnVErQ3eYE1Y8wXXhOhjELO
LGgu0JftNsUk5pFE2MwS21T3nKWaXsRAt8mKFvS3cipBFioGeckYibSgUeMXQAOWVzEsyS8ocIJ2
lwCX9Mw4mEAxITmlzlFiHDXK9k8zZYEVcwowJBRw9MEAbC2wOm+QutGj2pk5ApW9k7/RNasGWJUz
jbsMuCHbonJ2LhfGgZp2EsE0j3WrQnZh1/oGAFgZA5LC1UrZk/rGcu6SnlTKknqBNVb+UQmtGu8V
YCRF3jYy3R25WMJ2F24NVF919uPzgncnNVYHWwA0QvonaeZTo5ZX6TozkN4xHxMNOXiuhyZcAUQQ
OxpeHj6opsJRwjnhX0nCiwL1v3xCHrzZ1dqWhK0LGqNFn4CyEuhx4SKM8oc+LA6uBHWkBge57s3w
TtZleMX+ZxPy4EkHZEcV9S4MDe3rNYcwa/Za5c0Ofw2fRSgsaqYSLENyxw98MvahkTdEQxMzs2Kh
NNQjNRnSkBomndWQtEhqgbMyvPPTB+xkD47+j7K4C9VwHTuE6m6c9rtjYQuOMnRVVZVrmIuMI5tj
rr6ai67aqXa3plf/onzdWTbr2wZJzo3owZhEtVwdYBNAEYTz5IqAUQatb7DVV8aAGSqxxTCi8HNF
QjvBL32D8ymwiEvq1ETLPGPjyaLS2Yq8gFPnLW7s53h9zTepien0WAH3AYjUOcrEcPqUlfXwEMuz
KRoapg7qbMwR1yQjrbKz9O6ZtaYAS+i7K/V4DlCT3ojmkEpJMdQF+8aNkIlY5lswgbqnIc2KYNMk
ng9GVr4VadLXK1TiuKe561apWNScWWtjcq3qYZQAazrIr8OYT8jPwLNqYXSgpSYfCtmwDiXofHi+
+dP1iTD8tfoj3/ymblROwL65QiB7qcZ7bUl/9DnI3Y/ixmf+gZUOIKiNiAerRqKl2FkB2BWXN78d
3/U285A0rptOJ+qFEmaFhlmU42VWZiAiucrIpMmx/JojRgxQMjX7hywM4On2qCPHlZRH3aHOqgv1
ScvxOtOLvS4RdGI8dbpE6w7z74R+B4DDRmlkAk2LJLTDzc+ESxcap7iddQyi7RC8jShk1LtoiVwY
tuU8bJc4A8ZYw3HCHphHYB+nsckaQ57gP49G0EbLwRj7hyJ0VpFlJU9W0yZPYxQnT02Cj1QZl5E1
fQQ0SH0LMHT9TDoy1f3xazjp4WG26Aed452t8x3FoAZJ7TjwDdppM1+rwRpi3SBZYr6Yhr/EQxgH
C7MywRCFWgfsnHoN0uUicBFKmde1UMgh9UhW1dj44BY/3pmRUpdeXWZP2zHVf/w1BinSUYQLpusP
TpL3+B40ZO5ZEytXWjqBS/BuzLP0l896cZrcur+0ojqbEstUyNHUNJjagR2yDY1Z5zaxfkrxjYK6
0ui3aYZ/5z7AD3br+aIJHrPWQCpbBLIAjQtZzmufkDDu7zDPBfZ7KFG/qUGaj34SYZJtwhE8waCE
aBZWXVm7gLJEAA2dbS3A2Sw1GgO2u3vMrVePTcCsdl3sfQ6x/Skv/Wat6HCnekIN0jQ8ksgxmXvK
sLFJI+LVLczJ3lh9h7WE5NWlxnUcD08EFxkEpoFJB8+qTY+8uksnU6bYqHeYY2NIMiRGRZd88F7y
eMQLX8pJ1NvgfIxc4xOZziKpLJGvsLS0Aa/FNkj9hfCd8DFdksEwTfFF01h2Tliz7iyzPHh9ddYr
/G6tILttwiRqNgNAYRd3CkPaGQEAehmwvNZKSwoagv7m1bLMcEeB/cnrbqJ39rlxdP18L5Y3A+qX
s+WCwjFD8TlPmQdO5s57AkrSZkDt7wON9FyIxxC8tkCl6ZIlCyOcwvbaL7J3G8d76o0h2mKhJ89F
4E6KrgMpbJWO/abA1n+Cf20wJ/FMTw7kAr4ErBtcz1mHyYD3p23VzoGayY+B/SqEA/xZ9EjWVP6/
yPKa1qYyQ50SsNulnXKj3p3v3ZBMVBjl+9dQvp75WMPnKcBxgxpQi1Rio5pxHJYgTej3LC1RP02K
oHDsYEdlOS52NssFSW3qli2Ssc2++BKNyFcuWoZiJlm8PVdrU5eaBluMSYjzLariJhGWiOUZC/x6
1aMKZVGj+CjgWytC4TLeXqz+5vUTkKB04BC3Qq++BXn1G4gwxkXgSXkZ8/BfEhu6466ifnT3Tmll
34Z14Ov5HtksyJ0AqcyqbApJ02JbrwCmPzuDSJ+DmhvPVlceu7C2XtO0YaBYBcys45X15wCkiMLN
jBPPfP2Eikp97pHMS83xqAc/lc4Mm3odBIYBiqa2uJjVK9KiwbcjcxVDgca0nHY9CTzOSEYN1je/
LTE62wpgXPuYD2C5sCOsOtGggAT0MGo8FeNsAl4iKNKr4QcmSkS9xGDxuYmHt8gUaUSZuagAYgKA
hU42vcRScAh1gcZz1x2bf5tG0ktSJW8v6TnIUvmQrMBZpeR8vsy+EYCnkVJSri2zAe6rsDFbaQOU
N5j4jwHGO3erhzQAXgEQmMnEkHYuzl/WWCmaa03mLAIsIzdeirrTh3VeHmjCDliYCZuqIt/m3XQ7
149BNLgVoz4t5on+zfSeumQ+VMVCD6YnDQgV4KYE9q/mBeAnNsctgQCTiKFqfFMlol3RkBRtlv7s
sfG15i2P14NVtps+LYxXYNwdTN6AFnAccLwmPOspj5Nw//+2AMhMubR1Q2zt1DaO1Ig2Nufef5b1
gr3g0L++cTVC7aet+TrgcNlb1dSfBVZYxn8xh2H6wofQXoNL2jpGvvF7LpENQocdxlpWIZsAKsRa
yj2pBmVf+Btyjq2cCVUFJ9GC6hyiOwsgZ9/KrJEhXydqi20f6xPwRrTpwgGHsm0jx110ckgK0G0U
F6BT0CDS6jJEBgZOVYs4SHZAG/+EU8EX84omPjili1QPDTXuVxn14tHGwZ+pOYBxf4cep15fdMsS
VE5n0DcBGNqrA+BIZuwy0FCE8cJqkLjORFyeJkAQnwqnK3EiEK9SKSI50pCKbHXTxTLLW+ggpVwF
XQAVmSZVqgG0yTUasDUMSASMAXTYS0jvuScf/TdDqaizMF55re3PxmUjAGpI1k5dJsgS+DNEI4ck
83UTkLW9DDm4dgAiOtm9kdYUSjnoOVA13kCK3BDYnbS3N+87/hU+We0T3m0tqj1BrcQEOtXCevmR
8diYS7/P6q9tgpOJoDVeg8x2x1XJWLzJo3AEslDFj3c0FE0qUL1agLIYNUNOsJjHZClqVIJvcPYj
wK2r84PpZr+CnIcvSMDvdjq3jW3rx/nnISy/JFGS/0Rd/S82hX83QIkB0IYzZ1uEw3ZwetTg2EYS
n9rBRJGN7EWRnyK16Domod6AzzX1rH59p5hYFwMeFg3ZTRSRxkOK9QUyh7dD2/a7IfYP/qhjb64G
U/J8pD+P6WB/Pr2n03yt1jtrSV0cFgBvgbpzdsDclSdAnS5zCma3oUN+x2joIaYoV4e52xudsevz
ENOfqB9egIcIXA6Q0oNUHtiTrRhAcp7aa1K6U209BpazJWUUw75IbXDX4jd/IFkRGN6+bH0LWyfQ
uphymVW8vllThwlW4sJFxskJD1wDxDd+/DkeNsQ8QIO+3BDvwLtGlxju7wPSuAJYCwUD56JXdChY
QnYf2sozLMCE4xQmCgCmQmVOVOCUYes42Q9Dm65LYYULAzVAIIIDiS/Aqb2XQeAczEHZzMKR+Nw0
5BIhvOcxztmklpru2lMKsgv6DKDi/9mF4jM73jdFOSDDM+JfEz/FhmxTPjAcvT60PhIXAFNS2Eep
AEgojsxr0F3O6hGLymMGRQpmh20VROnCA9Ls0cp+U5mrqnqdkYMU2tC72Q24ECnJjfCHaIjNgUFG
s7xlhanT+T5Zoxf8rPH9R8dDmtTV3s2hk3KOcD529pIDnTmBHPCn6BIApkqcDAVpUSTd2tGtfK9E
CuUiyExZ0lXyAbw3f7iRrAkcfakHlh00wFKZYomo0DwJCRNp9dX3sUeGr4d97njpRu3tMBH9d4ML
F6xT+D0sr8Z1AYhKEI40yr8yU/YUZqjyYuZ+CACuzLu+/Me0fse9F//gAmzTJqu9Y4+El0uvI3e4
tNr4xxhG32JgLrzY2KvfB091M/TIzALvWN4lycXEhnGGJ80LiTRh/OuULchWpKhDWdZmxGEBEgox
1ACmrOzJgvX2jX2r6eHGCZEV5oNH6TjWvF17U/Q6Dl5zalNDfxZeW5xYnn4tnYDny96qnGWIpJSt
EcXGcwz8hWecSZButBlgo2SlPXlSA0j0V8sNpmXp1ztPVj+BSNo4Uk8NdR6hatA2nPWdQg2V8ciy
8hCDwYkywbEPwnFS+ikxPRBjvI+aoppKpJ7If4uoWhKWJqV0qLyOJLIXrgVwbZVRosyixloMbaZL
sgEOkgcgeAsRPA6yMQGkAOhj7eBK2ASST9j/PYamdiSRkteRHoKDrR9XJAu4q28FiEKnp1QPzAPq
xbw1MzL94AOP7TKZob3ohJv/DN142+hle/Z7PLJnmgXwHHer0AULLJElEJfCR9QKpFUmvDDEskuR
PaZQgSKCAaJxZ+Mvjc11Cbtkat6qb03w617pShUqkJLNyEFq7Cfum58CCKIeMHJlHuGg753GSS5R
0G1Eog8v2BofXgTgmCQyc7ifpMz1kXHupK5YzFopY1O3tUEk+0ii3ESiO+ZD05qGWdc4eAw31a6L
sUHdhvozNUPQdBtwxo2rLi71fFkY9UOFCsfzUNbGc29bQJi2G3bjUQdmvjSAaLWjAFhIxU8yJneE
sWx9/Vvkj+bKiy3tyMIxvThT7i5GlEn80MIYx3V2+0XLE0wYRMV2gKQ3PidldyED0ACKRazX9qWw
g/7YZiJaF7of/2hRaCsjUGg+sWA1tb3A9/RDyxi7zM+WKPj+1xELvtdZxy68j/GMgp9hdT98oDVs
2gpsmoBwLbETJSdFNKbG5eHknwCq8iByx9qSrO47SuFs1m1oF6/Z+Ik4viMrFofYtRjAVQL+1fO8
bNkXXnuawCj/avs3VszxYdUz/tWMUR2mrLrqM4mRdcsPlR0ns5Uo0jerPAB7kafnm8kQAyiQGcrV
6yl+CU3LfKh6ftC9KItXtUS2x9KTFqHzsnXQc77V++y7WqLeL3TJRETljQmtXUGmjfmdFp1iSXiB
8xnsYWSPNKgk+4VRgagVR6zAp5MGSqFXLarMsNexTb3M8BZhUi8SlD3yEqkzxrBWucF36b8Cdbwo
cZ++3aUQk0OKKk1cKkHxGo29PA8ASDlFQJcGovHiLtaNuSbiJTbZ3AP5qdg4iClWKIbDdDSrxoUT
9ewCMDEfx9d9veSunXwH3dFrK/LqJczBslUYroF0BshTXm6TwXe++Ei12JnA5NlkYMb+LvqlLwb9
HyDvOZtO96odaIisV+ySrEgPRkC21rBJfBiKJv00+t0zxbOjHOCxQ56fi8Z2L9qoYb4jL2TqLWqc
I4ddUDx7KPIBIE8CB9dOVfGvede6ayCOsl1gp+KrV+tHU4TVS93Z0yPqonG+HVtvZrwZ2Y6Gf5rp
mfNkN/kKc4ANNiWdT/0UVw/YMOhnDnsW4vw0GotoTz9RG2agFTWQhDuUK5tZ2otbNF/iQjjfKw/k
yoGdWY9jO+ZnHuBRSgonznZd0yWvfi2CbQ5M8y0P3OA1muw1GSQVS1EDWYkTgFXai13iAJnz1PmO
LN/vDAXWL6aVtIfWxXE6yV2UIiI553uUa+66cipv39m19uJM3ZcQB+1xgbf5BCa6584W07LykZbO
rgT3PE2P+ggOBBJ1Rdw/VHggJYkJHo2iwWH4gL/vMgX9cYqDewTIQWB8EwC7ZP9NAAofdl37wOxs
00oMatZhXp37/Iis9PLcSxHJaUhNUqMctPOmcqlk1FN2XGTNadLB3dus/DAcD2qSCap1r1zRfJOa
q4lH3Kousa2q2enVBvt406G043+j1MW27XUiTlPy/+Hsy5bc1pVsf+XEeW5GE5zR0X0fRA0llaSa
XWW/MDwdkuAAztPX34Vkuait7eO+cV9gIpGA5JJEApkr14pJ04f25LQHp+GlS1ezz7KDD9Mg9jt3
iNaLI82znACyW3P+x9BAaeDmqBcOvbrcRKqixlIVNUJd2WrA1aA4RQNko9FloFcFNmRbBgDieJ8R
xq6CeooEp7LakgD+UYGQYSauLyB3eEi0yruv6gTVrSqmZAyI8PQae0tkxDe/84icalegEPbN1BxU
MMdatQ4Cy9hBA2bf18kEkeEu0NaJF7mbCDyaGfbExTpzvei+KhP22Mk83o91CdwIeQMKWQLL08pD
2Fr6Y6iJ4azWCscceawir7eeCtYu4dw5pisMc8sGRK6Dj1E3asBotDiOdn52WuDdyORZvfDzAQFR
x0KKPlZipXRl4cvTIGO0mCHcAERHnWXjusVu2x9QQTQhW/JrGmaggg45JiVpCklllNPSYDdU7zMq
NULDNOBk09v78QH7drbG52GdiSEJmBtzHdlassbx+BdtElEiIftSxeAQJreZUylRzp6dpGsyXsyA
82gH6ezM+lic3wuis3Lf1Ea7wwkcGzcx3XuZxf/V9F9dL7QVyLjboNp6+AG2p6+2x7S3CoXPftb0
4XOIbR7kxZ3pzk5jHCLawka9d1IfdEg53ExGgTKIrPI2XSK7rV1mSJ4mDPIhSkMERFbevtCCzWIi
OzWD5Q7N6qLfdBMeotlpMRHzMs2NdJSFAfE2oKQcKPsw1eMz3nn60moJ1KLs/m3QRL13rcpZt0PV
v+lgewYNtJhOOnSHXrwBqVbllrk2VIiEB5kILRvepMdRgqhZFeJ3qHTbB44MfAnWhZOQAMnqMW52
bc3ASgXsr5fmyT7QK5R1kAs1mggR/C8T06+d2up2NA/8murm7ujrqDfO0uKfygj3e6/FU9NQtczp
hHsrdZmqdF66NCqVc6CcdeV8NZdGoyRZg7MFmdzCBf3D3EZAvfy67h35cZ1BvcPRDWBheMtuqTFV
6HfpLrbLeWT9mDy/xt/GyUlUOPKMUXIb5aF5YkOH+KEeRjvOQICCXRGM1HiKAjcFOLJhs2GxEuQi
KSBqkiJ5Dynf38xsehexT1Sa42H5a0mCdGQ4fI9A10O23QblGb3M4oJq4ngTWij76e1A+i7Y85BV
gHJHWkTdnVBN3yKbz0NwGNMANaj46e7yBCziUeG1N1cz4lG8CTz291cTQqTGvRwH42UNutL6ahvE
Y3+kXi2Q2FzFbrJyEBI4L765wYAQAgKniRVrvmoQIwNFL/azc5dsQZopnl5lpOELb2zgGhdy9B9q
WaHOcwhIIndI4lk00Br8qe2i6kgmVF+LNY9D8NNUjrsxLSSTQMojT8iL4GZKl0vDWn3HUk0eFhNd
ueoePNuEfrkKDXA1muQ3MWI4jzzo8NvXKmSE1cEO55dun2XYy0BOE2I8nHdrhnLOezr76Qjeb5zI
hToARFyfLBbmd9nE91HXQm32aim9KLt9Jw2+agb8PLLEcHZZHdwAAxQ9QWQxerIaB2Ec6PXsSssB
3L/O4rtU82aPMfyMSjgnBfdUEIDIr4BmGMRvAvA26Q6g81IPjtTPU3x+LQ+7DXUNKKRqWxoesQle
I7Rb+tT18ggTXTVxme3K4btladXNAkkkMCM3DHx6iZQ7PEwBTskaXex6F1U5o4y0Ga5Yh1DNkn36
FjcpnhVdalpnnPmss82zfwFQVt9Qb7Fn3RDv8Wv4rLPaOhuqCaALewpLN/sk3fZTgqQXYECrgbQx
pWe+VNgZvAWNNvmGEY8PIM7g+M8F020r7B5aAbm2rTDzAWXGOO+O0nzLh/rTEEWlWqerBufzpBlP
FFIAHuG1tPpgS72lWZQdyVbw3JklIq9cyoZfz3eATm1BqUpHOQeJp341H/cqoa3yCtASGlmOgAjS
uX4AIRglw1HfGRbgkDbiYouyGopT2RHSxLvMAGWFVmXebpaFGFEfH0KldQ2K9e7ZGRN2Etn4pss4
aHw8QVInfyY1CaA7wPgiixPN45P5+2U6T2lJVTzdu0nd38QsmnbIPVUvRltBPzRB3kATP1liOU+z
g9PhMeIgxKebYsd49Z103l2Ch5AoPKm9U0MjH35kqgEOW09ZZeNpUMoyguSGsO5N1eRs/GmBgGff
u6Z5T/agld66iCdtvdhGiUcmN/HJInigBSs9C/R7D3XMmNS7FixWwy4W8mzwbA7YQUAZ2pjcTTPF
/NAbtnegq+o33cWF/EBB+T5jmSZFvaoiU98vvm5fvSJvW25xHNcBtv3rSyx+9IpLl66u3gXNvfIb
IAC3MrtK+o4iWGxqZLGy3HO2lupCN62fGxol2+KCzwx8N5ViBFwc4xF8mbQCTambqd7jg4UYyeBN
N6NWjHu9soEv4U23qbkOITsLuxjTTKNvrjBuWjeEdK3FgbfzmP0d0snQbRpc86XEO13zlGtnWgnU
oeM+7QSkKnjebQyA3848SrMbuvM7ARcAf08vdOenRlpjsbVlUK1nBUVXQZkhUw5Imh31iT9E5srU
YnlP3madJ8sCTIBuTQPPsK2B4MppIH+H/3SUj/1pTfQa1FwQnoSF+8VoU/ecaCF7hHR7W5rREzUF
joEbW1jGRgDO9IQ9aH1X5F9lnjrYjWLfs24CsMrP/dEGKfsAuqYDdEMxDu7E1Zg4wZ0Xx9rD6OJd
eM2Euv8yeBCtETx4Etq7uYmsDHVpgE/ZtE5rm29ollW54g41kjogeci7RseAu+ktjsNHU9r1XT20
74307HTDs2QbtpId3dIb1x0X3tehf6j7MvvOQfSOd5y3Z24FkGEw8N6zCNhA5qbldnA93OYdjgNq
4FaOv8DXQC+GXDJh0qjJAczg01jty6k33wegbZvNSDijH9kWH8cnvTSwjzDcW9R7KKBX2ri3Dt5U
t88dsFJT34L2yHpsWe3LGkjkrkNZpxt8KcwEMY9J4QhJpo+uKsis7sFjdgpT8QPCytVL2QXVVptG
D+HyAlx6fZmuHTfsv+Rpt9VE4PxQrrbllLNr3MkJGDFhH5DZ6s69ACeBA+LX12LQkx1PxnybTob5
OnFEUKZJihON4tPMcu58WiYlui3vp6mIUIisCPfAO8eLVWs03S3iQMcMjJpA7H/YGkXXN/cv/efr
AQwGt1EGTTzTq+xjj9+YH4sp+14mL+7oGV+NCVt2GefDsRdsOKfgxPJL0NRv9SQCXbHKCXFFaW53
Em+C+oHKFtEV5EUhAD6wwV8GPMooLX26ul6iKMNxy6byO/4qEYrSQaOzNGTjigQ3rFNvjWfw+ygN
CD1+iLomumGeGJH2b20kdcBIcmzHApJTJVAHZMO+6X2Aribypks54qmS2QkUx7sYRGFljvylUo5H
jqR6UEjU2WYpffnFhq2x2DfMQTpr8aFh6WXa2c5DoJqC4QmcTeO26AMkNpNEnLTSK6HYpMWfhCN+
VqrmRDOeO0urfxSoQVsBizU+QZBn3BpDnt8mCfLKwPa/GFpfn0Yk/pa3lkb5bFreGZkKx9tzbNvO
//zHf/6f//4+/Ff4U97LdAxl/o+8ze7x8Tb1//yT6d4//1HM9v2P//knoIzQ5bG46+FfExLglhr/
/vUxzkPl/h9RWlV53kjznAH5uiOqHaLVYWa61RlqHBcTMe8s3Zl9J4ZOC+7lWzdp4pmQhzyuyH46
zkHwyiwD6L4gOdoOeA5iZBZ9PE6TI2LM+JjpEiIOCXBh8KEuNZC6SPw20R/i0bJ8iXzlV2iU+/jz
Oz9G6AetskIrnjXkoLZ6bacHIxubO9NKcE8wQP9G0j+ajeg+znrhzayoR32cLMOblLKXS39W4MNO
JliFThzdkDjeGGwmvp6ffyJMxLbQdB2aEQUAidSvVH90MrtfAyytHRPc3FB0+ZB7nvEQR5BCr0b3
jnpmFg93XdP6boiEgd+B0u0WZePPi7/ZJ/YNdBZR8k0uWR1l28wJ5JoWoAYaQ2JtDEO9rT9eR4eg
+cqI3HA/Lx3n1iNIztIjLa0zKz73PAZDFY+eKL/QlfKcYid7op4odAa1H6Qu3KCX/p+/aa7+ty8a
0KUe8AIOt1xmmM5fv2hVaodjEvLprLtGeEs6Sk41FNEsvjSrK0lU98UxwivzMJRnbsGkm7dzP+qY
jNZ/9dGnIqi3qMnE3Y0oDHU8XvfN2ISrYDSye2I0pIGkGb6DOszcI10AuaYxZpsRX6qtFq4yMbrf
cvUgMxqrOEWQrj9xZuK9AHgJeKO9nTm+7aiNz065lwNKsnahCWa6sPasdQP28K0JXiNUe5VC8ynb
BFZQQNIptVRZKRRFx+zOSZFmmXvgE552VZiWRwiHlufGAFiQDnPq9CbNvPQhMtrMx7cPD31kmfTT
qMaoFb+PhvaXP39U+Olff1YQ+MHNwATgg4N51FXjFzeFrtMGmVnecAYsM/CHyTu63NCejLL2jpNn
FX7RhewzDqHmCqW7xbk1k+LRMbQXsgeRJjaTNKc9ooTGW6QdrL5ln1HS19+MsRFsyMvB8dMpU3cT
tnVzY6VFfZcDd7JRiVafuoJP9V2kmjYxLwcKVOad2gkZ5IoJX6gnbgDlu00eFuHNKArztY/BS8gB
tslrp3jRW3A1Kq+xGjRoxWBS0E5vLKwblAYngE/puO+sNbPiPm15JfcQgY14tq6ZdwyY3n9uWy3w
a7c372KvivZQnMOfH6fZe8ZK1I6V0/RFRvG+UDd/mdtHa8w3Qosw3nv1I3eiZCW9hh2oy/ho3Q1Z
h8Ao8Oh+5WXhDsUsASSdCm2vCRcR89h4G4tAfFMX4ONNvsW46JVFXZDlYyjXp8UHQzuWp+UtnRaX
hs6NiES4ayj3SJ8GTNxqtn/+9liudf3tMR0HCAXIKJgGnir0yLn49oxG4iZhZIuzBsSdXzqedbKN
ET8pDu3lxmQ/BlWQRCYaJDt1c6Fnt2akb67s1KUm6rtm7bZSm9f9nV/Dkv2go6JEqldeptIrjANE
gtyEvV7Z6T24udcdRBHu7FZ4B1M1eobcGCp/HPcwaAMuaWi+JCv16QocE95hsV370HLLMF2h2PAm
RHXvTdpHT/g5Gdv31/u3S128iWWtq6WvX5kc6d3Nq5P78r4zEMxm6rUX+4Xf8irLMott0OIXp2vq
bYCP7sCTBIJwdEmNgHbSAcc7/bDY6OrKhuz6AEYFtQQ1F31aYu67ZQyGpgZhqN+t8TsbvQzAgNil
Xw1HIKlblVqVbxkHvoHJ4Ccwd0hH8ulTk1bgo7CK/uQMk3sAHBOafq4WPyENAJ5EIAa+K+mUtLGC
n6xgX8GbOn1yvP7XJLVJKYuh2zaFe8IePgUXKUtz383rCfUvCNhpuRadk94+Mbqfj2pUtsn7aNYV
MY0iUxw90YSpjS7nk0eM+ToSctveS+LtAFjF0TXM1JcdqLOrGE/xwUggv8Va47ltTUCOivIz9ofx
LjFRs92PbvHZyJ0bZ2DsmaaPHrANtnJbpnP8n2k6slgRRJZxrpuBdkzT+Rqi4vi/fmDsZswdjXjM
2JZu3q47S6Zvet2d3dpwfiDR+sC0pH+1QMyz6XOrAad07h0z04w2WW2kb3xoFtdSQLKiibwXryys
M69dEPI04P1UvdQNTBAtTQgWOiPTfYDiyw350Qg1KB9DTTpmXNknaI37+lhNG6MHFl8bw2bOci2Z
syXB1Ts2dqQZNiUqSTbnz8ivM4HEawPxPpdmXCXH1Fw8YSDAoUU7kgpMMg2Fk3TZIb3WrJgdbuom
FgeyyYKj9I0GCnfS9nhuONBmmXgB4I2qKC7tkh3oylZduloGWlV/3FH9MV2St0Vlw+SEUmpUEC8z
2zItViOvAbDmU7d1s+a7rXZdJevfm6mLoapEfR0xvmrVKvHLZXyQKZANGfAxuaqgoKZWpREV1VtQ
fwBkbWUEurNJFHxlcUQFobYPEXif/8f0n489bG4c3DhmrcRM/UHmPxoT7yP0lwIehfmiUaiwrpW3
eZO+N2XAwSy99Gl4NBRYlYzUh7iLscFGMF7NI/8/a8yrOXW1FZpuJicvK1KEjUFEq3HO7xEr7Q8M
+9PNyADmAFJjRwBq8ijxW7k3PNDxkIcOAs1VUeXZGsgA+wjK1X3Pu3ZPPWq4si9dFBO2hzKsgHNF
pWBhhRL1IfqwGc22LFfEdeLE7Xg79+kyKu282NIlNRny3HopzS3IY1u5JxutRldxUCjIuFrdBrkv
wqxOc8xrHMpFDazMA40sr0NzEKauAPDrNeFXPZN7glmOoBDYly40xAmlSbZ+W9uB/kTXto7THbl7
iuAcNVCX7mHd1b4TpIUP2mjuGKu2635MzMQrYb++oxLFeAL9GHWZQjqbtZVtGjU6qS6NGiKVO6pg
HLMgAze58Ye5izPN9WzjIMPUW1Uo871N1PfMQkQe6tHI4qPiR1n1YsqRGkMdok/9FNWVqOdSQ9QI
I+s2fWgjSag8ydbncZhsqU+LLt7zlKDv1n/emjGdXW/NLA9VgIbhQLeRcdNRW7eLrZmrR5qDsIRx
AnxLNHvvsy7eTLf0F3TpFSh1AZv+WxfkhrW9WiQy8KttAmgHB90dYkvy1Olpg/pnjx8T3j9k7dA8
kqk1Crmx27rdUJcGfjMpD8YHcqCmVpNcNWlZ6GNSb3XlChv2dD72FRbY52TqfaPzXwYlCdCmT1G0
wn243JORGbjpi6HrUByXeVq4+ZuMB542HPfLQ0+iHgSHzwkJT5cGdNW2riUKPNBy5OsS74dVuNgR
yPFVhqBRMMAJ8mCC5HubhG14rMFJCH3MxtqJybTvOpzdAWJlzks4jBVScL33rXVALo0gcgiEvbfi
/Y7jhHGLMkEItC65yFQkfG3VOCFG0g6H1ZKgnPuNgZyvmhhDfPvPXyD+t4Oh5TmW4+mOzlzUvhhX
0SIRyKbET7c7hRykP6GJCt9VOZWoeZWpb5ohulqZQYXa9XLQfqHiBEzfBYTU0sxak5EaDb9MHeGl
KVhDuLX2A8nMjWubEzZJ4PFbUQJLtOBQbvNp8qkL2VdghlRD3ssA/gjNHbksA+RHM5alIiXdpRd2
/iWoJZKeqER56mMN8speDKExx0EBFYqy/EC3UX+WvYERobixkbbzaxV+bT8kU+iKbKgzSXaOJp9I
SmWx/873wiUNjG3Xd9NKjGPsj3WmHwvH8j7V5k9H4f5SaJMechcZu2Z0hzfyqqJeP6IQh3+y85+W
8ipHQOZCGwk58sJRTNGaYi3ywlpkXrxoEq3FwLV1/PM3g1n29a0FqWKHmcy1XA969OwqZmCAMLKN
uNWerKn2/Ekxa1MTCQZJQQccOYuNrrJx8EHBIs7REEBmgvwYnnIXfjiBZfduNSIgVYtz68Xhvm+t
eiWLNHvCb53S7JQ+93CS9mNDODuyAZuvH91OfJkz75NTvWqVqR3Jt2Gg4Enx8a/Jt8rL8ik/zp59
FHK/rSpzXqfFFu9Yi+azlwBA6Y9x9ua5YI2mdfTWmHal0WhguXGrtRytel+DLh3AZsb3o6slnxBn
2cnSGL/0bXRpL1AeRXZe5Jd25S/0ZPoSpONnza6fGts6o/S8ecQ5NLj3mHyNES56c2pX7hT74DZl
TflmhtbpHRQlTAuwsfCHBGnDiXA3qjeFYXAiUM7HmD01xstHjyA5H72PeaAQvFiF1vyYB7aF4ES9
PBTzK2QJgJ1hCBCrWurfTU7h/qe3R2/24y2Q58fbm7zaH/IWBWGpayvZeaNwIRjraXda12dQYraL
pxCnKoTumuIp15132zK6XJGf1tXm//Jb4NehThVU92zXZbhVIvxhX/0U2h7g/DDr01PhomKMNR22
+ZSBmtNSoC7bGVYzQQjhV37K5CWy5PZw1KYKGQhUn/ggzXKeNS1MTvhl/QyFbT9boxc8NM6wdlnq
PHPVoKwbmhxj9kgO3C2/C90pT3NvQNF51zZyT65IfQLTGLFwS11mJOPGsPrP4ClJV2AzNB/avDUf
qrrOdkOkAVarbNQ0UcnXSeW2m8WmtUHij5Hr7mzbfvcDxPeH0XL70JouAs2AtO7SICzONCur8+xB
YhukXoUsiMSVJ4A2b5cVzC4ND8s7Smw7AkQhzA+TjlJQWdf2PUrtehUrFYiG59PXsQV+rw7SVy7i
+KbqYrkrC914SwPdJweoZBvrwUbVwYBQy6Pp4WtDA7Sk6/maFiEQvcqD1N3/L3dF8/quaDDD0XXD
Mi3LQm2Arr4qFxuusovDASJM2jGywaa+FJHYyPLZyPXMgtWLfSkmubJBnrtZe16IEhZUsa2iLJwu
6FyXYp5IQpxA59Y4jy4DxBlrZJBEoLnLgAkQDlvRiB2nDcpA6/uGkMtSB/IpEcBK1erSArp1y61w
XNGwhiBjsqNLyE3vAyMMD3hv3UHn2A9kUiveCnBA+TK2861su7PErftHaFdXF2poEEX9Y5qaq6EB
lkkN/cUHOZF0ZdpDeVNtHF4Wd0TX6tHOoVyTZe6QvdowbNPv/mIBYk2sal0BFyRv/FyVvmeK64qa
fHLYUYDpqCE2K8RlwUySuMa3UmruzYWfmuYC5LzpWNT6kwc0MqsqtuljFEGZ437hsYmLom1WRI9E
vDZLo6o7p77YdgovEBRV9GT30NPD9g4wV9WDYsVNgDgPfsmtg3JUKDOnKaQMe2D4qxVdUpMrI115
3gTSC9E6m+uBbnz68xfcMa+e+gZzcYOzHVSuMdO0rzMFTj2Bzc8FGCAPJSJEKGh/6aX1VgjDqf1H
qFClzzE4kZ7bnKGW1hb2bWO22XMiCqAdRWmD7wRdXYMiBTCYGQBPDgorWq4YMRsEFUSqc8BBknJH
SRxqIMueHKNS3NI+ntI8ZNcLuUchQzI86KkIdnbcak2hqHQ2kfZjaHBbwt3va2gLpHeBPkbh4keX
RnFg/9p8JImTXx5zPpg8wEL8EOPMN+dhwAvEgM5ESokyN56Zs2PP09eBYn6d2TKojnXvo6IZ2LHF
aMlRcvPnTwGR9b99DBy/aW4wxhn4j/+WXHNM28OWH5GSLrEmlCGCmXzyw6SrI/Ai6iUqdEJ7+F6O
ujhXOFI/GWm2AVcrZH0AQXrSisjEUaztkH0psXWJ2bSRPPQeRY6a+SF3TUgU1N5jUmjdMcFmCvSX
Xe5PvBRQQ+TGDTnnOmgHwfRz0yXlkPtVN2brIg+D7RTo7mORmvYWUG1X/zrFuf5gTV2zBQFeezPF
AXazIM+okb/8EkVFg1D0gMh41Y9vqCVbpTijzfbFP0WMZ7H/1Z/WydvkR+9BQIPqWXVoDe8sRIZ8
m2pZlz4N5xkY++zOCKDjOxTHUKCxxxyCUpODRmj9Xsp0RyYaXNyMFDdNIL7hZ8Qo3vZaL7mVva0D
zYjGRDHNuZX6c1HJbt+notjZuYljahhOzYqnen306HJoUrFrx+rr3IXG04OcynA7pqD2X2mIKBzy
iesHHBdwZXEYqX9xeeE6X144zNPUAstS81QaieoWAi8lUJNFyW7juP3cjZG5bUQDHidj1NDSCMCQ
7PaiP7urOXRVmaBp6HHj2sxdmj4vAoFS0HIVqz9/9Z3rBywY7SzbQ3rCxZbL0o2rByygDR2zU9Q7
VEMeTUBMogYPqmkFVH6Z9SI+ruQYvduWq3/rJy0Ln00cdA958IxzQ/p5ylCTx+PO2CZTP37xyhfp
DOlnpswx0t1bLTLLU5fkYHSXYQCdNQ+njcJqPlmdDmgWigKDLooPDIeEtVCVhEblffNi20hOqV6O
d/aE26cfBpC8dLWwOoUZBKo5a837ABz05w6cAsh04qW5LEBEDXL6+xaFWhcDNANaXO8zRguUpjQD
qOpsFXYYmMD6M88IoHP/JRUCSyG98efPhHOVy78ElTiGybjuuYgT2MzxnKswQWPrXW86cjyNKdA9
BoS4ESeLPXlLzZikBRSp0KQNUEMruhxZuxly6CmRi5a1xa0Djaf3eRf92VvNJs+lWwdBs7UCLVpl
in8zRl53I91S3omByTu6alxI9ckoSNdXAxO477ZRgRM0DSRqx0BXIDAEUBZHcYRXfy2VqvWiMYgP
whyeltXJg0Pn9pib0/ZiDTXTweH53Ga7xZ2WoTlVn/sZqNOhkJ2wW5EPw7ksshhZJ4knlZMBs6Vs
qVGnxgqnlhIAbkDSMoY0lMxG88dgx6tKWBZEl/Inve+ct8IGQgbyJFDR61F2UUMKcMPC4Bb53tpc
V5X8Ivoe9dwO7kC733SRYRlvoLaKnSGAJ742Qn0qygq2G7ihY3/p6GDTVFXfTtODtB4Si7vWNEDo
g28aQGd3sweYQ9iuLSZ9lQ0BfGnCx6zJa6ddAzqy8zTTD5jmd5cq2CDYgFDQyPI1gYnAP40oGuGN
qL8Mz1Cl1GydrYZTWbsCJ+YEAlPQoYJihsu1R3Vx8yzPLW8LJEc/11nHfQMY35NrAL6FDFS17uJp
+NYaa8Iqt8pBVw5Q7A32TITeLSE+ITPpblGpgYfioJBdCxZ0BohO0D0FkB0ZYwWkpebCMfoYXkTc
wJOJdYSVojweoml+rvIdYRi9atEESQDqWRNMqmkpMTS7oBjzxgjTOz6Y7mNa5TEkalDUMOZ4MA9j
Wm6Gsp82Yy+8R3IxplcTj+9VbFs3pm3aT4FnaetaooCiBJPPU4Rk57Ev6i8g0IKSaN4h9ZnH7VqU
joPICgr24hTke6BkmA6D092TKeLQFVoVmdscLM4ecOubkMdzwRonWv64zKKrsfUEuMOS5yt7W0NT
BOV/LxdLgmwAxR6N94letCABrQo3nH2b5m9kmxdR7wtCRd1eT6zPdhSCTaquAdGxWPm1U9WDixuQ
xOnes4JvvOThLoVwwcpWGb1a1bNBTQF1c1oAwJHm+Fd28iBbEo+533FwOLpUGkfGSJXbdQwSmWou
OV+MzpOd5n0eOdM0QKVcHwR7OWqFY1Ao1Pk3M7QhJpG1+ksTdcMaaR3trh/aYTd0AjrGEmdYUIuV
O4EMKOQxh3ptNUH4qfR6SH/lBfuWOsYNSIDiaNWWYpWkvfaT5+Zb0sf8bcyHyneSrDyjEBK0jWCZ
loFR7dvRfCXGaGqW0o2RZ1sdaYIj2bs6ALNvBdIxX8ubarNUbszDVlvt3cB+nf2W9dQqedu9r2In
26LcUU5bxxMIFaRuMHdd2+PnCdheGrQoTV46lx5OlQfnMGn3S15c+/Ag21/XqFRZTGEUP2woiSB2
kdwC/4swPNDOemKi8i5z09lGMGi3G6AWD4GXldWNHkgyFW9lbxobVMykB83L2JE3Kcgr5+FAEVeq
4WwAd1YKhnDdzU6sVnLYSWbEt6ZA/IfUR7IK+p+ido5UzioDKBn2WiywHUUpLDU0IAyQmEchEvRT
3yMI/l4V+8so6Tdg5ODIV0SqM3vqco7s9eDVrEfUry7Mvb9IehFl4rn3Gg92tbuYN3OxjpjI1MTZ
G9DebAXhOdC9dHH02CRgZSyj/LlVjVuy10gYw8nE9vO5sRDU1/QeVTNmkz9XLM0OOmtACaF8m7SN
HssmBsQTgzThr9O1GKUUcQh4vtGnmwCkQzetN4xvYEvapu2gPwetXp/xFGhAywU7U26ecutVt67s
bcwT/RkV1X5mpv0R3JsgENC18Q0xgFSxyvGbKE3mFYVasXCC9xXJTi9MbloGtFUKDliEx7pnEUeq
xLx4ZZodnhJEC1aWGxavRhhUO7ftnA113dLs/EAAI0JdL+EnsOYYD7SGzMI1mUdbgLFBrWF8rBFL
HH8rzVmXqdRQ74PIA8UgWgnGDjz0Z9NiRyDO9FmAUmmyzXGJIQN8zbbT17k7QQC+dHrwLyPyeFeY
+yywu3NeuTrkh8Ph7CWTcQj1FvFhzXHSu7HBdxnFncPOqIE0WKeyFyjW7sIN9hVQZYlacPJ1bnhH
jYEa55ui1tJVmUUyWHvZiL+kcdN5/bsHrzMUWueJ8xXsb+F+7tJcSKuxNbBBeMgq7y7OonlRobX9
vsNNntwWO3Wn5l+JJSxgZKBjWaF2YwfhJWxHQgiR71HL+tyh9O4caIk8zwNcdIXfGR6S1sAQX0iX
2wCpBG0BxkMCF1/Jmc/S5TREEz+8qWfU5W3lBd6Bb0wwwl6Ur9PP892Kh1d9N9CvloNCuS/u5tp0
+l07a6jOgds1tl/CWmrrqnEAdgd0fYxWcW21ANAM5o3H4vY05iojqiFZSQENU7Sd76D0e5tQBjNn
9eyzBD5APDjtEICBnIDC0CcKZn9FhC+9/hZkSNV+Yb6nqwaQJVWvcQBd7gOqyMZnifrDR9EmEO9C
r2vt8bm3xSlIk/6OTE5jhL4+VCEwJhgMgA7dYKvmbGh0EhXylE3+o7ATCbqbpPtcdyP22rYe3krZ
8k+dLf3GHrvPQmp81yBzvCU34YVH3JPD58Rp0xMS48nspvE69oemK3C6C5ynJAenZY4vcKG77iFJ
RfsYluylG3VQNKE261FHgOrk6u4xxU3nMVeNVpb6RnZ2vFlshlE/GqFtH8kj9VA9kkP/GNjP297Q
7ZfB1Ztnj32mTgdKwacIBQPUs/GZPAFTCtb0yHmJIxY8Ate1nj29unvEHQm/7MB5ximwTMDtEaMG
odBiHE09mYPk3EClN50hEx2J2hC3sLvG1aa7MYNIRiBN7wWnipeF4kGGCZ5GRDbWu2DtDm6IDgKK
BA02vaw0dwBGTCuwUN4j555/EpIJpBeAUYUQsfZoN02yItxJEjj3JgCWn0Kwuc0exZiGT2VT/j97
qFcJbKjiGYlebEaUrv1fyq5ru3EcyH4RzgEJxlcqS5Yl57ZfeDpME8wBzF+/FyVPy+2Z7dl94WEB
BcpWIIHCDQGUnzlMuxVshvoWMkByHNZ2OkZgK+IhvsQG0rTq5ZicLZmDmii95NztRtWyE7XSoSx8
seImJt3vF9L5UwJH1LiGOLuOLnlJaG8YtIiDDr+ecjUlzmvWZXJPl73kOUm5Hwzn5ZJRxZkI8oHB
SgJs3Pc/cWh6yI3qC0Ba5P1PvMRsX3YxO10vB9yCWDUjx6YgDWBOuyn1H2VmY7SMerfesLJ/cw08
qipYlz/piNf1hyiVTN2q3DSfLHu89KmwF0+lpf5t3K8+qDaVQZywXWe7+M61w7fE77EG0BEM66Ot
F4L7TeFol8+5h62iZloVIQp1k1aN6lUJffWwqTa9piNP9oTfkc8efdrLbOT8LVV5c9PqziTK3i94
6R2sVexbuFDFh0UBUciNU+E+kjrTRWX0qjfqqQQT5yq+IUVSaq8FtBx4yeWKREipbe6z8cCc4Uxp
1/Zfw7OQgYSYV8PaG4cUTvQzex1m8/3s2vbprJpl9DZDQe4ywmvUyc3VoZ0rC17Ak/kMrg68Kdh4
D04rqjbji9tk5rN+9J8ryR86nQOBIXHIoPkROE5SHDNpqBWw3c19aY43kNC2XmBH5+4mGWFFqrWN
2exlSyMETItCRDdOMnb3edODhgt9bovHVbggTtSI/zx8ivoW0ALphYsLe6oRRbqdXIhqokQFdghv
j47+wwbuA4rlyHvHqthT0m2oNZGNDSUTdqJIQeP7Rgpw+ynMeM+3FW7ISwrbKDdWePPLy9DCrrDD
EVd879qNt2UOFpnQ0jFFAAIDJhQKIg8jhLx9sLvnEQI9MEeksBGjfytN/6849cct7nngXsHUZN/7
kNUaGjWcBPjWpwT0zU3FYVnd6bZrx4SPEKbjUDO9ttFZVg9qaUAEdPmpw+NDs5i8NltTx7VXWL1W
aEYxgV6SOujVsHP3zU+7ekftsePOR8+f55U9vYYAauG77RY3dKbg8NYGdBp16JE+NlYCK8zThTH7
E5Su0UjddEiom0773EZhrujZUvAScFKIZCuvtrcURcOUQtNJ37spFqPrH6I5CmLdQb0Z1NP+A8hl
uv7nCpvwsdr1uG37tg/e1KcKm+v50hqqKT7yphyDC4pqgK8lJnjF+oqZaktI7td8uCXI1AS6pXbq
ersm5P/LIECJnHWLzXEYCET5MsxA3r3qbKNWgp0v+f3aQmfX1BDK9l5Aab787qpqkdjQoJpMeYpa
N3qsPEjRziMUAeBuLR+xV8Uhmz8BPKB7Z8sPHwD60F3UAPFXlDaYsvaUzj2V4Z6W4N/V6XDa8G/r
1jlSRKPgBXzs/TkDikMYwRAlEYwM8JW3hyLcN1Cif1LwMF1igRxvWx3CihSMawvCepRswNd+K4rJ
XlA4cqAMYmcEF1EnV8qsT3ORnC+5CvgRmFQGuIFEw6LL8BTDHuo9vcxs5E82C4dbSu0N/Gbx2E8P
dB1HOoGCYgtgOzMs6LVmCh6p0XL6PaRe4MjMSy9r3I/JoKR/DP9tbF1CvSDtYVMeckztYf/zEA21
ffBjt7lDQUzd6SY7l/Yhxarijtorbl6a/FYtiyoFl8l0ofYG2Q7/NEQwTff07Dzt/NOsDzIuYcMx
ej8p4dqOtVoPmfIwX1PH5SK/xl+TpYK6xjjzbnmBhXqA2aRD8kbyndQEZtmeqaY8EVA0VROA05nd
rq/5gEu8UVQ3iXEnWpAKdR3OId46MXuIox72wItnkIsFQ1hX3yipaA1/3WPts+hKmZ/srtJfnHJ6
U9A6xNvXTScoKuanNouNoNCYnhZF0UsHjYghbv9hBLzbJ0DVcgc1OMk3pLuL8gYmW/4jKC7mU1t8
CP7uobSabSnt7zGjiu+BMfDhrwMo+GQP4sVIpnJfpygAkREPFgTl1hTKTo/JzL/Q459mBmADr5nD
wxNFBehGKzpQSB06g6YANEkAM8FAlYfLPYV0BoI9EIU0afh1OXoFyAi+X46SY3zRT16I+4aNX7Ij
e/wqpeHtutbJFnhyeI9uUs/HXIxfKRJ9Dg1Ji89Q7XXDXcym+LFnPccESwN4dGileXWSmFwUVQec
YDrHx0zABkBgP+aRRWa1nPJ82PQ1ix/nBr4RCci1AQ0VaV7cTNO4hBRdeYgkIEN1NcABhSUVhVNo
osrCiiLf/Hn/w6Bd79/2P1zHNXzsikNSxgTe9tOmlKiSykD1Ag/piFV7YWLp4lXshx+yNRt6CLBA
M3XsgDvUPGYQyi2oDcwCjC0siL/j9vDVYn70Zln4fmFvy35WPEGloWD2w9SzeVkAZ3VX1X20rjzV
3SZjOEO+30nw8K67XVTP0d7wrf4AZ4hk24/cwuqz6NYTY+UZANhoJRrZLgBJBrIA082F24z9iwf4
MnAxZvXNzqIjdFGnKCi7e95WMXQGh2hV+zncFRxwN4SechmhJv+56glb3uUyDafybmr7Yh3X1Xxk
JTO2cjQUtisH6KvMo7GxooRBEggbEWaKWXfWimjn2LZ5AMfbD4ywMZ+t0Y23rmgZ5lYIRw5gd9qN
NjxuEcLyHnRZFM0OFPq+eLaq2jxRlHhdALVR69Fp+vShkcmamiPRVLczuKeXFxhKYw+PUav+ZtsW
5E+C1oSmIbacsc/UpZBp0KC4zk/soHTm+kAgNPUrHCTKrigyPoRhfteN+fiSjQNoLN0MGosbezcm
rIlWQGSmX7A5cGsYnfMDBa47wB6GlxCrglUP6dcbaFi4N06cGUuh4Z9DM2zMvC7OU8rzswAdBvSK
CZbYDuoAYAHnZ+ZDZ1XAJ2VDISX/yktE3W04C2MYfyXjihXYzzNtOPdQaEFKAxwn4OCvvQSL93gD
/R4Wpzf03JEWW4iokg8UdZimXiNnjpYVXHQOXsotoDPTizRvauFphwWwB+ntobgZlXCW45gXX7nx
f85IKq8HMbby/+0aCZ+t/0BKCOMzNs/xgUfAlrFwDJAwPFdvXX4AZPEQJGlW48KNGKAqeRVWIPGF
ODXSVeIl3UWLQZkQZLioLFD3RYKBBhmG4AU0L6C9QDGNxAq/g0LTL7EGkMjjRQt8+DIUET94+oAF
5XygEBgwgNbplBqpOwWeYOkUDjS/dKIjfOTQ6XXgp+tcB/sWq6FpkkWgqqOcM4MkHhDWtosFMOZx
2m8phLZgcR7TSex1Xk15TjYVZ8obUEHeXhopB1o7jxeMbgx4+MIb9BIhnH4SUHUUqlmYRtQeoR4L
5E06XNqnGLsN1D4b9nCn8wnwarTGx3adDwTtm8REfOtUhXFkzWgc6UzLAB1lt/LHKf/QDIfaGcXU
2O93Mm9uKTViIQwPhXsGvOxudOLRBVaw9U45dkuXLhQQlhTSoepUvo3YdIC/e/GIrax5ieJUhsr4
gNDEfl/ih34ga5E/Ciz2IBdhLxydSwOA8XtCCdQ5XoentZdtKH/KJNtBs/R9uCFR/PBAm9p1TQ/D
jA6uGRB7W+ZZpw4cjIAJm+OYRcWN3ULExXqhtH702RSw1AinQGAViokwlPdpMB0+JGGaerkYtdG1
rnl0Va82X6jd4K7asci64X1pVFC2ZupwPYikaj+ENoV8rFE0NJfXNDqj3EuGvsinoZTy+TUoR6rI
W9lFKoO+MHkVXAe2FCuWoJUuTF1TLDGpgZUCVq/dfZp6ApQO3ge1x7t7pQ+wLyoX3J3TLYXUUXZw
z2jlPQ3Sbg7bSthhMJtRf2mDQ4kF1MOc7iif2VC6t9Wlz6uBDE9ccSswG4X/jFJfU1PsQ9tqosDj
WCsWfvcj4kBgdrDPeI5MewSdOu5Pce2X2xmT4A3+7G3kYEkCnJaGhpfsjYMMPuunQVmFP30z9B7z
Jp/XBeawWPYgdRAeWzi1E75BNWZFDw4PdiQtNkyboRJPULiYbnnjfemt3nxyUihXYx7x5do3+vaX
mnvmEzMrSCz8nfkv43QmHs/gpym5iVwLmzluPB0TSKSCzAiZPWq7dti6l0IPEs8wOAwhlgU2GtZq
enAXMW9VN02zYkburYGJc/d1UQ+gXYJGy6Hs8qxa42urqvCvLq4CmVrWdx8KgyCKlPFDKJxT0Q9P
0oNaaDCxDjMGfZCGUPt4xEZ28PmU+kG4U/uU+i+D6qi9jLwO/5BDpzEkQP4807M/P01cblmOCUqM
7xguWO+f+FT95NgQV/LUTQt7OGF6cl8YXRxcNEYoLufx77jOMa2udP+EfaI7EhYRWTxuQY0NGlNE
F3awxyb3tm9cOFFm4A5b8L2GbL9fL1g8+Jg7MtBgF61lr68rIwjdyCBNGcMjGhy6PExi6Lylw2Up
BehAeYZWKBZKzlEkDXZPtJPYJyVEmB1M6ykX1YVQ5F01Eq8EoxA2fnCqUzuVWPzw5/fyHyUNF9V5
AA+E4bgcLifGpyezCZUcA0J8+c27rpuRQv/p8gzzIvz0Cj8P11Bb8L1gmqE64/XT+1OKHl3YX9k7
gwt5jROJLoWeDG9SPNACkn6IzDRdT5VCVUwLNilfQDcGS8Dbye/n538OyiHOsxjkWG4HDQkNTZDP
BxaVu0orCFGbrVhzabMVZISoIxK/5XV67LWtrcwGUmAS3mkgRnvt2nVRj/Sj/B7Yzui2qEcviPD+
vOZFCgyZ8DzstLb1/VDPz9Te5Zm9RHWy2NsqL1/8rloMXei8Gkr/Y6hpbijkfMYq1o5ffMnrfQxM
2JKG65fjuZHd96mUl5ej/CaDSxS9XB4Cf/vnDxYPkk/FKpc7kLX0PcMWILD8Q2Mo7WvHckEsv/Gb
IZh9a/GuuZOY8WlESAo99HPw/5cmfPEWF2EeytDXoN8QjcQvJznpDIqGGrhwfM4HTKfLPbTI07UJ
xNcXyLlvHayDvgsObwXHi+q7ZGyQUSqt6VV8cSS/m2Wt7oYqhuWCKbf0xQHzmuNXO+MVkwpS77CR
gIGmle4ohIrah0FGlGxLwVgAtny7TkKNyP79oAxwkQJqhHl0vrXb4fhvede2mhdHgDMt5w2bUEMQ
a6+bxLHEti7mLxRdCfiGCzccqTsx5/oCT4jylpquaTRyRuelPRR3I0Aigdfdkt2GN3caB8uaW+yu
iRteiXFZQxHj25xeEhTgzgvp1M2tdEGc+VOCE9bVbvb9ZQxqBM+3f/5W/QNj6AoDckI26YxYlrA/
3S4K1G/ayTPkAcY72E8Lhrjf511qPLeWG3gJ7x7dtJwfwsRcykrw52GCGatZF9/CpObPbTP6ACsU
0EHRY/wcLFDPTRuYzSJ3qvNwiVdItpcr2mA2c3seYbmDsXrhycOQn369HA/dpRhhdnoFqcflOC99
6Civrm2ZbzonqLNRyxW3nnHzYyp1UKoaFrTT2w8QabQt0FDx86lgjVJYcHfsK67AuwUuwamt17bH
PSwZ8L9gY45aoTJh3UY9atEDvDheAOU2trMBXWfqzX6/ROUal0t0xkiXMPSFY4u/X4LGcOXyyyUi
jY64/hWp1/yceRjtrngo0OXOpucAFERAqSuESvpmhoeTBSNzjbm6dpgy/Y9CjKe/Ax/rMC6eyx7Q
8MI3HJMDKvz7Ys+ppeXM1az2qDeBB6JLqJ1e8EPfB4t7XW9Vv4fAo7732gUXH5JVY33zOcSAksoq
Vi3n2ToKffvBZyEk/q30BRRu+wEyefYDlFWOrt1CClI3wWbzPZ86U8B3j0kbv1D0K7/ANOP2csG6
GWARNEGvu3Q6A/4EYbwlIouZMYC1RvHWQsvl1OgDtYumUNRO0WBn1a3fxwvResXaHcz0oZ6xnEkT
E1wpIDYASg5/5hN0QzhsV8Jem8/kqftgstRbpU6P0kTn8j02aLtNDicEfTuEqIszJa8in+4LGAr+
VNmbLJP8rxE34cAWKnnOwJ9dZj7kvWDtFu2k47IzrC6+tBVzoTIQJmsec3dT9qP7JQMjjRVj+hgl
DvuPj1x8JqR4BhiolmvZpmP6/8SDp+NgGXOBHSqv91AGmtixM8BSyGTLV1PhMfh2ou16CDut8WbF
P65NdMZQ8l+aIE4sh3J6HuBr9Ffvh/DdxcZ/4Fdq2SZO+GNqjLcwauWrOWKGAvyy9TDHMBlTnUpP
DfPsTd+N2UG2VXKYpMhR/AdksvyPeyHKip++6KDbCu7iCyhAv8Xk6dMXPbVFj5Jo2RwssAZvQNVw
tx1Qrbs2KqPb0bP17NxoH5mPSi40epJvHKZ1dV11qItVyRJ7Zux7kYM2ZCrgCU3B+JJ3qj4VTtVs
p8nzYMjj1kdw6iygG7r5YcQdM4hzE6XKGfUqupLssHiAO/dfc5lLKPXY3vMU2dVS4C0+c3NwN2af
9HsU40xw3+J87ajOvg9TGIOFAMS+ea5xsnMb0m0mO/deKH/6Wf5NSm6/wGYsXNAlYujyNyf8EnvY
O4zTpgTbeXG1HGNm/Yc2pV3JKJnyqjgH4NaG3Rlo/t6ibiQQFePQ3AOjaM+NeRdaaXPv4Fa+Szl8
UqlPjpN3m42oguGjrJ4ldjoAkZ76r3gPTnUP3Fdg+E+hEbv4nkzYRlde/wNqw1/DGt8TLKfjhYd9
olto5ScLmcdv18ljqXoAEMz0jaaSNHf8valIgT0rIee/iWSzKGuO7+LvZ4lIQW8cyxrkHwNnH3pX
WLcBC2M2g7qnZaSOIPj9IaI+WlQW5byydCYtKn+NU3qJqftoHPVViP5v435d5dc4ugqoDP7O78S4
auJpOrgGGw9VwbNg7irz0haBDAt71b8PlHcN6Yza+gyC3qjrbgcY7NSgHOB6ZTZmkOrozdUlb6p/
eNyddtwdi3sXxLNNLKVCFQFhP/vFfQqVwYX05nZLba1uw08g8M28OlMT6kPVIbbUd4q6KAETgBt8
A4U7lEMi2GnoyhUdTCpW0anCFuOmQ50YCyxd58pmfuTUTXFnSMDVJxXDS0EXuK7XoLMoBTsOAk3x
xgLtbIfSOsqJwAIfHZCcDtA4t/d2Iy98wLJPo2nXdhVfVxP0C1JfwKXJbavdJEoIjUVeduyK6kFa
8H/IhBc9XDOoLdcZABQ/UD4dcN/512skbnmLqtdTZ8fxNyHU0k1G6wvsv+314Fn2tmqM9KkKiztK
kHBIC0YDRfsicaElyNp4CYNd+a022iVoataXPDYdrGmgHoPJBxiRUReuUXIrMYtEaFhR/JADe+E1
OSDougl3xfcM6qS23zPoGpNll0uAz5vbhjsPwIxCXcOIUUJM2uacAE+zsEbhfYM7F0oUEP71FPjG
4OlUMF8b33OrSdo3Y5tv46wZF5OLObmVtVtWRuyvyrKAFA3r19Zv5XIs7OmkwE3ZYRew3pp+Bac8
PWjQg1qQ2+AD2d47ADzjg0nTx5LlO1449pfeycJNao9y3aDICPHE+W2amQttc6e685j1Qs2gxjFg
GmH9AGOpk58Ni0zU7p2ZMOeuLW13X5X2jwbKgwnEKxrg9aElGnqJt5NgoL2mcEoxof6VW/POMIBO
zmBO8cob80eZVeLMql6hXtCj4qXTIL9uLwWkH3dgFsYYXMxp//Ln2bxhfa6keBClsfHb9F3bhDTN
Z9HA0A7hU2gayaH1ewFpB2PQThQyW8HcDIIo2LZaeXL0vjtpmAaNpcxn3oLwHxnpeBa+BKtOWOoQ
zj0OKGJstBH3ubUy2AbM2GYzc/VkddgghHJ8sQDJRD25/dwfsP/Mg1SHtQsobmMPSeAXUfvU8m68
xbz7hYZ6RVucSy860khm2ewubH0wKDGw49J7KIYfLXZzlkpKd1mNogTTBIdujqpDHw8ofF1jM4/B
a7rGzG5vuJMODQQtZG8seq160cVjfm4dM9+ACcACarsezLTZizapsJeEXDp8yIXp+m2dsVe4Z/lB
0sSg+OStKdcyTcIAu5Z8wrRyYsuLhRyEwcWhxv2WXOFIFvJqMUAhHWbsrBwYyOXXJhrwKZfSbLir
Lu0x4ywIG8M7T4Y4qtIobzzMHRjM4uCQBDqCB+0UHTuAGKxw35jex7hhx7Y1S+Ff0+HvDKKyMo6o
ya/pYpcxWBwuIldMtz6P/DN1QOU5DnhcCICy7q0WfAJO6IQBFdzWGe4vbnXUVoBNs7RzaPZ9aOyG
AZRgh6FyoPEMGucA6P5l7LWJ2utQ23onrvkfKrm0Ivm4YvEwj8MEFqrAJraQ/yHQNIARF4l2Sg5u
noMDXaOYjBJyjnWqrKGFWsT3nSaKl0zbPReQjpP+vLyQnmGnjhF//l1an1dQYFYa0H/lPna0OTxg
P00sk9i2KxTIoFzk8uxmAsQBX1Uc6Owa5mWtja4qlNh0L+403dr3qgbb6xP8FEAiv21gkU3R9eA5
3V0eS9hV6yw6JKCsLpoE27dxLlBpHphTbQtwjoK4h3NKWvvYwM20Dl3TjubWT0HUrEDUXBPXinxQ
6exKsLIs/neK1vCn3g8H3TZIcf/n902/OZ+m5L4LhSQHFU3DszEd/fzOKRWO4Bm19b5wMP+1cS+1
V6HDh6PSMFGsTqKAwjYHMlQ0kCEWDsrmrYaGFrBWDlJwQZcNGPYBxNPksUxabNSL/OAVjTxSEzbg
gOCm2MnZPU9H705Wob+ZzL5YNXbHnk0+QdEBVvI7CpnL0yC1JrDAdW8Gn5PK95rHWlXzPfS0t470
GKqhHNyWEndGCr34O4eV39aSTbZIFAgSDqSiTyVgGZOrQJdo7P4RP7JFLDt2RwlRXymYu9T9gTpB
A4YabtaOa+qdjdQAQyuHrkTBAhAUyxfw8sJ1g839NZEm3NApFl2Cmzn1Yu2wj6usuY/SwnqwCndF
XArczmAWqQsicAMWBwmC5AJ6Fcz6jo3PH8lQwenChynaRIT85iXJGuee+EUCIiKrPoTIb92JpdNm
UuOInyNHmMBCFfIsywGTqUlEr2UBLskEENwOwET5ykD/N/s8eVF9bByqxjQWNByVA7ko8ybGhKzL
noBBXcPvUC8MWbTthxA/1wGAFGuAE8LM8nDbxUMGBXFoUV/kyQyVvnpTle8vWH9IfsZB4nhJ0DC/
2oCcMgFUYN1xWLbe8ykyz6wd36gZlmX92ooz8MI0z7jPnTsRRzEmrciS3fg26MFubvVrulYnp02I
ojPWWJp9pTJrwbTZuNR+5Ga7tCx8mSiASna2tIa+2VDI1FQcAXN9SrkDj6KxY1+HQbQ3obY67wy+
sh2oas9TgtWxlnWoq7i8dRLjHkKH+PWHHlv22K69S7UiBPdLWv/MO38oQBdSVb+ZBjiexN50y2xW
QK89Hi2o+A7P4WyPZzow2EKey9TZwlfJu7mk5bEAQL6V0yob4X9UitiOI0z+62cX6911EcIoCva6
zuvQxH+VfpLewVgFriLgvgTWqNxXi0NZMrLA2G5F1j54sTrDSdB9jUMD4kxN2O3yMe4hx/xEl4mT
0t8w4YxrCiOBd983vKcWYLJD6lrww5jAXJO4UQYoHvgGKsG1vx784vsljNpKwnMS0jFl0EatsTM6
CUZeJic8og3jUXS9v43DcF7AU9V49JTkR7P0XymyRr99kNUTS5BJLfjZ3cARwzzRYNvK7CAr6nl/
Sc/tBpZ6/cLCJuuKwzL+vtJUCQMklAaq9Udq4k403hS8fEQ5jEOQOjWiFQ3wnRp2k671HE12H6Bq
gFeJivhUmTP2rDLoNVCHW0biNIHue+JKfOww9QjGYEb1acS1o9GXSrXEg0qqlek3stvBCGojU9db
R1VS3pYl/8dZ8qt3dLIeb3bppMcJsOsFpvCo8YfqGcwDOGzVJuSQ0iY6oGaPLTCUNfEBpwZWSpX8
4bK/QOYO/5LYF+j79H2MKEHAx85chElcY8EPVWGM7XFYhlnXMWmbfu8nFe6HEOXh1sN2Dlj17o55
jQMOGAxWlTZNaT0JwQRnfLlmWFXk3PE4/JzR2HO/Aj7+ZzPCl0iaA0w8bMtt151CUcQ1pgcg9oxT
CtLLsXMaOMN0Nn9VkcKdp6uG44RV0YMI5zPrC+ith8W0cuAls5UDQn8JZ53x1WQi2XkG4Lw0GIuv
O+ikRw8DG88DkBjrTIkOfCPfeYgMfOS1a4sfTnaktylTAKphrmA/5b6ER9gwYg0neXvAZtRyGqdt
g28P1neogvb6oGBxBuNW+0xNfleXS8Bw1YYqnQChTYfJhRaGPRjfXd9NVhbQg8GFf1yK7ehoc7MR
3GRuoNzhoja5vVCVQ+hsQGJga/tQAwRQH8pQv6xALnEXjRqtq51D4GYJRpMYsnXbzgp/z5DMz+Ba
Av6gYVIsvDdgsvpI6qCFeDC76T2Im4dwaLQzGjfrb5UaRA3HIjebn+OurJ6LHPwduxPyCGadeGlK
SMhF1nNf2OOt00Pqk5pdKK1ABCvN14MYRvzVEt4iArc4p5qm27wwzCVobsmSQku30RkdWms6D6nv
73gWay8c3Su9PNw3Uby/tDWgtO1scIS3RmgbmP1iLR1L87HFXsFjx4YcOwR+t+ZtAtKVA4FAnaBg
Bb50wY6+KcGWOffg9I5jgqcxq7uHIR+6FXhqWCh34bg1TDfW6o7DDcgnHF51bXlXKwY7A/giPUM+
OMdzHkbtsyboJaqAuRzgX56VJz+jjD0ziHa/WlmSLfKsxOxrGkOApjBpiNNqwHyQsS1gKv0jV+C9
Diy1l9QLvcgCjvNxGlBvymr/PupR2NJDe32Qrjj3EXY4oBE1wF8WVdwOt61jmtmHrG/S+0nbA1sM
xNZaQU2AwkuHB5dzGkBtdDBn6GVhD+iWojGDC6FnDHGAfUuo6QLAgGJ+VD9mhgUdIhBMw2o2t25R
wolWE0wto/2rtF8MaYcPXuH4qxwKQTcoRIV7LBzgk90Y9h3wls3CKkv1lhTdDfxfrJ8GeDJdk8vv
A0D6AbMia2/EznebtfaD+63EFPeBzv1oyBaA/Oc7V3f18Tjs4raErqYOq4F3C96xEcoy8PAaXLNf
VBXWoddJME14raaDM5sHJduoAL85qkATh/fy+1mMtgGQUwAMEsBq6eya93tvbDVWYMlebdxaWds2
Y6ertw+dkY8P2fpAzVDsGtfeRjls0+KmAYZzbMAZS0X+W9yHyl0pgdf2Ybc6+0cPVNOjP2DVDbp2
dHTSuVTLGAo0u8Zxj/AS+W6ESfMy2vOjaHn5UOL9PqSYuC0vwkD4lvABt/u5NbAPmxtyCUvYZDcA
hrAAqCXy8TUo5ZvVgTD7NNbm19kN2/YBQtlwdfK7HEI22L0X0dRu58oTASwNgJ7vBLBacKIRUJ9E
96VUe20j8yAaQzl0CS+GCVqkjcjrxAEUX6PK/Rq70MIGkUB4ttw6cKFbNmFuHfJ2mWuvo0rf0Tp9
A/sUUse1rRoBYy2Mfqfg5Q498IE9+QCDkwaSrSB23Mci2g/AlF3bwwkSydd2TxZbesuu+b4NKRSF
WzM0Jk8kpBqFEM7w6mFHTSSr+qt9xAbsjppMiCGtua4pQTksQfGhjWDAY6Z3hm1+7ZOpfoVpX7Zq
sqjZpVR1Uushg30F5sT53mN8Xo46C4vkJBjB+mka6O7bjVGh3G2k5y5LvqISBiHXBosLTsDWsRWB
kcv+QHh56qUQHwrkn3XytTfTyZMeKzQGn8IhbNpFiM9jQRPTRCmI0aYSu2F6njpjv+VAE1MKSw7k
ubO7CJxBODYLyiL3D1mEYlxTQgAlriEEAWVb+zDrA4V0qIq6CtrJn1cZ4AZNcO2hRBqSRXjkJnlp
YWYoKt5gzQXD2RcbyJ8j81ngAg26dHJMGQmbAIbn0YqTBDTYSNw7DjbDNUahj1Wy1yCgJWVBPaVe
Vkl9httOPt5dpkop97Q911wcK5TJV+Aumo8AcLUBZ73/vZPZwsHT7KcAPotX1vjadrDNHJWd3GHb
fdyAttLBKLr8Cq9kG4VyeB4AQAaLuOnG4VP8rY6nYYndCq1ZHlfw/Pk7QVU3cTIk32ZL/ZZgpvfj
7OCu4vsFRC7K4lGm/Ym+lVzAR+Bf2o0e8iT43pQHZeKD0vn0rTeY6pbSw5OmDL1ZmaCUefHNwIYD
qs+Qn9cbPrQTpJtEVoKeTx5Qv8JZw7NSW/m3FyW6Lu+K4xjmWMJgL/UbZL8DrtF8ICa3QAV25UPH
2LABk7zb+VVUbKcod8CetxsHlnutYdn7yis+PtnNbFgXipuH68Oenv0pFkCQpy6fqV1E4u/HPqi0
5gKP8mxFVyrcrMYN2JoCuv94c4/pHRxLV9edo09tdCNyfuVRSMmf2zDFhK4M+M4lwE+7uWZfMRFV
p4smRa7bJuH9a9ug9VauohZJXfJNKB76At+c3vOTby0mqsC6OT/saYREzjj7D5HTphsr1URKx7RO
8AiYF7ZX7ezeFuccOJ5lMdXtGRxoPEWdFBIr0LrdA8LDsCSd0hPLwEwowQ15hAiQC+XxqX1rS/Ou
ifUU2rDf5ySFig6d1Sffugn/mZSD+zTO2fMYWhDnGrNuQxB52cKFQsHZZ0MzQwqpl+aG15AA9Crx
35P/X2OvV6YXuo6Vv/8Z9Lp4C73by8RToWgI8J+CWo+GTQBaATdLyxyLI6hjn5AUF8jFiMrOAijs
cUmoDB/Yl8NktVulmP04GyiZ1V11N9uT/agcqMUUnj/edLozmSH507cz31IILW/cpMdqXFGy30fW
zgor6P/pscaQ+8esxR1cR21SePdZOAY0kl7qfxg7j+W4kaZdXxEi4M22vWPTiCKp2SCk0Tfw3uPq
z4NsjZozMSfi3yBQWVUgJXajqjJfs1g0D/Bzf3kP286rtxznA4uTvNy5qf297M305PQlp35LrZVt
Uine2pcsgG0k0wPmerumV60TuCVrnVkN3L9l55U5hg1pNy8eFLuJ3gZ+q95FHYSUnH1ME3tz+99j
sX9upsGGAxTwMjQcxz6FPj8h0ef4S160wXpwnWhblG7Zk8hkZOo9mDayCmUw7rG7SJ4wP2k2WIfm
b1TpikXpovoTtefdAAgFIkkXbRxAqD8Lb0RzMdST97hSgo2FX+3T6PThfilanAfNiM7yTLfH17tR
POeS+wkca5us0+h2+lGryORQaZ+/QEaokOjgC6NhkxnqxfCcebO/tlrt7CDVcTUrnNx0vSzRoCP3
JS5uctFMDFYXNpgSltVXL7GPdR/kz8JCH1RECmFYPQvTfNDMWx8C2tUuauF0oFQZbFPbys5zYOrP
tm3kKynS1Z77E/6S/2I0QXlynIFqstuW3xUNPwfKf2oDQQdVnWejaLXbVwpFCfahS1M++NKcJpXm
svzem/KVQgHR3ahhW+2KGNPsBWgpzohVZD/7BrKZd59E1iYYOFN4ubkzLkOXkAazCNKv92viEpKJ
pAzLx1qLvnYKBD/brodwrTdFvOdM9o92xFtipfRUz5R4nzcT+bd8+nXzO/L5RilUL2bLjAyAOT+Q
gsWJRgcJpqjBVX5d+W0kRB74Gsge0tcYsTTv/0a0/Eh4uYFH3Q8VsrlCH5hMprPBwNLetgHC9POg
YTunp/OGlIw13CabC/S0ievtHPTD7SfKQ5dQDSf9Nup3SCbe/4PCqNpKKFz+TJWignatxjXHLeOd
JQLLQ7KDB2kiUvWVLJ795OP0CIE33UkYu4novEmhzDy2trb8tsnLDDDuZeLdegAM5C4WnMmLXFKE
Xdcd7JzdPQbk/ikKcwfYL7PyMC4etZE0CF8DwM+hrqxHCgn7rBrDLx72uI/opy5pMigWkvPpivQZ
hjUf+LlsDtnCXxUSa+eMv2J3mqsR1ySnRhGKbNjqGArmPzMJWkoc9bc2fpI0VD1m1i2cjWn9Db63
hGU0yTxXUgAqdOZI0342C8+5K7EwVuvmrARK9h36jEeqbBqRWGv423EKfyg9Lzx5RZQdzMieHytH
7Tcm6rBvzQKh6hXLvupq8hd8LPM6IcpHQsx39tLsMx/jgkBR1KM+uF/MieqedMhl9s10kybqq1t4
87NXJ2sU7BMOmuhFw0atvNPtBKkN3r63LPd2ZER2MtjcMiGcZ3YCnNUSxzvYWPKupCkXO51/xe6Q
9TCvf8UEskvOG437pAsPtWpa4BMp+leeFb/IxVfjDeKA6uOtpSCa1YTms7Swvkte2oEU7Tig2nmP
GTn6MRVfg5Sq6C6KW6x5lwv09V93PaT7ILIeIhPkDiIZdOqQ5vauhxHOfWzqRXT3JYWAfHmUZcbj
Oh3SZSe7yJnleTpeYihC5aKGNjXGgDl9U36PzSo4ioZZU5SMy8Jc3ToRyDwJJslk73qr0g6eE8UH
s2TTos1q/cXti/rLiG+7UaKpk3Jc+mJEHMF8knVb6awcH2UTVdlKp0wCgBytrcaIjjIC0UYDLeRl
9/L7kZnrv+kjeHZ7+QHK8kP581yKKocTrEfqykEsYFOFbe2sK1LkZ6cJuvZiKGF6dnP8X6mmEpWL
BGWSUZSQ7xw/T5IDSBL1mKIXn8GCTKNdHWXtNjIxUp1Nao+J5f+vzKx3y1RBklqjvVHKOLi2gYoS
We+Q4XKV/sXNQoCGLfkMeyjX3UL5MCfnXW/z4r2qoAfKpNw82CRHJwNWVoMz2lM8UouQi9rxvStU
FDuJSJ/JqXKbpSjguCQNPg3VkJL1i1q73h8RpoG3DZ0Bitoy1g8sQNJahmcQYOYvRY8g5oIAHdPx
U+t3n8BBJ938yTaIXX3H16dJev0VLvOMzPgUP4zYHZ5mpUAqzVSGZ6uIurWW1fkfmaZfCjXQ/lJB
KUDMtH6osMFW8I4BykVpupuruMCOou/OQTcYu7gDSDnWbrj2TH343ljlwXfs+SuONO9O73brombv
Re7Z+mIWcXxCtRfpvaUplzZ5dj1Ff5HGfXxQKuYXfRkfaWQnpHc2vC+NrmYPoKm3c5P4j+airGcV
ACa0NMR8dWmKeF5F/WbAEPtRQn4KyKyJs5BaxuI5+h+91dJ787dbnt7MPZX8ovmekrbd1Qmg0Kye
Prxs1n/itXMqyWZ/KwC2rFwgNCuDsuehdnq0B/P6a5L5xlOgVMlrHeAPuoQb7M/Pit8Pa7uOjHc3
tP0NuT6L5QCuM7Wmiq0KEOR3iAVkFbR64E2buwcxtrPSj6IcnPdaybUTXyZQnIvfXTVgLp+1bvPI
29J8BgP9blvlBx7s756ZzB+FDSEBv5GXzgdWAS37Z4Vt14c3Ohk+sbCs+yJsVmlmtLu5v2Z6aL/I
25ViLxorZq0fpJk5QYhhwWyuBiO0vhSFbX1hfD7sqGlXD4nOHvbU9Gm2SZomXukpGFz5R6olbAUF
INhe/gtKEqKrqsvVq2UN6ls0XyVMFdNHf4hJUHh2DgvoMO28+cKJ+qnSezifCNPlT6ZZTSuHY9Ah
hXkDacaF+L6MWTgRawxVrJuAeqTENmQsddjfIen8Z7jnLvwFaA/0sTzeCjO1XfOJAGeBolb0Y44V
yEyBUryUHqW6zKSMJRnmYKX4efAjVfj2oj+un0hl1i8yMdCpNzp5Hh2b2q1fXsjoU41a6lIAaYwD
9HxQtlKFMqvBW7Xsqw62NVvPVrizhGdjliTT/P7hlo8raRbmNDzIaXa2O3NTzvME6zMr8AfkIncc
lpN1ZETG9h6rgEh/6rWcgsTPMuPeIYNlrrP0SodcKDD8GnfvvT9ZtcOj0ZNEiYrhw9U7vkF+jAle
YAKjius4+tL41XBJSnNt1lq3UjKzvgHSs9k0V4gtUp1Y8OlO7aLXt/TKu0ua914Z/H+Yi/wm+LJ7
FTXk5d6lINZcOXGFKJesB2DSOymvyrjOdZXjgGeytHBNSnCZa57jfHFRKvMMtebZHdc3K2RXRVUk
wearni3jmheUfdJOwRGqyZy/2S5CfBk7SnxuQeVfGS1/PI6FU0PbKXqyNGOcvAmSqcnmFvN2MIvS
9LqCT2/ZumcNfdkb4qnRM4x/03Y66FqN7nZbfiv1HG8Y/I1WtquVL1JURmLeWIHVgSq4pPLQw7d3
3sBWV3r52hyjhlKKSH06ht5tcmxj1qL1KTF/EfmUi7vcRbYZHxrHeJ6myid146GnXNqPnZ95HNgg
+9zjVa9X/U6CvjoWu8TXkvlt1IvHLq98pJgxKDAC3o+lr110jgJf3BpPYGzbUF0wTUoKgWLBafGj
B2GLwOrM9s4ClhJGyJ1BUjbVafl+Xiynyg+m20erfyWIJYcsscJ1P6huxft7bvk+dmwtIIUkLzdg
u/vHIXR+Jbx9tuOPNX+N2/fNYYtk7ey4c8gJIO5vlXhR1aX6dUrK7rmt1fK5Gdo3CZcktDdwIQ5x
NyGXp7ZG9qVxg/7JK9KdLTrDcYh2dTE59lJrZb3jrbiv7ajdaB2nRERiHcs5fmQIBH2ti5g9Du/j
KPNGXJIzAy1vmm3Gq3CEYf6gUfZA2RY9v6SooodSLdalNkL3VcssePR0R7mW/vTVBc5zvIcQQgwe
fcfpN3xRh40Mk17pMIaZjbc2fDWB7IA0WQbLkAFVI/kxMhbkRkCmlAuHBmvV2akF3ZDmbVqztIul
51Pw9y8pD8356HUI7NhJ6Z5LW3HOc9o652e5vQel+V+xfw0xLVvnS4m6173D/f3oe+xfz2OHPh44
1V+i3vFXKAubv6SObxmnVDUzFBG8reSUbrFbuknGh5Fh3rpuQWH3yBzq9dtwEUq+zblnrO4/h1T3
tEPAW101/aixixmCPYQD+4VXJKycsu7+BK1GZol9pY0EiVrNeKb5aJe2RW48RI2WgZ1kX1hXZfAO
NeygaLMF7K9MXzM93gjkac5S/8HkFbSSZj0Z3iHOyEVLc6zaZFv1HoeZBR+V99lEoie2L0kdOqcA
P+NtgDjaWS6uiqB44GQJ4vp0DHaAjIgEb7e3QWlK2l9unXGqzogZ/Jp+63Y7baePRbBh8TWhRP19
cHLaLtlAFJp3ckySjk5vXhq41xcJhUlgAv211/dJ7cAGSB40m+FzBBTlIqtiEJPEQDUtWyvmUsO6
tzupV0m7TAsKYpjdXDm8bCRBHNbdtJf4PV8sY1GfzNby6H89X2pibh2TA6dcvyczq3F6qOpdCN2b
BEdiacdZ8f4a62p6usUaBym9UElRxweDIJfJmq/hYrkb1yVSCKlcLWtM1knmtdth0VG4BXm5Iamw
XPSsXYekoM/Suk28DdQxLe0197u0gghQiJH1wbrNSY88NFjrrurAtbaZ7UThNurt0bY2pooi8T+B
BQImyFnBT4NaIx9Fje7TkFxXikNhaX8Bc5722JL5+5qX9hsqJKegc8IfKkIt61Cvhqvqj8HVmPpx
7SVV9IO6+AH6f/5eZEVMzsZ7sjU/ZA+EUBQ2Lt6ToURUWAbvVUJTf2gLL3mViJNkVwAC06N0AQbv
Vv2QqWfptFRO1VmCi6H0NpZd7zA6mLfSqzXY5VToIK6lt+IFdcHqOlzdHmwcgUyUvvM8j6OyHe2s
ucBywcQoMJ/KvhzPiLagbwSO9jK6i4+xtPuKx9VL4ZLlcJ8oCbAVXHHVvbRdlVOtVRilgRwwuTsD
pZ9VTWr/OLmd9ZajTb5S+JADZKEZ990hD9TxReEP85U/FjtYwnUUT4/OWHyQLLTeEq/xTl0MGk06
wzBL92XVWltpRl1XboJITY5uiJRcEsccF9Vkl+AesxVMSos2yBU9bfAt4FWChdLnh9Nb3XaLBUfV
nc2owS8SvvwnFvzS5JS4BkhZn+9xOxSZuqW3ysJkO4O8Zp/999yst8qjoY7nHmQ41Zuom37d9m4y
USgc2wMwsqO0WpjKxfE2hl3q+ZbGNuZu3AV20Dz7bhLv27LnAN8EJDPvbdARxtX3jLWyVM6lfC6X
zEjjE0br+3tZXeJdavnrsg/8zUzC4bEF02wOnL3WEa6lp8DE6yDpdP9ZLq7uG9uiKc1N9DsWpqTg
+6ZWDzJEOtoqPMX9TJV+GRbHhX3osvZ/aFZtg85UX+SiBJysMerNAFG4c7aeFH8/Ura7Sq9fWd7R
0ZJ+dZ/RpoDL0D9Ay7hKtJdhgoQ7FN02DvT4HMXaV9mT3SnXn9jWEuS9dHGyuDn8a5zVWe4WvEe1
UguP9I3ujtWmVlJ9fVdVBoBHT6c7HzegdYHZ6bEyPffRWRwt6ijknD+bw9pamhKTXtcN/4IiWBzv
cRJ38H9iby0DWGwpb6jjFSUzjXNqXl5zpUlPQ622HMHb5MVOkF0ey27+oU7hJi9G/39eNn31tNx6
HPrJWMvBTTaGOtCyTWz2qASoQEvvHceQ8uzTVHkXDcAJCSrPOpjtYF5xXfM2k5v3X1MKzqsR3bY/
NXTSAO6ieYJ+4p4qe/OjU3Q8vLtsfFW6CNvpGmKhGVsNZoXhjIYi264Y5UJB2lol/5voYd1SCehZ
IPmPbNsaBM9IhQCU+XDU/VLNT65qdGtXY+vVocWcn7CwYq0dqKCr44c0Qlaoy9BEzqrKSOWgXqm3
gMxxn83LvuVwkfvdOmtjAElLcKxgWG7U+209FM5ZLhKEZ3Hwq0g5SOj2NLm9TbzdBiTE9Gh+sBGa
rFefHmZl2JN2Y1hv9CULi4Bbvw5YybaSipWY3EUZtqH6OK5byd3eUrZ1+qce62hFW92wdcZm+uZ2
AQq5Yf4n60OwLlM3fQL9l5z/Y8TopMFaT8b0aSFdnn19ttd61ebXEcGFp7pOFRY1IwA9RVMu6ojG
kJYYL3oUm7eQxOfeX+maR775d5yk+7iCIdEdZERVJFc9WezSFmH6MXmw1CG5CdRLRC5uOturSqm1
nc1n0dsgIGvsKd2UqznPR2/TZuMft0NPjEg4rJiSHZbJnRRAlOA/2nY/+dvbhqTjCLdJWv/rxHJw
W1qwpS+zzW2VyTyUjcfuZ6hixt0jeLDSVPaXQI2OfHWNE/uj2tjIOZ132lFdYpoyB9rqnhXQGcyb
yzjdD/uzDFlmyFMiI6uMWx7h95Pvx/5/Pun2IwwFFqnOjy7KDF97Vn0dZA5Ke2F6NQacD5Evam6r
Phynk1r11luIv8pe7Tt97/Vp9N47ybGbXNSh9OrZ8G39GiXZxy052Q/6NTbiT62cdXCiqncwvKCH
41uhRR6bYbNVMftc1boNPyApjeoy5Y833MPoWGs/mtlWig9ayvvi1sZ+CgOq7nf/DRNhWfqv8YKY
gPBUPPn61TXMGfcAucr5WI7LZph7e6S8XyXUdfW8pTyS81+C9GoE6BTNCgi48ovcY9IUyIXE8I1A
C+s3RsNqbWMlMfkF7nOdpkNrTZwCZxyuTi0OcvskjYadnBFBxv+RzS4AeP5hL0HpPWdTCkb5hswo
dI7ZNdAD4SNUpD0PEAEXTh+gMW3W9Cuo4udhaUloUn4Grq+8SIOXPNikuShv9Ic0TMxNWGfJXll0
WWqtv7hzTPoe3cxPCwQii9ZDjOexrAP3hSPw0JGzB95i/+pom5cYSdWBdeelMFP7eXTNp9Dpow9a
uOP5E6mU1os+7MJiAc4b97Io4b5nWNVF0UelNNolanXqZMucPmqhMUSBepBeSvqsnDzZL19vdbTW
GczkwWk+sJRV9jgva6+W0X8Dypb9ydfkjwGgyOsMxfWAkdmM40b3PV92YJqfFqux5fQtG7KOKkzi
aOYLIDDntZtI9C+7NsuHtZ1E7jeZgz6bcRqcubnt2vQqDPdG67m3XRuZNeQ/S7088voN2P51cK1Q
/+VDDcKgG9gXjAEpzHbBKmRRnlzR737rl5afIv6oJynaVEq+7I2qfWQW4bN0pkjDroqiri/STEiH
rwdsVg/yIMNRhsU+DCZaXmC/m4IKkdehznZ7FYwO3le/X66Q19Sd4lJNur9FjSqsLxF/fRBZ5tM9
7hQuNdbGepCQvKWb3nA2rPHFQzhX37M4N/bgDooHtkFJwpkXr41RN99lhL90+OIBP3JQ3LCrctZh
n373ORzsbx0yUC59wrE3iJ13pGJRD709QSYHYfE9dNKGlHAGnDnIIPvr5pQfKx+wOnjX5dDmm/nz
AE0Su9rlnDia6XMNcoftPCV116Mo7VXuGZVzfOebxSP2dgtgoNwq48iMLijQuePSiYXsfcykY8Xs
RKxdbp+ea1edH/GJ8fZelmWHoknrV8+ZviN3l/0ZGvNHPbW4G4O6X4ADnwaITE1Vjh9+muYvg5cl
29wxMdRYLnI3wenkradF4QOMwnjK+gvkqgD3gZ/UD8hE5+OHlivV1vXBi5oan5/CKZONoqX6dw9m
QFlq8U+c2UF4eqX2THIgOdqFihR7rpRkEpS/dK/znyIfZKHnBG8BSqZfgBynF6tF9F2NdVSIObUm
2GE2SGby/hqs8UQh8CoxZKdwmv19cbrhEnUVdqS/QzKs9ZRm4xWIekuHgUwPZIq9bXYVJlN58mca
fe9xmvipVcu3bPTjL4pGjSLAVuOoUf54wnUC1TAXnHVl9w+4bJVfYNwfveWlkWPwctRRENhIk7R7
jbKjr5+lWfXf47if3nI0Dh58buGgMQmSAY4nmOXsZRRScO+20WtPYWKzgXDmdz8ue4o2SodSDndU
HPrbHcIP74PqGjuJW6KOfx/i4TpUrpRi6s9ZOCTnLsL7MMjKQyWC1ai3WSsY4v9o56QVNlEP9Lgb
TGj+vaetBNMZGuF8tqwFDb/AQ+9NgYfKYOmtssBgnxN9FX57jDFCzHaNIy2k8mSY+qNfkHuXTrmE
f4+Qloka29E21F8jwrTtDskYAz8K5h9uUg1nx7aaFyXszasaWftOTdsXCQEFqHdVabebe2yZVHb2
pm/e9cVuoDe7b6Rw0ieI/fZr1uRY1WM7kCo5AqIY4qyV1jTeTZhzWz0cYUiGmrOPi7HZ8c0sUJJp
w52mond3s/ALoGvgNbJEl8wECGQGiSG03MXwDGysQPZ1jJvbiGDpG/I/8x5H32ErzWJ5JVeZ1R6l
aVfgHVBxm663we60CsmGv8J6iF6mTjlpfh+815xALry+rJXnzwet6v/0jUTB0wP+Yzd56kYpPH8v
hMdeiVDVkuZCh5TmOGvGatZVnODOZZW+3DdccoegOa4ngzXvZANnilfhvScidUBtnGJOWof5rity
7Vxlm3kOhu+2749b3irtqYhRIPHS6C/ZrJkGEshqFLjPmNVGZ8zA4m3es1GvcRxxyTqosfrWWZl2
VTB5pWbmGe82Jfn94ObU7QQ0UyYIzk2Df5Emk+y+dHeR30AVWE5kSqgY1xj1I2ndD2n+4nZcWGyZ
brGlsBZrI6wRKog+cspHO7BYywXcMSQbE/OGGznA9pR8rdtBeOyq7yV6cfsSe6QHRa39GVcgbsmX
t+u+7tNtlxjKg8T0wsA1pqTud0Bj4P1Xcxl9H6M4ydbOuuGMZWawc52gh67WYYjklWQ65VYlhQUM
m0u/9PxXbOioOKTm9PKvsaU8RYJ+dimr2gWaj184RhOURSaV7HoWJxdbx7kw1k9YFMOAtCoc13rH
usR6kj+V+bCq8mG6SiuVkFLoW9sqg43EWm9askg9S2FH3rZoguo8SqL23pZgEsz8m+T2NiiqjTVv
lxYYPHMCDcrPCmThr2dIsEp2VTaNj2XnKKuyaLJPFVRdT6oLJZmTHMvlHE4ibUCM3fFWsthj+pnj
FXm5L94Svje7oMs3AVpV63vHbb0PEV76G9zsmXm07Sp1/DegPFqA6PfLDXR+Q5kL/jypSz4Qy0Sw
vmZO3awP423KAdspVs5gTUj1JdH284ZVdq19Ag6yTt1oK837xUGDRHF6/6yiOOCssiS3TmoZv8xh
Uj9gSMRZVx2XE+745GntT21y3OPdR6ZV8P1IHbR2ZRgY/ekpaUwHW5RfM+fB7o8mMC9vrxVu8i2w
CxKGc1Rsk4BtjOOH73nmansgBPbeHxzzTfHTkyAXMzZga0APGPHYY3KdRoy1RJBETZIjG995q4Rx
snfjvj13xqyu28kZP8KGjS6kvOE8KHr/gVmDpRSveHLsSz0anrwR/utCrU0UMqv5AG5Y+Lizpz0N
RV68LL5cLNXpzPsQ0dc3xWt/IEjW7lE9qPdiLnAx7W74w16CetXUezEW+CbBbMR6p/Lh12qD1T7A
iFZgyoF1QBqpYfMLwCcc2/qr3aq7G+gBMfj9oEbGrVnlxdnp6vgL/JtbDSHj1IPmlnmSikFsV/6z
c72XF8bG7E9sMWJw06zCa5gH+LkWbr2V8Y1hjnjSi5VVRAUIMwv7NJPwvRdI5e5+HpRCqjSrJcUT
omkqGLH7j9T5yG0AF6mgmql8SMeCD/MXoJiESPNrj1YQbu6TBGImD+pxVtjoAnRNXM5EVTg0yRvW
2sELlI/b2h3O0y4GL/goy3ZdGd3eCQJvfVvTl8U+/v+MkJ1ANRbphU3D5QY3zvHnLr3pqZv09GVK
smcJ21SQ9i0mdbuhQPNiYa9vRMBjWoS2oboYHdY4fQyoRCLzImyiNHhdSCxj8c5dTX1IgvEtWMia
rh9F27zK9KMKdPOj6x/mDqpnrYTdoUSLeCfNwuovVZJHr/qEmZmXWbCYl9kdaGA4L2p97dhFvSxP
LcNved1mWKLzit6VSl0e2sBhfwnbby9+jZ3Tq4ibIk8lTXMsyme9xaOndOBuAzN6cTHxuIqbY2u1
50HIJOiFGli64GFie+54LGIOiZbO0pvqU7qtlib6HNNZ7+J6Jb1apcYvJYcz6ZRLHSOrw8n9UVp8
EMDTIpylz4Z26dp0OqeOb1zdqiTlFlawr4r4LwlZ+gwawZYOK/uG+2l4nPD1wd9BeQ2CqKi+wuOu
1v6+7MrpD8DX1X7ozG5vJEb3h78PWEX/oJZV7WcVuTuJktAK+v/NCFvbpeM1u6KNnGfYvIjB+nXw
FKdFebCiAlihyn9/x1njgrITW/gxCXZNo8IXXDp6uxkucgfgAM6BtG+3lV2fUkePj7Y+BCjNL7Pv
c1C1MLLFoWAIY+dZ7YyfgqhxEj9fuW6AKJlb52fes8FWMDiWuzPcofgOeFrbxpZRnBoApKfeQmcb
3XDkfBcAORKwqzaq6h9jq48QlVL/cTJH8+hj/bGHNWN8kbFld/U7PCR91cLNIMnci5bZWHRmwxrr
jvFioVtxMZaLPaPtvGtcv10B7QOa01phc0093N+0kO1Nb/Vjj4YFxDTVw7NOmVP9wp7dRnJBAQng
NGc2+Bh1SYdRTs3ZWi5+bZwi8pP7yCf7tXb9Oj4Xyqy52J1xa/lhixZmndSHpkehFR/VMzlqxG3k
1vLSjsVrrtsjpdBP2XtDc7rzpOmrWxo/WXwSQ60koy+3v7vvHonU5DlGSjuFs5gFMxJknhkegEN8
ZIZVYWTy94VTbjOupD15lG3TnoqN1X8egrlzfZtRtVO2dmP2lp+m3Z8FByvbZdQROidFvy0GEIwI
HEBwo8KQ1EyKo4BsOsksp16WH2SgBP0FPnyD6CyjVdXNj8aSqZZeuQxDlx9q5GNW0qGH1rEG6H2a
VLW/DsvFDYyYjHrpbVMEPK73Drnzw+KUNJxWpTMMFSwNl2GtqthnS0GDYWlJXMZLs9NYo+YAESpp
SodbhXwtQ2h+NYi3Rzj+b/hLoLTX1OGjXCSeW5CjS/yDwMr9s0NVi4OVlNgcLx0yWO6MuMyuVn7N
8Wwzb50Sd6b8AN8Tc8LUOPwrjytHiLRTP1IqEgdpyeV+5uiC6QMbPHc/lmQQXk0vyta3TAr+sM9u
4ySbYLaiq5KUwSVx/XJLSmz+4Gt+chs/+ql1HJkAixavFFExNoybGFOASX/uvFFfyRBEQMnCaPN3
eRqJ2Hrdzn6xLwJH26C+pHzV5hjn8aaLf1ahtYYaTYWmBUaF363x3cwAwVe2oXxBcwLbgaKeSIio
xlEZPZbG0sgeU7WYF/jiMQjZ78W55p6FEtJOAhWMPjc7twaGspzVZDA0vs/NudbGVZVa/QlpLG0d
WPDEsI1bC1sF4CHnG6sLX20/iPYBMJgTr4fopAdUF6cxoxzUdWfLxqDWWC5y52p9dk5nDvl5Mlyr
rv8Vl866M9JdrVK7kOa9V+YHGroBDbXo3b33/pTfP7DmuNmxL/9i21jMNE7bHfHACL7VNSoWyfCe
sYyf/a6x1xK2eFewh/DqBxjB1itwk721SMB4I440AMFBdS2z3TR6VVo1fGkqtC5MB/9UZxlmFYgl
uFP4KPkQSW7cMyP/h5gMyfVZOTqljaIxqZRbnmTonsM51qikQSOxGj7QxXiiosOe247ZM7IHSHf/
SibrhbtO0k57uMfzFJG9pTopO/jAUnYU76rTnMRdtXGT2jkUofvQJykgc/io8KLqhReVd+gpWmk5
7m4jdctGw25EAgO1zOmpsttnkjntWahdcsnzPNnqePdu7pwvasjZxcS0QybdiF4FU81lqsTuUzXM
HTZxwjuA89mvadJ7H7f81FYtDyWSM2fh1JV+iDRtnJQP0qx/N4V4lHjJr15pfupdOMPipnOfK4PV
zC4ehKV0H5xoZbed1Yl/3eIN7LIlVvpw6y0GwNbmUyPc49uEMbgbU6Ij8cDxPTG18/0yN6H+uclv
AULg95isIGWE/fufs3Socx9t8qZyIASq1CieQ330TyYM5g06INMfcTA8qB1C001c13s5qv7r5CqH
33BBMkmvXOwmS7dt66G69rujl6PyvS0DZXJbG0jEgLZFqBLRgXrxWcO2zj9wiHiWlsTFdE2a9xG9
0T5PI5iH1b1Dximz7h96a3z+ZNgmQ6oJw9YwdY5kg14FrW4vuHWWO74YTdKSiKNJxhb7Wad6lZZc
kGakNDJjlC2z2qINH5Zn3EfIM9AF+fUMGbE84/5T7s+4/5TlGZBTnPNUmv9Tcy149VL3qw0I4gFX
uPA1qiDYT/1c7aQzAit7xiYEX6SlV2IKSM2C2saLhDxOues5jeZjv4yoUb8jYwYsV3qrsGieqsX0
8Pd0uCH7xoIeuLC002rrW3n4FzIR1J2wMH9TY82kSN2q10KZSo5d3gTIqJwf+TJSifUy7T2e528e
KcOTiRRI9aMJIBmmVLsN590tTNJbrj/9URlU8ecpwWUdzdN2jlETmwekeog7ik88bcqziiwIH2k0
AzTDz3eCCUtjeJ+GpuGcKxgz8mD/aEu/aw/eWrBlZh68hKYTb0CzjNbKr7LxNJXBs+kXfHH6qOcV
V/pP/BvUr4OTclKubWOdNnX0w/Ys3vu9/a5gpbpPh644ZLEVvnGSfZABLeD+NSdh7Mew3MG4Jzg6
LQwVlz/TQxdiUIY4lrNNXa9+c+P5fZha52dn2MfYLJpvjtJNG38ZqtnZfJ46/9NQ0Qr951CWzOjU
kfso+FBe3KItt6pfah8DJIhEa+OfrmMEsI67/BXxuWHv+nN0hGVkPoPQQQlpGVIm7ioNnfF7Plsp
258hvLIRDMkVfTRmnq+p4wDWs/riD6UJvTNi3eNLprrlQ1gpjxYr/4uEFOwYNqVjR7u/J+RbIHjq
o/SCXERapgB+XvRqzglutJQV1VfjIN2mYeecP77fpiqeFoKswqZGOoMWTZWGGvUOlf3o0M16BqpA
ix+buuedkKS9emkbFLSXGOYPvXnrVj18ICsvx8a4iRTehXyEQ6M39z2ior/GRJmqstv7f5Sd13Lj
2pKmX+XEuR7EwJuJ6bmgFSnKq8yuG0S5De89nn4+JLSL2tWnT0ffoLByJVCURBJrZf6m4i11vVD+
G6VHmkPBaCdEmO7iqip0YSpMJ3tKkC0fNPblS3Upac1yV+X2sFf8BXWYq6xXXeDlfhXkD36JgWDs
Fe0jik8hHxevw/GJ4QSb6RGRHP2Iqivgaxn+mkjwulbg0uDkuaQt8UCN0KXNYJ7ErgshUeUNdMkd
6yx3WvP6BnRjk7uA6/vOSw/V5PpnTZ39c4cqFCz4ZYxu+t2Q1g2rk1+xyKjeEiVb8t5NV3QOlb1M
XQ+Fb6jW1muSfPkApXByIlb2ZeKoOF/rlnu2A71PLiFMMp83+ZEve6znKWFQiOBBv530GICuYjh3
chZpto8K0/xyjafmAO885BvjrsWleJOl2Xi0k9yYd/ES1LRpvURG7yYGxQ03lucPR5mROw4dOyG7
oI9N8SxGGGWbFWOH/3s43q2RNDeGdQzEI3e6u2mZSyVb5uTQA2FkTq67Rt25K9kvevvWTRE8VSya
rFjFP7dKFSAMdDAKGEkA55AP9gMlgqW8jBW1fynr0V7sZdRnFYWh22J0vjYhwh9bNhoTuNGmPcbD
Tio5Ur/BL9Q9GrgybaToU4qfGoogD1PbtbeS0i61H6tr3WOWh+o7OVe5y5LblulbLiT2W34W725s
kwYHMDs5y4vRrUG7p5NzihtffZbQYME446ljwi7k5Q5opDybWFIldokV5xIKHAAlLpDWzfUq2rDf
G/NH3s40cPTUf6qb8LPXTuofFDf8nTXYqJhNXfE5iz8UfaD90Tca36kN5CRMJ7U/KHIgtphWr/lY
zhctMtqtXO0bBX0SuHL3edo9jC5qDMNmRctRq+WNGTjumS20stEWbgs0yreh+CxehzJ7TRZTRifC
AzGtZ8iY5Wwcs7RVaU13IL7hjn1VzGbPk9D/qcQT4uZz/rkMAkRDhpTuW9JbpxGVlG0xA5SY2auc
+9Gq76IEnnHQW86rnRbNJtG9+AeSARvHLMw/41h7dAal+iPXPG1bYXMFocpRj46HNr5jNfDxnaA7
8+RTTkFqtr+fJeD1zn0dKKd/n8dyqTgMyEzh1q3VT6ggw+77Ngqos/XTZRCW5XjHet9gxR80loF4
FUrFYL7Oa9NrPTate+mwPH6HZ7J+sZ+0xL+UyxXXDe2Kh1omUp44By/1lr+WX4Yf4C0eQj2w/kxD
DFXpcH+10Cbe9lZXPbdFZB/U0GpuIcvml7xSsoNGbetl9l1ro5pUmJbLHbDPezpO+UG1IX38wFX9
2caPopg962Tn/gShj2GKwOUmpRFwz+quRlZ7wRcvXbLrQRu6l6B1AN8v8TI1/UPmme7WCUB5WED5
1kX5dSjLfRlWSRjdiezAdfhulib0naz+ZbYv1D/fuLCNo9DvdjLP3+eu6Z2dFBrLjZymy3iYRjQo
5NTPYvctK0A355yUbJZiY34aMCPJIW0TG6zQPwPasA/FMLw4w4x4w3Iwx4RFvpyqpvsWvE5LbFCM
P/Sy1THy+Ouy1o5g6ZsBZos1q5IzOiD4lnpzezsmrf1QKSkU8NHKvkcOmwS1Mu89R/8GDFd7cE0F
CUgX0pkNOdEGzEpwGNi6BYntHuqx1B8kJgdrDu5dmz25VZV8bupR0e9t+0my2l+pKBFDHDbnL9er
ZbK1HNqLlf1cdDUF0r9gX0mLh0qetJcVbibDJSPD1rktEL+BpwUCdDnIbnPdePppTiOtjw8Su6bk
JZ2xzXWMNDR8L5g8e0msEMGmRTx5SIL54CLdtDDPugrT0M2LbD8kfo2sfBLvr27VYEe8h36ez3mZ
K7foCkHIiXHsuzG1wIRmydfvzwwHp0Ew3KFfltVmWODbcng3fncqU06hF+dxkX0age14w7ArTD/+
tvhI9ArQFMsFT4n1QQUrNWlOGCLnx1HTtVez739IhuPACEIs/nMOImWfl4VO5TPv7h1NU7aazlJf
sRSAaU6ab+G4lRfI7fUnO1kcnmBoGYN2jjN+EzL8z1kRNILPSKW+ZUWLlKxk0ZerLmCO5V4S9gdL
O+M2EiKoz62vWVX3mEJjOyXRED8rAKywOtDCb24OAMemu84aNZrPKIi0+z5pra/1BzVIom+GkSAP
rBvu2Zx3dcRuH/ottDgn7uDrLcw7OURKCzE7Vbz9NUaNDYbeki0xJHrBJUpi3Kf+3i8S5zgW/of/
Uts871Wg3j78w6uuuZwh5BrcrQrpUYVmjOTEC6qoG4L61kA2HXGn1BiACVGfDg/OUp8GZk592pQq
tQRCKWNHJTh2jCadHQa0aNxLxTpZitfrBY6uQamNdR0YdZXrF0QEj0rfqTdarU9AapdyOQJR1Mg7
UGdoJdVoNNaWfQO7jPXNOH3mQRSfZtQl94GKQKFXJXiFtXl6jx7seD82HjUKoz+GA/L3ohkikiDX
2FWrpLX8tzxJkeRrnsQkWWITmwSqfwtY7Jpzvf/1XvGAjWGZtTrNRPSLhBgmHLI50eJdm0PRlqFM
rOSxSlfVu+jbNdWs/GwzWkF26Ca2u9C+YvvWxYhj4ytWu7eBCN9KTM7koOKX1Rzk1Ig0Pn7X9EDP
i3ojU5oXpt0iqfaTZUp1CJfOuRwS6ZTLKSJ0XD4tmm4gPl95aFR4vpL4LqdufHKul8uZXCJnv65b
L2ET8PbfONn4vRh5dLAL5P0rb2VEsZzzgj+Qt7iE1llnRd0ub3wYFM45g/i0vu/XeT5YDVV4/Goc
o21u+54CwPvT0TaeysjLjzqaQbeSY4RZoV/kVAvt7ByM0cxiY3Jqj99KmDWbutfDyxC1qOv8OnNZ
BytQ6U6/xWO54pp3vTb2eN9Ww1JK/HWXa54SUHNEjuVvYhX5jBTIIl6hpk0XHWLF8Q56ozwXvwQt
3mldoBdFOhvBcdvLEzLkE7H7naHTYRB1S+175eYIQScR4GWn4ZcxAHjdS9DFjmL/pt4Odb3cNgo0
gzbo8xtpVKJWaB1DA28SGQ7FlN5RiPxmzVn/GpR+/MqeUKbkoFTaJ2+YzTsZyb0iX3lVXc3Yd32s
fLKrYhuDNP8Cazo+jJOFfyd4TIwo9CNkU2sTLZvOMJ7B9MbsRvnSUu8l1i9bUgUkxA5H5GEfyW50
XnajGbvRBMFeXMqXzW7ZaR3gWbLluunXrT2e4FgSWCd91MwHOfAD2Juy73mjLDFHq8yHuQ2sB883
96ZXoUHwKzdFZuO2Ncfba0jOjJQSmNN3WD4vuUBkSoyzrH4HCw+IJIgvfYsO3LRDk2e8k0MbB9Yl
L7WeHbEebUQOni51f2MATKYigC1dn2nZLrbH6STD2PQ+jV0WPEZO3HxUinO4uNPVbtaBvHOq6Ivt
RtQaM7SZp4Rmbm/0YNq9jpWa2To8bzlMdfznEKXGWUYSLydvm+Quu7jlItQAnXsqDvvGslr8xHTY
K6FWIGu2XC4X0DMeD5GO7KJc4bY9TcsktNj6p31YneocfbANfs+YpS+HdWzAJ7cUGORAKvN0JzPr
aTKHBSvsyjxYVfgjwViSTcoSi0g6mGWu89RCWwIQwFJ9FbXXQLeqXRMjnnaNXd0ORB9WUqolZbYz
3mPu+BxSPTvHLixUkfQGl/gBnEr6EhRzeMkwMUTKEX3uX/HUQWbrX8RR2QovYZvcl2OAqpoDWbdz
9b2IwV4FYhvprMrY9HwNNzWeewoI+OB4zZSrfRbhO8gDLrUglb20cDI9cJN6uzVzPjdcCcZWNHpg
G9CxSM1vEhOdnl5EfmofbK856Re7rvRdXE7mGRuB70XglV9Dq1xP4r9Ofk0tJ3iBVV8lolv5F8v5
UvrDXbsgFNO6bh+XkaAZ87+Nfs1l0DO3Pr+n0wpUMPLxTwV1fHxIF2WvIkaNdorNz4JliFwbj838
RtQWYx3JRaA1Xb0wyP0UsP4vccW/wpIj2ZJAuV+yx2GgfvqfbyCZzQg+wSnyP+tkZuVqQkF0zTK9
UfsSFw5tmm7lzDQCZtcc3CZSZSvhJk/Mm2JQoKuQrnMxlZIUt1Xs9t5u+O5CSboerneXGAQ7xEiz
z5Pf1ucINdCdNNPaSAdkWCGh3eHR+KKr5Z3EwzFTwAglIW8Rem6m4VwaHyF8dv/9fW2P9PGXeBL0
9c6Yq/aMULLy+YcEjZBXTJP7iDJ8DHGRhS1raawsLPYhC6jlU6F/kHA+QQlJoD+vP6+80PUHk9P1
13L9QdZfjYZw/9Yx+IEkqUeZaa9VTb7JhmhoN/Ng1hcjblztYHjVB2Wq1aMbRs0lLdmd2Cjns84/
oIJiveCOjNa54Tkb0DPWCZdu82WqIajnjl1uZbaNIDh05Z6Cvu3VWwSpEAC/TAiMXzTLN7e+31jb
2lBRDf41cR2meTA3G5xV5hsn0M4Bfsb2tsyn4PbfnbqI5oNmHuJiA85/Ps/dXkL2EpczuYWcVTrC
p2h0Ig00o8n9xn9pogMIOuUinUbpQEZGb5/QEv9imgNbLJnoDRfZyaA09muwSOJHs2wxtAWNW+1Q
6N3k8S7P8GmakcIwNyHCzQ/xPH7jRw9OzZimD9VysPgoPWhqjZ6CtVjOL0OntcBqF/iY7BPAfDQq
HHrAU2zgCmz633+7mLaCDSYHvccEAP9GZuU21eht5RVIiJLNCT0L9WJ4enhrFPZiY6E99mOh+RvX
N3ed4of3rQzTfE63ZVKmxyLz1UcTEcRHJKQssIzs/PrlOrk4zV3/Hjmdt5BcW5bt19QZyrOkycGl
/rGHR6LtrjH6qeurACWzcKa8j2NTo9XrGfkxXro2NboJaflFohiu/Ioatl58SVR0fSXaldGSO+u9
8oSVeb1pCgRemnHQv5R9fdc6AViGAuF+3GSzn30ECgEUqv8x7/RyF8eu8hDZvYfXXVefw1p1Lo5e
g7vAeeBF7mQ2rCjTPq2aCMQsSOpwaZkk2NQcTMVNX9nepIs1jPWjLeZt3s3W10FhpeBl8fjQLKK7
Udx/a0c2irWto4hq2qD4jKh8SosO8aMIhaulIYjrCtJuS4YMf2XISC4aEkPdNXn02GCKsn41lIr/
0Wzn7ImP3/AUJeH61aC3eCPUkWodZKM8lvZHM6vypwh46G9ZKFdZuB/hvpDFKaux5bs8zIJnLckb
tFoYSchYvtZpnjx3vV+/i2c9CljNgNnAsJgKTlNgD7vB7sY79IXHOy9DwzWPbAqeKE7ucRkaQwz2
nKcuMIp1f3LdgLzbkMSZhWuSbEbW0yxZzFpoa288nOM3E9z3x9qlbqdCoNuLjKiZ9FSQedYuOqNm
3SWIJITzEQfVcZ8bmnUzLFrd8fhVG0fjU+TOxtnutQIAFH5yoc0zxE3akgai5jxFJgCfxU+uTSxQ
AoPyatjgKwzqRE+Jvij5uJQAtSzwn1R+5FX3NEWhyJ9/ILrwlhl76VsmykLAV02qjoI5waHCbdUf
zbzTKTfcrbyHleKgfRzsJr/DSw1mhDAhVv6D9jH0oxwXFBzyEN27E0yBan6JC6d6cNlL+JvSrXhO
sN46rhAFpQss8FZL3W7Vqo1j5YjcJygMz04vwl4Cj487FcWL58hMtVNmD/MBRln2iWLNxS4t9pzi
1IWqAXXBoviUQSi+QOhQn3kjFJe+cD4FQojHjMXaIo/QHGXWttT5+YecyoGCbQWCKnG2fZPQukjU
6hNlGpiQtXKJTQAXm2SY8y2uPfPeU5Livvc6Zzuo/SKsQa83p5DzCNsxvNcMM9rK2i9p57cJnW7H
/cDaeWvWZoQp7KInW1So7+e+9kKnptwgQ+38aAeK/kXaflNg0G37KKMDGYTmqdDm4hix1tvBypx3
Wj4Mt6Y6ljv5ejGT6kkPDOdF4i37G4o+NJx/xcFY3qEsVn93zTT/VBa9kp9ahyaVo7b5HWBphNMW
OT8qcfndWIMDk7ZBP20shGPuAYr4twrLW8Fx/Q73WiYDF9b5QoS5Ir2iwSvPKEpkKFzth4VbpTa0
ZI3cKzFCzeObsUztm8Zo4AUjPYeGDL2el9ovkfcaRu3ecW37rjRojSot5F+MGI9WV3SfsLPojzUa
SMt7p/noGEBaizl/BHcwbPopLXZw202g6rb2Sau+N7OKVp3XWDdZME508RgaaCpRMHafikVEqvb7
aqONEWDw5eomQpjIggrzRtqNIKFAUelu1iqrauVv45X0y9f32/hdvm6o3Y2eDcZ2bMsJQcgYLAaQ
9F2voz3ndEVwSJzaPkwYbn40Yo02BE/ik8xSY0hQbs+tO5l1YvPG6JPyORscG6HtG0mCdOU8alX1
ICPDjiYw1SFdv+X+WV9TY03R3s3hRXSW02Hb4GUv6ncAqv1LvxzMHHlLHZ2qowz72p1BZhdfZCSX
uE30yTHVABc18oEw9ccYmcVdVHjGDe5fdEGXPlxlFNAnkrDaSr9OYtKHGzwbyAIa8de4ooTaYSmB
rraMkiuzeQLwdsmVUJ76YG6ric0/v/MtyPkPVT5OGLOCZ8BjOF6HdoQnFJ2DEUR+7t9bZfNRWhB0
KP17Vyk/SrvCDT1P5qRbYS2ZDpmCPvoX1y13kUy/gLhq0R87RGp2lOWjLBp9BcV6xw7jiywzQz8M
jl4+jjuZZVWaPs7Gp0HHUngRUpZDiaz1na8Nx2vBz0aPT0JrvQ8vCA8r8/7o1x4KNkmR3qR68clf
mGlpaA43fTvGoCDhrVkhEPIm1GoqnwwhyO7NJupfczPqHy0sJaroDxY//k93+JkA3fiRKbgthbNV
vmCHZxwicOy3bIBQegusxbkibT76dvndi6d55wZ2s0UWvAC+intrrGv20RHRGfDjfxvLfLrMd6nO
R7iCLvIX/XWu+2IjhLwq7JpnPFT49imnOwnVSoG8Yqy/CIFPDsHSeaUMiS7swvNbD//Di8qQZuMo
bFw1fPCKmZeTxc4+bjr35Iregd657e6NodsD4j44scfurmgrgCuT8sGCQy31X9u1zROqOtOumViz
YMYQzR/rEHRgSmFoJ/InIk+3Cu/1044eLW7LtmEdYdK/2Gbh3EWLQJecwZty7tqKL/+wbKf9bxOS
MtBnwb/J2ckoz3CpS0dEQtLJtPch8mx7IVCIv7BnHhAcaUD4wLfQSu2moV141jBMmzZXiNiY+ycv
KKOzgL5mmZVTgZJRBgDcP/5tdr3DMiPXya0GJ1b3JravrPYdHlKqApbfqfpMvxj995GHOyLyVD5Z
WbCYN+R0KZS2WoEUIJuMBtCmtmkC6OFZP+m79c0k49Ez9F0BgFs9XufXN9OQ9Per4EU2enBPNIQ8
gr5VbuNZUw9dYgbPKt6jcHGN5o/BcJ9jUY3m95cUlvqn7/R/qEgTf07DHH53HQVPKfZ5x3FwhpvR
0r/PY/fSCpKqsRvMRRiun0Mr1q3bTh9eolLZzq2+6giseNCR39eGvyXfrbLPcpU4use5dt1wrbE0
wbKF1U6NwLgB+DJoXodxVD91O74/jU8063Q8M/IOSIlnfMIEVz1ERmMcZLZ2sdkyQwvYiNWB0TZL
NBU6L0I5zsRuYLGbNrUpvLVbnGPlry+xvo7jjWEDk5ehoTpvKTKUg9zlCJR4uNFmNVGPdWh/mb2x
eEO98pNo1L+SbZVk465KEbJCo7oNjkICl8N15hqTs0Eo4nKqdRgkIHYMjSnSzvrgnOIQLpbjGj91
Rb0klR38yBMgMDA4QZol3/pU0b/YVY7GQJ8nf9QBVPi5BTWmNUCNYIzFHwMfKb+RwvbrUOre1u5S
qJo6y400ZUc1h3wtZuV4r3lWdk8DjPZrHZhf0949ptmC5oOIH3W1+rX3WJfrWWM/A1waDxUv+LaY
+I63a1rCYnnWKl1yUvTxRvTIJCSHbHEPupqirbmLmZDkDaaRnfo0uRFNMwlVyvQxHNwe6kzXv0xQ
ZbsE22lvsXaE8JTs/dAHJbAMYZTHD2nYn33aCAhvgZqmlaxQO83s/gU9v/rka0tTeblTSRWEfaKx
uHwAedV+AV2vkNegcvRqE4PBO5hu/scV9ipn7/IS3lct4hvzRyomxrLD80IHEKkSPsmWLumRy4Ov
xtth2RFKTEe4Unfn8ElCvFGRGMx49MnkhKD6BYLtRyRV89fIyWfKTvDm+4jnlavjZjuxZhE+VI4z
yxaMRHUyPDV7jcC/HsfZyHaKOigHvbKLbaEEXgHvK9IuSOwe/DkIzmvMT+uXvB+MB2dTGmaB8E9m
YaFh0w5c1nC2of2ZV8UAutGYHwfL+ilhumUe39KOfjLyInztq+r4mw2xFWkwbYIZDu/St5YDcjj9
/Rgm2OJabyGJZ2WgH7raSLf88XsgaotFjUPN6CIyYKu7lqvWOMxQZtuKSlhgRXyL23m+6RB3oH8O
s74s6rtudoJHvgXDx3o5mEXkbU0LcIFMSExmI7D16oLuWPLlFnag8gVhgOP/7R5JoX4bC087yYUy
aejDByT5jButh4lTuDj4SV9mPWQWshiLhIYcErtxAJY4p2tIzq69HxkOlv5n7T9DGc5v1h2eFibz
MQ9Gd7MizLVxih5zc2djNNbs0YhBAHLJ7p3m+GbZabCBAXedWy9DE9gvUfi5bfzhWSJpPoygK5rh
RuaCcsrPSulSCA9AWK57KLDP8+EK+cijibf/dSxQj3fgkLbJP9J0Co7XFH3Ebhnrm/QkhnjoQFpA
0V8Qs0WvJigCLPlC9SJzue+Mu6mcm6PMRi6q9VE4IbcLcPxVsdTqfoq09dJ60upN1ixY6DEwt+hI
5DRvFk8Wm5rGKXOTnyG6GM2eUg6A/Fi5W3+HGGfu0xlt07rQbPrPAHVSMI+PZVDW9zGs9SucR+Iq
PwkcNHI9VEHe5VIJeZfrL+a419ypHP8E4g38GIkpo7iHiz0elUkpWB5S0tX87HsTjNVjbcbdMzjK
BwlHdfyWJbgHfS7fZxn6g4RDuhQ+one7sGoMZH1G76z7eJCyvDXAT5TNlop3+SVozEuWYNzX9sPO
0JX4e1i4Mx+OKHzNks7d40VYbOsJdUnUbNtnG9XGU9h5zWI10TzLYeThyqqjV49wRvBajV2IkShf
P8YLmr2zbXPtt9kxG/HYnOcbabpJ/0x6cB3A1RH9rmt4Nv0Af+T+kyRd40XkpHsN86rddaLHavuv
pmbV+BDiysLd+aAqtiggYYA44LGwnmnRdI9D7HNqIZd7jcukzj7k1udtHpqLA4PE5BC7cEY7R/+T
vW33kDsgFUsbVhd1pk+j2s+3lGeSLR4c5adqRBfUViLMNuym+ARDzt04qZldZDaYzYOnTfFTl6LJ
ae3Swk/2UqKZh/CHFVb+SfgfwimZYV8eLMeztus70g0U+w7exnqBpKQjzssKssWYHWMmldu+cydn
kVK4d0Ogod8Uz+7dtJxReHDfz8bmR+pNwRaTevMzSiQ78bvxWavugnp0L6NW6Q+uT+Ve6OajgjFg
rSUfBhc3DL9prUMARHtr961zAkdnbgOl8Y9+wAOSx0J7GbBSlmerPDOjaP6AEl1+JyNj8V/WRniF
8nw1FndmXoHMycHF8Ap4lriaDAnl99oKj33eGU/tcrBdL8cgW7VPwcwTdNtk5qUB7nu3Dj3lRBvQ
f5Rcq+Dh4VvDQS4vgHY+zWUY3Fra+O0tPVr8rClbbrWuZXtATWraazWy0f603D1VfHUrr0Cutqv+
02ToGFAsLcqMAtnWactgf+1OSk/yOrymuE5C4VNmgNrQCZB+p6s12m6aK30psvVG9SlMhyfWCFSk
6+mMiXb556y1X9tyRAOpMn1k+RMTEbBywSrgxxnZVUb7FUJJnhvlMxTfalt2Digpr7ho81DjNEiZ
12ZRZR3nyfm9oz0NRbRLAr4E5TN1PcBdeWWbWJ0lJJ9UJ+C3afg/JEKDBxHDoMbUT5+9YiPB2lF2
g+cjhmWMsK7y2fdu+rS+MxYdRORcq36znq7TBqaUPe8HVEGWdBjkdOliFLOD0gkfjDmsN4pS6kcD
AceHAZ0+czNPKFrFhoJ73BJcE5czg+7vWdHzp3fJctpYCD3OSXt3zXVcxbppXOeDQJoEwhRngbsd
6Dlvc4E8IfAV38q0HFZYkyCcrte8g0Vd09eg3FPSswb5bn6wrzgI/7BlHx9R9UXBd/yhLrv8GI1L
RJqoNdyP2IfIxJqX/JXnVnN0Y6jjj+GXPHDLm+VOo3F+p0TGDxNI41EmY9EWltMp0tNL26qba+5v
1zshlldWmeMW9uvGUxyeNHT2Lo3TKw84mMh31JWf1oXVuCktv7y5TjSsLo4luIWNxDrHmx+q5E7e
6wVsEuy8pmefDq11NmqFodY917g3F0c7zLXLP//xv//f//0+/p/gZ/FYpDzw83/kXfZYIF7f/Mc/
beuf/yjX8OnHf/zT0j2X7Yxj6TpqWq5p6irz378+o5BDtva/AEWPRRTk6Rlsd7a3ogQKncuHfKmN
SgVdKucGDF3K1frLiNNLo6fjq87T+4RrmLvHZn3+Kgfale6eEoV2ivN6evWsGnmdhdKqaSkK/+V0
r/ngw+thRBrXjNWvqJ8+j2On3+jJbMNnG6A1nNHPM88I2t2WDnU97MsXVwF8wjdY0/sHO1cVHau/
PLigDnmgpU0bCXfctUIXjD52ARUMcC2PerASyzBKkVtScYpwCiveUoqIcazgkEzoowMrS4/AHZI1
Fk3Rna3w/peMoprt+xHn4+tFIEizG7lRmuI8/+//Gq7+97+Goaoe0uxUayzXMjT+Hn//a6SJQdkF
3MU5TcD5TFZQP6ZuXdMw1JodbrvlXmJywD9CuyubeA2hIwdrqwN+rZtNvKPjir5LWg0P8Gn69YAh
Rw5WtOC5C7AacZc0HEApd9pxioYm2rdN9QPd3t2bzEfpNu690o7BNlSpLiOKBb3xOqbRQAdrDpqH
ejmTCb2iPiAxN3cAInQt3noSXK8urVZHMeCYWoYPFZkN47rFzFHMmIu3DafS8qxPNeNtw4lcYAzq
qD5Lqlw0mQ2bzrAzzvIIhFPRnK63XGPcMq09+1FGcsuuGOODDNHzix9QLFr3rHJfuSVYaWP9b+SW
nq74aLyx6dX5AN38+z+17nq//a111XU9zHgcy+PUtJb3wrtP3kTlyGGHYhxRdV/a+amtpYexMbvy
s3+Kx2o4o7HiP5oKSnPtYiZvqupxsXv5XJuNv6+K+X0G6/jxc5nhUJPXmncClq9/qPoRgV23gei1
UC7msO22MiuKojI7d9DArFw13iV7DnKNcFAe3VlpD000RLtmcOH3JVPZ75LBRRygGvWneDmMBt3u
GCPWG4mFUf0xGmr9dnTtbwlcnTN6lfrTelCVI/a68b2MJF3O5D5a0jJBBmoK9iNfYeWttgj5Gl7Y
1Zs5Rgi0UjSXV4KkbzOpBNfTZRykwKP/5QwSXN6sv09Y8uXO83J7uUiGciYxGXZ8sex9P8CP4Nf/
AA0a0eF3/9l/dS9LH56oD6nH6/3WV7dc8P7FX3+OIsybm9bQbq8va73kmiKvK83ik56B34g927/j
GWhsRs3J/nAxGtoCpR5ugZs4HycPmCDf2kgHTONBW3DHIqHxTlhjldQQzQw5vR7QbDK2k+VWLOhA
KcvE9RajB/X48NuM1TeYq3WBs+0gbz7avfEdyrJ/mvQSSx8QzjUuKLq6dZTF4mc2UzYbWbtB06kv
WvczC97yZorV8YAcCaos/c+kU5w17A5JvrMr2z9m2mD0mzlLsGkMR8W7RENVHPoF2SvDeInJ2Zpp
l6V/aTWKwZ1dm7fCDmucCuXgUDuuXDEhk1mdDkYw0vWf/qSObzML+UxyIstotnVnocfkROjEtA5m
ekacfrJd59hNhfnV9hx3i6dVcIdPYvBYxWz5SyzmvvpQiAakDV5aa0TvGh+kvcT5lAbdUH+1cDjZ
h1VunVLDTF4TJcMMaw4Qj6f2xxpnYR0m+CCpQdfQgEMHZw26fLJuewQNJIZtrnnfGj7PxSlSvQ3k
0gbqDUGZrmKPBqIH5nJjrv+MEbb0Za34t66BWXRSFSw8e7WmjJvXB/BDyZOewhSmqdd8KLrMQPtb
T77YWfWRhjRK7mO6w8NpvB1DzO+wP9bu7VynGTIWzRbquX6/xjLWG5to6E/xhK5j21VvE/VyZuY4
BMNcQXxU8iQo11Em/B5ESMpXXRjcx/FF7AcDZGJV3wrv9RgiA4Ao5SBDMCrgz+siOs6YLt2LLWHo
oM/ox0GvvKxVF80zW/q1zaMgYcZEqXdJnDe3Bpe8LnFpS0s8borH/+arXvXc35ZZpuN5msPqyrB4
wKu27v79y54/S27bWmmdZhU5xBBi3bz1tCzHCUxTpvU0LVLgMM4SBdfRn0pWRJreBQcTYt5eGyvv
tQn9dAPkwNuySzG3Egtx2Ls0Y5lv1NTwXjOUbR6HxDqjS6dCqqQ6m7ivkhnN0a2jIUqlL4kN1gJ0
SdhyyyTAKGsbska8kSE8OGXvNZqyl+RohJbrBu4fDnjsrV9M9qtlT/MlaKnlyxBHv+yJ9eqh6tH+
lRDqwJu2CFMkDMlHq/cj/P7iXkZIW4bbSDfjc9dN7Ccd3zmbgYcrFNDCXQgU+qYbOvuDFxfVjl8R
fZCWfnJWZyglzrG3zuqBZ7Nj68qTJM+lsdVcBDMKsCanrp3bDz2EGep5ZXYjQ09F1pDXlVKAydoP
RaThJzp0kAqWZD3t8A3PhsUXlaFiLKYEQTLuYk2N2E2Bd/TqJr5zlgM4+fhutlVItl63kxEQl7e4
pF1jmMPzKU56VASd4mdXqEjkLgc7Ksr17BrTNP1xjBzn5hoaUx/9ieUgMWB+rMfKqNz8NiGzyuRH
dCWi+ly0qXVaYz7AUS/g6TVbyQu9k/wuTwOfmghVoIMRowcswXcz1/FAkdNz7ICdCNddD+sdjGwB
7pvdozbqb7Nz4dKKRqX5oM+Z+jzRA6/M4lkGierqxyk0p60M1SUhxUxZg7h5KyE/AkpfWMmTtVBY
JZTTZdixwZ0OEmvbMHws+nJX8gYrneDBbrP4EoTD8DxEanqas9akAcFQDompW5uydqITyM/h2baT
6CnLFlXgvzKARNAyr3xcCpaYt6RFUfnTGmfUH5eQjqTf/f+n67y2W1W2aPtFtEYOrxLKyXnZfqGt
CAUUOX/97aB1jvfZ994XmgiSbVmiquYco48S4s2yt7zOQNF+4zhxvlmO0RiMfKuwvK3Mp4tDc/oi
RdE+RZVVnSn8vy57BYnxT4h6TGobiCqWY8uGRv+ho4R7XfYaCisnklx/LNcvh7CiFj7v9ZuR9I3v
qG792Zm/lL413gclnOC1MJ5KKmN82nVqVKWrvqbOYPgYySK/deWnVeXKEQ5YtnPyZFgT41YgHorI
sZy0B9Hb4AGMKaPDWakfnSYumiu9ZwGvAGf29J0pXr2rWL3wQ/ppQxeq2w8Qaim6Z6B7huY4SBXX
8hDv1Sy0L6EVxECzCWuM3c65Vp7xmlfU0d2mjE4ev4Sn1emhhjuw8XpWe30ld6Vt1mclu+A4lR2E
aq/DsKbxG/X2XkvjbWIUpJWWVswsMaWTEo6rYpzEyski+1ENIBYaqjIcs0ioz2hu30pnaL4jr+f+
UpjqFeCpdbWLMKLuWoQ706m0TTOk5o1Bd12Mevi0bChwq4epFQ0v/p9jEWj+TYV+a/N1rPeggpJd
FBygcEb354b1HJCXpg/LZSotljNBX7evJ6ml0nPvgfj+9aSEhfNa05x4txwbUYycA8gOnZnn6cqo
x/KoxBHG5WU/N4u/+8tBG+PfNhwhJqIGSlf3rQ7og0Z3VxwTpSPbc9nXO7M4Lo8oF3LpNJ+vl2ct
R/8+VS2GVSD7zF9GomWQIrAOX9C8WY597X4d+9d18TKWLafvD7/Of70EX1bn74B3fyhlh6hIW1mQ
r45D3fzdiBD7ZDJvYseK0tWyv5xeDi6Pvo59nUgEITyrr9P/fomvZ/+9Eq/KrjSqgSg8AQLCch8V
pJ/PIu0IBG5/pU033dQOb6/Zhbpfm27A7FMGz1MqIVhruvhtmb/JjM9+Tj2IMO7iNCdJsNkXXl3s
Kaaaj10vIRmJJvlFWldsaPFv5ssdOoVAPitNUe9yLTUPBvEzLK7RWbmmU3+PR8efVNAXlscMNKQY
7Vvo+k7gUNNXnOEHC2fgR5R2YuuG1bTmy9zDJvIU/og4fNVavpltHf9otC581QlodEzy84gcaT6S
KdkMram89vVU7gW5g83g9CcbD+0JAxWwdnNDutZ48NJM8ncryaNB9oxv2JW3t/TsIKbYOLQhRXq8
SSXZdca7q+gfy409VnWxcWsr94NXRs9xJ+0G1YuiiY+4Uh4r3tCnWBT7CNXIVcXjuwI6j5t+InW9
ABzsyskflabelORM+2h/aUxnBEoZIVEGzEkNn88NAVJwdX2HkgYFaTeFY4n/lGDNvUmyzSqIKQHZ
mmP/wCi1J1QB5sgQ9ec2KZ0b48paKuAcsKH/nsL40fQU82NIY2KQkteUZsP3WoHwEbr1ymur9JqT
mXiFakqdeCbA5q5yCkSbvSFSyfcZGqzd5FjmMzm+O68Su8wV7c9iAvowuFX3aCiTe0jHeNjGAZzt
WsmvTO9L8lyHzJdBZq5xm1Yn5rfpuzpuuAtq60nygUHz4/lWRHGm1InmLYfslLokBzllfoMXD0av
CdN1rRsmaWpGfus00/MH9KOeXfh9bRu7Vpje1dbVd08H48NMgDIZRtNDHKgoTkL9lwMb94g4BEGI
+exyGwO6kh27uCR0qVDR5MqQrFXDcNFxkpUUtIW6txV5NHtS3mq7WHkibchPzEo/R+5+dWyRHm0m
dKzqVkpTrjyVZEcCfINvbYlgs5Ge8xwfBPNKJB76aao8JieWPLa1yI4luPjdGI+vRltmz9nB6sVj
19jAEWlJ4gtrp6eoy/utnVQK4e+Ku6kks7BRvwGXU46BQfT8IIeQABT5XUoa37EXu8dYrc5tPDyS
jUIV7FGBaLAa5Si43SftmfVpGMSH4HdLLPi2hgR1XDalV6X+CPpkzN14RWOzOZYF/pxSekgvsmRv
ESVPYLBub+ykbAnUsj9ULnB0bNx99MxMqIG9PuTHZaMTTH5/tOwqhZ0fvXmz7ML4jrmN//fqf51O
BSJcpyBlnJCXYzUzXlBNjtl9v87yH5H1wyktPgeRs4Ytoh9zmepHgPKWXOXMb9PoFV12sIqa4hMS
AJhO7iLEfIF/o1bgTevloZ7or7YeFduoID+np/5ydEazn9eEwyorD0EivFUedTpRY8AbYqnshBUr
oPtdXiGvinUct4z61U03SxcTwRzS5NDy9JD0r7nHT0nB7d2Ikw32nke7V/l8qytVH5NDVdmZth5S
+eZIBxzF/BtQdLI9tTiMzWtZZMPRC/vhqMwbWPJpGaGZy7vsGMybZaxZHtHBjFijFyBwbAiUft+j
XFGBUx0johTujzqr+1lU+QvuSUKN1IR3oJyHWCPtrd3IiAD0o+Jj3gfbSSRXbCfKsZrBPcsmELSE
lJScdDVBmVWPB0vwhy3/P80s3yzobGRTwwLvxyk7MgEiG7c71npmHkwrI5pek6zRnBoLuNFmG1Nt
6WQhCT3mnvw08traZGo8VvsMFu02LrO3UPOqI99Symi8seagnOwYCBNhjYnjObvlD4tQlayzgpxc
DZLuUZTNdLQauv0pCzTHcoujmP/fzOXdnRMLJiSZekxmBoisivb+Nv19Id6m5VGald39UYJW/9AY
rPsCWjBEgehER+bkAQMdnra1bT0auUTvFHoYoJSoPi4bVy3rY5tQecFuCTfBGpm75/kqbJr6KEXw
iVP/sSJqnC9Y2axRcvpKVJ7cql2pAQA1QjRCIZ/iMjVXRsu8swtR7mcUhDTH+qhsJbjEQzetmzh7
zGM54EjVfuD4wahS9yc5mCNOnhBJo525K+kgDLbbc5iozVOZ1KFv28yIgKLXW4ElYB0mDizg0kQI
IbYmcpC3UQ/klvZc7GsUSDeAZHSfGIiQlZ/ph0rBF85Mt1ngfk8U1/Utu3ke82LwhyJ0eYoXrCtd
j1bAvtNtxMqe+kz/HDkISYex+2D6HzLOeuUqsWxglw7CAG9UYVg5DTyW2FmNc22/sfSNhu1tS6sz
wSpemj5fKkp9bmXtnQ7Qau01TA4suN2RFzFIyEdJsLlvqH1H73uw9rZFOT30gUCHq0DnO6EF2bCj
V2zwowcdxQ9/TxxNGl1lYiO44wN90/krW+YyVbuXwUOahEhrU0/ZhYKUithq9q7dnO0ACmwSFYeY
MYvEE7FrZdzwVnbO2g7AX6VgIFagFOSmmnKo67oCp0IJr4mQ8P6rSt1wb7U3IAUHP3TSN5g+6saO
iwjnd4kjfQjtRwE8u/d0YKPI5TaJG75Jk+JYj5s/dJrhymB34ztUnbIIbKDTnedhdeW03oeKiskX
TYmHywVyWzHr9l3Vyde2pn12rqT111TR0Q26tVXZI0i7mv5iJ5KN0zat74XltYrEIYsMl7ugeQPu
FTMwe+ZejwgLdOv6w2vTesf3E215nT/qefGi61W94Z817W1XWrvU7jY4qepdPZjVCj8ZH2oJOjcS
/F+VGFy+wUdONw5TNYgti4nrPPs/1wLdSzoO+UEzOpYGnbqSLrPxZCLxOm4Z6McCdHeBLM1C6XBK
VfEnHlvph93c9e5wFyCXAAhDBlug0vp1yWVftQmDn9ffwmR0VpYy0amEk3dO24eaRC5fLfj7mzH5
ZRVlttFcxbgoFsQ2KjB/PDNG95BWryymTlOt47uw6En0rnqLY/JbCm/a6Yp3MdMoXwO1846WlvR+
odEDTGJ3m+BIuTbeZQi1EA9AJJ6dbAhY/qTW3lU6x6eGZMHDbR5i00WPxfpMtwEVawKnSkT5L/aC
4ELHBBMlJbJrievlNlmwDmIPynM5HpW0nXb0Tj7zHPAz7Ozqoe9f8zTFh9dDCmTCp22YR/XrqrLO
dhpZe8xIKHS16ucwMl0RlEZOjEbXOLXKPUEPSJ6slUUnZldZTnyyU9XatNHF8braz7BgVl3h3qIB
x6BRNeRz9nqzMkKTz0iQOJdyUrnrT8S8ICHSQDQwo+o76fqhJ/V10xrFSjMsuR0Kb4W+xXkSIAPW
miTzyZPOPHCTjZCAMy87vPNhCYSI0hby5DkfK8VMqrfW/EvF16jLHgB3oxELg3qj6ah1E4/PibRt
lXKyCMkucWzUekd0Lvz59A2m0o3WymSi344moqFcynKa2fmkLbyNic4QjXhnR0jGFrTRJ+mIhh9A
5Wb80PNDXoj0lg9VvJ4Me01ma8PPy9q1kVkF3HQCuJFtJuue0s167J3h2EvtQQ/baisZnm/SI9og
s0S7YhCIHsIwfwVIdEaqdG0BlF9R/Y6AIa6eVvTbwO28R9PqdunI+FPK0tjYKujbqhTyNiojmUxD
O/89TEWz0h63lZo/p3VXb1yjbP1cab8nmWy2tgvClmQUbW2EcFmSCHkPCQc6tl275x/BYj+Y1B5q
eo5eqYAUXvfmuk7c1yk3lRcvVh4SkLw6jqALpY9uq6sxCyCw71ctarZuUminaN5rG9FfbWkQ/KuE
1tHGQUs7gytEZPHBz4t12r9Pk1T8jLvaVUSTfpVKCKCYVvF62eWmfRwwjmMYhTOuTVP5HprEezVF
Wb8XRU8uqdG27wONupVHItM7Nd1uNXKzfw8Zs0nNTKd3UDGgcdxWJf2KwCgLOe67NyXtasg6471u
bXoxfKDfTYAioGMq511LWPMg/nLfmX6w+qFx4Q+NhnnFpDZTKG7+znqHT1TVaN/imuygwDCjb7MF
bGUEsiN1IMKvRbvwtRIKzUPAVdT4X20aB+tGbayXqM2MtTWExYuQ3JVHO9LWjhdk+6Em8yjtbesp
hK7jj6YZPobahcK/QG3UOQ+WNuJerBz95tl9uQ11b7pWIfLvQcC99mJh7uK0Gc+5U/V7E7TfiSp7
iYOs1o5t1CF9KcDCuV0Yk1zjBntlTGGb2HG6H/vSIAaDIUpKwrVj8uexlzk+Hjl+JZoLfp/VkHKF
yjJWtI/pqILoruVDXWFgbJDzrJLJtOibZy9VApAnnopvOd0M3x5HdZ2DVk0z82QL8wwVQmMVpP3s
auONxuKfzAajjGuUSXB5SJg/DLpN0mUp7OPAQrwllu00Rf3fTZcox4zfBZS76/kyqc6WFw27yhnf
UJv1vkV8JPe9wdxiRO82RSrLE6sTwN+Y/zRHG/YZ4pD1gIZr5RrkAowg29bOvJSILaM/mL18Mr0P
11H110wZf0cdK3OTz2uk7FsljG8V6avb1HPegwyOe2FZ7asbkpVE04sGWVVu45CSrlLpzTVQDBbj
dXPtRO9uQy/TcSSNIK+o33b6mc7ZtMbFrTKPSd41jfZS6cmD5VFbNzpuqEJG0VYi+0ROKZ5G3UBV
nkZvhVM/1+XK6CfLN9pjIRSNPCPxyMDl9yb5fNrYYBRUqz/I5jW7yleKbP5QkO0ZzRsTMK4QKxC6
hJ1OWreZsjaDn1mdIt1JdnmgvXP0gaZQjeyhIW9JOacOcO0C75jCJPDetennVWOav1IAYEmJnI+C
oEsJNNuSuSR2uvmh59LYcn98KTvorbqM+0vLB37lCoDQmEx2TlslJ2l0oLsKuLmx3b8OaWnvwiBo
sB13n2qdU1KAKjzZEfe+IeiIddKYVNWopTLiX0VRfBDQlW+J1H0lHFKcPCYMk6s8txVNWEUwMilF
sckbDX6tw8BftrRYyamWxMRt2tyOXmp3W6aAf3K187AmZyzVCAguAMSatjjGkTc95Myk7bj7qejI
RzQ3QVUYtCtSNp6l/mOAtsItBvO0HNqPRydK3V9egaEJA9rawrJQZ+ExqLVkVWGCwG02eY/o8exj
o4+/q5EYxKSf3xDhVjf8R9wyakHRE032LfSEvu2zqT7WcGZ8EzMZCwhqBbKse0pFlCgkvHyC6Kqb
qqt8wIXHuqMYWXJkBUTH50ptD0yEu924nF7OVGXJtAsFDdcvB+4v8I9zy6voUj2aQo472/mTlEF1
6FqFvknlrtUAYJoBlRRndaP7WqHae8zN60JjDVkgy9Wi2N4Z4yahifUUBfY1Rf+5Fk3rsmhHVzx4
wnkFaYu/udtkJqT0vgnEWkkybpZgSanf7JTMdn6GcX/A1lgxEOSTb085NfwAl6RAoq9ShCLpwGCd
X/SnIiJarmsfaK8VBAI05a7RBK5jo31sJ2msbb0wDyBVNlF4iMKkYpkL8WtMzJIu88z2kQnwapLl
kcBETznxRcyWrgpct9Gzm31hWgZaqirwgyB6AbjrrXXn2HSd9tqmL+po9DRWw+ra5v1viBkjaN8y
3pdqRPtMY3ybXOaVFfoeERrrfEjqtaKMJJbjHyuq+lUEFZ254E/QZ9mLGnTfWd+1mEfq7RjOUeE2
38WiSK42NtwDgLNw7dn2pgvUD9bh+BZkO21aJ2CxW7ufkJ7S/aTgSzbijtaRQSSaLJ1whW2az1X1
lpg2qdVO/Rv5Qbty4unFKsiHz97LPDK/B2VzgRqDFRHNshy/hVLmhAxaYInG/AnaQbt1hPNkDOm3
PIPgKeqPZNBeg7b5naXMU9vwuyrGP66oMmYUXkvnIAzpywn1BPXp5lniUJftTrXb6TsWSCw2wNn0
tINeVa7yhlKKkmnlViuNhmiXTFvF4lcDIYPGVd5c+g5loVRTAlLKEh2m1280Ude+oh/pI8gEyh7C
3j91DqLOcqD2I9lXH7qWyhufXOEAsksT2FVus1ZHZh8d/ClvchzW1sGn2vSgo63RXbVy+kx5Y0CF
sh5pH/LS8LaDLKKHYDCtlSOuuWf7goXzu1MPB4ssW8Ltx3SHdv2VCChxm3IFI26gMEQ1HumkoQeJ
N/yuoFnJVSM8ZEGQP4VV8hOt3rByNTiluqGcfjjcIJg+OPkxpNVHfmEGCs/r0rU7cIPfM+tODgmJ
J73LzIsw22KdgxuipJChS0dsv0ow+JVGkflC6SW3fxZUIvK07UTJxVd1Exd3TqjV8shoKLc6dvxN
7fP+E8ELqQZOJR5hTx7CunD2tm0r6zwulKuR86c6eIUtLMV8hFPjWoqRdN+Sag4TJOXNG10WE2ky
zfMl5c2YVMyioZ3udauOHpQ4J+JIiWwk5qgjbzrqOeoqHmXtMJ6qjT02/CQwk80zSgJ8GGl7bkjl
3YbJ1KzuaIO/CAOiBPKkiy4kY7Qrc0rTsxvblU9mEb+YMwUXvbH9xoY3A3ct/q2i6WW2HlH705CN
QqkQ5voOyY5GGlLUL0gZ9WJrtejDqlBWpzEJWfTM+jCi6Eqchpm1WrRlakyh+uvi5eyyy4RybcWg
O1IKuXNjuMM2HlaE+qpRv5VD4N1sLf+7IR0cbn59+zqsGxrAnqln3jpNC43z76WVArQ0HhOWbkWL
pwL151mhUsgNcs51KcgNrLFS0Vpzb2OVek/VOFyWw8tVtssUArbF/SqXZdZtqi33Sbe6y3IYndjV
8ej8JQZNj5lZukhJ2h5tbpokp7vsxKlUOAiDOC0nF2HKcmi+gnIR7u9ld34NI9EPbpxHDNWWQ3I7
G13+LgFK3HCLMIao/E9QDIjj1wXSMWJ/Ytm1YcrVKSszdYddRMLuWixPobEKIwIQyPKUrJgK344T
Gkl2/M6sanwumrE6qpRd7rJcLbhUOFI+nWistyUa8YNmhSN8r+6yKHOjkcgQJVTNS6bVDZyc3lkt
J8hKeHeL+tIOCDpGD0dgWif0J9Gl7hQv/tZ1XrSbCBw5RQOxsEEWZW+GqN4XcEss6sM4md1HDrXa
zw2rPafBN2588VM+Mb7ZNjFEcQyNnHZAs01T07kuZ0NosBcrrS+JHpDxHBlBstM8FSqBqcRPJnat
ayu1l061faU1NbAMrv6aYz9Y9qq+4GPK3lgl+lNndvrrf6+s5yvnPRNeqx83xu3LX3i3IE7WHLsh
UeCNukZY0OJLXPyH/7ItxoMtDjMLZqFHdjkYyjtdEhZFvaOE/ryciGChUGOcsZR32GQ+ifiAJGSG
K5a965zvHgfNydZRXRmnv5Lv/+ziNcAfbTvbuto7jus9BLjLtoY+aWvkZh7mTDY6JKDjmMvfX4dC
gcQaqBgWxshU0K9yGVS2jVORjPR12VCr0crNWutAJz14AP/jPUwulTrYgAVWT561nEjG3mUtTBnm
e2yYq34Jfkuk0C/91DW+pILq61EV37QZ9r88GoSBjckdy9W/Toz2lJ0TK90ux/s79H9+bs0avMyQ
Ey0v0lRzikAw4/4zNRSU17jka6PYauMXk4Zjvx1+L+6hbJisTeF29e5uNRr1OZ9Iistylqypte0o
3Us+1eqj28ZXcOL5t4R6/zHsKoQxJIeziiM3KQ/Cblv2WJMWMEWTUToVlsKcb+ZUYPKDNmpa4rLs
8v6c9VZtH5e9keHR7t+0tNMeS2Qjy8G6qfJLXMPCWdgYLIj6g1FHod8OsfoWjVlHkY8Om+naP3UP
a6msu5J/KPoVc95NolGin8HJoReADvrIeM9zvb4s16pQg/2kFe52udYy5N+ndrOhdXkqS8u/T+06
6/7UmDTfF4BYNi1kx9ner6VqsoIYSRNybhqXTgt6OAiTG7F+t3ze8wqhvUxyg1tI3Hdkpr5yi0qv
yyk2ZGwCiCKKk8v1FknV2DfqZjkryH47VioJE1GLJDmkRHiDhXLtSzzvUmoREOaGTAcnbM4Ja/jN
OA3dt0IOj64I7V//e6nt6n8v7VS3/Nel/dheteJaJvgcC+RzbVg+oKOzkQvlvxZjrTWNIZED6Xjo
iVX+aP+gFQ0/ik4GTEUofS8XLU8OAAA+ZPOTwej+48mV0MfDclnFOtTC5/r17OU19TyOVsuzrYqK
XVcmyjoYEKnVSiT3mgi8BzdSCBUM6C+XE7HeM71+0I2rN+Xio6pF4reNUd9UQCkruJ/0UWbHqdr1
FEemXl8vu6NUxJMFwmnZ4z5iPXdJTzZ7OA3HOlRo4cZOOr0l6U14U40S2ij3ZqimK6K+UecvB8s8
A7yE3XFl4HS8XzhWJtgNsh7WKXmNK5JoxbnqPfmi9Km6aeJG2Sy7Wa0NpzhEBaPHg3yJ3Nh9Bt2x
7CwXmAVVOvp95zGr66NFZAdrymR6b0Im3nVl6sdlgLbzh75umm+MJCVCvEZ/UFndZ9qkXJcMMlCJ
b/hIlGs1J5LN5wCOKVcBk+hQAnv0w8SCYm4Fv0tibfBWBUztjYDqfkfEy5Cqx7Geoh1cEfPJGjFa
pkpb/zS4yWhZ/VDccVvx8ACWMeSum6wy3Y96WpM0minXEkQ8P1AQ/WKsphXyf12jgp3YFo2HG9/p
1X1XU3qv59EIsI+6V8tC+qOXFaf7jzLtWfaMF9mgSLT4yycz/KFmUXhZDmUuTSHKJWj85i+ybqva
cUjtabWcLTKhP02EudqEnGL4aD6FptIvISf87CVN+ECSE673PKp/DK2LizBK33KrdXc02K2d3XjF
WyazCzXN+kftIAPIwK7d6rQqzw0LZNzzXnvKuphwOahU4Nqnbl9r6VPXSirkTvGnt7J9rlflH5V6
2f8+mK9Zjgw86J0UfSG4oQcHupgvMX8cUDSP77T+/LJo2ldiA41LgkRstXwMxi62/bgnmn7Z/d/L
OhZ598uG+l0X3re+sfpoo8JQp8w/GTT3emolCivgVs2Jdi/z6/LIIerUNzXVXms9TWa6B9UB048H
mCrTH//1iF/v7zEj64sTvqL0ATridmLd9VTP7M95rwb7+1SrZE2nkQ4XC64uyEMQrYD2TOeFSY+F
tQSFTV7q42dUjWcZobtZGFqNGyj7xQit6TAKBfruLUMdGpW2a4oLJaHtYpgWKgyHRFGN5JKpETbn
hZnbEIS2q8G7UKieQ1OyohGILND0Iddo1L3SDyx1IpcW+zARrN2hZyC4+GQX44hE3B2Rv/Fo2bCu
GbZ2Qe4gcPF/nljODvWY03h1CHiZzxYQ7e4vYAydfTHEGfygfqzS/uANIhRPcirGUwOTnIRLiNE9
zWr0zh1B0DVEw5nU2oTEIiGvwUTNoWVzZ7QqRXytzGk8fl27PFKnCff6PNovu0iZvH3r5NjEcjd4
zIx6q/UsANt5T9DxvoLLoRHI3rKZRFAcDJtC2NcxtFXZxpg3y7OWEy4lm5WayfJw3x3D9OZ02YZc
VWpcnUEeJT7mqW0pIGPXoXq1pMG0LWuuqlcwMJTaU2oK9+oo+b5ZzkZpkG6krsCiWYJl5tdL9Ki7
kVuhpwrM4K6FjGiHN2WYnMeSEupjSijHvkkEIoR5dzkxgBfjiUG8sdIW8rASBR7ElbDehyAeaWKa
wcNkmcN5udqbX8t+TFng3l9SZMIgRtJOtt6wVfLGufYmsckbi8D6/98ecx/EC9RSlrFDKKM45znk
lV2iOJFf5y63NuaEvjOUUNgdtbfpK4KFkHpA5Om8GWCSM8p2p6/jPR2Azi+KGSnkGTlvDdc1+TgH
p/73eYFZObtC6p9fh5ZH95eJN7a5jaoqfGj031/rs+UIIMr78qytw/BByj/pYgqYMqyIlh0C6EO9
oTQbXTMh5ES94i+uRn1itdcbwR4gy0TdXodOlTTltjZHULPzbiII3m2EVl4LTQ+/je4WG6PxzcCs
ebYGp9qNjcDPPN/qGbBf7jeCOxIwtIbmKgmGg65uAz+1YZJY1gh5ZcDKNGMqURzw3ada5WtmKJ4n
Stc+6X1yBy0xehZw9x5wYW7EWEia1GES++Sh/T1rlHH8EPAJXa5N00hdd57Rbgaj0rCxcuNGbtVt
tVBPVguUpBaQSZZHy2a5pJIfEoj8RqHWfRw0Q780qav4SWW5b1JGn5jNgt8NWh3mad3PpO+oDIjA
foqpm+2qAktHHQd+yN392WxD7TCESNUSROfPgzZYz42xzpAJPi9HqONna5vV7wGDy1HkofFGQQ/e
+vAjNobKh6gUX+qsUC4VzXracqP8mTIvdMLxHxd0zaRczJBukVqNzVOdhvU6s0zqpmHYJQd5be3M
uk0ukW+g0uXPhIIyZPPoE2pSsaHm1J0wU0Q+qajeNZBTxOxEq54jJvV7b7Jp7Y6a/Tq21lMxDcnZ
bViDxzO0U3fabhWXWFYW3vKy+X+dWI5JC2gKHXJ76875FZGhNqtIHedlMrvLseXRslFmln8amipC
84y7Pc2st3jWozv2f9BiiaqtlUKIh4VHNnRtcxQOaq7liuWYU4b22ppl5YoTfIQmydZBl16Jdupf
lFCKU4Osw/ciqnnYje7HAc1Fp6RW/h53ub6Zr7fn43I+Htthjce3STeVF8YrRGDOtcA782am36QO
9DPqhXVGlEwhMFWMb5rewQmUSr2z5l118B7VIsymN2oetg9asd9QhwbcgyX0GcyNl+brBpqR37Se
0hxQ03gIY5ShCenquva5JUSRql4xfoaW/j2H//hU1dL5x/FGqvfjQuX5fYcu3c5szKgeyYNOon64
CtjNeXat9w1ax7D/lEaprlUd4I7Zqt1+tCtlD4wUYIRj8dMN0swTO65vKLzso3StKyamHrrJ0NY3
I9Tvx2i8MYE26gK2sZqInWUWyi+DT1bzQpCC9aT3TNLatrmjLxBmqKdRVeL1sjxNZVBtq6k1ea9Y
h9L6cyn1pvK87DrS3WpW5V3AfD5rfBfPdeHF/sKUzOaSLWK29yyhpdQkVH6IiA9f1dx5dJNS/FD1
wV6pWG9vWpqL7X3KEUXZuA/1xtiwCMJQ7cB/WKupSTBE1CoHTXXjp2VTeWdLNZBPVXny1HpkPtpa
92M5tRyynGZudWBDWbCHkU5kD5SqiDvMIB+WYwtJEVPND00rXbwnxAN6CXA9MYxUMxY/nUsrolCh
kt2PTTlegUiIY67GqCESzXr8ejTJwvWjobAeQ6aw/mQRzhOP8io0Sz5QzcVPpxMbWdI7e4j15O/G
wxJQKKF9XY53aaGuda8K1gOSPujBifY4dhbZXKlRbgPTM755szB+vuN8XZGGw98rjLwyvyV5fr9C
p8lCEq166mSG2lp0U7uy/7FlJU0IuicTpMytesawXTsqVasA6uZkjOEB7MdHNeFp/0deN5S+35IU
kn0pCGCkkPE7VcPuUoPWaWxDyTeponRrl1XUNpihOXIG7DRarK00aXWbuMIx5hjGA2xF80GfN2MA
+CYuGJYbgYvZ6Bh5q1avcGRw3bIRTRlsCbYq18szlmOBMpjn+eWI2kIGCUKZ5WVAqXfnloV5pfo0
w0MdZSVHNTgvxxZ+vT2fLeqBaB+gpevlmA7hwJS2Wf5Iuua7KyCiKIL3Y04NCgk8OYSNDPxlF1w7
pX8WIhfz/3B2Zt1t41y6/kVci/Nwa82SJXmM7dxwJZWE8zzz1/cD0BWlqr/Tp8+5YYgNQJFkkQT2
fgcrzHkS4+PQ6AhV1vmUryA4oELUNOh9Rz5allKciYIFRYEKl4Wlux5hcEYAOBqjWqPS723kGkGJ
++bxFrtlbQsxrukFrFSmbefR/Wzf1hZyXl/W7rpVNfdB3rs0T7lY0+ycTXEnK7zB3Ed2yfUk72aT
FV5lrxwbhqW5b/02WTnAFMCnUIAt8eUIMateDploJiDwVmh4Dutbx2hnzTJE68d503c+CBp96C7B
MG0636sfw0ShhLDcMsMqonbcWAZQ6ICSp1fmL3Nh2NsUz6i1ITbnlBWq81Q3H53YyDfikFXzndU0
5ZMcH2pQiUEl7WK9U2DvgPsPAy1+mOf080zGYhEbRSwerGI7AkH8q2rABDfeGB4toRWNBFR1DwD9
I0Od+tmx2stgqagTDgP3TNTkprNKoaEflICfmg8CtLGHrbRS0NDQ3aAfDA1Y7PRvzcV2oaKaPI3U
Nb0WvkWP7CzVif6xqwx0JfW63raea6xlM67j6LnCjVsL0l3jDGZy/lTFNEFdeNIpqjS4qCwwb2sK
Vdq9fBDLR7ItTXao+/9k6enckWf7Fmmze62UMHkF4ISMIzcNyy4RiJmQtvBEs6Pwt7EUjWqnUE6E
3r5MarXu/2nSFOTaqa/FB6wszAfF2jIASnSQzVrksZUx+WzK3nD6RzOpXNILYm6iKyCjgvhLVpvV
unS19AjVdnq3MTxMo3r+oiqWAz8J3IkyRtnW1ObgkCnsLr3SqJ+KkQSN5rX1xkTN7nvBFpNHDNpJ
JZxQxTz2iVU8eRMrA090eJBXlVoBVcFbnD1PvUCzfpfvsOhn9eLM03sPReFVCcp/96G5+R7WeMMH
kUMx02qovpSQEtH9UQ+LTvEQBoDc51493AzletQS/2PMFYUc+TJhb7e7Txu4OdLK45xVV3IcLqpp
VKHkWRKRxM7xGxPJjz87UMc8d2gXnW7xAqTZyZzifeYCvRS5VJlBhSN+tMkZXWUqNk5Alo2qPexl
ojbWUWMGx2Os5IQJyY1rNhnHOU/K4zSkw0pLkwKEYxAeLKW1nnNf1w7sW7y7gYLzM9R+63lI1qWa
Vc8ywnP7ewxwL+hD7XuEUbTQhwiH0l+pUe6dKXCnZzyWq7WTU0dp5e+/1fmOxVoWafboTGVzLRer
cikr422CKaKIy9AoL9d/xuQwOev3a8ixN3+SpJ824HAeQNeC3I3yvwa24dh2tTWFzyE48ducN5kJ
L16M6F3juuTEaq3dSAcgeYiKejwH4iCb5L53sQX8fAQDemcCIt/F47FsMhApQrNYOpL5oOTCYXow
m7JZVIyJuJkzPbTidikHEjEqd6frDWliaE6skDqQf0v+RS1LY+9Ay7yT6RmZhZGH0fKh6sTd0Z+8
N22YwlNpktDLI29hm8sqoO6kmFQY3kU+PuQBy7F1inXQEpKPnt8Tl+2qaDZ6c2z1GmCacC8e62p6
0JsCeiCYiq2MSW9jaAfQb5KW7ZwYt5RtHZA1yKeqF73+Pk7T8B6FLNgrVUNGICqO7KuijcxBibjW
5Z/xxEmjDQzr+es/x8t4xir/AYxcfJeE2Dinofk8Br12ViZw8zLrbSvmsGo9J8X9NdRfVRaWS9K8
poY9Nca4lVnwuSLvpaQqnrnAKduqg6TVN0fAWrhiyJbVirygbUGgiEjkILf/tNyqG7V9HdxQfWwi
oJB/nJEJH7S22owoCpGRnIbVPGrqe5TmH1qsx7/s/kPtcCa5K4HJ5WlsfBt0EBzpaNkvTVco6wLV
hIuigNUbZy8WSAODempQgU3vAZK4MF1/8WFwpVALO8HUfgaq1mvWl9CL/a3HfW/jySYiCWuvc5uD
7DUHJwOl5urnqiysLwL7Xma199S7of7SI3ojJ4FUza5ZYH2Vc+A/zUe17LuVBW/j4oXFc+ZkPhbT
QbXuB5TOGt0HMC+Dams2xzipr7IlD3k7kkYTM1xjPFVxrxxvcRNlaQrS4CRqsPIWsPGtdLeshC6o
PAsQl4gmNn23uNUazh5dp/hOxoCHelfpjilfpHJrahlB9EB6eqpYBgrsiZKme8VXupMfl/0pU0/Y
+qqIv2jVLiuK9xqX3vZuEi44sZJCqegV/D67wFu6k4Gi5FrGzFiY5ASgOdbT1JcrrV8PumoeO8Un
ERn3anJaTjEXT05D7yUneSYP1gCkebW0gxEXuD+iAQwHpzaP/mzzdmfvVInavnyGAINDKyV6/O+R
5ZFT/uqjKX5cdPQZLFvyqfJ/ma5QrN9HSYs9KT4KV2wrOoCgVG5ls1a0kKQiHZBoymNsgssxZyvY
Uxa5Qwa8POfzgHrbMrfABnqGxLO7TZMdqZqvfTvEYwoBU4Do6vggD0ZI9nlosy+tuE/c4lYXHCh+
OPeBImzRg6DEdOH3VDlYTnXi5IucNYlbkTz7PdWRputl0n1OdVttOhRccSzrPIOUuOJQNYjjw9JU
tOLqI8whW1armU+8c3ddempAkbU0nwpxQCioK1mly1E4qc8YoYd4m4k+OQoE3zMUAfdettRRB32h
d0AYxQg5K7GmXxkMSVIP5mEQuSfcBOHmtWq5chP4mKQk0+ck3co+GVFY1t/9f41P+8GHYRuN2CjF
JByGwdpKMwrbdydILeWfzVuvHCx7VaHN5IrBt97bXGlkobg6eKTKsLaL/7X4j25zby91+3/DAKR0
pTs76fRdpSp7wBYhc5mOdiYn37YtVMtiMLFdN3L/vvEaF4MVJBbM2MInMB+SO0Mmq0uvilcubuf7
QQmHR9PBozXP95pLRSoXFQ1t+mqEmvLeJcGf4Sj81mW58n4bPQQFuZvw279Gy/DYf4N54S+jzdA1
Nih/84uuoXrHbvEGR+epKj33gYJw9RrAD5Bhu0v0s+Eimtt2ZfkGNtzZ4V7ToDffFW9KFtqr5TWy
r06NOp/pxkGMlAa/9taEaWG1ZnxRPSBZxqBZr+bMqnV0guKnlT5nuWn8yjWAIkFYv1fY/6ybckge
FDKw+5qE8MH5PVv7Pdsux/ynOz7nGAzL2bGeVu9xQJpxLp3kIYO2th96lJzl7ECD5ui35bNmDelL
74dgGB1//HC08o0Ft/qzgbXHrXYM77BqWs9a7f3g/vZVGSLvvR2zDA8XgD6DRRGjIdF10cxc2fWl
4h1bE0yWgwP1DmHW9qqyzVo3bZK+JNObB8zsLsbs+wcqAneAXpVvDmqea5H1vOS9bp7QKOs2SRkW
76bbntzGB25oxT8d3twLkjblrkLHEPby1FK9IBVshEl8sIFZU7Mrw1OcJF9CAXJKtch5ABOsP4zH
CHkp3IW8lrBevoTOXJyWWNSDE5sbLhbZu8w00TUpBsRDEjmvGmEX2YF5FyM2rETm18DTfskT5JKW
EzApvzRVNb6Kk//1GDF9FrP+8Tr/ffrvMSq2oL0RBk+W7/Rn6BfvWjzkL2FlsJdml4WqVPwkW3YC
Syh27Pxo6nH+QgaZZQN0sbXrj/0ZwHmyNpJ4tUDq3L579h1ImuKOEFO2e/7dR7F56ZNYPNmnMU+2
ir/nIb8BPmWMipOVVcja+qSQQFOYr/bcXOSmDAfccFXWYXZNKK+cCzND46TDnkZFfYTcTPOlzJHU
EuzDtBjBWxQkX2NxBnr280zGZK8ch+zB/9B7exWSOpCXwqk9TJDG0eTQPnrPIWGqR/XejAbtozEe
q1ht38NQMQ/+xP8sR1VT94bOZkReQu8veJ1rdzJO4aZZ+Umt3+uoHb6gu30aPFTh07TWnrwBwUS7
6JoHS6+Vo27m6oZse/kRlBqqIF5+aHAR2rgJd1KvK+u9rDFT7zgMNYnWftSTK07P2VJjDoHWLcNk
xVoMY5ltPM+Yk11rBE+WYbMX5uvEzVaqEhoChlnsCrvV/89n//M4N9XUEzq1K6cxih25jP/9KzUq
0pshIkWmQHE0StOuGiMLtkXbTBZSYqhmNBO6OhJigUFNv5OfXw+xju2V6gk58e7Bddvvrua290ZF
ndNQG+0eru53WeCRRZwAadxQM6AMippPKZitBgiTrSz34IXXYX8c+juoCkA1TTXfyjKbRKvKM9DX
xQWaj30XlN2fvVJpVI7TGnMz9cmd9DzzNIussWIl41m2HYUcgApPbJs6BQlRbeIhb3rBWR4KRPfP
pEpWauChSPM7PpDg3mtGTWUD50VpyVjJdWkR73tFs08yJA9a2/ctspVqsHYwUUbeB6gpzs01RhZ8
Z6QxhoNd6eWD1oUt9JLawfgqJhWFW1Q/Peu5/iS/V9jD5Ma8eFq+5sjSrmznuqeiB1IEWeCvSkfQ
9NNeGLy0t73V4DGdyqFza79k4V0W7VVY//qdr9YYXtgFmNnyHwV7OSbnPplPhXcvS/WDqzRrX03s
HYber3rnGF/mutY3YByRSyy5FQ1RY1BY15V3YGgnhOuyb5pr3/klzJ0w5zdtFVZzdQfUaF/aF6tC
2h6IOgBX01aDXWOjkoKFZ/OYiIOMpZgerfoJM3QVzLI6zYV1TvoKEqks76CKAOWNHcHemLOaJb2H
7Lk4DH7dXWfzr2yEo7/EG1X/kuujC4++MJdRqlh1GgWQslusaWN3X1DsLqpfDQ+4q6oP/NyNxAr3
YdiUMCl1qjbiILtlRyTg5Cocq1Wpw9NM+zp5ajpd2+MWAc1aIE1lrPR6Ho+RRplGQlXBHz9kqIzf
yyFRavRX7FlgpzGh8NjjLZmMZNTb67K9n+Z6+vSsqKJD3SZeg7Z2Mh3mJt+UatGPcDLYzbTaYthZ
I733aefZeS8d+aQdbMaxuZMWnxm8iXtbwiuy2o/2Y+c8TzJJoyuOfnSNCdkPBY1Wz0qMo2UPVwTH
MZLV1RD9sgSZGGT/EcqV34T4xvyCb0+25EF+VyLuVYiP3UK/x/87HoFetEkHr3Il5Vv3+2bGBEdQ
7XgTv1viPYyjEt/N6HWgBgUUB5NMkZKJI+qzOEssxjZ/t6gCNJuoENl58Re1bfQIlC4zl2aWpe0J
YMlp+eSqP0G4CP1DIBJbs5I/LLCFTO/PMgfTaXACQlJh+0UnEPtqagSt0+8/AQOiv9XAOMn8zBDP
xtbu63CxB7fDFqKlNI8Y4zlZu0YPkk/4TvzLWuIWA3iseqTRxCAVzvP28yJvQu9DBpfXRFEl2zSu
Gv/Hl5Ov7pU9L4FcfEjCFLn9v//XqavqQwT9IdppQvIx1tTjYOujfrAc3dzkBS6OykOO9hX52N//
DjwIRHv6/Pd3v4v+G+I4vB99T6raXZDqfQZKMspyPEgkEJ2kgLNHIloYyLLGkwOx7PTOXounKttd
HF9ERwAEZ6LscUaNm5g3m91dYGj63rcRI7TINa+B1OjDN1tPv0a6M2w7ve1P7Zj0J9iaFZLtVVZC
DyqbO+mFcfO9kE15UHwKq7Yz7W+h/zRMxgAA9eDCpnhBIkkkkV743NoByK5k83bI8QC+r0ia3UIS
uoRyg39JmwIqTB0jBQV+qQtM+4CkBSgHn79CbGI/YFYQ6uzJR7Vax7Tj3Hq/Fr3OcK7DjZsp6jrr
xvYJDZu1aoz2tVfT9mk20NZW8zm5k50y5iUm5BXXRcpfDKkm9b3B7pL69Ox1w4JR1QN/Y/nQbCxD
ze+LGN0CmYbrQsBkmeHO59yo7OfALe/DYahIjClglA1rwnpg8u8s27F28oEchLO7r+bk7fagvj2P
/9l5i1dDvfUpfB17yJkLQ8RAtO2s+wC0Fv4IKbWz7JXqw6S5/+ztRPM2V/aiYfQ8B9jd6kEk6JNw
zuXyi9U3abNgehoVxCuDKP4RT66yqvthPAUjW4f7foiTi2Ui4MdK8eAVgfJTbXyIpdH40Qn4LSro
xtXGCgg6j9/u1bidH6wceIGBD8dXMckf+pOmYUQv86uD78znMVRgGYssyO/UbOim30cfpSQZkocg
FkvpbPZWsVEOl8Qb1lEZWC9UKD9pKQNlFctqAXEJlsqoK90dinfFxXCaZZj8lMEQB4dqnP/bMKXE
XbISgEsfXUpnfJSPnHhEqn2K/B+yJQ8JKddNh2XDRj7AZAwvMbCBqp4d86GFhs/lWppIDftQ1JdU
svwQcZi/ZXGmH0OZHcoQWNrMLgns2+eMI0O5L0xU/8RXYtaTt/YVx13LZzgMuCsQCfdkcMkvD+zc
g17kkn/dyhHyqV2YUbgHhWMsj3kZwwK6uNQIPN5WBHrrlmgjajrVZ5w05l2PXMkFfAb1LKEP7MfA
spIJm+G0cn/K50TXT/uaMvtJtpZ1QBuPf8TkMgD2J8bZJpuKxxpiIQSIO8Os3UdvHuzDZPNE41nb
v7kF2rACEPCfRpTm0L9BXPljRNMIHVGrRalLrGiiWHHvC009GFHCkkZ+zHyO903a5ufbxywzcEpe
B6TzFoMbE+4sxy9WclbCs+4wuzG8YaX9Pgx5/apPZNhhmlMO6Zr6Sq0XjJ/uZWTRpjv4WeOPqXH5
hdkt7Cbd9Em/ufaer3R8bPmDLUNy8h9q7v0lX3rQdVF0cOEmGDbmzkn0nmG1eYwbuz3WXJBHuwrw
i9JI9Flz1r/0YT+estxAwiSe+5c668KnOVBXUxH57cpP2/tGa6drYyUe5Hx1wiWQX1sQm+ljDcft
2OG2t81jtYJp2e5lnShMss8R2KnVx+Z/NyLpsgodg+6P1/Dmst2oeM+twFwkO1eL01Vuw3EBLOvX
VyX+6CYHRlwyQYv1Q9xKl94ONvXarJJtphek8YSRpYJS6CoO7Ohe91LzzaT4lE1F9zoBTb+STftL
jiqC0ttZRsckPgIfbTpFQciSrghUNBfEqd0r/Oyt4hmOC7EA7YxtHwluuoApq4XirbugRPjlN2pZ
nkXg/S6pZnkIXCUmTiV/A5trcWaRNFv7jpetvQGGMHYEB8caPADdoEggO2P7idxTBm9IE4IgVf4w
lSmSg7n5amhdf0Ajo1ibTlC+DTnIm2LCXDnMu/JNjcHFaZGhXmRvaEHfnIcv8Bbda2/a750bzRcU
EGCwVRUUJSX0vlm+fjStzAsAJn9MXpr+arT5XSkc631uo46Vp9k+hWxgtgBpw7Oba/bBzVV1H/XD
AIXESNcqLIO48rptKWp6lijj6WnOXVXE0D5A5RnTis/2IBaQcqCM2V7cL/NkzLcH9CR0vdtKqESb
gknRW4uFtOP693M0+/dTpQdr6LTKCqEIG6cVNVPwfqI70w1yrV6/mlT3K0pwzvV2qK06WdtDWG9k
zO3YWYFfCO81C3+727gsQ/ogj1vE5pifpnZ4V/jujGWhH6NKEqh9fO7sclORlbkiemThAMLZMNTJ
jl2sK0TmPmNeqffHOrZ+TJG10pGQfiWb0Z3nGdvfGqv4925CItXsLfVgBvUEDZBfShY/f4J3RKVY
1o9lYdmI9R2XQvAgW5YWqet4Kr2tLCrXI4jxTIl/yZJ0H47fqI45Z00c5Jnaqu9+5rX7kPxfu8OQ
PNyrjfc9ctrPEa1aTVukuth7evhDYW4pFowDJAu7mKhmD9ouApN5XpqpmpG3LYp6LcfkpdM82HW7
dpOsvxSYl/EERqAOlfHsI58yC8GDeTzVyWB/KUdUNJMm+4BEO+3nATEfU/d9UX4a76DrNPvZYOok
HXiRIa2XNplKfka+bjybvvYxmZb+ZcznV6fR7R8YzZ247IKPBKX6dQI45GyNqXPCa0SneoPKluoZ
JkYNjV0pYMlGTHjGsFjPRWscu7w2AGFB673nNpFsgg6Hi2WMKex8YM4MO26FMzQBFTkkHfPbVV+8
sG78zF7c8hWknBP0/QBL3/vqy2ShHObEGxS2+oOdch3tZkeNQEokBZ+0wLNVBqFDXH0xZptAEbor
q244S5zKwCVqGvUbsIPoknRkzmW4VCGOab3Tb2VTTgq1pl5Z/YhBmyiS5U6luOjJ8zfZkm3rDnOq
Pafc4p/Tmi+mMJFDEQDdr3ZlPE/e+Ge8Ec/pf46fcW9cp723xCfUiuJ8pyc+5H65y03FBjf/fUD9
W2x95RHmBoSXkvcBPw25Xbt/7aCsHH00x9byv9Ja/zA48/CKQmX1R1yMD6mJCOx0c85rNu2Gbz5a
jhs+l+Z0kHf21vSgznUOoFFq+G/oR/fsOdll2GWaPH6CrErWM8lZs1K4WeCr20hYPZoOajppQ0Fr
ACy7YP5ktzzYaW4BlM/06rtfOv6hQvtg7WTZsPOEwMEchtNhqjGlSRIH/lTppo+JgroMVk8vMpRq
FUUy1j5yvIpWs16Xx5REwf2/nzGyjTCbRgKoRm3TV+KtqjfKaohq/YJ+KJKLWkxa2jIAmCjdsIdO
O67qsbaeU6sdn3yXq4rGDHH+mKj6X9IiNerQ9J9qnHBl83ZIKP6fZTPrUjQ9wDbuUHYaIAq4fBMW
W/NtRSXpQE3mzRmjlAuline2gM1h2pk/qJ5wwBQY4ELRv3d2h5GlgHwsxgy/7RfqtAWxUTvf/hXH
oGQ8o70xnm0jRcXQxERVTEIJ5Dk07frOLbNDqzXTxwgrbg202D03Xc82U0NNP8rV7Itvqu9hQuqO
ihWFjfBeV5o3TZj1YZXdUloMfhVBnJ5kqPDS7NqO+XYWA2TItnx1G+PasM7DzkCybmg2wYgJrjFY
wWJIhEW8i7vkZB96leTjYkhk5D8UxMIxTnMe2Xo4hypyuu08NsObju+JRK4DJwNYKooDSLhxhw3C
S5I3kEQD47VWdUTzaBlU7JcW8k5/GSFSPaM/IbglAT8Nu9m7EeePMNT1pykC5uvmusAVg1ZDDfNQ
I6AFsJhmNHbRWkvd6CgvADHJwmQIow4XveEhBLg3e3ZxYkN1j3An+R2yXrzTMLxHlie7djLDN2hb
pCKFrh3fnvyGdMefVoanjLvb12qVIxBld36QIcR+gmOQIHc4NXFF6haMTq4YMchpq9oMk1N+KM38
4SlG+xjWmn51eBLcyTjaieiD+2F7bGM7f2/6szOU1YfjvvS6R9okTab31OCtK5BEztB9/VfksZa4
lVTmgRoDGg2xsx4Ltb7kI/jYL/K2EiBOIdEPSlQ4bNOQvwAKISMSGRFrmredMf9a/asjL1FY6mts
3mSH7vnB3sdm9aijrzYG1avcGVvpKpxoyH0xPehdVq9IUs4XTQPuwnP1bJuPWuCq9wGXXrEbjIka
k1ZpD01VpUJNN/tZY/WQYRisKsOrzS/vfURvBdlJPX3w0Grat4ZpHPAIiC9DGkebIc2U65ijSWWh
jIG9ldvcl0P1yvYQUVbFDP313NTWpm+j9kkeNLIKdhLb5yzvSEG4frh3I0tPziA5tJ2ZuY/QNdSr
/EXGqf3Iz08l18pvUPTJFpA372nW5k0wZNva4s4/OUq8Rs9VvWhJbh/x9WoxrArzV0hLPwY/s3+I
oYPZZKsiTOzqe+CEyaEnFXYptPiLVZXB0vKVpLjI+Cg6rTr84lMvPMh4AoxYu7OTH7VhvtXSzVwc
DJ6hsCjF6QBocQpUvmceoHhkO2c37bsZgJNarfUsjNcFWjXbBY600PCcpP7Sm6CEI48lkPxDOu30
Z/PWKwt6hkcltx+Dez1P+Lj/+AWh0m2sAe+iGvTPjlwvL70X1KdbvMnd+iRew5vqYlvNBa/aWcZ5
FIesLhWUTWMKFikckj9iy5jGyfbBpHzIDnlI5Ax5iixEvspjp9x0df/5gtEuxjkUJTrDmr87nWXu
faFwFPYNCpPicoxCp1yB4YC10rjhqxpOOxknfU/RSkFGSjZR6jriSVa/4EGQnuX02gm+LAICXhmc
1UEPnY8p9OCD8IJuUJwSvyxObNEDpItcFaBv3wFFYKUegV6lvyV9UN7J0z/ay4Q/+jxX1e8Moyz2
SGq6V0dpH+TvMgk79wrk7UGzwhofyCFDvA8xuywry3MjXEmHul65lWW9ZGXSPJbOjEI4FI0JX7Oj
TUptZbhq+eajCLxpsXjYyUndL70DXDCfJIY51j3roUogQ/o9chTdZD387gv8wl5avAI7Ei28DHh2
rdtaSY7IpxskHrQjKHALndsxeIqz7JJKHlrlzAfDB6rsdXPz4FYoO5gzNlDv+K5dGhQFL/5sjQ+x
nfXcwsMPxUymBxla4km3a9gSnkMKakucjxqvuduTD0IA5LzUaMIhP2q9v8/HQHm35iTdxHlc3OPk
B9bcz7AEotj8zTIRyA0zoAQtvDnP4J2yG3H3PA61HcY8uEZkLspqph79cF1lz+rKPyzLoNYxvA2L
Of/Y5uFzO6H+t9F71JcMsy33f2xVI3Kzo3maWzZGx3LUYYJauXVvxIhRa2p8kbcoanTxvVpMb/IW
JUOFqkGCIte63MkwZ6zOQ9fc17G+J8FmfLRz1JG4aoKLW3j1idkY7EB4/IKX+4fcCPweWoGeRUU9
+hzaYAe2HY0k/ILW/G2o11fO/WwkP+WKqAn7YFkWOaZygYXv7G8rJblcmmwNesqUwK7/zVgplZcq
8JOr5LBI1krtGPXGmfAUl7Ey1y6K0rr72teBzDlBhVSziw9H2Djg5spB6Y9IH32dBv6qofBen3w9
fnaBDwqbPV+42Iln6yqdI3cnm16ijjjCB99kS85piubLFE/xWU7yMr9FbC6L15QzVexjZnVDXjo4
tzMcF7IWOS5XlFzlQXbIM9J24b2dZTC6Jm+6861Y/9FvArHOMuMK0b/ecB9LEw6r6wGimlVTfUxT
ctbmkKebpAaljqvQCwyh4K9/nGDmgTEUXew0lhO3rJw3CwvUsvMylA0T6zFxW+CBEXaGg9+G32t4
vF2Lg4JF3d9iSXHULcRVO3P8KfvlRBt9rFWJreUVod6Dw9rwyQmG7lkT0qny+p95FpbYwtwpwqy4
mwXkq0OsQPYWKXlVu824AYxR9Fqo5qbNwSNBwoN5Fu7qvjFYErbehx4uYRUZ1p2apJ9hRs+Kn28q
XxuQQXttxJ2DvUL3QkMqIMhGZKKkCS2ij3XZI/nofzcCv0aaEq+ix4X0ZXUFQDobQk41uV/dFMGF
hB3OxdG5lQEABKSL1uaL27S/EEievlmaTwZmfGswU9rPVA/PxQBafTcR63gcJSTPXyawSTAmw+Is
UWqyiW5zcZYotblGXEz2sjfFbj5OsrVpYd806Gp3clTbe85i5aHi/1ReorpbmlrijF/lsML7rs5g
YOYSjVmRfOVP9UGFV3uJol7ZlXoX78NaRbzRb8e9bWrj4wAfSO4o5CH1EmutV1a5rQW/FuHoiSzv
54haMHBzMSK3pxKlRvYhoVO9oPecPxqmxQLLiJoz6634BddkdAej6gOHFXPbdGm7a2awJKFtbV1W
PTBT+u4+zmrk63q7QWtIJJQLXbuAYQufE5M9gO8jz0VyBe7u1Cg4RWMKI3sj0Rso9IaC55sabvA8
N5i+VXbyMNlNfkh8ct5fqNQn+zBFLMZQcStYIKkFYn/ULGjjb0wxXraRT/27PfcmVpqoNMMFdwFA
wsUNSgWt0wxlJ9mUEEgLuyN8Bp5lJPNKBC3F+FiMtzRsIW7j5RAXA+X/MN7IMB2NwiLZ18LhuXcM
fa3kzUzCwsNkecFQF8kQkRa1SbxokXI/p/l0b2R3cn+bq5j7llS2VpHYARutk8PLcO7lDljueZ18
xpWkSh/keCvGViGHf7y3kbY9UVD+QGBJYIjV6iWuOmPnFSBokWhstBXizfUmV7V5ZTes5Za3oGdY
1sUjqxSZYUTHCcYcAgDc8dYBW/hHTIHqRxcRkkufOgLaxvtW/Ghpyk45TI5QMmtdw5Te1UYNd18s
I8caQwovM41NFHnkZn6vL+UZVxHO6Z4Jl51157LkXKZNzUFfTHCbCPkxvs12CqANz824NVFEp5xN
7I9DMaACluMuL4fcOqYRhas7fv/GvZma3/2MWresiRRW0C4wiC7SEO8XHbLm7yxerSLo+NGwjJbV
EtntieKp7PA0TLZ+Fm6K62KK5c0VBRBzN1hQH+QfrIV8fomLCFmqzkHd0im3KAlay59OAdm5yvDi
PgzJGDxMISYiwzRhxqggsy7W8BGK/sZazzPEmt+iGKzUdzCJE0wLNvkhP5B1rFJE/lceYGGRyu6G
muLSfUsOyNFVNqsrF5mxZXswhUp96nlsyv/2jx0DriysCCLEb+Rbcc07rFPis18hCuzmlbI1bYTl
0FUVW2xn/AvcE5tdSPKaBc41qOwvKM4EGOs28WEIVQMzZHR3JCQrTd3gDOZ2PVQlCgyyqWBDKEek
gP1dNxPasZF5kYeh6n/lpC/2t5AKNuoSTCEGoKb3LuN5psEhsGvkXnl5t8rCszxD3GvemBnCUbeY
7DB1fFxLypDbNA+ykx7177ffdJMhW4cQ3HskLoQInXJIqpKTDWGGq1fp3RPKlgn19IIikI/27shu
/qeNuHgx+j8jC0qeOrjJK97g1kYvjOZe1YCKNqY33+HhbT1rxoSghWvHC2bMQzbqPMf1FwkokzAy
H/e0LEfNA6LseJd2pb3NnxHAD8H6Ft01G6LvphmJpXqYHlDK6Ney2YLUWedB6e5l0/GVH447RVfZ
yp9nz8KLUKZF5h5hqNZGmCczdMzPhG7SXBQG+nIPhjEk9aoS2kmZ1kdHqaxEGTFfdaG+VQWPQbIV
JKNBni2HyjK4pUcvMn4bpuh+vTHyqobgVTQXLbI3SyHjX800qPeD6WWrPmuCZ24oMW7A4fQV6bzz
1Ah7e2cI7xxgUz9nY/yVcmm8lQPursD2Iwo8rbND3LQ9Goln4p+GU5peKtnWHuqfaZd76cHOSJ0m
Vv2t16dx+DYDjEchCnak6WonlpGfh1uziCYSxbKd+xOuIuww/tM4GdO7DQoKwVnep2xxs4JyrnMD
LN07eWO63cBkr2wGXqBvMIP4HHLraCzUQzTzGlRTsfGhyq5Ros0XzrM8i6OrEjnl9RbmNvTnUGVm
/N9DOyv9L9bOa7ltnlvDV8QZ9nKqLkuyLXfnhJPK3juvfj+EHNPxl7/N7BMOASyQiiORwFpvKT6E
1nFwCwb0OgYTco5aSd5gbZwepbEbrny5dnlvY4nQ1Jm6osTbPrZt1yxGVmTfah7xF3KRaygLzUxz
FG777zb+cs9lV+jLprRxCyApiKdDYS598AXfJIQ54o4kZAn4cOMGrbtXM1W/Y1PMnnqKgM/0HZX8
7j5y8mbvuCMC0GqjvTQ6tZEpYAhhnOLRkV+jg6eeLJNnGXBy6Wjz0DxJEy5oPjT1a1MNyXHuEWcf
QmF1rfAd65dzH1mqlUVN8DYoq3zTOIBVDDMd71u8HW8dNDqBM4/3nWwN93lltOw8lf5KNM1c8vcq
axtQgX5dLLX2SVG78k4M6tNepI/JdosmqzYecKPx7RLq1uh0SvCPxGBpsSarE+8AoBfzShJe10h4
IewchDX6wBJgSwrMR9EalWC4FiG4uTa7MYp+iP7LQczCMCdbjmOks6qS06sMzNTCzNgC2qrT3DT8
IlcwbNpnxKxBIXnGrzhaGpKc/kKFHPEYd3xyHF0lEVTq18D0Esxk5XZ9SX+NpCNTdxVNTlZOV9gI
s4O2DR0HaEdTIRqPM+chbILhxQ7XyRQ1WOPvqKlbJ1PyZ5QUFNLHa71HjS1S3uJav+9YBv7KTeA5
SsPKTpDOHftQv2uyMMQdt4VyMDVHwEJ3LUx1HGHHU9C2tKwBYzXFzDHkBV0DqT4YF1qvqntvGva9
rr1W2vpKzL/MyCpMfODYbWKULJkxrLoWD5wLj7rPQL3kLaY5Ud+Tww/J90zS79nhbQkMdB99GpS4
xXA8Dfuu/zZMxgcW5TTbHjC6CdXi3GLlqiB0V0Or7ChJfqoFgPc9mGZt7D+92sX7XfRhM3LIU9XY
i/WC6CpCqbvqUdT5W9kiUrTbsTXlXYkbWLcQIcBecFEQG/b3YTGghlmGzYfFU06MIlR5mTyQEP49
A99VlNjZmaNVGx1GD53uy6lo51OnOGtecZ2UrsS5LvnxpdeUUuLnKDH8KUY0PamNDugLvyaJU17+
aV2b/tRCVMEpBb6lH/72T56yFHLcppdJ4h8y5yvEhC5J0YG2BpQgc29yZ5JtUAletm8C1cfvWXo7
YM/BKLIPnr+Ze0u7UPCtnUIvAWJoUoxJLAw/tdzYVhMQatmM6ZOsZyYo7do6D1HAwUVtnMXipRHw
vQ1t4+oS7vZeukemGk37KT6cDnKlkbqqA3UlZogBz5PSpTXdpi2kdufm0mScA25hcjxQq4OV1ljE
2K2LNLSt1WB8pt7EjDycWiRn/XnEEPGQLKgBdSs3qvKbOtIKMCFh8r2k9J+GufqlA3K1HsPEho5A
6RT/62KfaeqikJ3wjKWpBsgIe6nN2/pe6r4iXxA9u1Gb79vJwkRI3Mi9RFqnTxYFZY5N2lkumJoy
sXbqEF+NeUstVLGN9RBEuM/12JrlJfZ2mWnyhbXEwq9u+CZ2NrIPvNC1xWQiMiUSWLhGmERCyyZ3
ELoqq7NiLXIHYoTGPPI77PccOICkQKJUo3zVTtzQul8I7K6gUxcDfNEuQIjc1Sd4Rv8eI4YFE9tU
03/MQ4Ikwi2kundJ6T2YnvWiDmXy3Rky9N6L6iFpqV+AoXK2WZV5CyMDsUfdK7gCo4cdXD3YzwOe
6SJHkKKPsbBNozv/54jGSB6rMqyxuGyqm4uGTw9/qW2BfdiKD4hZSP9MfYjqSsdPcfLUl8qDsvXl
is19E/ibVMm9oy/12ZFFtbVuo1J60DR4JGrnuz8NnLwV7afW26h0KoX8EE9zBn/0jmjxZEe30y2g
0q77AFvibU5z/DRH3Mfp8JwM7eBJ4QF/AqOqrNHvwOBzKgI0vUMRAN1cjVwn7bFLf/p9xN5sarkI
jAwLMY/NfHocMsxj3mNF/yVEd7trVED3jt3uFKUxf0Sq8ZohBITmpuJvqkIuDo3W+XgDgNKgVqu/
TqFFOo4LN05+UZlzKpyXrbbeouw6rHl3YzehoKTDU7G8D0vja6rY/re8LTBw6JX8jNVud/BQZ1yJ
dFyg3FIaML6ElfYahK0ObkkZdrKLsEwwvRRxPctJY+CkgERT+JA65A+lsNp7sqXDZqX8xhsLKfhK
sYqV6RcsRc1Bf6obsNAgv1EmzDx0FeMhQVwR3GG0ilSy5mMgof/LQN0Y0XFybFuOdm4cfEW/rzQ3
uOug+92Qxse9BRX/187HsKdwh2Yvmmb+6qrkybwiRRM9RmqSJ4r/6nckNW1Dq05BaGsP+ORsRT8a
dTwHI4dN9HSx6SY2KKgFounmrsxa9yAOph27iELrb81iCGH4NCrmWu8hJaiNYGX3/aLjk6+H3G3u
Kx4dV3WPk5xoqqPaspDDK8aLpGswK+29kuUJFnSY6YhB7IJIyhnmUgyKSVGreliKSdne1Rt2MHrR
81UaMcizWutOKrpoD73C3/pFVD2ZJVuQIq0eW1vtrqrJvW7SL8yng226wRUPjJhXhW2exUAqS2DE
HfQsFFetwqU/iRQi+uJvL+3EVn5EWWNduULOcJqHePNSr0P5RlwFxTP1uguzTSc12aaFJnuFm9SP
OoiS7zgOPPlulj7qbaFsa5MnRxiO7n2pZX8LKPqk2aUtmUnFijaxji0sNL+fgeuCn3TAQuqtC5M/
1r4FHdj3xgvUx67ChtVL+EKEvLe2eZ2qSH/04RF5dbgiWledR8jmgNVU9RmdlB+IFXTX+VTxEc9j
v23WWug0Fz1RY+hQT+iac9g/oqkfYPWjZiCrY/u5Nc29+EfBRGEnHCOH3KY4i7A6S4/yhEKwYSdl
sq/dilZaGM7eDkzE8adBwBz1HQIN/bLPfXk792EW+HmWoanVQkwQYUZv4gfE+uVfzmpTSjoQgqsJ
TkoBeZ5xaU/3KIfmwNPCPQKO9O+7zBk3hgNjRu5iFox4XvFjsvjqsR8AERLKG59cCgvYCRLSM0om
zztXyrojIflstOw7fLnDKalxjr6NqFU7KUmNsUxRTIsjHC15QGiEabHffwgT/SKsSZB8oHo7vBQA
ZEWYp0RvV+vfr2ZNVxPNKSwHb74YgRefXJ09fCwqkLwwnk0KRpveQkQLPB5bAcmfbHht70bBvuDR
VeOl6DeitjoMOtZykc8qv64HZaUOebYXoz3/mAK1yjtz6PWz6fbAYriYGlJ3hfTlrUUzH6mHS3bp
HkTTa3/hWVuAX+EDuZ6xylXLXJQhasyjl4QvqKkh7aCXTwPCateIctdIBRbBS9kjXpu22bBFTiJ4
Ue3oVZH09tZKbepFebQX3bVSDPukx8lFTCq8Hi5h7vYHMfrnteUwY8k+3bNKjI/XRmb/tbHq9jaq
s+5v11anT9COE0/x/dpN+iJ35Ng07Thamo9CCwdZrt/OtJzniKVJQsTMv076FM9GEYgIhruKtQhh
vykagVVGxOzejqt90DRnmLfBta7UjbISU+AELaTO14+dXhg7hFyfAlQ/kfmUYsqHyCW1cmngLVTn
6U7Kcnb/bq2sRIzhGPZJPTYYsScHTbFf8cxC7mGaLg7R+5k+mvGKzEua6P0mnaSXfJu1S2v5Z0vv
lLMeS/fsntFF8itkEnJckgSkk9rapygxWUTJ/aCig2rpy5hn1pVdlD/Szgi/Tif57xOdVIHoESej
3/wQJ8rvkyn4f4r5T7cQFwRdeuJvyhJRQgtL6vJhxwKgf8nSfhendfDQJFMFSgnyhegXYa6G0IDJ
4umFl8vOd+PwAZzaP8Kc6WoiTG6bD2FFK7Fp8pGVnq/2ftNhQK2+//NqtiPXa3FTgzLXKpewL/YD
jMiiAX6DKGSJpqHX0lGUuWIeL5dRIbcwjwohh0Ey/1/nio8hbiSuTF1cOs73nT/kfF8x2r1/jCGo
2y28QmsZGTaYCcc5GWGn38iSqd+Is7DCC8WN9B6jlmmgbQJrUTiqvEjHut+KQFV0VmWxis2yOs2T
/9uLTnfzsli/mS9cpxFGtuKe7xe+9P0vFxXzY4B1l0/74aIKSGLZ8j9+Wl9DccDTpMuf4BL7+Z//
/ncRF7VNud+KDz7/m//dhT/cP3XNZK01KyGA3/rRc5OHMraFyO9JNh66ZDv9rWhChgPwkZQ4V05K
fFVeu+c8oD4yKfeJiEz1P0zH7vMf0+0i/Ti9MrOluNj7dBxIxkUeVvLJa0himhPIOdK+JuMQfKdK
yjYWRWo0I23ohBg4bnO3je49ys5/CY3M6i20N+HjiNBBKX5GXbfUrSB+1DJdX8cj1A+8WO0DwD/g
p7jVPYxT7q0sh44dyaLmYf8zQw+KniTZ1iyPFspU1hing5a37lLtdMzFpjqIUbZoFKEGqOP0ei/C
RL/lGdjsSCol0xa7lgZV1oM4mw8aHgjUHO23kHngU7BouraWLxMLLCBV4O4UuSWMB8/5hsJwhTDK
72YInDsDv2rh99dK4zqjooCGSAxiKEiHyQ6yu2LxaNy7KIkBlcOBW5/E3BCQjO9IykNG/oVGYvgA
Bbh+KKUnse0WjVx6EhvyDJXaP0ei4UPY5zkCDcD3759zxEJT17XqQa6exaXN1LM3jmShez88/S8T
//qZ8AdTl36Pk6csN9lSvJ0wLJCWyPrrV+IdhpgnC7L2GRhacnTsgW/nxFbwc/1jlKKc4NS2z2xf
3qLksfwW12MKCk4OELDslb0ju8Z92LkvFJT8b40MZGvUOhulU8jsw4h4nxC/DbOfvWxnX/ppInxM
ZV8hfnBv+/aLGAfJ8nFi6BXo4UxXbNNfYmIHCnYTaE/VaLRXVeRiZo5AErgZBWKVwSuzd5/EN1gK
nB917kVPlAiKtWp30YndEhadf5lT9E/CmuJ9TjvNqf00OvVFlhysWhs3arardEndsOgocBOyjUOb
tPokn4Cce8lvzKeq9hrLSLlAQfEWTrnI88ydvk8vOXoCL9jM68tWbpKzNobRdozwQdaSSXwVLC/K
4/LorEd98oXs++imsnqFIngXfs/1vUBySUEcLoOwH25Z9jv7Bl3ZTYK906OZOy8iQjHUm0wDqZk3
X6V00G6jiek25hiyYQVA8ZaW6M/8DGOCkddqLtcs0yV8Jjd6rLhLMSwOpqxRvU+kcylCwvC5NzH2
BhQRnrQqM/dF68k7Sh3DteHo8dq2wuqhGrDF8UHtfUV46JSV0/4sYh+v6/KvPBuerDYKX4dBKZcx
yP47T+N/s05szEqattyI37Y4pGbeIzTLT93KvhlBWh9zFNj2MguIhUdSor4fBlT/nRupJZX3DXnS
DJV6OJoLoWsbhs02UOzxYAmmL2p4+cZqQgkfzFG/pqysoNQaeIewBBw5NPVj6QGRjCy134Uomt1r
tvITgYzs1ouiYZmp7RJqK+W9P88yfUAByIsaPGOnsz9HWS7SxybybfTPuEyueDzZ+KVOsz7H+swK
xfw/r/n5jv8qzsuPieXJxTcA1jFEF12+422OyF7V9agb0zSNpLnpM3zuY+xAl24xtuuANfW6qyLa
eKVtKzaBNyK4Kzw0u2QSi2URKXcIdSVbDaHVdU6NBWHEryT3nHUWae3eT/z8UR2NEwyb6qthRwjM
I1t1MuEj3uL31CzEQJzwsB16szmn+KIecxPrc3Elycr3oMAr9MhzY1cXerupYkv7ouurugDEh2ZM
se1N3jmQ+B7JwCKhEBc/BCQ+9RVrmyXGuBaMEbPy/Gl/Fx8Ffn6aVIGYynyqeshGjazGLmdeXsKP
DunrRZ8HlvXDaGRV1G1sBZyd2q/l0q6A/IBbx5FgP46uiWcARWzYyCjOVG5xjzfZE66QP1MzMr8r
nnQqioonfKHzE2s1UAoDENcwdlhKeDKeUuGh13JQIK7pLPGDLK+N0QOzTwJr3Zha8Zrr/jZNQuv7
qEpQJqx8vLNGVIvZRynbUCmLB7y8fxpj6N5afoLMcQirQ1WNb5VXknd2SvvB9dR43RVVfq3KXrxX
bcnbd2bfsDM1g7WRqsGjkWvYyPIn+S6NLnadHRXt6UpVnI5v4u8BBhyoqlXRUtVak0RV719n/oAO
pt6bXw22vjaPzCeq5M3OGHvsEL3KevEpR+k7JzkJ6G3X59qDY56EWrBoAGMTIyOCatPIh7DkJAC6
/dvIH3NUyJgwxHgiRj3aKLnRrCm1qK+k1VeCndGVhb8ssPC8/c8RY5ClB5D1pV8jHLXAHxazkBTD
aA+rzI6/CYIYG5tLvwxwITZRB69JSfUaKGPSXyLiojvIhZ8/F5jZb0ixNazYeuVO0qT4LSIzz3Wa
24/YjzfbqCZrqpS6e2976ffLTZrxtfbH7kGhmLurACluEUa3lsbEHgTkd5toln/nWXF1rrXugdpt
/iIrSImRnOBtOjUV+HqLLo2c68T2jYeSBK/oz9TC2neSUsMgMfIXVAsoIbFGO4pR5yVDz++lUQCD
FDIu8b7tZC+NIeTq6n4v5kAn26idVDywTcxvJBtNYWytk8dM6XVIkxmy2WfeousMD0v8Tzkb1Y4z
PzU/9IVRhR17jlTcXKjD9zpfJdnAo+K9NCYKX6Jp9pl/bJoHBWrSsVBHknhp8tD0OYSVqQswc03d
ZTqdQ+amOLMlnKwbeG2rTwOxnHVoq2OyjdEtvJC0yPtDPB2qyOsPhg3b8NIZlMmyUFR7LwbmEDHj
EidGLDFlHp/DQY7aSDp43erDtcWpE0fOAsXFYRUUinHgoWIcxNl8mPsiP3wkcUsd0SjTcvG3kLmv
qtzfMbXhXeYNff+jhr/5UmLJVeBr+CWLE/km18+h1IOvyTV9nyKFeYFpjU2CAX2U4A8GxGsu5Yoz
0TdFmKCujqKeK/rF4c074PfoPPC5bOzcvrE2DVeL9+SEtIv6PS6XWPLUtrya+xr4Q5Depa/qJKE/
91fKxuml6KKsL7rhC0U8kKt6P7aTgDCZ201lo2INTaqNt5S0isWlHQx+dq1YZXbdv4+IPtjonoJL
oZpdizmhjv3kpdOH5bsOGzTWcZe5cavGf7GtLlzLNVIXfdN0uLFFkIfBMD0brnErUOvwfW8QUHoL
raMOZw6fhLYFR/QvoaUimUv2uvBm3bgCeI5+juEbxtIKcYufhZ4v+s6kvMgVMDAHfxoQF4izcFxW
7RAhvg9aUeB8OqBhy7EDdws3EGSi6JzhioZa9UvTKwBS/gXgKPrmK8xXFXChzhr6A3vElZ7HzTbt
AZ4qtpnewfNJ7yJot9i2SSbvsiS7s6M2vSvHb5XpObeiUXSOcVUkWFpYhoq8vkpxHei8b6+7vJGi
JZX8ezPRuqO4XAC48xo63Ea0xAXmu8bA3ddFC+l8VvAX0v5z08kmjJ+jh8tZ2l+MVqhQJonbXPlO
6cC2FYz1sjW+470R72tPMxdOGisboe3bYO9y0fw1vErfIquUL2bRX3F2iWtOhtxFl9C5WwfbuqA8
JV52PSDVZTQoGGlPxmai6ZR1tRcvSb0b30bnZjAFV6ls7C11Wvq55YLtU/8T3NO3WKujlyCxlOUw
JvrZUeoJt0o6wC3t+kp18QL2sRpEk8rU8UVr8kdcDrvFOPTZt6HEYFOBSbzIS8oGcYCfj4Cyt8AC
rKp9iMe8WatNgpRI5bWA1ik+QNOnRjWNKvDgbhup5KfL4GUCSfHGrYbLdKXwOgqUMDkT309uVQku
TZEWKDmbPTS+DGfLMnV34HLGpWgCj1NOqqG8ilaD1fd9bZPJINKLFOUh01r0jGX15hIdwTFM3Xa4
CqZBtfGLdVn1+jqgIiAkFAxcEpa5VZdXooklxFmTHe+MUVDyGFoj7zF0F4o2HE/4kpWLvhuz5zQs
jK0z+u265f1x1LryV+oDoRIHLbPrfZ+wbWxRGZj74/cI0SdGES7FVlN23XU5FjyX3meIgU/NeRog
OpLzMPpXn+JEyHwjywR5s0h65dWFCrCdP8t88/mi4lKXZgW6JK2Q6Z4+8r+/hTH9axuYbEiaNvjZ
gQappNJ8SIbUXDbaoOzaSjJIrMjlRsX+Zi3DXn3wAkndpzwLlqIJV98+Sar5IlrYKph3USsvxMx6
mi57oOg9uziLAMl1QSzp5nAMRgP9wJy/RiEN5QnI+hrDPowWh8S/baZDBOBqNeq+shJNMSBC1LHd
6DZYvXmCr0C9ptQKuW26yOXQI4NW1mmNCUqY7kSfuFL2+4aq5a/bjqop+4ioPiIyFSwv5VLHxoyN
qlK/vrRzh7cQ62pnN9dPK1k5ggjPTqJ+SmYhOSMjcIlPJTc6FqF6L4qzIsCr0M8jTY9MqaFK11CM
luyNy6MAtqKbPEl6k/24qgv7It4tRtW6RTtRnF5ixOl7oIDGlmLyZWAC03oR/hrW6OmrttfDfAPq
AOWG2rvSNA/T3Cr3hkOjj0G+EadAd4eDLymQ6BEfI6GGIOkGquc2s23oXYPEMwHFFcPEYj5DyKQI
Fxm02gChEiDsbY0+5tzXI9w4j85n/01c+5e50/U6DwSGsEj2IhW1VbZtXp4pr5/OsipSX3tZTxZj
of5jtJ/6xmn038eJURIWb3Gf7jHf93NcgAZbhhD/lKsUOiC9Ua+wNQios5OvxHs9WsHqRrtyalZp
BfunsTC395ukXE7BVqr6Z6EqMgeLy0FRfgsWo2r9hQVXc5sr+l7F1/spLLv+GubG99weqqcA77uD
bA5oEk2DAS54e1mxY8iejMZmZFGSV6y1GE0dA9u+xEQMYApu+nHCBPj5FUvK8ikNJRCecu/x2J5G
w/pOR5P3VrS6KoXibfT3vmPVj+B1RG+W1ubZRTWnGWwHHi1SNpJWBhspDZojBdrkgLEZDkkUKu/k
IGNPo9XaF3R2DpbW6b+0pl2naNN+g0SPtRN5p3vdaIJ15d1NYnlYmHvpMVXQIJlaqoSICvgC+Mei
HQ5qTUV3CNeX5qSgIs66XrKuqkDbXrJLntQNq3roEIzrFJh7aEfjqddc68GITOeIrmOwtH3t3rEi
E4SaUvgb0gcsQ8Vay5XGX4msOFesdeoF+8zoIBxIDDnLNmU3lmvR9GqpxSq0+zXitAGlyTgoiZvf
C++ScbgxIWh/NR2WDkGRm49hovWrytGMGz+vdfieinElZY13NHyw+rWqZ9CyCntZZ1b/XMTuzw75
3B+Vly1tZ7JmUKxu6+a1+dB1LKlte4B3M2R7kUdxYvUWAdv+jHJpfj+m6s5vkCcYbbuD5gBsVuRi
xKQUZ+KoBHZbLv0ixrk9r2B416p1agbPPs3NzC4WbmTWx7GQ9BFcI3FF6HnryNC6Zemn3TrKZHuB
YVl5dD35hxZ4OPf1I6b3LvvhoylOB1PNMU6Oi3Vs8TnK3joB8OFu01lWeu04/YF51zheBZ2aTlOO
eeH4FbRyhy8u4gnW0rXNL2Zd9Fd+NbrnjMrJdVfpoK0K6Sy6/NaxdiPUiYXuSe5ZDFhx46xUr2K/
PfWJQ16YxSJygcH11HXCyTBxlRRheeMhvb1MZL7l5UAi08t/VnjULhqzNR+VCKvtoqijaw2tyH1Y
GWzgfPKzK98eixc7tx4N205/tSXg970UQtlEZXBEv0LuyaeiJZYb2OUpRuifKzfEkopsAtJTAItB
i82hVuxJ/ExDaZdErY8X6e9QrqpJdvwQ6OOwiDK32wQZfkxtXyYyFLtgiRLJvYlFGwYmcrlWC2U4
1dRYkDprjC2gWY23bmQsXZdUL6TXMzwq/ZeE8LAbSPWPeKKkRGlebKtCaVb4kxXs43GltUq7hASL
5b1I3ySKeSdb/GvnCA+ZlQ8Rhm7f1fxnPaadytINX5DtB54QVQH4HuwS0X3Et4G08HOqWBoSRIW0
qv0YT6g+MR6aNuB3NQk4IpOqnfh6HJNJ/1F0VZqkrJBQX/qK462hRPZ3WlYOd74kkXawjJPoAl3Z
HGyt/sEXMUvQtELdybSdaitiRQgq7EoNSEo0vHAodpqKxr9oioMEbhWFRozlxSSnLcMbC1uGOSIt
4azqRehfPofa2M/hBJAAVtqCBjbja0ORiusKduKyNYLgm+dKexltiCdoEOY2aw11y6vPe45tIK1T
gJjZuYCDa7lfOPzi3/VLxdl8EFqn6BYZy9F0i9U88EF8lbSqdlTzrVub0gbcJs7EafDBaTTHywah
wKy5EjLVFQJdOwiQ8lIwiir8dO5C+BaJRwGoBcaHkhMyKki7ANDHmXyrTs0cd9K1y/OERxqyKvOo
0A4Qo6jYkK59DxbNKKmyLclQLHnt7GTLo/pjOklB24oTz0u8+zQyyb0tAjYcprHKmtF+0nST2nqZ
gta0g/IISidct0EVvlbgIToJdn0f4p5uKdQ+a9XVtqBQzF1eptGd2WJ2J0LYleLRPloPqcraRtNU
exVQe3jWHEtbDZ4x7ERzqCHzNBAxT6Lp6PWa5658n6lqce/oFf9LivQ04v14CvF9X4imq7fVTlyy
1PjzvunYBprdHU0IC2AB5eZsxkl9SDob58YGVXlJBQurSl8MZEbWYScFZDKL9F7XnG85ggwvMX4N
aFs3LyGu9pSa5Pq2mw6NUSLBaOeHuV9Py5S1c6hCrSBWHNo+sG+ibDP3iLM+DpFLLOB4zgMxJZEr
dcxf0kYdVvyx66XqKdaYLuJSwf6k9IDz49GOlYevB9sMKe9u2IBLNRZCCRihlOHgWdmjaA1KWJ3/
7ConhSypGy9RovXnRDUkzb58nyRNToRD3svXSfjmaI2s3l06qO5eiMzOmrO2M7qrIkEiSAxUWY6z
X2wCp4st/3NwnpjqdTJ+DX0S7pp8uAgCiJcZALkyWbEkjZCq2UR29wtPNfOg2o5xKKezqgSxuvhw
KoaCrjMPLtXBXaZXJ9HlSUBGjY7VjB/J2PsGTbJHHQDhmJCmZ/KqkZ/I6pv3omOsGw9NSmzpuj5h
4YF3W++v9DLPFjo2q4eIzTuqEH+cYW391gfA5h+j8wzPjZFslAfQuX+J6/LbttQDSo8E/PtQccM5
7tPHETf0NOMFYYP+KnMr6SQOhYN8kSLVA/arwErmgUvT71kxRhkAy/cZn+J4neJxqZ7mbozGrWWJ
0xlPiKIMJeAFeUGhdigO4iz0xhzPw6l9OZ3HMUOol1poaJc5YsCOSRAvxKk4DGpg74JM2dXj6Nzk
rV5ew2RY+HA0k3WM6+FmCDq8mSc7PBEizvwesU8kWLXdPFBFzWVuO11p7hcXya0yXX4aSNoSbNR0
ETEgrl60MVkLFK2tUX4tLKwSw6TKd1Hp52thpDhGUraswkA+CGE6x0hWvhSbD5oOg/4vk0SUawF/
4df7Lyd5Rqmfc9P+SR0FmwLbQb2Eak6PBfkXrKswQTat4qTKvXYs0bXhl+crr1rvbOSxCX/4JQ+O
NsAHQEEcfBfJFoLi8Dnuci0CSapYFTohybhvOixbuukRWVaJfpMqDfJ56jjJGLWnxjPjJ1nNXWDg
jro16nZ4MhzzIAJqL/GXcRI0N4U/mEdZzRIW2VHxDbmiRcpNv1Bml9YDFJe90vXePY/Ln2KmMVEJ
jWKU7+o2w7m1rw30q6P2i45sj4gg2VWidckgTG90gjL/IeyNiwNGqgT9TlGxfikmEN2o4ral2nCw
zE72H5pI34l+ETZo+FgZE1RPthVQdw3uM65peeJqn8KEpLEyXe3PMDVOXlicYgrN7uUmGhCWk4u+
XeEkBv1CJJXnTpFUFrnoeUAD0H5xKJyT1E6IiXRSQIbXZVRv+akM28wotW0R++Zz0Ghr0v3jV8lF
vamBsHWUJSk/G36SLfxqkL9SBUKQIEMht1F1NIxBxK3EjKHB3Z3f5AvFyQJ1m6vAMlwUTEz1EVKF
c2kKGa+5eVGG0th1OYbjXrSw+yqsrtruvsLda9GEdnJrxkN6O0boWYPpfozicria+zVcEncilv9W
9OP6P+IufY2qvcV0STFAIdOCtdsb4O5lqDgZ757j3Awx3RNNJ7B4006HaPJt4Mu91OMyuYFIbZ1Z
sBv7fIAiZcQNLK2YzPHGcNJi5dVxEy7HDMggzg/59tKWCvWr1OGHiXiEdWbBZZ0TLHj7wvdvxQVh
mxfXyCZtxZjCk2ideYW7zZR6K2f5+Gs66WPjctL+PvnnkOiRW2099l1wMxchEr/P9uzrvoquUbgh
vPeJbw+Gorh3c48PcSK4q63qxney/6IfaAqQD8cqL8ULUXsIVHd6FSu3oiZx2X6L0kYMsWLvquOt
2VLiXpSTTsMo9d3GazNl2XbJsJAtDI1iw48f/TBHmQ0YuzBELpGLuRgim6q87n33yrwS+5UCq8pV
a1ryyW2U+oQhCVvToPG/l3vk7+rF28sjg4WwCwHwZAsnSJID0J+pMhnU6JBMnV7UJgdxwNL57Uw0
Pwx/mD6Hm4o/bvQKSJw/SCcUqnmJYQcpnUaHtIuX5tJGjNgmlgYraxKB9RI4CyLmEi7GM1dTTlTO
RePSo9kLD0GUWxeFKiR1rGtBQPABoh5Mo/k+cxJK1JtX/K2ajYgYvT6/spvkWs3RSEIvH92KqYyB
Ctrv5kR+S4LxrSnQdnNTIOQ+BL/PTSfDKTnVU9ROg5hMJ9ShuIDRmGfjEK+UwM2wCOA3uJGxaV1E
BaWfGkyaudeHND9SCI6AxI+es0HC4tulqU4j6DvF5h7dNzQH3HRr2YW1CbzAeLRGlwoQGIxEbR7b
0rYeQ8c3N6CJtD3c7/gc8L+3CCc8Rwq/0QFF8NWrK3RwaiU5KdAXUWTq+5WHrvGXuq+W9Jjf86HG
td5V0nPRJere1nprM+ZGv+9qKCFFk34xSRz8MOts15mu+VpKiFNYkJ3QGpXzQ9WQCkM403l8DwXo
dAltdP3voZqbX67qG2+h1RTadPLbVXOz/3DVmFQVexCQDtnYHy3EfHasAO4QVXXSVTD1iQFx6OW8
P6La2h8TU1srVQ9TZupSvQh65efTIZpcL4OkX4nJf7vWZaLNrnWHHc4SdTts59vFYHvxZDSoPf4f
Zee15LaypOsnQgS8uaU3zbZSt6QbhJakBe89nn4+JHuLvXUUcWZuEKiqLJAtgUBV5m9S/E3YMnbJ
Xb+4Ft9GxeBYRsvOSO7YRLwHj34Zb3oHtbvlh6aAfAQ4lprZ2V9+jdKZm8O4cko2gbe+RH6cMiwH
Gflj3ocY8PL9Cj/7sDu6pW7sywU2lUCg2btZzeKxM9Xn68EErGe385208IJQzo2RfLuCsqYeCGCn
a9NeRlHOL54RmZSLSU+aZwiZVpmyRrxDzUAgpp/r/75axdWukK7b1eQCZTdBTI/XseC/CjbWu9Z9
cpOh3tdF1T6mNdoVUeSOr5MBN9cLK+NHXLXbVoqAdmhvbKsKfmo+Rqx1qVuvalikiLOr6mOeO9ne
StT+XBpeeaZMUO9bx4b5MRYYGLLVeJBDlU4OzrN9vr31BaUTPhSe4u7tGPHkPwa4m3Ser2yjf19E
JkhT89KX0Lb9o7Skv53CQwGk5pQl9lMILaVZd1Vw0CPAPWOFGMjcpia7IK86wEaOPnm6Eh9nxy7X
Mtr5TvWkzy0b9jr+FClT9MmflC9ZZBcAQ4mPJ748Rmf1TgY7yx3Pesn3TjqzwQgtBKDZ9S/XQdDL
cHx8Fb4pUztTD/a6TcVZmk6PgjAKfU/SqsPoa7IIt0dUrHZ+ms5PE3mHDeK4aIuTMl7ZiCR8Y638
CQ2e+ZejeWtgSnCKsjBaaeng/5t29UNZZvr3uTKrVYEgziuOaTr4c396Zu05bj21Nu6x4LCRM0dl
r3bn+TSwzj4Mnu9cguWTYwOOU5+E7A8VipxGXzr3SKab+8owOwztSPmaPaBJs7XMS1aY8Q7b9/6p
D+N04zad9rlNEvT23a765hTz56CZu19+mSPDG/Bd2/Fn4ilRsFJU837SSvs7+qgsbPQkfIvBPazL
WNOf5ZOLDMSromX6piM3ZmxKVuZIePCCVJvuXLde+Gj1FI+VIfEpmBvBVzMqbDIzcNTzsu2B788H
C6fkr5lSqOjAFGitLGE50mCqalXPfZ13D9CDWWQu/WC0nE2mx+rRWWaNFne1Zr+1C6nN0ELwSmln
rIW3NhUIXk3aoJ+L0M6/2LgMLzQ3x+uLs9aXxlpIcBLVQ0SEjpQXXywMfH9HUTMz1sJmu0XJtdzs
yqADW1iAnycKPUp1H3Zjyj0JHCSvVGtdxBb/NwtERA79smqyJ7J1twEJDpYZt4FJlmLSWf7lMjHs
4DN8/kfZTdhW4qwGB28MoITJa4GciPT7ne0cG9sfUA3HMgRRxxbD3qD/ZHrsVz0je4ZR3H8ashCy
q6pqZxl0dMCjgWtpO4ECoNTWH9G6RKJimVqbWftg2vlFBoNCUQ4o5GhrlnfONe+Vm36392tn3koa
bEx5qKe+Nh2lWSv6r6pPrHtpGWmxUpowYyGnOk8zhF1JsA1VF96VoYnkWmFT3a8ci+VX3obVZy3+
7FN9C1ZDOD20KNZ90/COXrdNrT1rEAd2jVkOdxpSgCeUedU9f2D7aLRzvKlZHrwZffDTybL8i0N6
C4ccMklouK9J5sxNv3J1td30MYwoO5iilVJ4HSp4UbajvFTcOQgAnUnYOrsaL4rnGfcdKmilgihv
efJ00/zX0WMkDd32Hy5qrbyuVLbObKtwo0t3l5WktWXHQlECm4mxyA5VE5t3sjuRAYlzUNy5xhWy
eZnm/BDqFpy+ZRcj+556xPg7D91j22NIIipjjoiQ1bwUdn/t7OrYXV2DJP4WOdTcIJ6St6ccQuBD
h2bhf9te6AXiDYinkt1drDAMJOVOcTx8jbBPPbg9W7uuMpALrOPoZZ6nuz7yynvpqjXjPSI0F2GM
qFLvGnN6HzVCLzj0um2enTCycG9KtNesK/pDbRmk9ktDfc2nSt1GuNXsZbQLyac7htmfZDSLyn9R
h2jvZbDE8yaIjeDFSJDVjZRf1ysUTcYeo3i5tjRe4mhJ8Gkq9TinxqIdOZD+pHhZupY09q0paWxH
49NkVNLYH5qS5P7L3Czm9ydJ7g/BocrSerlUsozKB+XYeO9DvoqThfY5VyhPSHUuw0VgC343OUhJ
T4uz70njeA+qWkWfnZpVx6Kx73olW78wDnaAisy3PnbOAGIHii5j+ayOiw3HaLz5UYnLVuDmG4va
z5vjOgnC/KZ/bOvohK0pVEPVODq21TzDCm+f0zyMd/6caHBX6ZODbQZf1Uj1ztJSLRuBZSalOT/C
vOgeFdefvn1q9XT8FioDQoeGUe+nLD3PdoF/OpYgqFu11icbL6BVZY3eL95GqJ1N6ZCvrDJwPkVw
7LZJPqd3qFsnd4uaoTvND1PqdNusBKIyiCWetMsQiaDrprSM/XSfpGG5tu38CSfy7l5EDocCI+Sp
5VksTSv22mPuKelaRPZybD2ffFvfljFveJQWy6fEW6jHJqab7m+Hy5vX5bwALTQBZwSzoW1dy0HR
6tYpp+SxSBXLac7K8Bp0u4aj4iNgYqCNeGexHePSeNN5MK79Qp3P0ozSYoOkkPVpKFEgV/vyqxUl
5purGuXBC7zDNLkvVCVP4nQk1kZyFs3TPoy7+nLrz1SAJ55R1x9ckUpT9Xd+rcBZW3gmcoBRYd71
cXFyM6zYwnhJ4Sz6lVR0zI0T2sZOROXMDqnOZvJ+ZK4LVwvtOaxAoCVKaegWK1PVmYLdEiuD0hWi
KBe4tvHgGdX0eMV2JFPr3UkSwcw8ez/PTbO6/heHtvbeluHOAMKHKtNPUY2HZpZuqc5UV83v1IHA
u6rt+KXm9X9qdIdmmKXRnYatmsyoIst7qIsawl1j1of+S+3lCgyfwX+iwKKdefN8GQrXfwI15j/1
yGvu4L5aa+mTWMBBqHEWdr6XPjmgt/c58NoQwQIuNIWq8eR/CwPEd6+S62jKJOuwq/hPqbWBBQFn
xeQO+3g5Q53m/Uz6bqNgeWLEKBPn7LdsvJq5brdk/J3HGhuDRweXCOravc6Cnj5q6gxUanQJquIo
XYiAtAovLjy6O129v0YssUYJ08615uZ46yvNesQsnKcxxn44q0KGjutLZlgVJg9qjVzC0qZ4pp96
NrIf+iSmkpgqiD+5OoqX0ldXRTOurpFB4Zqb23UtA9ftCikktWNrbCqp8uCN7Bjbocp++BjyJZ1q
fS3zDOepv0QoA3YiQ2RfIxqVOyBk0fnUdfFXL9KV18rGs82Lc2S4YTWdJj0ADq93xUtlQHP1Cgwj
PORFssn5VVU6+7ThuNJK071aEohSvFGz9FRqFx6O3FfS6amxtrIsa4YQhvy83FMycJ19veVuM2Vc
Im+zG93tER7y61c9yDYVskpvqeZGx8bHcLjz4kUearbJQLONKaHrhYjatABWN1Ns5nfgq8kYoxG5
avIKOVPp/DAu8dhNkVKpgr1p68NRQq7RjQUkPrFC0JROe5aDOcJnWc12bJYr6chURJVtYzGxlk5b
Aq5h13M86NuzOSTd+eOYTI7YhpSFHhw/xkdFh8oZKJH2PNRsfBeVo41AthNgOSikI+3lgOcWULf0
C4i76dV9BqTl/Ee/RGgmmkHLTBm8TW9HrDEUy/sZeJ12NhJMpOTsb03pU0qHUq6clonnbeKQG0Tm
KemAw9DkP/Lm7c8jb5NzCyTveiZ9zTJwG/1bn6Y7WG0U4+6PWBWdE50c1ljZZIjV9pDMoKpZW+YP
nTkYB51V453l9u4d6oSFvytbEEsZLl9rq7VClC/tYTriuGmRCcin6FfmqjHie/oXoVPyrltjZZf9
sOYFC8aP6RlANyxGcx5OdT27F7ho7gZbi5zfkZlvSs+Kn+cW+yF/rtTd3LAiX5dF8Kw0xsxXSJPn
CYOTh6qEa7rEykELBvsAXtlaSRMHZncT9oD7UbjkGTzWDyAxjM+VNbywOa8f9GXRs4xJS8ZgWH5o
/R6TyGWeWTmXvh9TAJjGcLlxFm78BkRhfgWzOsKrIUION706aS4RbQ0Pn6Siv0t0NzimTnPP40f/
XKsqxjlBfV8vSadoLvPH32Nl4sR32ANAuyBJa+k4EneqU1Dda1Fflc7cyZWLXiflfiRvCUuG5m3A
kryuigub1eRo2DN47ZLTJgrYUR9Fv2nQN2Vktd+7eZy2oe3UJw/rjmdlUH/JuJctAs9Bbj8FMDfP
eBJG23KA7IOLhbl2UCE8j66LpnjcPMgB68jmQfrZnpyvylwy8LtPIm4TKgVOFhInGKQg2JpjfPql
0tDl8Sq75Qal6Tj2MYlUYGxBpj2W6G4MIcaGrRroeycePZShiULte9k2ddxiegwxWv1GJg1hkrzV
z3JpG3nuQzd288ZaCqRFb5wBgZjnyvRwlli6PPS7Tq7uI2RDlxy6pT5aB2qP55FCKf93LBlkdW2y
zV6BYi22caAAwYyixZKstb7OmfEpS63p37p6ZUNH+a6arQPrVOufIcyo6bZT+zoOwZIKc91Hw+Q1
MRR9dlc0YX0qHaA/FGG1e7l22UfRerLDfHwanbB9QGbTPwQYzGwHnojfyJivqapqb9wj/qFUHLZ6
ujV+U+iPizq5IM32pWsxumqWg5zJwemVVZe6ykkMsKRrNDsVxVEqY1Otpjv560OEyD1WcRf54+Xf
rvSr4RhFww/pwk9IRXXCSrV1mUTKVjrlYFrTuLKj7LOxeNnXTbBxnTS9RIuWsnRhlQAQbfIPKFSa
zqa3hkeIn2wI2Ho6QIOjYa9ooP5I2da4K+6icbAwKVbJ0mTt8NWjVoW/5Bd0QaJTY/poTmdK/7Ux
wp/aOCiPqlqjWlF3rO6XcJQy040zBdEZRXbz1banNdrZw1fyN+Z+Rr9pJ9OLsDnptdp9MivFuINE
Va1lOjK2PNOw/7oUnRK96D7Gs8tl5UspuTujnW7r3GJYgy1ay2tc0fDmWhSc5ACzdMY+8llMlcY4
Vw5JlOCi8Dvgb5Nm5zpJovxYwdHDzd8nyYUcZ6bc3LOi1734TcHR8dzEffXMIu5XWmTN965zcDTv
NPUBxw734nHTrxt2Rt/jpH9O1ab6BEc8OZVV1G9lgjX/UHyAy0DAgn3Ua9kB8HzzlnfpTuZZYTRu
VHQmzmEL13xGw/EgrpRoWNuUCGKL0td/2VVWKwddlscpbqq7a8kYP058HZeXr7ocYsc/ewBhT9IK
VNe5a1DECvOYtY6XO9tpCPCBWpq1rK6z1P7eeap2lD4eYd6Dq+vpxUzbrXRNyzKJ7Syb7NnA0UtB
AEq+pBwkfWB307OTKMpJvu31LwiC4pAgGmggFJCG5mehzBSBHzz8btVzET5Elf1ZyDbSwlvg2hqy
OZTIGfQHfnFVjsar3ihUfgt9Qk+kML9IuqqrKxDsFJjuJJflx5628UxkP2XUooZ7aLEwv2a6Smwd
7u0SOPJCkpEDucc2c5KXrJuDs12E/aoFFUTqTWEX1Rco9JWklWRAmgAhqpfE6S6mMfESn9X6xR7r
kFoorBAZlLBkXyKUjYgdV7CDot3MHv5YEu4U8XTvNePd7XrykUVM+U5Bb3aIwuzRSMhyD7k5I5ad
eJ+0xMqPcYw7nTQXOe47dKzJzC+j5li5j41eHqQlB8/cOxaeedKgVnqPLPX8IC3LdloMs2pWV8tk
S5+ijd92gCSXpnzwNO4t80vv5sh0z2qi7vsC34wF9w6Iso7VvQO1fGuOcb3G+tdkuVXYCOI0yomf
NtULiEkFAmgZjjddg3xDC0tMqRqYqX2VYQziFedhwdfxAn/0Vcd9dLQ2f63hfKeF8lpMFvzI0foi
rT6bi5Nh9fpaml0XLo6pZN+uscsFo7G+Q1avv+/DubzPFWwxEfdqtq0dA3GMcywFQ2NEYJ+DV4bd
zsLKCrm1aHq02mi66BT5qB+x0oEAQG4D8AoPAZrQ/96bkirqauX/aZqR9h78x1wJltE+jy0M3cx6
y9Y2u6Cnm14a30ovbl2bd5O6kW7puY11S4D0cd8nOw3T9pWM/nGNWxwAtwy94V7f/RE3qA1ofGXY
Z6Hi9KyV7XiGwjc1+1ajSCJl/2v+5db5AXyih3azp8I/Lw/QLmRLjGyBMDrKzvHxDtkOlh9ehjlr
Map7b+WjWkurUr0EYY1xWyLdeoHQ5W4cx5q/DPl8Zy3l1jTXXrqqid5y1xu2bq3Fd4WSTZvGNX/1
i/Waq5vDFntzOEZLU4yN4rh+bnLHupMuA6rbJQiNexnz3BA7IHHbaYrurVHAunb4oM2Op74WUPkv
FJzTVacP6mtZZWTOFM1cy2jXGNZyX4U7O6i110o1MDRtHOUgo2U48xae3fluXC41a8lD4GXeowxm
ycFLe/fz74/rYRXySD9lrhegiziUb90vTx+U13Ty+wcySt/NRbR/tjBljNW220hTmUwN1nQJ4r3V
ijenG345luIcKWcr23JM7Y1TDJQeZzNHELrTbJZ7U9mvQuRt2XTiR4izItnYILA3enc0yOsB9c8g
Eg2YYJytqIMuFMQje5Pl1PFaTFdaMmmep1EgK/U3MWe9mreCaa23sN1tkhjL58nQiJQ7C0SlxH/V
XtSxO+tuL7kFd8Lt0S7SYP0heyCncpjIHpxZea+kZajoXezlNFGqfybQhderSNeH7ATFLWA8V91i
m4fPpsVD90kdXfOpyzBDznRV35VpA27cbnLy/F7iHK/tzElPXTtrF4nuu7KBUbAOalDOa6ecEDMr
nMs1NG+Bw5QtdWSJlQOSV8XOs/ICU04+zc7cf1Av+T56LYmaEF90lHsusZd2LP9CXotqkOkHrUvc
RwkJXCPYRnxFvHwt5zFYDguh5TDUJr6oy1VkoHNnf7Gg3N66pF8LWZhufSpTb+0UVzs4AyF/TjU/
4dA5rLQAP6AwT08SkcVVteP3GJwAOMxPiYqBC7n1/P8SEWawE6KMDbflaty7qrNJHQ1gy/U4mVF0
tBTt5QPa5XrKL2Ff5EZwvqJdBMaS2j0SUiZ8MqXY8dhPP9kGaDQL6adfbUSKu/B/tYWFQnqTd59Z
mwLv8cndI1amnevaKnZBEWefeGa/T7IRh21N/5dXw14rMxXTcXZX26Ay57uh1N4n6YqVnS2YJFem
PnJa5S4jQX3j6P/J49cW+r/w/fHXzOpVgjw/v0DljqdavfHD0nrteijRpqEEv3SkkvlHJk8OgOKu
Kmv3m+spymrygvIl73lbAMJBnS71kdh3h+CADarzIFeCD4T3SNCqpxiA8qkMte/lMNVPwm5Oly4E
Va5dYuUtUUuXtCRUuvQOa6qGW1m6piz/Jx9xn4QhspNEVS7Jrt5S9G3O/U3diQXctXNOom9x2jrH
W+5rKPlL2zzdBV59KmxfHwAA2hGQz6s2B95qyQEz472W9vN33rsRzuv9fBdlpv7oDNBcZSBKohCi
v588u01EbqlWDaQvmJH6OJ1DLP2SDaib5RCZD/VkR28tOwUNDapV2xQx5udG/1jP/VFYp/1CPS1w
5iGN/SI9dlW9pJTy7oWHOiXohECnrk8yWA0IAVSZ6exkYtQ50QG/dcCiCyGWp697NjMU12Quchz5
1vFibNVi90cTKdHxmrb+TflPW+tD//U92Bj6te+KpxOYJU+MH+00f8oViExOG4YXOUSR8qWqCmt/
62IZFV6mREPwJC9AzqAHAKZCLTx0ym92cYWh7KyuzU7JYign/b1T/LJ9HmfD7KrbudC8DQor8bMc
spaHXZLE8clZsjvSlxoHqwnaJ2lMgZaew8H6cZszmcNnB3pH+G+CSsJqEJMupdTeNIiGL5GeUiGA
XoMg2mLSZVolgMeOx9TiygUP1cDMNunI/C2j6VRBJjFs1CQoe7Zid8taLgNyWbiorIyo0zq99TM1
7qrFEGis+mDVWp35WXWiYQtKwLlTXbg8ehF0uyxsAVtG/j2acfomjetpp48d/KOuTh7sGSjZ0pJD
kSbGquuocEjTMWLvBMOxXElTZmm2/qg0iXORrt4Ku71bueDtl4sobVRju3ac/G5+njW7fnHVivRN
qW+7QJ/24jqZu9ajnynDUzonFZXG+SCuk36bjCetpWAlzSqFq1cv0rX/30luCldvWspEt0k5VWde
Vbq2rtDZxyUX/IO4T6OAFh0HPc0Bwdd4U3tN8wJp255Rwvkzdmj66DijkrgOcEp46UJLYuPYJA3k
2TwJEW9VNiqovSp/BKLobmP0F3ewKXoevnilJC6GIXthHaUGXuJpbR9lwA5b6ok3/hH1x2ynQPNc
fRj5cMq3PhUN+VA/s/5z2dtnqTVmnYY7qkq2rRVgAg779MMV725kn/s5tB/LAXlS30h20m25RXzO
/HBcCww+nWJ/YzeQHX5PUmsdM9Ecgzptjv+cJFFuimqWTIrMSlunaj+eQwcAvTYi+IrtCan8Mnmp
F35elmfGwaDU+tTDOGZNRQiyCyuNwuY/njoY6wYz4YdCj3h+60W+M2BYvfa993lQguYn72Zyd930
5o0Y/CZ1o5/LyMCkFvzTJsav6PvywVTluoNT8kJ3sgQOk1dmW0tTx9epTzAeqABq62OORJ6NxUvW
qP1JRuceBSAzCvyLjFZqcGo83X2SQXtfTmOLzHedPLMWP0qIWTXJfRijteUsl5+zRjvlPls2mSIf
Hnaqvq7M/GC6qfGt9JFTX0wpXav7lVBY/ly4OSouvmOcOgX/qRjC7eZ36DC1zk+fUIesyV9DnVz9
cNXfofHQvV9V6YdFJ8/+cNUc7V9dT8pnjCyKnd7myp6sJB7WoFb1MCpfwVIZZ2zVDYwGh+prlnRk
dcMwvUcTJ3vBAOhB4m/Tw4Ew1Oj/Or22x/fphmmlMl0u63sOXKsESnhTbPJ2fNcYEeEQz+hcjDzT
F2k1um8aIFkIiSoD1kY3nGWgtWdISmPR4kE98Qvspf0eiCMfqgkvHybLnN9X+OMjdVxJNwFouOt3
MTOofzMV/1U8zlTTI7NFXe/P02QshhVWtOZGxjNNCc5yNuv6+9mt78NsGfZcNAXe31fgZjeVm0/3
iR942DBrW2ndDhYQ+XvYuOU2tY2JJxSxYIX5DcmpU8GetKbwyP003X+YFvsIe7gDmWagUvIe9kc0
ajyUJnbSlAFBrWNI/3Hg+l7OG/YmXgrD6MN+VTrdyPR3t8vKJdzl2v+LAQmOeMqNXqacM92vLkrK
CqkM9ZO05JCrBeXVZVAOzRT02KSp5uaPgdxUq4v0JVz4gKTyCzJR1GPbAqbNSib3BVYrkxujtrhU
vW6HW/1rsAvKXLf2LQbmKdLSYVxfJyt11exgaiMds1jRymoC+aTFxGdZWGQ5/0u1EZLwkAWIdOaK
k8HXqRtsr7XUv87s/SI5mUO/g2zbUKbDF0bMYa4WMD7UrFDNwpNT9Zl+J8NXM5nreF1G9x0Ua9zD
Uj0E6p/HbDwjTDMMMptngFqevfY7emWoQqKkjHF76LrKBw6yhEugTq7yWIz1yhqH1t5Jdt1UGtQ+
kTrYScYddPTUrZwmUoE9L4n3W1Da2wSFuVPg2Ft/TyslQabGwKws9tgNz63++dYUaWtpZh4kRn3h
tNxGRdr61rz6u0YhqPWcPAqSmkXuPkNtTV/dZ9semlctc7rnuK32pRk3r+ThY6yzvS/XMdVevoip
8mcwOKOfcEypiZC4YmYTGKATxpFV0jJajmRcFH3o9zJaJi7PPmdi6bCM5gYmQGHod3cyCpvkFfnE
HoExBhcJevlisVF4x7lWhndRLqnBRl2D3GbkJ9trcxHmetfoWkac0nwfKSMNFCh/6Xvnn0JetxEp
/MrV/nohGZnJcq6vnllKDPMeV2tT/+6p7tNk28ZjVbvlxpjQlZQmnCTzMWss9xCjRLMylqYMqKna
we3/IY1bKFaor8BXnZN0jbOFeaKNx4xFhu8AtNc/24Prn3WrREDRiAfgESTBIKaPGCEvfah+HlWr
/In6y1qAPKqSK2c2d4i/LACedEa80+nZ3CHRY7zl9vhPaWnGQ6u25edl0lC1zdoe2/LFKtWN747F
9wqs8lpD2G1ZPADLo0K809mTflJjN1xh2+MuChyETHZHzhQ3F/x/m2eYOuwqEaWMYJZvi2roD/2E
4XyDQFIXlulb3SvxOY7tcCP9Mj2BQZM7sY54c7MoLodjgAy1hdwatreImTnp/Op7tn3fV/opVguN
E8B+/qAlBy1KoLdL+vb3qA+q7AWt3uQwL6MSHFhjw9JjpMULOYxjKE6vSj3A/+fk2sNQ2Cw9H2MG
gNLbPlVwIsmU8ZFkTUoJxNeAR0MeYV8P6yuZ4y9dqI6PbuVn/qoGnR4benyRPquidAH85dyTl9s6
vqGygPlPlfFaLDNR+WRxe7z1xzwxLhAlMQKmDHnrd/xuM4ElmrFkDzrkurLETHZtwO49zccK9Rd1
XjULpOUvEYuN4pOPj8UtQjNRAtfTUEPYN6sufY32wW9iqBA+E7/wt2gb6Vd26Y0dasXBDzVqp6OQ
SKWfyv0ELCYP72Oz+Bn1+vydjSsEqrIqHo2gV+6CWHHW1LHm7/4wHMekHNFfxuDFMFJvV1tO/dXV
x5UEKCF21mVUh2dSLeqzFsQPnezZQNqA0K6q7kXzq+8iVQCZvWGJr2RPZUwZzDfRomsXDYNBeU6c
UP+mm4G3LfvROyJlvr/62KcG9XPKTsMayYn0a9YB4RdlZrKFZml6/1p19qXPzOZL0yIgkZHdeUJi
IwHTZsFy1zv7HKvYxXSeZ18VnssxQeO1mNFepOT8ko96vVGsxN6Fy37URFrssVJFtbm6pPHQbjvL
OsBhxgTaG/354iAjAkUR7h90m7823VbfDbxmPieARREk9uc9AJjkW46UVIIJN+nRlKU1mp/Szc0Y
Uvf59kf0co9SYX1RIKCuh6x+UK0Q//PR7zygHTzUr23TZC+GGVZ/uAEw4qDY6jjBPUhXM1rBZblA
psbKKlF0de9NevYYLG6fQNY+uR0/2VRr8mtXovf9wR1QiPPHnIokv84E6ASqOsuLPiYFiBONspXm
bUCaEQpwaGR52m4om/AhZnGzwrYI6rFOocDIgDJJ061wyVYSfbrDi8J4y8yfM9mGVy/XtrYdWA1i
QJGG3Dv0yXFKgJxgr7OXpqX273350ucvIVGjbnVyfZthcb5tB8WHe4W+gJtY5ov0IStaK437LD31
4PIgLdglWkX4qPV9eAcXrD7ZwM2QjCinb5Ydn9p4CPeNSZXvtRlQkNBVfF8BMUx7hGwjNGB1dT0b
cf81rJPHNAvMf8c4Wuuh5//wxw59riY0P1VKOW59G6aJ4ZjROm9aPDrN8j5WbVzGKE0kq8A3mrPn
hP1L0JrWYajUYu2XIKPXA/DRAbT9U5rZ/QvUT2PjWQ6MvxA2yhCiE7JcysdLfDX4cCFv5IHIDtwt
bjTDWogBMnBlGky2sw2ckV8T7/BL5o1rlNR5bTUZpEuI7/75Q7tWfcoKdrKXPjlYpYdXVsINopf+
gzdbPE47qzyF1vwtsJLp0elLHrjuoO1C0k4XibiG1exY4jR3sZolbrAjfR+bKp7FetCfnR6V6uV+
lNtQbs/YZB2T6IlDAv8/tyaYs+6cNfmDRNz63VhTVzHI3uudLQODaSXnST94kXYirx5cKn2xn8wW
ddoRBB7lWL0bjuT5T9Inh2QZ/VvIQK3wDkQ6S8WYcr1a3F85LBryUXfg9FZ9F/4DQUfblZFeLoo4
wWdk5z38jUjQxog1f+qnhR2U26/h0qIamT670JJkTOL18YeJFvZLEw7KJ2dKH3J0/R9kyGmQOsh1
1JklXDWpt9tD7gH451qqBo3VXkT5ZHSys/DgZk65UUYyke+CIvNUhygn5Rg2KHixbGK1DzYVVOML
iv/G9YBgCv52ipvd40MxHWXAb1TjcotzQ0CzRqWerrG3uUFb7NvcOksBVS1V0kCOz4Nnqcg6Y7yv
sxZUhuo4PHJNYNd0j1GrX+a+L1bSnNFmPkQdNgPSTEfAmsqY54A0Mu3essHW+FVbrGR9zzIXeZqU
POBkQ3y+Nm8L/A/tD/uD6yncIFyDdeuMZVRyJwczjaZm5Y4VhaC2RfBM2jI080ai0tm75raKHXPv
aSlkOVz/zmK3FUYwlkD7xCtpDg48QETLnWN/cudxxtg7Me/jvAyMVYGjCkAl3jfSGcSM1Ozm74FW
FJerafZIaoc9UOk7mLg5T+EiJTwttQQ5i6WWIO3rqfTWog8Mbn/cL3N0SnWbd6ZyHIYgLHje5Zh8
vtYoh+wdv/S26dLEhTnd+FNWHSd+xK8YxOdLnWq+SLNv8KIDLfVcuohCeA2eoMukya6rhyAKv0kQ
NHu00JcPCBGFOxYgnXcecCBsR6r8ojcox66jprZgAnRvgqxTBqvc9JHfHXpYZ6i++O/N22hR690B
cGiwzpOKl8Hk1fZBFnaRfoemiv5wXdYNgxas+QHWe1nDvS/knP5g1V23kgn9shyUAabGVmLwc1pW
f+AAgnU5JzUssqpApobV98EnkbtyZMXo8lR6mKZzbtc8yPqGaizu5TgFdhsrm5K9mJmb+uCSHwGP
YIidOfUP/BeKYOuoacDUPjos/GUMQpePkG+R/1tDoX28fohRkC13LCzN5WvKF77Nun5RjEF5WP7g
d1le/w6JCnrbogAbmte/XKZTGosOntU8pWZ3jCEi8cJeZPBEEU8k7/BjWCVQ3u4KePb/0cdbAtnc
K5tIcYe1AZblEDmdQTa1VBAFi9IACpqhlMdmwUXemvLflXeOeR0VnOStKaO3YJtX6Jvru986r3LQ
6Gh2vmVir2FYya4cZv8fcIys54ARQSSHP1TbZnOPMm101Cs3PhbdUN3/D2lnttw2snTrJ0IE5uGW
k0SKpAbL8nCDcLvbmOcZT/9/VZANtXZ7R5+zwxEIVGZWgaZIApW5ci09dNEqiE3vOWgdoNKo1x11
PwULbdM5biZufJHQUd9WE37h0uQi0aLSK4ezwF4EDt412ArURxonkf1urHsI2+tHtolf5a6nJVMB
aCPIjvZQVl8G+0Qdj3sbDKDDTppKtDc3hh3bR11J3b3WOX1xQ38XIrgZZW827RNzfHoHpxrdGvnB
kp+CdNhBWRu/fgxQtnEpPOXzm4+xAgqYTRnTtDrYh2pB7zno+yzcWZWT3CYTWHhu4zq0Wjy/QB02
D/xoVjpoGtiSIMTrzrWpX0A7tIcIhP6ym1GjFCgguXRaTP3Kv13Gcd5FV7DiJHRBWS42OZHepLto
+pYJAgtJZTEZ3aepA1QqR0Cqm8csqD7lY1zdLXQYTg0STQx9RUuPkMOpAHYgmgHc3bq7TCnVjUQM
vAcPgDyCj8ftjHnvDrCQRnV124YFqHC/RpYk0xV138Ng95Q0vvrk0LCruT3aIWI0lPyCKYYOk18B
XGTbhnW34ZdaOQYUQZ6i3HSuYr0cKfqdMwwoeuzQTgDgljjqA5sDesa0/lkeaIE99LHqPciRY1r6
Rold9SSHwaRae7Ot/L0c5nXVnWZj5jvshcOz3jTNIR4a86QjCnfP82+wHUMy3UDDEjDO2OQBwKK+
LyJ12GqaFt83sY3aCo+Zw7GPuk/StgYHitJds5q7uWVzTx+Se2DV42mZRH5AOyfI3klUUT+O5qmw
lGDpGpPwIDlcQEaN/dbb/H3YiWEJZ/I2N5zynPhaMr9Qz9T2MNxxr1d8civw7gg2I985lIJzaT10
gqApAWNzAFDWc+/Cq6g1JX55ag6qfbGubyzSLGfJNdWJfh1toLhBMzN4oCzxL1FoexckqnQUTCrq
4tIjjamiEFQnUGHQFHZnlHOr8nUivI3CYQeESAF203uXdR3pNVUeXbkjw0NG7Jul5Gnlt9UmdMgQ
y6GcO5XNra0YzY05eXTUOQ20kNQRbLPNjo1l+7taCC35A/idAYaFk2627NmmMVp+65cf8LTttvyh
uqv85suDmngDX4tyPCz3scgLOn5eqd5GYf7plUafbZB1KU0t24LJzW87AVKSB5oqSf7Mj2netU9J
5RSQ7ev0Z4uAhIrduep6l5LoHB6ryVKerLZNRC4o+x4o+sMMvu/FKvL4poA4O80990aJ2uYSsw/e
T6ltgsOwbMGc0n+zm+60/E7rMZrIWdj82aDEQvcua4StKnTqjea+S/lyDYlK7cFWkL13YMWqkhip
YhXp4NTrwIdaLi1kdeqeMgoSN93gq4/04rVot3rZ18GILnIH1cJhUZjkRSwdXBiYwS/q0DZ7JQn4
vznZdHF1b7gNzLk+z8Bz5q4+TG1m8EwMWlwUTJYzOZSOd7bStxW4r/gDrY5KqX3+8mIFOY+iMuN1
2XXtoeSyvpnerk65jKYO6slpfpQBwsaZUDzuhLrx3HvtTTYN8OD+zd4HI8+TMqTwM0E3mD07cRBd
zD7tjzMZah4JKbFImzwU7Acv8iyNPQPJweGLHL2JW0OUgWpqolZwo7xbZl3LCjxnZ+t9Qd6OC6+O
d0Ntao1t5yjlbnWowRBtzSQzd1QlfJAAETzq6AjBeaHDWqB75kk65EGlSwEifHmUBksEyjN+YYq7
Crpsd7K39Gn3W0tlA10gPw5QQLDorBwd8uz3RB3SDe3fK/XHOm+dQuo72pYhmFS7KrdmwWc9aOAM
Fe18AcnfR9M5xkoC5+tMq15kmfmdFvvf5EjaQ11VDzr0fjtpk4c5S9stMJEJICvrSFtG36BcGkm+
YOO4gBSmg2X57okugvrOLykF6zObAbZ15lXqXHmAeZAUSYaDJT2k7aPzrKsAVu86C7mTKr6aJSmA
BV+cqz/GseNpVnTZp7o+0AHttwsyWfOd+TbTEWGRXkq5xVX3lGVmLHr4o/6iRZax68vC3aHX1V9t
2+qvsF0OVzM2/3JcK7+VJlPYF6cIS8t9aWvBErlO7HnAuVXH8rNcQfP5t5GTfEp/Ozubk926htK9
IJ3CE73YQ20npYQgxECyOLfgC8kb/1abNDAghdqQfjXcrWE8ygfJvjC3bICTD3LL4POhlCO/V9yN
qQUmb/Got9U2gHOYZpdh9JZT6vhwbEnrctrEur5XvRpG4zWKMmNzx6PndGv0RrFdYehdrveHHFmF
rZEBclgdeo64UlhWlzbsPvQa/XayrDi0Dm02Ez2raqgv1GmrXasM76xE2mKXxUBZSPxll6a2HmF4
LYG0raXanudeh1Yd1MAy/7rap55qClCdcb/aZIgORw3gHuXLavdcEkQol2h8rwQ+Fp55Hdq0PPli
e+gkZ7U7XkrNMe/MWTH2fjrOsJSmLyZZxD9FqAD7vAkd/MS6A6L5GgoH2UtZGLYMDUBWH/hmlP0L
gntxpRVniTWTiDT6aW5Gp7IvfzeZCo8IEnkm7ZbqLVGr6dfEFaQmTHLinCKnEtZ9uZ9G4KibSRmr
46iq11UCBaDxeJEMYtLmJXZ17KyJTzN14mWWPJWHqorq4+gP11pwiq32BHmMO/oAd0qtp+rGL/rw
OrPr2rVG2b01usLjKmZ4G/Xpn0s0RDtCRVkQc/kt/dxEeECIrmGUQigqJ4hD66WfNR6Db1d77Gf9
oRRZgbELisvclqCblGI7NaTXd9LmJbEQ/QSqsG2sKoIVgMDFmNXccDbFBKmpyqRAz9PkRvrlYQhA
utN4A586fbmX1fE626y823zwab0JtkkUJBfyzcml7MORyu+vcewiMkaDRLFpvTK5SMdohXQoyNO+
ywWdFh1ay8RaBE15krc7XXyLoC44+ik9QcuSrjxVGvH//Ntl4X2os6I+9RSi7yZ1zu66Kczu5FCe
SRuPKPBB/VMM2hnkz40W3DMLRKNBnDxdV9BdzYXe3cwpdtkQls+Ddqf2TXctUnochyxN/miAl7qN
H/1p5Z4Nh49aPlInaY4kcvMbWy/058hJ/5QRdu7flXqWfIaKHCYanoFkzmMUfFXQ4qDTxZ5a//tQ
FUNQGK9ez3Bfgw277o8whep8hyNXj/caqPOTCxnWTZmXA/C8lCpbZARf1cG5WBYp6ahVtjZ8Y9/b
RBvRD8/L5wrB8v3Upd5ZnyqAAst6jVGX214FqOqmYjcVw6ErqXaljQ1VBY+D2GmOIkapGC+8vCKw
qUEJSFsuY+Qc0kdIpS9kqxblyW3qNaGyoyapb0AEKgdd7H4iv2JvJM4m+A/3iR+5r4EGdKO3qj59
5yH/NUTGqUWjX6I+AwZo9eZG2uQhZreatX1+J0fRrNN+2qT2vm1pqxvBVJ27KOJ5o2iPyMEg6vLL
JCOkE2GSjLL4U8YzzyHzLHM3j+QZtmYH86epjY+l6LoZm04IJoCppHX8K+1H+jZyguqhatHSHFSI
D/yuQbYkipxtkEbuF1KokOwF/l+g9XZBMp3zWalR6qYxNSzq8dL1FQyGsos1hqsrKvNGfOl+2mSg
PCiD/iLnrh2vy9xlmQwiFLGyOpd82ugu20ochkRsDEn1iv+UNnYMDk/v9M+B5lghHetQnqlvo94g
O9YwuO/WdeQ1okQ0qQ/6vPdk0WwEz39kx2Kz2+A/3KnhNiEJeCdH6/8DlO18oqf5e2SeI10vXpqq
jx7MvPmUxW7xKSFffgwAzOxA2Baf7GZUQOLmNEiLYWc18UZnX3KVQye88HAUU15zlA2crFDhWZF1
I7matMlCMqK2n/gNV+79MvshzT3djIfxVxS0RG+itCF+E2W3ZIEjz5s+cwO8gEl+Xaszgh+S/2lZ
Sx/VQ2n4iBVVRvZcIMy6M7Mwvmm9KoOBzA9PUVa4AMrx9l3lPHqIMEpnIEyp2764DjmcsvqrBWZx
UyT5cNPRCf7cmHOw6QVz+TSGcM7E2mea1cv9PFfhudCCCMhYyxtlj9M32haWUKgCYAxNcvNx6k1g
oF3j86AmHsbcuE83lah70a0JmDqEPHdK0Wl1c5iCix8BPIsoq/aPRRKG+3HwXs/mX2erdz2Domh4
HEG17/9FXDGBguA2fONnZql/csd4S1VoAssI9luFAmIbw2f0pdeypwUn71U3szP2P/Kh+VoriLHp
oe+CqwjchxK+d3SzaSNFGiCCt5B1CkWtNmYmZHpbxDk2dQ+M976zPyxF5p4dsmV2LayhSXPuvK75
CL3QgSd7hDsHs7vpzVo/uMDjvgjQUlt5wXMEN/XFrn2KXcKupjN39amqgNMWw9FANuVxnvKzXlTW
i+FG6hlGdkEwbJB3n4rhFl5T0MFiiMwnXS9KYdzI4KkaqNLaKLZIb1COT3kfdg/SaeqHjj/8S9MX
yFW54TO00urZ7Ce34EmgP469w40o99SzbZhzR4kctO9c10rV7gqal6Y/g2Ss94Gq3hZ1rh9ag26+
1ENSiwYwbRMlTvZsa9b4VOXZRjolNQ5tMN+sgAyrNGkeuMN6DtiBm8GhL5vqc8bWza376Ss4XB4l
fN26IzfS3DfjxHbL9YODQaPJfmnAGVOSzCRTP6xcIrI9p7R6Su6/+EVIjB1yiBBPbwlDZKDVZ8M2
6VMD+RwLpJw4yHl+6vMMQ2HVYpeOjOmuGBrr2bA15W6w0hJRCst6zutmfoAu8FaOlAgT4tNF1M0f
pEXN4mcVJVBA47h0DbIUxw6Lk1xL60lH1ugGHuRQXqkNI9qdkLKjohjntrqfKBevIk0Jmp4ZGy6w
c0WWzgfa3eozMCoX4jTBDoR2rqgXC//o1rCEC6MMihV6ZA6qGEuj3sWvMcucNTJPbRI9c3KDtl5y
l/Z631Lx5nQO+DwCCtSOel/Gt6aSM5QeefByy/RuNVN3blWK82HVzXf0eCAwLk9pSaazT+vR0Y6z
+vje/SZyOR0iR+H2OE2bZewPxnwHV8OkbOWpXyF/gYjXMbd+yV4aQ16EuyKtAbs1Oox6ouRFlbUM
FyFNOZaHJVKe1j2Na2YzxxvZaCNtcJ66zQHqgp8NEQFd3AsGrVPi+dadkq8SKfaOOERv1Ek6F2zZ
6v3lWOFnqzPM3Ok2jfOvi5SkXFjGeYqOqEvW8jmAzQp8EI/9agf/J/kzJdm7Tcp3p+kuxqiZ92ob
WPd0quUkn8rrEqE7SXBA8n3ariGuVpn361KwHWyBWeysOWNLP+rRySTHsPEmpX92Bid9iIv5KJ3S
1I3F3vXs5rGK5/7ZC2xoYjwaq6RzGrJxX8BfcOhGdbj2Oo1npi3ow7wk3MtSN/qpxRXoK8kEcWal
52CMaPvZBmPu3EuVld4DFjOUkwdRGPxgUn4l8Ep4FnVPv11CpGPjZd1wepWBmJxQO/aIGUvWsTgh
oV4EibuVQ8NOxl1cBPXiVfv0wbcH7bGIFP3RLEXvjfOT39kPIXkQVIxmH0JzJPid5bCf2wkhPhpD
B5r94dmGCjrM95IKegmdaH8BiD99dkOoOg3N8slFEvZuRRGGBtL0eSWWLjVIgIzY5vsGy3o2KNXF
tAzrA7JeCU3WVI9km0XfQYwJS8ziDEQ3he0OL2VX1hcZIOPBAAKgFW0ZUBiYV28eLlAyWx+kSZtI
nHhauGkKlg4FzoLv9vRAK6EJpx4sOr5AYsiDqWrOsUuiv1aTPIPvaNeYnX+RI7lGyZW2liO6L8Rq
0oH6nnO0GuVPaZJhv6YbE4n55cKQIhdaWS8wZoifbPgL6QmVgOQFh7yimdUyqc6T/ukNMnkFOCcC
6gyhDQz6fp3dLHNXrHOSUYAt+WAAkSLrm+TnSJu1u6L0YCRJRVpY8+4SYZJ+qQXqFTM4eDnGqbrV
war/4Jah3S3FMt+tn98NO4Mm0sVbDflzZzjJMR0N/bHp6MIpBRhe1hbLik9X40R/G9b07chSowyW
XllqrEWwnAsbof+kakggA24DYEFBDdaGKPoqUih0XsTmRW1GbdpNdpvzdBxU7ODxKJDdT5tlTtb4
W1hwNZl2WeZkPFltw6yGBPhYRsUHmUFK+o4GnTSJD0tf9TqWuSgZI89ye6q37Lqi10A5lhOle81c
0UYN4E2mjuyU7GzpUgxa6IckHZGvWu7Z19z8BFnUIZGERYOnPomW3ltD0hKZFupqyzy42I4A904y
tSOTOWnTGvRHlt3tmu6p4vHVFlox207NFp+uLuxuFVOMm1/+TrMZr2u8Hy99jhkkYnboGYfS4gGp
bN0Xv0NnVh5CsuFXRXGd66SH942p1Sek6eBBzYC/XSeEVvauRn5aBkubPGsKkqvReLNOl2fLug3k
LWwV60NSkVQEscLF5KVhJ3vpve4+G1QTjcmmLA2E6qygJOGXFnf8tYo7ebYeKt8LX93vYmq7xhP0
WnLqBcmiWGENMSJE0vQmPct703qD6lrng6oGxfGNMrL0CodBEuf4CrIWwO1fDpThfs5Yl1IARcgZ
8r4I70BxW+sAB4dC81ElTyJ0l7v041zBEUUe7ep0cPHPqao/IUW31fpQQxguP4oM7bOMrBryg8mc
PcoRSJxP2VjWyzwEReAJh0bmTjoRgBpg1oGzUa7aWaGzc3tIBaRXqSCw9wQuSg51E3boxIRxt5Av
KKogvNJrdodiKF9uPcO6HLoznE9RfqbfCaQRdGzxXecbtBpk/vzT4DbjHz5thYc3QZqvxnfLeIn0
fO64W6TQYnJcarV19Nw8V+1ons0UYb6IIk4hRpqi8d8CP/3zVMbo4O/hjW6jvRyuk6emjPrNavTi
agvYILiTpsW7RisqUD/F0/j43zgTSUoP+bVz6Kg95HF+v5ytNrOp6WdyUoSi4xytt98Gyslmf0eB
DwUjsdIA0chxUpoJtv4OYinLOoYk+SdoIRJ0GSx7WA6/vL7GbYwaFY5YBoIEvaMj/cwPhNEcIAtt
6Gopwg+u/YdexNqjhOeWWpcfVDo3d9InD175XRUBcgA37GuAjA+0/qMdku1td6JHfLP+r1u0WHZm
l6ELJ94OULaQHq9vhQx0xf9Mns26u9HhNzit9mXGOtaGYFcHWfI02K423XpTXx3bfH7sFdH7ZjTX
dKqzz2mGMmCkBd7ZcYL27LZFvS9mtCxLiMh6uHG2Brrjl9K1rKd+sj9A4Ox8odQagImZ3eNAv/8n
BKo2zTw7X7KiG28yKiXgDgizwdV5OWI3XaZpJ3qkEakXYVGhfS0s2CfhuyWRqcN0JONp5YxhWkyG
C/I5u8kCA9770d3SWvPmtBu9cFsqkOVI4wKtA98cvw1drDwAjftkUJVbw0RIcKAP4WCIormitj9c
VffvtbB2nsgRXVyvqx8bB7bTS+BGPp00mX2eM9ANwL3okJ/G+EMT5e7G8NRijzDinJ9UtIUPCzqh
9yeqX6PxSdU3E42Vn2IniWEqQs2WhKvxyWgr99CBVCV1zTAYjGFja6gDDbFFSY2b+36KDdF3T0o3
7Fykp2KIwJCXcxFyDzZJyfs1eaQXIPTaNFVdczkz2PedEd97ThrcxpRuTlroWnfg95IbH6y46DKp
d5BvOh8h6GhhXLYVesNya0djtMWzSE/2tNLIfkHhgiKYPJWHuNEr9kh+tFttck7keMamqtxu6yMU
/TAkmn7t+SVa0bLybFD9cDegIcne/ieMttcq/TpAUi1NK2RWmeLoTSzcwOaxAn9wK/nnggLFZC+c
zith3RQJZjuzQ2Vngmoe1freVnfSH1U+kMjQ+fGO404O0znO9tlUo8C6wkEk+MODUW8Lxrvby6E8
LDFTFxYCGvittRuzJ5EDmCS09a0v4BtpBVg6Zg8tCUrlIf+U5r76sBosoCtT1StkNKBDlYynEDzM
29BXp2WeKThRATraBz3sO3pqGEpbZqbVXeIoH6RJTqXf8GtmxtASZQGo8dBVXgZo6A/z1DUHOex0
cNZVDwODHLqN9tHI/OhBjrwnCJfNl8SvuodM6z7UVqe8xM3oneR6kKXAVhZCqp8Mj3PTq9/FSVEE
y8n4H5b/EhMMTfs5Ioc2uwEc/HH1YgMA3Bu0y59Ta8jPbhKBDwOM9bFxw++DB42/Qe8yTODVH11O
WXw2/ABZo552wmDWb/2mgwG4UJqtCTfzt5JPdlgl3V9R7X+t3by7Gh2o68llEx67evbNp+MbcSfD
uldsdlFq5AAaQQjwmxrYH33w8zBc9fBRuEJ8p07zb1Nk7kagZJ9sqou3FhjZmwq2hy+m9SAXrBXV
2ZtzPhxh6x4/xiHNbeJCpWoEsJ/UHRqI1fhoe0CyPSiinpNgPLa2Yd+God1spnRkK9t0oH06xdzL
P6f8TMi/LpvuQx535mX5W4vPihUNHUR5o3672uowCfbmRBVelcvVv5a35plCjx8dF/2htdYYD3R5
ubN2IyuHq30pMwrvMJFold6gM++BXRW7JlDLy5SG4z5OC/PZKZDzU/U4+DMjw8gPkvljbtKHoPS6
L4Zuqtuch6dHahUgn/mKnDrbTLaJoen3puVnm7A33ecAdM8+9ubsnFVZdIbsRtm7qqM/F25FFbiq
nL+CHTRG2UfYTq6eSBr6Ips4t/BWRSQX926bkkP03UxbPDCqM3ZkZCfIUETQOpE8UU8vZWXeCFqf
tTQ3eXZybEeVriXKbmutrZxLSllrnPSsMXKIAOzPYt5a4ZOenILcBsDDl2Fsg60EX0gYRsZXaDe5
ech31KK7Li9K9MJhnjvJGInmqBIVjKadPEjTGDXNZSIph2Keg5gK95tbbj8BehBlcqOYWnXNCzXv
/1RiRf9qZHq/R1IxpBtrMh7koaRv86Jn+U0NhdxikvbUmU4VT3jnSLBpS5NtIqSM9gTUZWK6dFRe
0t7IJfkpQzyEPrRg9B13U7rDnox4e4HgKnuYBK//MPnNoSfXuu2iMXtYHX+PlU7VABzoI86ylWFa
n9OuqCTzGZJF0TNi/1kI9pxBMUtI5ZT+Jg/7/mg0Y/WQuCTdU5gHn1RH+9APtXeqvUbPN07l0dTQ
jI6/V1v156kMWKwyYIltSYZSII37nTTKoMr3a2uLFHhxTKF9acME+J5WWf65dD/QV+VdUEfzLmOA
Vu7OEOSqk8ZNP3dK1CLqsRpuZ6P6LAM9itNAMMQCY+3eBXUbIbwn4tJpiPaWwZskY2YaKbl/5eNJ
sXL1UNPSKh5Shi95H8ENGmffR+iw4ATPswcHPgj0SAP5GLNESPCc7WhvI0owwRsDGHzo9NHnyDE7
wajtXZDuHV5cD04GzNzo4Q7X4LdzWy/67PfWtKu8sTtKr6UbRz5b1Ycu7dSHzow/F0UUfUalS7sp
HZfWbQshxldCRi26G5wmuK8rPTm79ejuTHbC33qwdpKQSaHVjV1xSJ8nvx97qY1XdxFw3di58p9G
VykOPnUDWFhNdCCrVvLO1yqtc/1v89DmGA4az+IoADrFNTSD+zaIXPJ3Y3G19ay4Srs8+7szyLwQ
WJAIEQ5oc9xjK2atU4cm027HMf3i5DDRDFoJnTvoCE9gIkIjRtZKnEGaSmdeE3q7dw4ZHA1Fd4MU
UrJZZ6yriP/fOcn+Wi18IHqNJHP6NNdteYRBrdiVtV8cUW6EJDNJ5vuwyfWbuSnju3Lq27tELbub
EV1wOA8hwVX5n3xUYyS23akfvpVxfkGGRNDJvlSIawSb2kruy1wNviFMp29sEPDPvUl/C9hk9sT1
ptd97X45NKp+j67ctFP0zty9cyQgwGmpIJ8SKZ5h01wmot14bwzg9xZb0PvG2YWFFYZT/d5RZ2QK
EqWObuWVpHEysu/gccot4GkgaEqUdFef19Xm5nUxpb4LIUeTlrs4CmbkWBhCCD9BFg0PHI/H6QQ8
TIBpNN3/DhRc57dejIaC3dx6w0NK4ruRgGWSJjlhvRHGZvrJDZLqRqbtQ0P/EWmIDcsRCUCei+Xp
enhPrhXnzWvlzmmfakEDZCE9WaSR/S2zVbIeijU8mq5r3Uywqx7tuXOuAGAb9oBu/XlolUfUoXyk
sn3zGACGypuh/67AnS02QNWz7iGA2CNCdVa9Xj8hL0WHSeq3jyTZYWOANPFLkOXQAprGjxgVAMi3
n9J61C+DlJ/oI23zbthUYX7jqXpGRgFC9Zj0/G0rftLl73IsRCkbzfwof+DXn/U1VjrWWNiePsrR
apexSYSOpBuhvXTRfOiTYAdAlyYL561T0UYlh442R+fGCf6So4kusA90rz+1sTpdej/vPxhWFt84
tIfDLI+zt/PxKQ4Wn0sv1HYG8nmjpIZ9jzDYbuXH9RuLjsnJ9rbU+NWUvhCh6Fcn6qka6/Zp7l8m
K2yvyRxANmz60S1pW3SKQx3QnLCtDpsHnk1d1a+2VpxVuRHdhih+b9Zgbhaun4xnCV3qCstGxSf4
uiCe3sGZJLCpmQP+cqG/4J8miZ8iAbHneTLfyKq7YicK3ZhzspmK3IGJ97kEmPDBoq73HAzImHpz
rN7J0NFMPJoVFE20++h7pGKtvfyj2Gr/4thzf5IjeQAAo936Nv+r9U88KQevmQIYBCzuHsc3gERw
qHTRaoC5FtRimMCctTEETFFiGTVndOIjGUoHIY5hPlVmpm5dyCBv4IVAO8iBUTjT6vGBju72SS3N
6NQ6Ad+qRGXoTeZ96cOGEbUArlZgnPymzvJ7bLVNdaC6MSBf8ut7vTy+SpecaWlQVicWrYKiaKzO
3Y/RaoezrBBDW1vvY9cslgJznRTJHe21NGWJenNdQH6l+XdFaiePlIB2HWpooIKc1N9leQhk6Rc2
dkXJptPTWOjWRUJmSSyFN73kGeNR1tBo5kqFJIls9s3Out/OH6RBSdVk27kNNLfC70cRzzciXIfd
iZZ3UYgWtyVHHKrWzeG43KfJaF3MqeCeJU3ykKLhLOxyEKDjvEAHao9vUxlMd+th7ksax2JjvCvq
rqhoHWRsDzWk3WVxknHStM6QZ96oUkkqr0NjRHedE1bgQCEf70BMIQmTh5/DPPsKOGzgfX5tnzKd
+mk0s+FL6IoOPD9InsZ6mg69FkIu33bRXev1t21lmhtEziEbEoeUppmr0jv+oY5KbXFIm/QWljtd
O5SHIjSZd9LUehaZMSrxN4Xp5be0BiGxZTX1Y+GbKB0P1K2X0okcJ3X5cxzXQ36SY6cCQbXNRLwc
N6JLqTJ7lEaaoDpMKiUU0+r9L41bQuYJH2Oc9iePCsLXsRG8JNBlP4zFrKFjh6CyYs7Rw98njYL5
UUzKyOl9ncUk7x8mjbBzI5UQtzCTkgGvdUW/kqnbViX6J6qek7aP2URCwhBcaFxiTygOnZcC2LaD
5Ha1BcATISyqh520yQUsWrSOvUVXdyX2k9Km5UJi1KGI0CChQCMtB3kmD0FmINloV9wxNPXVoY2B
Cpzh55CcomAeHoTSC3OlQ4asq5RWlm5aE2Dnanu3StkMEIuULX3+PxdeF3GCwaWN9rxa5Drra61q
JTlGxvzwzp4MbP7nMo6PlfiLmrYApdDrsvy9XX98OzTYzAxD3V1lbKf/NRlD+ggosT+VNMBuFr1M
34azLjJ7h95J9DZtfawfDGXcLvqXAz2Fh8FsnN0qoEkr1wmixPLKZlp9Yi9zNIrUOi4QCQmeWBAY
1a6AimhBVtRDTarA025nLYJjKvO0Tay1OlKy7XRdD/NgTNfC2VdeEV1lqPRJ8wxW6CauaBZZ4yOk
D3UA5ywXeRn4GDF/dcsVxvAgl1vN8qzQ6rfLvbvYuiSo/Ae+E/FpqSzFrucclch4eledkrUowKBP
qQwQ1a21PNUlprIPQi/bruWs1btUq9axLI1FItrofGUvLyS9Tr2F9Nt/UGz/DzsdtNNSaxP0o5TA
v0uTLOnJgzC1DQJMS4UOAo1luAK6aRtWHO0hC/Lgflac8KM5sDul0u/cRVoRfUxqhJ0NOmSO0uvE
c7UP4to8yCHK7NR+Rs3ayWBtppCtOHWxld6BBjIgWHxcA7FUXw8KuAuLcjKjKky1D6X1VbqWxVBU
8WbuOXJUmc2TfFWpBpqdBOWnkU8XTTxV+KdpDCpoDTFEwzY6L6fIM3EKc+FZnsFFGZ0hA2nJYwOY
LKw/tNCwT7QTvx4MMbTmrsoB4GJUPcWG6tUtX8dDHdT/eSpDl1lygX8cr1eSMRrQlC20zz1JiJ8v
wZEXlmPHmVSkIOtNq/jBOWmoWXvmGJ7XYSRs5TwlNAPq40OvDe7NuxCKjmmzWWLkEnKOMxoxaixI
g4il5RTpfLe0tK0OGUem6I/EcI3Dai9J1jbLqyyzfj64WgaHKEiaU4wQ4kme/dPwf7G9W/m/LxX+
7mWkTegnm/UF/vdlkmzgfvJPMb99NZ5e0nU6TQ9y1nK5ZRnaAP526be+f1ru/Ut9G//GJ6cuV3hj
lVdfroiKGJ290vAfr+nfX/ft1eUycmqTdOgZrGuvntX2/lW9Xel/uH6WAnp4/wd6M35z2Ten8mX9
87jWZ36vHL9iSxrlp1Ic5NlgWdn74T+FyDiBJzvJs9/OXUPWuHdX++1S/2Luu6XWV7pe7bfLv5v7
L672/77Ub9+XTlEeIeiG9Fy89b99tavjf361CmoqCZ0Kf/tL/4v/9G/fU9T9yID92/dkXWZ9T/5p
7v/n+/HbpX57tX98P9ZXub7zv136tyGr493bvS5lw0kWJQGkLh2yd+5m4gHiOrF73lpDg/YouHIN
2CHGUKBj+o52+6TIvL0MlLbVO/QxvQ7CuzqWFUCy4jEsELdiGciaXxeUwwCmni1Ue6hJzCWKFU29
q4xRvShBPp6TIlCgn3CmLy4F7jaP9I8eAsPA51TjvhcHL7Ldc5w6MN8zkoeINnY2/dl0kwexYFVq
FHuZEUyA2RKz05ZoGSinkIOgKlmUp3UBWxmCe6ic363rGTMMaik6oP7oBS9No9mbfJi7u2owwhdK
wBX15Nw+x2MVvtju9B22ZjSFxCiPIXOg7fBejsDBwxxIQ5EclcZMBgrOILlqkH5QBy/aFPATHMq6
EkJTkGGd3pyaflDr2xH40Ku1X09lLOmPBjK5GMKYCFwh4HALnmZYJnau7Ss3/ufA7YyXDDFn6kLl
h15Ngk9j67qnMIzRga8NiIx8ttfGmLUH6W3Ksd9GiaKdpFcfo48jBbUH27fBX1DU1EQ5tIDidZOB
bv9GY9t3yJe0p1CNYVEPI6GFkA/fnHzcUpqIbrIaDaz/Y+zLlhyFtWW/iAhAYno1nl0u2zV29QtR
PYGYBIj560+y6F3UrtPnxn0hNIExSEJaK1dmwPru4oDB9gIRhqNoc37y9MIUG6aBWgBUM/dLiwLE
MPfKeKcSGw1s0Dm33qmuIYg6XadoJx5hmLr3kPTwzjBMvgSAQUBVSu+eAhADaVI8ObA8QOTuDsYG
Z8shen6xPQ7sXg0evREGGSeS9jOEzkyQNXYZBAKRtW2Yo0ETBVDRlC0jN9gBdm6uQS1vPdsWZDIh
0BL8rQWv5G4MkxxBQWjMevDoZkDhbqhxPiBWBhRK1t/aYSy3cduLLTXOR4QPGGBo2VJjzjnbgMXA
nGsBQ202hteGoITVcWXdSDcpKEB21FjK0lvzQTd29BcYjFrQU9LCPV05NT21xrZZ7elczoDNlq3F
9rYG1S6rjGDxx+1Ct6nN7wrYE149G6otLraZY55oj55mQSJxKo54cY55D5/tOMavrFNibyVluqHa
SIfUvAb2+QPVgkLvF6Jtgnsui+7s1cG93vbx2nGNAALgWvXUIFhz77IOxDtTVrLauM8z96r1Q/XE
mko9tUPmh7FMHuJKe+GAmp0QpjbuuEyk39a8hxJdB1nyNu+OiWfnkBzLfoILMHmoARPfZRN4PjUL
RO2JoYu3wPiDZ8WzjNc2ATfSaGbVHWUbxiHbgE8inzR0gkE+ScSSFg4A3oXS5JOlJ2AMBQnCMU0Q
mYXxEmxL2duA/rH7Ia04uIhMfmPA+B5aG+RKVBYhxPjm6GG7LUNwdFMZHWQGPqo68WAQms6ldmYJ
qzyc4ymIbHEpqjAr76LaVr8TXhxNCmcPI+tAbWEg6iJxjmYj0J0Du4dx2ZM4OmD7P9GBqgSG7pyt
9ex9UJAliwBMEiPEE624jB4B0cbuz1HNS9pLuD4gevldNvINNEsg6hksKPAoWW/qkA9beBZKRM0c
l4OZKAX96qmwDtTfmgB26lXSgD+uZ7K6D9tfTdQmZ6i6v/WVl+3sCsxpowg4EKDmOgINj+GadxB8
HK+x1a9FY6f7dFDVzpF1eMPW3/JNreBXmer3OeJO1xFw2bs2tY8VVwizBU7CZ4ka940rjymvnZtd
Wc5NSwBnNkfYfanMkBxUmJhyVioa4pthOLsYPIPnDA+479LgAA5JDXR4OFQ8LHeaE2YrsChoZ8ey
220fN2oF1FVdg28bMSpzUkp4mYu2TTY1mEHuminahVLUxoWNeFPreeK3EexJBkAPeccvWS70K5XA
xDAJmkQO0HBoQBWVp/cgIQS7NJVxx0jgnsshXjF5xHv+M4cs5P0ie2/X0BUTwLysqYwOee7lV+Y8
Q1c9ubhwY11z5ucQCX9yE/4Ugw7hvkzr6rmbYKAWAtLOmgqrZ3DpIdIbMUCgDMLmPJChvHlGJW/Y
duyGWLPPLigNgAUAnSIG3cNEAPlQOKO5dgpdW0eTN3As+vyQhMBg8Eg0E93vClDCahNUru27Ydid
3Do+pmXv3hrX6xEtEZmbQIn0rdWSb3WpdbdoqPAoQVwKL2iVrQxNg8coZwMYKYd33gXNzgJY5gE+
4Ijr6zYc7d+uZl8h3wP6jWzyGFYMNPYm7w+pCxMEr+P8kcqA7Tq3Zgk2xALfwDSR+Z6JcrzTB43v
4BaJvQhYjsxi16aScg1uRPHiqE6toFSngNxR59bp2KpyzQ6OkMG5o4OuoBG4ZCnFpZPtYZV+zMsG
NOhU1lqT489m/TpllrMdoErmI6B6uBtcaH2HnglFSMdIv0GTyfcSLfdBaOvsk9I2nqE9Fq87BkKN
kGvWLUg1HyJR47G1pydUQQ1uU2ppttKa+HmIJis13Ltm1fd/rKF+Z3ZjvsrQA96uTsUetC351gZg
2O4vkELtLxHWXwde1z0E1SNjLYuE+TbY688sq4LjoEBYP5p3IPIFGYpbPAqdb1pNAbcw2N95y9I7
a4SlMgghO+TIIj/3CFLcdG03vmo15ByMHb4kprbKc+ZdnXVi9faV0oiK9a6lZVyl1tvA0SIXBhXa
xNxbAVHMd0vZUDnFJjSUsaazqMKIR33fG2C3XMrAkFesEfb4VujYKRcAZj0Hafo7FY3x2/Kq1Sgb
Bfdn560QipI/NAIkp72nQ+vdhCVOthpC+BIPSqp5/pZDvLPwYn5t4Q25uqnze3CN/K1ujHBj8rY7
8KqF96CoMZ0FEgG9bf5QOxZ/qhoX2Cqg35zWre9rLCtAug00ndUJxJsntVxTbR5AzTwaS3OndXV6
NsveWrWAbioOik27PRpGra4pCISeRomoTVtYPbBJjruPujLcuECErHu9ti89eCR3+hhLqBR7NlTa
EGRU92pvdErunFJmtwihhSBzy8OfWWgfy7xtXpO0gi0v491Bz7Phwe0wPVILXQw3K+y8Zz2qIfqC
oKK9MIrwCdTAP1IPtHpO1g73kJyPN6lq4pNhKftWuw5WmyCx+5Gp7rfHO+ehhSYMVpMgIa90u3zP
i60DhbSVASXDJ9YN59DrjG+GlRvrYWTWGb1enkCdlG/dXAA4H4EyL5SQuipk72fKSX7kCOmZmBXU
1Y3BxuH01alIawljftxsi9ZQD3bECpBN1c7bENnXUUUIFMjss2Fn8Z/RUj8Q+WW+jo4brju4fq6x
Cf15R2n6DoxtINAQ4GmM4HzRmgTB7MwA/IxV92AtL/60bKKn10GhNlhgqSqyR0Ov7N9WYm0chxnv
0utKH4pR2U2343ivW055KKSZbpqiSfw6QEc1G4vvpwikq6ga5tdGriAl1QMcAXAalnxgqE2rN7xL
sRahV0MDu6oOTYurAWuIIIHKKjHobwkoxp4Q/eiA/kCAEK6s5cYAF8TFlEMANn/p3oU54hwzvLlj
jsB4TLglUKZdeAV3NeDqBnZLMdStL2ViDVtPgD4+DOxqVwZVeHbMIttD4N07eTKJD3YUuceyEH9s
G7Qxeq/dTVhXsCmYIH4vygPlqJwO3dRiadZE9nuSsHa3FC3NorBtNl7S4yOrHOspM3O/HLPuIZ9y
0J58Z5E5nDurgZBVZFY+AwzsQFl30E9w5/0YTZ7dQ9utuEIDJfQbqbIdZVOtKa6pCXyrzWFin1pQ
EVXCow/MoNYEACWkJTDGICTKRdiuy6GrV4li7l0n2u655Y99E6s/CMDz8UECmES8GdIlFi7QR8CD
dx3j+kfeGcBGeexXA/ZsJ6vBdR1bl0wNV9lF3jHs7i0E5vt6bD9IN4S4IPyCrt9CXH6CvQGvnE2l
cxKfisHPwrHYQuu0OVgM8ALZu+WL6XjgvWBA5lLW6/N20yvsmSPT6VcOVhU3E0EWNxeBdavWsIbD
UibH5EfTO85xHILuRuUJj26WXUlEZ+Aj7Xe9s0/BMHimSmjv/gJdbwZobQ7i+U61LymIQY49mA59
KBwr7ODj565NodIeDM+BI/O1G6nvBI0Ew5kBsiYNMhKUpwMAaigsonBXRAyi9GhC5YS1hGyjezC8
5lzqTXRiGtDaWoC5F6uafmWZbXfvFLn2EAz2BWM6e5MNmH8hdwO4y5T1Gm8TYFUq+Z1mZwKrqbgf
DqMIHyBlkd9F3m+ZxfGpjXl+11vV1YgLdc5Dw4HGqYFYdUN/1isvvTSyeipsUIZ0bnEdu+Jb6wzG
WVrSOCP41drEmlb5TRjFtyBhD0WpG6duytEhHlL8P7c9EtzKhZwZpLgnHFeRNkfLMCFIa0nELaQO
3ickiR0LI75OumsF2fofRuGKVQjhj0seNN8aweztkDc9+kDKX4dUQU9x8E6BJfJNWQZHzpN+n2Dn
cJKW5exUDQG5PoEtwIH/qMhcZx222d6rvVsspfcHEJ9WtxByGHaIuUBw5c/eZdhZAwb0aiMS0G/h
Y9rZ+B0gQ8CJawS8+cFz+1WrQNEFqv1VXkhQ5YbQCzGNZnx3Av2iMEE+uF4AaikLX9gV2H0B8RzK
0G/liNhdCaPixDSx0VxbAaIxQImO6dUplAHcoqL0vo0MirjmNpei/aO13SbH/jNcafKdpxfEaVsn
OnS9sE/QqcZEFJe3vgOF+Vh3kW8iuuRnkrF1EgzmW2gXZxs889h7gegeMf/Bbkxd+xUwGARgt9W7
XTjYqRuQzC2bgT0MZfUDgaPBHms5Yx9JtUqDVvyCwkW3akURboUp8Dybsn3s++p7KiqASIG0fAxG
UwP/FKR/MdccEBMT7KE1Je8hxFpsgIsBhZiKr0wvwQ9gRsMrywBR9Jjy3pqy+lUD9/Mji9ubGB3E
MZWZea8LyNd4pdDuW7vOQMWW/pJJbb0xISpstgPvmEBH4OpE0ZMLTmIo9BkvVWQbF8D7XihXdqXC
4iOtV4UpJ49idVmwREIHGapQebwdMqya9QHqVFmkPxW8d1e68OpTA/GOdZ0HFlRqZLDNFUI4JITs
1mD86reTm/YgJxen96uHdPINrJeBxZx7GdreKoEta+vlDhYtmKrVZSm0pmwQNfYabtFiZYPSD/Jj
YNFD4BTUpxtQ97aAr+ll9x3IUfsdmIs5MZV8VElntP67jZ709ruDxuCj6X1oNuT3vdlHK4w3CeyI
7Vyzkv/smqB80/U42oSm6g8kZYUgfbsCk9mKtxFf4y/AwsOAjoLQdRscIkgTXKoeAUIg74t+RNgV
yqH0nm3PLhH2zrNdKVzvNfMQca8q8QMGNO5DV6s9V4jcqKo1MQ4TDTGliIVYY519l8uXL8VLUyye
fHCkgeK+FSsvmvQ8zBAmmnZQm34SLXczR6BrpulhSPTsamZlfk2EBbXdpHynFtjhTqHvkQu0IsIT
823IQsRnQDjoGpSmAePlWO6i3Bseg7KCdP1EW9ZDVdDMBvkDC00EicJ63o3ydfBg4PIcAbubExav
iZnF6yAs+IFqud68aKrG9lOk8Uva3ag0MMvyPnHBMRw0ErgPUG7UB68Gag1RtPm6zRiCUyYOTYRh
8J9AdWIhiFc6aPhwaYGW7nCj8oEOFeO7oY2Ne8rlplBbSEjv0whyYJ5loytCfO+7Ge41LarfR8sE
/IwZxsGKAu+pSNoLyM7rd6DXeh/BLd3ZHULnbhwysQ7dOnlzZLglYLNpIMbKAFAIKn7MwegCPe1/
txgtdNFOSOuI4MNnUxPmCbGTbC2Zin6k2isCArrvjAttgwBU+wB6x3xTicZaVQifxGYtt/wWMtaP
EjSItwG0sFyrrcfGqbGkZ+qdSQuAQLMqN5mWI8gZ/3I1MAT6FKleYC3ggq+LgnxVoralio4GGBLu
R89TL4UdnQBJ6W/YqtcvGb/kYV4+OzByPmKEIagCpbaZBJcxGB6LHE8htNN2bYZ9CdF5PStWtaHJ
XeuW1gnazDniPyEBhWiUBzoYHqgqVAyaLKwN28R3Eaq5Dss+3dojxDGpTdm5wDXq4PmaTusGo7lO
F4layLdDwxISDB/xWJYOQOToNiEeEWK06ABUXXwMEu9tluRo7IsmY4lw5AiPXLPEq0gCSGWAsPWV
ynITmtZfUlSbS/tzO00izke6+coctG+CVBtZxU+a18UXwDEt2C6TeBMhkmLLJtKCsYuj89QWCI3Y
L8wu2VoU7bGsWSg4xEmxABOKuz5VaLoJUwGWclq/BjqvfaCUA8vunPI+Uv+qBWPy2aEh0oY6lo7O
ygY34a8sh9FODxL7Ebzd2W4osIErbA7F2xGkGM4o5I+pLSLOOfaFk0KHhhAY1nBgzBkD4rqxxwvo
hzvMq2A16izQWPGpovrvCjrDFPolbuOXyKkBKhIxexbgDttRVmWm+Yz9jrkrJbzpiBdcj1CvPmrA
0F61Oip8WRjxr/S3VTD+00L0BNTkse2oR2EeBZB5W9dh+kuQjA9aCLomFnTP+YjpQtW8Ba9LozZB
5j6LUncKREhGkDTXdJac8zyO7llaqAveTXPQqvB7qwfIUdF0CLFVOAhXfKeiLCqLfcShLoB+iYEZ
Fj8hVyDOiSH4ycxlA1vltbOb/iwo1BYhaf0ZmjfIAz1yBJGvnWGw7SIIZ4HIDbb0ChG1vlFjg7jF
5DEeB6Al2ylgRJgggeaFVz46hmh3ZgiFoAzB+9d4AtW5A8KLOm3IQVqAyRthguZzYbbOusu5sSMl
tAGUxWvdgS43aZ1RbT811qfG1dRYKUDkzaQXF08G6qpCc987CkQnE+Np1gfQgk3Tm6hAZ4oeO2lW
lc6RKoF6BhxXwXNAtXXn5cdRFWDZmk71WnhxwFDrq6Blz1mrpds6VSkUO/DWQbyYbcewKjbSSldQ
ycR85TXWCbGWUMicsjSH6Vq4BRd3d6WiLGzVOolcdFJn4p6RCA3SjVjd9Jav8bEz7xcmvakoDFN2
Xzhed03CxNdtRJbCVJM/9Vir3WIG6VtCHbM0eNFqVz/zCXfM0QHXhWLRjrK9LZIjnar1YJ7LEV27
ihBBBGvxmNzpjINdeMlnrB7XwOOA/mCqXioEywoEjIBGW3eg1aHieDhZMKA9WwYmYXAiw3bBMgig
wuFZOEX0awz/GI7UfqcIHmS5Bom4ugYmloXVmQ0iPKUOkFiWiorHTCZwko52+Et1f2pVgPfuP+fw
bMw20PSuznol2UEktzbwqhu2dYUPXRi1m2d6yhseEHH1VO1xp8eyZOzXTA3ZWue22BIClQ5w2oFe
Sel/ywhbSu06oK624/Q6qF0gsbU0mbIwwOA79TUNWNA8qOVTyIE/pZT4SC21WgevBI91mFYRS1d3
jXspLOlh9RS2P1LuwJigzJe4RvzU2AiJJbRdPTdVAJM7GvQOhPTAERje+qSTsAxBF2+wBMNnb0sN
eGAOYIbLtSN3noZJVhtR4HBwsAO0DLM5Q8XwTcR7JjmcTFOrpWnNubuKRZHuqAI8+VDtS6GLWTAH
4iHaA61X6UHjdbon1iIsdXquVE5FQjkP86OnrIUWVMknSXAvqJ1TgKiGhDl3tBYSHo+OgWd4PmVN
R8mNApHBnhZBrIeGNB8QA0q1bvMn46HxbJTeeB0a6zFLtfaQewKR32kH1jFEFUhY26EZHHykslqH
46ViJyqnw9KMslmcgABJ5aW/VIASMt0xMaYrIsINm6A9w8G5mgVRqYw4cfGtFPB/g+qYypYKN4Kx
zQZi3l/KYLTVD10cv0vwehreSq/dC69hXSEoOiHUCbAuEKh3hF7kPRVRJZVTqkNoBeh7EAbyif75
4wxqkpkyYquldTm1pmuxNt9WU/ga8S72QVoeGeiiF0pHKk9Inwvca8B/I5oNuE8AZWHc/QV+gXHX
Q6N11/Cwf+XNuJvNkoCc+6FIrHPeVPzeYQ1Q7YUBHSMnvBuBInvRozHeeyMCA3nrbbFA0k+ike4+
Hzr9pLXh/0phC+3u/9UutMK7mr7VA6im+hsW3+DskXeaBB8SLUicyS8RWENwoAWJLQq+DwND+VTb
aQ7Y57z+AvEtF1xm+FZgOYmg+ClLnw6EEDbYYyJLH5Y+j1tfKcgssDQSUwgK4P8aZJfB5Rbf0U9Y
Qte2qYe5hWqZV6ZXoWc7XoT8YsEZNjOgDvwc1cq4+0uAiqwGjMMdVZopKMAHcKztYClQD41XI7gq
9SKwqSELBqf6QSY3OPaqG5UkdT19z8FuT3ValoGo1rNBNZdCFTjlbwo+fLlpzWkT4mbhgYL+c3vU
tobIG0SkwkHiJAGYxGvOXqWIwIIm2qdSZwgwt9rXOijZq9NNBIMpizdhg1ZVVTewKHas/DF/0mFa
10FxIJrgNhfnjF2y0hy+l9imroPMK09jA/nrqIyvurRO5V8e13TiL7BGL783gkbblc5gb2M4gb+7
0IHsoDFt9wXbZsPdrG4Yt1CHaUBsFleZdechQnUt49h7lhysRw1uAArhT0SsBKUo+EJ4POemOsqZ
Vs2eP1oSydKS+0+daVgcEjEgESIFJjbYvd9nENIsuQ0BykY6900FUquJaZwOHVarf1sgghMSleD/
aRSfW9BJyzXoBEcDfc/HNYaEs2tvwntoIFwAAUPJUYsN46kSatwEWp9vYQAxwBYxlAdAQ5RPtXbR
J/dtGzxHCdrq0Ed8MpwNVVHzuioueuukl7m1AW4aBq7mox74YTTxEkFvcVU7fbp3yL5QWgiNNRpd
ba0pAI9Nh3Jis+4itz9hQeVTrpworOfUVEnNYMfrTwii/9tiKk9K0axEDincQRSuX0Yl2Oh1SO21
DgADg1u9g1ZuPFthru+HzntqhlQ/U5GDaIV+bUWxB6q92MJ8MyB0pWwng0FxgzrMgFDFQtezMw2A
cZDaHVZYN+r/VATGN3CXmvD7LIPmHyfBLTKPIWrlQfJyE+h9vTFzmGb9/9cJUTCqh+VXll/+OMlJ
ZLtXJSagNsuLI0ck6FHZbXGkLNNNSE7nQvlwJ3CINfdYIKoh39joeWsL6mmbIgKTCAy1vkR4Zbbp
MAJXjmLt3ux704ExUoz3mvd7zjE+ZHdu1x50GOG2oZnh9qcvOn296eNvCSNblVmFh/1R0Xddc99i
wqAWPAWBkrC9eNvAt3Xt+z7corMZ/qjDq1ENWXSlioFZV6i0ipMxeOJeZvC7t4O4uirWDp4OQkTB
sDzupzIFb77hZZ7fgoHHL00l3SO4FeB7y2S9DXXwya5jFujnbAohETI+OVhEgMqB5SsrxF59neol
u1M6aH8RrRa0EOPr3iSmpjuO4OO1HabwHxcg8IEPwYEFNynv6aBBgHJO1bW5c0LEGJqD2/uIxK7u
h9yCRSUKECIjChBFOtjOrRG8Vd3XITRzEIwEEutWG9dRX5WPpioh8xzoxbNmstgPOa9epYWdIBa6
9TlJReRHNYQZYsDeAP1o0JH5AMl3F/SeMBzBmRR8HyAYtO64UbxoBdQUSvUzsILxymqu71wQZWwB
aXNX7sibc+I5j4mNAGLVF8Uuh4lonavEj0I5IGYShyQz+q0uIHpOZRCe6h+yoH9KZazDJwWZ1RKB
uEKLgTXU60pdsLYvwtjJN5B/aDbC1ZJ1qTHsNgMRz4eo8ra90wZ3QwDtc8uDPpcOFvUjHVIAiMHX
mclziLi/td5kPZh4LO+lhClkZSRVdjbDPHiJjWwHotUQkY2YggMvWlOrkMOy0iLaccUkxB9Do5eH
Vg5yruUI2IEKU9xj+YBrVInhrpyuL1eZmZq+Y2T5MQRZ/RF8U39TSxlVxHIKzqZqxwSUDhgmNKcD
tVxOXMqWJpQCtX4OSKIzbBqz/T6w3oapTeAqsrT/OwkvFG7FFUDXjhN6mvLUlFJUpg01An2fEXJc
70xPFEev7NuDXRdPLPDM7XL7Iol6vxrAS1VLgBB77cTNSeIL8IVjNwH92QQFt0frlzTsAuCNyFp5
Vqj5mCzqacaoj6VyYeRb8rGyQUmR59mhA9QBZl4oCFY6fNgUHkAX7UYzVt+M6dLwxMFrXAODciyM
4V7Bow94abmpeNSAdK2J906MdV0sgf3wrTFHzIAdFoj8hbRAPr8RenT0iOkwNwpqE69kTlMxtV+a
Yl9o73sNqmFJm2d7NeGUB8PKsj09QImptUZYJV5A18DpC1HT6bGDIyKHqlXOyuvAzp1o4COYypfH
Ty+TyuZXtFQvNUsZpZYDvZcl+6VdI3S88zqygz0HLQM0LODOxwtemmnUKyjfAFU0zDedAvk5+PDs
lGClSVtgWHHHy2G5dyoLm8b9eyLl6cksrSn15ZQv2U9/fDnPaCvcPOQIsXNN+qeYM3fcUA+oHTMd
/RZx/WvQasAKVVt9uqHXBWN3flxe9JKlsuWNLllNKwBIW1441Xw9z3O9dV4gZEqEpgSuRi90uFhr
CfoPHCr46NCfM02NPhVgJqr/JnkGaDOUWZ6GFmbBXh4tzN3HCu57dM4pSQcoz5af85kAJXRTg46U
3s/yuD4N8zk5P928sjetF2wc8+fgYrHfhvhqT4d4eh5s+p1/Zf9VRmdQBZ22ZKkMFrG/l9I7OId1
rfvTJt7dPFJpTNKhmSYCSjkUtEN5Gsj/avOvMlBJ4LUsNV9/gWrosvMvDBmwgVUZ+0DawQo0/e3l
ndIgphf7pWzJUurLaf8q+z8vtVz+y2mR55Qw2YTtSkxzpNChOfk3OeXbqQfRnPmppsCmOgW3BaqG
LEOSTqX8fBG60sfpA+AWUHP7KKSU2ZbjTjXpni5egjF0PbKNBrrLeTzTMKWpa/kofClbRvLS7l9l
0pgiN6grUsPlMlS2ZJfLUJdespSaR/xS+OWnlsv865dawwRjYPicshpszNPXdJ79vibp3E+F85f4
ayk1+NSKkkujSJTtOE/kHc2xn36LWn29KlZe+aENfi6ThjWBwpZsMk0sNLtQGWUp9f/bjs6l0xKe
rsfYVPt5Wl1ufZ7W6f7+V5Leh6CZnJIhoE4A8LwvD4I+NdS3GwPKP6xF8LsehujMNIWlcKjVJ5ok
KJ8BtjgBKD+muBJKI039vEytdK1/TrfTh3oZaNTkS7tljFFFHHoa/NuDPn/kv4zjL+cGmQYrln6c
b97Ofw6FLg/T4n30QR4CRrsOjgtzTLcchhakoWL/n8Xap+VBRAsMupHlQHfthDFUxdnGhnNjSw9j
mfkp+6XMpKcI9BotzlQU6RsaszklXcCj9xzWr53W8+8DgO2jT6stqAhpCPebRj01D7zmqYvAqiqU
+2kNOt89vUfVGtrfpWZKC9D5ndIClJJzZ17etIIsrxY09p46Dcj60rU25gPIQz+eCP3j+VVS4af8
x2sEno9VY39YOtPcxz7WvHR5+tmlt1KKyqj2X1kq+9elUlNx0Kas+bS3p5ujpnUiv4VAw2LPUK7n
6ZaV2OGBWMADihdbuKQdVqBP+d1MqzuaiSgF1YjPWRll2cbOjD8hM8tj0sAKCWReeQzAqLkPBCwN
57Z0wb4TwQdjaCM4E9py/+mThlUxvm7LV5I+jb2Mk9HvpESQK/wIK6APfi4PhlJ0UBbQ/yyvt8q8
NDGi95dvtAYg8xZIxXtqqPWWsYZuL/ZBCKfGpaevcgpU4V4h1AmMXMAaQyhBCPuhVB5CyftyR3PO
WKVYykhEkG9aPDLqvTSyPavBx2i0bezzm/BNA2sdJDiLbNUoZa2piaHA7Q8aRHyA5wOv8Pt1b6zp
SdIBayFwZzgHukt6M/NUNUAgF6x57iOVlbHwVjCxXG1r+BUhquaA8768mLTTMvjEf9EQT2W0MeK2
xo14vt6bRxomldfskwYmonHsT1goZbDKmVDflD/wxUg2MDeCTX563cv9acA9b0By8Q49pGeAO7SN
gmTE6NeQoTjEOsx10ARLV6Cyfes9j20sNZRHLPT4Bh3gG938p13dvLD+VDoPNVpuL/27U245QSVg
WfhYsy1P0XASeEbqek/Da35k096S+jZd5MscNI9vKvxySqHBbRsVoEfEXnyA2BMkb2hhGuRbycEO
DXUs+A4hLoVJHtFfq6xzm+3QFzfectiBgBJF2P7e6rIbHGcrA1w2WRjc2XHiZ2N9s7OrFJ6zoV9N
QOk5eRxXoEvfhgX23ehB6CzT4AKt1MqyCgj3mXtNKmxPUn7gUcXmTeq8i51XFjQQaZwvi4MvZYx2
C9RmTn6pp+z/vcCYz6FuAPftVk9ksFOi2yKKzJm3S//n6sNmFXi3c7WbJ1qGx5h+q+rI2i19Nbe5
D8xQt6cieNTxPaE5ZU5SKeUpRQc71NAohIIF1o/dlpsjyDeg58OVtVkmjnkZTL33Y8ltSrs6JFUv
oU8L68eHHYK6SR/b4aqBtDeiZtJPA3CZRWlQzusZb9TjPeYUmBct38uifk89EgCYAaEGpg+iiWBn
GOmWhh+9cXjaVmYr3D11vXps5wb02ymMbutcVuO8VKQ7+/K7/yqLGm9yzYq7usWX2S96W98CxXWZ
p7Oqa7fgrrzSbdPVbBXKXVb/NafQFZ1e6TAhRd/NKDfGjaON8OanuxE8yVT/6QtP9z1/KOfRQ1+1
eTjRP7QMJY7jo13xdV1pcr9YPrKWmetmNPLVpwWxbkIBs+A8n7v1py74KUk3z5NcrsOaNfZKgQVu
LzMHHwlgDrZpjF5I33ja/yoTNjUN3uywEFvEXdaHuH0sR2HvUsW3LHewNqXe5Kg0QuBNDer0+kdQ
TRokZWmCbX7aWdOIoB+GTOUIxw/AeEv3o471tYuqrnnIZLCGPO1+rKIp8u4/VqtPT3B+otPHn1L0
FHUAvVeqr6Gf+zFt8UYOa1kKTHsfKwWgkY4tz14x08MWBIa1aUlk5bbY9wAUQD8SszDtQeckLfR6
HtlwN0zX+JQcgwJGgjIQEPITew5GyzW1ph4chSUeLeVrkMhPUW/zEod+79Oks4z6Csu9ddaH5vyQ
6NGoSNTrIjdBb027eguGhKFMDi2i5Uafx2a/NeHApuHKsvrR4jGAMPO3v4MJAdoU3z8tuQbA1zZJ
A/Yv2JwH2/fgCIap11R4GDYUwaZ/+PdRNe/1WIEhl9ag1C3pMeOujhG49ydFAa/ZLc/fM+BIiqfv
3VI2r2Xr6X+BHNGcbSC5Uf6ywOe9SWFnO+TZhboE9QbNG0YM687vRgQJ7aHfAjQQZiT6Zbt3xCZy
wPT4adRQcj5Ia5WapbPPph4Di5y3KaF+cyhAXzwtYLVK3zEDwUD9ALM7ZOf5vPe3nAzRlJGOVdk0
ydHroJRZgZURhPUfM+l8U1Q3dxoj0ccNJamQDvTWKMXgy/aD326dObeikWt4wN+gkmTOmzpX8Bxw
Na3oAArlAdS3uv/Y7Jym1nbKKRrT70BFSU9mXtnRfMRLANf3lJwNlfTy52TvqvBo8R/1//B1ZsuN
clmbvpWKOm6iGTfQ0X8fABptS7LkITNPiEw7k3meufp+QN9f/qo6ok92aA9gWUKw9lrv4KfD4Wuv
h+MBgZguKuc/NoFT6yPKOqeoaCrzDf5ntgnSyUlFBuyOlFIo/9HDl5GC537aGcv3iLQPIIL1Ollv
W/ev2ASH6yQPnb6kH9YYcMmjpkuTL82MCN4mCtK3dWht9Oqhxw3gsC7Pw4tt85bTJQoel1+kaGvM
JrJXef7Zh49jfVahgHpxvu1L/dy3GsgWibKqaYKNaJTRVQQ0F4KFIK32OnhwZDdDR6+5eASFvg2b
rc6RagXvTNCEZ80SybmbNe2AzuolWJy4ojifd74UfQJmE14u9ZJnV6gBBwCTSOabDaX2oHhBO9Vw
W73+q1uWFLPQItLcKDA8ePnpMe6scK9pmrQTfpRBr6VQUcyW9tyVdcnzMqKAunRx2nmPVKPeqnPk
YBLqX+bpZdbwysvB/V2yFLiTbGcmbjyU33pp4oQA8+xtBGXxlkx/GnDTl7IvxcVouVaktO6gbkco
NVuR/dZAYfVA3crc4STn7gdaBT6X1AQPVQqgYrbTIz7VDzmbh0ZGXEVFBSCSZB2cgnGy4tnmjXqR
PYabudP2UlDHP0r9fdZCeYftr/CSQboqSYBGnARvRmu8PC+1dxF+72EONUs8jIMSVgFLURNbWwr/
f5oh2yF/Cde7r/9o2MpJbqwQ2oK09AB8zh6SZoFbpXHlzdNWSdT5KFvxW9SNkJoyLJHQc5edOi6G
rdD1+LFXcK5ePH1ySfBbLcQpDwKnnLg5dsJCzN+I252CNaKXxqWGcXGQH/JZeeH9aMcRWMHR9ik9
8vsr/B4GZra2QOEkeEGGjcFazd9byYhrM6QAk6tZ7V2xnGE9jbmuttrPOYepgGV7+moXP8cSYs5k
D+Zr1FRvhtrCH23j7NwOIwjJcLZOYphyV4+MZvP1gL9voxDBT7wZ9oPbIa5qdmV+QsvNHQI+BJx/
H9TlK9UWwYrADFNvfW53um+7mdAmV3T2eEpDxXd95CI9a+nKmnyBnVAC8VEPUoYXPK6HlLsiddpg
8qO6TQItC+pCB5q4VLZqjobkjG1Dtcvt1EmtTsEvM+n2WdkjQR+NiRd0ifDMuYZmKkcODr7B6avp
4F4d7TwDpMa3W+nUzNifLpyzp8k3FGx40HLrpfoZIwh4fPWoYVPmot4duapthE5riWe7y+MHqiu+
AywXJLXUw0cwm4Tc9rPfKjHsjjFGDvHUDqBt782kC9xii0ucqgZOW9Fb26cYZ7el4VRWdkjMBBOA
wMQXFYcSYPVSeLLKoH2e9bp9buJ60/eI0q09LR+Vx2zQDllZJ4/J0qQmsvj1dJkL6Dy6PYLFDX6D
Dcmf5znZ14U5HsdE2fw20BQFUGYdYrXXHhDEr/aI7TvjWBUulOAQA2aDZxCVm+1kcUFZiGN4ul+O
jlTNxsmo+50ws+ZQDwWgMh58D+urr6b0I5hCWrIRHd6pwzg6FmKVF59e68u6V5tGgR6v9VJgFgSS
IT3ZRlG7tYW6rjEn9l6p5MZDghBqo5EFx1Dr3aC0pI+ksI8WzqMTkh2t3PofCNwnQBBqODPF1Oq7
OI53WlHA0jU661ucRDelwENTmoMe17qGop6J1sCAhQUCy6XstFWIlPgigi/lpbHHg49SFUp+blvk
AcW6CQHCqMStUkjBMe0CN8/nH3Wr+E6aQi4IB6RLK/2mG3X5Ah8WUroNCbXka8w6EWxM39ecsut+
9H6Bm1Ga/JDqeCOLsUKCIyItkHQR/7b9WMbdTz0qIhQzfJxlfK4lIai5R7k4jBXCwlyixSHJ1Aab
IvsaZu156qZ230HycwcsDh5huV2rniK0JNlOTJ3/JBRZcrIOVCys3kUWgPs0WRPZNTCCbRPJdBPB
cKRR+Kxh5La/WyVzFTZ8sNOAi8W+tWuXOKBBSpjSwkKRAASxtyoocDZ4F1TxMPPUWywhE1nzyiB0
7BjJT6UzIQ0tFyM40M5REe11gd7bzlwF10rtpp2dtbUjCrAsKl64SW4aFMX5+JQ8ewVTnyEtj/Od
4bVZ0uIKNT6Tah11Uzw1uo9SYQOhB03tyFFVY3QNHfBZkz2ZWly+hVL7oUBne/Dp66+Ev7xXPPgq
/t3K52ZWtxLas400gBKHKxWogb9JcoeygJNLurFZvaBn7b89onuYip06oqBQN26f6OwCk9Lrhp6E
aVZwy04K0+0kaN8ShIA+rVRHlxXjogTi3bZ14yg1lXHBbfxPL8fN1hQ6voaJq1WRvq8zsglx9Dmg
yIw9RvYuqqHeG9Ml0y1lq+NA4lL+4mcK4tmBcaQdS3VW3Va+pGXZutwOrce0U35F/YQaRBcDXvOb
dFPURfwqZp/9BuV/8hgKBTFFKx8VgX91qlgHYKzkLLQpOJqwsR5lRaqwkEfpWOmhK83QWjLSQqpy
nRY5m66rT2NRKdd8DOoj0Nw/CQIRheGO0K92nZBOSvazqoX8irDudAizovKEIg27RCH5aLS9eDKX
Jte757qrHgo/VA9NHcLqSNQJTJ/8qywDExqPom26nGI7op2OXCcUygHJPRgNMhCGFAPdrCO3wvPe
TTWEWrUit11+yzByDfEzNMSvwg/SbWLnysZWrGGrxe1+FmXhGr0ewsUbRsAebeVZ2WgfsrrcNTVR
WQ2Jj53YXkLW/ZFg1XdjdbqkYmxxxE46/MIVeyPHKKRAs24fTX6J+0oSr21fVc8ilEgLjaqXQrPZ
SAPuXnOrvieYt/Jkm8BO6iDdtDppNlwH9XFoRbIPcm2jkhmVAkPd2Kl6K8Z+flAxhXJSY5Sf04A6
q1+oj3mNwYMxSwNXGKZ3aTmER1P9RI5YOrVG6rNvlNHeSOSRp0D/Dm0WTm9kHYGW44Hwrya2yrkm
9GRwstFM4jyQyueXPHrzh6l3tCaWt5kfaI/GhCtrMw2ZayVPctjYl7l/LnUwuQ00B8C1ZG0wnfD6
im9oHrVuS0iR5lOLoL2GRxrewluoV9TsDFyn+tC6WcSuhURCNGqQl1G117THsL3rB+uw2F564Akk
LuL0UGjySarN2ksrqXQMnHL4doJ9JLtjzc9uxgDNU0rtwZBDYwOsx4Xfj+1nbUa7gqpX1xQj1ATl
z2AP+jbtOumIOdTkKZGFlGiz3GZjNXMy+wcACbfRcyol+N17WY9/sFxxRxyL+oBXCOwmPLqIjvYJ
TmJuahQ3pYknLyMza9rVr1jRkRGCpOLYZf8k4RdWaz5cYVG9p7pMETpPH+uysZ6wvLNwtkrabdig
jYNvF3BKeSjBPW2qAJjbFGRP1lhDsK71oTxOg/Zq1GHPO9FHqP6iPM1gjA/hZAKhN7LmpiiiviXE
vXKmxud1qCdeQ54b++N1si+T4eobiPyEPUoNdiy5QWONpKg40sim+UlS6qs+dvUN7JO2saeAiMqG
pBEoebItSglPE2woqrHzD9zR+MMg5Rc8vvTQDaN8amIfUL9VIU/F1+eti9cxTfHEqNmAQWGhIZT8
rLVSfbCMkqpvm/KRG02LAEcVh14b1L9GkaOvPdrZSVS9KTujHGCFUcTXv42tL800nY9aWBzX3noY
P3I8msT0iK0WpYt+6HcQHeSrkNvxanrr67UxggYd3YHU3ddYpYhvXeDHjzYYrmsVySPyo8Pr14Kh
bwMvrRHg+hoT3fYTq3TA4z0YeEuW/aNqJ78RYgiuAKGCa4cr9jaBj+19jWl1BXmtAbiXq2kEEqy2
doNvNaf1iLnQ5hOx1m7trU3bDGSVJ1XnerWCq7AsTzXz6NLXyHGoQksOKhyXa+Gn2lMnpvPaW5vG
QNu2gnWwX7tyHk+nceZNLutVtQpubQdpAQdmc7eOwSbozlAYdkTxywqWTRVOSnBwi/uKSsnqS6Pj
YHY/BysAYHeePuD1vY6luVR5eSb5m6r7U0qdeYUQal7trh83VhY1mL3jNwMif8RfRwqf1yVRhjJv
zgPblVsVjDn428cmJ8wVIN2uajNQzMH/zFkX35thWETEc39fBnCui067DSp+ywQBvWsu3dHMolsZ
7+RBaLeEeOYmz3XgYoXRHdYFA5uoQzxLmHcv69clqKckvs2GNxj1QybU6CqVdn5UJuQP0qSOrvHS
lAu0tNazgkwV3bWxQnaoFbDKIxmxMsFWBikNCPe9rBcugEL9pcS8xc00lYixzrUXgrlhYyg4gK6z
fED2fqHWu4U9ay9BIoqnYiw/1rVYHI1Xvwrvc8nwKfOxTHNYYektkse8jf8kKDZAkK7DY+2bzZkS
l3ob4zDbhBBZU4xP3Hgqu1tjDMlZMtnwL721sYvFNdMvh/uYH+gaBFb2Hr6KH5m1NK1abOF+x5f7
UZgjbbhBT5t1UsaW91Lh8/51ys7OhQOeVDmsY7h6TcdwUfdfD1jH/B6CfwiD677CojyQY1O5Wbuj
HpXPow/bbXmXOdaZ50yK9mpnx65APu/QKbp8K1sg8bLGxqy2EuVGyku5jTbXVq+1z+uQiARG67PI
dusB/ij6x14bfxEUKbd1KI3tJ73kh7H2LNUUAJikfrN2I8GHJVf9pirifaXWypOtN8NVH0aUPkr1
Ow/H4bo2sxXjDGO0yvLA/GustC13LpTocl8xFRZ1BXD2GrWAXWwiQBd2WFQrih/+1vqnVTGlmORf
ELO1Nz4Ay5P0PDnplYHEX6goO2jY7bPU4jJXtKr9Y6rCgz7P5R+cq49jLkVPgx1/+IsWs02Y/Wgu
jahM36lgFZ81jbpJVRXNrSvj71Mp8bEF2sxVniPFUQlPsqPQy6EmnxJnTRGENSoeo5JVW1nSa0c3
Mmlv1W4+qqeqVxCTqyN7b966LtvY0g9wivoZu8WaAi1E81EoxVuj2wd+m8HW9KXKMRF26HPlaloI
VLQfTYql04BKF+LQJumP0HrOe8RfdFsrkYYO7L38njcAhwPZmzBNvvGvb2tFRJeC++OcqFcAnpMH
+dZm62iPT8ZcKZtkMlAKmWPXCrXkR58MYjvUMemGIqf8apgbXJUVTBzJubZjqD9ocEW1Ovo9dKp8
DErzw2qSh7mwo406zzBo1Cp9D8ROtlRiO8yyCrLArh1X8pucmtI2jCOTmm+WnNtI+oTxiJpMFaH0
Z4KxDD/4bahvhT9e9K561ZVseimaVMJLsfpVjpl8SBYTCPaTuGziInlQzBbJMqTRCEY71YmTJL7k
UMbAbMv+T3s4+kIg9dCn2b1RMA6upBFdsaicnTWcTrU6xx6DcmE0zi+Djq6hiflrMubxCc+dmAhR
5BulVZrtHpHR6NNE3MOVy0icc0QylgKwIGwrP7UpHN+aybwmhhF8Kln8lhsW9lIZ+l9QS6g86FX4
oFSjfzT7Ot3X+liekGovqKAgw0kcGtyUzMjdCADwd9uUXs2+nP8oCM+Yi/NR7qeUndEmwN19coa4
TF+tatK9OQqbPUoCimOwNcCQtWrqI9KDhGaBjClJUuIpGPr9peu79qX1RfsyLRQxkfXXtZeqOVvS
UJ4f1u6oKuWmVMtuu3YHzMMOKQwBp2vz7iURywMN/ujX2apc2iaqaVzW9UpkCixqjRKtPv6UoSfZ
NhzicbN2bfijD/hrsHdcZsOaR79hTGgX0VsbfMZOlj6QQluGWN/CEUCgfu2KdoCSB6bdW7tY4cyP
ARn8v85mZvryBFvn1vdnlOb7LHL1aX3v/iBir6f4fl8xZTW7cHsiS7H8qYLnxSk18te11/ZT4IV6
kjrB5IfnHme1M6CFxMniNifrwNjaxL2veMoUAPmoheRNsOnxNZSDM+bAaO6joHqWZCk/mpV++Y/x
tRvCRDX6eXrsW5IEzjoW9C2RCsD27Xr8QO0HjL0db7q+sk/TWMm7eiTv2GgmF/Q6uDZ4yzm9zA/7
a4gEoX0qANS77Rib9xOss+uEBjH+kKb9N1zpT3Jd9mys1EKjgh6KUxtOL5Mlz4e/jU1wlLbsaBEc
WJbkai1OShNyiAm4wSTufrx32Z3gVJQN4X55/FAEagwXWEfF7ms5RmuK/kQ+f+2sDeI/TCJJgsHc
1FJwWfvrlDpN2UMEI0nNVHHSl+Z+KsDFmTOoirlbBzv0+eCnN/02rtL5hNKteoSthsUpvXVIrdV9
0BvzZQynAxTLCp2dQX+Fsk8c1Mn3HnZ+O6I+/7kNbf01MeJtNYviuq6slWwzp+N870VT5TXRbN97
JUhc3KqK27oSJ3CnnuvpFvml8dqpbBz1zr7PpfWn6rM5nW3DekAOqHwtM2VrhqPynA5W8SrBxe6S
uDmvc0iQolGGd/ZTnZbZVk8oN+hWfS3w+u0NJ1LBKWrCAtspJQ1lAArUaWB6UV/e4hlXuyactSuY
dnYMsbykPqd6j1RF7qL3z/XPpZeyudurPXmVqVcCR7MwOtLKojrY3cQjUJPFBQaS8miMzZO28KeT
yQqOw4h259pVikJFVkYQrBnAPGLMBUeEalyUFS0vBDq6S5Ax20nTjzquo4+A+M9Fp6y52CgLOvD5
E0QIzXLHD+jNatAULKQ435TK3Ll5tpBb8vyhhC+O2hLaIPGtUjrjg+vjwKbKeO11cgoB/NgwTaR3
AP7w/PAqnccuj8gpT058slRLD5weh8jaUuXfiSQ92b5Wf2R2/K1aZcgmfLOaDLs+EqvaHmOsD8xL
rkagRqgOVwkYASU5B5qvPdklF/YyFC/N+sqSY20HESR2fJheqCr5NxhcjjQ29g436/llLNpLb1fF
z5haIoyYTHE0xJVcM5Va1PSU9lFVa9ObNRPRYrOaQA1KEdn5+t0U9jnzdyJLahAxNBGmUnCTvCKX
JEy3tNwN++yWTpBdihL78VTvtp1ilZuMe58b9MOwl/PAdEsRqwiHFPW2HjGtHXI/fM37RNkLFfq+
mPoEs4xql2ZdtBHaoSyH+gVhKZ4xHaKVSKw+r73W9t86aWxPwhTp6xQhCwUbCcL20k2ksHN1ZZwO
40QGsg24ew6p/O4nvbbL56x7VRHz2DSaMMBGDuKWIKlLsmPZMddg1PvnLFLTF3UMol1g9ulGpM32
n//4n//nf3+M/yv4XaDNOgVF/o+8W7BBedv81z8Vy9b/+Y/yPnH4/K9/GpqK5CQEfIX0oW6T0lrm
P35eozxY1v8PeShSVbWQhRq7BLZrJ7qD0jbBBTbI7ArFVH8ivwP0K05/CyP+neht9xrrYbKtKoCp
HK08WaqqeZI1Dd/mND9Npv5J6BOj50sZfwqQGFEWjZtykjN8f+nqZoOCQG9SFlm6GupAuWVJt1IZ
lKs+m/dVYaNXj/ogdGQZx9Qj3pkPzYSFSideFWvkAR5pL5oll+9jncHpHSzKapko3kmeZSA95YT9
ELOoSr+r0q2rtPAW1zG5e+mMMVl4XUfaqgy3yjgHmxCKfOEK+T4pj1WGGxxCtkiEknL+VzOW4zvh
K8TppE8eqR/E90mttdAs/eqv0+thql8iA6MFAI0M6vU6oi+n3G50F5fk4nUAiQ7Cy7DeRpk0rzGl
8zdd7QunFEHzQ2qHD1k0+a8ik2/d3CSfZek/hLIf/RmacqvK7NGgossI2uoox8UZ+Vs5e2vltGb/
NQ/vlolMepV21wBphWunIdq9DPdzER6aUXqTjeax7/uh2BliHp9SP1MOy1gOkGzw1JhMC0AC4IPd
TioV/8Py/cg18N1+TkNKKqiwBXsZR6arxY2RzUgnPtlq4Hj6/yy1Ru4IQtEpIC3rDXX+j/VmGJPQ
WU4Nx9raq4iT3U/9b0tjLTBegs76iOZafgyzbtrIEINepVz7U7AP+W0MbymioJ/sG/BcSuX0JslG
z44A6fRQsx3bVO1DHbTJS2Ho3S4iK+/1epq+ENSQLFSls6yrEyToPNwj5F1eSqMrXFWvsl0zds15
kIbHIgrQvF56phJOqBFzrxFZq+0gs35PU0l+U8bxJwVn6bcgHWDVIRLC6FE4Td1FN6yzcY6XM/NI
bop9h4jiTb4cNHMQWA/p90jRvETO+H7QEPTCS9t+RLWoCG9Jb139Usuf7r3Izg82pdX75L+vUBHi
x71zIUnhEYxY2tPdSO1fXeIwfNPCtkQLGvUWUFUjBfhSlfpTgQDpsx63vbLrpJ6iJpKZ/DZkcWYX
MT/0Zva4DqUauCdnTpsJZDYVPrhY4hwszbo4N7lC0wy1iGlIYWUOiM0cVeR5QeT4z9HS8JA/ykYg
ntYhScKyNOTms86tQzp+CcfGyvO/HUR6AMttQAjeukRuUy8ZtYyif/ck675xVpdmfVWpreC312iU
xwtMYBU0J9c7QdQGiteMZreVyjokVxFWzxo85fXOsDapoJJk23K3XQ8IwIs/+8rfV6znyIoCTG/2
g4cHZfYghE43Ct+5d1ExOfdjc264REGjh5uuMpKXdU4XyWsn2cVp7Zn1XLmgjAjulerS4bu9kYNK
8dj2D8vTEaBnLZXqkgag3+bfqWpal0mX4muMRc1D3Bvf73Nfx66zaV8n16/j1zFpjqZznBBj27I7
TZb4NRS85XgI6mubRNWOWl55nMFmnHLsW71cU7v3uTLe1gt04iD5Xwdlmlxd/dTeUdPyz5WakYAt
pYc+8PXr2mRLfmOWsAtPDeo+Spcmb6EFq6irxA03aGwbHEF09ZaFkozJYosTGEvyYFqq1M1xPUCW
6/QseE4UthrfZj9KboCkCWhmcmJrtzQs66Euk8+1Ny4rBqPInLipgofYoJzeF+G2tWJ/Pxpp9Bwv
G33ZrMwPIz6s964xT2VHq9GZymeVjdGyVHQivC8titL6sNE8b5PE0X3z1kSx9pqXebjJS6vbtYuc
U65M4SaLlY5K+3/PfnVhs/3b4uVYzSqf0igQD3UfCCpokooGLtkrbsHFkxWV9S3GN3odl5Rx2NTW
sgGs7Oa7HTgJny1cXnbVVNRit5rC+udYSHs05tU/lTHt0DoyfjZJhRY0Nd/raNfT1gCS9WD2Lfn3
sYgXkNI+8o10v/o465bfe8oQZvvVrFnuKezg+vjXbJrhfp4jseHJvopKel5RIBxK7XXMs4Qkff/3
rr10a5Ifr4XR/jX71V2PLfW0uxUlD0d0BR40LdOQDg4Hz8JK8nvUV7ugGqbPvkAH2k/NhUkstlFR
pEfwNtrZJPpys9hWf8XD73UlCrQTpWmJb7DwtZ29wB3rBYoxqhHp7C5q3XLprmNBEv716v8/ViL4
Mgdj5xJlCFfJzJBbJboSu3l5iUB75Q75qCMsNYZPcHeip/XV2mRRW29Q41Q9eZBR8FDVExbCxTeK
xyUOtUa/aUul+GYWFiTyqrCesqyO3sBSOesyDGlxP2h6slJT8n0q7Fa6DRVoFaPDINykVP2jjXBy
lyR5OKlQbi7rxAA5/IdMcc6xqErfJxALrJx8UeFYJ76OWCfYfeF8q6NbbTXW1ajiA8GZdVp7vmar
ez/oY3ftrg3ahG+Ejm8Tt3kH1OofsVTXuUHqp1Vi5q4zY4XfK7uLDl/jTZRcClMqlqygBHEOQS/U
kgonlYX4HXpsPXBbNoBgRD2i1bJE4l+LtmTLBRskW+e+F0rfBsO+Kt1g/rHHzwpEyye4hpQ8bqG/
SqMZbDp49CesUUaqG4FrYfF3NDBff4oC9mCUyOZvjaU8DpIvPime3SSrSN79iNsvQAUKQ2xqFlH1
j7kv9u0UIXeZZk8lcp2BoyMhO5Ww+HuFRJKfFBVqI1bvTcQjVOSHFGSC+t6Y4HHWpu4reWumgBW+
xtZX2Dt6aC/bT1/jo4FNTq7LoVf96/h1Vo8epigfziAlYtvB1th2qcmjwANaXJHIH+I2mv7K5EF7
0M2O/Xg0pU8ggZ5nTczXdUge5c4zVEwx1u46ARKKfMmkXZRlWQ1hfG/ooFCQAusp1nIfysigBWUs
X+TBnh5sv/Px7TbzX+FLaOT9r2iMDE/SLPMhHKvyMugYwbLl7H9RNXkafSEfobxUEL780nfhVXUP
95eJrMf7eiqpu0bM+ISZD9bSrK/Wheur+7RUTP0DFW0Lj+IUj9RAykFdim6T26H5JCHO5k6p0WLW
UPbh5quvD0qzMcxoeqzMFIdaW2oeEc2M31NMy7UcxAsqnfKtQY+SZ1/8LnUhYtx9ODpr10wUYzc0
iPTmU568aw3KlkldqYd1VtW0H20c9ed10lxE5EeJ6CYOn/Mh0RxZtqLXvEG6hMu8uCREbrtpVJNH
HzFwkoGavE/7UnrqYmFsFHlqr9kcyi5Wy+M7oI7Ykaem/CCFv49Hc+ICTI9U2alaKUp2ZuNY/gSv
OjojOqqA7aQCndfeRInDVrbSMMiP8yxThwms8MA31z2hS8y+ssnEcxwK06Woeqi6qnGKOGweg0xu
HtdXX43pm9UW5xDyajb0J08Pm9YzAYx6PfsthISJd+/9spOLU7cuWgerFHXqehlkx9DinZ2+oBXB
Z+NjICGHtrj2o/kzykA5hWTMr7Op9Q+JkfxZe2vTNjUCtwauLuv6OI9aLIkwNFrWS1JhXocgib1S
jNEuL0x0ASkIHhHSnDy5kotjLuv9N6PZJ2lSfW8MtTjYY5vjnj1V3+Mi+olrS/5sxhmltRE9dp8y
NZLAoviujMR7ndCi40hd4FuE/cgyPHeGTBm/9L17V27/BD055H6WNO5K9adFaPBddFlE+SfuD0Hb
4OYC7McO5W+5VhfHROdKWIdrn5I19rPKWe7k6blIhm8JKjts3Kzh0dIQ5ZjDXtkjHiy++Ug3A9gs
X/l5tU8ZVjuOACz3bTCtzFNNwAl9Eopv0+ClKJp/q3q5eECGVYApYrjxk9TtdGt+jBIbA69cgs6P
vMnbyMP+ray64FnM1Xkd0kMzflTZWzlr15r9eJ+HRXA/IGqiYEPZINmvs+s6MZcViO2qJcU+f4vC
cHyIR5Xra2nQZHXyoCsu4BXMZ0G++UTqdfe1oKxxTzVL4B1fY9T0UHq3+sxLyZAhDzniidEpqEWu
Z1kXmkn2p+hm9bj21vGQenKudmD3ADd5WiiwZfGDYngUbKFxWdNsZTOl6eDoeP3mHn5I/aMCrE7f
WhhzKAYMynVsVvwJzZplej3Gj5F/Xrvr2dZXQwSEMWMHE1ljdwmyGMN1KUSc1sgil386PAWD4l9y
RY/vE2bERQZZcXrqmrB/tuf2j1YMww8LpINLmTx5gjQkPUMU+HU/UbdE1tltcQkPrfmEN5fYmLG0
5AjG+QROtcfqa3kZl+1bPsj54W9jgZQZR9VCK3E5djJyAMtk40LPMFUdsAmHBVpvbRE+xItjUehT
TNNVmiw8rxa6/xrCSyE4U41pntdxmZTZumodmo1GcWEd9DvfAMhS2I3iqM1sHWwrLW+1bKQP2iJh
ZJkov7u1UbwpErW6+2IzbyjETi2WX11Suu2kepy5v6yzWWmC/SuqZBNqbXHLwji96vr1vjRrh1/Y
Sb2rIinvfznTMHsGTPy4/uH1DDWCqfc3cz+hEmX3N7N216aI67+9IUouzV4z1dZd/+R6pn9/U53Z
PQZt8DSHdnLxwyK9xLJO8EA6q0cJ8PI13jXQOFpq4duvCQr71SkqLGddto4j4Rq7tWaBFV9uiZUK
06WXrJRNDF17NrIndI2vBbpruavUhJ3kg6AGLbOmLvvnrI03ut4+FPlQHzN8WJxZkZONgWwbsIMK
BksY42/UzUTpOLxF21Wycm1GtK29qpLjv42lNnZHcRamW8wa1LM1paATRoAFWt28iVa9VWYQfeqR
8jIFUU52Jei2GeEO4jdxdIlCjbh6WTHwD5WF/KGAEnABf3dnWyXJIYoIuVShSm9FrF3qeIg+FcN6
N8hKvvaU0hCxriEERNqlKtrwDLoHiHe33Dgj46IOof+71uqthK7iz0GElasSUjwraQXCPs2mw3pQ
7IMbQpto/pZyUF6M/u++xfzk/3J2Xr1xY+ua/isbfc89XIyLwOxzUaxcpSxZkm8IW1Yz58xfPw9p
n25L7WPNDGAUzFSkWORaX3hDXY4/HZTqobcDzT4eMhEGV3CEinU0H/TXmewx3PbrZjSS59oZxYbu
hwM4jncdr0G5asI4fel9Z/P7PUb2qP6n7/ACkbwEsff9O+JBWSNkmlygn77Iiy8fi+w4KNNsncda
s0lFLCVzRhtcsVs0tcT7y35pAK0HsLPEI+vSbGlvGHmTfELUGHA6Yl0Y1h/TzND/NIV8bMzcezQn
NVkPxmhdiVHBrQYx3sNytP3X0ejUhoQvifbX0Y7UH01q1aDYyH6bFiwvfmPj5wxzEwYjPQGYak6X
y4Zo6sfPBbqPWif4ZQtUf5UW473A7iO3gaykr7XbOsSuMNa2gVnHe1WgFi7lw5KyVAMBTJ4lMXG3
HT9bP69+s/eSxyx7Rz1+kHTkn1u/oS3GeJqdm/nDyJVgUzs2MWmdV3uB6uDK9hk+iO/i5BbdVn1n
Dpm5K+cMdRL5i60ygndGpz0YZfXTksYSOmn+ZTVnuvOey1JQtcNLptxBA+sBSIjiwWkrF2d169H3
Y+00OSNuu/Ni2yeosopomP3grUe81B7ipLevgfubd0CW8GVwrMdQFxhOwkhCbiWibgkIwu3n6/W1
vr7SveTHh9qEDbwCJBxRHiDkLXSr/r687BjOe2tFVp/LjOjV9NuI8mFiUuByohsVtS0Zm8bdsgoX
53xV5WlxAmZr3qk4Xe/eHeCb6boXg3nnm0G1QQEDCkVuTUSEKu1mL6B1yRRL4Yrnuknvej0xvwwq
gmlNg81XVtbdJQ8AM0aQPvfm2O8DMhzgfsAfa90ZtkvJUnPS6KYODLC0BTPm31ulii+lFer1TtAZ
I5Nqhx1SjMVT2fb3EEOqG4AQyo20PXzaiuIpUi1n1ykKdN55L430aIUq4nBZG+Alk6KrTv2or5eN
VmYqB9WW9C3nfeNEoQGAQ+9p2WrfOHzZsRTz7lQJjwXMhO8fJcFTtvp7WaD3+n1LJQ0ywBKqFsm/
ffz7OFQnJBWh4VLLWrpE1M4OjhFXtx0Z0I2T3npDX90uaxIMb/aZjT72srhsmALfWxV4se6XdctH
lm+9kcTZnNUVUnDBbp+Wue9OUmaHvOzghYk4vFk+euwBz31WXkXSL+AajXUP0o/ga1nECibfJrGW
uyo86LUempi3a6EBsrlwmovlo8yz9mLCSmjnO863ZZVXTM3FT/uB8AohLvjgndh32SWhljNT+8k/
hDySKU5Y3C1khPlD/vW/91uW3QMcUlyT+dBdDlnWLf/7vvcYtjqNMXnUfeQHfX8IT8v/frX4/7TO
iaAhjLYZrf/+vqzPil3iqbdKOvYXywclif4in8UtC2w/GWfl5u+Nzl+7LetGlRQ2ga617L8c6Xd+
NK6W/6p9GZ3THJ7efNRyaE+zdVV9V0VNfSDsC4OgAV56BnXlrdsqCFxUBsTZqnHdWdlhN5P9NMH/
lx2oD2LPNO9glJCEadHJslmjQX1BYpPSO1biG6O+9SMp8R3AqPKAuymSyEZsQ5DD+cDPnV041vpG
tnbw5CshOuiVg/wnhdRHzzvVvJhPlS+ic67NxcqgCJ86vEYoc2XBYVn02uGcKCBiW7Q8bnrwdSYE
cmBdn73ZOTbN6MtY1aDtlkUTqXsLrQbsBKQqvpvLLia1zuxUm+rFQaHNcVqWlvVDEKeXuhwBADv6
YxiCJ5qAMrjLImR8uS5Uae4JVHVakOq9o9nyOo/xzLVVQCqJvGy7HGtB/Ni8Q5XVt5WWc9DYDriB
ZdlRgzBxMkhCmDb6SZwgmqmnm7jqHttOMU8LvHZSMXiamvUCrl1gunmEpxL1q2/L9n4G8pZtnGw7
fCZ+AvIG0aUj4EPaD1Qsi2vcDf1P+XAXzx1MrUYAt1ZBwy+Lo9rk+xER+c2y6MyFiCDWzcOyOH+F
bYHYz+weidRS5GujNcSTgn3eEj1NNaQFZey+DDUC8GY45Tfe4Cs7UrDhEGp6eBX/dZCXdN8Pysfh
+0E6ZZ2MyGueAJYZI+2CteYE6c2ypCd9CKEmFPRDmVNM2WUn1UiK1XLAsi6rwp8OABt03di9EV+0
xtwUj17SWd+3ij3ohVoTXQAMMW8oZX0r5kolQJrG7ZQmu+hqQ71pA/112V9rRIVdHO2tKfO7m1JG
4HnnLwpUtUDMoB4uRFgUN8JCKmP2Pb0IMulArkzlefmAdnLp2C19Rtn9WLWsXxZrM++7VTdmzVqk
qP2+2yfUFJRuvN4uj1YqN8txoBHqwxjqMVqggxRfx6n5pOLQ8NT2eNDGNJ6vSyHyPeBF9ZCGSnoJ
jZEkT0TeQ9oGYCYnWb/Cwqkiw/jz7dEQnoLvRweW8fPRoMorKNwwEpYijAaiAUKal19Wo4Ac6xBc
dm0H4H4px5RIFm4aXbw0OHghnOHZVyGJ/t5I7X5PwERLXQ+Yp7W6uHcG8xKJ1AP6BZRjp+qcBI54
RvTFgYoy0Qi08XJaDgzasbt2ItLWQeL2lON2DPls5KTBiPV4ZU83PSXow/fYT7Wr7+vaed33+JA7
fLMsLhsT2kQHH6+JDUBDPIDsa8uq4FRF4c9LLfBWVIev8bKrb9L5gzWj3j7WfVhc5YoeAVJT0xVO
AOMTpbkRsl1Pojcvtp56AE5j3i27eTldw9wwxidISKbrQ1cUs/o3FEFcVvSxPy9tEP3t4rKVkmV/
HuLM32h6ywyQGp9GtYgf6PcSWRo1BSiMNu6LTH9pJit9SYfpk15qP3bQFEtuphDxOCgFNxDci+ux
QQBDVDd/r+mCu6H2+fOX7Swtm2rRejv8HGfWs83uYOQplwfZPpnvxKKrvKwrwiLbL4veX/st6zAl
oXpVXvZ9JG/DNjn2Bc3vZWmQsbIHFcMU2IDwdM1ePk9emp6XrcDEilWdaZRzrW506zly7tRRHJbF
JZBeFgMw2+7fi8vWzIKqM7sj6Lp2vfhVxZzmZFct0shI0y6rlv8FTqWcUr/ZU6nFMCTrS4bqKNgX
TDL70ELf1hH55zYIshcEt56zxpnulx1m+cR9B47+njTv+w6J8J5L2f/YYfmGoAcVBRQpO/9zr0Ep
gz3j5o+vsTmP7o/py19f8/cOy4XUafVZ09PijszK2la1YsK3SibvpFsxmZlmgtewCL9Oy8p40LYF
gsOHd+uXjcu674cty57UdlOmadauTYW4EWljXgQWsYk+1PZz4WACh9prfOl0agDpZHjqKcn/HiCk
v4MHAfM3kKq3dcsWtqAX8w4ehBAFYqwRd6O1x0daNMfF67icVBJSlW7vCvRpvvu+PND4Ps/70Gl7
JiEE+FqU4sYHGbrO00n9/r9lXW6kHjorbA1q7KQnVJ9/bI1JKUPMEL7bcY2zCRcZEfgNxUz3f2fI
oItBJaf17bJHLa3V8of/rzfQqHqBSr3kxQgoNmjeLf7X7jW//JK+1v97Puqvvd4e81/3ecq/3+5y
Eb5UeZ3/2bzf6833cvYfV7f+0nx5s4C/XdiMN+1rNd6+AhBs/hviNe/5f7vxX6/Lt9yPxet//niB
m9vM3+aHefbHj00zIEzTf3pA5q//sW2+Ef/5Y/Ul85Mv317r4P0xr1/q5j9/ONq/LZ4VSyWS0jVV
F9of/+pf5y1S/lvVpK5jjyg0ibcvW9AkagJOaf3bgu1oSGy1Sc503frjXzVy+vMm9d9w8hxHStM0
HcaSP/77L7/+jmH7/pP9D2A39Q3UzTYsB9UwzcL7U1jSsOaL+xnqlvqovwTQFPaY11LLKUO8uum3
28qGUd7fYK1obDN1GDatZwdM4jhk/XSzflzRG7gdN7P4G2xnG7aK5oBpmLa0pdCl8+4KMl3EdZdl
/h5XwMH1oYAiSRvc0O5Y6Ra18DEbUfVQJMpo6Ais4qzp1rpOAWOozWZVC+Xr7y9I/uJ6uOdCSF3S
LBTz9f4E/tNq2RMCGz5BUJFvMxx2VgUlHjcGTSpt+6tq0AltWyAxvz+vsP95YkPVdFPTDZUf3Jov
7KcTZ101ToWlhXt6SBF5bFr1B2cy8DOfNWqcPr3Xm94FoY5pgJ7ui65/qjyggHTJSZ475Q4/gNPY
tt3D3QdX9u6WSO4GJQVTVYUUwuE5eXtlZozqVWKSgYu+e5AB2bzSG0BCeZFWNDOLQ5xkL3UP5h1O
FL6xzmWjfx4c2WwK37cv4zU1ygDyeSFpGJ8aCm8fYDZ15+294wo1XZjC4HGy0T4x5sf8p3sX9x1G
JBZU0rLvXi27LdfcYBJlpNgPfqHtkcwOTwo9oQGXCZz8Cv3a9sL2UMt1n37SlPwxHlt7V8aAgOkA
9L7S7Hl1YpeeUX9W0CPpiSrWAKlxiIsaqApljA68aT7Nkhcl8OROwqaaihSCLkgTuOs1w77Bk4K7
Dsgf+B3gSQNRVms1ttW7qDH1jx6gd+/ychM0TWXY0MCw4gfw9ibgFciQiR3AvpT4fcJiSddUmcfy
i1ma3bbRDFcmIAcIqp7BuxvHD54S891vYBo67400gM9qhgXK4u3p0wHjcr2uk32Xpd5JhJ/DAAv1
HvRoaVrpesiqaBcm4Y5eq9zV0wycwEHOoe64TehX7rm420kmV7+/LOv9o8FlqTpDm82rLKAMvxtf
0hYXWFyWkeVoMij7k2Uf/DyaNmAFumKGVminHtGPo6ZhkjhAtFp33uhviyYAdBv5GVkxWA7Vmg72
iKJ6EiRQBtXwbOMNVwqfvhHyG435HEsBW3nt6T5+PfqI/FFBOuSP17AacRs3QG8nPV4GcbXFym26
GNLiKQkqcvdCPzt2Gsz1iHGHmO1DEVjxYQR6tgVrVbp2mFtH2oJfB9SBtt2klVghogBDB/8s5QQt
HeZI581Go1lR74hcynVMZwSd8MbAH7tXKV0XBoQJ5BGTqNdc1dSvdNUWJxngReok4HqLMdz4aRc/
B/D8V16XexcJBNEDEZa2+f1Por8b8ucHVZogWk2bWUw1zHc/iVI1sumatt4HRRFtheyGq8Yiriva
6Fj59S6oouKyaIdVNiLZlPnSuLUm++Rjk7iKg8DYAxoa3QmuDgqkJIyOLI5YPY+HTo8faM59tZ0o
ceuMNnNk7qRQ6qewLF29QbGJWtyzqZo7Ha7FHnH3nQEML8ia8pY4XKx//5fa81/y0+Qm54ePt0Hw
Ws4j+/sxvWgaAQw9TPcx1ZjORt6DV0FF7sB40EO74VFrul2JnIbb+zQ/O91xzqbHm6qn3n0wYc+Z
VAhaARVI1rBDh6MM+4lSva3TSkbDLKyTYt1ZBrpqSqSsS4Mf15rqi1ZtEO7BZgeL7pMxW6FGOi32
2gogA3rgeWI6/8JUrqdmSO5ClfaWpSBzgIsIyEcHGY6YMuUamtracOrwgEQESKwWCBAlVSdHS9yr
5A1ScfgXNqoKOjSSh7iG2+FVuvVJx7w4DgSyIbpjf8F1DgczhE+APVSXNhbLrih749JqgOTRvL2O
eFatLE8ulVDeVYqiuE3Yt64/Fs42IoGfs+izgWDDPo5WdlXX7u9/JoKpf/5KtmlZgqCL2va7mRff
Zy+WSpCg7BVygmiWTjK469KejZit/e/P9osBCWaBChgO33SDCOztOCkRhWkHrm9fhkAtxxblECXG
LdP2unjrWbDSJ91RLrhSgEU13frfn/5dmDE/kkI1pZjnc3TuNPH29OhTljxYnF5Pc/9iKD/1o7Hh
WgcwgNJtZdl+cHe19+HDfEZhGZRhhMO0pL37g3UsDdSkwcgiwT0DnQ4aoXHVQ8Ac2wMVXwxpB78/
m3FprYLA892Ax2CbG63iWqbgvVSc/bTeWb2ojqgubCmNwIaZlYGsOLuOsKOlJYlU2+gMxXMqIvM2
d1C40VRwOp5DwT43+g9+QvGruc7kj7J1GCIWMdHbm6j0lh11alzs2zxxm4bXxGooiUamYRy9dBa7
SaoDBjPZyoakvc5901nTnPE2AJ0u6nZU8HXTC+xc2/KDwVXMv9+7IUfwKFuGw3wHoupdsKalVmxp
gSz2eqDf6IpytnvlbNTUwB2n2k2WTE+rfTKaKM5KkXx09vnb35/dktaclwiT/ty7s2cyLGscxYs9
UkTeRdui54PxGBVjlI6CZpeSZKipyQ/tuIpWIqBiYztLy77YVIUTIyLSBB8870vc8f6SbE1olu1g
YWkZ7y6plHEymT0hWIZlslvo9TYiWNsnvpSu2T1J5LHOoX/VVoN9wYubuYOdeBdBdOM3ydnO0BFJ
Sn1beOI4+T1SD20f7hDDGc9xS3zoF+qp0aHIFULdGH37gAnlByGM+NVNtYlvbVPaWOAZ78anqQZ9
3IEBQFtUtciT1Fldx7/IzGEVJsVF3lKi640WFTJQVUbW9ytLQxFHq+ph7VFFnikfN78fRX55TY5l
asxsDmSpZeb7KeKWRBlqWfMGVDZGNYpuYxVVN3RfkWPc500ruTVJuE5UJ3RRPphTuJoOmjqQ3zhG
clP1tMMnRa5/f12/GmscmhYqkYVlk9S+fTELUXsyhjyBYVvI8DnAtS1w+0lQtlPT6jFrk6e5Rv1B
/vGLs2pzGitsyYMPQfDtWVNHr8wpDQoyoOJhhB9xtq04RY9PcdaxBU2TkvFK8ev4g2f7fc44D+aa
ykCkCQOOFDSdtydGO71TCqVnHOq/KlLqZ7VANd1KSuM4ww9WQVvFW+KmXSG0EsLwiKEq+tc5MIC9
j67ySqjIlPnMra46la+VEn00IPxitmOSJ9ZDkRJK+fvMrMr7uBuGpoI3VF97dTGtYwHwEaFVx+2h
Iu/Trg3vqQufHDVroNUwnmrNdBi67tQD40Gf0LyM6ZQecOmtAHdX3SZP/XDdK9aX3z87vwgD5sqe
Q/gnqOzJd/OUwuitN6Qp+ySeedqDegwKYHJ5vOs7aX8wKy6VlXfDElMw6iOmMxMo3z+pnR4FTRP7
1b6SQeO2I5zbrFeCtdJeBpl9H8bKlcxvemogW/Qa0Z1COQLSWvfBD2T+Ih4AhsH4SJJEWLLM3j+9
yLmJxHLppPneCSgzTIb6wAVvtLwfrxKepbHSlKdx1IgOaKB1fV/uCq/CQ81onsqxGD4h/j2twurb
kMyQDafwL+O6pHwhY/9roAcgnafJAZRba5iiIdKayxC1TnG08yC6SHHG2GaGpGrbl/bOxJUOeKGP
WEOMtpgPVwsrTz8CieV8DdOaBFYYK6uzPHaIyBvnRDeuQ/tAF89JJvWI6jaBTOwYWwN4qJuFGHLT
ytxUtio3JDQr7WwgjDMWpXLIUehyTIcXE5VQJZLhB1HCL++sNDTb0Sju2cud/+nOTr1RxlqmZPtB
zwy4ugqwPpGZ7tgDKgdou4umLP4gC1/Ct3ePlW4YjmlxWp1C4bu5Igdahz9Kke916Y9fqxGFEs/z
irtSM+ptSUAbQ/AiR/RCgAzoGCU8gVMElnEqzMe2EeMhLEBuazWgiSEAN2WEUF2jrpsnN/rCpZaf
A3n+/Zv3qzvFFTuUNRlEpTMnjD/dqVadCFJsVBPwLEYvr/GUs95C9UqFIVwr93s3qozpgydf/GLU
1iFXGpK4wJ7LA2/PqseGNcfC6b6M+2zVUkBa145ibxpnfIrM18kvYe7iM75JS2s8TBaPf1M8m4ka
Pg6qhT9f6yXHrCCpx+z3iPUhcNcUnd7f35tfzbTQnR2mf+HY/4w1HYVEf8C8fW+jE3Bhp58to2xP
cTIGbt/Os75CR9PQkXKDeL4t0SaGpjHcgX24VwmiL4TvHP5/LonkhfhbEGa+rzRNRgCmAF7sPmvE
I8oN4ojczU2dOiDUxwyUKwo/rt5RETMm75lJ+AnRumhvmMUW7c076t3Xv78ie/6t3j/2VCb1uWSu
OeQ1b39L37REmkxWvvd0w1xXuYD6MJTZra00wboWTnHRteCPQw/cBzae9ktT8oDXcp8EY/Utc3Yx
ZOJ4qJozktLBjHTRjgUKAPvOoVAVhbPzJYJriZ7guyrrHGSsjdva5DWu0RFTUN1+EMUxzrOJOdXx
dkS71SEAYwzYzS7WeRgPm6QxEhc5BWOPNiTM5HKq9yjPUQgL2nqjtLGxhZHVEr2VqIiEgecWQRif
VC19FFpOsu7BBiZr7o5KWVBQi/sjI0iPdHGVoNRnInPqA88Y8l0tJ/PKBMq1Rb4N1UUqcG5VG3I7
mql2RevnOIrhi8wQN9NFloFWoPYeZ8OlmRk9ovIanWvoTvsxSB/hyn6UEi6v1rufy1CZ/cw5TVDF
+1FKt1QMizI159UbUGasrKNhGkcwreEG3E2/9kDjrmzDeI797jqgbLFCBqlBbrHVN3DJxAeT8S9G
gjm4ZhjQeKCpSL19emxK/XLU4mSvZaG/RiPyU4kgFb9c4K8xisbz6QXf1viDqPEXoZHJo06USt+A
jPzd+DOqZZONGiRChA8oocjpxhr1r6NRXFVoOjRNjWaKAnpaHZiHf/++mP/8iw1KUhTNSSgsnXTt
7V+chj4SmoNX7YNyTF2vcTq3dBCrHAPETJLxuUuYsrCK/mLUICWraXbWjFDKTnrHNX3qnEFRx1tV
ddp1gk1tkH5OHBVnIwuJYY04hslFrXdFiUWvAefpiy80eGL+kNGczOHPJGiBplbdfZqsY6+/mGXo
WgW1dL+3kTWczaCiUvc2jqjijYwtSfgRWReyBK2Lr/WenhVa1IY2Yx2uMepOgOqp9PvbTMLPTjZx
gSIvJeryXId98UgpQW8Q9VYRYgpFFO17DaVTDQlwGIbgRPRvv7+9y/P79vk2iHmpD6iaSlxkvXug
SmOsTeAeJZYm1mM1thUVluhQBI6yJ2ca8NvL2mtVIFFJfGJ26Q2chnyHJLyxljkYxLq24bRmFf0D
uC3HQC0p3NbyBJbhOqPGcoiFp7hGY2oUT1p7q40UkPKsgyngFWeqS2Rjsv486DFYoPbKD1MDrHTk
uanoUPF2KIsGkUexOoXuRFC5tsLk0KrItQTU1xA0UrElDkZnX5nNzveV59IwsJD2+gt0Facd8J2P
ylImNYp/jOG2SXPdphmoIkejvkvUnUlrPN8HDyRCMls7dIprjN6bfHKOaZ/eAb8Jb3ORKVfhlDKa
lcVRhWK1auicPTje8+g4KzOq7U96Z/YncD3o5uZevgI3DywH3hs8lCsTXjYpBYX2sR+eI3kMkOqn
JUO50YEFFDvhCYmC5OSHTyW6ndf5a05Z6Sop4Wlbvtpt/Cr5BiEci6QyWdmFTRYrq1MB8scBLrCh
HhytktwBeN9bmx5Tetm1G0pCsJmH8YTCwWf4sq4y5NTaUKXRh85bI9x0UQQlc0NipDsPyT57rO8r
Z5o2rYgfSjVBH0a/phd160BZRKG73MDX1W4lZsZ+lTpAWPH9QmgAqAU0ceURlRkfdez+Tz8LJpBO
zrbJemMnjRihL0R/XRFD+I8R2ozL6RUcAVei4huZhWW/yr0Czy6r+TqpiBT3XrZWrDLc19FY0/yy
bkEWRG7X8oB8qxxPWfvo+Y+J8uJVHrgdbxcHyZ+FHfzZ+U3l9sxNK1HiCYDMmasp8KPjqGLUUJrc
DUV6LgsnXZdfihkylKTyNfLEnWenm2aIe1frvRuwW9qK3NDbBOTSiDLrd61pxGvoS9dIslM1r60H
HSsKBo8Ji4IAjcPGKTcdXtwr+1U3SOJoGeYbfluZKQOs5Vp1w8a8Q0/p4KXy0pDtp7iYFYGcVlIs
IWaWBtbAGFNDDBHhJrTyXccI5vZJiBWp7J98e8TzSL4GxBznMJ/B8XSBRHDqvElZ1xI9LrCj+trq
qM1bqvUt7PCvzpW4oGqprCEyhsz1+uzsQXGpQuHGHUmUkDTK+nWF6jakXIQ1MbIvnald9x6I7RSV
J5lWuxHR8Yu4QcfdwjgLusJLXbfTUQPsG9tycm0SIhdroNrWcVBpovLYxiHgZTNcFb62yRO/3066
qK97HJ+quDoPyInBz7POPeRNN7GmcF2PaMompnY9ms558vH/qkdfziBfSGzACDap1QIaCJRjnuvF
JtNxJwrEnwhBOWctGoGq6CU+LErUnQZqDHsdnXWg/vpOZuWjomTWRoI4WDUCb6Fa1xI368R92ajZ
hmRqDYgJlOHQv+h58dQWgbkygdSsCTkR0EIp3y1GRV0VaetAtwzAgWLaAs22gE8GUEaQC6blN6PS
TtBFLKwjb1DUVbDniGr8zTGZgrzs22F56cjPWuqF9MLkJU+3D7KaCE3RsAprVImHUWfvZGLtPJl9
Q9qpcbFI2SZ9hndOH2MFD0VSs9EqK/g1fQX4+2iXiLVj42Hc492BUJ/vaTxG0c7RS7qLTYV66dCh
+xMYl3lZX0cVxXe90m5g5b0Cuj8n9XBZNuOzCJxLFISbbev7+dZHvyUYkUGMHmy9sABTnZVa8AD2
rb9DSajben6I6E0NNmCW6NG+0A0MD30yolP7FAejfuhGiq5aBPdPoTIF1eclHVsEDvVGuNgAajGS
T5X0rhx7Ym0WrP2xZXQoAHDW6D/UiYRGXVwFMtsSW9bgi20FaHx+qFqvOYnacnXMhAaobCdBXGca
hUYPKbFWk2LemTAeL6jPAgwsQyTLeXecxkZcXZpbNQ2v2gtr0KK1Fkw9zDf1vomaYmWgqoHEBiqZ
hjB2Xl35K1P1DhMcz4s476+1Yn68p/psWVgO1NWTPkgoogicQf+AFI3XXtm+4K8H8LYzT8WgnAm5
9FWPY8cqmn+lCYqdPj2pMkO0PIteJOjQVW9EhzJQb6CIBYHuNgpSm3aIiFbWbe0iOZqachbGV2dg
amHM/lppjMgRdMEtlhGhG1E8Qi0XGXCoKc+jrp01lWakBbtm5RnmqqnQLvY91JtqYqMOIf4hW1GO
2vtU94hb8gtEvMINE6G/jmujOqpB9zTCpISLAH6SXysU+atjmi8DjHd7AkKbOdeG1FKXPO3BSnjH
H6aRXx0JesvRLuuJrik5WrpWgup+qvqTGhP8dFP8LdJx2TDscFXmBdRSsztoXYDJ4UQ8UJX2Sjjy
uTeSu1i37smkgceKax/E6Ox+Xo4d8nUkTyu6xCuVEnSgSmWVU9Yo05cJr2y3RxrQDfL8ntQpWqud
yRsaE4NE9A1AxFsPjq91+86M8cIY9LU9P3mFPZsEBeskrdNzVxZMCaNzcBTQcga+LV1biZUakmfW
MdSATn8dLeMFwZ5HIth7RK+59/M41wWMtdOw6VVmDNUMz3RHR0zYtH2kp6cakLcjsyfHz28Namur
NrwJ2g4FXjM0GWLRCcdjxsVR8H5E7xmPRld6PAvznc49hDFTuF/CaVYoQoXc2/6+aNNPJC/1agyj
Ez5aKyNTHvKBLJj+4Yslwj2DgLeyh+reNPkNFT37HI72tirsC6pAn5GZ3UEs/6SBJMe1Rj1JBvy+
BHQPi0939VM1wiREiOizZ9SPoyIPSp2H0NCD5ylmlkFGmKR0pRfxHXIL0coo1INpR5czmQBRopKK
K32/bDP7BjETDJuytPZGMWz7UPtW2ta201PXLgTRVOgEYJ30+yiIqSoL9vIYw/vLaprkWTc4m+8R
CHQT4HJBsKPLJNiB8d5nQgRngx6mJeh9jVG7N2rtosyHT63oH3gPS/6yYNdVw1mJMzdFTdEU0x4I
+3aIwhmWnP+pZSOTLIFcIZgpsY6r1ah1m8lAbxFXnlGvLgJDx+nCj10tDdqt3dMsHz1lZ2jI5+QY
kNIesTAriFeFodz4VoNZYno3dMFjS1cQe0GUmXtT62lFlLdOBimvRuttJUX/DZrHCXuWtTn4D3gX
JnApAypeUAzXUZCBqLHGaNVi+EGQHNE7gkxiBrjgDL4eoVGPSZ0Bj1MdQFJgVEP2NB4R0UNhUDT9
rsjxoZL9QUnAgqJuwr5xsypkQzAAKSrGhabVgmplaoyZkKZR6MlQdG1at7Uz6eYWdeBUys+G81Bg
1+jaBlL/BNPNzkO0Gt34TSCCS09Wj5NsSxdCS+CG4yNJ9i1upJ5rOOgXdQ31UmS4fDf2GIJRXQOr
mlbbuE6uagu/vjTOT5E9HaUPjHxstn3B0JtG49cmKZJDkMUBMuNVs5rqrlojYOS4rUYIDncKouyE
Y2lhv7ZVCMW+8eTK7Ac0YFSCrRjr2yD0Dnnn6Ajb2ZELcY6C1dSsBpA221YywtZO2K9NNLYuENVV
z6P5QIn4UlowihBh2ajML0GAjKG0sn6HoG+I4thmsgBZSe7OQdUJDmLQAmIc2o0i1BWAWFxXEYJw
B6tPeRO86z71Apf6UXiwet2N58C3FHXBuDWuNRU57XgYQOH60TUSA7kLiFmsHAgcq4E4CyOD7KKA
h3GagysIKKkjRkai2RmCEGd2MUXT5abSrIaCdMmPWWm3FNH6NcVMAPFFTQxQOjurwTuqIKTOx75g
3lQPVo16ErrktM4S+4RM48osYkA/EeprwDBFNwUrD2lV0mqwbQbZtuVfQyW0Vi2Ddz/uwL9Vp8rj
Vee1hf3x2aTwjOjy3PYFso7BH7gR1dsZVjfse137FqKzKuvZcqipV4NlP8bBnHR1mcaLqF+OsfIN
HeLN5Otf/fxz3uXbSg3h2zXZXZ008MmV7NbCY5CKGlG1+Uklx0TYEq3N/qYJkXsq4RG2TfLsdF+i
lkBJqZBs0AZ1w9i6DSaU0bm2/0PSeSxHrmRJ9ItgBi22UCmpNTeweiwWdAABERBfPyd7Fj2L7rEi
mQlEXOF+nE0PVD9eDx3vcZWtJ4/M5HFteSltN6Ra/rWbVLfa4VIwNE/yR7P4s9pDcGEzM7Na01/5
Tm0skn2+/82WjLpumWO0+IlDtxWsuBsXSflckYJjE7MFcNW8UwFGDNzDn7w9fCHQsYoz2uDLNA8Y
j7uK0iPf4tkjYCfQOcE04sN6/ZX5NdVlZX1j3EotuXw2fvZcWc7f2QDJ3GsQ/AcuptV2/pa6RSUi
kmZuL7qrJfreJa1XH7tKPuSIIcNMkAHoB5J8jPtVu7lv7Rr+ZfkDduONj/Me7CWjkDF26266rxz5
rLqds1yKOeJCF2EwEzttNdVd2fzPMw8LqZggszYW6yPLfPI18TtNG+FlQbElZsDAL8sf1chZxnhm
J+w4kWP2y2gW2ZdrvI+V/aRjgDJ76khXm3G9avAc1bgkdVn7XNw6szj/HLR0/gO1SDiWxJO4DDSI
TfM17W3rDivuGUkkGtvfgn2iY0aif1ACIZq9//WhWutbeQrUZMWqc4DoGF1KUXA35pg2jE772Gsd
uGnXxYNT/1cszsu+mLRrHnuMoP+71eq0564VgdJmMBZ8Zc7SnCRYgLguAj3mNwcAIp532Dvx7Lft
rbtYiJWGauxS4xAolfbrPieYYX2XA5YXmlymPTUCwJc4PMKpoFuYJvfX98o9Xr36fi+gCZXefgmU
U0aldIl8YrYD6RolMwMm/2F3xQtStpM7j78g6qjNjeLO6v1/s02OCml1/P8EAA+Zokg77ldxHvox
uw6NVUczYq/aGq4avV6t3KPZtzsObZkEiBPSjVOZn51TXAb2haE3IXEVOSNWuxYXd3VSfCMfe857
0lfcewCwTsKOskYc0WXBKJ/oQbVQLeOvPdt/cCCTpO0QxmiUrz55nzCz8w+R1Xa8EBsdctYNL3A+
8mTMBAqdyv0wRHnWJue1vqE3NUZloaGAVBBs/aPtzt+hvUFKt3oLMT79Vj1RYJWukUor9Xgob2Er
Y/AlCjifeui4Gv55xxzTk6ZNZAdokil9r53yDbxK1TTs/jjRAe1RDHp+d5dV1nbsxupjgerPA/fF
dZnue/fiiDhfVifqSwKv7IoCxBgxD288Sv3+jnzJiZmi0bxymoSdWV6DnkPJKIHZ+PS1U6XeanuW
9IvbH+a6YGTrDZDCsIbtTAYDWah6CXdoMO9ax16SJgsyyDH7fJSO8xy0cwwXJ4s54SdiLbRD0a9R
VTuJqIM/kjYyzuVkxBxOT33OGMFj5NSvNGlbmR8R49lhrnkGE90lMXKUToPrh2VufJSTm6fuVQCH
p2Kkvfbq4gewwy97kwGRVE99N3A9TxaoPv0VSlwQTraJfGwj2bbPhJlmwdcil+vS0zURjgbEcHXG
lKFLyz1YnczND2KtcfaoIgo7kmP1snbFmozFOkDB429yVFmSX1A9eyit7ndTfNYtFMvAc2RU6s6F
S5YwNgv7PfyWE6lRKCtkznDJ/IWcVYOEBDVT6BY2+5tstIlzv6nTiZ3urVCnIvApCwpVHIbB5NYc
QOgKioCRhipmMb3ErI+cNNPM8UJ2S5Y7y73jc/YWjSJpg7kwO4Dmo8zmf6bBx7eK9aDhOkzysjLS
YNHZFJMr3CIVSMFCkD6725e5zClTvV3jh+7gIy3m2LsVgw+/U+WW4O+3GZvyjhl98de4ZXvQxRfk
Go7IRRFuHur1ShfUn3tbPjZ7nyf5SL8W+GZ3bxXti4nJ5bnsftQEcMQeMnhGooz/FwVbaMtR6IUZ
2URAR9DDHlvRiBMpk0EkRvdFLPQ8urbEBWrzyC0dGGOV3Vyalj8ioyGsPPelYHTEBMoc43FE4+tY
BCG19IEEoD8XHgjKue9FWNZ9dcryggmZzjMbYKt92ab5gBnJBdxRRQtZky+ZqCORwYoseUIqw6LM
R46FCJvyEelnqwAImWiiWNvl4doaf4sy/0/uxhOGsDbFp0kSUo/UpxAFEMhRht9NaZ42Z/8YCLHo
zgRJu2++N21JTr+XNpCeacXgwPOchX5lPG3N8O1zFqX1RuE5TyPhK/maehxcPZZj0pe28zhS9RTe
VybL16KUSSaIWdUWL4irBR9ImXOHZwMhs7B1nYTtsNiDNlLrVDEfc++VzveANvXXB9RpCAXaFr82
3WxzzDTHvjad5LMuliLxMKc+uaN9ZBANfJXq7rqakVJzl0iQbpE+5DZjXetT00m/NBu8ft6IPmWu
vgLNIi9k3y5VkTNXoznmxVvvl+ZVgdQK65viai2Ct93TGSgHp7aqWNRN7hOz6yZl31aGsGjKw2Zk
b8Ui3z0WzljvGDhqc66iwRCIoqvvzuCwd6xmJnDIjjxUo4mGkxRy7nKHKNY49llf3vUlPKR6OhSi
ekXHu8LGopQgVuuwmnTsNwpFDaIsLTaGsfbYrfHYoGazc8wl9kiMTYA63DNVSiwg/YygEw7osbua
8lzZG+LisQprvXgkBoE1ISjcuehEhHaiiEydFsECmcTssn/uNz9LZjM346HIlqhZJ7yNlfwo9LRu
MzudQZeD9eiOpeVOnE6IC5wqOw+TYobBViLHTTGum3UtZkR4DKlvYnjDPa4VDwdKp+CZIzipMJdz
c3N1rCdmRs7VysJuNUDim+KBdB/yftVXRq384guMKli+7tdpvuQ2qYg9w1vDmq+dwrjimBsG6Ea/
BPmap42cTgqYeLxsyIurRuNICBo/Le2Hsi0/aQFkuqL/b3Misnnp/kA45zA3sw1tWcCDQyB36ZO4
YOftwn6kR9Y+lzi+t/fFbO4N36XkbFaSIDswlUgzzpwYZ/ZqUAxq43Xf9yOirFd9euiK8VwxCzrk
9C21t9CPwRnL3SeqMlQK9iIu/tDc6Yx0y5Lultc7qDu6dwuMDPlIF8IV8aS4Kw/RkG//T7ObivWs
QybtmTENIxVWj34Hzo/72XbV9mLCO4WRf9aleA+GidOZjIBhb957U9lXGwIjtZoRKYHAdvRJRfGs
s+c3n6YEVUL1CgsTjEjpJors5B0m/HHydnyQxYAhx/YeZjpcWNtpRubK1dcObKqMsKVRDm3NOZTo
JyIT5v0RrAijModqxvaIAjAIIK0EOI+VfFcs2ARqgshLKARfYI3M0bpN76qb+mTVGXS6wJKMC9r1
77VRGlQU9ZB91UTopgOCmNSY9+qRAIT55Db2r8RZwI6GCILSt8RZMa7S0IFH+gin1gwS3eKpNo2m
P2zSOeYM1KUq8qM3824Hev7ed8w/RtUPqUHi/bH366OaTf8uqBbCQtwNTnwp8xNGLe429tV0Yjlt
iJ2dqyU4ypwf4e/Llz265aVq/dQl9SbcB1a+W76PaWvK+zwb3iHfjU45P5Wd99EXfDHZ0j2YbqbO
UI859ry3ra1s9PFWHxcwpU6jlDHKg54ljGkkEnfAoGHcswg2UlmmJ97YJcQPMCqC6HEyiequvZ2o
yuJpzki87LT5qtsSAXyr1Rf68UPQaNQ8Lai40tm/2Z8nQUepX2XmXW5CJvMKikV/6gHegjN2ij1V
wr/vFAttU4xk7VF/YH3KjvCGPnLDaS+iRU3GulIbhj4StdlHvpiTcriFjhEXGEEgPbkUTXEe0OhQ
oOuPM5wkQoIAhiFPuNT1BJA905hFIJ0D3IvTdUWCg550Jd6jXP/oTfvLcttP9WF3T7cdMri44M41
4Ng1bFH2ARXwrpo/s7cZd46JyVHq3Cx2Sc2GlkQ/EBCKDsmAFL4U493QunbUBxsEqxx9B/4bh0DO
YTWY2uHNRdqaJ0MpmevRUEq/byOHZRdrjSdvlVen6dOCSadHzu6ZkAd2YS5jSVYvy7nkjzkUtvO4
uQOBcKNdRh4PIsOSwD1Nwh0TVdpjDJmTGQat2TTv4h6cJxaKmZuUIuY9gMIGBz1bScRwli0cOMFu
Ro4+WRzxOGfE9MzrOhD4yThdMUHceZVrVLGgVazXsRV/4BEQTWAuFEZZRTvM3tRXD8vgk2cz2Ymj
dSfPdIt02xv20OVDXvTbydLyT4RIXVpWTB4JRhzStQDoCA4qLh3xLytAdZFHyKh5YQxcmNsVMvAd
Oq8MnwdaAQCza6IXi7ruIO4i7ArXlVQ4BJDQKSY5PfoWt+kCyJUVsJFOttKi0i2sNK8o0fbBYwwl
POgN3bLesb5b7wTgKH30aBudLTFcVzz87/9sOknv+WFqCDDHBCY53skM3QlWyH1PPsh5/2Tz0d45
ARM3WbROCoxujG/JPtNg6YcS1EbkGk6BqRDFHDIkVoM5ZTx9AWvG3X9tZkLOu46M9XkMoAtOGrsF
Y0u3jp05fZPTasG5KsAomLOWRR2XEXq7H7mz891XjYooE9ymPHY3Sf4C6AixPuuowWRoaHXkD7Cy
jDWvPQRdb50opCJZrFjr7b4MM32QKd+5FdaM57TZeSvZBrCm0l5A9KUwdKwzOyLzbfhrj0OX2O5q
MF/V8gQX5Gj6566ZWIPX652s9ksTdF6o24XHdbebj/pWfLcEd1KyeenmjfOFhGcYfeNy7r3bIntx
gOO7Hzzr3E3+AMcQ2JGxIwJDQxA18WJ1z6sOkMYYSNEyOi7FDOgGQsKaT0poB6sJ/ukj8UWNOqhu
vkPm6Vwz6wkseXUgy2WO/MAu403LhoNt1Uy8CMZjG7N9U6td95Fy2RqGH/6ALFZadVy2fjgt9fxe
MWg/V5UIgeRDaF3QEms6xUxur+RM2NI6ozw+131/Xzoa9HtyBCl5RJqROIlxBMUUH+xltoI+GUHO
RaLixzL6KTXzWrES6Mv9qWrFP5O7IMzHgojT9dZVNxdmas8keUFSHeerX5KFhNjhmz0BcVsQvpyW
htVf3Hd3LTqsxLEnpvwF9IkM86Ez02XYzq6tLeHUwblzbDyq3nvZErSzKFuj5eNE3UmWsCrjdekz
M8nt4BPhIGGnwZqUVacx5uKPmUS1p45GpTmIGjGCmZY9cXoL6qJkGifs3uyBtMbbj/5sPbQFvgJj
mmGcGgiP7JYBcUBSZR5Yf3NlJGgfvbDwpReDnf4kP3AIN2rSG7NyC2nUIGC0c9S65UkncCiqZP/l
ea/NZlM8aGLHNaadiyJ4+h+trHLqlu0JzKaA+OgKVy1C6S0irIsgI6p20n1eOhS7oy/Phhk8IziJ
ujbw7sf51+qCv37GCverGVD0VdDBe0oDaoc7yKL3elcwQBGsKBpOFhqGJKjs66DtH3x5ewRk6dPc
y+ehdugqGRmGW28RlkblR7pd1C77WZ/ks+jZ67fs84abos+T9ftgtWfulOC8KRJIre6Tdve1Kk0C
ne2CHM2hukN6+6y7oHeanrWsKQ4LdtJQ88btZt8WBOP6XsIeDBxVQzcvOohOavLjYKXpaAQJJPpv
tTb3ozRpzmDDoURn0m11SQ+4MB5Xfp8S7OUVUGyQdN4Dv32/mzcE9JFIOv0MepMKdDKu7KPA/Nmb
F1bF8OEumJ59u7wWbH/AC5LtrKHj6nbnbcjN0GRRd1EU6N3e3qvSuZhFpV6sqXyE41QN6xYxP8QD
2+9vxAHBAJLb08i1NRQIvsa2ifpMVlFXXQW721B4s8YPWshJR0eMjPfGHk1clx9oTQsz8ab/Wnrz
I3MrJlWe/5ec40SZ5ny2zWVIJgZySsjlvJX6+2Itt3/deUQLmiednV3g5+JO9bLXFp33pDIvFI0x
p8VQHhrr3/9+Pd79Pqw4mLiXg8dZIK3Y+yZ4ZYuEOd010fEMaaA5yy3/5EXmpZNO3tNGoLKmfJ5g
8ksP/lL92S0I97nQLrpm7am0fNaPdq8f6hrQiKFYMLnZUWZqD6vXHMNgUmQmu5Lu4O6mm6DIoFfG
r5s3PyTS/MlQFn/qzZmit0UBbjM9nHmrDLpmtAiA2v3dK2OF/m8yv7javWj01D8CJKbLLY7Tkv7T
pjPGs+RlWXh5WqmAQPHlriscdWwnqkUm05JIG0J0FYehN99qVpQs5lXf3llT/pURx51kZnUuduck
tJmJ8S1So/ljKHkhs/LXLGvnMixEVuKSPTcNyCqt9/8wx9ynvgkr+1MoLUjHFqL7Tkors6ORkQIv
SG+Xf0UzORf+p9tIAJGPLTBqgJeqGHYBXasZ/y1MEGcidKiwKXbrc1VCVBVu82t59nBo8w5F86In
1m2/uBs/vc/q3nHsRz5jJxzAKGbqwVaCsQ1OmmZvHWpM7+D2xke3lm97XsKInX6Ligmcr5PNJM3H
1iF2e5FMtrqOQrnZMrb64kUDcRpvjpuQLP+7agnuVqIR4MAHkk6hUyfRkw7eqEvuuwOX/fCKgu4N
Izm27cGheZWMWlY3YvD6p21kl1imeGWyGc4EHtWZuZLmy6w1oGdHo/VZtq8rrylLNxj78luhKeK+
cfdQ69TBGc37ued9hcfyzzC+YX9yP3FuE3eDjEAX1NJK0xFUG2cbydNGiiVy4U7eEUcv42W0WWQt
66cm1F3jjAeZNf+q6ibz6/VkqTszGrP8o/J3GJd0Jow/tp0EJ9RWEpdWPlQre4U1aUlnYsPdsVBy
JO+szoa2eiI088VzytS1/kg2GJd1hpDgI8ABrh+Oy/RpL5TyPfhhDgCBLEwxUmIRTgXreh6aQwbG
rLDpHvb6WA+rQozNZ72MfdLpRs6v1oRtXUV7tX+VXhETg6kedyrZRitI3AiMR1lVxr1jGoRWm8d1
owdXuaeFCFzk2ZEXvAtB5Es87rWaUTqTQk2YQbfw5mYvbUBGX2l/KqVBen9RusmjihiN6gyGCFKR
ZdNvoeYybJ3x2TJZT1fNVHBQ+YAsClmS0CbDhUizFChVT5TydCTCjLW0B2pd4pldwTjgtSt5yVCi
zbJFOKNrd47KUhtGEN0XkGlrwl5BRiKRbva1BZzGOnd/dmXDw8G3SWP1rmz0RE3QqmvfN4Tm+exc
9injuCxQzOUCQRC5BB65eQLdS1KIIHJrdnhaSaIhglwOEXJm43EHcdli6An9LEBZIL+YIBy4Vq2E
zTxvU72P8b63f7KMXIObjKcL3qv+7LUOssvXrYF6DPfTiaqiQNUBYRlP4X7wKvNFdPqFCW2k9PVP
r5vIlsb6e1oRQBQrpThmCnYnisSyHfF6MM9nv2v+dOtAweG2b46cXwWHSSIri9/FtH/JcH9xBonM
eyq/LWOKS5AoB8KwO6Sf5sG2N77XMX9SqnkfyKaL11yuYU0wVDT585Vwt8OWa0zuEHgVgx8P7vam
2y6tiLsPJ9sZf8aa0IuMCX8/o5INHp2MEzbINvNiKpMPVE1x35evUzGmZj3cMf3hmVdVYkGH6Dzf
ZpLnzAlDjDa1/Opkc8vh+VAPErAwF/sFMxQDGo9d8K7zUizVEAWz/N1Igw9Hs72bDMQwzmRNqZR9
HxUr0W9OTUnsBt+yYG1XeqSVl2J9I3e8jH3nXnOsG3m34p1oyiYUY4D3gGMCmORA7pHhpGUxcBro
1PVFk0faMI/RViPam6o2zBnc8QZ/NM6xdxFJbPPkUGSJG9b634Icr9rUi01wqLdvNRvj6c2ytsRq
PXSEzAhwMTI6vgkKrej2HzZcQ2g6gToLjogsMH50/LNSjagDXTQ2FVcCCkrvxZEFolK3OudYKfwp
u0g3cI7jytPTXj3Kce47+aigfZCPw22J/OalbIx77spYkFGle8ywC3qqtq3urN3/LBbjQ0MXQinY
UCL0/5nEGQ4TS0c57tTmnnstl6FMuf6oVu9QwHQRYITLMJO2a6xnXlgyQiu+Tk3DnFYQS5Aamftt
ZqieCQl17Puc7rjMnkxvQhDmMfDsCUusMu/d1ojpDsbiifQMePVmTq352sv9vq9IbwpU3FfB/byR
l1ll6DdklmrF7d6avWsBz7gZWm4H9uMNQfV0RNyNpl6jAykz8PACmcrwt0FOGGbYpKNecJbMIBAI
2ypotANvSjw3i1wr/8WJiO/Nmsak8ftbvGATAoWA4dJN+aFk8m3yqXCZ9bzmbhG1WX1gLmQlZlP8
IC8nLHySMvW1GlWv5v91NOTzlubFa8lP56UuiYH5Jc+DAkvMZvinrCfrJNUhyN0hKrMfQaHsDx3l
vu4SIQZ3sPPhJ9qOlvRVG/dqZMqH3FjHCh0GIK6JTZGpChjt66K+TNrIf6PNbK/kRHrBzG9EotyL
nTtMmRqDtrW1iUrSe3698aJPA7EOPA+1ZP1e3Mv+dp1mqcgWNsz6eG+TBILic/1W1vYQdPaRyJW0
yeY7U+V/gb8AVlt00Bg5qwFApSjBh2/lqW97ZInjtW8N5cntI1niurGTcbdft7FDxuTV5JJMLbK6
3HscyMSOGo3lj2vPHI76nV3RgYtMAYIwVGpVwV+5iTQHWBjRYl07gofD0QZOzT7ZGZ3PosfXLHs4
7KN+bnL7wDQsD3U1xuTnvVJck3/RfztF/ehZtKbNFvxUC4+/3o5rYqJtR1ANZ6vdHnJzf0Nbu4WF
aIHMm3/krMWOR4YA+zILYhPPmmC03jexbcN/dkAVj4xVPU3GlMufimKcIeTCd2qEiFDclMAOEQlG
56mjakxt4oBh+2q4w10HnZNFXv6pg6rpNeuvMbL5MypWlHqQ+zFL4L5bXqx55bJQJHiicZiU+pYE
YXGhXlzNhhUSXBnFRNMwMCFXTrwThJTZfRLQFoVDnZOO6Gph3g18oMoawxY11dYwNNwZ5whns0lP
G/Zj5fI3e8g6x7x+mCsGI9M0vW41w08H28KtWp/8IdbMzmGKhZ7JyZ03O0tq16gT2To/ZsWueSbC
z223R1dwbTszhoGmmrgV6xZt3po/aRXSIDQ4D1RgGpdX/y5nl4nyvH4MhfVjNdOHrDFBmFq/hEUQ
0MaNYuP8tsgOVowazfIur4uOJdV+PxYZ4QXopQiLGv8NDZmVKltOCDgoSAATpJ7eXJ3WPZLsR/HG
svma3bZueGB6tzmx8OG84P46bWbxQXSaDOUwpysaNmkhyrc7928dMP0i+RIdDchuvxiM+ypQmDem
9XPcr4XwSpR10xNMXhO8jMepxORukxaeHqe/m9bxvxL/ZjSkRelYeBayPjLJANa9uo7xi6fO5jPA
43pNMAp8QrtK2qGuUn0WfUw9yCdRGKnw9TUlQ2CFuXpYdvmhBlPELZqr4jZ/q5W/HWAGRCpjP7G9
8317oZWZbqwIsoyHXPzYlWMdLBeE2oZUPPUNce1vEUhu5lJHVWe05/driSY3s2k4obFYme+nTihR
1B1wCdG0TfpFDzYSeNExT2oDEt0KHrjhxYK7jUzWoGbe28e5I0MYr5hCiTImxtAYyZrb/D47P5yT
0ajn9bjyPUQasVO8Ibsf17zbZu5DoxmlSrZNeXHh7GkhPvzCWg/dhqjEMTLKRvR2ei2+TRF4cUfx
yi+LSsVQZTK3N+UJukICvW7XpnrT2n+VL81U9/SPtrOTpuuDMOuqPM03eZqqWmPcq92r0SIoBPLt
/j9TjlypKdW/bbbfO8nUMxiGfxhlI5DG9idtdeQO8L0sGtKVicJx2+SRgTwfWI2UTDASCXfZ/5tz
pBNmdanN3WZ5wNDH2ByDnfOQGHrpArhGltrnQX9Lt9vOzd7856rmrW3Nz6bQl/Pw1r1qCoeGVuGp
FrexTU6SAbbwLKI3hsjjIfQrc4U8XCF4V8v6bHZDf63Wr2be9jhncxfK3fiazGGPae1Ict79/5Rg
bq5hEktrJ2Ovk1U4UHYCbsbBTIfFfCAaZDvKyf619ZEFLyrd1FpL+uD2HkX5BM1hBSXQ7S8oNwm2
NmKGarcNeoboAnQ2i6XUcxlcytL5t2tUtPlGuMIoCBxtzbiu3Tnu5ywd1fyvZc9zrLFAIyT5mCwq
WjASZzVyUBpYrCNPr84WSxzS8/QfzBV5qDkYrJF0QN0aNSR0DXmht6g1mORt4F72NvjS6vqn5gOZ
V609ASvnHyyZGS4z9k4gsuT5cucMt9iQbQ7e2Dmc9eWlWhaDM5F2QhOf3WRrIXkCQ9SWNeCY5XEy
dwtWGiLnkblR2mGLMx2IwOWc4wsdu99587a46u0TFQ17VtGy2lEeZ0t70veASfYyvJVtwYy05N1x
2fFJmsxS+271uNR3CGXesB20Bnb3LXTJ7PfTMDk2ba7+6dXqk94XfY7M2khDaHDcgcZiYCHvQpen
rNnx2SCEj6nqv4tKfLl7LcnkQBpuVM3HrPdu7LY5CH4QT9QyXAaLJU/aOn+YmUA9J1z+XeMALoDK
/5amKKyn0q5vH5j93qzbf7SNCF9HQrr5yK8aI6+Lbtn/6ORSl/DgcGIptdhXNbTDoZw6BFZOAkT0
6hb7v8XFtRE47UcjGMHiPnqDx7NG+ww2zGttZnMGHKrqZVLkSQlkb1DqqIkBCTnTLTwKcFgy84/G
LmHZUdOL/2UnfQp2o7ZF4zvrw1vWzZ97UVw9Z61jbHwHlFSfmdF9OdmYwUzUoh4dInR2TMF4HBMx
jktcEshRWH9Ms92OxW5+L7PzvKxrfVOA8vMNasvVQ5e4bses0J9Lf3JO/boyx5uuC3vBEIuLDmmu
iPV+fNC7TYsMyX7I2XnD8s6r0WHV1bnX11dDICM1MuPdK4nem/jzVxfbFBuIV6anh35kba0pmcFN
dk5F38K6n9vQJzzwxowezp7Vvbn1eIS51CQr2aaFuCjLvMPiKskc07d4FwSpSas+D4ZMxoVdhmvE
ZsnAoELRiQPh5PT736a5vVU4QbqmpE7NZpI7zOW7yV/BFfzY/ohxRk1VhGH3bOvMywrEQ9dZb7Pb
PZDjFRrvNWIY0bymbKrIkh+2vzjQJwS5nFHzZbCcO73SGqwwTIqMArRDZdAtwz+BmG3xqbNDcuNA
dL/E2fuvYofLuEumAp6tWOmWHtLUZT9Ij7dv3qiK1+F7nUccrR1jwDmD0w0PYIt6x+DG83lEgVu+
CX++C+JZp4Rdstk/2dDSLi17rTq7wY9n/J4kwgMh1ENpB83RWLsxsuW0X606j7uV9F78wn89f/GP
e13cqZyd/dAF5HYwJoZ8trJK0gSrS9xkOI/2hc7Y/1mswUrcWicXlZujgPIaEeESIILPuVS5fg9O
njtxNrcAOacM41kLaFV6d3pRdMlU6RRvhdIvKMeOeo0sYAva06Y5v0ZGydTYnM8QubH5kNW+sENj
Sjqwm0DXXbe5HQWShLEGx1DRazRYOWkvBEUeMtPSKDbscEZD99hYzpdT3mZ77f3Uo1v2evsTEeW/
nM002yZObdVif2KdehhBezFnRlE2eEba5wgymBtp8z4cu3VPIUY5Vzyaz/JWHKLi+F66HlobLnjW
ye2lf57nMT+1t8fFqfX7euLCqw2KQnvR2qTRV4SUgREDvN7w+BMsZXPdlDtTpNKObn7dbvuoc22M
ZtWwk93Kz66xxIEkajReUr/rdTWEQe7xrQVPVBD4aEFczQP3sbdWeDtavIbdeMQMpRhuiROVOB3C
uP4RdhV5FVJ05o/nbHRecTzZid20T7m3fE4tuyxGaSLU7Il7th3iQQRpoyEBGnWLqm0cGaa89s49
LM33Wetp4fwc9zZrXkvcNxs+cfTf9Coaa+oVCkjI+fFZmCZ8KNaQAvl/rPvpXpdf44LJZ115xpF/
ZA/1NLwVffCkateJZ6vFb3YnPf9urP9TPS4SB0XDNLYPvVnc4+LFXO3reiwVUVAIBzg6qhMxFpwc
jfdjovJnpECITrAUQ9T1NpNedwkpzRQDM59aibza9TCZ9hENFIBLMAQip+8u9uC/0WAsCDSgZChj
h2NRvAheiFhUZstgKD+OS2fHSC5bqttbLaHjxCi9523aPgOEsBEkjIaEIJEsk7xDVo6RuSTkyN9N
hpBmdkGAryejsHSW5bz+uocNtUei3BT/kbPB/cLrhC2brw6BbBVv3vBAqfhLOF5zKqeP2cTHeQse
wdlQ3jaxX22J7bqAmlxN849CT1trCxWy99Ws60/Q9/BDWuO4if5HL5lDI2dyKEGaX1KdoGXdNEqd
qKE7Am4w1cHcScGyKwgjzH6Jx9OZCqrH8agXGvGvcn7LZQvNkj7LUg8arZ2zeg9mPp4WesSbcP2J
y+upzVw800VaTBMKeKpiWmO3pSuWYFQcMz8IgV1+2r/g0fFw8MfRjPwfZ2e2HDeSbdlfKct31IVj
Rtuteoh5juAkUnqBkRKFeXaMX98LqupKKSpJtsksTZYSpUBgcIf7OXuvfd+Z4SkpNAiulvJoadu8
oC9LAgAKKz39Hocj0pZmIHXCrfZC77+2It7WaK+oNMvXPolYE+nUncbkK9aQdBmzgZxnKU18Q6S7
yGwswH9uu2warm1/VJCvc2jXmrshbyK211nqUPBUwKBn9h0bD4sWJ1gka8QP5voXApPMOcIM6kKT
OYApO+zNjVnSgUrSjBiw7JL0prqx62+4bD1ON+pwgqjNE0wJhDAqbz/mfsR5/CXVLg9dHdwRthvN
KqY4Oya1w29whegUrtrBXwxGQ+lAeUmG9ElJKR+EYX9fuqBgVPNLaNi3GRp5Goro69PhNW3YQhPz
Z3m71GRP1JIzRwmZaoRTz0o1+GzQV5xpTYXHyMD5F+h7P/KX7Hk/E1VwaSwL6o67HSz/2ziwPaYS
a2ZpRc5PtLdce1718S2BqXJJFhab78SfWd3Fssqdh79nNj06VMy6deIiXdN5jqmbLnpF2ksyLqlR
NP20WfRK5NLDN6PUVNRZqG+DcC/9olrQNPbnVv9ChXtWNvEnFGUxbYbwexNk9DtGRMZmsK18hLVD
eMbbSsebsh9RVy59Al47aGwHhOiGs1ZT+1aizF3pGgjcclKAIADV/FHMuqGbaW36rfMSnAmksDHT
BeRb2itcH6Ij8Bm1uCup8+NTCIyuXKko5imrf8e//V2Qz6KrSGGtSUJnHgnQLWZDn33BZ3TTW9TJ
PSQxXX5fepYFoGXqS1V4VkrFjtGk4g12FaRCWl6/5lUnFohbNsTIxAsNmg2c8ZqI1mi4Lbc48VoA
sSMiLlfc6X7xkDy3FhlReU4F1KyZxtrKxHNMSSoZ7JPwO2U56N7NMGRP5eideYraBdvXdFmwCW3c
Mpu7Guvd1idyXGb1rNDo53aj3BJEbs2pbEY8J0gj+kn6EYh8a6n2a9wjdSSci25BhyalcVYTFwRT
bcnmuSHizAyeQzniZ3KGdp51N51bBQtWI6cyVz73pfXqhjGAgFzEmCiahdTUm8oaMfMWzaK0jFUV
cDlGrDh+Kagmdc2yq1GFjxoB2Yx04wZNwI2XcwlbhuoQMI2KMt86sj/1mBS5VW52ZAvY0vqwFRsL
cN/Qk56C4O3um2eWbCiayuG0j0ql3PeEr66CfsT+V1xUM6BHo1AMisiUDfNq36NGj2oakLJin6g+
Syt+DRwaXr2xUgVQnvF5wGHVaEfmenvVwiRg52oG+JIr3kQ8g27JCE/0zgXE6aBaswawAl8jSoez
oQw+YW6lPkkHfjq0bWmfisw+dGZtLwdmg3nvu5cO9ivSq60dsCUIXHhhonb3vNkCTFfBi+5gPwAv
QppUuWRG2NdxWqzMhG6u1smlWWUbWaunxtKxumUPNnQe5Os1nheK4LQIqWLXaERtVb5E7DlxmTzY
KtTVytQ+Qa7exJqUxNIB6eaGjDgvV5XkLNnebfAVEz6CbYdosyMam/JfRJTa3FQN7X/DieGelQ9F
K8pFjoeFdWX/CByZa+GMAonBPC1ZK7SdvHHqIlgaEzGEbG6s3xnbF0eG6qKzkF/EBj4/H4d76i4R
FNE0NKybXO/NRR4U+qwW0mdB4z6lFNxmjhn5eCrWtO/DNdpUcB34TBFGaXMH4eXARjxVUM5rGaae
DBKElR+1Ivwe58Mrsv1TamDy8ZM5ivH6JNvmNqmjs5NZLLRwzZGtjclJE2QD4+dGrjQNd4TLXbgq
7IRtqS7LJaeH6cREkKbn9OyHYzm4O0dNizUFHShPxDKOSy/3XwePvrDt95+MMFjkFf5FQuXX3RCt
mY4uCcHrmdOeUNUv0D6eQ6V6jE177edpssafQjtO5/vXLGjZvoRrVQfc08YbXSmQnte5uaxtrCJl
nCESNp/p6khwfRrNty6pljZSpHCI5KIccnfTaixaIP3iAxMe0OUQh4xlgspLU2Xh0tMGu0KUXqZD
dNbMaBmU31prfHboWVdZ9Cp0jXhLYrpm0oRr6ZSMDXCYLPYqvByDHcyrTgZLqCGuzc0QyHUX7N5T
aJBsAwrTeBUyRgIcWU/WgJEW5V21VrEwnnK07lZit7xunWg5AMFPFehhup/RI06QBQ316G2TJj6V
WGAXdM0ONVOXL5T0mBcaIi7LCXZdZbS3QTLFANNqYDfoLpVSrdewQ7ZFCbvALUp3QZT3mf6a8mns
UkqbZfooCVp80BH2MGWkoc4yuNC6pUIZbaXV8jGMop0Spt6Tu3fgO6zjxjN2w85JFvFdpevVcxI5
l7BJo7330kK7wLGMNRS5jNh2Ju1mQzn30P6KVEFMlHnkPs/bFSot/9CU7lyCMNgZtSmQhwRimZnR
KW/SBIYCLbkAry04msegATX4Ix+tsJSzblLpFnl29nWYpw6hUhMLLF1TUhrjiq5XyBsoGdFIBL2K
ktXSIcr7qMOFKLa401/Q7Lt8J/OBvTpEGVrNcUk+U6k3xjYyb4Qwi4OPOWzRkEAApdOJ9qaV3EuT
LXqPbj/N4zO4NX7T97dVlnX3EO2sOfw/m9ZTjFQ/tOq9HVhHlZ3PgZjIeW76yjFxWfNQOtX3Ffl3
fdG86MAUew8LmpNS0a/aVD1VGgtQBE+8FH2M+XgYyMTTi/GoqWwplHF4aLqbCWETR8bjCNb+jhIB
FuXOPaRlytNuKGscpuGiAr24UGTcrwM60L2mjfNBpvKQC+Or36XGRtFjgcbTM0jNQyCUOsZFr6Cm
PAaWX9/QTAmWpZa0S1ImYLw0anIXIJnPYhNTQuhmtz3b4jIBbWEKy91rPb1Uu+y5BHUd7HORMpN2
9yG7mHMy2sYJE8NOadz7kWG4Hym1EWO0SehkQ8lHE9146IxxVzYXAnIyrGE0rjAmPUdRfzbMtgeZ
3hH+mSLxmejK0IdIQK8pmCD/ptli6Ccr0UuWIdS20ACdkFR4VKC8r07zxSyZHRRX7nL2kbO8Ltyt
6oDQQj3pL+M8oe9u1d0ps8z7sMq8QyrCem77wecqoj0E1I09G7lAy8F2+MzaoKhWI9msK3NdmxQm
AjIv6EIOT+BJLi4ZVntXyrnuUchRTh3u4DwW3Vp4SC+NJPrapuNNkxJIGuXM8zJMrbk36MsQKXXV
g3kKHB5JTbGHrW+BZKRxC3ztOwAtMt4yarsNK8W1yPsUJX7/VOVedDbxq616MyPNNiGGaqk7mdzg
nkXzrNnlLftW6q4G2N9azV7gk3RMz65zWo2K+gI5J9tnkJwiI9PnEIXqdeo2U0CCi7lPe4Ib9cnT
UIG0qnHouBcXL/UoVwQiWwz55H5wmGG90DeWfnlg2Ksdm7t46JWLm6VAtOpqTwj8iVWYd0q8QwhO
4AAjLN6HU9hz1FsbLLALoQZfvC658xsMRcQ2QLgwQSymrf5dTdiJhGrzSVerdh+IJzkIUshF1zzG
OniFWPWw9lKRtz32JKomj1Ivlxl+4zkKN7m13Ij9WV7sstxsjq00+hszC1jPgPYKepbjlcsuE+cs
vfqig9Bg0KLMVKM9tIW94XWoHUXn1LdY0Ldop3YaNU6d6N0vajDM7c+28xXvkXFWFagEkOPEpu2i
+EyBMeqcfGmGlUvXu2ekZuY3ogDKjasnS0yNRK2a2ZT8Re9RL8p5arA6cpUCBFxNaK2dx8Pa7Eb7
7Kg8kDBgBMCZsV+0Vf3aGuKRhruzNZMqXwiHKntoTsL4CKHXiCK7QOLiDIV/Rm72jYAxsdas+FjI
0T/bw7dKU9QbJReLrCEgThupMwR5I/aVQs5PyhJ4NqaTpyvPbygOfhtSPbntFZ9dmju0GIs6xM3a
Sol9/FIyui9cKC2lWyMIV8AG8O7kjbPL4td0jKMNC78IO6CSneJx70+OVseUCGFY/84y3e9OblTs
Y6X9RDur3YSOsVaj1N1pk4fRRSLOji2a68mI5AA6sGRRR8iiXH+PZT/LKp0KYPStqLtub6khS2Lp
2Ovco7QX6Ep3Tsvgu2pV8tiZunoP4QH/yahTDfe1zUTZ3JqQjmaULlkvWhUtRp1QbkG+J6v9UZx8
dkutmWAQpF+6sDzksgYCmHlMUX/RRoZ+tooFuYPB7WBnt/hjEI6iZmZJHq8J8GF5/a+iJsW+SZAq
ah+bbuXNhEbPm+LUCfNhunIcgNHABTpiN5SHcGqljk5ZoYPjXfYjalU659oG5QJpCnJueCPt1j3/
eFYElPDtDyen2ZgosZQHreZ/QGo880ZaQUxx5pml6Cva3y+azlwlpGi2Wmh3O1VHRxkEHZX5HGXp
ECCP1XkLuX6yRfSdsAodp95VP+zIAVr5aJ3Q+eifcuxPozoJUMA63zWIqttWv/UHW/vK0qjQinZn
FLAyVVhiIOJ4tkfDHZ9BHE/gYL+ht0/amYslv2oBDP1IGkyG6FNJKG8+qnDK6MzPraL5HOn9Y9R4
OCFz+65zAnM3jkgTrO4rSsQXcFDqWtBjmaFwj5dRIurt2EWbUaTmDr+yWMtO/9xHFZY+O9+xYhgX
XqHedQ0mP1Ga+cF2KL2Kjmhzx/AftR6Wq55TQNJS2lYpVikbdAhWr66es9qsZzKmjDKmVrSOAsWB
s1LcB22BIjX3JOWotEI/Nrj7H79gSl12Och/zfX1h6qhoBcnbXhIvXxXJBqeQQUdRjp61bLtScBR
1brgKIW1jRX6cV5koDWVGtJG6fa7Vmw11Ckbzwpp3008FNXFy5pDZkFDTIVW05GoUyl+sJIITWYf
XppaCli6CuUQkT31SeesDeebtHi1oF4Bm6e5F7erTEwF5F2V1EHJGbXAIWGWKfl3hEaGdzJRChDR
8eehapRLWTB5er13aNrszvLGSZjbG+BMQ0nX7BKCTvODMd5rMvvqOL1Kvr0PQoW6a1u3m5qwRBr5
MPF0n4p8VtHQIwJr7VJdPg21VqLKc/q9JWlhGa2/rwO016UUya7Vyu/M2U3Sxg9GkwerrGd/Ig13
1/vi1XBR2tNiIp/ZLeTSkD3l1vzUe057idGH4sxel25EZ3rAswujEFELcn+fvJ1NUJpfPOmnFKtV
9RggvyaPaiUSfK+OieAEwXaQEOmCRcsdIPtVzaQdyvaIoxxu+DlW3UXfB1+ksB8VmyYMVG88ij6L
euk75Tlt20eAfewQzBU5bO2L7aLDQdOS3KdYPdn4Cn9nqfkhathM+HVq3RhyR3cZg10VHdKm/Wp1
3XOWAAqlktxdUHv3rWzvO9azQ1n1HaZKcd8UmUVwmakfmq7dEyif7gDOdkBmGv0+aXclZWq0CjUy
K9GNZ8/hnYttXyxNIwRRKCptYXsEGWCQRJffq9aZtFy257hNojbWKftqZJunlrNnQ/oiQI10eeNu
s75kT94oU0SQEjzXDkoZdGqM98A+1siyQOx8CVLvUyZltTYap90mJq1AYVto/x3SKhKdmcdywd/2
9rpHB4qWqkzx8MUzqd+ow0ieiEmh26ksa10P2VIO0ly0FCxPXaxf0i407si8oh3bjYfcr1kWjtu0
tO2FO4r+Ik0nX2mAERE4IOGy4y86a4XTCKycVZ3ZfDKB9+OigEtU8xKeIXg6dyrS3XyY5vG27XYO
fjDWUv7OFcEKOMyl6wIEJdFwoiFMVajC2aJ4VnWgubarLMVasOwtd04JTVQz03Qeq2xvw4GFKp6R
8tBEYb7WBYc1CkHVtS6TA1gPfwbYKV1DT0BE0+vFBVhaeelj3LW2r92JBlmHEeF8aEIv3EO/4+05
kAjPlVL3aBob4Jri0rZ5utOzmzgb8r2vTjauspka+HKtGmk/U8ZMIly+twMy7mSMDstOrC9mHuH5
iuod2O7FQLF9a+GBGNMo3bMV5nFRk0fVhhFgxvGGHJkMOTxNgWnxYI3Zjq28uoWkrK+MJn1OhZkc
LFMnirUT67ajwwlyiQak1ZMyVeA/w9nZz5IMhYzuHpoGvpwpvVPoMvAQeRC3hz/uyIbKWVSu39Bu
EOOi0AkjZCOFU7BkcyHt50YP7ygNNasxkPOK9tMRS+uNaaj5PctK3LTigDQGEUWRIbrKmmLTy+Ih
awiYswaXGU94wT7Ii28hpnhoPBA02h5DRazbNxQM/F1qqZ/pIlBJVYNDNCQlNBpsA8ji80HtNomS
7tIW3HXvF6fBEyenltbXIT4kKFm1eKSh7B+NVNb7dpQXjNnQITrtkVrgJqPQFePxpP4P0LeyzG1v
d2fCzEitj7bj4JZrnxXvHO+hzQ5ir9MN5UFptJ0q2k2kieYmZZEqbXFXJ625E0O81Rs2MaLTMbwH
/iElBHvttawy0j6tbyykB/jYiWdHg7yUhQsTQXGXDXMEWCl3OP74RddiZcGmT26MeGOlANt6C9oT
IONgR84wYzWl7BIF3b3lVWAu6m0egexWKzEcLV+NcC+HJXtBWgdliSzK04cD1vG1FiNXcyx/OCW6
2m4FF9hAt4hvyWQoa3l4/PGLV1VrL7G6LQuR9BBlI0qoCEs8HksCfiJ7m6b47dMhHeZO4/eU3pML
9gZv30TNg2rV+sEL2+MAh31jUKrdEJnwXTVqe530ZLKMCpZOqUblJwq3vAjtfeMX7pemKYeZz78I
7XTvyUlYTAd2NdHpITBDLS6IouhLVpbdVGwGULBEA0plnkz2Q22SvTgkxU4r0orSMHxUA3s4niyA
iAqLTTzS3TykbxhUw8FDatF2fr5A56zDySHX3s1g6Hi+e2/AWr2LFbHEDf6EbAAEKc6rXUVw+dKe
kbKknoRCdadzHG02jMT3eQhCmXzYt1uTKb41dm3ixbei131Qkm1NwQvwgQHEcDD566zIfSrNOmkT
pRKt8DYEiz427q3cuh/wZc+DwfB34bT5V7t871YiBEygihWh9O5GSwt/4fTV3rW63J9BXAuDXZSS
VjrLIPvYCXS70K7VLcvWcjEpQc1sXI6mcT+63XDnDOyT6SVbF7vGfO9VzdZDqbxunH54qtX4nkgO
cWNpeyw99c4rYY9S/Ss3scUEFRR9Ozcq1GO8m3okaAI7s+UGO4rDPlYrYN0uvocnVaBt6Xlvooch
8JDixEWmuJAWhROe0rIP7uqu6UDAgfqt9QHlsYtMl2rpN3b8YuOqWHpqs8kWWhk9UPxHcZcmzacC
tdGRj9hoZv4dh1u8Aug2CQ7y/pRkZwrM5QIiNwMpasdq0VgqElxrcoGYST3TOxgDyJF2QxliijQm
TwDm8ZU60J5pR++xS6bE1zIgTSbFSarV/KLadv/IRpcPzJdBa8i1FvXpvUFLqQt4tHKVixs3dHuS
wkbB6UeweBoBq3UKuchxYvmOzI+sARCzr6tcoskAuILAvR2/tIOBZa29HwWJmgH1vYMcJkTOgJYl
Qtzs0cdeEpBGZugg40UWmP68gTm58xKf1IYeNgJW2h1J3A2dGhwMSADw0ro3Q6CLz0Wxqlur+uKO
XYWDQSW4RM/rLxWgLQfHvS2g00RA2+ZBBLbI1/seX6swv2BiB4PYOjfqCIVJG8Eo9U1ImcrMNZK8
rAAxWGE94T8r46r8DAi32Zo23JSeUD2dLQevWntkM1AiLXdoSzSC4SeVnlVZ4b1q5GzYcNmpCPTW
NgmAfKlJchmytDiTEzNlPhsryigr1/SKe7+T7Lon3VmJ7jYq7ehWwTJB2HgEk4turbxH8Kd9hmC/
p+Vu34tU+WQ06qOrKfUFCRP0FDw/Wa3ZW5mjLBWeG+2LGninbxIwa/blcUx05WESwc2l4bxWg60e
XbdtFlFmEgYiBHDCrrlL8ZiwHuWtN0TKKQwDJok6OvRdhNMUMfjJUXktCqdCzTdiJzNwy49fTU0T
cwEz6XNX4bcOeQ+FcQ5niSDWZQVuYI7RAqVF5A2fNAgjqKJqRQTnH7+4g/vJE2iC6cCqC00lKY+X
60ZB0cpKxlmAFqSzhXRhF9NAOHugvUnE9bZdR0wO7qYIxQNqCIU28LJo425LvMjWoQN1y6igQsLm
iXYRDffcRUBIC38tdXiHSsP4aCsoltYAfUZrX1Eo1XdFAKePftPON0JtYXRF+ZkUA3p2jg2WTmqs
EPE5lV3j7OpwVABRvza2mbyEQUhmxIQ6shu921hkDK2KPMK9WSvlMlSKb5Q56l0XO8US7V578cEU
LU1MW2t0IFj+Yy1/4PGHx2veD3qqLHuLwdg3Tc84D+KtSHLjRuAgmkWa4a4RHGlHDdhSa+TuXnV2
ujHoR/qsxWHUho0bmsiyHN6hvqIfA10+m4QP3dM/w91SDodhzNyFPgh3y7YSW21vvQyRra9Uv7u1
Oy6bZpUUC1OMtXbbvFhTQafKAEA4EbEA5gA2zoYFMpdl2l9q+6hrablvUUmjZmXlEFBlQ+7zwEL6
a4qTZl2lrBIhLgg6seewNAC5gQ5aaJV6NkrK0iwa6NKSoiOf5WtodgjK2ezd2E2/tWhOH1vARDO1
vuSBBktJsdBeCHhXdR3eQJIYNlqRoQXCDcxG9SQGHypYXbIbMUlEFYCm8sB9NY3Mum2ZhBGM0X1E
0jNTKw90E8vO1ajK9hRqdbcXbXDJ8uhb4sNdHwyHFQo7ZiyCA8KBSl1GyEEXph5u07ygch/VvIRR
BeilQQe1d9boJTvUpAnJs2Pqr/Kw2RBAigJPj5Jh9YPDj5+rPEjYRPThsHKiWdgVDvHCg8cGEL/k
bdZED6bau/cu8lBK85XBcrlu6OZrKgIKgXgN8iX6kJ7K2gLD2KRPw8ZtV4F2QQmzYXYNFjW/oxBe
fAf7Eu0lcpSZ1WjBPbUkgbcefKIq4pNjmx77riBd4XdfNvThfqxxHA2AADGxtN3UUd8rVYn6afo/
4L2PTVdHm9VoM6N3Ari1ovC+UhOQGA2WyJ3Ksp1Fg0eXCO9iG6Jn0UzaErEH6taFXSeq/IijpN65
usbtVLdQE9JbTc+J5TDkWQMRisEOX+uoh5tGLU/F97aIXmQPL9k2AgRGotor7YC1nK+yy6x2RfV2
4xdK/WS2SOmUUYf6bzKbFn6T7Zo0W2p5016CLlTw+EeYx1HjhDoMTGXcjRoMGjfI7bkoRm+Xe9Rz
awMcDfmT485vbEyuI1Vf6UTULCuqwRF2Oo01wnNWITWRff5MCyE7oFApVwqF0UPIsNlHqmqutLYq
brGgb520fJHgWb6W6TFmyr9XVesG5Gp47oX3xUMJuiXo4lHJC4lzSdbbCHT/om3hIoRVZVOTgItg
Vmp9aoRb3tia/g0Fu7hXvXpLuEi+0rPSWoa5dO7b12E0rY0dJOFMKNlDnjXjA7IDnGO5PI5KnK+s
evQ/CFgR/511YptstCwynnSy+dyrrBMunqKqjpNtTA17YGlMLLiC4n1caeWilMOjM/rQow3/Fqc+
q8axfopYD8+baZHqYgQ4sGmmC14kNtAwzIANqptWwFVhbv8R3vE/X/v/47/ml3/FdNT//F9+/zUv
2Fb4gbz67T+P4dcqr/Pv8n+nf/afv/brP/rn+jU/PVMefPcv3ecp/13/lV8+lqP/+9stnuXzL79Z
ZjKUw03Da/f2tW4S+eMrcB7T3/z//eHfXn98yv1QvP7jj6+gTOX0aaSzZ3/8+0fbb//4QyOV639+
/vh//2w6xX/8cRyes/S5uv4Hr8+1/McfxGL+nTqJRpCM0C1bTAm63ev0E1fjB5pj6K6uE3VnTGm3
WV7JgOM5fzcN27Ecfk7rkwXaH3+r82b6kft3uHY062yec2YF07H++H9f7Jf79+f9/FvWpBeilGX9
jz9+jc9UyEa04Z+7+pQ69lOqGL6ivtJLNtuVlUAKyeP0qSCJLfzg2Z6yXP7Mevnz468ip7Ko8LEI
xaRy+lFxAKjA5J4M8FMWbeYK+UFiz68RaX8e5SpJJtByuy1qu5gGDrN6UjvyKUhzdPhFjepi05Tm
aF4kTL/4g/N667JdxbBofWTmVjnmm0Bx8Rt2mij2Af69cfHT8/Pv2/TzbblKqv3zlK7mglJGVWAk
Q77p48ptN7IRVr0xjbH4rLR4/qbkyu4VM49/ryQ4zPXRkrh6iyAqtqqhVZ/e/xpvnab269OhIPgw
DKMpN23BnmJuRjl+bLKf0w+Tbd54Pq6CloNWmgR52CTx+XoL7tER36OkdIy5Bdmt/+DxeOshvEoe
7Qt07IHFlo09HU2ZIkicM8t1RJ1p1Y0fBFa9camuA5ylZHNsBnm5QUHTnp2y6C7mmGn792/EG6fw
XwGUYSFbWU0Kiio0HuIB/9M6ghFuUKjGzbZ+/yhvncPVZKD6bqBZjpdTK5PtaixNuhxJFt7+3qdf
zQVgeTNMA1Gxoevf3JSiwGca2JVVLd///Kvg6f+MmR8hxz/NZQL/kzHw/t9Y9LM7Ap3MQd1Wiu/p
S2TjaOghiecsQDAXUrw1sRppShCgaHHtUN2bKWCxJaVRXHWsB4p+JhXpsNJTY8v/4Cv++qb/8xtO
F/6nbziEORJzm4nKGx2FQNNcrYMl+0UjpVunuPkXMk98RBxeVugHy0YPsoQaoo0fBBNPV/ovZmPt
alIxDUBiRI6WGyuvHBaXnnGDHAC4+GAVe4VS68v7d+Kt5+hq2miAwMZRF2G2y/3sNlWmtAgEm4Xz
e7PvdTy7HxZjTDmu2CSAcogMEVn6YKeB88Gs99Zgu5ovZGc1Pcmz5aajhwZ02ozuFFz0X1mNpx/M
Fm8c4sdS8KcHoRF+lWArLTcKy3jUcki7VnD4UL1HgW3/3nD+ke3500GSsbIJFHeKDQSmEA+UqdO1
iFOc5R/ch7fO4mq+4GXLJsXj9UBUsqiXiNSIXETojAYwDtXo8f2n6a2jXM0bIN+MIbFJ9qb3B1iz
Uxrh0Gvs2uTU17ArPnhL/Jr695+x+WNW+elqNe4gbU+q2cawu8k6JoxY3tkEQdjHjP7DMPc0co9X
yDCQCLcJRd3ffBauJoU2UEuhI9PeWG2Y3duhgFXD1rB0oU34IB/ev4rT1fqLsS+uxj6yx072ekcE
FVhDNvgD20VlCWkwJWAP3vlA2cuSw5f3j/bGDPAj2Pmni0l2fKF5NBs3TV042dIratznI6WIh9/7
/Kt1Q0+mnG7kGsvWmIU1ds46/2Ykqu98cLXe+v5XUwDO90LJyrDYhK4bImuxYAhZSbJ8/9u/8RpQ
pz//6erkPeSTSsUK0gkuCboMX4SQDZCB2Q/JaIzWJg5rc+rNR4Wzh/bgDGim3O6j98AbI+o62DLT
aD8IDJAbpWjdJw+o3ze4ECSepNJRPnjXvHEF1au5wVLQupfVwJq8yjv4/CQ903i07e+/dwmvJoUM
ZYFq62m5cUIyAOaQKAx36SOHo2abh8lkYgmxGHqeQ+BDEw/xZ9uz9K/vH/yNsaRO1/Wn+xf0YTyU
BgsN1RNaukBQGgSbKEZ5cxMWWFjv7EDm+e37B3vrQk5//tPBCkXzPTtLeBSNdHyhcuI/qFWPzej9
j5/ux1/MC+rVvAD/SwnLXpYbmQxkJPfY78FRAViGM1LmD4kVrt8/0FsPnfbreaSE/zT0aYuNA1lD
LvW+bYDq5CVENqpxo1z83mGuZgaye3FtVC2XS0Vf2djlg0SvRfRQ8psHuJoa9MSLAAhz8zHhgHyw
VIH+TnfbNFiPnYxf3j+Nv74tjns1RWglldiQ1tCGtlSaPYhAJ7DNz1MacxLzl70aadeiFM4M+jLv
H3J6oP77SUBRenWDnFDLdcH6XI1Edku5lfQYtSX99IMn7a8fAMe9mhGQ+kS0HNnDFAMRFjM4hCgu
nAL0Dz3t3jAvv3caVzODn9Bekp4oiFMkP9StLexnTVn85klcDf08rVK68YxGkH76PrORcxZoNO7z
AZfY+yfw1nWa7s9PA96zZEjjhu2qlRHMQChbuTRld6fUoVy9f4S37vTVmA+E4ZQKAVuboocvU9mk
i1WlLz749Le+/9VAbxnRaetX3IBa1/cas0mSYMACVv/R6vmt7381xgNFK90UMMYmjIPyOUXKm2Oh
CbNPv3d5rka4U+Y1u96edXM65OfcVIZl6cL7nL3/8W8MbedqaFujIgqNDeYmHLrvxJXn8MhqJNM9
2Y3SO2ZKcH7/QGL6wn8xoqeK489P0pDFuBjyjPucRZdRC58cb1hpTnWp4+5QtCkpEtp3XqIYesHI
f3B6b9wc52qYg7L0qLe4VK6icOdGysuIzOH9E3rjyaLi+cv5SKOWhEIygwS2QXiJCxJfQH2dVXSE
Phjf00f91SW7Gt9NjyoDvU6OWqpbmzgHF1KvLTzk7qKwjPLz+yfy1jWa/vynIS5zpUUizzVyAhVC
N9LXWZin5eL9T3/rHK6Gt+22YaUXLPXzEnC+AhYQXmq04GbjjnYxJ71/mLfuxtU4z4D4tsQ9sKNA
9QdcjW7vuWSHgRpfqE38m4/T1VhXkHPX4HggLzrVUusaKOOs/n/zbl+N9FIvHDuoNe6Dfy7EuM8G
fYbxiB5x/cG9eONO21eDnYxeo0WEU2ywbeMNQz7ct9D9rarbvH8X3qgUO/bVIHfMEhtEWeUbJR0V
sKJAgivYk8BvM0IhiG+41SEXnp0apBstJgsfmHTx9db94/vf4K1TvBrwhMiZospyhowsBib9vL5t
BiR473/6G7OlfTXmhd03bZ7wMCP1V85+hMoAmgv9RMgTLkRVcDPG52Lsse69f8C3TudqBhiChvSj
gHheLRaEPGBNi4oZ5nj39/b71Gh/HfxmZWPznqYY15LKLPLMfJmH8KjNyOnWv3cOVzNAgLUoIAea
srpjARCsUndWy8z/YOC/dUuuBr6k1VpFcPI4gTG6S7EteBLPjyibdTZkL/+XszPZjVvnuvYVCVDD
TlNVlVW2EydO4jRnIiR5c6i+l0jp6v+lA/yAw88sARraA6lEcrPZXHs9xVYOdPs7LDMZN4K/bTVH
Vd6AvkgXTMdqhTqPB+rdKIl80dhQXG6/Z4uVN2Z9bswDDXHTsFQa7QUrmCvc+foIZ5XvNYGQcgyf
126Bp2030m+3X2eZObf7vtfTfzXMAfw2oaZPszaHSgKMjAV8MaFenG5MhmODgBkTw+rMxZxLNJ52
tDhBN03uBS4bd+YdS5iwbXC8XsIGkoL/iyGG2Od3bdtM9+GI2vVjLWREPYQlcxDWmJjlBPfDqe7p
GSei9MqF3ttE2jrBiHPfQXlZ4GFiWUjmvWO4H/gIzzmw8kp4zp9vf4atkYxQh3MqGGILXIyGAVXe
EsfcCwxvhp1GQmXD2+OWGXHeCh8y2mKor34Z1s8zlXhTPhXXyhXrO7+YBlhegvgarrDC6+oStp9Q
JZ/A0s1+apgfbthWmCKeO95Dulz0wVatXgUEpuUdnFmbXGwFzGOivkAqCU6EKCD8onnxwNd2eikz
WBQl7qwfs5JAccIH/zfkJP3L3CtJgXcPfDgnwOUCjndh7p5AG0xwI1s68/vMT1HUUbYrhwuIhI/I
SWBD9FBPBAX3RZO1D6jXXx/8RDQfPAIOI2p7YBsGTSTMNr2x+g7dVPAhVckKUhdz/gXAFBY5YMqw
58WHa/2FtEUJa1EO02jdjV+nVTfQ60iffSjUWr7Ihf4DT2/3V1NkqI6Gc8M/1ZKKb/6IMmt3oBIC
TOQlaA01Pz4Qm0AaJiB9KveaFv0Y44LJfWyYW9wLVgqKIzlMEYN19T9BqA+3fo+1Lyz34QWROVoh
RwWvZxSz4yoX1UgB6oEJB/chYzmNGIMfJrjJAhYjsLMf2b9JC7WKX+WTD4NvAdBDkCfsoyKNuCtp
kz7DTwRsxiULxNeKQY1276RhA2j6XCV/mjFL9/IBlgChxvyhB0LEStrqCne79ezUfCPphfISOMO4
s/+ybV6oMYvUYQFjycEtQY8KHPqAakCAF9aVl13sSu3hcgxyy+Den8ANjHORoOS5WR2lr+kCO3tk
+WBcEOz8mG32fWMRYMay1g46KHxo1q/g5I5fxtrPnpDA/JmoHpXdmQskUqvg+YgykC58Snr4u+2s
cpaGZsYqtyB1UIPT3FzBCnZR8yI7yN5Quljl5bAzW9teYSxwtFYQLhdZc12HsYOvnPSXc4Cbzh9i
gNvzse+gxrI29C6KBoKiRlEobGZ9lAr9T4YVCMuwlNm7pbHMqNRYGOC9Tp3ZJ+V1ZZPrw+CJT7Al
mkT749CMTY1VARSlbIZBFMxCXFGgBkfArSOFwPT20y1DjBrrwQKPZMUXv4AIm35L/I1+o8LuPApZ
nfxyM7or3elu2P4scxSd3H6rrc2MVSIhTjbCFbK8wpRNoqBv6WMKS6mdVWgL1TfChhphgzouh3Xe
BHUKGKIaYrR8/F+mOu857QKCWjEFH6oOZeJqpw0tQ5ka0eIknS4Dfx2uRBduDpfJbhaAkhUCnHX4
kHw91mZGwHg0U5APpsMVJk/0MSl5+XFjnP66/fRttL7RZsSIlLQkmoowBROPSvi4zNBvAxtbgEdU
TDkHObLNYRd0+122LBAx5vEamkMQOUsHddo+7OaCFtdxcBJey/SnLtMXOM3f6axp7yfsdhUZn2+/
1jLoiDGzrx7q09JGJzgSlHAFlrCO7zLR73yUZRAQYxoo6BBmAPr2Vxe1N3Ber4SkFxSfh8DXVEnS
7LzG2nbmdNDCQyfM2v5KUAz9qGC/2P1EHWPaPgpUfSTwrEcG+K4EDQsctwzFvfca/kr5xynV/brz
I7Z+emOwBMaAbxnqk3Ax11zr3hn+yda1dCPepfICx2DkFTZ/n4Kx8Q6lNUTvBLWt94yJysG+Fc7H
Q3qVXUe+wNAKjk7hXmzZRn+AD311dIBZVoDjXJeiOgVOqAVqsc8oOMouEy7cMyf8dnsA2oaIMS/R
IZso7wN5LVARTIArSccfKFVV5NwkFXk49hKjb8Q4UR9ZgjAmWYN3dGUAc22U58AttznffoWtK8yZ
SKGCDh7PIcjx9fyVBYGDavGQ76x3lr4IjJlIV4nPiVMkccI9+n1uIDrCvt9HKYUCqw9u/kiwtjtf
YumRwJiIwo7NhXBcEXd1xuBthN2vA6U5mBwwjL/dWJbFyJSzegGkDGOLYlftJjT7w2dcnj9AeVSr
2HFrFJt3yORP91phb3LsjVvDvhrMQyWLvAtn2Mc4YFvWAwxYIpQOQTUA11+sSeAqgpcZhAzU+Ntv
tAyIwJiTUCSRlinNnXgoIOgB6GUe21MF0z9vZ4W1vWD7/6tPSnudwOkKEzbYCah8JNChFeD2ddW6
8wLbQDAmAHCl/B6okCSGdnZELVqBiot00o8inw9OYIER/R31m1wvFRqpA4l5mBfvnAt/T8BhayEj
JlGEz5kbot4GBfTfgHPCAsdUvZPxtDzcVJKus86UT5b66qBY6gNd1EYTC/lO29uebgRhgdseUCCR
MnB4Dquf0A2v4+h5O2PTosEUm17+9diBFUlF3QT49Umy6vvIHXIC+1FHYQE1dtphL7hwDW1jgFIv
1nr+Y7OW4QPP5/w6iqy/ZroAmj6ECYNcduYEyxTnGxEadNSFOZuorkgfhghOnqhfo5/J58Ir2J9Z
ZgXbWakt49oUoApYNcH2FUmYFuahp1Qm4j13PQIOb5Ycuxz2jdiE4UzoQEaDFA8BbwOX/+O7Urn+
FylB1bg9v9i+wohOJGUgNsDMeSUKiZiRsxpS4NK9woN/2ukS2yA0ojPxlStQ8AAQaQ0ZyF1dwlAF
pfo13Hlvf4Otz411ueonCu8TvACoW5hGzCy4OtgunVogLT+UDWqZb7/H9iHGRJBnqBasnAQ+zUUP
o1NUv6oO7vfwNNtpKUtnmELRBvD0iaUoF5tXBsJJClevqeQeMrkVPNduf4TtHcaUgPxWy1iZZNdk
yeu7ySVueXbUQhd4uTL289hLjImB95IjpZegR7wmhS6D1Xl29vlGegykCPj59mssHeJtA+LV2kU6
SEx8sCSvoH/ANRwuGYAvcHGwN7YWfPX0gpFSNvB5uVKRi3cj6r0/4JzoPZd5x74f+4Dtw169wp9D
DS8DvAK1iT9BQMsi2ZH3x55tRHaJqjnm8wo8sGFoPwotYOcH97RjU5Op+VQaysWhZxnWcjAB4FAG
Xzjg1BxUYYe5B77RsY8wQjuXBMyW1smuzE3htl8IAQJT7QRi78rWMnf8dxZ81QNI2ALEQ0V6TST5
GQ7rADBT/o5o/aRm7e8sFZZMkCkBhcONEAuKUvAVwdPqqT+qBs4UmIdzJ7xvg+PzSOafibN+ud1q
lhg3JZ9tMePwmm7loDBpLuFy6gWPLpHjP+4yH5Pl4wD899DlLvXL3sEtjV4BdVmTlcdeL9b7219g
iWzXiGzt5yipVRLGDo3nXD1Y0V1x8RzstI+tP4zIlg73JCslbpjWLgR9QsOl4yFLJ/Jr9CAxhglv
mj3DlCL8Z6k8F0TGRSBZf739abbOMWJ+hBl+C5M0eYUlq773+9l5Huc5e6xlzl9uv2Kby99IIpgy
Ty/oZwrb3RTSmfHSC/6n1qDxyGX8GcIhL1pyZLMJfMKPBanr/z0UgJWHqAVJmStuQmBP68H8MVxQ
v3zw8cYc0JRO4PISI8AhefhIYTUNylXS7OimtvH6VlsZi7pOOpgdto28VoX3sdfVRzoAkCvd4Hu6
8m/1QHbe83a3c1Pj2TI9wrsAeZDGYQ2Qov0YuQnyIKgm73YayvYKY2mvpmXMAKHA8b6GQiNiYZU8
pZ0DoAI4PENw8C1G4PeE+DDvHpBqcd3uypdmgLtfWIFJMi3lsLOBeDv+eWjEP4zg2zlg8IGhATB3
69C9C9RyTDXMtzLb16suH1H7xevJiXELBXZ2B/v+igAtuSQ78Wf79UaIw5hkZrnAC/yhgU+65/ag
Quguvh3dtqcbC3tftmr2cgewoazL3gV6de87MHB21irb041grrQsVxRvhfE0VuD00YVB8AGQy7Hf
bsQyDHUpbopqeQ3G5l/RlMCUMm8vd2r76UYo+zlY3IszODEI2mncJjAt4S5MHW//dEt0mUrOoAOV
EGQXePbA5hiKK/htdGenSnG2HVNe7V1MWj7ClHHicnBVqKJBLoMFMPaFJ9WlgTfSoU0hN/WaE2p6
gzCHuRXP8/ySjKGMVeXXhxKkqGT/O7A8oUcgmhNMQH2HTQGd81HDzqabfTA7sSzsDFFbTxjxK8HR
nNMR8xxb+L9yBpfDb733LZxhd6Y4Wx9s/3+1KUTPgpTcAa3T5zDn8EZguwD1O1ZIBzuxv5+e1fnc
OS0uS3oGwkdBJniz0bCFvWEwfrw9Vm0fYAQxX0dRZjlsrlWrkJ+e22/DMnoHm9+I4aYFS6uH6Xbc
efLFg80SgYckzG1/3f7ttt41ojiZGgiZwlJeYS8Cmg40jY/Yg61XPS97WmnLK0ydZrg047o5RsXB
tD6nS/3gAjtZwoLo2PgxVZqgsRYsyDJYyMFt+l3TVgtQxf3GRbjdRJbu5cYS3IGBirIUrI5doelX
WC7RT2MHQt+xpxtRXBOYyukUznFpv8p3vAJHM50gKb799O0p/3e/xbkRvJVY1KI11kanBmoDAiFc
CrVcn2ASU0uv2ZmJbC20/f9VBPu1T5SXgTrcwcYAyvc27yKZLdo92ANGDPsFLIGqqscKXxfZfZIV
79WaZXfHmsj/+8dnGq0NAKQTg9CnIjAeoa9K2POMGekEa42d3IMtCIww9luRO0Cpb4PIHX80rVcO
74cq9cU7iqPPXsWZrSOMaM7LNpgVXFHjErPFScEHG6lSrne6+e3NOxxT/m4pFsIwDzU/aCk6knsK
x/HnLgOCCibkF7CzipfOE8nOBv7tQxU3FZa0giUz2GcbMT3Lzq1T9A8hdEz3HFnwC/NqdQ/HlwVG
13WwE4iWUDFVl0uNqRDcuyQmlH2iAe6axlLeAZr1MQvJnurW0kHMiHa0qVuEFe4EfZHBfG3ysnMJ
/7OdoWx7uhHtAVCcJUjtTjyPsMPNB8CBQZIOdrZktqdv/38V5Y1KOrikj3h63/I4YSj8msugfLod
hranGzEOgUvfig5Xb0EtqY6RUa4BmeMJz3eSHBbBAeyC/v79EiYUKZydsQ4l84+pCb+NITBKoQOC
hVquBAZZ51b5sADNH9xE/3v7s2wxY8R9p7omXNPEiVG31fSQqKJs52GUBeyZ8yolIENRHgBwuVDt
73yoZaphxiQwhuAT15ly4tSfx4+wUlRXlzjdJ6/q9+pTLLFiytGCMQtWpCBDgD1KwKTp6AN1XCUD
+wHvyeBJ1Wu/036WWy9uSiU7AepEvmL30LgdSz91i98XF2j8AVdv3a76mDjwjr5viroF2EvxtooG
OARq8MxQ+B/LCndgl6Wo3fmThIsm8FYsBWoKOpNd1ZRl5JpynATmoKrhNIyBrQI+xgMECWv5XkGh
pTdNOY5eRkCPk828NJjeOWP6CLTDwwKk2e3xafnxpkq0HxYkSyVYORWE///08JsHypSPzdfbj387
9wcPtr9jDi730gOhJYxH6V7ISn713MEFRf4lXzc8qpc8j/XSPjnZfChTzk2RIQFOYE5Jl8RDUH9e
U/3Ewu5JdSD/3P4gW3tt/381CQa4R6/aagxjGaLOyKdrGTtOOOw83dLZ1JgEO4jLBwlVe6zXDgxi
8cxK5xkn670Ev+35xhQIxy6qFgAz4qQrP8FQ8d6BtTtNup1gtT3emOxUNkLiLgrs05KJbYiwHCZH
EzBOXXtMocGpMbkxNWd6BOAVRv3D78zHQGL9zvbG8utN5eA4B9SdJsw0TiKCCwfI4jqTGnjzJZQ7
o3Mb9m9sx029YDPjFJ+4NQ6jKuVfqHKza8Cd8CPQyr9g8Lx3WW5ZdMj2ha8HaZOUQ91CDSRd6V10
B6AfpJwNEIDZePFzVHT6ctpbVy0RQYyIEGmadKRvkTxsU++HH/DqV5clfGfTYesUIyLyZMA9nY8K
AYpS6jOcptcTcolNvIJydTkU0sQIipBLoMtUIuKWsPYLARjvg4usUHz76ba+MGLCZ6RWtYNR1a8d
zDraqQ6vWvYDsrhyPhcAawCavHBnZwax9YYRH5XjT0U1IwQlY0vc6xYzYEmanab6z9/ojQFsatqy
GZfASgK9PrrAmAJ8WtJ7INL1n7XAncFdLpePvtte2OJlH8Og4/LeTxMg4XW4+GmMorbfHNSB/l3e
AqIdOh4Dao+RaTyvaw/o2DAIsvNTLQPHVMTlQPFOra5EjGvS7Jvq8vAzpKwDEvUD2DG3+9b2jq3P
X8WZ1g6cyjOexFVGpruQTDTSpJ4vnbOrKbK9wlhAgXKTuVpnhLLKspMM5VOv+L++zHe23ZYZyVS8
FYK0KwUFOya9vMwlyKRIoKxRMc/PEwwZzrcbyjIqA2OOKGZvTUSOJAf3wO4oqG4ubka707GnG3PE
PPLcA+coiZHqwF6iku7nxOXdp9tPtwSwKXfD/XrNk3YKQbHKTxRuw1EmGY80X5cow0Fo8OTX22+y
tZIxVXAhg6zSmLY5LE5/upkcwWtJk8/Hnm7MDBNplAMzVHyHFF8pbfWHKRHpl9sPtwwjU1jXwv3b
rTwsyyz1H5davQsC/3FC3ZlKyJ600dI8plHjwJzGEQu2XiAC+ncc9lfv9TrRl9tfYHu6EcvwgPF9
N8fWKwxIEVd52kZtm4SX20+3hLEplNPr7FDSTpCyJvP4LYDf5E9/nZzHrncADzv2ju3dr2YjJ2tW
NqhQgB3Ul/dNBWKaps0EVAz86o+9Ymu8V68oqmSpm5oK5MrKB7iWX4hX/uBVt9NKtj4wAlkRj7YK
SJa4BJTrUZZjeZ+0hbtzLraNUWOdFygF6ViBzReHffWDhiPqewWHpvvKWyB2QSIpjI+1khHHKsc1
KncqpHTl8LNSoLe77jsUu+yJiC2HKt+MZJAdYV9cYDZt27o5rRTy9SjrKK/jui3C8IRyu4zeo3/c
/i5BlQEA8HWLXMPtz7P00n8Vs68GAVhnhHo6BVvQx+4yrBbnXQXAzMcjT2fmzX2XhEGRp4THmwrz
3AESAF5N4e2s2JYxYGr+QpYgndAD/ybBDoyqgeOYokdAWpj+opFePPINmKz/DhNnAscvcVY47vdt
/1ONy3p113nZOafYvsGYqSrt6YwLBCFxynuZa0CyuHMNS1QgSQIe1+1vsL1l+/+rXl5mx69IgVsV
X9YfehW+gHn81Cb+l6mE8O/2OywjyfSFdFI2h36PdDWpwu7SdAmL+7Dvd7Y2tqdv/3/1BWvDVq9P
BkxWndS4Aq/8S8qyr8d+ujFVoYBHscofeTyragAfocrKHMIPGHTutL/t1xuzlVTzAireJOJ01gno
NEMXp1Uxfjn2840pqnXKfl79TsQTYIPvaLHWFzZ7x9xRuSnzQ3ZTy4JD1aDSJrvLsxnEjwGY3kO/
3dT3gRI5TCFDv9IeMB02tH68+bvuXDxYxr2p5htquI/3QooYaKqPQenN0dCH7wkvptPCwh/HPsEM
YTJgt1F2PO6SIf/mtWnwrKa23ZnkLJsNU87XB8hdgK7OUEvvaNAY0v7sQAe5oaL6nSXOMjpNm0bf
nVzVuilmuEEEA0jgOv3Kqgzyx2MNZMSuO+DsOJCAxULpSYL/CIJjBP1jvzP+bU1khG+QpB4n4DCD
xTTRHytpyHUphLxv9Sqfb3+C7RVGAI9y7AhqIbDUYO39PJEMnB8w7c6gpO4pT229YERxw0mYiQAH
BmCpuyhXwwD6WbuXeX776cw0LZxrzGzDtgIEkl9wcPjHp+6y079vRxlIC3/PzQT4sjLXODmrapwk
uNN+ep958xQ3egTzJwSK/EgvMFPaNsupWN0WH4Ek93XR/AIG74+wCn7dfrytjbbOf7XGFAnAaGOx
4ugJ49CvVS3y/G4Ufl/urPXbjuH/5ltYuL331fOHtS6VkyM3xbh/dhxwx4X+3a3lD9xZX0uxAObq
Hdx4GSHh5bKHrJRxJA2DoooCpwcoaKlT1z3YFUZAcNCQsqrB+aTTXhfNaRUvnrjohB2aVFloRAPR
Qa2mhSMaNPIx5zQcoYqCwS85RqbAVe3fnTEVvSjHXmDjxec6AlWen9Jw2jPHenu+YKbirQigkhES
wYzL7vQ0ieL74gLVhtLxnfa3xJypdRuCKW8BrRNxwMknXQ/zXQ2H/mZkwb2zuDtrjyUgTMlbV4zw
kQC9Lh5XB0VUPYrU3ATQidvh9l+tyRvxYGreErWwskoULh6LMJWwx6PwdNKSL23EPDj2PArQyN5B
tAx8Q1kLuEvUXcm+tm3o9P+ivMH/LlUL69eEiPY+hxLmNyF96F1EqKpjdTLA0fw9TFD3q0YBwkMs
HLUCgkyEjpRWaq++wdLEpqPWUhC29kFOkSYCWD0S7kJ/TKVXuZfbjWwbiMac1lVTMFcreGF1g7rU
M0f/ge9FazZFHQdRZGcJsHyGMKY2ClNAjZIupCuA6HxJAn/+Ua0AqB/7CGM2Ez1yv1L6iNUufcKQ
QcIuyB7TbPx0+/m2X29MZsOyOKwdahG75cLg+cGqr2AgBzvTvu3pxhASgM94LvRCcQp4W3gKw1yq
U6v4Gu4Eku0FxlSWTcwvW5jtxEg/hX+wMVy+iDqYX243jmUEmYq/Mudqha9kGLeLaB8C1bmXOa8g
L0wEO3TEZqboL4HNDuoTUqTrkkKOKOiBMBt8SFDTjw1PU/W3+LiTC1GzHzdwRIm5BtmhrrI99wtb
C21z9Kt1XXY8LBLgnuOmAIRaBjhkAPqZ7plvbtuoN6ZJU/YXuqU/cbemsdes9ywJ21Na+jHvu4e0
GuQ5bdXzsZ42gjhIay3nxKExyuZVXDm4/CgIcT8MdO0ODiYjkiuVO2tW9ljWVTm/0NnxiqjMuhCg
mVU7329/R2hpMCOcy2HlQZoqHgPXSO/BNyZ//LEf3FM784sTjqilVp9R2ZVEqqnyu9svtQShqacD
wwFaFIGXulzjcjboxlPgtHvX2ZZPMhV0HemI9jep2eh9TcoVVlHjNUyR2p7JBdbmZ46jbe/tajQt
I9qUz5WLny8DOIoxISA8RPOoYCnq9LyCWyonO7O6rcWMsFknUKClRjEGacr5LhNDf6Wtr/653R//
lVO+ETZs+7ZXUSlwDUxmIVjcLFM0UfduUdVpKH8u5RiBrRmJiTyOfnu/9kPUyP4drrWOydQZMwKp
WnGMUznfXr14uCUIwggEC5hYDX1ycLgZgcSWrGx7QVgMQ31wkUnwv6QIj7kGMVNcl41B1wQj6LVT
VXYXuGIOp35OygiLys75xDaejTWx1Q1ZRjguxQFNok6Wd+DttlFDQWX0XbB39FO4inMW7KUgrKPB
WCOxcRz7FEDfGPmrgsVl4dbNJZ+yto2C1dH5KQMkPomKNg9XmO33jQYmdUW9HHOr5kUVfo6iM+Um
yyGpFjNFdyUO+xUq7ZFyZBD3gRSannD03PPstISWqbOjKLmASi5lcaf6Oyx0Xwsy7KTUbI82Dvso
Kw7nlSJXWjK9XGB2NJ+GQe3pt/9DU70RtabGjLl1t5AVWzHUsInpIpaikj/g+QcDFwH33y6aMsf7
yGTWO1HCSZLcAwbEVeSmvcsjhzmucwKry6PnbB18765PQ/jTFZlPx4d+XfQvNxD87PjsI01GwEFX
7FKbk4LFJLvcnngsc6cpWuszCMqcTNC46burl5RfM63TqPHp3li29YAxu2QNd1mYk+0F028P3Rwh
J3KsQAiU1b9nzWJL1cmVUfgcDfAnFL+rVX4OPfH7duPYfru5NPMRRNcex/pZ0AF1u706O6W7V1i9
rRxvDR5jVkEW0Pd437MYWIjxA5JDRRppWMqeG1isXZZKhsdmX1O4RrMh5yvl2CnNxP/V4fbRPRWB
xJi83UwG6vb/Q7aYKV9DnSg0sbCyiKUPxOXFofVUnjwoOr94cEt5qnS5kMeyGuvxm9NnubyUq18/
5Qwz1xnUEFirUIh0FhCTFuGcRhCl6wi8yBl06zatBKxSsSU+g600MABGFrVX4GTpAVMT56S+zEhC
aTyO2ddt8G/Dh8u5i9J8PnaeMiW6WibrmtU+jwsUBq3gPTF/OhHfGffYBpZBaqp0m2AOIdxEvnoY
CYx8seO5L1M/2Fn6bE839iVhMUtAXFwar0gtwpYurB/gt5sfu9BlpoJvgbcflrrttOnm8rdqe+S0
kEt291wfLNMbMSYIjqE0zkpTrFmER6rb9AMlDyMvcY/dCTFTwwdzadQbsZHFCXjdQaTgSvQjbZPi
0FUiI8YssXCQ94phRAdUsrsPUjqeOBvrHVWorXuNjUYLppKrx4GigC0YH1Y9lld0+DHtFTMleyDP
lTV0xSRuPZKeEyekZ7G6Bw+ypsxODGDSjDXGTgC7vhRO1XklI7+pM/lQ0In9e3tys4wg03sOIvgV
FXe4L5v8bv5MJHc/cX/JfsPoTtaX2++wpNqDbX56tfmHEyTE3AUmaBDNf2IzV8Ix1G3gFbxWBcHO
LqV/plBm3yeuvHnnnZaeN9V3EMPhmh1rc6zCNO1OlQcHcGyZe/Ln9jdZ5lZTd+fMXY2zPm4CwTzs
RNRPAw1OZF3D/zHekC8LRApfb7/J1kNGjKOsFmeltEdSssjGpww7mn8YlLSfkoLVx4LQFOIVlPGk
a33cCTpsuqfI6eFqzSt2bjRtH2CEeC3aYalcHx+gatqf0lklTzA3E/8I7PV31mjbEDMCHeUnGQM1
lKK7c45CdibXf9PGJySia7vwe7nKMnmvevyQaIU0aQ8FbRkGpjqvFHmAgbVg+pLkA2ubp7Hk5xWL
IvbDuTzdHgGWsWzK84AHFGFWK+ScmBd+CKqJ3LUl3ZPz2p5unCFCQiqMZOxg18lL3wkiveuU0mIn
Di35MlOelw6VnuvaC+Kl5tNpgs/oAzZY3h3w2dOlH8PkLhRJfixUTCu7gLB8qWHKDulIWy6nNM0a
fYYPaQaDXcgy9lBFlgFt2tnBZWyCeb0MYoFg3Hw3PgdFWZ4yLY7Fo4k8Lomkay7nIO5ptty3edYC
gkP23NlsHW5s+5My0d7k1SR2m6K9K2aIyLlyu7tjg9WI9ha++2D1liTeSia7yM9m74sG7HivkMf2
641IL1qYvToSz0+DT2Tl1RNZRXMsD2Bq2KCCGLxU5thm9jOD8oj8GTbQ8aGGMaVrSHjDAajHTkdl
a/7oFVmGWvqG7fx0S5x5RhTPjdZePSMv7Q5NtZ7ypFgF1GvNimAgZKF33B3Db+nsj79uf46lYIGZ
pnVJwrJp9UQQF1PWCOjaJzgzIMnqzNGWr3o/NaICfsCvRDac22ACAgOurMAFnZtsInNEQCMYLn6K
s1IUKp8tp5zBsBwbgx4o2SR34fSEqtHgQVRj+uf2j7YMHnf7/6udiJP1NVIZQM+jSGi8LIlLz2XV
HbM8YaboLs3htAReaxArjou+SLd1MUasyZeDxwnP+PlDiWuqylWYeMa8P3feQE5OXevzocYxYct+
TpxmpRgwq/LnK4oiq2daFcfgOGjjv5u+VGBKjanrx/C26c6Ac4wP9Yrrk6LM98zWLJuA/3gdr3pX
tTj0dw3xkcYrPiwTgcjMz96zfviS1NAQVmT279rd+3jLKmBK8YIJMiTG6yCGoU5wrybHP+mEVFeB
r4pv94hld2Hq8eYcNyc9HOMhPg4rfiJ10X4L3aTpTkGdw0CQuGzYW9Rs79oa9VXjDbDQGaYq8OKa
ltNZuBU9uZW/vA+AQfgl5mDZGWWWZjP99pgck1wn3I+HdR1xhQFnkTES4ZAGp3Ysh/nYbGsq9QCM
H+dhG24KV7xXsDeScwptyc5HbAH3Rm7LFOlVk4sCrCFwY6cS4pQSxs/omz3xrq0rjB1/OWg5MFzh
x8Bf1TAUWZ4Hd1Zn0CJwUbpnAm/7BDMenZIPwPr4OHhr8oLq/ebEk6B5uT1ybU83dgGLSAtSNa4X
sz6fX1pS5u8LXe2R4iyLnamTn2tR6LUZvFiEfRat7Ygs4zg4yRQ5g3S/uGk3zyhQd5KdUsm3v4aa
yvks8OmSzwrvUwqSBDJVJ1wzjzsX7m93NzXVgIoSUCjz0YuLMSsvhJHHrqR3iqZLxDkkoEd6hJq6
wGWUQpS69eLOkd3nBVzjD3RQeznSt6OammLAvuF+yCt8w1Iu2XudOeLRbbylilBVdEz9Q027uxVV
FxpUGx/bbkk+yX4s37fM938ea5+t71/Nf+kk5hb7FjcGor28q5DrOntpscdDsLWPEdIBFm0PVixu
rId6vSvDsByiuV+SB8BGUCRx7BPMkF4EvMm8yY1V6SVnBn7a40rmY+w8aooAOe3lAHWAh0pD0n6T
zlq/oFxvN1VqayFjXy9UQ5u5SRBjVPVgk9HhrACDQxFg7u4cq96+5wSr5u8u5jTHwbZW6GKn5S8N
9qQnPXcyYo6aH50sqIFcc4uHoZ2LlylY9pSmli8z1YHcKWWbVZgLM3A8/KjvOvorXLwxPWnA6/Tl
dudbZhFTHpiSwZGw/8KStATLveep7OKgeuVOrbK/1PM47ST83557qakTXLPcw3HCcWOvAKLxulYA
3aJwvJ6KSzLxurvAlyD3YQi8bVFvf5pl+hVbw74KzQLOeHNb126cgaiJ1BHcvMYp7e+OPd0I/JXz
WbhyM//Xg/zQDI73tVwWtTPmbL/dCPwpqyR84DI/9vjUXzqa/gKWc91pGFufGwFPu84fUP+LmGl4
G2vXCa9VXayoS+TiCSZSxwzjqTBW865GJYJfST/uK4L8Wbc0mxX6XqI7oP9ZBv7f/RQVRvA7onYr
+Pj6sQ6k/NcliiKnKsYlLyeYXZRD8SHrkE64p7qYdaT7ZcERt3Oy9XNSD+V8XtKkdz9QxUP/tPR1
NV/g4aoh78OJODnBEQXUiHyg3fAtRN2mG7ElJ/PZdaY80rBWGNPUPRGBWgKV/xj65THhSfWowiB5
FsG0PIOlNJzqns+nZk511IuuwMLWepEjWhWhJOdBZ8MPr3N1VIeyOBXp3J0YXX63hQOEYk/UA1vD
BpL85j3yOvoc4hrrnBTJVZEpjZzC+X8UXclynTgU/SJVIQkxbBne6OcxdtzZUPEQQAgBEmLQ1/fx
qqs67Y7tB9K9Z5yyqB8q1KnFrNQpWhyHXeUD1LiL1b8HEZBD141fC183RN138CSS+qld/beeqp9i
PPomdvONlsvfYg5eZ7ZGececz5ZgXnMahFE+zOudtgwxbDTsDwQGaMHQfwuZr85rKS7LQB6jhptC
L9EjGlfnzEhz7yb63FHxqkZkjQiGIVSNkchNPKGMOQrWvB72D19v04UE23sCi2QZpyjrnKl+TVT3
1qTdw4I/L1G3aoqNbctxnHWaT2rnOut2h6I60g0Zb9f9rZ4tO9YhbhRZu9tWiZeq3ci5QZYxMHye
sSh4kqlTGUK6XzWqUPPBJzVY1WkqkliQzC6GHIZ6/xwc0qHbMBgyF0QzFCz1xaVbm7UxAuIs/5Ci
WhHvzr6HKnwKwl7ck8FdMCG1SCbjEH+0/DtgZELGilLHeUmv1bhdlEsvaPb+FMp/ERueTdfz4xbO
SdZGCg3flWfFhsE0g7dpwI84LLlpur9GJrRwS7hnU4WUOvQWyXMfIzcdwL44oZClvzSbbQratlvJ
efdf3DZ3Vtski2YqMiFQwxGy5t/ahF0mmaqfXD0+IxxKQoMo+qyb4ykbQEJnsZy+kNC0F/OoljJW
wesYL1uOj21D0Wbnsj0dttNmXQWC0CYFd0oVFKtdNsv5jQn3MlXmQRAKSe8MjBbvUQIuF4IJlzQv
NToeQU/brhAemdgBwoGPtZ9fKGLFssEgrW5o/JSNMZ3vwt3c8FJ9x2Nwius4yc2PxX9BbVMW8JSV
xOolY3r+pcIe+xMdP50Qf+HdAizkxJAjDBV5wwyfoquT/xbd21IHHS1HQBR5GzZDFq7dn4ml6Isl
DkjL5DNL+xkvnf4OB+x5UBHfm5A+LSpB4ebiz3u96DyNuzsRpgeExXRXb1idCw5kslrIdW+UPxlv
HzrbPHsSPvsIrw2If30cCA68YNJftHYckmFtDoNNMNsOIhfxnB5I1LiCEunzVUG9NI41ySPlP2e2
dBm8mEjlj7vHeQpe2zh9Gtk+lz16J7MGx1PuAohGVgv1t63n8BBVw5c1q4Rm1UAbM7YCvWnhkiuk
nGTe6TpnO5y7CdvZiY9tUwx72Bzm3e05RcXAeaKRQfPnHuSkD+/7qGkyFcWfwx69zVMF9wmCuvGk
OJctCJc50hChsGmytS+Ak8RldMS2mQlgHRl5GvymUM/+NpVEaymtKPJHzGTapxStj2EuRsveW6Gk
hVpqjm67TcyldVweLKQkz2bCaeOCuV/yOASGncdIfG6yhUT1Aa9/vec8WMibXFDHHdfc1PgYmDkq
uoWnEcmyl2AagpNFVclh4TLEjRPhu6i885du++mKrygO0A0SijOI9/lF7J0xeVrBa8YgkQTyNu7D
XTAaYI1tLdow4ys0ShnSadP7wOnun28acZ1HaDYyO8TDcUDBZBHir20zF/HmKhxrT8vMYpdRrOSP
hIf0v75Z7BW6/f5f2kz1k0lG8ULrRHp0YVP6VKd2v9cc02yeiLF/CpOafIX7uvyq9Rrj003Ig/Bt
d1xRw1LjjhPyandIuDM96v0Wm84OtxGFXKjiEVFPsplxfpfG83qyvN3UoSaWn1I/7yfmrP+1JKl7
nVF/fEd2mOIzlD7KKOvrrSoM++myGHfh+9KwZPqOkXTusqbdRmTn7wgZ3Fz1Qn78rzgh7ptVfE4z
JCj9ZPucqlRm4zx+7tW0PnfjBksIty5jQWAeR3S5XZATdIPTcs84245JxH5Xir8keIAyhP8ZXF74
mdCUpovRTW+EtaxAxA0wb4vnTyT63Tfk0+NBuoa1fXJSQzmFUOdfXVDhIYni9oIOjipDFQ4rx4AG
Wb/DLIFj/Fl08aUS7A3OS3dIeqQlt7veL62Nx2xahczthHpdNYGTh5l7w7Hbmkfop8NCQOOa48r7
a2X70BGg1pGJxxxCYXrdQ4PKzyTyORfDkxxQaNkPE0TwGmRVPQX3ImID7nK8rBN6Ls9DrO5n1JLC
y1H92mbRo7CalSEg/mJ2o8AFvpic+XbPmNWftk5hd90jmbt9WXCo9zPufywhithjz4c2H6KJZChS
vVd+rvOqUyQHZU4yn8Kf1g/8tVW7zX2A8WJwW38emukvmGEUUtUgPHtMJ9nO5+MaYfCfEuvzVogk
X1GAVkCv/Gvc4S2XyiM3LFB/k3ZBZfQw1+Uo6RtCYLusoVRBW6zDYhWrBliaLnlPzJ+5ol+IDqgz
2+17kRpyisSYoGm+k8UsoQRELuFbj2ykbFDsOaB8uMBYAfnoLPZb1KsENy2XO8KC9O86nnv8aCY+
NBtfD+Mwdi8h9K2Zn7djX+vgsOB+g8akui1QpX5vqzcZLvngBGFCcyBsjA6TUeJUNYwAw4enJY2S
XuWJHeNDHczoZESTTl2gY7uVOOV3OT4NHcF7MbUrKLoeXQLdTQxcm1MC3/qh9T+vC/bCn6bzvRaP
fAumEZ4BpEnmorPxMx6ypWDMJmee0p/VvdVfi5/kOWq0P0GJupf7Wpu/QdSMeTwk7jFZQn5hVZuc
9tYP5ykV/iXgLHywbBueK/T0yozNgnxUrR2eNxpW98jljA4knZp3Da/sCW2Z1TNad+diBt7xUKWN
/kbWQVP2zeRvScrnKyIXayQKTaCbddWPeRXIVGWGrTghxsS/DDxEklui++uyL6vFtYwa8dUH6TWo
q+CIYJ+1XBG+/LTv7Vq4VPkQJ+PkbnjW2butO/urHjHfjEpiEpd8hTVvH/EKR82bpEa+zF6xsl/2
BO5YrnJ8Kpj7pAYqZuzArwnx4jB3guKR3bdbbceqcDzSrwttk4saRNNmiWjgYcFNfjfU7dgePB+6
opZ1kvO4YjkMmrJAhlh9QBiUAOXNXMl8x899ysaybea/Y0WqT+227VOtNX5PNWdlhHLajzRa04cU
iCCeDNe9zuireTZ9Zw5JWg1ll+rm2M7dWPx8zjeNCi9MFrGGQLQiJ7s100lNDi620CBmh0frBQ5m
hWHHQ8IKkrxsUG+aY+TZCjP24RsPfHRd8O4WieXD/bjMU9GSeQUP0dPHGUr93P4E0rlujaETjFjh
4og8pbGITmoGC5V5neLIrKuKvdl2TqcTAnnQ+j5H81qi1Fe1aDKNxy5LGxv8jmakGWUeBtKblDG5
9IFUcB2OwZqxaqkfpV/FExhk9xVuc/C2UsGvaqPV341V9Ddrg5S+taIeAPjuiqEBwO4t+RN3+GUe
JrpXOifEzuyPTKnai3ZLm4+GDst4a+k4juWwwyWIZGKk+uVtI8g7al4rhf2k7n63vCPwQdQAbS50
EUSVbe10lWFY52HBu9ptFzzmarrwBOWjOTO6EUE28kr+CyHOwVFOOjgOVRO3+wn1k0GY2VSYprA7
HPeYU9k4lStN4YDohqbOXegmdkJ7AXI6HDqd9Tfr0H1+tcsuq5OqFkqydmmXPzH6Th+6eBbwik+L
jK51uEf+YDZCZdZi7msys4fj8rT4kLn/ZmDjWw5FCeakQdtZnhM9pDRbSdxbSDUZ7iyNEjUUTbY/
xr0piTt4EesaKxL65seg2Ldqw+PX4SN4JriGkFDbGLQrwBaf6iO1TfylEKi+5jBT0uFuZ9BBFFXY
pP0ldF2iLwOZkzHTPaFzno5+8vdhRXkH++eQ3g10wmDYbsaFT6HicLKi5Qcrg0/FjFszntugL4mx
EmSsIv4lnXSPngTBwWsnPPTu0BJOw8MSbdszLPuEf0CVCkqaiQl92KjnDWXZY3wfDmO4ke5Jkgk8
it5kVRWDoVGLqvtJTvnClsgcBzry4SOQbg4wYXJOsXr4NnDPCM3j8tKZsQW9MyEh5pI4SjHGrQi2
fdk7tSUXQ2raH6fdTvgQZN/K7axTFdJzpcY5uQcMELc0U3Zlab6mK7GZ4/jYMuiIIhQ17nJosH72
5qsZ413fdiFmf88ijQrxzAdNs39wzWWTVyTBgUC0ocmlq7VLslS4DQohNNVNyMPB8V6ybcZmECAG
o8s60qjTxKoawnSMCah5XHuHswvJw1WpGIFqFDch3sq6XXAPLyuYvxdf84C8/9Rk84NjFMN00EmO
tXcfw0dXOY58ZNAXmVhJUt34HjJVNBrnxmmwfl0ykOJ9h6ddrnio2jqNyt1IS4B2CD2cE0iRg48K
NS830fWBzThagTE4JWJu8DONyCPyiqb7IUArFMPST3WLx9un05JFk0tXvL0jsjZw8i/jwdJ5/mdb
sXzMBknKxYrI2uokNWTh99FAWHJhDOl+OdT825JhjOPbHfq/PC2IHRt9a5dezEiQSFR/1nPV09Jt
C9coUTOje4vlTvkrsxxnGG7zdc8XWycBqjRVXF8gdke8cUjwj7JC+Dm7q5tgeLJdCl4T62ZlD7iV
sfdx7jp5k2Qn8cVh4JKINOjQBI5XMF7OcMm5X5VV0W/S1ksDpIZZkS9BBTIiR4dHbQ/YpMf90y8N
D+9BnjbjN4pCqPtG6Dq+vQG9aSVLSNp+Mq/0XyqwHxYwQs08E9vul/spgH/sod+g9sttlCTkEfW/
xhZJ1boWI1WgQZbDmbzjMmAh7gWov4EwbYOEx2i1ui52zDI4ClzbtI/Ix+jMex0gxOXS6nr82GTa
tk+hZhNaDIWZ+3LQWs15slfDfvHJ3FF8UKZTMHq2O892tnJ/76tx3Y9Lr3dyUdHe/Z7qdq6fltUs
PHNuXccznh0+Zrtv06ZAn4nYSurXYT2yqaP/+NgE33ZJ8N/1FEPiEbudje9MbKnC9r3iLPK9c+I2
LfBpnJ2Yh+Aycr/5c2g6sxyCsCL6hieGimdQDg7YFbziYe5EtIZlxKbWFd0aYJfneNX/oGnW7t9B
ALnvrwaiJp8BPu7CY8KjFJmIsUNS+6JUFEDoFFjkF3dNb67hrBNfUDrHbRmt22jvROR8m/MoJMlZ
sT4KEIs3JOw40gXLQArwBpsHsas/NKj1+4qsWociHAcT4g5yjboDxz3zi93GGe+wx31VOKI6UVax
b9JynofBHQHMORz1lejw1CPutcma0W5hmUiTbiUsHxOWBIQ6kAyMQmAypwDDXjEZhM1d3WGlyKVZ
F18EjoRhCREiuV8m1bbHtIYdJRta34CphAzRZlYHkbxiah7nE9bC0B4XPjR7oXDiYxOLt7q9tjr0
XUHajXmgZbr6F3BC1jKSE9NFO3TqPyVk/Qaz7kDzZh/Yv7iBQi3rFyfnYmpiPhWNW/kTPAzT98+/
xNyLfsm6FE1DuiIKh/o9RrIszXwUif/mMOjMeWNNNBZmnxacvY0idMyFsvwfXP2rKBdwcAZrfAVU
jfEG0xFwwVpfN8QU9Id4dlIerRVje0HGUoQPBXWjjuWuGub2MMRpE/lM4jVqysUiqOf5p6ejOZsa
6Uk4cqPaPLkU5U05SCEa3fw2wFVU73YjED1sAYeBYu7Vwi5YhEVcmBg/78EizhYjeNIb7E8tkpfw
AKIeBVHSk38bF9mgrB0bf5SRNtzEH9PB6fjIEUW4HULE1HQv0KjSuAZUhuyD3LSze47lABmSEMgu
+qWkkOakalihyiVVSp7NhATLLyrqhF5ShAzD+ET7Tr6j6lr1B5zPESBHoxmi6PFCDiWpZRAWcnVD
/YALDLXRkpBk0BniVJErjwEEhP9dBdnqmu+otcCLkcp0+tQDj4aT3+J2g7Fl8MMVIYob/zkJ96bP
I1xfJsOlPrZZimkTF7cc5PqEdZPhDyoJcubQA0x8wEQ31AcDiGnO3LwNezFF0MefG0yL9BISHU+X
AchqeOlZS0/on7Z3ClG0+jwojbPHMe6xfk5wcpZcUxQLTaPgIB0GUenTbGwXQw89iJd19yPmdDV0
EQAWMQPu6JaqyqRk3VxENBSAWldlzNcsXEAK/Dbb6gnNdYAK9RCKlwGW/AFXCFDOEjqLmh5AnM44
FeEdkwXyx1p7WZOxem9xnTa3Do22IZbTdoozJCT79F6k7QTx905Hl41pshS8ZusVfRprn83DOpwm
m9IvIOLBI8Dt+J31+xDh8lyncuumBWn2avJPP0PukO2NhlCpjYBKx3pOn5ppX4esGmOAx23YoZhU
NM+piDgCXoL9M9ZJ/Y5rZblKdOL9qggNMOK2ejqO3k+YJ6X1FRZoxBjKntYHRpq4jJCDdQvWoZoz
nEp4e0Oc+Wgsm8nV0FUGP/hj15RGVfJDTiswkm6f47tmQOJL3joiAB9WW1D2VeAs7tg0KGGAdm89
ZdphKTLiTVlgF9UC0WcpjSRlPFtz6fC5gnxITICHp0rB2FuJDloEycaHSWwrdmuU9MDzZN3Dztn0
WnW9PwhgFPrSVTWC2qlzQJZCwt7T2nl9sFOvwDw0NmFYCjbgwixhbsfEk+ynyGMVexrDfroIWmEv
HgL5iwwVmkdIKx8rPZPzRhgewzTRt7pbBcpCogSWRrvGC848ze7DFgxCvdDgL1qh3HFdYLn+ObJf
pdxE4UF+X4Uf5B3D34uzZmxe4mnjT+gaqf4EZvinx6TJlzXcXJYiF/407UvAM1yAK/DfNcUhQWIk
KHNcUuDQXjsfgiNugsgh5mta7rxk8YeJDA6cbhSHtA7th5q1/eMmXV/msJm/VJwAid8SNsPJig0o
2xK93WIsKX8RpMtwZm6rUYfd9vAhI1K05jmL53Evag+bFobWyYXZvgjms2mnTXN2baKSUptqW88D
eu7XA9b5T+nbV9mGpoTPjt/TyKskp/BilSOE9ZgEsa8d4nGYg9LDAhlneN8Y8OF9fUl83b1vnKsi
nRFBVSdL84LMaP1vBAfzmfiZfWnlMbxuKuhwJQlTBJNV2JHUYs7NGjzPCQHJ2/JPhov6BvEYOOc2
3H/zrjV5YFKLXITQFYrzEa1LfZrTlVSvPG5/2m+73Zdmd0gNbBBHBdZoyTwBshSraDwpxVMAC6je
xbcbHjYsamWqqz9jsFcgA9fksAW+BXjUqgPu3/kdZiTML9D039e+OsWbCMpgQy2BIL7Llt7BnK/i
5U/Q1eRuwa+tm4P1qoJ9PTmnjSvhGCBgitCG9/0jEfxgCBUvLSyFpbXoNJuTQRwiQoIpEzqJP+EW
jlJ0j5rhgDMmLA0J3Z1Dec55iof0MLcTlCM6DnPwkPjqSnWXro3IJXKJPYN9o6e9RxTXhkkLKTtb
VDCVVK/RmLpzGtAIr6XAUg6T8ic6tHWc4e717x3hHs1wqObAF/svrnFYUY3lJQbBkaWIsM5AQXpM
DDMpPKaJY9BgOZ35aB+jIJRn67xFAcyGt5F04YNGsZQCz5aMRxSIbVmPZM0eQojBP2OEF4XGd1y6
dWkabO2EPOppWq5JWvN31zh3bbBk5VtPZLZ2MxZoJvX26RO/njR6a+4IIx89lfHbslTbL23rpyQM
HEz9oL6GdmuxA6ELqsX39BIoUZ93MU55YvrpME7T+A50P3ncRTO8g/SxYZEsAvcKCjSLyMxRX05i
scGvQfZ4loLFqGMS86RE/EZTQMKtkdopElNimArLhUz8eVYiLWDd1JdGOo+ZM20zqWOKhJkfPKOy
E6iccCtGz/j9PNau6NXa3QOU1MeGalrQdPtbYyq4obm+efTdwgv4DNypMWwre43VRlOS5vHUfFQ7
v2/shB2Gdjzvhq3LFYqjfkK562PIqr4ws+wcWstjIMW6ArAITH0HsxGwFAsdWfExFmHYiM91Is0t
VR27zFW0MsDOP6D/yqoDg7S4aEHI4VtrqyhfnJFfJmp8FvG5e1sNw7kEhunM47n6biS1V4Q5jJep
+WHg4PgI3+J94+CJFqzyeTzWyGSuVupv20+Dr9gUdCNYO58DzcN3IeLRYZeEZT+POZontpb9onJ4
6QWG5jwBWgSQu50WFEdJ8C7xhuMlGzXiZrOaI8wro+PkEImhEP+8u9p8oarBX9kiu2LahsiB6bOo
oQfwcjYJr9Bc7dmhWdQ5Cdz8QqIgfaN7bT9aCa5twnhaJIhMOq6+JzD2teY2OLyMcCnqax+S+Nw7
2eAhmUFwdIBkXsKUK3yHBD2XCv9raDzMVFYqAr2XDLasWf2CXKb0sJIt3EEEJvFFN2kKMIJIXiaI
f/0zhBS5ZyjnygWQSkRUxOQeL7rJYkD5nz4kwcukeXQKCQ5Cs67pZUEPxGHGIn/1nMQ3wH72NuwW
JBPrTihsrXPEtvm/QOeaMnCLfAy4eu17qi6bnDpw5Xb9Yyb1BJ88WK7RoCwLWpvjoMlyxkS2y6ym
PjpIH74OOBcyyafqZBwOLJcu7L9G9fR171aCwPaxe49CqY5aUYrJGKwGBGj73yoI+L8gSr5nRDeD
uZimuPjJVgCrk4JbT2V/cDqwN0XFehDoqMpT0fN7hxMet9NQBycprSogmIHdSaXReEx+mnR0IIer
R57bGRKR+k8KkOtpaSPkNE+u+7PxeTnqRewvyRqNF09nUkrdjg/paEmxDwGMyl1adLb1ZTy0kBml
8h1dQ1UGoUdbJAQvK2s3AMMN5mrGZfwAieF2qJq1vqkq/Ygjrp/i4QdkStm0XkkdR9fOdSD+gNs8
he24Hha5AONvA97nA0busqlHfLKREshqDXEOAqMDogbTlS0RbWC/4Ili9yRNycFFrSpkukGyjIn4
kgoaoZgg9m8U7By2OZncNYhsfxubZEAbLyk52s+KnqX9HaNIO8BfwutPnSQeVnH+d5Gjvh9W9dQH
e/ggGbppDLCmO9AFojT92pxCUYk3dCylf4S31f3egZzs22k4w0Xpb6isbi5QXtIyCHQJiUn8KDEL
loQMy5Fq3I4ZM7ACBxq0yuCq/3oUOt8NyzZ8DQZAyxZKYC66M4ASl6b0oablakD/6WZ2B+zF1R02
zvhkgTAe8F7g7gcQdZ6adf/eJofwROPFde1BY0uN+zyoQ4gCJhedhdo1GJP2sEy7Opje8EMI0dZ7
a2cATzJ5C6MuPcF2tN1DSZ8WvjMymxx0N1ApgLVBKmZyWKA4xNy4LzcAkcN9x6U9kaTursApmsw6
NWKNHhXeB6SpDVAz5zZdwDhEvi56VJ79NxlQI6YdVMEqDEAIJKD5ugNTaHC73EU0fVXI9oYAx5o7
AiLhpV5Q2pkBCnR3rEnl3Tb6v7FpCAJdqn/xTsvBcPVMOfWI3ALXQVggst7T/gD1B1B6jzmsaexh
a6vtZKLl7zSmE+A8y3JwVuvR+zG6h8uCAAfrFnXyQ0hK46NPvDQSWcTbeJfawJ2wf60YJTp1BLoc
vhDQUWc44UEfqPi9E6j5rOBdx+qAKsWFwXO8B7s5U/VDbOygTbZt1cA0hMsqrPq/+p7ZLMJoek6x
xuYO2MEHsCPQxehCeI+7pHvbf7zpTYA4lqqz5IqVIzkLzMRP61LTs8HBdEA3J9Q0BIvmbZlT+aRg
d32PN9c+qhYdmOZHcVXVkz6DDle31kwPNF3gd5r87wmDQAmEs857I8hprtJ7G+3pAVKZT9fGaxHU
qnkjmDoeOsSbHToDLnOL1XLZQBGc2iZ8ryle/cq6hSEGpusLkN5jkSQc91Azq28Ir8yxEeCoSDLP
p52suCZgaKwrDLgQDPgvN6iII/pAxpc2SXW2eim//QgOjA6NLtcQQWQRm9WBgs7EJCIlTndsBvD7
1eeAQwGlAMRILLGNflgjDmi6jpYc6i0LnI7HeUv1eKcrYe6MVNV535btGCwJsuN1A48dHMJ3MNqN
WRKixZ5GbMuXmtAjNpHg0ScoEFpFFI1ZDBDhfZWgo2OlSbE1+rffWfcZBxtCcdIlrK/BtCbARuwT
VC1xFqmqLeJKfPMNUUoRi/3R1u1WyBnHnEoUhlI924MPNnMIq/S/MYEiych0zQl2LUBZo3twPz/p
1urfSTsEhwQBUM9JX6U36yOTR/MMwq314pLuwX8CqxKwUQuAoerPAfzPuSXtPfIjMWHScS54vwIY
RYIrpjP93icYZ503vwwwx2JbgWJBvO+LSrf9X2QIDg/JWFeZT5btTXYIv6ect5duJ8NZJd03i5Ya
g3f0KlPByphvHBqUZCr4CCTHsiEo2Qglnkbszd1WuRNB+vaTRgtdgUxmiSsLr9oa1DskHDhMlgUB
M1GTcvw4WDPArnZ5NC7NKe0Yxe3CujtONsAsFPd4EFDElgn5bSlZciGT+pkGOD8RWAVtXbXF7uDh
IyvsYMCRouat8JAmnXvoGHJArVGmVT9c7E/ilB036PnAuWRAmvVZr8odtUR7hDUjjDYa+S5N0Dwj
j41AN6LNdRNhcDdvS/2HsRRfukyA2wzCxHVYV4e1i6o318MtU1UNkjDFPD85XOOXmvR/phTc7jx7
+C5ahTfLB6oYJxGBgEnUVRH2EW3iN4/A9my1oBllUKZCcFCmaQXJGuTPuCvIiFwmTZdLEPLoAe75
+LaIjt1QCN/k7Rw8WRkt5xAqw6JN06HYTaivcwCgInSbzGAqdai7X4Bz1NCih13PcE+qKEtBo0Eg
EegzsF0ohSgiBjnFilrHdimDEKoCjabQaNV/KgkdArRuQVZDepLVUEhkC+wROYH/HYNkX99s69I7
iUvwQUadODVbtb4HA2KKwHbQ4eGnBTZzpl8iHE49gMxROP8aBy02tHphJVCQwNxBeJc+QjwGEQZl
BoGB1XryeL0vIPD2RyRpNFBOBgdoGcxN19W/RdL6F6Q4oogdLsOFUXltULsEohE5c/W8mecWsY+5
HZGsPTdkOwDbrO5AWtIsFODVWvo/Z+e1HDmSpelXGat79EA41Np0X0CEYAhqeQMjM5PQwqGBp98v
qnt3qridlWtj1lbWmcwIRgBw93N+dZSPuAPwG6earn6Oq5pIomoukUuRrooQ42Pgy95Bo8l9MsSp
byb9bdpywzK1fMynXmyzFJU8W0FxydV7h7/IfMtSDk5JNwX9j9Ve4Kqa39KLdGOwxn6byKTwuWoF
tK8pEH1mHxfG1WfUvMFRb705k/wQcK1nx8pKCtDmQALreWhJZzKb2Svy5nEx1tuVLLJAn5C4GE67
sZX+ubPVR6mOZHLNlBnLqtw0y4pxqaggst1qOPNIGTADhuGbtfWjamW6bR1F84UBEM5cxN6rkEVu
sy45lXP6bE+0RuvYSM8WVv1DZZDhkdqXOZjoMM6GI0uaX0S9Lw4m14dqLnoVpatLe5Zj7B850561
ru+2jhzlzixSN4RRMXdz6zp+riDCQLCJpNxf8zX9XqcNmclrMim+gG/cKj0Q6drGg3ZWe9jSlo7n
E1q9OcmSqqBSDSv3ImVqAvd3uZiBuirpx5bBgnkL5SSsANmYDv5hxmCqjd2/uaoDH9wPtAdLNd6p
qAjfybcr3tu4vRz1o3VoY1A3BICRcrXUpUFxs6DNHLVO/HCZPPJZxzWzv2pUwRxg1viklRgw2GQU
htEr3aCrAXt9vYncSEDrj8QsGEo1v4+MtNo5zAwjN85e9iIZ0elYazff9o0lIeonuZlEnm+jNVZ9
6sriCNSpn7J5SnfL1JaU2HmHqplRJNVGMyLrE4VDuu9ziK7MatrH0U2HXabYyFAqttY2d43bmlL+
au5weE5dPQViLccHa1IXIEp+V+CYLFUFVf9Tay7Jd9hFokCy0lUBMgmJf4ayqR4ZMtk8qYnphsYg
smColemgqmrTe/WUr14TN9330V2b1rN6ddE2xpIiGWMg7LqGHSpVgsfyVJZeXEX2Dm9H942pG6C2
3M6cJppmjEoiOdGaKQeFOZBHMMkCwVrW68i6V1d/X1yihpGrZhMhTnl6HVlQipw6DTILCs5z4vT6
tiTH9y6WnWoHJtHIIEoZOAfdru45SVU8oUaSFdy83dOML8TdHZe1Vl0fiKd2kWvk1bSDSKvf51gt
nmpXHU4pSgOauxVpLKmSoKk+NCR6bEuW9hSW5uJChZi2PIiyp2uBvNNiT5V9AquTqG4RJlkR974s
pVie1Ima13NnLbb9BdAmzJeSojBhqfW+aHIDUNfMxEbTp3GgOcnrbyhbbXmJbdZpAxp7SHx1mgYG
EsW9VQd51afhSh0I9FP0dAoUxcNOiqG+iTrTDmEajXNdwmHto9V2bb9BmGCdBhVgmtKUkL9NbVWq
67Wdm1+5VcwDPBuwAqFVjYBhBiMJMwrmCd6aBau8ZgCA5V0eJaCmbcVN8TtwnzGQRWPWAbbF0dlM
DA8dNpdK76bTauGGsjXaG4Tu7r7vYrsOqrldSx/li+IGmaZAEetjWhiUk336LhiMYnoNBXgVLoUz
T4hb1gULQWZ17t5OU8smCxrjKhekaCIZsb21rvENaWmf36bAY4uHjEcXh8WpLd1HYibGkKlsUemP
dga+1dd9NsDytSXyN6Df9ZwOed3ukNgXswegxnWK2MfnwLJqI3rsa72L7ufKWerXJCtHo0SkMBXZ
xqpgDV/gWOdha6cUQz2T5xeZbas1150gGqv0KYsLeVMT6/OQVoldeAqo/blVUj4l+yqlkukkdhmU
Wg2sbci5fYInMtIA1LNd9yPTRBq/XPrkpcs0PfIlM17GKzkl7RKo5WxDbbtTl32D5hXi1tZstbk2
IjUqthM6MCLoO6WAP7AsJJsMlbwQJZPucJhG80XOvVC1My2zWR/FvKgfU52n20SRItB0qZM+29/l
ZcI3idVsF7lVGRCz0z/YyEODXpO3NNzzwSLiJWzF3FFwdLdZXkcI0514xhhgVpt5yFSvQusaMN0Y
FJYP6oMf1+d11igo8nJh2h+DR69ns9EWj4oNzBneOITRnl/NZbzlQMx3qT4aD50w5ysxxs51xzAF
zHsSRdMayW3cmGy5g9E/rkBsENLz26AiAItzhMlVMiWBA/2KLHNWvMTRs21OcNOlRiTzLa/re3go
yk0x5rezpjQBeoRx49jJGsxFrZwm0aDUMDFjTyN2SmVGdkI1UW/ULIsY+moLale71ZdzT39xHbv9
NIWutLVXqEqVHbaGxtKjRr702TLuG9QgBEMqUh7RSSqtX6Gs1n0K9DrIhs4JFYeOACcMm51XyCh+
Q+LZHtOcrg9FkTadXbFIhPfz0P5IVSBzDWWl5g+uk2qYXQoMBUXazoh4tJljwu2mjdGZ+rULmwFO
yQMFPzvex2bXh2PNzBp8MwLtf5E96IOM9621lPt2aczvea1TFOpVc10tSXOM0GLdW6ZqHfRk5NSY
9KLjUKNh8bRRNMmmTkVDop4+bpj2TcOGjI5h1YS4U/7Dw73Ntp7TVjn1emjncX0TLZCWZy6LO3sE
c0ZBBo235zDsQnqVJ1O3Ihm01sCIOmbufbQ5kpym6bV7QeVJfzTYgTab5NXaKKnNWHWebFD5rZ4y
gG7p07vIVd6IP8mh5PJkQ5buuaypP9ZltfeCUNsNO+PeRvYWEOcYhSrIJV1ezc2rr+02OxpjpYaZ
ioAwqyYEbGraH+gksEVotknHarzXaYqsv9aLbT12jZeJ7sYV9RCsTZYF1jgQeDM4p7WiYpZuXFxl
jm35sreWQOk7GxNPc3YG/YRwKGwKo9qtfb5rkynIbIR/ddsZZ3JKbqoKMTWDvJ6KpBQE9dbaM+PW
3he4fk+MjeMrY4JCyjYf4DmnUCFQM2T2+jvCopPVrVtzqOy9qTTH3rQeHYStpC7NLVRPcuJ5X8Cg
K7xEbax7S6S1OwOMKRqGOHCMLDSn4mFQ8o82UanOIESYVgZemux1MzlGHYIrvGgn+Gfbi6Wm7p1m
YdYYW13vwRHaAbkkAuJKhJGR9pR6ys1Fh4runSWGL9mQcj80SfKQWvXZWPvBZxBu7mtGnFGf1LfR
jNmrjhP4UO68N4O1Qo90SellUqShkMj6JCcctFZsbLrusvuYuZqeqHDeS5GCm3GqhLB3Iyq0zgaJ
pk8z8kbhtAJ+F9F4VbXi1NTTu6OlTRC7y6uLSjCBOIWbjo196q6gfJNtbqqkxcAhG3ALkUp/gRXe
Q8Ib4eokZTj0mLGMqbG/uxXElj3j/SG21ziQdtXcMmigf7DiDLRrnNOA/JchSCaxoFJ1T1m9rCx2
EbtPg2s+NUbBUAmapmGDeuY4qlrzqNjFyVnK2Edj5TKr2VJfF2tqPhInnqjKKu0EfV1kR7wT7IVQ
0ke7NkGGFUrFJVqyjR4h7u+xASxd8dy5cr7B9wN5jHbBn63YvJqNUdsZrrG8Tez+D5BocZBJcHs3
1a8HXFXQYJPq9cKW0NKpjsCywUEkk3cKbIxgcZekd62iajjSkPx3lZ3M/lQhaz4AKcAWtsNHj2bx
SmDn60fhbKJMR2DVDrcZ0guOOeeR2hW5iIIQvUhZ6zZMf2wtw05Msvtetfq6a/R4j8/tJOhbdpqe
FOcMQQl6sNeszh/VqHnN6/hQIRHauqiKT6QzDwF49Bg4Q728cvG07UpBHShlf/HrNL1yJfOhHjx1
MfVTrWNaTHJWqV0uCPjQPCRH/OIsyV5ibewFomzb0IOlcM1drkzmUTp2fYTZpspPhv6b3ajxXums
+nM1eT4s3bHONjuSj2VK2yC9Tvx8VAR45NAci2lYf6R2l7XEYAPnQVJaSBzcKLlyRJa+jRWZE9XA
2KayMuqXMmNDtOwc1sz8xLsQHxZ71j+h/uerOomKXUW3iGySzG6DMMRdPye5bzIm5txBT/IrHXOf
KtgWMWbEhdcxrPNojxHNjpqW4m3UV2qOhLGv26jvnOxU4mIpfGaRq5/laoO2iXKSw92ctxrCkcx1
n+ayMx9thvemnqyb5VQr5bhzYRrTbS7Bg6DP1fRGF271wYMTFwe7Nuy72I5nC6WhiZEuIqdtsCYs
G5f8lEM0S+tICJl2q6Lcr/2qnGeCiVJ1Cky3khgILOWjthivO2OgWOi3YjMnu8kob9KiTN56eurd
OI7rj26d5DF382wI6Nid5zFdG3WbJcsCyJChiR1V+0bnoe28KRvAx0asCdTDmnhAAeaafl2tGrI0
6D9qtUSa4AWtPOuo7B5yBeDF6JriiE+h24PVoB7DO3WSka6c1pzpM22SygizW1vNGy1KrKBRla7l
mtv6HUWnNTPRxE1fTZTTh0Ko3T6tzGWrk3SNMqd3jBMi3vLWGJwqcOSEuaGvjZPS2tqREhVdQkpI
AuoVxDETXkns+W73UFHgBol2QfVU1WluGvSKuT81oxV0Q1/4q65DLvQphL25vAqd/q+bZf+UJo6y
MZfs4puanNuMzpcWx4AsmbDLb6pi/swsmd4WLuZdKMWo+ZFpDdVEh5qeap5sjFiVJ00X6ZWZFPOV
KVuTWCGBqy6q55Ohr8qGZyQPTctBpryuRtATOPOUFQvTHDn/ryGi702tS3coeVdkOWmn7XJVjLhX
geFRZX9TRQXIktCOrWYx+c4IpicxYnhaYd2rmPe9ZpT4/SbQF2no8QPCHnOfx6t+T2DLGHYSBbw2
jb0/FhrkUSLwJ1AO4U5ulhCtnEGzxnVogRcuSgXgPMk3oyunf2C7fhgNtQySmiGkfYySndq8puSx
4r0GxcqmAaBq6Lq+ZxQwQIK19H6EWPWm1cx58RCaaN85huZNVzA9whxaQEyFJp3p2jN9RXED5uts
aMzI3IcDQjs4IbpwrWPaAbrJJHG/MXfugopF89Ftk9Gz9QhmlknKG3JWqNItqO9kHc7luqSIeS2K
B6J9Aib+ZPTlLgRrqkXX6DUmnzufbIdEPcZZew3hnAGHosDKuo6S33KMe3Eh9Ioy/Rxpb7xqzgk0
HxON5dil22UsDU/FtOL3KtImlNJaGGNA5D+RdW5qvUQy6drnKdceXXe0/RqV1c3E5XtD+/FpXCwq
VUxrp6XqzWhWyca2kfqBCwF90rF4miQ1uhvHOMwQbdIwOApIib1cWyRi1tmKhhZjpryYNTptWj0m
JZteq/LYiwJsrsjGE/VE6bXxRATvtLNmpGixiTxPk+6unXNeZtCICvMypH4WJ6Y5pX4zYvQUkujQ
SDQcH439yUbAYKdyLn+UpjNuxWp9px5ur6WRcjlXgBbcFv1hjHE3t7l6w6gWZ9fXjtynaZR7TlNL
2l2946hH7uUYSG+wO1EQweJUShHxeJmddi7QAG4z9Lx+Pi8weJf55OlEjtG8Ni/5UF5mLFFClpV4
6GkBeUCsbDu5qQuBgw53pUW+YprcCwmFrs/hdgCCHvjmcRUgTihDW2OCDPa/koLfgMRnetQ5Q/T4
ngyKnVKl9ObBsCd5R0Sjcs3RvOzSdmjpcGWPijE22Qwm5FsVwuCeXn2Ld+/WQS90UEynAKkvBMVv
SvsH8rovp7G6m5FXDbFq0iWxR7g9iOywCsO38EJ41Ecp+Vwm8gR8dFvbSRRWr6saz5a6lD5cByu9
qmfYemwDTaNWQHCr/Ta6S76bmER0XhEs383FOAQKI6HO1mxXGxJmmU1KowaUUHT839ka8VqVaLuj
ZPEZ2JGfZ3WOKdyyKtCdeSUzpTd2JBjdD2unBersXvIJavMkMMz5KJrBjXV8bLT1yZVMyxPaqWsz
b4pN2sXxtoi067yUJwU1m29oOOOcueZgBJzZdyryriV1+mcdaxxEQ9khByuz3SxS2xvtaLnOojrD
9VlRFk6Dl6LgZGdTx5Bd+zRVF/AfZW3XIpypytw+9KutP/QJbUMxMtS3TxuooeVimM5roO22AlDO
lGELStVvW1RZNxUB0vQk/ehl2nCNuvhZmRQ17IpI8ZCidSeD6x7YoryqjeQZ1XvnqzPq68akHGmX
/gzott53jt0cOzIeG717my1XbnLMvcBujHCZO9DPWDArPtKpPiI2DXNFJ4Yv5G5mC/XVbH5ktOWH
mXKKW8ncbJC9jGGVl+PWKJJTJIQRDo55b8bDSOfh7qxcFOGau+pGjeuY2yEfhc3PG2YYu2X13Oao
MidTX8IWrMC0McxJxgqEBqqUnb3kKRrbvNxHXdI92qPxsrZrjp4B7qESPeLL0f2uMR+ZUk6rfGHz
4C1rjr8dfy/u8IItwo2bXSNc8LA0vTfmuX3PRHVl6enyjlErP0S5Hl9peuYEuAnJsa3b90bLdRo3
s4VtXYxr5kqMH+1c55uVFvM1K4zxUOF52NQYE++LFsec2SLKjhUVlYxh6rgxxDU5AVDcLswfJLxn
0KdxUuEWFIPm65ZxTW9RkrsASjgy8Bpv0s6KxA2xp9Q787ZR9dtY6TfsjFfIwp/aLjlqGWcc2rnU
7xpkxzZXHWldH+Jv/xbPVc4hWl5OqtFztLwLOFfPWHNRnarZWSfsgkaOjbWJVEyys3KK1jFo4j50
kxGnyaCcmVxuhsPYAcr2OubJeGutGUq8Yvi0OIEJ4rDncKHWDGbWvcd4eD1wnew7zika+4I4WmyH
5IMUuVaHWr/kN2naH4vS4QkQPFWxwoXAq/omV/2RvfDNhEndRIOLhy9RRNBZA0os2lskp2W64Rxf
4TvzOIxj18u6xji7RgIRqMWPmC1YJMWwHpzcujeaZdrGy3KrobQj0KFG1bPCOa55XtCyYz9vpFYd
qN3kxV5T1ECO0fiUDgwO6HREBJq+otqe5auTdp/EieCTRYLpKAMKhyKKj2uEARR10upjfsT7I5l6
azMLdycqa/aHuFShAilgygJjirbWyJsQCnlGraZwW91jEq8ZSN56pg27lE5j5kdo0UMT57Sndsax
6OPWS3I4TGtRGr/CCOGBWj/UtaF5faTfMIgd6UkB5pibAhcOEJ0fl8lrDPuegmjnM1p1qfgpfVfo
5I6zQaBe+WZZ/ojq9Wl1rWLDMJEL4VNci1SXCEIbpHY5OtbUxETqRhIaV183mljnazdfLD+hbHpq
jXXwG2WMWF1LHBgSutduc2dDBkpzgFnTPXz41qZpMdBD8mIhdPXDErf2AWXBBFGWpBsVXSC70vQh
pynCaDYXW0P0T2Ne3EjgRG8EFLu48dOdrsv32lEfk2TAkjglq08oZ8FTDZW9qJfcjO7R6e02tMWI
1eci1G90+uqypEgq1ydnIgCCDo8pEJECQ2+q7XZFacVIzQyIWYwlNVrbrGJblB0aYPyBrhEoC9WC
N+cri0TRivQ6sVVuYmJYxTdcl90bSFbVQrmbMcGpi33AM8QOiD9S+5ayp49Ba4i23CqDVLRgAZ+q
t7pUkf3Eo0LijNO6PdyVWWXRfoqTgSjZPLUTNDqz5D4qRutuTXOo3bOYYnM+aFo7Pk0Rj+9Dbo3I
TfQi6i2vtoxo2MCTpx2Mg7uy1MDPLfBmFdEX6o/0V5nfP4lW+joLLxpMzdBtmmtLkcjEXVddPhx8
VJ9/nQv1k9iur3PwFmWd51k18Upra4k+ah6P4HZMJUrq5RfB3tolqOnf5B59HYUXF/qIbxeVW6oK
VdtRVGcaTx0gl78g4CO2p05bZvBVVvpOsd98a3u5WGB6kV6eVm0omy1xLfPtX3/jn8RJ2Ze//0PO
FqMdWNJgT9uorqm/XMnBZk7fSmt8XY3lFzl7P8kP+zpAT6GkyB1o+K2sREn5GEVPOmBN6hWxwJvb
ZDlrXJNoz//6S/3sKbn8/R++VJxIO0eKum6xuQFeKMUaDKLV7/9n7/4l3ktTjQl6tl231SCtgJZH
7FS1Tn+R7/WzR/BLvhfVgBrrmcW1GiHI0Jyq+IkAO207+lU++88uz5dor6J1a9VBWLKtNbdkdhk+
FJ2aMEt+kUv9s2fqa7JXpVUY4vAqJvI20YddLppgoRyblF9N9PzJA/V11h8kSkE+V7mS32Z8kxGc
oHZWngx9I9O2/p89RF8n/iFfHtBBMBS6zS0wiMVUQh1WYPfXD9HPvsHl7//wiM5kc5iNmq0UZxeq
2+zq7UJQxRbFxBKYrRYRLSKbX+QE/uyXfVnkOXrJ1Oy5Id1oMsFQxesykIxwtcRxunGasgK6GuN/
pt/957f5f8U/6pt/bmXdP/6LP38Dc2vTOOm//PEfp/RbW3f1Z/9fl5f933/25xf946Eu+d/Xf/Kn
V/DG//rFwXv//qc/hLDP/XI7/GiXux8gwP3v785HvPzL/98f/seP39/lYWl+/P03ssKq/vJu7H3V
b//60f7733+7TEr5zz++/b9+dn4veRkDP6of6dd//+O96//+m6aZfzNMF92UapgasTEs9+nHP38i
/qZeKFOGgbua6+os+Kpu++Tvv5l/U9EGqS4/EJruiEsMe1cPlx/xGpUZhpxvgjybyxv+9n8+15/u
zH/fqf+ohvKmThH98Wn+vFL5vQbqYh2TvnB1hxiGLxvm2ihqIrQJS7f9nhGFGmvLR4kzB9bMfWDM
BvyjSmaKSiaWbheHGSJJHVx1WxTRSymTKkDjekbD+4vRkf/2Y7mOS7dhcqqLLxsVAEVeRlFaAnRX
B9eoDgZltOleQviy5hf77eUO/OE8/uc1MFRXN4QOl8qV//OKlF1mqEk5lPtejZ4TQW0z60cC+kgO
y+2gT6xbfdGCiVC4aIKlaCC3uSDFscy7b1amdqGixS1gG1gWkXw6ALumVJrXWcr31vkklTDyGoci
VerGExr26Bfb1Jd64vfPjz4a9EK1hKrqX/cr21XqxSXoZ59r7jcLaJrAmeWjGEs9QETf7gj/2Dum
4QStTbOC6niLee0XG8y/uWF/+gxf0lYVDLHagvh7P8maXK5cP4rZuaXpM3zNcX5Rsvx5N/t/vvDX
yd2DRnwbFEGxZ9Tsx9zIc9Up70m1BzD7XqTW4x/W8r/WzB/XiKn+OWL+8vsgUYRuWa5hs16+JrM3
Sj/HiJOUXeyq9b42oMR7ggNl3xqBi3RhNk0a16Upw3IJI56fptvnxBcEiJuXcIyr5lxOeUjAMGB5
Ot+YJKwdpFvBpgH28BYuCYf5FLh1vgRlu2ISYgUaRlpuMmeMg4pfNmJe81I53w54hoiHynD7d/Fd
PGOhMRyTiJg50z0TvONWjNPZKq6wQcr9ZBsd1CiakVi/hOfI8zir+VMq3OtK5x01Nbo1Y5uuudnP
Lfp8phi8zo4FyHgWHQUO6qLjQHKOt5Trs6B93NejOZFOT81GFKU81FpSg6LMuGgWyEtNb26mtW7D
AUZpU09tEBcgqEva5WG1mnvhEmwF9HmJchy3s+kcm2FZAMqb94SQDM+mtyH0fjeaElxVK78LBBUb
GTVvawIIOKC+9y/j6HGj3iEarldA7MUsjsKsvucwERthtZDyTbehVZuB+i7ab4wsuGGSY54qydHN
X7G4Iziquo2KksTTDQ2bB2LdpkmuZ6eDFCLdz3P06l5ABwZAvQKVmLwSOf5yvXhVq3XvxAQ+pCJU
liLZAjK+OBr2ax4TgECzPeSGyCBBgNwG01w3s73Dc9SFM1FHG04LP7KbR6eeB1/VktPslJpfKGBr
hivaO5WuvjIQyKh9FPTQeE/2ABC5piDlnU10Xqk4eCjiS+02XgCXOzNxABBw0K/mQARke6wGNzrI
On9FB+ETn9rbTvRUTelnW9dsRhY6PHkuup1aqLNvP0vZT5tFnd6SMjc9Ps54MhkMPCNw8GYchV7Z
35GvAdt2ES/R/kEY4IBByUWmDrprvq29taMpbLqefK1Lko058SrJcAE7m0PHSp9xyix+X+FzGrAd
1Ev/ktXawBVzv/OdFk8xoX4qmmIfKsPCamg8TJ82USdBCfiwLTP9KnWjGXteemsViQhKMTzkXXPr
ECkTCHySVlZXIdo2+GaB3AojSn81dOiQ6nrcaWrleCOOTNYW7BaZuehN3OvLmSdj4yjr6aNk6zBK
/Tiv5iMRxGHV5YnfPWJs13j6yzcsFS9scmeHMIVYAbhvjE678BQuoY1Am4U7kLWYvjNU9znTgBYa
tUFD9hAna4nZF0cvbaveH9TqOLYRwbFN6iBCoIhFNBkdmPl0TbiCA1TodCHBCx9kcpRH7FnNaZDT
w5HWUZDG9zylSXFPo39OG/wvkSqx4vT6e2W4z6LUFWyz1sXsjE+LMDDiYvI3qxKP4JRA3YmLO4PD
yeicK1kU9+SKaQEgeAmTHr9cZKJ2whxLnkIjH65xlzdBgg0YtwOCCTcDF9KyxYP9ZqKy/TwXLY4w
VCh1G4k98ZH4Iwwi0hJHfVnEd7V7wdNqvmq2oWzGEXau6rQwq6P51Zhx8Ccl21JaPcRadQdig/Cd
9Kdzmjdo5DV7M9jYj4XUs1085rm3iszC9T/2VymkkUf1RF4qOduKVr4RAsToj3WPr1Z7nYoK2zhS
gjVtkpOjXEIduK/oH5hAXyE63aLAEhtF2mfVioZtj3UM2WMsHxEsGcgw+iE9E05ewaos/QaG1z7H
SrzrCnBKmnh136dlebdmTRSC9PpRQ1YgSePNTVLXPYzg9G2tTHkGra43l/Pe0MZP14jVgxPrm1QT
tcckypuuIvrP1VJ35zjJVcsFuIpTFhwhfZaPjl4EVo0NOWlxqhDH90mpAYcUGyLMchMTKwGVxPQZ
mDsKKJqy4aTVJ4dRyZJ4WUMJEQGWGxOSZmPKPA30S2KpVcpbhAczKUSuExYy+ywFNsxIQdBKepzh
lEuQLRFjW1PlZGTVzipPkZ7JO7Ro6gk/5bsVdfcOEFu1LOPRAIkpLxvgGq9kovZ2WBQHAxHRzdpb
jzFbHklaCDxaB/dGBGOnoVrSkSEQXuwR/HcboQ9jvyEfosXCUnQSH4vVX4Zs5Dul0Z8qJXa28NoO
Yifc0VTIHD/AmvF4dlNhXg2LcjBytwuGHrUlDPctKPqdhZVsY3VeW68v1YzJJse7GGLZvJNddD1G
CAH7Wf/oHXv08GV0mHb7e5gEr9LwTDU4kZvmmmPL3ZLFiu4/sgh3mPe1bmO60q4xYFeB0ZX4+sXv
mdEbHe/FjYrGV+oqQpSoaY4aURqQSpCNBQby6oJMG7YyhkaCBS2PNNdvBfB0LUlSjqoXs0Z035fN
Vd0RYsRdJ7A+SG3QPehZ3oM6Z1yPQvS5P0gSDez1pbMyMrqogvqGAyMW0MNKBS+L1aFzGPDRS/u5
iT9XPPuhObvvJZJTXncdTaO5V1t4BhLuRDb9+OtyydAu9fJ/41uXckkgLbBJmtMJ9HF/r7f/0OE2
UuING+qclQBaSkjYyGkR3aWZtomKSr8lXqjzeugWzdFz9D7Oi6MS8gvFc7Yt/RpRVEmeAHrtIUP2
0LqDPyXslCVp52dTOqGwtNfOSvQbKez7iCddj4gn152lO46Le7CXtvEEmW3hTCgKpuQYaFkD7W8M
F0JdGTeodZkPk1T+qhCcWqkxQVnxhgclxPw64bKx7yvInrpbDhqLiQlee6YkTjvDAJ630+7Z7ihZ
kkF+t+uXKFt02H2Y89VQ0wPo6HGBKLyCE6UGkcpDjNTDuUQ3zpStBArDhGEeIuXiA/HU5MV90gRs
Vzdo3O7Jj99FlkmmS7vFSPCj6NBvs2ty6LZhqRcv5jiQkjWW56FEwT3ld4ZeXbvzOO511X139IJ0
lFIcZSYoAROinyHifdFNNwredxFduUOu7Hsp8PDGzMhMJ+ebzE37WrGbifzjHUOVTv3lJE5rMOdy
3VVqmhG2B0OhqPP+UoeZEzhkXG0HRc6bZWaqCDFZ4VRfOAYl9RWka+hhxac1tXcJrpRQ05ZDXEeZ
h48BDqFrdtSrN3WmKpdUYrTdgP1kwhA4gwLIMS9qRQnzOJMRDPg6ITf3VEsX3kCMicThEL0iAnq7
/Jq8EYfRJAgBE6VlU2UDkTYMKXMNF5s2+11kZm+dzN+mXjJwhRaovC4HSMQypgYoIsomjW8QjBnx
v/ELkSo7s0/PsolfjFU9jh1EJbJvZLzJVWXm3zEceOBaV46GdaS1nqtUnok5K5BPAL7jzkPBYpFi
XD6ixyHZ6kY3L5mmKlVHK8zb3h63LqYczL7Lx7RQHOaIzj1tKoJJcgH+N3XnsSQ5kibpJ0ILYKB2
BeA83IPTCySDJDgzcDz9fF7dM1JVuzM9e9xLS7dkVWeEO2BEf9VPTQ2DQFmxGsK5+1ghKPh5cbIL
D99Z94lZLdtSOv4p3OqCfuOBd2H6wuu9BxagoQ17na9TizO0420ujw1XgXpguIvNn1upC8MUIi/7
36c5ZN9xggN0Thy+bYwE5cooGM/ygjHS75kKEPG2fjLb4URP1MC2F8j2M7hDy/jK+fJi5gEXBpNP
2op7Vh8B3OL8PzgQJaoVxhEz+X7bl3eW46hwjE09SLru3h4xqlQTXPiWOJneZsWzFr9yABAuFHTu
4Xvq7KYNKJc4cEiu1g65hSIWdkDG8I6jqcO3zA86xdkl7hzoGC2RA4HPGwf9C3C3KDSJH0Qyu8wd
v1WK1ByAg3hD93pYE8JQIoETnPNHynWYBHndY0H2kZP7cFPMgquEO528xU7BOmofUEOIPgqw++lv
s6vIYMa8TE1WveeknPI+542ER5xbivBgY5zd/gz5LNkOqc6sbEkbfy4lgbcm/XRLeFtWY95VaCgW
1syOa8k8Ok9rlaWhqXP5Y7yuS+vI9TndRmPDZaY6albDvaF/aHAj4h7oicqN+VfnTjub0fA/r/D/
Us/+ddH9m073t//53whyf1Hw/nfK3u6nvmpj3f8H2p6FSv3fa3vBr/Kz/k6Zd/xTKLyqgdd/41/q
nu7+wxGuazhoLxbWDzS8f6l7uviHaUopqQB0EWfQ6f5T3TOsfziew59h/0FzQ/77L3XP0P+B7Ke7
0rYNB/mPGdH/g7r3h0z2p50YH79leWiFpqm7gAud6079p50YxS5bs3ns92U71lSKRX5Xtk+zO2c3
g7LqwzC5rIDRSHg6KbpDPPQ6AdkZu4Be71Vre3twD2yI3oT9OCXdJbGlbJu5vLMVuU8eSAIfBAtQ
XohrEz4edyk3rquz8Q0YSv882BADED83izXL05TTMg1Vh0kXHTUgTpw2yGoHcEmT7iyDpYvTWLGz
OlRGmJqvgD7wfNjG9k9f4P9V0PnrAeX6sbhXPVZ6gl4gaV/1pT99LMMoB9JvSbfvdZveAKfdpy73
LqZytAeYcB4LbYTvgMshJHptn/74rKiwthmDjhhP0/ZtxLATE4Zhl9eAVuNiJVL6mhIg6LpCHZuU
5DLSLmku3bjAFetDHUjZNjISHeSYcZ9A0DzHHsJOdnW8iba9AjyFG5Z8jywZRNTLekp35rh8Lsqb
t/GkvY1SK26kjovD1q6K3iG2UjuUYs6Blv+sWrrLchjUJAqfmcLmJIrdf64Rf1H2/6yFib9Jb398
dLZAspMQauBS8FT/5aNTdUu5vav2lnTtkxiqeaO3nNaotbL4GgMzthzf8fr6sFTLuF2HEnMTPSSa
+GUWqb5Nq/FsuH0WqHh8ltEUkz+lpAI4Ae8RaSOH35n8YRHiK69BE1fkVYAegj+xjBDaXPFvxN+/
tkPxrRq25fFmWIaJ4G7aV13zT48CGOdMzInR7dkP0p0zp/vWUVqoi5rUamm8wCn3tdJm3q9G49+0
BP2tTPWPv9zGkMppBHCMwZT8r395L4ahdzVgkB1eO/K0pTiSdnuqrl/8Hw/Osr6NmbkSi+JyItLM
uot7mYfXUsj9VHEl5As45Hg+NU0bz1W76GGFQvZvJlXGVW3/6zLCj2m6jo1GbnjW34duVDhy3qN4
b88HJYJp0laCylqYtA5nqDU64X72fNdb+J4ZCkFUAPZrcVn9n19bfHT/5w/CIAWF2xUemoHt/m0A
6zSFVUmwfZgqi6NeXZh5zD5oFS8cGFNseArvKEtv/XmgeNrAXp+s6kfBnyEHSO2L3T/GOaHaDLH3
7KwGzbNjFLZi5cHL1Bshlswqtqa7fOACvno5yR9MatqWrn7g3vCmTeZtnzs3o4ZDJAU54g8ulHkh
jvj3JghmIEHn6lnHF3xqcFsdOhD2dFN6m7UwVVDMhnsA3PzqgB3hVgHBiv7h5zaVaptl/XSMSCBB
reK/NVXk+YvXdhh5/ZbwzqrSjcshnXM/nmoSn51eQptv2muWxzEOpocTFGuS+SrshVqckcM4UZHd
QoJh067YW7vrTaEu8FqmcZcDKIEsMWEHpCQ1gT14PfyV3QliTHYvYdy/1Mh5OVvfdpG4iCUxo3Ht
fzNDebQcsFis8wf80/eLE9+ZA85PMXggpvTmvVQOQb50fiv02N7an4QJ83CRTALMmNBtzbMalB4B
xdXQkjADPYzXnIw6XvJ0T97ZDKOhPnG0b7cgasZAGPlmnrEUlp159pLmsC7gC8FqUSrTaBSmdAiT
WQLByepQeWLbw3gifluF2fq1jO9V33+wsWUQRnqMhMTXrIKrh7TNz6ze4W9uN+MEsWWxZ94s7T7l
t+NiuUTyXpPi0TWXflfoWCDTkVxGiSEecMFy7vn78Yaat3EXOLRZbSiiwcwada9LVgFWntQPZL9f
nSvncCzAvdkslKIhSY+iowd9RDqwMuJLfXUQtI71mrY77pfykoHi913ZTj6AggvIm2bTl9qj1SMy
Ya+PlxWUsmk8C6N7Xhv7Zi6afdR/RsL+VVI1CIusoeopESf48BclobkktwSJUdTBsJb9Cjtg6Bxc
1RY36QIC1pwSAQcrYM7kMnTnA6gGq3cfqp4kw2reGcNyTjT1vkrZB7qW4o6aqmei0cMuizdaldwg
dBcBlQTuoYCMuCB5oh+xi0muBbn1gIadBRNy0MZp1i6IW+odqrWHc7FGZ/6jPrl4tK1M+9CnJg50
AUoxSrrkDoyrtYtMm7GACf5HSmUcydp8TGNX32YJm7TDcHJwKn0fp4bwqWP5WFJzpPIKMcYCywSs
zr5rh+Xk4o5nH/X1Ult5Idwzrllj09aoC4KSTH8wCrD2JK72ecGtwTIx4nidfRsrKnOWhMS71no7
LzGoBin6G71XXF6JBeLqs/1RLC+zTb/VrNXnqOTnkiX5F4H24jfIMNaI5YqlZ6KjrJ99fqRqcsaL
U1LQAEXhDKqD2JZLp4EGOkEq6joG9Kaq/9QkoX0gnSjQMffQ5ABS7YCAF+AUZUyURmqPLY2U4kuC
NXVLWu8rS+qfLovnR4OlCqe35mPWfbPn+tVK+3JXaPkUwO8dP7SD09X7vIuGQ7W0dihiIKRMg99n
Q599EnIvuSx+M1sA5m0x5hq8bu8ssGOn2h74obiJwcXCNxip11xXb0mGyDULbipl6dBSN5417xpa
Ak6feoYW9DJtLnJd32fGQ0Ks03cPpcIva/0eeFgNnw7HbG4Nr2MzUS6+Ut/idQJXaBlgIsr3bgZr
R/Hc9G8FI7Ew7TVrG6UJ/ETrSp0xRhgS9CIG5mgB7qnzj4xjLKSq5F4UF0oYx5NZVZu5sv18vdd1
VWzKFtDZIrCkLitTJZUn8xYq557GDChLVU5tUTd+A+G8agxMvWv3gzaWMjPfCK1DMGMeGNK84pMB
LPdNfE+t5INba8+uQSQq/YkLJ6TbRe3G1LQ3MUg9csYkGnVFEwcqH+jh9W6qA1JzQqVM4FK7puSG
0cUTuGKXAoyk39C9QULGxj5efnH0ZNIDHcuhtQw5VFXBpN33lcbMFxISQoaxV1reBnPce+yM7rnA
lbeNyCpgyGsO7JW0QOm0EOUSKI+weEvlcMncOt4Y2cg+SG8KrCBSPtl2dDyC4rg7Q8Tp11m2rJ5x
+xZvwDDORyadLnMZbVSUTzXJPl9VfowIzvSMqYQeP2cIvfZQvOiu++g20WMpo1+tusTU7u2j1fnI
XXmQsP/v2Bs23dh1YFrcNuwVZdQu5tvkNgWW6g/N8u01xD2LvnynbxbXBZnMZQQoP9iMwHJqG5BF
5I+e9dbGgEQjqFTYdVzWD0aD/wtEZTl77f6ubAfzXno8bOPRngw2PDLcTW69aIKdh/jsrenKCl+m
KH1P659spz8nmL2R1KM3cJ++V5lnDPj6iTr5FY91W1T2DgC8sdUqcTBa+6mnhivE24bQOlUHbXQf
LXOZGCHUd/nyRfuU+7baaOwGWCxxZT8mgosGYBITWDKBm7UJYfwQLgHeREL8AXlYXcj625JQHWBq
FTaVgVCXJcOWnDMefnvB924zxTPAqjbyI7E7tbMqfQkxCuBmnNRRbWVtgtwvDMJAyfo8dlT7YFVw
m5U903YUqnZcnms5MwfmdAfybuoPWMRIkznlDp+5OGWtbIMydq6L6G4aBZVHGQDa0aC7b83im2lE
6bZBje0jelS2ohzs0zit1s2AuxqbcnqTOGN0UzTdrskn3E4L0msKIBo3tHlgXf+Sif0x1F60K3We
2Cr2nBNYfgXyovm6FiXmaETE6Y+1MH5ryeoFmQY6XlnuYdHn+qy84dmDDhx4LrF9SusqHxd4DJbd
xi1cZ3tkTp7HFX+um6GnztbvbGaDg13wYWbFYRAppRHp1JLb77qNLOAKFh7tXFcWwVpwQ26m30tr
3HniOkJFrFHuhzGThtK0E9wi3GIDEl5u8sjC6KDZLLePMB26F5JKH13CvNsCSZtm2npX03K5GyaO
FbO1xQT56Mj8l4wBCDlck33TSZ6VGDU/kvp3w9tDGmHYrM0DuElIck31wUhoIwlmkawW+2Y+uYX+
ACFh2tsR/X22Hb/L2TxKVYRYWp4gNIfFsAwhiF1OKK6ZB4iMJFCNEoZUelgx4YeVCya8HsRLzBUg
gKV2z3iaV2l5yzioLD1fRvPbG81XcqVJMA1gC4EXggg1/NIx7lq9vQV98JFN8r316qc6/c7l8EPd
0XsvzYkti3qCVU/bI1PR73WtuT2Y3BuBIVVdBfhXvUWA3gIRZWB7BLl4grW/tVJ96UP/nic0Nv2x
RyxJfzSyq9U+ITFm03MQOaj0A/AWa54ummFYm6ll0qw8DqttcivL5CdabzVjui2r4bPU2ijUBs3b
GAjQpA6YhTKq5t4PfzGsspdWnpKxeqbsKuisCgJoXXxx51885Nti1bho5Eh+wJFbhwerQ97hrCZP
tfKFoekHkrJYGGzE+5bsqNNVB3sEDD9XLVRWgiI6TZEhwmkoarXLGvXQGzAe7Zw2xjTnkRbf6wi4
1J5gzA/PQJDf5tVikhlhR68MQtzdbGxtjhgwMKS2y2PcJN661Rv07NLyGJFpxok8L+um113SGNaV
LAGKlDWJzsK+S2CxjrN7g1fnM9IBo836Y2FNnxjVjuMKyU3K+diWEZcNxz4aXIHpNstNSgGunfQL
VRUzLPrAoNwhKAbOmUP23pf0lILmgst7NjLzzpERy0PNNso78Jsz6ew3Q3vOHesOn1AfrhoT0Cq/
GSRtU/Q+3cLFYx3wXHgcXHuyhvG3SG1ifSInD0ZUFPsZf9UongerzTedThxCxLCPy3F8pDoBQMRc
Nbw8HC6Trnrqir7erFxWHwZrOstuBHdBFiEY+4TrBO0tbU8UKe1MSHBTvnc6Vusi33o5Q6J6cRVa
DogSIuJMFKFPdQZQdSm/ingy99X3EqWnUY3S1/Xsp8l1rkn0xJe8O+QOxspvR00PVQJQkVl/W3Tz
eZEFY6Y5D03HoZZUHrqsJ2+4wFKmyepUC7xbi+4de/5smy3k2cYGYJW9bq4zvaQhAxsD4fdIP26t
KaeS1YTHwXPftGW3LS33dwEhKBpzj5egyEJRaZhIGhouuR6Y8fC4xO1r3iSXjPUVuIR327vVm1ie
LFUxaSn6I870Cj5F9g2INXcyOuBGAo92Qhy/SYGHEB/0bLvdaMNwlkbRHaVt7eoIwhH87mBoABvw
bx+BxBwlJmZqUS6xFI1PNgpmyLXltV7XT2Ka34YudsukP8YDs73VmE4sjRBGVv6/c/gGjkt8qLK9
M8SBJpiwKvXp0vr5H9RZzy78iskBBQsLTPTsjojda+8Znl9QphBO0LbyZr0rjw4qmFQS9IsbN8cq
x/G2YMsjRkrpIEPclVSv19scl0cvbFi+YEH7ou6v3dbzRWtr7UiRGvkNp4QpYZBsLqiUw4jCdLst
vzM6bLZ8hQfHjHdg6280u322GWnn8pE+QZgC2dmFBhGWMWOOFJ2AGAFTpuqsK909Gh1LrTndcdV+
iFx3Je5ibwrqKB5NjbLGSMCkHq/aQ8o8/AF49/xgrQGQV0aMY1XspIAj1Ho2ufDaQ/or5hx6LvTD
mHVF6Upt09JpToYLMaSW8C3wd1T7puiauxl2SKfi6Gh56QkG+nFqJm3j6Y4DooR4sWUnd/l0FRVW
Zu5lPofeCo8IWgtNxRkGSJeRIA0Gv+KJsiginjGfaj7vaJnIAnI5SJfXUc5gsb8NJqMYvCy8EDMj
v8H8UgXrZm7AhPUMdS71Hg7iUJ6nqCzp90upIIzyh3JMmq2aPJZxZrdqPboIC9x8hbht9PGpqN9q
AHv3wJPhBabZdKS769FSEWTZVA8dk0hQjhI6zR6uIDG6D4D1bnTvqrL1BVAq+8zUmohUChG3YqhL
fY5g8hJD9Ebk2KzU3SDUFP5wrRBsFuPVmVn/ZjYgTP9cZ1KmehEaN525O7RyGjFTj+7E9KCVfGV2
Ss1snEWbKUJMxksAQVV9VzqjqbJXW2VqN6XR7igGoDmC3mZwbug8RP2enIV0qSpcEnaqpupSYPRS
629LOTcqxWwAF4pPly2FNk+TKWujNrHJiR1q6IfQ23sU6ZTqGsU+0GWUTlMZR4gtfhLxfgJFzU0w
QZld4Rzy9xiGeBTlGG1TbK/NoBgu1yYqa9s8J4wXd6pNyLc25aOrZYJdJvpQiOGTd22JSt2AwMY7
byTlxxFAb6K7FRqZoiVMG/dJaj8DM57CVQctic7zxKj/xE2G1bRHKes4eLcRnghi5zIgIKkoepiA
0hd8xCz2HGMRiv25tbY4ZHoucwTnNS64sFCFn0gClT3ECsbvV8qzNlHClYWlnVNQ1aIpjRyvuK6x
nZgH6gyK45z0NWC39Ww0OWJfAasf2sdtVWmb0bvuvV6nk4GJjMAhtZyrH0o0bIbMOpNVfoTFQKxP
77IO9SaeXJdO2uaX+WVRFh0U2XRYZUUMcSHcSLzet7R24BRB+i5RzntirupoxPnHKODIufXMxQZt
Bu8NPtnR0oKB/PNhmKlU7nJvQ0XQcJPBitjTct379CNvtIbycauJoMxF5a63OHdWdXp00xLSVPPe
ypyGFh1HSX0cGj0CfYgqUJRR4OoXyrOZyWA45m65/hp6ms3asufkO3cH1gZgN5b7VM5a2Mfjr7Qo
GWeaybVurZC8biN5alH9xjVk8wKb9yU3oRCxDGpKKb/anj4NO4EoEnk6c+TG2y6Ws8nmh9Gg8Ar+
P21Yy0uymiwSD7StLNAvhB3GbXqw3ImeOV08G70Fj3SxvkpdPFYFOWSMHL/t+lRD4qQs4UxGCTcl
zrOg1co9/Avhj5zyNp4mL62zPPaFwxxes4+mDiK/xvIRsP/qy9Bu9KaQ4ZTER97eS2K07g2dVp+e
mrgQwJ3RYn4/x2ankhwywiWDBEK6zU+4CLa9Z13yRcA7Xa+a6sJZtSMmCuErneiDbMvyC3O13Dpa
1PhJRY0z8TfTXxVZwOsRtgjawun2c+uetZW4dtoz5kVfpTuW7Y86U48DdsM2UsF0KcZFbe16bEIg
4JLmtN3S3veJrSNL8Aw2mnhq7ehRtNYtzMmffgFzOGr8sfEQ4cT3jRQMUK7EwBkm3RiD+2RZOXJw
6e7XKdl5ovvsrpUWAnhzYkd7XWxLWjJ3fVYgDE+gMBCBbX91vNBcVOS3q/dMkJ1W7hmrp0jEZTWv
4BhgerfULH5OAFW5FuIMBq2Z85cu7/mcYKS1FPJZCSa6uJ9RgvzEZtTdXHJHn5hs4TwghA/Smb/1
mlCNBtgEIAVmdJ6Mtnk3ebJNm3PIkl2wn2q0LRiA3SAHi7gCA252HJ7igRkj35vGTSnHLE3s3114
T7Ql8Hr9nWfHZswZxawwqHJ7z8yLfZM0F0EWVTco+TPtgs25yuKdUZkhHROHzuxq2gDZZnAucktC
sKsdAES1m2HmcKczkCMK2JYBM1fL7bIshprDZsFBM64exkkDftBCP+roo4CcZXI+IXu5TsWvGPdM
YPfRDSoABpLaeigd+1lwa9tw0EDXT4aAPDoEq/hIIpPzKL08m3iB/iQ6lyOMTuZXOdwS0mjXULuA
xWvugolZVWpjhmVxfKgMWJqO+bMY+cUjsqjNya4cuaX02r251tRMr+NjX8WwJEyK3402/1ri41QC
cNing8FBDEtNn2QXx+5/UBbqwDagITVz1zwM4oTtgJ5Wi1PXSq6FGH3GjYdDreRHonWyz2+Qr4ry
Si9jDlKU/TEfVszOwvqmH8w3e6oiDBsKezpe+5hdnFGG+ezG6Zd0x22ZY8Ft5r3l4TyXUIlWiXKh
X0FVtHQEKqJ0PRqCgRMNon7x4wh42EX9k3Iyg34D3/na6Gw9UAfco/Xisan1WYRgq7P+fqS2Mmg6
jjWGk4fj4CEMmNWuAdfMpttwP9TvawEub14dkNHUb1E8krmcYRraUzIN1j3IDZ4BI1oe6AxPwmiC
DNPnw7xveSKXadxRGmaHE8PFcMBsytBkDxB/C1HnVA/pLuYJFFLTT0S9qCRaoGJ6fHP6c223dUim
oNmYmELcOEdxI8yAQ/gxthCVtIqjijYClKoyYEtML1bmhBvWUqLp1qZrMsCDHO3EwKObZ+Ned9S9
mXKtEaJZDqJ6QLZltkCx1WbmaRrhKzBz4MmPpKL1qjfHYMyGJwXWEtspliZUdnyG/LztXBAPX7L7
ZV3tkPjbvZG6P6qnRcOLOY9Oznum5g0lj7AUzOlIdBthP1J+vwBI1hltGa3zEFnpa+QgTs3eaZV4
q2a1cK3rh8PiNAKGRfuQxTC1KYvEZqZ1lw4oRVa3XUgrXR16CkSewDUYcKYfgFT4LGQjFMem32or
fGQm0yQONDRNtwKB5o4lRGac6KwRs40ogpp15Q5d6SVt+1wYQyizbzvHMz9OUOQLOSrcs4XO1K4E
ma/zO4wTKG7GnEyBlgi2aJUc9swXAIJky6Od9XBYcOJkxbxR8E4CCAsnJ+dcotRCIbC85SHHKqRY
mx0cOsFQMCEtC0Az1C34PS8OPvCsAssh6NvAYuHKPUgH+mRZBWF6l7Q1sfo7kX5YPXc7GlEfDBDH
OZDzBJcl3GjhHIhL3emJ98MpZMEfR3FGBCyZ2SBoEc2DzT3kHH4Nxw36mQ+80VIWVm8MqrVo+ZGy
J5OrDB2CnNTbYtq45T5lpLWluPF2MF4qxeglZRweVBmgAorkMAuOodVaCC48CK5TvfXzd2FUW6iV
yWuVD3fNUP6GX6G/4uunIiiKX9aajD933RojxUSiXbVH4AuPQqr7rHqLrPmpKmu5KTrnOHijfqQE
LXCtScM3Ej/V2IPtof3hKIy1GZaea9V3qckAjD5EUlXZhMo/QBYeJvNY8t1gVC9BBi7Jmzutx1xq
2l4noouDLc+2k9v2e51uEgS1+VA2yCCavDrRKFwB3KPDNPCelXkgwT7iMMXVTORhzGuX37nYgQ99
xOoQVrK771AtU/xiHPFAHtSoBBAV7h3FuEEw88P3jDJZ2kDb1hksb/6UzK7g8I1u5tKmkhgC5dXj
YTa0O6vhVqz0cdetF3tW3dbDkXlDDTcyM5UsSCfUtgFiyMvsLlZcJBQZcYIgL2hJp45fPEjpJAx6
aw+GgDmTtuQHkYlfurGcl7p4c8zudRxp2BHuFGCnZTDQOHC6OeQFVMnSS1jzc+fz0Po6p8XX64lO
ROx406DO0Z3d8AslKU2NRfU8wQ4DGfdkJwAv27R9nGIGRMzBfDk446Yc5BNFvUTfsv60ptWGd44X
pQbyW/VUAZokJHR2EMMYwHJCar3Oqz6qP/pDNDSbCq+0Gpf6XUveJfAD35L5W5HTQVu6EKOaoTpL
Gdu79PpjNDb0pUUUGJG05M1r1q+6R9eaSy5gHotWY7yUcphCL8UEvbxNA7W7YlLfuhbfiCvRfeUQ
4tfluOVsrZ1GYTL4YQbiSHB/3KzTiWOx0GcIWVGyNQGH+5q3OoEOm3nfR4+NZ/xG7GwoRbg1DPTm
qrHOEUnzNaZnwgCxE1qQHydrNM9J+ZZqxRH+hxEW5GZ244pCOJqUjRVUdOBndJj2BI037dNCKkao
sQi8TB7Yqc0wE/Ld6bxP23RDeFmvFgKJ3mM0bO1xV2cAKGtjfgHkTm3ktcYBi5mfc52H1yEWIKfJ
qF6tklWsGM91D0s6Fr0IAJ/gpYWQsp8pZPG1gWd2WAUeaKbMO0fQtenUw2YxIv12wcMcO1N9zquc
k/pyW9ts8pxvNRcnDB1ZiFP9QyvksR+vCKPEQgOz6weLfOTerXNr63j5WzoQvFAxxFHZP8CszXEM
p6DBMu2xdbXAWLqJ/EZDDCG2gmSOeX1K6EDtwjRsGOdbwyz7TaS/UX1C7gmEOLpWFAdKme/0FnkU
PxUOc9qO+2WGEyKhDdQFGeK0HO/oxwySxDyuHQc6oCqYWyHqMX5m+k+0RstP6HZg13DFTy4re1PC
+tRKTEyI+4RcvdDtuhyRltBQZHRbK4fMHUfg4krA42i2/bYxRnNn9TNZDWidKHT6T4Jogol66kkz
LPjJovZ9ji5qyd6byTt1evfgeqjHosV4Mk3SH1UScAysSIE7RlATCbK5faGXtSA30xU6JF1WfEHG
lt6VX6vOP1hzdhjgqYWGNKhRsGDstLWfJOijhgNrN7FLFv753iHMeFydkel4mVLy2kPjd6fGbyl5
N8kS7tbBe/X4/PmVRVfcxyi9XNnMm9imS03RqZG8OslX0WMXT1LGoFr5lHn1WxKRUmm2+KdDx7ou
rSKHbK5rbKHp9Rq76s8lg/WgX73pRk8ucq70Xb7UW+7i3Ul6M+e6+NfIBMRPrUWErrM8DIm5A9Z1
P6f8FjOlTPPZkslL9jAOzfyQzM/0k2B2XwjJF2y/vt0IFda8aAFdEDeynqrAcOeXXly5JmPJISGn
NCMjtEcArQ46OtyThlMeRPnCh0T1a62+u4K1Yup56lOPk7HEyFiSE+mALuhpVUEGsozALc2bVlVP
LT2gGyfn11Xpuu0pdtsDlTt05BAqlIfNXGfejjuEsddKbE+TNr5USY1rnVZhWt7bC0UfK8u7hVM/
jQ6F4jbhkdzrqs6Cl2lt7EXtFnnd/Vr9NZ4NRHdHbtOsyDaZqIgijvi7jci4wyv4E2UFAwVyaqSF
ku04Gd+2dBmGlMQmokTLmCAiLK0LlFITCKtX3+f9yMtNjMTmorHtUoJNPQ6auuDFN+PP3I55UxL3
ZeXIa47zQCywqjk70rgHNXgMweh91jrAN+ihe4D1R0xQXOgxaDR6n+FWzrauLudD56I4AGLeViSt
fCW6nlrg5aNOOXHo03AD3JMyNWY2V9zp0H/rwxyFzXyNcMLuXnpGZ1wd+TzXBnBgzTJc2nQTMeyq
jbvOUTOmK60Oa10/2n84nGqIgeCF8CB4bMN2+1Emy9GrOBlBENoPfb3iKqlvBvqbfTEj0MYWCamK
pymPmZ4kEgmwcs6a04+nPP9YMpYMNVD43GauvuPWQGRav4fTcFNoCERg8wF5Ycw+YBrl7qOo8xh+
zBE2XAcz34BJtY1dY+BxHJh4pd2dZvGcc3pYBoItTVWci0rJU5c2+zmfdhRXelwCku5k4kOb5+yw
5CYFlpgW+bbHR+mMJB6mUr+p14tFIiEYpurOwXC2cbHISwZK286Uv4mfbsbU+OE19CnwZqYf59rp
StLiwd2NFu5KrADvsccWCnaYkFb8UnHLcBK6GHR4avBnKHwesi8vbhxGwuwodFrCKiJUNfH8wv2h
pXqlaaXO2t2Ugpf2uq+C5x5k4YCXyomT/Wo/4lKgZLSqkN9atAswWjg5PmibNnbsSJJ7VoWi4sQf
Zg8JmR0RJXDctB4z586w33XaDgIvGfSNBZQE44OM7oGzu5MiAx1R1jKRgwvFLJ9TBwOTgJ/R0CZa
OoRbIliEcuWl49l7lv1SUV4AfWqNFCdkx2WoJbm+eV7FmU0v340uoSO0/F6jqdt36t6rqoua6Hyg
eI7zfWce6Cp6UqVLZautOGclJazPHF1yNn5Xy22nVw7mX9RW18BlC/8PX7DqLX8ySuK39ED5gMjI
7TVOOGkS40df36KVdb47SBm6H5rJoHOxCBQBD33i+H5moGD67xxiAVJyN5ezXQUa0btlLsO8HXYy
4VrjIXjywDk+EChiZSm1YGVsEqNtnE2nZbfRUKFU8IEFi6KkUnn4oAYV8flwTlzd0djlh6lIn9nv
930nzHOmM9OrWRbIfbIVVHSu9cAeZm88Ng2kPLOjZrvv3I9lguRd4okJWuuLNkdS3GVCd1J3YNT9
K1rm/Aim9N0s2jK0mTCmFVh9TjZBvFYvTYE9gFvBJlnIDevO/DYhcuCJLr/injtqnkIIr6ZfvUsj
PZcp7n7IUpsSC2fcHSAgEXMeFZNTvC0A0uJfe9223k13BnrgXkFmDuPssafrQlOgYCYg3Vb2dYVi
7HiaQ2LOMbWyINPoqq62xMAnv6k5AclScqDMmDrY2O/YtLFClC7tcriMVENrTN4xAaXb4xdXzQOg
HFoXi/SkjRUuLgeTk7ngbmBagNpD5ifu7ucp15nE4AyztCEP9Dp6lHm6YdK9hgxY4wDzm29NxSMn
Oe8s843pZeb2P9g7r+W4kS7rvsr/AuiASSSAW5b3RSNK1A2ClCh4IOHN089C6YuZFrt/KeZ++kId
3SKrYNOcs/fa02gQBZO++ORSLHubOYVhpN2zUSS3nSSA7kcqSCzKdf0eUhO9Q9t7oeW5dLogfoT6
uSPE/SGqML4VTvmZGC8Ad9LdiUox9xNuIfr2DrCmeGKZu0SAsjEc/IU0u+LV6Ean3O2tNdfnZAQa
xaN5USNcDImE3vUkGlRgC8rsPerGV9KfdrQBkGY75Q+vIMmrIIQO6DCXQwewbyVfHF9DuoBmnq4X
4/k7pdbHqvdf0YScYALUG5TQ6PLG6TkicmmjjOgl1I29zDJ0ThlqNodE3tCxST712apEIvzkqPJ1
gKm3xKdEikT0rAsgoZkX4jy2tMtkwpfqX0w5HYTKPrdjeRyGgmpASKHGsr/TN0SvrjaVY9DN1dlt
ppIsIr9monWl/exuyf4VvBfVWc8RYJnZczqS1V2wEeWxMoAxkhND52JdJU2zcTJKigVDgQDxFnS1
sQVvZy+HqNn0I5qewra/jSI4UsIc4GoTj2rZUbsSzLmEqL2V2Gc3U+V9UbmNj97L0mc/hyc5xDiH
QMYPY/yZYMN4yUYPnprvLnrq3AvL9WiYxkj6NP6OUCGvjhCWFeVXI3obBOMtWPFFBqbASjNQwyG/
2IECnbxBO8uYSlNXf2owdtz1RZavYbxscG3wrrqYgzPT/UQ2NM9rMj0IWneMpTQ8cNlXtfHczMz+
epOFYEEHk22trDChmzlkY/p5MwSP1ziWZB0QUcIQwTYoJ0wkxuMRKDofkc0O1OpjwnzB0OJ2Wrdl
C1LfbDYS0yXQumpR+nAXEkK7otg5tEa4tlVi7uxXEzMlqiTG0n6IXkeHkm6pDXRWCWBsJmQ1vs02
UuGli1MvXyXdLJgON5TVbAwvA3E4+Qr5kLmMK5QfQ0RtXov3naUuLX1DWIDhkThO1sVhdIiNyoUO
n0LBi++U3oeLIoOUopT/Hk3RuNJRf+JQj9cTSGNGqDhd+rRg7jrYAgxNI2kwfnqZFJO+9GjZwRfd
WE63iE1yQtxa0trK0SIQcVgmGihzQuON1KUo7tJ1j+iNIuuamJ9Y9iExpriR780g/WZiaIc2Oc01
MH/n51TgnEl/HTKyjzu8zEEQvOhWQ8QIRwswIgq2qT2wx4Aubfa6x6qHjYbYarbBYwTgceE5jPc+
xUBRgtTXw23HigEtrUY3qZWvo9U+o+s7WP2TVZnx0bV7tJECsTtZYXhi1i7IIZQblVwhF92DCQlx
ScckSrqUmwqSJ2nCZJ911PRLWn3ZXe9be8Zo9FeWVh25m5xlleYrNFXIxCgM+lPUrQpNJGuElwxO
IngsIsrRpMMiW+m8C+G4h7HU1VqkNWuwnioNGi//QLP8xwSP52Yc8crhMmAhuoALbhYasrMV7fp+
GfoJ9OeiiUne2hZmuIEBbt43pyAj98uJfqSTXZx7sv3sznzSCss+xEM7D4EtggAy3RET7iAnEE6f
mtmpstRTGc3W8d4sN01QsLlOGvuprcwVKUfc5s/2xMQUYFRtTKui8cH2sw2L0+1nb0dK+AzumRAd
E7hNO4x4MxAs3QUEBe3oikBtYA5YIplbGO2AliJEMdD0J7NGEV4O5MJ3XkCEhJccXcKBstrRdloz
0QrEoySGlrJ7O+oHL9yneds8gH1c3OxYDtKGRTmF8V4F+KibsN5VxvgdM6m313p2TsLJV1WOMErL
hUPwIH4tPKKIzczgs5xr31E7iJXXUuzJEqpaaJJZlI9OfcyCckm6C0IbiYgLqUMRPPFbYhMieGSN
E0+PVZafviSYVM5dSPpS0aTZXdNE8SwJ47QDyq0DbIapie/1NHrI2mjYUOukUUntEekeS5k688UR
bVu+wBG7KMbBXRZIPpcxRdJlErZXowEJLsUnJ87SjTYcrGGQp9EP1Wro42pVG9W0MEVNcFCXEXUw
e91U98XgxYHHUNnruo+/wSM4tqUFSDeZvmrsvw44I3Z6Fj8SPmQfMvAL91EG06Ns0quqmmhD7pva
J36GkCDSz45NZaQQSmwCoho8q053Ze57ND/Fzi6VOPuAuFutNVneEULGnmSV63gmbr63XKDQ4MdP
eeouvaZO7rxqCr7oqIsMKyYlgjFImcaRaOh2KSs732Vuv4YAla3z1iiXgfDijYm47pCbOurcwtvk
JHhmBiKNgrZhi7of/VCurUPQ+EjZYev6dEa4eB6G2up1oPDfexT9Kp37wYKnEfW0qyabN7VulsxH
1tkgc9WOdLnXAIJTXk2btT5QTzc8hwVQqjPz2wOm3Xnst/x4rWHkR0RMOZgNZYCjmS1f0VjvU9ll
aBH7YmfPnr/RpqXWmGJXDi1iFM2Sq9Eb1Etlo+ONUnqcJcNn3bUFgnVEwLy+bP3sVe6RE9/MFxRO
Ds4zW1nrPOq+3jxdMGOKnRYH+3pihomFHzy0VbJBYhftSivG5gB5bemUrdrF+pXxElGMzehbGFiz
hWF/u33wUFE8KWQxgE5Uw6rBwnbn5964IXZLkIcClRWI32qMmSIzoGqsVHpwLyNvREQeydKyhm2K
8fIOSBLhVBZ8FvbjrTbJYxH5yy6i+2hQNdqhuHTulOyGla2MfWEX8UnM9khoI2jkxoShxM7cXTD4
K2odDx2BdfiTX7EuJg+2WSy1ge1m4DcpeQTVcM3h3DCVo/kV1YMHfX15szD6tJYpRAbbqmI8dpts
PczvOglpPN+XgpL+ahyKEqJIXGy1Uh115uGFbZXdIfMEudWVh7swsLcG+uQ4o1+mtTH/OxrGIzkB
60lGdDDT5EFqIluQAaPPYqERBE5nnAX10SIw27Nsad9HiThT6l2RsuDc8xzvg7mKN3ZIrIaYjG6/
jL9PiWPAlOXpmrxa3IWdL5eaytqdk3qvTdpfM9go58AIKJKlSMKVIORy/vFyEAijQ3P1XeOhO7Qt
sMViYuc8eA92T0HHiZ4LIlF2mkbyjlaUzLFpe3Vq2zyKinzPHGkMUHOI4EFv79O+PEQx7UdEafVC
eDwh5An0RLuFOtsiUiYsVBaNm4m1W45P1li/FUnODtB/SehK/zTE/Z9h+w8wRoHp9P9v2H6sov93
fM2TXx3b/Mr7jcfoGn+5P/3YmKF/WrUd7y+JqdHVTdf+6eL+b6u295dr4cLWdduRjovG7H+s2vZf
EBttSmsW5RjPIN3wf2PVNmfr4t88lgK7LsQiXTd1YZkCWNevXlCGRhsVvzasvEI/1HjmtmYXil1t
o3VtKe5QTkjmLUv45PrUlpkpl8gTxCJPOrlKNEK0y8TbDDXpoR7ae6EuJWT4+b/bojIXVWhW+5qN
qqmp698u77/YqcUHT/B86IZlOlSUZ4+uKT4wJAnMGVEYiWGVgRhfjERPJF17weeR31mzrznPAt5Z
m8b+VAucBJTVUMg/K7ti2dsqCkpm+lRRkduYHnsHUhGpQComLUVW/Mb331XYDddIi/JNP+HBms/f
bEs6p2TJ0o4tlwUQDtrVZPy4bAxp4veze8VEbJsUai1Th0v66E9ocDK7mRNLFOJGbfiaZcGj2UBJ
a+eK+ny9Z6JRnvVXo5ZsHcgH/YOJ1fwASvx5sfD86rhbPXSVs8X1b4bjmkwsLzbbYVW3aIa6xHmE
EBXv+qp56qU+ILPvCb3wsG7MC0vlReeers7Snw8FxgrikNslDZ1PBFf98IYWHN4889kjP2A02o/C
fcEsLbZIe75Rp5WLLjMILybB+O7399384J2+nYrHofCP8S82+iSmU6M1Vr8i18c+TM7eqezmodMz
bzNlGjfKpMqftQWAfBgyLNicTa6y7r4CvzebqiHerKSWJ0sEf3JZlZpgP5IjpFKUURKSocN4RzKG
uUUSioAmXeshu2tDS4L1UHurznG6A53J8A/n9ZGJOp+XhdoWSgCVVmq2H6kJSe3KpsL+KknZI5kN
eVUD1ImnLmQdYmCkpc1nHo1yTI4aLCjghgojlNS3ldBH+pPcjqaLuw3wxj+gC5Aazt/+y0BBfRfG
kmDIYsAyvQ9vmxHHQy2ZlgFNjnJtZ+0eJdBIuhOpm5Xc1H2QPg/OtHVpiS7jOv4aJqB3WHuVu8BK
jTd2oMm2jKKTCKmoOnnqbaoKTScbvVNOKgXLhvpSx/ZhGAv3IonOQmNmP1d1gw1JtdNST8KHLO54
r/pgn5GPGgTduVXW0RZ9fZ/OiYtmcLFszVmyximWjQPhDmGXtw7JVd07/WeV9W+5pIudVTFL4sI3
t7XNcqk3RhibfVTcOW4Ukf2MyDCv5mwcZH2G1U2AiDq4V6VHS4nmjoMPrkCGaWRvXcSCLE09Yz8Z
P6rWgY3gjAcyDIgssmHzsCARGLCJ/QktwY5QVNaaVYe1EARxx41qVhmeAMrqbLRkqsatnLUSJQBz
wmSCt6BlEq/43oKARKqr2o5Qv2zZoO9YTEO+mspSXVujfaXUcK1TjZgplb3HLU0GJ3KzdYf8AaQV
kp48O+VDlC2khwBh3q51QMupyvtfgtYwt4GWPYblNBLjwsaxhbHgNeaaCUhnLLAOwCC9i+V1P28A
GuBHU6/Vqq8fbK1iVsBM0bscawwHkgYdrQCNPNMlj1K450M0Ap7V7rbrYSM+RzoR/ySbh8ItxKYZ
NbFJJsCgg78h/MsnLdIt1mWFfC1RNaIhoelbbw5oQTxT3fkWxmFD9Q/Uu1ajI8QxxnG7x1OMoGoI
yH/svvR21Z2zxgBSNz8/QXnugy94RaJ7gy0iKzD/MOxurxZjHta7RpFVi5R8mHwKonbvrQaPjp4v
nqYoY5XedbT6Sz7ZHK49cfDoxWbji2KAaIhp3oRW+5JG2avM7WIx5SMi1fk8tfJ0++l5d9ZKEWN4
DOAZRsbWUf2wwJjl3yeq2phCOmB9MY7fjskhYFzr2oAJpVHbWlWcRiW1ZURcwEHD1plmI+opbdJW
leO8mwou+Ug+y4mO2kZDhvxWWwaZ5GWBAL2q9g513+eYKOnlaA7dQfO+kWjc75OSfZWVoRsypr4/
ygEPmBfEzUYPquqxtvUfItk4GpuDscU84mcscYmaQeYPKRYL2px6BvKQzAU4cT7Nnkirl6qZhlOm
0GqMaVdBX2Sfrkvt1KoaS3+FTzNSpKZDmCzWfZeQWduhy0+EgMSJPZ7UQQ2CSUYvfSzkkRs7XAni
/KoyYzoY1MiQtoyvIhM06IrkaQyil7EKxE5ruWZTkLT49BpcQKKlqlZmdANwlcV52WOZQnpCSh6P
v919HmKtXxOOSoAZSXSXafgumnFJPJ25g6JEKSEev92eVz7uyRNts7zdGTSAjD/z7h2FBDUAvYPT
1XgLv+DZYN5kjOCtMAraBi6ZQO2qC4EkFEAIKJDPD+JEk16v6qco5qADKGhx78//Jpg1Rl3WVNQ1
8IYx7utjcMWNQFIUyT26v+ua7B7VAgz9Sj3pnWUcmoHtvl61x8IPD5OqnnBrqg0hVe0iDjA/3454
CloYmAVAMcAF+7avyUsPi2fReuUl8tTFCBHYSXz6SHWGT7q0w5N0rilPEhg97xtHJhfSLozl0PYu
4by52DlmXyIByx4VC561UaHXtfW4O9BaWWTc5lMo2zXeYLXhD1TDqFRHimPC7Zt1l7HFA0z2qacE
YZW9+RXM4zqBUXAwbNPaofz4ivs2ZG7uWW31Sq37eWKPYcn3Wantb9c9LYnSjTz4iwqRaKwP4/6G
CEE/rNaBFtkk0cjT7Raocu5jZP65aUu1HsgW2xB4H69przi0yxBL+GfMk5A8Yu9z4hfGlk7qzEFA
8pjRCNgMNnI52X6hmHNDjd5risa92RPNpOnW/e0iu6H1zS/rkLvFWjBFlo4kK3SOzKKoLdgWUPsO
WII63a5Jyzmd0XiIs8biFlEnQSSwCFjq3wVD0ZyLAo7Z1OIuD2yhTmMc5bxYw7AktGJClOEQnEl1
dCsKLORaFFQrhUNoaoO1X08k7ZK0sCQEjhJZOpwJQ3prUnfWomT5qx99tw0DpXduoMGb4mbhVEAt
6yTVCR+akgc6fRfU8dEXTBm7VmK8iutAI0Gxnc5mRo049o0Vso0R80PHyrZElqU7OxKvxweq2R0w
s4n2y1yPQhT1kDaO2ttl95Bo4Zb6irjg9Ua6b2blJvXqkBadPSBkKr+7Fo+xM5FE4KLIuUOVfnvJ
6OVRyUFa9Zyb/cmJE6ASSfWUNpjMjcHSly1ykqXR859E1bZHa+w+h3YkX5IoPAEQpBtXVt+LjAYd
dviNZsrhcw2W0kqn/qmneoKOrXwF0hg9cx+tlSqip8DNo43tj/2lrjQsBtXknkFY6ItUfjVHLf4G
FbhEvk9vqp9qEOCK0ccmHb2tuF4Oyte11YiXaKDHGGfZKS7xLrZd9oSs39ialZ9v3MB7NafEPpD1
imFBl94zqUvpwLtPyFPyLG1IDFORnRQORZKFKKybSgM0oJpNmOfJxmOGWJKcDluyFUfRKG9TVwDx
2pynLIswkLk8w+Tr+fdBh7Avqyu15jY7O4ovBq97VRxC5t8GwAeeeHvTAs44N2XZgXZqeD/lou/o
NmnTS0BP+OCjGGF05SRp/rFVNMk4lJms1kJ01zZt95GFNjXJjrd3dTDb14asspXESL3tmpgBTltS
kJh2QwSsIprQkGk2vYugyu/hZ2L6RpzLQ+/eM3Gti6Tkr3rlgyp1DlRq2Y46+WWMO0aqkKGcWRjQ
TaRdsfnSnEeiztil1qmpFMVY9XwrGnp2e6oCKOcNexGhERSou87X0pIamPjw3Gt+vgygGjeit3Za
QdNFi+v9bbGFuOahqIp8V7aCbspQokrvxp0Imaca5z6nYb+zuZrsKec1eVKs7MRqsUvXb5pXHMlY
nQ12+Z20KrQJlDgl8bDOdO+ZAuaCVlYoTbC8gjdb94zt93lmgAQp0x/FWM4E4PAQKHvd8vI+FqF9
cds0h8/V5cvb+GaPOprXUTknPMEvkjDXNVjqcO0R/HbvltUlnz88HpXkjhrlWZN8K5VvqA+F+8mO
C3OZ2K6/yH0CG1HwdJeWLG2/UajQWQtuiMq+yI52dYHpblESEI1224RCWKOic6nPr4owE3fkxmcU
KXa5UdkHCpR7iYt9m3YU0YAHNA9pbFdLzVtWCo6H5ZTXwCpnIDk6M6jPVd1d02JC+Oz4zy3i2UvS
iP3YyHOgUzGAIQqs2KGXSjOKPvJYf2f5ASR6YmyZjPLzNBak1RbNO32mh8oexF6RobWyEflvCFxk
5DVeUkNYtAZdliemDtRCaWShu/bOq41gGciOx8ZMDKDKrXZfROB/RPBM55chRLRfdIGqS+muBr5B
O1qJjfzY1gJsXQKmUaHyDe1szChFAZZnZA8xzyy+0Y0wPvxhHQ5CJx0tiFYDiGjk+OknGEFa4K/C
Ug9Og0lvGyOD3IpJw6Be2xKVIb+c+lDbqR+Ti+ZYNIQCpZ9qBXg3FzaRhzy7FTqNKQ9pUHfGrkwr
A2cj50k5YgULGvsiRHCb3eztJQgiSa3VpXrdzbsIWrjQkKIIrlLVBhfp5TvhJ9UjkqxtPoHhCRQG
L91KaHTmVrYyGpNwUFe7z+umPAj3regI5SuK+tFq/NOY6Nm1MU8k40x35bz3EZ5/p3t9vLdFCrda
Wns5IrtyMMBHZhqdhz5Y1m7v7DBu3KlEnXFzCnDprks99qmp6mzjzpNyl9ifYP26W3QJ6d4s1pG0
UkrnUu1CI3vATfZZr+tPw1DGZx9uOGkz76wX7JWZdU9R6uv32RR9qaYQ6WySnowSrL6viQnnPh9h
o0e+84poOgTAeDE42hYZcEQZxNL/RpvCwU9XXyrLdY699wMcAcnfBZluRWu5uzRPXiaht/usATeL
I3TTDBVylJ6k6FvV57aFLFwHL1usAz/CXDJH1i1wtbkn3q1NK/dFIPMvkFfJUAenoukT4hPDU28d
3gJfd8n5jH35iDX1PhBEzOP6KtYd2sRjC6tqEenfKkMMLx2pAndVbgyznGRcw3bUSNQ0hgUNaQcl
XkixSWfR0xeDQvlLsxtO7ddbHSeKBUmEbn3C2LKqQ/IHupbxKmxYqRimdTSYIY+3okgdsOUx6OpC
DXGPBg8xU07JqE2TdHLzbT64L2ULp6LGKulHI07gUujbxKp7EgPtYc1m1KQ03fFeSLkuSErfxI1H
p0082FnuXFq5gumYLLXOBYNe4r72S3RlYQIQtxW8B4MIiFnocOGUhoVcNomMnCWMz+PWWPfmWFZb
USX5QvnwTVDsXEczXol8Eks3waHjRlm0kLd9PY41N0UcQ89H7mu2lUyUwjFoP/j3aTMlK2OKsN8N
rOr73lsLkxpFb9NxNdxU7c0yJBUxWxeUl9bmwJrDblhCATm/klSo1t7Akl6GqLMF3Z1Jr7eu1qTE
kJoGHDZWs0WMf6wPCix6fqle/Pnn04bA3Ea1q2QKrk0GziXRmaFtt3mkRXJ10bqjxmG/Yfq9WutN
8ODDJUbWiC18kK1+V9jxp9tC10leiDiT+58L0iIlfjC4B7arVrfuYSNZPfoTzWT6JKzPqOegHmdE
Z13vQVCJfwyaf7jtVjGmf5aUJy+MI89ZQvDFbe2bg3q/48ErYAn7UIfhOC+1WLcf9ZzmZp0kE3Cl
8VV3PLThU04GDMJ3rEpHpbcod8NmnTVdsaP6k91ZAgYB529sG5igRkD/Glndm+o8oDV6Cq3X7Q6c
DsLhgPzELuzeAcHc1u9I8lPAeXCEtn0YW0ghvW+DGeebsn3UxpBcywwUlEFV++7nOCrnuR/wW/5I
Trk81KVqzxDo9U3W1OsorT5PbTI8OMCqH5IMEJAK2TKqWjuYjWTtb5GcRN+FDVIaei1udPziCP7H
s6SpxO5gtvIMQXy1CiPbGMhf7sy8pUeM1XUV9WNyCuY/atIcUCkLfdWGdnzoawEb8KaPhZ/E0irG
m64PgVpMZq0tksrSj2EQGkeHWT+Rln7KKANcdVAyIUC2Da3LEnpH6Z9dyO/nMMaw2LODRPc1U5v0
scHdbRJG4UustthDcWOUtP2ktRsKrT009bQqatPdRAZkxdsN6gRqgNq3UyI4nGglC3nt6um9b1P/
ytIC5poZoLgsM/yYLbkWjt0c+37ta2F0RjjHjsecYHOU5JXe3t1c5vFKc2owZ9TiB0h1i8UuGdyL
PzCZ++47tcQflskv1tTb7woVlmtdeFTSYUXcTk30Vz+wsx+pZW0V4vGrngbUYLxIwqq6N0SHFXrw
avJKUMgvMp3qbg70/tpS7Z3F8ekxHhZl0HQktjOADchfUXfgz1SGg6GBSCWboJGrWwDQYn+5LPOT
iwL5rBFuc08NPtywQDknPUc31kongJoCa6CZV3opA9mdTPj5aLdbXPZ7KjgaQ8GY724XU6CMIIc1
fS+m/pC2joGdERVqaTyhZqGbbiN3wyK9Zcnpr2OwfosxAWBqQ+V8SeW5H/T8lITVQ9Eh50lHd07+
GRFt2I2BMYLXaTCIN7HccjhaWnf/c+Lx230Yse5P5+qmAoxSZl2/Zbyg+zvDDxAg/QDqD/FOU/e2
svMlZH65DWpETEU2SLb4zXuMi20d+yh689pK9qNIF5FthBSm6G3UFCCWuJO9hUYHnFM5M8TTMhhE
uwHShmNTrWMYrLGRj5+pQdqd3izmFc7aHswzWBx1CFyCKYakDbd1WYtNOespamUFBPCS4nnrUpvO
y22fzqblalbxd72nYAzlz18RkuQvCAfBMzwXkcOIGluFBuKu9Z3qQpXlQKIs1Ld57kh8h8AcN1zq
YDPQppPbGsRQyBCjBiwhkYl51AlurYn/64z+oTNqeL9tjV5f89fsl77o7Rd+NkY1x/nLcMy5neMZ
Ur8ly/2nQYq9+i+yTy3LIM0OrZycMbn/iaqbe6eOTe4YmybpmtL4nw4pn4eQjM6QsCR0S+mK/02H
VPyawmXbkiarY81/SDi0mPN/7ZzltkPv30N+RIUZdlvgImm1MaObQiHuhuTRB/KH0KA5TJMsl7U9
hssSW2dggR6l6XjxHE9byF6+dxgCDlWH8yi2g7UHhnhVWwIxi3qBH0KOioOTJtGIaiJmggF3VP4d
MZYo5ILiczk1p5ZS0ey/FYu4iSDXWHfN0LJieWP7PKwijbDfPKPs0YlCW06uuUtT4SFbmBWFAoG2
H1JWiiyUwHTqNLJUJLIzFNC/b9AZ+twL+p9e0e2SuYZJ6d2EljtftF8vmZFSVfd8z4IUUqAB8tTD
GLHeyBv7pZ390wiePKs5a1G8cnFSrlGj+yESsWDy602tDRium37aDmQq3YUpqmoftMMCzVGcN1ga
rRKfwkRwREmRrlJ79DiAFGsFd9d1ryVS5iKw3gPdeCrcbECKazwbhfluuvmSZ2qTyCtU3eLQgsuI
XXVfVFQ3soyameaitsHMSij1QIx5KZtvpXQejdheuvByRvYAAb3sXrZfha21gPnxBpvQCqlafwGa
c56yMN/EsbeNM+SOqoNtg1rx3TOmtzrS4k2EGVh3j3VSfjUVtAGSuA6WK4EXRlSzxtj87CcDCtwg
YI3kxZ8bjwxWoAM+PnXdgb5F+s4+0t7s53zRzvAJp8GRXXniRPNw3erakw4cOcdFBJWoRICXRVs/
DXG3lQir4mZdD+wlh7F5l/oV5ey5cHZBjX0rYwMqgvA1oZzLXuTx90/ErXX56wNhgrtBZyCAkhH4
+OGBQNMFpyrFuEydiapAJLsl6c/3bggMR+XlbARJ8H1Nj6CGD553P+QUm/FK4y7TEiyZvVXcVTJe
iAY7K/wHtShck3UXJLC+ibRlqSd3do7xpIuvIjHao8//+MM5zO/5r+cgGZ8ADtiY2Bzvltb3tw56
nqIncFuCpFyNktoIHPWuk4LddfkK5/DBd1EpZoG9BNfG2o7Ft4IWNaTlj4gdzHIYmXJRtSdjrFFK
DJcIxPcdWXCrIn8nGudzTyzc74/Y+OcRM3CBtXctwVU3rFn78bcjLkLV4GFkWzWOkJal/pUoph+1
o4o5wR2waP4mtbnViRnP0gugtPStvBDXye+P49fO8TwaOK4tPJ0kQ+qk9jxS//0wOhX6bVPCrnR7
CoumdEnwrB5q6qx/+KLbJ/16i/gm2tSI54nl9twPYPNckXloT7LB1Y/KDYg7PqumyBZlBZ8yOqFn
HpfgzQokAuU5KgRHYzTRArPmbkQnviywsSZurFbUMMDoVZCSfn8pjH+OjFT7mTFMsO8m6/YPR+jz
ACFNB6sAAjMZ65ewsBAsKrpGSVRlC4GJw60D8qx02jlgmMImf6iN6Tm3xnctOvzhaOZc5I/Xa745
lkdUo/zHnam1QCZ+VzUrOUbI4dUOwvvrUMovU4PFYJT+lgmpId9PxQXz+3+Lo64/v+TvRP9/zqqM
BAgJEDoIx7E/vk04YXo9b6NmlVhwpaOmoCZlGhMlSCx8ndeUK9iDu0xaf4iI/gCVn59G1/BYGBio
rjzjH9kU6IjRwji4n0HUbIu+xG5XPgc5DThDrf2wuBBVL/t9V6cXS9ZPvz/rDxqP/3w7Yi9dl6g8
GBN/fRfYkfa0Xe0K6m1xafv2SfUuCTQBglP36grxPYymB9/Lnw3NPPXmMZP+NaakXcbkvKgKN3n5
h0P6IKe5HZJpCs8mahSpmWt/UIDVAvQDjytFaUN/cCHU1bW1snBA6UP11dGbr1SFt2GTHc1ouEit
PWljfGrNe4jK2/kp7n24sER3dArQw6kAYOSlIPub9g2n9UMu0kuqDW9Ec65ROlBmtBeNW/5hqPvn
EINI7m/n8OG1auoMbWbAOTi2tzdz7+qJBnNKvf3D7ftVcvafa+UgljMtxtNbuMrfhzKpZS5xpxgw
vaB6dovxwU2nPaob0Wx7I3+2S2/PauO76Eiy6vCZ0SlEPSdITyuM7i2dvH0S6H96ov/1oJiPUA5J
RHzOB2lXFDdNXLRDtRJeD3Gy3UyaNTMZFgmvVwPFD2b9Ng3zL2PiXEUnMc63T2PH3yE9QHk6DvlV
69SX31+reUr/dWzhlnismXWgblicP0z5YBnTrNeJD5ti/aGZii+tZZzqrrhUyGJ+/1X/9k6zyPRc
wR0yiWf4MNHh9/D00m4rdn6UOQz66+xuIZHAHL+bHDTHfeRs0xItgk/oJu3cEIq3y6rzD8fxz/HU
NYnqZVSzLSkMfZ6Q/zbhepVhyCGuq5Xl+VdjXONODYYnoqE0l3TAsHprhLPvQuv777/X/PfvlQ5F
F75UfAwmLjU5mf6IZDgY7e8OoF6aTKCgQ8pGbfkFYs1lHNSl98tlvJyccSlE/JVRGW+ZCXxMlq5B
0hhAHqzAP+rIBh9TPdNj6/50fX5V7v18fSyXPZ4lXEEd+8Nr2va+ppcN/S9/BsSK7i0w1BdV7Ch+
+nOT0liEuvm9NeQVBwNKn17/VAHSWEotWE1N/W2Es5RbyYZgk6uR0FToKu1Pxzjfo4/PrbhNhwT1
MEF/eJYSaJalGebVavSLT4CvLUt/GA3zNBrNkzLUszl7Z1ut+FrB0/YBj3gy/MMwY/3bcDYnKLEt
ljoVvA+zBKNH1gY1rX2hF9/wMKo7TLAJD+/Ezarv+w7DhWuVEXlG9YHYtDWs+ktgBvvUo9gtpu4+
TwncUDo0VdDs6xL/YSpqymWa8YMWHv3A+J6FkFyMbL9n0N8FPAvum2Qz6WqDn8FRsMNo30KsQaIX
85vmVKw6m4jO3z+7/xy8EEDDr2FtyHka1odXRndzB6eObqBiEJ+kYRM/QChvjBD1FuwydVr/pzXY
fAd/vcPMvKireUrQVRlzqtbf39K6NzEAxKmxagqyX0MQo5E9vQbWuNZyC71BM+Lan/r/ouzMettG
8q/9iQiQLK63WijJki3vsXNDOHFSxZ0s7vz0/4fum+n0i268GGAwPZhJLIus+i3nPOehsN1pZxdt
iDNTXZa6MTa+bg7//vn/0FWu7wTnFj+Q6eHPca0v4e7/nBkpkoqMsApzD+r44lfEumYMr1oavuQb
aZB3c9nSqdmbaRjxzS3Yv6bpLrsrHCS5NkaAxEzeZhk+wJq/usMvBVgetzzqUJS33zxJNa/9/pKZ
AluDPHSt/pE3iI1HNIhMGRD3im1WqJ/g205B0r2pfrofwuAMvHa3jrCdaXjsyNPckC7DHiUMX5S8
1i2/okyP2WYacd55TfaqRkhCNRoqI9O3CLE2Pb62IdMnXBqveSPv//3XZv35JaKNtxnK8Nh89ZV/
XnpLatuiQrGIwxlPYE7aqzWZr7L3gJk4MkIHTDpijcnRy+Rn4TXu0TTyh5oMaFJEwv/fC+ivnyaw
hI9i3w6+BiL/8yWqoiPEoEZXLhtY0Ey6PmoA7lDGUJ4kOM1GNqnbpQZORx5UBacPuzH7rl///ktZ
K7X/fbDXn8KxrIAUVN4n2qC/P9i5w/Q3MQv2MPGS75Za/fCd4oB+gWDK6rUCKq6b5T/e3z/CpFyX
v1Qw6PF8ilk40v76gv/PR5/qUQWulc0YacoXX4M08pAti4kpRxG8xt148IBbzp7/0yjmR74zXqKf
Vhc8i4nQGOJqZ2LZjWdfiofMCv4rvOkPf8NfPx6tllj7DCfk3vn7j+emAUu6IMAkUMzXIIuRjcnH
fHryNXRDkNOwnvH4zgZp4roSuyxEHUz4MtvigzbXYfNwTWc32+TND28pPgyz+9ZVYCZtLEos5NuL
rsXp37/GP29JfqN0sBz7vgNN4B9SfbCsXVuiIN63GbEsU4bbd10VBsv8ZoXBtyC5Zu20K2cV/kcV
/Y86gr85cM2vRh2lt/D/OIyz2eg7RMT4zFyS5fQCRWG0i7f6MxXFw1ywgZiCTB+9xfrowubA+oGd
XvIDJ92bQ1K84YGfaF0iEBh50F8HEFAl47D5P+7Hf/T5Xz/nlxpdBNThX8/k/zxzfeMoF2wqSiRB
H9IOV6K0onRkXd7TQFfibCTmzSJhdzaolJeUiesk0FH0u9zwTvT9DmJ/JBQQc/v/qB9s5x8vobUO
sfkXF9va2f79gWMijXJoSsf9jAfmK00NZlmw6xzzdZpz52bEsLaRcRZ5VvzBfYjnNgZhXLUFOXCN
mx5rGG4jpOGzFoehlbxYRU0sjcrrB4fpZ2qlOBm9+hojXipqlf/XL1esr8TfjxGKSCtwOIpMLqY/
nwLwvWJANTrs230Pwx5doUtiLniVyFkdgbbIfueKdyOPdXoIZsLfkkXfWprtVpzH0WAjxFmE4H5J
an00JdI2sn/Olep3DrraXTmwlnJD9YC8b8+SZ9kOGpG1aV1LbrUTHvnPUk3hCZsr5t/Zx9WBKiXP
DGuv5Eih0CjyA6zD5OTTxckrzTtSG1vcBCezIkskKZibm82MNGz9NaZ5hcyzMe9nU4WbKhyB6ifl
svVlaB4SQRBKyihgGztIMaFiwcUek0uDegPkDjmwARqecIqPDFdv8sUiMFC7j+bqKvJnyAq1k72b
nXWbmwQpGuo3qKPXJexJw8jLT9e9r/xAby27iHw7/YHMC7FqHtXO8qzi6gEnyRsi8q1IhXXpLMQ5
S8ryG/qoBx580wqeiS4J7+sJkn3rVtDLfHsHIwLK9aoomBQBmbIO70KU0duxc5YdloUdU79wT76Y
sRU4tQxhkr8sVuQGynBhTo8AJPj/5lxJLEbP6DNIZBLqBhjDXb2S6b3MZmEcV/rqduB0VguPLZmy
xqY1gSsDIOtlICIqp2siu1Un2YCAclNCwprCLSKGH9W29yqwwOgB+oVfP+D66vz19HT9PAAfluhi
E11GvWqT7QB3KMSJEfmy7N/+/TD9R2/omzzINB1MNsiG/McFYJA4gSshHPeyFM+udF4m7f+o/Pr7
Gl4zec5nq5dHPyU6wSDjzPj5H3/9n+0Ef73nO6EX8FfbHnrfvx8HS5MGTpZrkNo5AZ/FJCjgZpdk
cLkr/NU/6m20gj2dD0uGBLtmv2s5pM8k/vXff5KvOc7fX2t+EpD6LNPMdZn2x+FeJAvbUC8f9m4I
NKgAKyHrUzxgnfuqtFuJcNhdNOuiMn3w8vE7nqJSgDO35hUyhOsEJptLVuDjwP8qXx+vfsSzU3VJ
1NRtdZdoIDlNOFYIABMbICPGgBpu+s53a2OfoKHbxqbxa82P3/z1BwdTd2f378qBTPL1rkJC4mgW
8H0srRCaTPs+y/vLqNwtIhMvEqO6LwexWngP0APAi8rhkIzmdGAVzMkf5N7e8PrTMiHNDqGsWQDw
mqoJ93WI4Q9pN7THFkruv/9u/x8XEkZO13ZMdnmru+6PQ58iZg71uJL9rCYG9NeRa+Pe4dvm8XcL
YGrB7zBV2VFU3TYd7d8mU4y903vBhW0622w8RIEznYxxAnk99uN/DHoFA/9/HOpUPwGVGD9lKChS
//4cKtCuMo4ZCDVGIw5xO1oHI87ttQpDNC4QaxneA5Gp6k7oY+hL+6YLvfEwzPP44iZZlHS9ebXx
3lx9iilHTzkBTAL8jpUdMEW228lcCliQSKqJgziuNaA1NSEqa9SeodAtmX0ENU7MnI6V20VeiIrB
pJrY2IEjjlj6PpJlAU/aAmpa+spFp0hOR4EzvYVlAYBLrea2fd2R6lsqvBQxueRbepof83JDlzOH
inTsmonPiAs9Kg1WaLAjj0Vfsitbr+ABVAgagD7cpzPQC0wzYdvfq8w81FXV3NoTZV2h8jlieBRH
MXqmOsyMnW/W453nwTJWQt17iwNL0qhxogQOeYEApKJ8/Q4tg5A/u/L3SwgLT1XUR2OYH7D7x3dN
5mArEIcmDoOLLRbWujm6ED5OoRXRlOnU3FbVgNdqQnVkIoEbCn/b18Gr8qjG4BgSg07I5Lauh+5M
1sPn0u5ML7cuZREQDDOJaIALsTQln9dOGZr8bPTKUrDz8imEwjGBpoOvbN21oXs71YlzdQlP2cui
eqnXO7eg//Q13L0eww1YNe2eWldjcZNw06WNzK0lMIclsixOsD4H4L1AZda/LtX0myWBUQrR+kF1
JnRvTDmLeu8yd34Avv+zBMaHERSefd/N8Cb5mrewA4I9twtaOEfSc0uMlc7aJFVoNe+kk34DMP+D
QV35kg9eZObtvULV9D2rs3tQohQDJzjHE0+C2d6mwLVgAPT5rqhIQHeW+aLmz3qu288RXzxij32A
LfgcLPZPf0idSCl5XgL0RYUN2twxxisMJ3pdDwJjQLrcKXFk+dDRjeDpxv5i5q/W2RVFjjCSYPlW
A3DlPP2Y13KzHYX7kdvIBFFgdXuR1T7iW7UaNcnkSLv4DKSdlCK1axMvvVnyeU9GDa4km++Spokn
UOHfccNXjLj3i+tAvjS1omgiZV4lcfhabEj98y5e7j2mlWMfsKns01CXJ/5AUHasK3ARdtMBgpgl
HLxnmZs8Fxjyzro0H9PGf6iw6b6XCyabPCT5OOHvqYLxkWE29UW9TXtPPONvdR6yKr9VkpwXUxQg
5O1SgLoB0Bw38fSsQYB3DeLgVvlkrAAyOuv1bA2kW/P4QI3pihwuRAAxkWVCcc4ag3oJ02RmvC9B
fA9ugi/Ka2vWABZUn35+J+gz2GiAFEeF2uPqYfFx+sW7MWGnUhapS1PZj2itnHfecVw3DLPirDgp
MTcI41J1IpjnvYCsfnTtsjxPbXtYKEliAdgkRHBelEMUSsgpzTxFZG99fUvqwQhq8C7KuHNH9vxG
9pTYqAHmcGg3WUX6MfXEYw9dPXWc52aqhhNhMddhaROoDPZJtRxxtLMXRRTHUZnWxRkRNLZ8jJ1X
zeHaP+mTaxR//ZPVFt/aFNSaaJm8gMc3YjkSAsN4JRzZ/3Ux9yMvyErPzO9Hq99UnMaPSAJOQUG/
bAXjOQV3tYlZ059AYkQrg0IpH/RszaGarBVu3ZJEW6np3qj8e9Tg1cGbc33sBN9APc93+ezhc5Qw
H4Pq+FWKkf+yBY4V7AKnCfaayQG6zAGPCvJaB/oQU3J9lEIR+6YYsXQ3/hTHt7IFuJTF8Lxw+mni
1FRz9UXx4gB2XAY+CGrm6tgp8kMTM5a7vv8I59m+dORjcBUnIE/a+uKu/+YkBIyEU3lUjeWeBSFU
yPonST5KAe0XBxcNqHcLZdq9/aTQcE17uZV+N92BdMLbxErgJs7Qx3drymlpIYfnwHjyMktc5mJ5
1XGh7mE778fBzB9lHVQ7mY89tkP+sUdLu5mbAimdX5Kdkkl4L9W0xcN4GluyKakncctOrYkOuG8i
aSHpbrtzN4JTokBLKSsPS02J0Y0EpYEh5VrJFMYW/pAxRi4EYYA5Ym+4uxRaV8S3I3KGq1k53RfL
Mm7Q9mGtC+uHxpevgYtx4Uu4R0zxuIFdiFQg7+stDHc/UgvaEcfs2t1ga/MOJ8MH99gXdWHxKnc/
BrAUEWreTunZ9+iFgiRsNsY4VBF9+TtGE1bLaX9pbMYa9QRPE1ixuQncg2mTOwQmZzmXRU5RxwZN
N+8uZhBo5OVNZb0UazAZoiV0gGuZP7vhEzeUs0M//5gKVIjM7jPGWuWEu4csU9lj58L0+JeBbxge
8lXPG+twuBZW/lK5h6/2JE+bFzIarR3zGNSKHVPJYjh0Hr/BLlHQdkzvIW9mSIdUa0kLfWWqJW2w
gbRlVi21ukWeQOah/l4qB4J/Vl2IlD1PnQERm5kqoHMKmr69MHDLLuGQ4AlpHjsfmt7oYp3Lrc+m
kGcLoPaGXPujF8zWU+Ji+BkW+DD5aAs6qomVURp4aHCSsROP4ZAd54HuStcxnFKj2bqxDzMzIZQ5
dTO1Y7nT7wOiuUw1/rbb1t5JnNtOg18p9txNq311SFl4C7s9gYk91on3WcNQo3IBPw2u3ojGBvsj
+m5sHu0SR40/E3eyuuby+rYuytdOzh9+XiwbSDn+1vEFY9bS37tljfDaseJD6qLy5h8JGY1xfsyB
E+9a0NGcycsl10iDjCLkNTWTy0ToH6h0ZzMMZnPRjv6Wx/KsLGRoBfIcC60KTmdM8AWpaUO44qPa
i5ESUp/lQRnV8DtDXQO4rgB8kg5Jkq2/T51vLmGW169eMohQY1IUEY0dsWpeosD57DFfUkVjKfab
X/YC7az1AKRTf7DA6j8U1vSzDaiNDbTFoYm+s3VbopTd+NQqwlYZRxe7lkDyvETthNCsP2SJjb55
FukJKMRlyLGkhn76SDTkN42fd9MAy902TRUcixVgOpryTbatdV+7mQ3z1iNgwZqQZWdATTLt30HO
wYaGv4eu/NCLF68U5fmpZL783KDWTfqMcrSeCbHqFn11RLYLi87YO/aP1llPGXmk/OD6bvEYABAZ
HmLWtFGam7e9b1RPc2A9K8NzccU5fJ6smI/V7Pxq7aQ42Zke1hTiZOuOPVmVw8zhu3ZbfohQ1yJR
B1Mi2Yao94dNsBbbRYO235yci0pjdkYlMAReK/N1dAHUzgDV9zXlIBLr2DiEFeFHrKszI2kuX2+i
jYZ5g0Iva6vzGnGixnVSLIiNMMYUEka3SkNU+1Q531IY9ww41M3XLAIWFQFQYMcBd/WPEzkiFeao
qLTyaxMDe+57OwJguS3Dern4siHJLNDGCbDbfA40rGjEJzdlnx+6Ya6ZtLKUrQPAsqIL37w4XlNY
2vTyJVq3cyfAN+2pC+s3Npz9eJ0qYoVHYhIha3v39txzc5dqxrkxz3hK2/CWAEw00Lq+ukEiiKUz
ftUrNE0V6M005Dm7dvrVmuxv8PG0R8HGWMssOaYIGuLsKs1YHLl/waGlsz6W7nvtozjPMldHozIh
eI/huzFm4NS0U9wH3necGf6mMnNxWEJ502f92V7pv96kZg696nUyoXMuBqAtF+frIQvwb/jDfEOk
cwF5dIw31ISMAhojBsas30tiMTa8bXQdZFG0q4G2MuBQFvAmmcBc0IeCciUTbSI2bavs2Dukvvuo
2HCRAcymg1aSawD/AyElLtEWizdHywLUh2KNiyvrH7+egMYpj/HcvXpG92PF4ZWJ0pFYZ3254z2J
BPcjR0TVEWdEPtFCpHqAG0LCqhLePb2fZqSKrDwsfkghvYfZwcEk6FusOl5QqGavIkmrc1EfVWiG
T8pJ7Q1hDVcPzUYEKf9kTfFLk+KkExVYwq8fKcT6umMR+wkYgmlBYjUnH5vWa5207q3CfbYlUa86
jx0vh5HWQIlW0XtQ5tZJLEW86xtQp4Yk+aVsgMhqeU6W/h3G4hINJeMMsyy+SYP1GenAxIq2iwRE
DB4jT4EWVNo/1KT+tpRz6DZcJELpk2Hxu1QSnlplljfYJuHlkER9lLtOCX1T90UP+JBxnEkYD+sO
zkkDANjU4a2ex/oNoP4c6wshSCacYuJHkLC9Av0lQyYIH2YspU2qrL2blMl2hiTKpe3fpoxqHkpd
3i4GbcPYNJzUbUKZ7tnioSUWes4hTo8CGEVYqSNvlfkgTeneBEb8NuMY3wG5f0XMShVJ3tWpqRh9
D5HvO+4NmY8/Y4P+yMaRQ92TSlav074ZwuaMZusjLjLiutzxwzGhOUy6BZIZ+Hx6l4GkAXmeya/Y
BS7u6C69AIXlhbbKZ8Nezs9BGugIDrfCqggioZC3kICfuzysoqWsvw9amyM5HO3BDtaSOUyeGPz8
wByuQJkGmF3s75644sHMTxa5hRsyF1KmTdlPD3XwzVTz6JXJ9JJXGF2IwPAfIFedeAanqCUbg9/v
5D9OL0xV7ZtSUa/63kpT9n6zS+xuWFW20dCBmifGNjI4aH3bWW59F+SO0XURjNs25VtKxXw/9FDK
Y/AdIIkf9aKpONOiIUbtV8PSD4LHG5a89BQm7WNAeCGDBulHTd7dLx4ohjodbqxqmUhwIRYEuM+b
rJ1237Ui3GctpvZarcw8FELLA2fDDVcDziZJgCkJ8mqf5jBcFQadaXkismvcCB+F5lyZ464BRLEx
LQ/+CKqnoGnng7D7oxUjZSYdSW4nZZ98g5j43ks+66L7cPBWHGzWJlvL6p7oXFssvC5gRVdy2Zrf
wdcD7e3duzAYcMwSeLhrhuF7blFFeR4sYjKwCyzlm1pXxjHonYchdL2bBFDCpq+ru8kEDyqnH0Xa
PrVDZkXpezJX7gZREjW/5zfEwHQPQ8ItY82d3lSNdfBT48iX9CPviN7tiuKYMj+gcE7f8XkzLPIL
sQ0tYtXQxG/qhk/DNbqmrt4zdh3B/TOIDB04/PDmX8G0wmXIg36rG7feiMWnHGmriJ0ZIYi10Z+C
wSXbl6TkBgpxtOT9WznjuYcHX+3gkb/YASbIDhlN7713/fQWVH15n0airiRTrb4/+L3+aBtrxlLH
2hIxZwhyTL4U0xjVRkEu3JCQ5zUBA6rN5KzgLmCjrfZszdecRv+7ZOC5qeyGOYsL1CXt9DvUakSP
nWlsvDjLz4meTlnavncVDQ7OnKOoccaP2kQUOdk+GDVe9YnsSnvIOQN1jz8tIKeo2uWkJV10Jc3t
gEPZ0sLbViCyEgY4g3Pkzi0jYA9VRBQW7OXkUQxWdxCSMVbq+jeA5J/z5Rda8eShI5lwQtTO+1lF
iFE5i2Iu6gBhEJpbk+cY+fJIlNImjrE/xTk21DwNd6Rm3mbEJh3iEoe64c+PS68PiXIeaYe/l95y
cWn/sNOBkjWP5qoVgC9dmdWBTKqrq4Nb+vxrbgeE+0KKH+REXciArUbcj500qiaGeHbocp4P42vp
pI8Se9AWCS1vUQOhpUrkPYvTd6NzQTkl9XcvF/bRCg9WNbLvyQhgHFxOhZidm9N9Gk53VsTM3TTU
hBv6nFedUSekXkGWomIrk4yMb5lvwLAn5itp7kcMsntyP+otzPuJTZX3K3bm+qzPLu6DByBN5Ajx
LLUxkbXB4t/HFOaErKMXbFSwryYvjqauAe4LFCFlY7bppKnJ+nFjmNn6UilyorAdIsGAL1FCyRao
Tr51k9ccvPF5biBI6IaqgTTxbp9wxZ+KCS1Q5czTfcZqh6truRhmqPYFY/ZjY9l3Rp3Jfb2EW+AV
FNo9OM/WkzVYgxvfis9m4fvkwLFlPACvUafC7mNilMmUNJYbN65MYmG0fRjCBIMhWRwOzjVnKFmX
WManI+NfjlUOcDjIVO1y/xNHGV4tP3sCpLmb5IsZyLecLA+iDdgKWrr67SjrexvfT8suHJrwAvzb
3Iupa7dp5X33U5QmWHRfutg5OiEAcEjY+6ltBP9hzneBqOaDPWc4frkVVAdWw5bip9+G4GNa+6Hz
6EGKtZD1MvPHKZ3476v+mjVMZFWbHj22yXgoxsMyUt34Wf2aC85QPudt31t0c/irj5UVhpEgyQsr
0j7Oq/F1icm4ZeP9jRlXeFV1/gvvLTbQjsuow4q9qWIyFLkZiWPJwFV3Tkr+gFlkV2cq8N01a0hb
qF6GbB73uhl/uWzozr5vzpFyiK9ZPObHyYpnL4NvaVYTf1b3jOGN5HfsJYe+nm/9EucHRITfxoCM
YjnkIPz2HVRqsEk2Md9JTzY9lGCGdeRtu9beIYL6G23qQx7ghSiNmXVKCT2o8YY7Fz8OlBNrNn/0
IgMPr6ig/LxyzsP4yWS+OstqCy2SwogbeLALYzt0JOSEvQGJGR48EX8VoPRt3MFz0NoP9qwol01R
GYfAqbubwBrfvzbaRsgMKlTLspWNsfuqyGum7gfmVtiRshiueYmBZ0jNyPTG78JJFiwI38BrQ/Um
ymSbkya9lbyARAm6DyHcq5YEXV3yhVhjVeymoj+4+fBjMupTUXLyDU1L48sgwiMIk8OWK0IE7CDU
Y+hHHstoIC85v9+xgNMOH52jqlGAIhd00GxzSZFIQCiMTKL2iOD4ar8HtdSgBG04g2wi6qKu0GrJ
F0vza3XoUmEgi63mgWEKlG2XfIp0/5RqcuKR9Cv2nNa9qpxPslFONnJu4SpBHe2g0PKBPHjsPxs+
jcyaehvMjEdi9wOPQkFjTrZAeOQd1GQLzohRMNtTOeeHNJPXAg8N3A++fxNkG0ScdKO8+sVh1X8j
TLSbRZ89c1vcaxi1rNNILZ6FsefEnvYo8egkO8k6b/IOgzYvLe3tmoMTyO532RImXJNBspFJdc5c
mMDFyKoHrWLUZ9BOLOZ9LNi9IyWHz2yAXLbAwfJsOzEOnQYFlsUuU5IFqHtGyXkClL/vvhu6I5/Y
BEUlqp6wGPawliBuT8rnLC6LyA0H8ok8IKJV20DboOAxe4wqQgu1z/HIo0+7eOah2esCYXVaZW1U
ti6Otjw/QicghaO3921ur2ucArEiP4AtychiYnMY1PTmJe20B9D9WPgTUFACjXC0ohdGzgZhRr14
iOeABDn5ua+eW91Ut8io/O5jdm0DXHJ2dsZhwOp7n7vRANVGd+2LnigZ+kTdNDGhnCRdPgy6RIc5
0GjkgJ8Gn2+H/rY+LULzjnVM/0qK1YBzrbeNaN0P7wZoXlNukKhgukeknh/pIgs2BazWwYH7SWoC
CIUUJOR80j0ELezf+55Qtw78YZAgvQEh9lkQkENnGatD4FckGLhk2IyLVIS0vzXZSCzVzGDHwPJO
sxBD7RwtkAoA9gB9v8ZFfc3K2FtTVLeWrM+mAX0snFIyK7tQnLzl3vDRtskqJ2rHruTRVcvLJNhs
oMy3IGB3p2TsIQlW5CNm2OlgL8rPfNRUphxxI50ps3O9ncvuTlUEAq5Dg9kSwWWx3ogUJcY39zhC
rB5uVkwMddBV5+G3OXJtoIF8KireJYKK4UvZwr51W2Q0jSM/Ic5mKTwjzzSONjcYQLkG4ERSCOTX
/DlOtci9VYnnOuxZnYAuowBQ0AJA5mg/zqOk/Z6F2Vm63rZIRi5p7JW9zJ+sbmy2Lbk7W9/vT4Kn
IkCToWdUa0bHNKv20hfbQxRT4CWivtwuxSfo+IBiFF3URZphfVy66i5XzXE2/E+nqH5PJhawjo63
gOjZkxWydZlSE9F9IjQ42c3NWEZCVY9VntKpy3V6Hv/oNK/TkMXjTrYzM2k2SKfwoUjXLU1SDbe2
nQB0kCarKAttvbniB428ZCwM6OJAFkVDNwCeD2G4BTATds88JeOmSPryNHn0AXgEuGgtvtgSa92u
rkIC0jHDbmvfH08pIsajqkk7y8IPZxnjB2WTpFGb4akzfMpVpa6VaRCtknSCWTKjqTCogM4VZJC2
ruXcdIZVk4OQUD5Wd5ZhUpPBtVnlJP1WZba8x5e18VsRnIm23tdwTc5IVW5dYGODMX/LG34APWGr
dVO8XaX2m70KUDM3BPsdhqnzOOvAGVXT/YTOsQ6VcTOhDtgoP+73Kzaf5GqPSE7bfLbt4ZUOv5W9
+9DztMeFxQOISx9x9ZjtQzUT6pHHhGF1vbM3i9TZ2qbQEY79bMP5ZW35o4D5OTahAAn0qU6VJsUC
kVCxTLiKksTZpzVSFjwZ55pqORgndQcWKd84lhNVVl+9zBA3Kg3CE88rZ02SP7GPJ+5iBseBPVIB
VX9qXPn+dVrktkf/FAfZFsbh0fTxu8rivW19/SQL92JY4SnXNZxihQ5uCsgR9DLInsR7zxsl3Gj0
lc3uUrIcZxXEKCvZk5lwkK0PF88qPhInbele8CrykT/COshvkrY/uunoXHutCImsMNaG2DUPi8cT
+aXTyHsXEz2PTtmQNtsKHxA/8b2D+TE4UT27gimiZOHqT0fbLUHcVepbly6vKqyqE6Xbh2ONipLf
OtVzjAYbx/CWefRtOZBv5+uUfHZLd+vsEZ564t/Pc/HCN+rdSren47a5o83svU7Bp5VxgxHXJpvG
xkO998jb3LWzAeaRGLtz/NcIbSn2JZjlK4I0+IsuhEgupvxkeN9rrsAr9HSabLdxYT8k5arf3dDj
zJ8E9f4mZ2bjica8ghgLbt3A4rXK4Fn3YUzQO/2A0gSeTp06m6XzETgSjhj8D4uYEuJ90CmMcrB2
ZQsbQ1JHeYz4t9cMhOLR8Za3duLO9yFDTS2RIN6YHEoIY93Mw2GpkqhNOR/imQ9nkgu2SbVzyeqK
8zsNXkqmcgfdr2gjIl+3IhYkBXDfbXqv8zmi4KSB0SRPvYT0ks79PgdgnIgelSEQzKTnWpJgQ8B9
emUHxjGAIQdmzahTnt6yvutBJtB4ewQiZL/KBp1WMBKwnOhHXw1Pc2dORE2N73mb3GflsO4EDVR6
muFx3KffmjoDreae5zKwd5OdRMkwYeEmttObMxUp2Vh7j1TDYpw3S5I940tqdjhvf0+1Z2zGvrwR
On2RTvO9cVuKquSbyRSQCxTfeiFZuHp83FZOT1blUNnI1dsinY+hdt6cxr+dGgH4MAeLiT497UdF
U8a6IwVmw9DlZE6eG3GSk5uei6faX9xIFe1P7mlkIcRHoYE0D6Wr2Z3mlIamf45D/7Eo3N8ari5Q
cVhPrrogfr7rBxazJHZQjGtrb9T6WvlUhsyyrTwhcGcMd8ptAVv2zlYwMdsY9mksrMdaZk8lBEGq
Ov+zY+1dDsgsbb8It3mGjKBDZLEmzAiP7qlGXL6RgkWlY6tjo/u98MnfpGx6Brq97yb/d+Opb6bm
fzuIiaQau+5v8mDiDeX5NvmuRq89iFhOO8KXrqoArwyu40dQt5fQxmxAGKBpd/1NO3IpMYBi65Xf
4gp7JK+dVx2YwMHTb4Ls09uupAvtFEjQDGG0F+Z9ZMJc2yGLOkyUNoJd3AZdcLPHFj+SjzRcDSQ5
m7DVzpaUIMRl80HmyVbUpN2qLr22dvioElCUiFI3heC7LNK+RJVNYna5HEUCa8tyUKbUdXp18D/t
vtzzprEAa28EATpGzc6CdT+jr+vkvqjOXWAcoEhwhXkmBbPY5RjxSCcxS5f6xkEHvszJMSznC5Dg
oElPQPZQgQDTKim9xxTrr9CoeRQwAmtobuphjQGvGFxJRtwQRGdIfhQj5lhMuzU9DnvxSiEoxnRD
fD2+oZb9T81IKpfEb/A6NPu4z7/1mjo1tJkx8ffRAJO83Mf7vudNNUGxIUFs30Yqr9bzDRJ6sFjI
QSmOk9jcyYBPuQRe1JvZ78XiVaeKsXZ9zE/NpgFAnMCRkW1n8cwsyWeUxf4ndUaT0zi8JDTshqrp
oZntONPSbyfJGFotGiwrWNLNOBiMbcbuZNnlI6AnxF2lhIufEyviJxJZH5PSu2HsCP0sLeQor66w
OOmgx2Te70Qbjw0IACSdM/PjpotKnf8KhfA24nHqSp+VRv5mYMrd0F8gNZDdnfSotWQnRTRfMtqu
yNDVO0Az2NniyfC2eQkfWPb7NlnsyAwx5dZni616nZu/yAGjcQ9pe9A64PMuhsdk8X6RWMvcoTwO
lq83HmmRnq22oz7VdOJMqThSAbpC3ENU5ECB2iovhQYBIZKAV1pr1C7jC8asJ1c1dyXms400kZl1
c3KrPY8ybC5vlpKcbDfT90lfoeWB2j/066RmWe592vJNwFTccr7PXbpFQlun3R1szrsUA9bOK2iR
Ytqw/+PsvJbjxtIu+yoTfY8OuAMT8fd/kZZJk6AVJd0gJIqC9x5PPwusnmoKEjKnGdEdVaJY8Md9
Z++1lTHCHepf+El+k5IymLS8KmvIzA3BdjeWGJtDTzEyLBSW1oKtHIDpSJY+Zw3KrExEez1m2UUu
012ToytiGyNzQt+oVgNoQHr67jIc4ptw1PrVkGvfoqr1Dk2I40FDkA91PDTYBFNCoOmjrEbrXAxs
BpLBGOs0mZRPPU7bH1X+ZBG3NJFMggszkHUUAwM480ZO1+roDwc/wh2ORM4mqgTrxHiMFMkl6R01
XsuameEHGXxekVAqH9FHRhcSkAwasWBp3AQPBAzI2yoBCgDQN17rARGJKpN0/IMmJVbSpHzmqiX3
UIb0nuygrpmLfY2rloBYm4uwuvJzUrTf3uYPOdu1ZBk7hYxq244x+WSwY2i8sbnXakO9EDkrn0gx
x4NaswcXmEP3w2LsHtroDj0aUwmteDVAJH42KygZovbbR8x9I4EXw3ibYwnUKqYnZW8TsGkWmKqy
4ktamPmkBM+njL6j8MWtCMabtGLZ4qKSWqNNQbUgmParHcTgWH+xjPor6vvvLOtLQj7btT5AruoG
VsNmQyNjk7N2w+9x5o07A05BKIOV9di3yRt01ewLX9CX3MtdD2q/eqyjkMmqwmNtjY011luv4vWa
7EJ3Xe7Ukf41LUIoa+OV3RQXqtVfei5ET8kWt6Tcw9ViJcwKvtrZUDjXQU5pLPgWqNaLrzHAAOk9
yJWCcMHMxRpp79715PpqKLuKjw9RY57sU72gtEL2b85j2FpN/axCv8lJznGj6tKj5SLGYaM4/NpG
9l1XpJ+KiUcof64U47Gcdv89vbrXwBcy+tGByWrCqIBeHA+/u66y4dpga7kp06maj24jMe66qrwp
G8FY4bGVnLvfdY/kSjPYtAk9Z8OELB/oRRjXNnpXPoUya8WxkI+SCnGzZwMUqT56HLZ+L6UKbLys
Nk+Jnt4W0vCZmKed4e9CnuPKkvIfmS6zzDO+SRQLO8IERGsRy8racCXl6o2buM2KjSlSGRmw/Lw/
sFHv1y4pefVF0CabIX9QChkRfv3Vr5SnwLM/5YN0k47s2g7a9RhW0YVlexdJhTWAhQsr+upY1Hpz
zdNahxbZW3EsX+eysifDEp1gr/4s4q7aap1mjWs9UcBpdTauCqqANUibixZYa0T5200uDcK8/v2v
TPXTf/+Zsl8Gi4PcP3VIwl2PsmSlZgo0HQXxWXI5GGDoCDd4lD0oEJGRvWojdofSssHF2+qz6rfa
Rk9dc+Nr08y0+4Eku/hCaBd6iUBiceZf2Eg37lkZk+Fgsk5XktZJKQiyPyZZl1DW0BSjXQHzhg2u
TC6lFqRKy8SewBgjudLsYmPmdb2emMMofRoSZeXsuwarw67p1+yhkdYV5W6rgKrrMvqWJVAy4ve8
tclKxlIE4X9t1e7F5AIKfOCcaSdUdtPiu0T32IDX0MEoPqIRgIbMVqaf8R9qgojvJK/b63DcplCs
Vjg3oBW3Pa+rBr+Myrde2VHquLFRrIDjExnlSeR7AdTNAjNCgFkz9rcJf+yRYqoYwbPMPtYS8U++
SsIfqEJKb8meLeOy0W577+fQA3nzazCR6RDlN/E+0wkjqVsXPFD0YiYoRwU3MFrttZuRJVZZY7BR
G/8ZPXNEkHvQb7yQBQxWvS3L4oh4hQT3KILydcjCRwZRpaUZcwj0IzCG+sdC6fnogmAPFGIvZ5A6
u8oeoGIrt1r+qqIyxUQy2jk45Ma4Cpox3MUARtF/FZf6Dt3Mo4+27bpOGoQ1fivvVITQY21TKSlH
pMjld59EEJGb/lVaeZe45IihYraSI0bDDilvcgkzTIrxB7P8Qct0pjwCV7Wq9q+aUFyntDWCO3Mc
um5UPLJn/dR0mbRFk4IRr3fvKViwzGqyFz8qf4b98B1MInSpJtrLtM51QnTdprIaDKloqtsKc3lV
+/UdRkA28lT9tQ0NSrHiKspofbqAGZ8O1jEdPxuVO24tO/jsR/gGejLpIsH+XDAK8KVqgVcm+Mla
HJjpULlbJdJUWqAN7pZIEhOzaYcUFtNW/JksYD5KK28vpFS2brKcUQ0Bw2XXqbdFa9sXlQ9xENtI
CEqcqy2jrAPxqvzgC7Q2f5krKJ3vdXYmqGxdqiMxMFQ2EDq6bE1JXsaA0gJvMIXUr2WQIhuYSSv2
CbFrYzdCAOFdDuz27H2cZjVlmrYPDdZVcbMdWwXycaxcyspBWD3UPfYl9prMPrVdE2aBcpf6hHeT
ZAZxZ6U4AgBUL/zAeh2mUHh6IYJbKYDrXHyoKC9MBcgUbzeyagpH2DdBVrnHNieMJUmv1JjptPAJ
4xmYWl1VGjsWGjgoZkHxHfUZweJNidXDEOqPZPRt8q5NH0IMj3d9zS91zFWZlRs7EmV+qnkaHUQT
JCvdd4fLwue51p9QBA7A8dH2JyL+GVMdhZA9wvwPLsQqzvhw9Szf5uXw4pr5d7WyjHUK0NCfkiF8
Zh8bMjuQAFWoImO7YVZckO4YYy7MW/GtQjASBAJwbEllD2eBQp1iuDECoJAtKt1VYgXfNC/9Gufu
vUqE5sGWUomFWRk+lDa9Y1+r3xSTCf1Q6Ijl9CFehybhxEBYt8no3ykykKuGaW9TVRftaNfsNtY1
G/lsZAH3n2CN5U5g6kGf0l6z/tiYkJTS3oMcXd4UNZGUiULnPYLONOvi+0DA0FqKxE5BR7adpPaa
cZ93UPDdjmxQjcks+Xu3JdsffXvlMQ9dhxGu/ozN5U5Yn6I2qbdlKVvotBsS7FFdpwEFx5qJZ9Az
woY5Uepyne7l/htb4VSlMyaWg0IxKDReOp6yAs1x6ISyZwuEbNEAG3rUNKjcRrgynj/p1x9Rzkbb
zKybtS31977Y4YZkpTNCX6XGFA5+uTdV3oiIs5DSO7aZrjIYZ3RCT+tm3KOkx1GEPjYnTmg/+H53
OYzKsPdb9v8ph+D462Jt05syRSm0sOO0HgqECoG8eEYJgXpP21UYKOQxPQovfzHlAhmGflUbXbht
lNHGz1zeRGNKo8FA0vWmRDfX3cSUtsnpJhm3srgD23tin28Vhn64ynghvVccsnQqmCXmq1XxnU1a
y5oBnYpqVKM6LY5tpkaroAgpk3vlN7fxLzHRxVs95jwUf5lvgmjYyhWxakyacm9b7uRRCrZxLTlD
g3iAfN9tkZAXH4jqlvvEsUh8YsQcUIZOx3Sc0FekoFQh2ADdRr33Q7Ztll1WuzHk4KehwMDmsZpM
nTHWED3QVaQg4Sn6VlNfo0aOOYF6VdHhQvAaduJkI3ptLCMnG4u0nLgbkRAWtwOxHWs18eJt1/VO
5Q4veSakQ2Fn4MYbhCihkKF7h4DWW99amYiXTPZI1547PElxXNxYXRHsKPfGV2VnMvZ6HRGY/W2Y
YTDRvfK6GX/4HlkqciY8xvyK+Y2IrrtoQEWQjKw4XEXGWs8ScKKRTjvwrmeCLUg7vnyqpQc7od8b
WJZT6h33ouC4iR9UTH7Kn6IlW6AnZBsl8pYMGflB0kj66UmcgDzuUuOx+/vSCKJVncj2XVPh1PVG
zbtMh6zaEVS1eROqBa7bPRRZ2l4igEjoNYI89W46elDCfRtnKPGPu4Dp9KBqd8iLv4R48Heai256
iH+0yMrXERVaJB4+HsqmvlMFOpISdU9dUvBQZaT9SqseiVO6GyWBsUJHAuymP4L2ga0awIWgdWoK
dyt/ROXV9DbZ4kwmqyH+rlX9IWYbRLquwIWr5gM6tGeqeu3GT5RnEjJZ8hgVSjDY8uZkW5g0km+6
bX1o0Vv2V4oFLI7KYgmujk08xC4wGvEuDKoeEZowuYeKalUy5FYYpIxQu+uIFWC3srpuG4ourF/W
JIiAqa4EUhnafRj9rKTiQpRsO0906jV5Hy8Nm5tmkXxJFO9yZMbqdj9sU3a6S8VIbiKjxE5atHc9
2QpFwESHSL7vQdjfY/m6wi35ybCk5wg7DmglTzZwAbRXUSJ2kqc8llL5uskLjEVdMf7IGC3X1RWI
xXInJQXVv7763rNU0qOfnjVWK3aQvO+SQnFMdEhcUMpV0mNjfwn84rup1C+DV77IJM7qCsHWWs+3
QVg0qX7rpM3or1t1L9Qp/WRiZSRI48aR2k8b8CKNTHqK4IemlrJCU7ZvY/mq9QfSXN3oRQdu7jbN
q0FMQRTip1DZ9PLiS68bH1W9/gwElS0d9o9I991ZKtGm8mT/ZR7Bkm7wh40Qt5b4EVAMMpP8SVbh
nmNLuFM8kwcjfwcnQt+Ql5/7QNzrlB7q0Ro3PmPhxlfwAFWUA482RXWWO4ExxVmFHfEh5H2YfPbU
iQgOFn17P8Yw6qanDyWfxFLeNK6UcJ1modinLvZf0D6QMOqNWlIuxvEW7FLi1og98C+YS3gl83MP
VSLptcMnmBHHIgzKC3J8w7WB6p+1L8ryLg6dUW70K1FC5AYae+yr9LJV0T8E5E23pfojKVuC2ruc
vTQtY6Le9eqqEGxiCbRKiTdutJ6v1bKMewYe/Emp9QCaObnwY4pVfl05KmFQbLXkqJXHav9m3pDC
CZqZiYcqtQxyh31qf2XaryICAWCKg+Sr+/pB97T1RahbAQWmOqeCfa+4FDHfBDi9ZL8qhdTu2ZgG
Vu8hvcArRwB06jFeUWSZtjrCllu02IAk51e5SCMb53mKvT2QZX//pAS+dVFPSn7C2vjlwYw3KjK/
nW15+layg+8q9bp1RXQjnUkMQ32khKJn6L97l40PSw3uB2IrL9JspAwp21upDaWtTe1qkyM23RSY
5N+6mo4oKcLmkKc3goV+wLLpivmiyswuUHeXQmVTIizJ7DIbCeeK1FV8C9aukExSx1kPDcVL1MY7
K0y+uRLIkdpjJiH3o7StKKuvLYUhu9GD7qDE6Ns6IhL00h5o5RF1mchjgPTtcFukurqtO+0xZtNu
ZTVBxnIU5GlOhLbQsLmpZqPtTSnd2ngM6Z2rJ0KjJS4Bdq7S61ejh3TmtJlX/53gMCHEkLcYJsGo
QKB+tcp2koaRR1YB6BthS3levdS67CFmeF51pvfVJfQtEOa1q1gPSZL6m8QIXvtEx5ZaTvGQQ/oU
xtGRsslu+r8r0ZvE43MulcZNSaB97ZG41gTuPSWnQ+lTN0fwvm0reapTBt+bMsfmk0US7hOWcbXh
GVvqH8a0N6TrQUv7hwNfihXopCelC7PLih3uVUQg9L6h8+ZIYg2DIToDB3mDc/3qHxcmoRsqFVsN
q5Uyeyw6Km230yYtW2tJF3GWEhRo56x/sn2F7CHJ5Z+j6LyNQA1gj8mRojfz34SM59aMn3ODoAk7
o9Sfgek1yJMOej8nq/vgx8FdaapfO4mgdR/RHTVMGF9ILwD6gddC162lZkY53vgZ5fqLLmQUPWHM
+uyHNXEPCErEdVWlV24OILctz5i7J4DN/L4hqKJEsHVuW5k5+DU5LbwR+8K20Y2jMhKFyjLyWxOT
UUh4Cg294hpOf4I48n8/KTQhENaTX9+w5rG8phgl1Zq2ULzmPinz11bGNDkUT/Tq3TrBewBpYSVV
7X3pqimFYfUqjpm0gPpXd32CyYCigASEeKWrFl1jEmyITGfnM7lsZRIrZXlDOu+rVBjVxkzDGwhO
OBv00mUF2V4zWxypsWtOEHvb2DXbXW1q/X3mj/t6pAuWCzSEXvTdi/I9+Sb+ltlxtTOHz3imvhA0
Vu8GZnYr2VRTvgRW1DJBUxR0S8IZArzubqlgIOqVfiNq95Mb59e9ZSfXXvEE1MxcFZb2AE8QM5W9
g2Y1rkTrN2zh5/fsNdmrKLqOUu2usMyrBk7ZunxGH1NtXRtN09BPZP7UJcwp+xGyh4sbBds1bitm
pLW38XvpK9WAUM3ZoMyojRiuUyTalR2CDKGc0m4xfzlmJx0nqRWo1uiQqb1ATkJA49EdTfuTUd6w
pdDgq6m8XZWFF0mgsILJ0i+SwJWdNrJ1JenPfVyxvqZ4aVu9sfZjHrw+wHQZ6m8ISKsn8s9PfzO/
MZZNAcOV6oWtsE2KO3HCuryD4thDBgSyKzKGCWT0farfeFn0bHVVxg6fTxCKihksMNuNqg931HKi
A7NlFQZO8TQQSWBoiDrcHkM3ap2kwl8UV/UXM9JeWoIhxq4n3IQd5LUvkVYzjP1Wzv3sDEfrN/IM
0BxVtVVAUir7S9bsFlr+Jg+ocm/FtEyRUTIWenHV5UyPMGg/CKmA3uFnh7cn919R+2+Cl5La2c/6
f6b/7CXLhzLw/Pp//+eXP+1fs+O35LU6+UuPWcL/5r/yy2Gr/337a+8123yrv/3yh21aA5i7a17L
4f61auK/LuHfv/n/+5f/5/XtKI9D/vqvf7ygUq+no6HWS4kjf/urw49//UMHO/g3sne6kH//3XSL
//oH1vL0F2b/9Ot/IfsVTf+nqdj43oE1C4EU6O9Ic+2fAqKeLWRKEkIFufU3sF/wVwb/pczQKmO8
4GhV1tT+v/6hiH/qiPDpXgXkKwZe9b/i9f/Sc0rTd0Nmj6LPKKj1SO2f/GvvtigraVOXurTL2Ko8
g3fiKt8NBv85+gzwQe3OLbGWercu7Yx9yUbbmCVqoDIs4zMD7a/Tj79PMYdjRq3oE/yalhOVTKXM
JsQv5+r5xbuXePvXuPWeuzxhV/8zmv3n6LOmRUuPDJHbupO7CuoWCVKvFl74rvHT05W/GhRNge/w
vzjHDAXnJw173nJPETCrES4zV5OMbd2qn1CsPZ++jaWHNN3eu07OClmRU0jTHeAuF1kwUA1QNqcP
vfSEplf/7tBjqXWRCDXdkWT5UbiEV8tt/uD56bOC/eH0OZYuf/r5u3N0mWETAirpTq+RaItS0EJe
kKUW+x2nT7Dwnc5JuKTZG0rBPM6RSarW0qFFyCEuxlY9wzVauoEZRiYBuoK5gefPHL4h1ZTwIkmm
0HT66peOPmvDciRJuSE6zemqwqAGZX1KY2aKpw/+6yDznxYwa8KmpA5Yc2LVEYPxwo7xLqmkg4bQ
yAzZOaNyC57/zNRx4T7ekNvvXnOtlKZpuqnqZD6KV4oHn/NOVc/0EwuvWJ215KwZvSFwfQ4u1erK
JJZ23cpjdkkeuHdmHrp0illDlo0mJgc0VB27o/DvBY8RMzm/tM68iaXHM2vE+ZCVADut5NYb2RdH
66FeGgSLnunplo4+a8dCiw251qT4VooFpb9ELjeC2XLxwYufTvvu3QoNV5zZlv6t1xTsI7uZgTYd
H8Hpj3Tp4meLLKlxyZshAPk21fzQ3HYjkJ9tQTG93pw+wUIvp6q/Xr7JCB33Ul04rhJSqPAurYIR
TO4LEGwwvj52klk7brJkLAwUNE7VZN/ipocBoFLRZeGW2dG58XL6GP8wor3BLN+9CHDHYxbWueUA
87vEY8UONQhfz9MuW2zOva+cgWgtvJL5+o+5VV1kuZU7ATbJJ+IHScGO3KfTT2qhpf1GskSLACYG
ODc0p4r9u7j80naRtooIhzv3xc6w0n/3fG/0sndPqoACaAuyHx28yDpI6zKxj7JNMo+ZytuyuWFl
8jVNvuDaWLtYhrPRhAT+SvGDVB4wJL3PZlpzzNJdbzxq0h5Ft5YTnG48Ng37U4gBihTOzhMiYMK9
rvhHZ/jfJOoD7DUb5j1u9NMPS5m+nz+88rd0hXc3YheBkTcUuhwQkPdy639uKZQWo7QPoI9t3FLA
DrI3+CaJ9s1Se5Wn+NZPn3vpRc16Fa3r29GyK9PxMtBc5mCzRY/kmiJl4p9pNUsf2vTzd3eH7LFl
W7O3HMvoD6nXfbNc6/H01S8detatgM1zyxw6Dmmbtr8XlQ3qEkL/mfey9GxmfUrG3kChKb3qFKZ6
Y7hQsrLhk6e6249d/Kw3SQnjUUeZvAzD9EtlNXa1/Vy64Pw+dvjZvAAhTFyUhWI6qHLxyza3quJ+
7MH8lvaCoq2AfmM6BcEbyO79/pMfSmIbFWP040NXP89RQU6Tsz1TWY5Xj757aNkXGX7ISqpbZ+oL
Cy9Xns8FiMsrAVKkTo0GYY0cEMt40aY7bKjlx9rWPCqiy4I2L9RRdUrfRHhVHtquu45a9e70I1oY
8uRZ0207DbueVNhOqtafsUV8sy3pMuryS+puZ+5goX3N+d+UhpN0GDPbaVCvrQBf5itdxi10+gaW
XsGs9SZDqvthz9FbGTMlJadAdx8k3fzYACfPmq/b8HGy8Ws67FtDCdJ9GX8KLPHy4fTlLz3/Wful
ut0klApNJ4QNfSVyHBau3hEzZgTBbZezAXP6PEuPad6QdVAdhRzaDlvBz6FG/AqWPbONz+St/Pkd
UwP9tXtWsBpGflzaJEMrEoyUWvmZJkRknr74paPPZvUJlrdQ1RhfrKi4LNTsa676Z97vn58LiNJf
L1wbyoQ47sRyynLwrq1+QG6UhO2zorTN9mNXP5vRR37eWCkkPye0ZPaR7cZy5YPCbLbefewE0729
GxtJqZASL5cFC2cfKl/s47BojQ+tGGR7eifvDk6G6ZCrekg0beek5JOvrGkT+2MXPmu7KUBizTUr
w8ljoBTkirRcuP35YweftVwdGibeCMDZ6JVJb9FqNC5ZGX7wpc7a7YhFa+jkVnHiGOeT5OOuqLzg
TKe89FHOGiv0CUSAbqA6RleyP2bWmFxAka/YqU7XH3o6v6XB+QAzWthejhfF9QEO9RS8V6W3p4++
cAPzWnXoNXpUCo6uue29kagePETlQinLM93Nn3tN2Zq1WpIBQnbCKVcUeU24tHXMMv9aHix0Bwhe
Tt/DQqdjzZpt2wrdzryCaWFalZghx9p6cbMcVNrp4y89o+nn7xqWFTV9r6HKc8iyaWBkdCoxhGl6
G7S68aHpiUzW6y+nkL3BtpMsTpzY1K5CbTJ5EOFgt83P07ew9Ihm7VcpIkuxSX51vNQMd35KaKHv
4pk+fXR1aku/r2jI+vn18l3b9SXJMiGmDYdcEzg+YLppYquwdY6qDBGKejDQw/MPGaB0cwC9cez5
Q49hQ2K7s5c2nZxcmJN1KAgOkJPO9LjTd/anK5u1fiVUwIRQLHDgigAfjraR7ADjXuUTqyQet6cf
wNIXMusGJCMXpgvGwskwEGbm5cTXV8SZMXXh4OZ8xLbUhEBOcHQII69izdqOGA7HZDzTQhc+jXnc
SkIsQVVjDZnGpKdmrBDF9Ua4Of1glg4+a/6RBbahRKXroPeCqKLpw96Ehvixhm/OGn6FLYBUdcsl
jD13UZgAnDOT3j4zni58Ouas2ZuNoQxKEIxOYlqk4Rg50N/W/goGpFw3eRlsM4s91dPPaZof/eEz
Nafn966LkX0DpYYrM7lpsRCRESe2Q9c1+yxWuwuL8FgqQjnKHzhGZ+5u6c3MeoQuV1q9N03LMbDr
X7vRqD8RXpC+nr6fpaPPOoTJOR/HAnJMqtoD9tv6UQ6rM1e+1B5mTbrxZGGmJAA7clcbVxl87itE
68nR66LqTIc2y579f7UmeR5F52PiiGAERPjegBB11RPOwh+S28GVODTGc8nGZzZmuxCZLPb+ovnY
Y5t2JN9/BiM8eyPMG9chGUXgcUzcxNjKOvko29PvZTrQH76zuSCDwA9gnICgHLXp1GOu2fJVo1KV
zTJIl5AxMEsOlbHFf7qL0qE804NN7fFPZ531AvZQuLlOaIpTgzrYQKfZpVH32fMb5IfeuSa08MkZ
s85AUuDV6loTOYNHeiK2twHaj+jPfHRLR58+xl8aqF6FWiaZzlhZyRdEsWxMCUpn3ZkXs3T86efv
jl+6rhq5uhI6OI5RkJGxYJfH0+986dCzlh4VBbExfQ0K1Io3ja+/9m71/LFDz5p5IvmF14GddDCh
SqsGgEfTAOY4ffCZiujvRmjMGjq4aEDASRXSGj4xc5DG8Baj2UXv3tYYjOA2XsXNy9my7NJjmo3h
ap0pBLW77hGCAzi5CtNlVohzxaGFo4tZy+7NvgX6kvaOglSfIE9RbBMz9858nQvNei6aIXIi7SmE
4ipPNXFrK9G4GiULxkzY7hQQG2kMKbAtC3dVD+JcEuHC+Chmrdry1Ar9iRE4EDrxHoI7gB1F/5hj
KRthWJz5ChbmlmLWrvMxjgrP0gOnwTB2rYqmuxNxkX1vWiXZThmAA/gC1zf20whTatmNEkj70+de
eGnzPUpFBn7bQuE44oe46SFOxbnx80OHFrP+xBzbGCyHpzpBjzY9V4J2XVggQE4ffaHDFdMNvetN
lBLppzfKvTPmw2fPA8mLaGJf2PbEqHs8fY7pSv/QqYtZt5KjoAoAr3KOyqq2E7UEIAHGlrFhEXn6
FNbCKWbdiw+CBZOGoji58JtD3nrudgQRtx3CBAK3XRF2p7rYBptM/liRScy6HFvCGV5U8uiMKfBu
I/+sqIVjDx/siuepaqqeKq2ct7VTqoCKXTfblGZXnXkhC09rntFkx0Zj6WZRO1mjYKzNiSyyPWMK
CgiVfdK1BfifFFIciOKn0+9noX3MUwnLPlOTQZiV4wOtvCD9pL9WpM4/syZeOvqsf/G9tpLwM0Fg
d73G3/SFZXxp8omJ96GrV2fHJ3ihHjLgh0eRW97aGqXrMg4/fejY+qzTQuUs3LqEm6AzJ4GZZKZA
T7SODaYzF7/Q+iZV2/sWbtta7hVDZR3VQuyI6VgZ44Ro9zYfu/7pnbzrQLTQMEaf7XSnx2aNtaeV
N4Voz8kDpif8h65Dn3UdIdas0ANZdbSlp2A8CBFvM+VBau+7oD/TdS/0gIjxfrkBAz585xW6dRxD
zJCje2vn9aY3UOCmzeH0M1pqb7O+IkDv1I5+yiuQk2szVu/wLB4rH7FGndmH1sy1Ve/qZ/LPlhrD
bHaCT53Cq6ZJR0n466wCU0joxOn7WDj0XLGXanYvdYzfRwzxlz2827g0tx879PTo3n1GQQOpJ6Po
fZyKPxnrftsLz7zghQagzVqvZKlm15SjdExIs5GNYJe1yWuuZLuPXfmsAcuh0UL7knkokiC9wAdj
g4/hnJZhoQG8SRzePZdY1QKjxJN9BAlzo4bZxTgC6g6yNQ7sL0HTn+lBFxqBNmvF5AUaukmcz1HJ
sf0NEHLwf+6Rtk+EaePMXGPp85k15hamrkfqg3TMpO5JAtLpRd6Z0Xjp0LNGrHqh2w4sA46FlbEM
FocwSb+cfr9Ln8+s8RoN2I7U4qonFqHXPCr1p0o+Z4BYer2zxtpCeoCvMc0b7XgHd2yVmO4KQQmF
z7z66PA1W1G0liiHEQjPUa11aJ1gU0yygD70dOZp3sIuhqRNGRozXVhIFfpb0s/IUDHPdJ0LD+jN
BPD+++8HCfgHLxaBIXjt8TJ2rUORerd11e29lpyY0/ex8AGpswZgAAyMDLmXjqhi1ww6OKnPrQ0W
PqC3xOZ3t2C4ZRmpoW0f+3ZQIQqFMIBi5UshMAN/7OJnX3+UaEXRBJg4+qy/MIANGY3ysTb7Vsd/
d/FVVGqBRCTOsTZTKMQS4SbqmWrD0qudffsqjp8K5u1fXf6Q/oiZpTO454BgRbz/0JOZa9m6qPOa
0m2l4xCC5p9GQ93CjH764Etlh7mYTY88UbedaTOy9Hdur2wkbNRavW2S9kKI/s4zm+MgwHKU3Zn6
2MIz+03Z5qEjyBIcs1paPWLC/qw02hPGEn9dDvrGPmtQWRgP5sIzLKNdjSerdIhyI4JZw3LbN2FF
uJOX3tT1ma51YV6kTC3m/ccFTxjAbVI6gKOubDV+rUgE1mv5MumrPW6w+66rt6ff1dKpZu1bMN7j
oSBFukulI77ljUF+RwxN2KvASRkgxPXyzFi09Oxmw5wIOmVsAxNMb6Tfeml8ZyewVjzA2VMI5unb
WfoOZi0+i1y3j9Qhd2zhZZvRSp4UY+jWBDFlO4/pTSPDzzp9qoWe8U2b+O4lkfOsdWOCthXFW3NX
RxOhiJwNMj8/cHzyt2czv6LFNFEUdulIZfECI2AERDF+tL3M+pg8M3vqyUXuELqZfi6HYxlnxJx1
Qr+UGnu8NgyDPuH0jSx8Yr+J39gkHGSImo6WBckF+EWIv27f3IQaxMQBku9O1PjUkxGy1+kzLrya
uRYuySPJG3G5OFXS9dU2kMqQsBByBfMzt7R0gunze/fuA2toTamUGN2F94z/2lvbVXdu6rB08Kn9
vD+4GRad5Rapo4hMXILLVq7ztHVvTz+btxnIH5aOcxWcCcEYjJdLa7ef+/TOjtSLgcKc2fcYmL+z
NVMoD+h4PUmw4Vx8Zc6+UROiv/QHgclVb79N870e1GCE7UkVh9iXHo2BXCEZ1q7hGyR5nZnjLD2I
6efvHkSeR4IagOc5wagQEIEg535UwnO7tgtdhTzrjgA8uJJrj61Te3wcMrApiazAJv00aOaNgDl7
+nkv9HpzUZ2HASHR1LDC8ByQK6fcS2P30MIZr4zg6+lTLD2n2Uy8S+uQGKu3YMwC4rkNQi3W0u8f
O/isp6hLtdOLkBQ/2WteXFm9BQ/+keueyDO/vt+moQCDcLtydOBJdxbpoFtet7k5feF/fL8cfdZ/
ZhWxRL5ktRS/KqA2cqLnZDeO8VZ1IWa60MwB27T68+mz/fEdcLZZj5AB+R3KaXcihxUIRg4Cv+US
CHL66H+cKnP0WZegKJJaqwTYO+iFH0s9umsgljZG8+P04f/4jXL42XyDXLhSABlAWgRn1ayTq6nB
91Z1o8CLPfM6lKUnNP38XWsWReEbShv4Tuw6Nux8+o2t774QdBim2maMoGMGBpFGn6HHg8LowOpo
MGfPLbKX7nHW3OtEtdu2Q9gX6s2tKdVbEjdvVd8C9Rad6a+Wvjj11zvsi8b0QuAfx4JkXkgX92GX
7PUgvKxj/AHWx8pNvK5Ze69JsAvA99tHP+BbG2qcHMGEsD79MSx9a7MG32tDWNVlWjuE0RBznd/p
LRwK5UMFfKY1s0YPSFjtU03KHJ/o+LUXgDgBknhuWbZw8XOxnKYLJpnGmCLGK24bI/1kj9qBlfLd
6Wez8BHNdXJE3U4pbwzNcme8kqIAf6Fn3KxATu0z82x1d6GpWLP2CHBKGO4gpU7iavJFB3IfxrTn
nalpLR191hBTxeiwMrmhY6TthIwldwZ8yf70E1o6+KyZwfiuUOJB545MQ9sHYJ7JYBHnhCtLR5+1
sKTCDNe1fjglAlo7ooTjPQDwp9OXvvTtzJpVkmWWn2Z1wEhXOFJNaEfb3ljyeKZ3WLr2WbvKBZEB
lioHCIBjEpL1L6NUnDMGvK0Mf5vUoeyetSo8XXE5grx0atK9EwjggXGh6vpGApso/HAz5vDeY21r
Z59qolKNCVdRHHrlM3Xf7enH9yZ3+9M1zAZcFaIyibktu9lVuoqLQ9iDN7tNO/XtD+0xLQ5DsdOC
2zq7GbzuyP7CRYp++/9ydiVNdurM8hcRAQIE2nKmHmhsd3toe0PYvr4MEkLMw69/eRxv0Vdf6xDB
yvYJh5BKqpJUysocrRXk9AyyKb8H6EOR4snql4PDwacbvGT9i+zzMwEdiFv8ERyMm6CnaPtLX35f
PTCkf2/TT3P1vZAvIVhX0TS+vDivK67n+JpFO4hKrFDfpIcJN5yrBODCPy8kPwGEdm7b9NnlzQHJ
iYc1FUffhTRvE83NGWqlEZh/P2AQC7tyZjyk1r/z+OEqYO4Oh4aAlcQD6itv7/l8Hpb7xVJPGQ+e
rHa+AAjxpZj/drrNtjC6f3MZ79lXO2Kwqqgg8YQFdGU6hCoocqLdUbjL0Vu/9dATWOqfEBpFrd0Z
k7+KPnKhYkCc31MP+SuwE4Nofd8WoaMGg67glgt27w91o6yoG2yoUgM4fIAS0VYOybCX6tDBzoXu
FETwcpQCzY8Z+Pqccl6jPHTjtAyenGwLHGFweh02eJXIAFlEk33g0IAHixiYwX2QpLYBxAZv+4Xp
C1pEBPWTF4zQlf0welgLfCxewjmDKlnNvt7+gCGwBFpQBGoWVMI+hlAwV9xlIJQ8CgZh9tutm7qv
RcWmzgcLTH8gcmVYTqvPObQT8+zIOTQZb3/CsKvqUMGgsurFqjqcZ+r5MvAigV51DOr6p4CSjeBk
+IQOC7SybgWBKPiXaWrfSaCGnGB8yKsK3K7d8+1RGAylAwNHFBuPqivCZHEhvu3mUKCnzh0ES8d9
C4lq/g/Or4o7UAZIKMS1h276RPgC5ZD/Z8ExknaY+n813ZvzuRq6vIHcXpDwagL7/AziR7x3IZYF
G9P8bh4IAhDXD7/5ALAuzKtnK02scekPWbX+5tD0gD7DkYbDg+y8X1lfpBsfMzgFvf7+5mPKkwBJ
QsU98YI5/DEUHcRcQqwztjEZ7+e4MRrNrWtlO2rKSy/pG3YGDuUnb8JHm5N/wcN5L/G0BKhz+uQt
EPjg7N/bS8y0inVPh3IlZDlmN8H7/5eisO6DHpTk4XLXKW/jcHg9MLyzyeiIQYJn1JJOlCREMJDV
059Qa4rUutw3mTxDBxtEE0EIMimI4+4bk3YsGjq7hI/wKQH1+G+bLZeQ1mDkD1tQU7lb7m9Y2zp2
cF15Cv7U65ljCh/bGXB3Sl9svNrcHoOpee3kA2136YHBdUpAOM0+BEspxRE0fExB86UPnA1LmZac
DhdcmjBEgtvrk9HlB1A9QmArvaR9fZ/Xw2OVTuAzVS/QITukwfRye2QGN9Khg6jXtMUKYZ3EtXCo
c931D1vsfatZB/A1PIVmiCB9Ior8risBDShd/1MFMvE2HM/7+q+FgaYc3REkVH0yQYZhHaznIR02
4r3hhKKj98BBlqlZzn0CvjVohLAfCG6XMiRnQbyPwPZ9vj0C09rSfD53Q29umYBGjpRnWrFXkGp8
okV9vN28ISjrcD2QEfdzGrAuGfn0PJbiH0LFmfEFQn/ijhBcJFi1YTDTSDRPZ447rDwLuqR3weNf
t/dgPD8EY7WRTTRELh28xxGSVFWnXVJBOOjsQZ8Um9jCDpNI6WnKhz/YEtLHmQY+aN9rvhEvDYPS
GX4akY3MttceogHiAWo97hGM7uA6LsT32xNk+oAWWxYbAm6COCrBi/+9xdiAujbodPSr2DkC7Vhh
TeXS4l6qEgUGye9kHaakEG3xEPiF3PB0QxTRUY7gUqAAV4ddcq0IiiB/AM1eDuWd2xYyTbw2gBXw
+WkEA3rSBrjkOu0xa1aQ1kP4K6hlzBYwWo5Dd2rAt3D7g6bhXLfnN2cLJxx5WQUcEpZ5yqIZisdR
2PMt9g/TcK4L4U3rnt+tCLtlnTTLXYo08jJAZxUk2XNz5zpPoVtDenSjcM2wtv4S4L75VBnmfes7
RZ0UNTmq4WeA2VnAIL7PTNoJaWCQyet7tM5llkWpxWvMypxtRHZD4NLhicwnkBYrZ5nkvev/43Vi
+IeE0/JUjdn62wmuJM+upV67ZoVQy74BaVehAXT6w7gSeT1FEFQVZTWYnzNo3mzRbRkWlg4aUi44
zwsIFSWBXMsgqmtJhic6WTR83TcCLQSvYWcvbuPKpO/yRzhFIkN7D7zSZjoGEs+h3ehTXyYtrrv/
DpCGH6BKa/ffdvXc1cIgdF5cYYG+C3oifL1yAM/yXwckkht7k8HyOhbSWYcUVZBTnUBCvP5qqZQi
LVWRDVSCYa26WsBwwY3PcierIDBBzoVnn5e5ecpQnhy25JKnfhSG/UY0N31Kix5rIwKFapIB0eMH
2MK+luwjolWUrp/CHIrEJdl35NWBkSsYPCzB8R2EpbnrzkWQRxIKqftmWwsdswTtezsVQwKikwbi
6vYBbDBb+4Uh6rnkvwG2pEE2EZni3Gnx4HdJxfxxaZ0El9PPt3tv+oAWJyCdnvnEhisUKDyOiNUc
B8d6oqt/v699zYspaKcLPC7KpGsLFoGRfQQ7ODR8ZG4HG3iq68p85xqowwvTagRVcru2yZxD25iV
A1QgepRHRYAKWac2bNUuECb0C64e+WYPWlxUP0AiWCV+W//r+933GYLW+xapjjCsoUAZBuXaJT4p
z0vXfckadVek5YavGYKGTqEXVn4F1d0KzY/lZwa+cd/fhZWCVbQlBLWbFQ/jHAG6BNH+OI+vmRUe
53SCRrjid7vWkU6cl5f92EhSNMnS2jGECZ4nhKXWCbcq9kwXVh1luA7Zmltu1mC7AdE/v7IhQX3o
K5ioDzJzQGtGIFw3N3/8ALqdBFITt8dlmBcdfgh8HpTvekslhZdlC4TrGMSYxYLbxz7D6ZiOKmBW
OYFLAKkyO5F1/QKU+Aukszf829B/W5t8F6pxENUUbeL57DRQ/giO/X9um8YQmmwtdAQW+Gz9rm6Q
qcjDuOsAKHPSMH9y3XTLoQ07kA7FXLu5ScFK3yRV0GRH25pd6MX79ZG7qngdPVzEspJBlnSy8y0W
A8NVXEdlQlkotD2gPBIoRjrsm52DwRely31jyyeRk8n5WoPl3hInCJIHUKTfZUsdpTmQoF7UTFSS
+uy+7MXZr6CHPHdfbzdvWAV/cRRvAiM4/0Y3t1QDqQE5q/t+LBYJNZeqLSAzs+8T2mog1JH+lV8y
yWpavdgkn+7JOu7iQrNxvf9vZC9DOaVtuEK4tMwcBg3o2QovQ43j7Mb1xbBJ/aUeeGMhu64d1XG3
SQjKJ8VVsK6zUxTIhAiSVfF9n400Z2wsUg0hh/yqXVjWt2GuvQTY0q10q2GSdWwkDQBIchnivLuk
dWRn3YlaZb0xvSZnv3roG/tMIWp+++EqNAZxEHsmz0Q2FxFYGwkXU9/1e/doLSsEdJtELCU7BjYO
/BD122J1NbV+nfQ3nbepP+SNnJuElj40ZjP/PrDqjcuEyTDX39+0DTayCuJXaYN7b06OaQCGtfDK
sQNlQvuya9noRIBECGiIrHaT5A1KQS5zFkr2EFRhv5U3N41B8y4KmBa33YAnyAgkClqpIhRL1Fpj
umsXDXV0Hl2dGuk0uC9EFJ+KkcXW0O3yqVCH5vGZgi55YE1i4fL8EHipE1lBubzsMX2oQ/HaaZgB
zc6Q1XDnAvrzEMEo62Bj6by/LEMdiQeRPrAEcCQ1mKz5oYLyGHSwNkPm+5Ma6kC83J/7FkCfNsEz
z/JdyA67cgMp1d/9tMrPt83DsMj/92gPsYX/Ln7JFMTa1TWgiQyKipU82H34w2rA0u9Oj0MzH2la
fxL2vn0s1FWUoA8zux1KARNoYZ4dmv2o8/HX7aGYJkO7yWV1Ho4deO6TlXfHkNVn4BV3HfEgLvZf
K0Gllre136qkaQrUXkCt4gDRyCWpILS108G03bcJQhBLzEoBCGM9dGK+tO26cTN5/wwGRY3/9t7N
K0iH2bD5vCJ76DiTOk1VIC6g/QmPhJDhUKYYB7TL2w17vb8Xh3q1gufXeQ5ZuzrJFCR78R76qYcY
JRQqy2PT7ypWsUMd3SegFThDHapJ2CzOoErIorAsXiYbcppidCLHkfehNb3eXlwGX9Sxfsj1eUWe
VsjytsE/KJMoIxAHrkef2hsmM6xeHeU31dC/tFE2kuSums55UP/JS+Sqb/fe1Ljm5airsxrChzrp
HMD05Uiac90pebzdusk22uaz2pUYpg4Z8Kt+JS5Dd0qWvzox7solhv9DhodzC+PzKJJqLLoYJ3cK
NW+v38jGmTqvu7ZK5wmVqjXOLf6x80Ss/PqTJbcA8yZP0Nx6zWsfuoDX5rv6PFDxoyzsDyIMncNQ
8n0G0uF+zdQ36cBVnZCuOErWx9XcbGR+DAtHJ7NzazuwJigiJnUPTWziWR/DFJLUt9eNqXHtyNi1
U8oqCKkltSPbU6BWFM6MKCXZ17p2ZMxKRymfI+82h/JfHALuZLOL6w0cnNe19ObEWPnlKOZ5UUnA
Vsj5pS5wiqHayrYZVqQOQiusiUJw+/qwMFgRE9k15aniwm2/3DbM1bzvbPmB5q5Lwye3RKFXUkO0
rHXyhBF5XlDQK2rneVZ0o3DVNAxtOwYkN4SoNnYde5S/276+SGDgoai3ES9NzWt+2+Ut2L0YMoWl
u0Tj/IP7X9tsKyls8Fodg5YX40otH9F+6IKv4zg/oiD/i5qcO7V3U9YxaLzAInLkeE1L9Rdbic/M
6x9oNUED2h3vKzpcfLlFG2GYcR2Mlqopk6ooRNIMAAGT4K4lXRmxovwNCozYHcp924yOSQt7wkkm
qUzUCGKKqCzGEm+7Q7p1+zaNQ3NpBt1uyKAEIgnrUGK3H35ZYfkBYNM/rHGTfho3op5hbenYNLy8
sQkijCKRortYXno/DXnMcncj7pmGoe3Gbb7KhdjXF2NbQSG1/ijL/owilO8uUw8sIxvbsmER65i0
ts9Yn0FVB9m9rrwf03wAFKjN7z2bv6Rq78GVan5e1vYwN1Na45ZSrDHEgqG86Jf9n9vBypA1DnUI
Wo1sdIXUcJ1AxOrJJ2Nz7DARsyjv26Z6Gd31Ms/0rqndM+vHjdBlmiBt03YWy8FdIlOJkOEdhNC+
Amt9BwmzZ+UsJ8XyjbEZlpmOQxtQYphZvMiTKVi+dX55wRXvpQfi9bbpTM2H/92lBkn9EVVhKmHg
/p5W9zv1qk+dY23cKkzNX433ZhMs+rH0nBYBeBHpK4gLvwQ45ivibsQSU/Oar3ecBIG/CJWEYvg6
reRn5lYH1/Y2jn2Gs4cON3PH0O3rtlbJoPLn0lofxw6y97cNb2pb829X8YlXqlKJTDP2i8yu9WXy
y+7P7dZNhtG2b39cq6ILQqR55BUEFNZOOp/9cqaoj+NlV328/RnDIHRCrLUU0JRNbXFlYPqRWdUv
WaUb8c/UtGafxSMNS4dZJBMFnZrrFfwSekDk7uu4Zp8i6J107IIs4TWp7yuH+WcoHW1d0w2hQQea
0MAaoQxTV0k7tM6Fg+390lTQSueBZx3t1QcilrrV6fZQ/rIHvHNU09UrrVryfERSOClkwD/itTWN
C7HIk5t54XEYADVBsjs4+HJqz4A3VUdCqyHO62WXBoId+lpwD/0h8yxbXvFmtR1JNvqHedpH24TW
tTMcU0XWFhROWFpWE6lZoHjFPUsfdaDEiZfe2rCjYcHpNIEjxFFqG1ojyQSAfFSq2YqWa+nC7Vky
7LM61FCUEqJGAZfJMtAv6RKcfZCR1pU8pgwvmfu+ocXyuh6hdlTAZUhIvtZTG0047MwV0P8rBJxv
f8O0tLWAHpTONNSZD+Jnp3nNpfME/cCEpcVhplAybtTGvmGYDJ3Kb7RT31n6pUrmgPOI47YDrfnN
yTBER0/buoc8gOK4kjJZe/Ew5kUGZvrgQYBX6LaRDL3XgU3LEtA+rXCrTFcxXpS92BcvLIaNKTC1
rk3zkipJQO9eJp7dusibVb8yf+sd2WAZHdS0roKgYD/nyWKtAdQEhghKxz/BQfVpn2W0DZt6btuL
CpmOAHw0UefW4lClm8xTBifTGd7A62a5c440vmrA+IV80M/WUveguaoiScZdb1i4i/73SNMBvkFI
nskkGHnvHZF/L1aI3Q3V6z4T/c/WxIfFE04FyGDxkqX9UQGOurF0TAbSIjUfVson0lcJWF5PvSw/
Lmz9yMDQGNnLFmbb9A0tXkObRS5VQKqELeycM3b0y/AC7d2nwlnvbpvItEo1/6VBeb3geVUiaPWx
yGsyXbqcrsvnGjQr6bfbHzG4mQ7T9sbJGWygvpJi6B0/yqvQqT9NARVbSUXTB7RRCAmePa+mPKn6
MDy2PWTel6LY2AuuweCdQ4GOowEfGNA581glqsdLt2VhA6iFnJ+yXobRiJPBQWRWfWDCszbWlmE4
OoSmKFxsZXVZgcGL+t+n3FseMmsd72/PhmE8Ois0I1lRjY1VJT1ePQaSvo5K3I+LdRxUmZR9+aig
7bxvJDpHbW+v1Cs97HHC9t0r/XTEVkbPtwdiMNP/AHbHnlo95ORBrzjmF5t44jgK39uYdlPrV495
c99qWkIhS6yQz2R8OjqsLI/j0m1RyBr8TgfeQT3I7f0S2bqO2R/zTHygEACKGuEeb9vG8M6og+8k
ouhCAxvnZgLwT4rl6Yyfu6U7N+qqbyovM89iG/wStz9nGo4WDWEdpD4q5D7ayv9aDRkKsLwyArPj
xiHG1L4WCSEB3lq0lnhVDmp+guRD+1Ap6R5a6Gf+vj0Eg1voyCnA5NvK7qlI8lI8tER+A4DpybbH
746LfGQ+fanyLUkv06eu8f7N0pqAL5ulnKrEWurXbK3uIYsSlV4VU2d+8Tp5wDPb5faoDKtYh0nl
sze2YVpZT7nFZggVDbIFJwTK5DfWmWko1+++GYqokDaAmlqVQHfxBMjkZWrsj+nYnnJhPbq+f8KF
aQNwZBqKtpsvqmW+nWKCeJa+sozFTPZbD3aG9aWDmSCoTpCxCUWyVu3vsuT3Wdo+lxjCvlnQlu84
4nXWlw2al0VpRWvWsQjAv2VfbUT4N5n3ZhYorIJXKSYSOyDXoqvJsyMYvm02YqHBPDpQyrJLu5wo
zNM2ze8mRDFieL2n8PLLbfuY2r+urjf9n+VQLC5HAtgLqjNbaLSCiiqSrffzdvuGg5SunsoW0tT1
ivYpGV+U9GKi5q9NT+6vOn37tjpdPrVx1rnIi4IncmB4WLMFP4bTzlLKUOeNQ26xRt12geMmdAsP
1qAGiHC0W2BBk/01Lw7BENhWbVj+TT4h+JxtOoLBoth5B9XZ3ganzHmdZTwpwxps8tJJIzyGbR2X
TL3XNp9mDInl9IhBEFg+5lA7iGiJS8tMN/kwDKFHxwT7ed5MdMbcMkjfRVTWr13mb9xwTb3Xzq7j
WE9KNAtPFHdy1Kfw6mBN64zDBik2NoH3P+HqcJrwStxPuWLxCMro4xTa5IGsFGW/tbMVgf6eHv/3
lAzhpf+6sF/NtAr6mcW4Cx3cABmTdT6Q6Ynbl8yDYkzATyx/moMLCFsK9uK6v648M6kLwcnqg9fk
UbuyA8WfpLEfQN/iNCl4XRtQrHyyJoi9hsdafu+creSLgc/F1UE6nQqGfAp8Fq/1Z1DVjMDOoJtQ
LzsNTRbVk7hzfBp1+bdl6Z6Dll7mPo24ypIy86Jr/9jz7dj0vlaX7ergHTycF8uSWix2Q37l6EFe
H3m5T2ICPN/7xp3u7FJwrgD8UgVRYHUb8epvocQ7M6bjeYZ8bvkCubmYo+QjWHBEvzhrc+QYn5jP
AfDhKHOFwHQKifUTy9yj03IQFdNzVz8VzYwcqQ8IHo/wT7ZYJ+482/x1wybvO5yrw39UNk+OdeWd
nMTLstQHCHpGgyoO9boeBa0jUDGX/CylcwFs7gzioKbto4VtnGZNX7/60ZvtCNV0cvAmWKaRbhUN
gAhHeVBulVcZl54ebTkw5U25sph2P+vlZw6IkMN/pt2FuufeV3GjnsE4Go3yTx8CQc+RtngaSgm2
szP0gzfCjns9e7w3/dpxynKazE2lx2Jg3S9Qr43QAcZABgWsFZZ97aAIGRfqyobx+1O1AuY1n1v/
9VoNC/MvaczGH5h7h7/OgY8d+x8QNxVNfwQT1oVj8V4XkVxBwuBdl8j2wjXNjhbucVLoZgtMlbEV
1HdMQTQPpbRbVTOmxrWTWheWueBFRuPUh2LTMp5JtqXObIjCoRYh5xypd+rnNJ573MEYksnO0D3R
bjzddhpD13VYknJyZ17Xksa8+9p78gOvx40QZWpZO55VXZ3aQVnQWBTDGDFC721vS8D3/QuEG2hZ
8IqtxAkXRWO3v8xhENE8ODTLU5P+aNzxOFVb9SKm72h3rjl1Kmk7sP6VLMIemgG8N0EihMAdj6QR
WFceLDKojeBqspgWQUTFc0jcVzSmOO/DgYL+RHqxpVdrav36+5v4NFRiBs7TD+PSE0qcCr7K4Vzw
dlA7l5IWG1IC6uaWuEFc9ngzsFLkuFjo7VL3Akpec+BJSXDDOguNweHze07dJ+Bwv7nY4FS278nT
DTQ3ljVrqEOYH1te2ZwHD893SGtuJVcMnqzDlXhe1p2TZX7cjN6LCOWL3XXHwvI3bouG5nWo0syc
OueU+HFR4ahv9XdO6j2wed3YXA2rR0cnWcO6BL7loff1XBzzBvW9IQ+XfStfxyQxSHZVYVeg8yP9
M4Ysi/BQsXGONfVc82Eo6TnNArnsuPDAfAfiuPKuh8rHxqJ//5Lo6igkiNq0tQBtcVxYWdPdZ84S
ZseydcCuzXw5J5Oyg32Uwq5OkOUGoUsnJvx4dqKsjdY2CuudE6D5LoWanF9CvDa2KZ0ie+zbaF7E
8fYeY1qamuumAG3YFktJLFQdr8X4wRHVJfObXWk+VwcfFQWp+3YZvLgb6HFhw0uFzzhptiuD5FJt
Bw4LvBhLBRZDQCT9CKDjJ7cv6T7T6OgiWLuwB+mSWBXDkXTDKV29s9dWG80b1r4ukdlDT7fzFQgw
AZU8ra13n8/+ruwOSr7/u510wHvLHnC72Fe0BQ1UFR6qVVWnlROx4Vum3mue25BCit6zSFw16n51
uoftoGBYkjqyqC6n0q7Awoh10j8qKZ4ZWSNvyjdiztUI7xyT/0eKEps4EqeLE3fL8pX7+aP0vJNw
mrspzE6W8DaO4yYDaV5r+4VSynGW2FOLd5gLOz9wYjvn225rGoTmtpariOXR3I5R5/hJKh6nS4mM
cHoEZ9K9rHeecHV8Sdc0rvDAIgv3HddHa62akxra7KhQVrkR3QwQHVfHlvhiXvNBkTV2luVQ5M4x
zIN7NQ8iant+oJb8qIh6btP+Qr30xbeCj7dNaJggHXXStq0ssrBZ49wpi89hSaGalFbC26ICM7Wv
nbHXggqP+csco5zzBUCzS0P7jbVlmH3v+vub42JKqgxi7P4U111zkrV3z1NQc9spBBczsKcFw95t
Tcea2KwpWqfGl5gbHPFaiqOXov80YNDaF6p0lFwfLCAxG6HTuQzVFFk9+8DU8gF5gOfbs2wIJjon
0yoGjoI/tF+oTh0yG0xlqPTo7tyciLvbnzBNtObplpsOLJQ5pEab3sO1uR2Ps8j3QcJdHS9n2ZYg
arGnmNYB/+LMni8jagXhvh1UB8ilOW/80O6muGdWd2+D2+GRNu5WGtpkGm1/Zuvg5Z6vYBofdZCl
dbFBKn3b6oaJ1XFEXtvVovZhdZDfF5Fs6KFenF9uMOw7s+sMSQ34becqE3NMM/ZhcSwowa2Hqp+3
DowG0+hoopIMTdsM1RyPI0nPxcjH80Jxed1nHW17rsAfECoejjEN5bEt2g+Sp8cpLTcQB6bOXyfl
TQAaG5elqhrGOLeRU60hdoWS8mFL4chwbtdRRFQOXe8pu41nvzvnjv3kQICyrJcPyNpvAJVMq0fz
WeL5FDpKcxeXQ58dZmXfZUFBoix1Ng6+JgtpG/TYeKhAWqw29qw6O3hZ+Mkq8/V0e3ZNjWuX4SaA
wktp113MB1RwONfCTYqs2b7GNZ+12Gh7mY/GGzn+rAGIiqx8X12Iq+OGBFe8QWjsYsmRCS4bbFj9
itAvt14B3kdJuDoURnhLMwI03sGrAvvglcGBdt6zk7KPhV3H18fI0s/HSFjup13W0vEwePavsnbE
iNgaFGfHRZ1Dm5F+n5/pgJiZ1+1AR9nGnd19pJ7zG2SJGx03pM90Sqq18eQyk6yNQU51ZLO6G3zv
CHHriwtnc20BzaYteS+DP+vQGKTmsMuHVRvbbRnLzD8PjjqA0O47OIq+7ZsGzZ+RfW85JHfamAT5
k1WOHxo+7wulOi3V4Ke5AnQYvc9ndtdD9Ru0EB6PUg7muX291/xZLJ4P5n+h4tLxxQtRhbi7Ppjs
c2idl2ouaS38zFLxsDjPmZzvemv6vqvjOpLOg3Q7AKuZil2GrHqRA00FbOwWTs8QpHXU3LqqBi9Z
eD/p2vzHnJM8cuz5M6vzDRcwrEsdIBSkjMl1KeoYMPMYOhgtdNvonN7hzLUvUOtMSog1HE+ys4w9
vHHEyuHdo+1U/sYNxmSf6+9vdmE1rSifUJOK85CBfQCwVdFYP9xx2Tm71+3nTfs851CZmj0ZC3sG
RitfvUsGYO9O62sum06iHrOZNPEEtcLClUffj4OleFybfV6lQ4DkCCEHPM9IZF1z3p4WCvDlnQ/K
jK2kuunF7e+V9o2BAs4oXlV7fAFCISLMIj89L2Bh7pfXkbmRxx9866vd/QYt3CEt24uT11FdXFTh
H2xeRaEtT2D4iXoIZOTTASvQde2IDtkB/8mr8mM//8TfrKx8CKtn2MXbeo41rRxtjyd+tZYuDUQc
tBZ6F1QRWBxj1VG+EXMMN1QdX5Quq3BWi1Vx47TnuknPngUBF7+5d8A2WjBnX+ZbV6akmb02RV9X
eDkc3Luh848iXdnG+jGEBx1j5C8FI2nfVwj8OGENNb0HS92PhabfQ5tvxTiToa4ff7OEEJpDVQ8l
RjBUf1wHqHNrRWUx/EBQl0cisLemxARL0BFH46zyigadjK05sW3/IVAkmqe/iw0YT4/Np0l+cmmN
F9IxQqp5pxm1KDKrNmTlzGW8ZBWed50yo2e+9ihwbWYwqfxeZ75srLr3Z4zoXDwlS/EeCNWgR8sf
Pwcy/cQg79E67RPxIB6wZ8sjOv9OYK+eyv2MPvY9sw9t10C3GDUmG62/75iEadeGvirA0EqH5bF1
J+Rapto7dTW9m1K161pLdORQ61ul6ALHfZz84LuizqFOl9iX/caW9P7NhOigodJGNaj0uftoWfTk
zfYHOqKCaJfldYCPs2YhpTIkjy1Ai9BTXPmZYblutP6+IxIdtDO6EEtfgSt8VIPz5OfNr7awDks9
nqDH9LV151+3B2GYYB2jU0qaSrem5LFQ6XJs1fQYeF1zLN2tvMXfs8U7+W0dmmcPjo+LFba9lRbR
ddMAsgZswrzhB7cJD371NLlfiVteRs+5FHYWlUsZtdihRL2g1OXrnnG6OqdnTkBA5tQpjzvLOqUl
e/XL9jiu+e99zWsn5spb5wbsFcsjrx5E4z6383pyx3oLNPL+YnB1Xs/CBVlkyq3lsWvDB+5V9akY
Mnqhwvni4/37IJvc2ZXLJTovHFv5NAJOuT729pkvIu4Hee4X1Ffav5zM+7PHXERniBu8tMFbGV8f
qRrpxZWZ/WSNnjhnpOY7Pf9qyjcbmV3PXros1frYdWlzmMUkLl3glRuHRVNc0bfJKbVwxu2XRz9T
3uMkeBYtORk26CpMrV+d9W3fr0VGqvL9Rwvp7gfGlROJYl2Oe4wf6DNsgY7YDXBRSqzemT/2AO+f
lKDj84DtbyN4vR9VAn1+1Yy3k8qbAMdFqvtE1jo8ZWTq7jsoGW+M4n0bBToNIFmhPNg5EtWPvPHG
A5LSARStRAUlvNtmet/nAp0KUOBe16BcpkzGyV+PgUeX0+xL/9M8QTTXJ213kEjvbMy46WPajAO1
lK1jMAAOp9Inak9RmVWHRopHfxbP4J/+eXtMJqNdf3+zsJSPVGY4j0XSOOozTnb/tr2zMQJT09r1
6SqHBJKElif5UIxQzMoJ1MK7/Hi746YFRf7b8UkWtUVHrNlesT8jaU+Fxx6EPWy9+pl6r8XvBTBF
sYDwOyFe/eiuFolWIPU2joGmydVuNzbYC4iaUCrlFz6JWte5Rxnz48DTy+rWT0PQbhjJMAj9QGJn
OB7gflwl4Pj+U5Xp8GGSZbGRdjI1rj0fNg5vgibwOdhmUX69Tq8l22T0NsyufghZck8sRHkclJ7d
ySPeQ+pm30e+xTJk6roWrPH8SPpGMQ4mRsSIqZogeCzsvVbXXNf3wZPLsh7QfR9c2BaT9olV+Vau
0mSa65jeeGxadUFORsITECp8DVv5EvD0tRP7Hp0BCvpv80udl2EJ/bSE0KI78LQpjr0PQdHbXmsy
vOa1YJiVdCmxDUzE7V+W1bO/OWTaelMyta75LCBTMkd5ZgVSJzU+ARQ2fMqmut+HMwt0NK2Datu5
G4BQdmwGFt7+qRmmLUoTw6zqSFoJxmnQfMMwzWC/gp37nkr/s93bp9t2NzWv+erkgBWgglh50kik
dcoOIoU0/0l5fr7dvsHyOqS2hXZ8jyBcJiiaFMujAu17+Ij4P20BOE0f0Dw2dK0ZhGYzipE8mh2r
dvEPkF7fCvYm8/wfZ1eyLCeuRL+ICJCQEFtquJMp29dTuzdEu90WYgYx6uvfqbe6rbaKiNqykFAq
MzWdPOf6/U1Mra3pYuDXkMrCjB8bUJo+znH209fDr9v2cXVwHdabDuo+ruqNreVlFOasM8MTuvof
NMo972vfitpJtKpTxkfUrkNwCgNKTyVpw+PchNvD7S5cM2CFLpcDY4znKGirIBqZyFixf8AVUIw7
a6KrfSt4vQZHZbDylZdhC0LsdkDjYuJ+J+84FlwbPttoFg7hgFo2XsqPgek+9UAgtfX62PXqUx1X
H2/byEFlFtk42nkB240aNPY8oziYajjNQ/RjHqqzl8V4HPCGlzpff0QyBkIy8h5v9+pwLhtdO7fC
8EFN9UVnfnAM844eB4h84cp62cPrXcPsv0f2yIbYLrPpiLru5fycYeOuX8BCdfKI/NBD0fX2KFxd
WBEeTXMF4XuK+Qf3+6uIUYID7Wv5sOQ5e91Qh3u+3Y/LWlast+GmBiC0q0tQoTAwWIfpoPkUgzSI
RHIPO+HqxIp3xrdA12EHAgcyfM394ZcEG87C4m+3x+CIFZv3L8L+SPUKR51YL9Ox15M6TJCN3AkW
189bkV5UAg+iCyZ79T3zmPmT/zxOHbgUspbsTIJrsq1gpyNhxVaNoKsM1CNI17+L0nuvGv6hZcHe
kuoykrXJlnholbBMeZFFiGeNojbRd+GJ/NPtObgunb8JCRt8m/tZ1c9sqC+9nL7GwocwLyEFLhcq
lC01ZgYVQb88VGyJdwLEMS02HJdtSzEVFCTJ2xDKDwa62R/Bp1seSaz3kBWOabFhuQM3TVUBuYGi
a4g06zxl0XSEBvGHsZzvHMW16zcr4WxKL+fgyrtgC7scCxbWTyyI8yPvdsmqHRNvw3PpADnxCgS4
l2yMgDVspvqwFWKPp8s1DVZox9ApAx0c8sccjepQs+2vWTcNpJOnP247luv3rbW8qbcqFpnBJIi5
OHgcks/gC7+PRCiy6d58kLOXNR+LSy6j8aAWH6+AWfY1zxR4MAO6sx9xrLc2LHcAtW7YFAuq9+Ps
1EfdMaADIDWmTKY6PkX9noa5y1ZWjG9bIBYS+cWFFj1iD0Uahw0oiJ0s9f93/N/EuI3ALaohigYG
NtoW3IUm908LGQ4qeG34aw4pK6/7Ucwr3rXjl5Uuj/702RThYcy/dW35WAMeUfTjwxbuIMIcY7VF
VaPBN4PwcWjVYxU9xyqq3us81jtjdYS+jdjd5i3vtA8+IyHFuYTAkSDrCyvHR6juHO9ybBuqi7ci
7he0AMt71g7s0PPeZwcTDvQ+AdLIRixeYU4d7UAplIXdMeLNWdE9rkyHQ9soYGVW43sc7Hx5gTss
6JVXPlHFA+MC4IlkJvN49shsAHAwdJTZnRa7usKbZJkb3m51iWVSBnjbzYN3AR6sb0+GY/kKrSyD
xzXNvWCoLlOGB9xBqPHY00IkBIUGp3jk8rAMuTx0KEV+uN2jy3+tbQWhelhLhelftlglWeOvL6sR
2V1AtMiGCXu4yY/GogOnwaKDR85kcwrnVt31dhDZnIN1D3GuHgfQy6brpzqOIWrcDXtU5A7D2EDh
WRho12246tXlRh+FjEyyjnjRucvsNkw43zpQabfYBhXt8hQG6+Pk7x2bXT9ureWodIgK2uPHB1r+
1OAFroPdTagjH9lsgAEB+KavW/w2lxByH55brh74WqTFnWqRkY3i9aGAXjLwUkJxSuUH2eTzAQKF
41MMhrXP9xnfijJ/rBkF4WN5KTWXX80AwpwEOpujOd7XvhVTPACbRagydak9TzaHeRu0n/gsQy3P
7Q4cee//wKI3GUjQeuGalcVF5Nk7oNk/eLp+1xG82E7T2Sz3Zm5rHY9phZV1zEAGR4CALbOpTnK8
xe5YybFls0G9zeSXPo4b1w1hi5uLUD3HUflLocDytpFc7V9z7Bsj5agFYjKK1CUH4SOh7c9FyibB
e9fO2vx/Bb3f7ENsDK/KwbdZRYhhsalDyNYlyTrsq/R8MXH255WMdvKqb/7qHTcTAcVHDuEU/KpJ
9eX2AB3BaKN8I2pMXA19eaEeE38FZZNVR6EYfV+YSXzPOPBB96VxG/S7ADcu0WZxMWSYkq0dQVnR
jdFdMiqRjfOdi3rx4pypiyQirw8TaDf+NNU27h05HXay0V6MxIMp1kpdsqiTh57pnyBQfy/a/Ifk
0c7C7Ui6Nugrmum8yilWF0ZJ8cg4aJQ9Wv+8PdEuT7bylVzBNG5YXFxWPX5qG/m8leyiKrpjf4d9
bKRyw7t2HQlREDKOkm3wXgIefqgLehjDvZto1wismwXSSfAxCtx0L1t5Xmfcuq1F+LfI9nSvXO1b
mYrhLbOJJ/D3enXMoHEavLYr3kj0HO0c/xzlhpENWS4MX1bQTOIuPQ7CE2F+cNFyMj+jjM8obvTy
B6CBh8MAxER34CBaOoykh5DBVqmdfONwMRvWTKZZ1aC+wRnR8G8eyV4HUt0X3zaiuaGbGDnH2bxa
PUBNZzqdIQe1nm67b/z7OxkbzVz1PQS1ekxOo/E20JL+p2zUj0pdGWbZt8Xwd0Pn/7lV1dfb/Tmc
4T9Uh8t8pVHCgSMcWEaPoMiYi68Zbv74qZ/1wne6cc3H9fub9WUhuEX0pg1Gy9o/TAkWs86T92nC
Alj378ZrSVlez1JBOi7+0qHkOGGM7DE+uQxk7U+iLQ6XosZtQ9z7xXkBqeYhbvjfS8/3CvgcKcVG
OItgQMVOCEWNa0oJpuGjP8RJKeLXDIzgyX3TbMU8NlnrJJinLu0KzgS/Gc5cyPej7+88GzisZGOR
pwVgMdViF9cq9uzH8T/t6j2yaA9X62r+aro37gPlU7ydxbW6TGaJHphHzZFMWXBCVWt5vm0hxyzY
yF2fBSA2y2AhEKWf124+0YJ+b7iX8iy47/hoC6xGJttwSjLywqbwTNvwwdtjJ3H9vBUBNOPM5Hh8
uhgoZAH03ySqYg8LdlmQ59rJ6q4+rECA8EE9VgpKXFBxNUc9jqj7mlaZXIk/DlnJlh30rONYb9MG
Cr30XlRlXrqF0P5dy6tcHGX9mfG4fo0EG49gXhCJMeHenseRnGwkIlBXTCMCvbRi/BOkmD+ACOf1
tlf9vmlu49LKsiEND1cvneciP/Z9Mx1b1e5cp/1+RriNSBPDFHMi4aJIpX/UOu/A3th+yCfvK/g6
dgLbNYDrqepN5NGOkaKng5cuxZYl2UCCpNbBngq6q/XryN60ngN5vw5b46VRHwbnqhn1CXsTvbNX
+33W4LY0LRsmmrF5zS+0Iee6n+dEi/mz6ZfT7cn9/ckSZdv//vvSUF72+ZBfWD48A758nsr2oQ69
TyAj+jqRvTtcl5Gs4A7rnsqZLPmFLL55nLU/HQUT646RXK1bYd3Wvan9AIMY2646TP7QHeX+q6ur
dWsvG5qhwlEbEyxQBPatBN/oURCe7eDzXBNsrWrF0Ad+MRdeKqFUd4QjfejKbjtOm78Tvo4Is9Fn
MhLRKMcoS0vZffCaCUUP6gT4RpHM/t5rjMOLbFB8bqAYEee5l05B+W2V+TuxdI9th8u/Ubx63XDX
ewZo2v7trOtkCF/nNr94nDx2tPoW6u1FNvWaNHmmj7lQX29HhWPKbRZK0cmiuWI5LsuymNNEqX5s
4sA/3G7dZa2rK7zJGDF4dli4oHXZ/xjZz039IEEajOI4Zr9u9+D6/+v3Nz14waTyIcBuErtgEMvQ
R8X2GKEdByNuQ9O6OaoDHng5yPez6IRjZHwKfEBLa1zdPZce6Dhl7PcfhiqeQQfbFCceIR6nub+P
DIzb6A7cKfdcjhK6U31QPWWFYI9BPrDjbdM54tGGcQggBoVfxV661oqDw7IGMrGslyOQF+3j7S5c
s2Olq5FKmuebzC9bl2tYppjPdMXt0e3WXfFupauNN8G64Z4TCCHxPDfjdMxXkgZF+yLFuGMk1wis
pAUqgaXrQ5FfhK/w1jfXwyHrIG99ewSOKbBReLyR1SK9EBNc5TicvnYgIAzNXum/499tpd14WiJw
zAbykqumTuRIvtF8j8bs9/s+bgPwfOCZYq9E2ysrHkG88x3P6bgsAAqoiJavI/NeIjE2O2ZyTHR0
/f4myKeF52UoJnkBjqlKJqTZI25X+yPK2oeXBXdgD7enw2UwK10VoOJcy3CQl2gLpgODYhjIgP0v
9zV+7fTNIMqSV5JMjbwQr+KJ14E8ZRpRwX27dZcnWduOwCPdUK8w0Tg2n/1t+kawHs0h2zlOuJq3
Alm2cd2HVeWlOmuKhzDo6pdY5jEYEEW/c1Pj6sKKZgHB5qX2Z3lp4vhgqLrManwH2vOdzYHLYa1A
brGzJJ0vsLevza/Gaz/QIvhZMXauzfI+D4aP1CzHu+bCBq+h/j9eyoB46TgMXTKX8gzJ1Jc1X7/e
bt8xFG6Fg/DamI9VJS8UHEKFHz5lZoZ4PFWfor55LPvmQS75zqbNERI2YySZgq3IKhKnOd+SrZgf
RRDvRLWraTsgqOyKFq/cKaQ6/jBNFp1HiLDvnEtdjVvxUCsxLyCojdOoCZpDh0f041xXe4WXDl+1
BWoBxAl7vKB6KRQoTqKMvmWiOhc+6pRvz7Dr761YqEkJjdpu8VI8sURfFE7PHzyuvT1guSOf2iSR
m1oiYQIvS9tYmoPvGxQMiKk9+lu/HZZ2TwPGMQobsSZkLGqvw34cRAPDEy1ahfOit6fm6mr9Gh1v
8ulkIqmqCVFWD1NGDzhtrec2rnZrZhxz/J937DrwB1PpOK0hqBFBC6Sf1rQ33o73O4LYxo7MnJIh
xHMTdl/isVNzsrbqsfPWowSHstICgHCyk1kdu3Bq5QteEE11gK402Z6vAKI599Ox04fayx4mz/t5
22ldI7oa8s2E9L4uBr1RgeoxPEYNkXjut/g9b8iW6ADkzbn/YPy92Xe4sI0cXNZN4mXNZGkODyiV
+pSpvE4C0j5n695Vr8NuzLYbISiKDjyRQt/rgJjkCTg4H+jWnPMs/wBwzl5xrWswluUgjNuoddqy
NJr6cyOLY9ubP4QSaTPv8k843Nkm+WybfowLn8Zp1kXvgkKfyZI9AE395fbku5q38u3YeLlX8yJO
OZY+MKwClqQPfZyrPJlmGu64mCvmrW1IHC/FkJMgTudqHQ9tNPwj2mXvPORq3Eq6FJf5wRTNIs1I
zvkxyOmaJV3TtV/vM5G1AwmGUOctsEhpWeI5LRtk9gj6UHb2A13trHoOj7XxgwTnHzWMPE67Kr7E
UoH+pmmSPsw+XHcGSt/H8cVtaODGUAs8V1OWguwB3NrQWJDbqdFDK3cG4nAnGx1YxB200LI1Ts3I
+6QfSv+84ukrWSWqtW9Ph2O6bXRgRLKpCiEZlsppfR08/w9wTu1smhzxbIP3FjOXW4ESnxSPmo9Z
FP5oATszvoac753xZrN4eqiezuQ8xKlqmjMNep1A1zlZkC/u24LYeD1jMtLSrsUM5EN9GLpKph0L
9h7mXfNrBTLgN005FwXSN/gvywQadG2BCvMagF0a9XqP6Mu1JF3n/s2SlKtet3MlRCqCjgP6GT3F
dMMqRJ49Kc8m1o982luRXEOy0kfGg2jiHcXtIy1A9zH3vuC4+u2y/Dkso4Dt3AC7urGyyApSNCon
gURbdh+uGSXx6uBDX5nXu8LCBgdizwZoYwTHktjXJgEo7hM9D3u4K0eCotYyEdKsXltc1MJI9aFY
oz+IkZ+umyxTLJe81jup1hHb1HIvMahgyoceW5HrupfUveYkobkXfb5tJJdfWXNdh2Wl+IKtzuxX
P7OBH65XFIkIqndlv/xgbfHQd81OnnJdQ1JrxjMUkvjVUIuUrOp9DyX4eexOXpcfUbf2BcI1R1PU
/0cpKuwc8Wq8068jidkgNg2hFRbrEjac2x9FRnjCciwo23BGmc6H23Z0zJNNTokXuFF3QkSpGDSH
nqJ5QN2cPt5u3DWAqw++Cf54kQv1gUZNy56/mol8+j+FdsBBLjOw8NN9nVw7f9NJOJMVpLjwhAg4
r/MIzGtCN6gYrYMiD7rxyV0oLChj/LsfKJATosPp6gQTLhX6vp9/Gi/sv98ehmsirt/fDGOOfUZC
2UUpB7QhaZqva9ztvHs6EpYt0yqgnUlyb4jSpqi7ZKH9h02Sd33Z3emnVqzjoRWoVxFE6ZKzZ1KS
Fw8pvmmj17jWO+u5yzpWuIPSDvj0goh0gozjn7Sdgg8q2/YQZI5kYrNRclBxgfELA1Cx/lj68UNX
Z79I175ekcd+Czzcst43EBvqZYqZdFmGrrjCSpvl9Yss6vuIy7mN4lpoCELKgkdpz6DZg4eqSlTg
BGXsk+5ZtafC55gLG9BVKdxUbNkUpSW4LD6aLAgOFci/7zSQFc7CVH1s6HxNSKKGwu+aTLLLT7eD
7Jp4/ouq5TZ6y5Rgt85Aq5/GV9Jv6AM9FKT9WTfjGcLhJz3vaao7Ii6wgrlo82HgUcdT4UuZVBz1
gT6qm2McAe4biLWKM5XPZR7V6KDwP0VjMwMAJX9sW35YIvrQMpRr3+7INdlWbJeT7k04cZaWUJNO
43IsXv2+aXceWV12ssKa+RMhY9lGqa6LYkxCpuvvKvbbnygmG/dY1FxDsFbvCVTyK3R3WRpWnjxe
MTjnqq72eBYcBeDchnKV2ZivYumjdJbRS6iKX/kkDmAR/tgG/DVaaWpK+oVP889+7X7enpTfgx65
DTqe5pZIwL5Z2vVxe86mNkxypaejiUJz6PwgfAnKBQ/iMqxOTbXkO07nSJM2Drki+eCHWYToWYvo
0zTQ7VhuRo/JKib/yc/Kn50O1hPqu4CFvz3S388dsyEpIGvzi4rXLOVVU+iDPwKnyLOQ7RXiOBzQ
1tNFSa8h0BpgaUPN9JqPxPsB2bAykY2gO0NwWe3a9ZuFXcnAh3OHPMUTxHgCPusxHuv3WxidaY9i
1TAbn6oqOty2l2s8Vzu+6Qzoi2CbzchSEHQ/1xDvwRnlvZzuK27hNo9fher8PkAld+rrbToxstEn
zZbuePvnHdtFm5+vBAMnKpU2TPYXuYGKZvFyAPJE/ZHFy85FrMs+VsKZPcr7sg5ZitqKMWEi0mez
gS6zhFjGfQuYjY6TQ9MNcwCXWtZ6PJOABOd4kuGON/1+AMwGyKlZhcQrYuRjz/uM6vxUbuQByol3
/TyzIXJTbCpZ5kj3oN31ky6v+sSrfH6XdzKbr23ox7ybW8NSqT3/mJOQPsXLUh9Hmt2nWshsxjbW
r+2m+MqAccG1laf79dDJzd/x0N/vH5iNYIPEDAie/IqlPdCcEJdO/cZrkpFO6fUWAwjLncs3B2Em
sxldt2YeWhTdoCMKaVSohT4a3XyRMpdITcVnT1YPqtsOwzTxJOT6gQFTCiTdOYjml3nIX2tovzfh
fdrXzGaAlYbhKaxhJM3X3HvwvLZ+qsTMkr7W68fbse/yayswI1KqkWSEpNvY/UPC8H02t+/XXt91
umL/4YDVI+8CYUjqh2r5vkSV/rbW8/zj9s87Vikb9gY8+tIDxB2mq+y8Qw1sbzIv/V7Fn8PpbMBb
iFK2gNVemPLRjAC8R69jm/8jhrpJMn/4O9r2kHWuYVx/4M3iQQcIIvhLH6ZULSP4nskzb8xd9wzM
Rrl5BA95HstZOnp1fi4WXj3GA/Rlbk+Aw3vE9fubPwcALQPDLFpvMAnVjKvecvk1Nc2ft5t3Geb6
/U3zE2NwH96yNPO9f4ai+F4StnN74fpzayOf5WBgGCr8ORHtF7JVFxHMYzIH993DMUH+/eujyfKm
yxVJ1yYMDnmeq5cmbujpPsNYUVtlUDcvwo6kI0RBknIIxwRyfv/cbtxBDo5t2L//nawN6hxVFqTA
bM9H0eJFSJVHjcqkcETpTU9AVsfPZm6/bXN03tbqmdfV3s7z95sRZgPDoIBkgLVuQzxtVh+HcTxB
b+Nn24RJDEDdfYu5DQ/rJhzNwZsGxFwYL0kJRokDZ0olS0f3rgQcrmujxJiADDQDr24a6bF5oAOY
CSkyx30Lug0LMz3K0nS8hMCmBD+pqsB5b/7GffvrbQ9wBEd0/f4m7gbVihjX30EK4szlu08wCyRS
4s8mFPNOIa/LPlZoD0TwATsekirfP/Km9A8VYmTHPC4fsoK7HRflZ7KB9rBpnho+JRB6xT0xKoo8
v7rrNYLZOseo6GkDoG6DFCTwH3AX/ZL73hcT772puOxjRTiZlyKT/QLMME4uJxBBLw9yGu+rDWT/
IWnrYxVvIYwifDyj1GvzV1F0O4Zx/LkN3W2BDkCtZh/g5oL9A6jca93uVWe7mr4e9d74ZUOWqEMh
A8HFPKqzA+X9A4L2h7t83oauiWGYweK2kZQuTX9UCqLP4LGjDyrv73tYZDZ6DWWssuhLSdOYNh+K
nv85F+O323/vsowVsR0FD9A8LiRt9VrhURHCRNvqTzvLvCOebEHjDcV4QywqkjIh6y9dLaPT5rHp
XQgq5jMeMH/dNwgrbE1fRVvRTgRQy0E8NZoGSSd2D0EuE1kr8tovuqpNgKQ2VgJFGFe+2LHYsZCr
cStcQ7rRvuh7LMi4VjvF09ydV97sLMiuxq31ePMHqOP4aFzLliV5OD3N6x43v6NtG6mWd6qOxmBE
tMYqPGWxrxMm4/tuMZlNpIZzMiggputpeaYsERv71czt3unI4ZU2EGoe45qbgvjpFvXiaaTtn0zE
06nZenXw1d5bmmMttKFQUksl86DzU9YADqXoOZzCU5OXOwd/V/NW4OYgB+pIU/npNIjysHrrkHjK
vwxFeLwrqGz00zIQ6DaxzOAaDJIvydJu68s4rdnn+5q3YhbazJkIFx/mmbqwOOle0ykBmCu+LyfY
JGoAFM+g+INGgbwycB27qGDbo+r4el+ZA7P501pcHtApzrY0RH2zPox+r6oH2TZZvbOwOCLMJjRq
Qi4WGTQmnVn190Tzv/o12rlVczRtIxZGoK0HYbRJa93T5xhaPWAnoeuO57hc00o7/RhAEXaNTVo0
TXUiIycHihz9mDdm2unCMQAbtdV0GcCYIOnFC6mncO9IOSJ39xxz9cH/vjqBi8LaLsxxvEVrYFKF
UiwsKgUUbtqtOa4g2nkUvr8eDGcBFPxEDz3UDuJbQ8lfpokMuO0pIxToMYqLn7sCxcZ1+bUMpSKR
SQEOHopkXCCkWdR1c58r2Jiuzsy9EoUyaRmIInhcSh2GBw5KgD1IqGOqbGIcvEVBYKtd17QIZyQq
XB++rLiVO91nHSsNSjLkeq6QZStUUPck/LMHRfeO5V3nWRsxJoMVNaMlcgj0lPBmKtdUhdHpihnx
IdCW+6FOOl0+L1H2SZYo0ixAneDdeRC00WSLF0QdmGRMOuZ8no9dLFcfTFsdmXdM5wjT/4hCA8hX
6g0x5AXlOxA7PVYhapHIvWdNm+4t3syYq7g1aVWaXzUnJ7WGv7S4T7iQ2WDzyjcVardz/L6M+/NK
2uFcEGU+EYB2D7edy2EhG3A+ZXPTdVln0nDW5hxC/Ps8VcQDmmj753YPjuCwcebl2JO279FD1o/V
qfQA9yhRKrnjwK7/v35/c+zx67KL+7A2kKvwxnMRD2ESDs18qFHHvWMix17KJmhb5roluoJOqkem
9bia6pxHhB2mdgI2Y++I5bKStVfYaK7qNq/XtFx1edBUBY8jnp53dlKu1q39ve8NdeavFSoVSJv2
CPnjGur7KNOZTc5WEWDutRFLSrxcfhyXuH3Am8redY7r162V1mt8YGoqvqX9sHo/DG2yb1zrvX2y
o3UbztYyEdbEE1tKZUQPmOThEPdQALvL9W0gGyTkwrYJ+jlF9WZw9uqKgzki2PNLh+vbdGgyNJQ0
+YhJrfpBnIaNRx8pwN7fNRfsPrZUZiPMMkEXyCioKa3CSCftFcXP+3oHauGy/vX7m+CVY67bFaxS
aVuQDqTba54imPeoHVytWyFFw6XimerHVCytPCu4/2NQr3sYC5f1rZBaumAD4IXrtOf0qWzMO5CO
HL2t3DGNI+kQ69CsaUxG04Y61WX2c1HdZ9aETzTUl7jZKxh0dWFFVliv0ZzhjJVOBV5V8vDjMmyo
CvDO4+LvnFAcXdjIMm82qC8ho079bn5po+2iSHHoRv5U9rv1zL/HMjAbYLY1Q8FQkIhhzNV21n3Z
nAjPydMciPCdKHuW+IUKvhd+fR+ZRygst/UiUN6t3FQpLbr8nI+jeDCdik63k4bLZtaLVzUHOFTn
sBk1IkjKrkBU58Az9NUoTmDdqndWzmt7vzkB/IelLB671YwUop9tIR5RpsiSqib9w0b5ABXXKW3k
HtzEESs2xG3jrVStqYe0zOd/lgw7WTTd8j31d5fFrPmgTRnoNgr7dFvDT1lGZNJqjRLbuPyzjZqd
aXFkE5ugDNTz8Rw0CMiy7rpEzR5UiJEad1p3WcjKJi3osDLPmzEZuKXxRvlSSSOSeFV7xZ2u37fy
SUC3KhI1fj8iorvQGMrysdxVZYkdvmSlEqpLb5XjMqRAD30pq+WlbYr3KOF4ULw4A8Z6ntoWknHj
x9sh4hiMDW+LaNVCgjTrUggW/Q1kC1CMUXfnom0D2SI9TFzPvE8BKPMesVOVD2GN98/7ft2KbuoF
MuNE9Skp/L/0JrdkRaK/s/FrgLxZT9cON4rXq9a0GzP1LueGF0lUhv1ft//d4aQ2vdqWrxETy9qn
VBMQVeWSQ4obIppllVBRZGZn1+RwJptibYtNuBkRd2kr4KDDBvngCAiMo/LGJi3NEJ9JJczRl5EG
dC0Wx/tGZ20XUC3clgJHoXRdxvq4leGvFeU5FBqOt9t3ZCkbSeYvU4GSvrFLTdMl3sLP0db9pFn1
TpJsZ9PgigsryKOWkT5uwhZdgLJz7S9ZnX+7/feuubcifFvXDcQeZZf6i/gEvNcrON5+qD7aARf9
/s9DG0I2QCRzK6qlSxfZfV+F6pPQC/cKaX//76ENIOuo9mLG1y6dvIWc8q5cEw7owbltzX3b5DCy
nGdU/tzHC61TQJ5ZwjYA1fqI7j14ugZgJY2Stdn/zxKp8bh/rnX1oawlO6399v2e2Q1thFoJtuCp
8oIWFbQ0T2LdnYLWR+lSf9/qGdqY2a7bBGEKqpItU/HjONL6STLx+b6/vzrVm7SHTYsG9RUEm+PY
O6/aHL2peq19eVeRTWjj3kABD83KyDRpwcWfKPKSSb+o19u//vukENootpLXGXA1W5uGgnxmFX9R
oXqZyDYesqJ8uN3H7zfIoS1l3gJOjCefFdtVH+KnbVP73/BoGR4hKtIkoLJqEoB+p6/VFhTH2z26
/NVKFvE6hX5FeJVyiepcb8lJ4o0ZS1Z/21ulHYOy4W25aLesIXGT4pr8UdL1NTLmO/Pk50315xFU
yDj9fbk9GkdusrFupCCoVxe0SrXSwakZcC3ujdueEo7DVjanm8zIWmiwJqdeX77zW1ShRfKJBnJn
SXDZydoSmALaFsOE5lfcFxwi8GqnWtfkjLpjaMjwvEkEZ/ySDfddtoc27A2MTBvNshbXTKH3eYhI
kdDY27nGctnKyrJ+zadABrJJAfwsEzxaPEd1/2ygtryzgXJ1QP6dSRjuoVewAGEZ4lx/9LTWT33m
s3dcF3t4Y5c3WWv0VdZUZkK1KY0HEHbHE31Sq2/uW0dteFonZ7OIsWjS2syf5Bh8Hb32fFcY2OCz
vPUNLgbKOl1JrdKtnbNTsdJ1x/KOetbQxp0V5bh22aq7FNos31Rg3k06/zsz7fuwKf8qrw82eFsu
egAISuiPs+Xr7VE5ZtzGoglFI28DeBj3LKp93kYd/5jByfBeA961MzTHjNuAtAV0Ov7MMlTjAjv2
LeYzfLfCVorsbCyvu4D/HuRDG5HmD5IA8SbadGnxTO6p/JOsh2dFSrBPBu+qud9T4XAsVtF1gG/W
Wa+CFjWp0dG8AmEeVcN588kRUNGv00r2QtBlLSsEReSD84vFbTqozEtwF6ESKJs93p5t1wis4CuH
udMEt2lpuWVDMgZsS3IIJKK0deqOeprZfVsGG0M2kohq5fVVanoo9rxU5RR2Z+rX/Z0+ZQPJBsDf
5q1rqrSq/IdonD91c/blLhvZBJCLFqSk7dKkPUhAE0jcXipmYpRs5u9HsVdG7phlG1HWLrOvuxZr
KiPNog9eEODVw1uK8fPtQbjavzrAG1etp6pEDSh2IKte5sNUbho447E83tf6NZm8aR1ug2KajVRp
OXf9Q1uM7WOkdwksXf9+/f6m9VB5LK5H3aQ5ZK9XkEUU9f84u5Lltnlm+0KXVZxAEFtqtCjZzuBM
G5STfCE4AJzHp79H/8pBDLFKK1d5AQoNdKPROH3OfigLR67EC0PI02U7SVva41IP6sLCjkVB1/o7
D2DNo1Ok/91nH82H/YQ4BToQ5cUpi5+B51iRSxL3vnAaaD7c+Wp0W47B1VxaD2Qm+dZ3umwFoWky
jpa6YjOyqbMrdZlSVe2QjxUH0DM254SrecX+hiCkw8oko5Azah15IVX34AC1Nvn8ZzuxrT/Jz7cX
wDALHVvWsXFOLdwTL0OQ/Cf7eessw7G16pUsw3Di6OiyNqvapgYP7oVb/RadJucyQB8k6bdpM/7i
XfDhvlloTux0SZAkUyUBVcYjV82O16MfVCcrS23wM12gs6+tdknmUV7ANV3hPVfOcx6xolwjZzBY
SQcfiDYpApIv6cVCY+IBHcXLzumhekAnW3wueys/QSp+LX8yTEZvgBfDmEK7WiV4JmUk8ix54im7
j3jQ13Fygxx4g2dedUnAJR/3RQnxF+7fmVYQLasfQrUEeIlArM7a/1IXvaiN8yPM6g0b5F0IIEBv
/w6p9YA7XD9XCNhsVFtyzeaVIsnu9j412F6HyU2qQAsk9BHRwOmGWxZUdJeDImUllzD5shaR+pTV
YNrscVROEBgdJkiqi1fWdK93/XgdZpYktegSNRaXUsZyBkWfxGPTSqQzecD1UvrmJEvVYtOSV/ml
TP2NJbytyOheDAmOGjwP+Pdpx/g6fKyf+wxpo5NdVC3aqKjLKXLabn/bPoZorYPHLJf5fU7H7FJW
ICcibX0uimlLZuslcZb77rU6MxhdILXUL0566YvqgRD/AHrBQwfMw+0pGPanjvFC6SWtWjqmF5nS
vorcIB2KbRb6ag0narKR5sGMskDxuU8vSSG3SjZepEo73SyDr7bLTO+DCfo62orwbE7SqUsvDlR1
NoWTBtsGz7qH+6yk+VnHixBUw0l6UWR+AHyo2dk59e8bXEejzu04Va0Mkgvhw1NF+iNvl/q+hEhH
iTnA+3K/8BJgUQe2UeDG2FRzvYaRNoQfHSCW0yFQA/o5L9wrDpPlHCe3Qo1qTb/csDd1dBjti566
ACACQUdeeNs8Sk99u72gpl9+/f+b6MPBXIQLCxjqijE8NrP/QL3h5BbWr9vDG0g2fB0XBplyPrRJ
nVwGZ/6RqzZagiQi7Ws1v1i1FwGwsekF2OHx39tfNE1Ic7PKm+qKl5Z1RqvwdpTtg0eqTTKrlazO
tBTaIelaoz0NIYYvpyqLWiGGKLPstd5F0+ha2l5ngOFC4RQeIJT9Sc1jc+RNupZTm0bXnBdP532Z
usw6E1s9p/504X24u211wyGmQ8QShc6SZHKts0UcKBGHLdvLPPtMLDFFLhvbbdLzlYTXMAsdL+b2
YyK7SiQX6dv8qaOyBHA9VSv5riFK6yjl2aKjM5ckuaQU72uOmr75Ff2d1cPW6YOV1kXDFtUxaSKF
y0kAwy9OoLISb9uh/6mDQtASiWWp7zvPdEwaEL1D6PSjdU7GpR+3AicB34b+nfqcvq7P6VjQL4KN
sJkSCuB7KAt0uCefb28nk4U0J3amwUmmtrfOeZbsr07ciuSZ9v1KpmvarZoTC14S4FOwyG1Z9pEN
AZKIWcW3fuE7m3LAAUAqcl840iFqvtcGHarlOHdo3zxB7kQcxnSx9mTo/fuS039I0HjPVNe11llN
ThuFWTsBELXGYWBYCR2cJnw2pJaorfOSi9hbulORN4fSru9L6nRcGmedl8khY+eFBWh4409yhJ5s
Nt8XrXX4lj3OUzAoHJy+PZ88GvyRrFlDlhoihY7Xct2pTYNaWOcZHSGAzp8gGSciv+7iLlQrsc5k
/WsMfHM69+gfHUky8nOey4c8CQ5ELPsZvcK33cwQSnW4Viuo1w2Jh8Ns6fGQjUa1o+WVa3At0+ia
l0GqUtYoSrBz3STNduKsiWoi1kb/3xZ5p6Kvq0n6BXalCypoIDPDPbQ1tsGQ7wp25L0dNWUdDfyD
E+bRXC0RG36EXn9ifrLl9MkNP8z5a8D3Kfjc7zOkdrJ6rKpR1VHsHPL5ayf4s+cFP24PbdgCOozL
77qUT5AJP2ei7E6hZB3IFER37JRYuxoadrIO5ipAOhgkOXzcIaONy2HlVdx/sgJVOJ8AkoHQR8aH
ZnfffK4x+c2WrnzROrXn8XMxqQdrtB6WrL2E09o7vslc1zm+GT6pPZ4tkvHzQot9K4pNSOR3QPv/
3P7178OufB3dVVE0bkLpi59VALqbTKb9scdRG80jYXsK5OYOBcVsI1Vob/BSt1aa+d+p+u9mB675
72kNxG9DRVp+nvwUnLwfm/kbH9It98a9NVhb6F1sBBHAb1fbCam0BC8ZKQ75tJfgRGvmiy1+eAGI
7pY44RCD7z62YOTsxXb0h+1tyxi8XQektVPVkNoP+Nmp7QM0PT6NyMRX3Mu0QbV0IA0KsAwNTXgO
lvmzx5Immixgyv3xa3YtR96egGnnaCYuZBgsKV/4GcweH4csfFSdfc7HNcCeAWOgq33yATWSgrXh
ucsbMBoMcTa1TwkY2YYMnc3C83YQrv15eyqmtdDCUVjS0nasnp15xvmDyJbl2zgk00qt7f3V8HQY
WiCHtpe1gItB96RWCS5y+TmV3jc+TSsHk+kTWk1sXAAjzq0gPJdh/zCGIq5TSfaJCk4jpGvvikSe
TmpGbBQMc7GEZ7B+7pKqnrdFYhdbJ+RrnG/vr4OnI8aSMu0sATL782CDAyJrWBp1E/l4e5ENV2tP
h4uRpQPTmN3xc5jY3xxhq7Ow+B/o3TUbu2J8C+RpfUxrX6EtxW9OXcLW4Djv72XvHzY11GgmWtn8
PLjDi+M+k/ETlArReaueLaB/6sZe8UmTATXHR2++34gU4XbuWLuZuGg2s4fK8W0Lvj8NEMb8HVRB
ns1KUbduHHbIBMoUjxDMO3hW/eq27jEri0uW3Ff9c3XEzwL2Lw7y3SkuMtp9pQGzn1sQYH8VU4U3
y3aWjXtXFQ13x79n5VrLKEXRgMzZGn/mSXFqveXLbYO9vxyuruqYjE2ZLYXlxmUzNlHpjN5+yew1
7K9pdC0As2H2PShJunHtCeBO7RrMSq4strd/+/shxQ210ko4ejnQcN0UJ+O04XP4y12m373VHGyf
9Svb9f0jxNWBRSpdgqVPqBt3fDwhRl7a0dlA8Orb7SkYhtfBRbL3KFk4c+Nk8o9Ay1zSWV6SZU0y
02AhHVzE5pqiEygI4qJnn8eO77ECO59lgHKGa6qNhjXWkUSDrCj6WkcaQyLmGcXBT2Smd10lXR1B
VHmqaDLFJnizok8L5L/sTYNO4CFiZPaLzX1rcF2bN/ll4MyO01Af3kXq74AEfxSke7FCd3/f8Fe7
vRm+nPIQwG4exEtLn6ou7SPUKra+So63xzetsRZQLfT6OR7q4DHz6IfBY4dm4d9cEhy5rFfurKYl
1txY0NKq/HJx47x03Ii57h9R3PdC4FLNicEehiZXVU2xPV4jtmjptgFj4MraGk5UV0ck2YVKgpSH
+OlO/tqFNeS+6uFz2lvHOqGbKaiOKXiFBs87Osz9dXtFDE6tg5QAl5bFBIKkmODJae+Xln0C03mL
JvmpX1l00yeu59+bTZVVruepckJgbdSnsbV/2IR8pwVdwcUbFlyHKSUFevCstnfjfhpipxuP87Km
KmrYrjrhVb2QYGbz4MZAf097iFKUj6KTdOu2k9jYE/btfYugeTXrphavNliEagb1Ms+DFoyE4P8N
qWetfMI0Fc2zazC7tXmgphjvjACTk8zahl0Y7qBDXm4V9NpXziDTamge7rQpZOtlPcedcPxIpckY
KRvNR/cZSnNugGbBuy/SKZbBmMUicJsjxAn7K4LMX/FC027VfLzzaQfm89KLbVs89uNwqiZ3y3jw
8b4ZaHcj1tilOwfWGJPBZicm5uHoEpXFTsvXXsMNM/gHuzSAXggESWOMSgQ5FU0rtuAqYCfqrwpQ
v1+HANP53y7tML9Cg0rmxUFxkEOzCbi9o9BvzO1fObM2tD2g6+y2wQwb6h8c00jRbtHKOc7V0Ef+
QFMUCVmzctMzjX51lzexSaZ2ULczJpImYL+waW1tciuUK7/d4HQ6esmrCdIXHythg3p/29KmRvGs
b2JWsmlb2t1a6mpacc256TAKr0jIiPiRdPsiyPwvaLVZPnpz36zED5OhNL+2uwZaHSVx4ryf/Syq
gdT8cVW6X3mT+l/Z+t8Kk6ujf1gNot96pE7sqkfp5MexLDdu8XUuy13RdJtEujtpfxlUvWtGfD50
8dJQRUnKopyuXZJMc9Rcv0Apq61BdxvPap4+AZzNNn6QriUPxilqrj+4vmi8FMNz74M9/VISGDD/
o0yczQCC/1BcGoprx7xJIL6CudKZ7NsS0m33weihTfP3Xm9SUgGSNE6xkF7x0V6abgdA/fAA5Q/u
rARogwl1yio69zZt5TjGkI+dP6m+A7RRCPnlrligg4hmcOTNIAtG8CTDRyuzXilL70vfdQhRHYiR
VNDyjNUYbrzBPyxqiBET1k6ua2R8Z3/r8KEMZLc1yECGOGTlM7HBwd31wQ56dk9I+F57r0+jFuCi
23YyxAMdTERoYaMXtB5iX8JRJAnKLbeYtQ2qpr7vmNRpoRzfr3q83w9x11xf/QLxc2zUoQ29l9tT
MNlLO+m9gnKvs+UYM1Ecen+/lDTGnyboINZWelGyxrBh2rGa0xOXV5NVO0PMekAmp7zhWzGRtVc6
0+iaz2c2ZaGykz4mAc/jKuDfe3tc4743DK4DlpoJfd4F0p84S9vyIQR92lcfB3+64suGdh9XBy1N
bQGkQAWmgNa15KMDKpKzg1vuBgkeGEKYG7xUdVFEfjVmGzsZVRItTidjKwjYileaZqi91lidNXMS
YBdYfXicljIBi/adFXdXhzW1sz3mSgUQPkhbEuEFG+1qafngAE5+ew8bjn/v6p5vkouqJAW10nGI
U7ffedJ+sq30RAtymvppBS9iMtD1/28+McADJUQE+pjRqdjJ0i42UzWtHfqGOKJrPsq+LKQ99GOs
bDrsZ5ZlB8hRFw9UTGvcZqYJaH6OHtQxoF49Ii667c6SPTgyQ8VXopQhiui0VyUHQ3HX9UMs7eKx
ot2HxC5j6aVoufMes5Q9MJ6uUWyZVltz9b7tWVmAdCYuCmcEGwLLwHbj00s3BeF2mrpwZckNi6Jj
nfplEXhNSdoYdJOPynP/VPl8lA77envTGhZExzcpJ8kgdQOvKCkV+6op+824TmhjGl1z6A7vx7zj
vIstfy4f3UoNx7wj9L4kVUc2MSZsnH0L8mBVAuo3iXG7dFO2u88ymjuLqeQebRDLZ4/4IgJyGqSI
0O9di7dXG7yTIuiQpmv2EfAuG+LAL39KOcmoCZyDBCNiwJ3fiZf/um8eWiof+rkb4PVpjHE9cTZt
Q8Yt4eTPfYNr/myXjiedEUvAMt8FFZIKNj7x7lN+dnU4k5MPrlUznAcDb9UDs6Qdt/Vo72//dpNn
aR489p5D2yEfkaDvUeBd9umCBuw6bF/vGl8HM7Gc5agKp3AtPIYCqQNoWfJIF/u+3a+DmeBYvcoz
mL4EeeaudQd/k/vcWjnMDJ6rN6/4KgU2yva6mIZjsRmGKpLJTFbitGnwa0x9c4xJ0ucW8Ct97OM9
Ki4DMm8tXo53GkZzXOL7Ik26tIszL7T3LR4BDmlB1tzWcMbomo0qUfZUL2EX15NSu5QP0Nxe0idf
8HSjJtAqNC2FgrXlrX3QVCfWcVPL4OE2Tu0pTge6eAfkgADzp2X2QTSOdQhSt9xmlurOoNscmq3A
49+2Gb01OkaDl/yPpfbNWtG+VFWAbr7Yzbpj4w0PdVM+zVR8uO0khmNUx1X1s/SLaxt7XDroUWho
cZxl+BGavE8Wqe7cEJqjp2gFgmquQGKG8s8jXlun7xMo719uz8BgIB0y1fmuWy3zgNtXMdgbdEdP
W/wPomKhx1dSc9MnrnvxzRq4IwERiGs3scQbqOV3p4mEz16m7iup64KNKURgXbtDOT0NFm+fOWOx
952x2t22j8HZde1EO7RlV1C8opRMDX/61pW/GsXWAF6m0a8me2OakHXg6+9wkWd11v8a22p5cGWd
Pdz+7YbdqcOMmA3wfdiAKDFx0k1WNT8z2n5K5+wHMIZr/m2agXY+Cw6KHDwuIMFTdRNl7vQkrPm+
na8TXJUgvx5FhyOorsFvEQUeFGD7jjo/b5vHkMLoKKM8SCE1wOgYd8qnEeg3wbNUkDJqC/crpf58
JEO5Urk1uYDmwyqrUtLzto3JvOfWBKqDon1tCm7flSU5OsyICiYG2aPQLK3yqwrYpU4JWXHf91fY
0cmuPPS0Sjecy7hP5zZqE/JQ5+5KJfX948j5G1bk/p8nZ7epgqCMhyp3Ig+4GNdWafR/oiuzMatJ
CQie022cAC2opFiDHphmpB3gXAU2yYGtjFVOQftWWlkkWz6v5B7vbyuwsv/t08xmEq1Hc4/nPc+L
8J4bHtScOzsqG/tIQ0t+nGy6BqZ9f2PhKePvj3kzG0oHfevx3Dr8qUit5uh2PrCKdb4GKDRZS/Pw
yfb7wWJOj+JZ0+cR8dL+J15T6hUvNA3v/j0DUFKHo5R2G0NRJwROxkI/IZ/XyJ7fD4GOTlUVBNIa
8nJpYhfyBEFklVkT57y3Dl4o8L4R+MHKKWRadc3DrdJS/RImYwz1tgoFJ38cD2IYoJfJxnJrgdL9
a319JL8dugxG08mq0GpZYVFa56TK0d2K3vY2VTmsoKgNU9HpqRqowtXTMjgnlz6CK3FbUO8J4P3I
G4IfIZ5sbk/BsHN1mqqx8PEiSvCVoZsiTvMfQJOCPfvP7dEN5UBHx6sFjReAggLDVxAcWAIRTZIc
0rHHa8wQeUV3rsm5Ho4iGR5Qjrz9UdOqaJ6v5mUYSuqiOruMEN710PET1zldw5Kahr/+/02yMKdp
kFA/qGNfVVJuQNHtTpEaeb+y7gZf0RFrueVW9iRR9S9lskfB9HdvuxEIII+FKlfyZdMUNGcXsgHj
bdLCHSWzlj0ktqd+wxOAFe90DK1ATvNC9iOWIQZF3FNWdF8CvkZWajKP5uG5i7KYmtshtpwrqX65
bNTSfPMSoBTy5NPtHWRwCh21ltUL6Lz8Dg8vo7Mjc3WWhG0Gv7irQu3oqLWRNCpVDE8thFgfkHZ+
KKa1t2lD0NDBalIJXpRJg3qQy39XorukBeIrmR6SScZZke5uG8iwgXTg2uC4SUDQ6Qx9z/ITdHlT
wVcCuGlkzXmLYsQDYCick2TyKeETauDsvrig01xxx5sKNSfOiUm0/8mWHJdArgDMDfdrRycKzaGU
IHyOwTNeTGAbEZ9HiEp0lRcxiLr0bbq3rAqFs2mfF8lKOmuylebGgdPMNlgX8riHBkTU1iGDjIhc
k0IyOJoOXFsSmnlOmV5Ht3fgINm2NvtvSe3n0OVrnc+mGWjO7PW2VXHK7BNYPD4x33qhfb6S0zKE
438ro0hN/w7TaRmMSnWApqVZxR+Fh6KiVPWrUmm9nWuZbsdCTYivGT0UfT+vfNUwIZ1kC8+Pqlwo
JNKLNjuqOtii3+vlLp/TMWtt3gYZqHOcE3eCz51XxD3o6lfitSHg6aC1zJpmEoyhffKy6WfQsXMp
1WVu+FqTuGkxNK+2eBUkKoFZZOd8KJvqSebi0ZbDBs6yzSV4VfLpkIiSbm/bypR36OqNCCFQZAba
+dSB4WOx5TOvIHBl2eywoLDsK/J1LOizL/ONWKaD69+nTuboHFwNGDKzmhP7NPnWq+jmQz+zw+05
mbaW5u0M3BgyzDG0n4FB2c8dcMTNKxdX0/pr53XZ+AMSNN8+5eggWIj30U2trwE4s2//dMOpFGhu
nnsVGjVDzz4NfrZvpgaBPTm2Ij2UvLyASO/59mcMs9BBbOnoDoo0mEVVjRERSRxmPSqpZGUWhgXQ
AWzN4FlosMfwbBFbX9gPUE1ZOT4MF3AdsAZohzsUDgyk7C+E73sxR+X8kpVZxCsBMpSVZTbN4Brq
36Su6DO0aqT72EJN/sVywj/1OL7eZ3vNw91Z+eA9hXEE3hGu0GNht5sxD3a3hzf98uv/3/zyZO4F
8atGxt1ggXLIDZzdIto1XmPT6NrdevFpMPY51FJkBXZsmjABFppkTfDPtC01xxXCHT0bxegT6/n3
wM0/elN3KOm0kk0aYqvOUtWH9Th5A/ZOV16ofBy6T4BAbAT/ipucSH/5OV0JQAYvJpoXQ8aKtcOI
3RPUwUPFyGlm3akv2KttO5/CsLjPi3XIGbOq3GZBX8YuYcMmZVa+6+qR7WzLkdvbu8ngbjriDGp4
vm1JBzMpDlcYqpPUMUxXZmmEHuup6tcKBIal18FnYbikWZkvecwaL4waFX4Ph/ZYjdPD7YkYNq6O
QMtSN+BWInG95iD3GkL26mV42Lk9uOnHX///xudUBlhQOFhZ7LaRw78BsjW1328PbcgtdbAZdUv0
O08Yeqzak7eUG4KWrNoaD9V9RKSOjjUjIRjYw7pfTm3e9FvoyGQP+RJ6K0eByTSaS0+Wm3PisCwe
+uzSusWfpXJEZOMF4bZ9TOuqncedv+Q05ZmKG1dKEc1FUrRRshT9l/vG11y5QC/KmNttEVdFax1z
DxSPwZC0KxvHsLo6xmxK8paRNi9jCKz/ALrlxcvIM7qoHic63fUm4egws8LisoCE+3ICE0AQze5g
Ry60nO+yjk6NtdTlgGuBXE6UL7t6yj6EtrWG6TQEUR1AVofShqCbpeLQ4S8FsWPZgXN5dsPHRpDP
diHvi6I6jsxuw7AEU4x7WmRNfyo/b0+kyagL0SxUQ++z03X3vgkQ6OZHVHOaIm4UAR2Nn0z7irI1
GheDD+hAsqmw7MZJKHxAlufSLf9I2X6774dr7ot+ohb6YQzSRU7T7VEXoBu3HVewVqbfrfluWIWe
H0LPEJAK/zdIzo9uat85tOa2kLW2uTP1Kh6XakRXfjEeclL3K9ve4LY6SIx2JJsm3IpjNbXlD1Ze
gTJWj3fvqGABRA5B+J+zlW8ZjKQjxjzRWx2DmU54jtsW5ZRG4B1deyozROd/CLG8dIb4MRFx2C+R
6qCAnNlRjr+3d49p+Kv93mz7DDJGHXMgfNX7iJ6R7CY/A5NUjdfENKoRpenKNjV96Pr/Nx+iaMPv
VdWWMSDrxTFsmNgKTubvmdutXfwNmZCOH+Ntmmd1C1MF8jebBbAT+8Hel4BqJu0QQQB55UgwhD1X
y7DTboB0fYLveFB/xkcatQ/Gb0FhXUTy+/aymLaU5tQMPffLDKrxOBirZ0LEh9Aia1HbtBKaT5c5
cQAqtvIYz6JHVzhQ2HC/LezO416nw8qp5RaA9Iu4I5C4taws2IGsYk3gweDXOoRMuhNVVVEV6ONP
oTs5Dd028DMaBWT503Iwkd+2v8FGOpQMMCnCuGDpFePznY7FkXbBoVraFa8zLK+OJYPMrSeLhaZx
Xo1/RpyVi+Pfl23plFvVAA5DK03TGOvwTC07j6ic1kqcJutrTiwhDuHzqk9jZ57+K4fmIXT7A86I
xyrJVm6AJtNc//8mTgg/c6glR+tUZSkKH33qbJ1qWmtHMK2r5rpJJ605WTqMTuRLpZod9fqdX6x1
+prso7ltWggoL0En9iTcJHkaqmyfEh51VSfO3lztb+9Nk4U0/22tuQhEOIg4GbwvvaoBsGu6tePG
NLh2Kvd8Ij71qyRWEOndWkpc3KRek/4zmEcHhnkq8ZMAINOTRZuP7ujKjd1BsJerdCPGcA2KYVhj
nU5LeWOAFvggiZcpLVAmBaFg6fIwQoPdp7tWQIeHLV0VLhPc7NR0KaB/hDtH8Ifc1xHg6PCwuQS+
tBdOeHJ4Bz2WhfdHyy3XevxMa6C7sJj9OsPt8dT404BkgnhRVoGjjXYtmKqKdnfbRKZF0NxYlY2T
j1BIPDlj86VayNfWWbZTLdb67Ezja448Q1fRocEc4ko8QQmWWDMU4XIw3OXOyuuHoRSlI8XaZhYu
WDDDk12E+3BAOyaARd8Kz1pAhDN/zoEk28gAy8/LNYJY06Q0zw47p6hDG4wcrt881G77MlMit1A2
WSPtM3i3rXl3CF6aZvF4cOpa2zt0xeK8EM+jKxn9+z/f1hFjdeVY+STs4JQtQ4ii/pzv0d9QfB5k
UX69va3en4D9D3AM/KwQiCvoqSQkIV8GBy0Oz0EunbUOS9MctH1V2iB0UpItp9pZUJwtGsF/dXhh
8zaNDdjvSgZp+Mo/b/J+7eQJoIKntlx+i7zwo3IY52ioyl+37WT6wDVFfnOKWnU5A0fcuCe43C5b
+lMatIeyLFZK/KZluGbGb4e3LVdZPCAnf+Tfaqv8hJrUSv5i+OU6Z5djUd+7pl+nKQkTAM+awwKM
0yYJ2Bp+y/SF6//f/HgVsonSeiIn9LkXu5myOY36IVFfxhSVi7vsr2PoOuhITunUkxN42vNTHyhc
SqwmPM485yuGMqyBjo7wrCTPggK5xpAu3gmBSmGLsjW6PJORtEwGPKGOP9Q5OdWtF35w2654TsuO
7DLVNB9u28gwAR1HhzdgkAIsNTmNLGTbph3qp3qh5Rps5/3boM20WGc7S95lIyjrvHAc6Cd0zIf9
S4A39LLjOfvd0ADcpcqrms+EoyHr812T0lF0qsshtFHz5TQ6U7h12eKinM3XlPP+V1L4Fwhg6zg6
rxmatA1yTCqz+sitwlOo0p88b06DF6jI52G3UfNrUixJZOf8BeDNemOX2Su4RB/nMeFR6LU7X3bR
hEESBAUeZi+06750AfsqEv7KxyKPEumVJyqa7jjVfRYhy1E4Y/la+DOsvI7TE3Ob1YpVwamduBwf
innu5YPfUHqf0q39D1IPjPcjqs7OiSQVGuEU6ft9FrrJCqrN9Pu1CAKEhZOkveNjaaUEvrhMqzTy
QXj/8/YmMjifTiHX2MMMMt3aP01SZZsS0nJxBtW/HfFtsfIJ0xS0c84R9SyWTvrQGuDORs5jcLQm
t14Jf6bRtegxl4Fnz8gsTmpBTxDogBe2ScbQfbltHwDF/wfnfs8TtFxpqdqqSFGNPNmNaA+LyAnA
SP4vLAgkMfxwj431x7aHh5JR5P8tRO2CPPlSlN63xZEfWJ5/ayn5KRz+3WqmbBsIaHSq4CHlrNgQ
EJixobMfIdN8buys2zBoem4qDwi6shLPvp1+n4DB3QBS919GgwQtOnCppCyrKMWTsZNN/zUO2eZt
tS2V+lZO86fAQZJd2/4XWpXJpuTTZSyA4vEtRIrwSy/4B9VUCXDK1YtqwQtWlDtVtC+OKD/YSZju
ruNQjx4qbm/TJd8Kp/9QzdWrRWi1kYS+SjBn5HZ1ClFW8LlzQAfCsW6bz6LzTz0ldcTsft+kaFkq
OSoyYpuT6kADsVHomUaLYuz7NotkkHrR9XcLsix7bwRIvm8cGiWQG4tA4HAeU9A/pTwa3Pyp74MT
tNwfcp6dc5c88Xr2I4upQ5p7574gEbiAT0MQ7jhZduGYPIigOYlmPpWu/YAu3i94u4yKpn+81uYy
y3+ZhuBV8vax99PH0a+eUTPnmyVZnu08OaZqFBuWyl8ApO2v5s2UU+z8OnyhVpNFi5tnO4KutlZO
Twzes0lS97ufNdu5XfZT7sfh4H+v7HwDffiP0h2+AUd76UJCozGxwdnJl2Fbyur1aukhG59Tr8V9
okg/t375yS6aHSjnjj4kV0DWPETtmB97EnIIdNdP0rYfs2b+zcLwInK/3w2N+3uoCohfjFFB2Zeh
rkFqlu4Bod+BQXWTO8vvME32ZWIBZo1/Sm7FzlLhbbLgUdIPIlrmHBw5afPJA5nxflmcRytzXpAG
BRHaVn/XYnSjMnS/D1TIJ5t2Z8gTDufAc19sllk7h+JmnfSzFWUiCPZD6n2oVfrszKncuuC9PQ7S
tXbopB62WeWkAC651TPwa37k/T9HV7IkKa4EvwgzCYSAK0tulbVlbd11kXVNVwNaAIFAwNc/r3eZ
w0x3Ti4iFOHu4d4TrOoh7bw+4gZoi2Tw7jWS+mzGbrw1E0wIsN71yPz6ZO2gL9p16piChqgc7Hvx
G3e/0zbhx2DnWABkQc6BWOTEyM9Yu/SgU112qzusc1hyal5quW65tEgaRXjR38zIKtvIk+TipkX/
zYLZFGnop3yj00HhhoBC9hgo6Y5iC6J8rrsT2X2fI818Kcae3EXLcooaUwDmbwuWBd0nBv+3ZmQq
p5k4ImHiHSvxHyHiLo+JNEfvZ7gqJOqNBPP7pO3Rp/B4Djd5kz++6fuYuQLn9jqH4ef24/eRqGvU
yoJmU6X0TqoWy0qFzchJwF80H1R7tBDnlZpNP7kq6mpcDKCjDuI8pBSpTOnQPE4NvQ1GfNV4evOZ
uwtM9VRRy9rk1PEL3tsvgDzG5qEneJtm2YqW1LmU3RNx7iHcZVjCAvbvQNoXbLyKvJWRhzyofYQ9
dp+3ziu87M7zZAvFxSI6vZQTgXXIoI4E6zbO2a/N7lsBa6ut2HSmwIdv4dmgUgIo8f9+Dt6Sri/Y
N7iJ2l/6uUY9k/wVe6pBuc/iFNjkXyca9xNvlHdTzPI4DS/Y9fwVW3G3muw9AfQrRf8W9DCGT4IS
pUPnChlDpYJUaoi7K8eTiOWrHzXB8hd//LuNfVYQWw8wm7PjR0bTJMe0bfIucSgVe5rl6zY/a9Lc
DW5Nq7iPTxQ7bvDFghSSSfPJ4bhdOjUc+zq1yJjjhzGIDn6ayigRqBZYCfLmFNT2jHRVndcTjO32
bZzzAdqDYmugmQGCp07jHt8jigSh4FzKSxNFYeESeNi7n/SiFK6ltBgH5OlINpTB3j13e/+ZmO0l
bMcTiUbATatHavnO07CwNbra1HG4oDhx6lLzaxbNKUncDdCLzjGSFxGDq7Zq9/iUhfabTG7Psbyy
VvVPyU/8ZTHrtTbzj9/ziqSAxd3H8XBNm84+7m12F411yePlR9oK+i+j92KNstKGbM47Rf6E0f65
pHthtG+R+ZMZPMEUDuZmPaKRVCcs28MqMm1YydPl0fGBoDJkz8na3k+ZvbCZnFapm1yYuaq1vbVa
PfdaZkczJWnBm10Xpk2PGsuqY6BhwOUrTmH8uSWPyNmWOdfTUqSp+oPI2R5JpzrMdTTHZTDsfzEJ
m9xt6yXt93MsOZ7/DpsOiAuei7ELwnLmjTurbaxvRvTtMTa4E9rBV7UVFV22c9qS8YlPUTnxjd0Y
YlxGCi+Qel/kxywUnhza0VzghyNJ9FBnyRsMKh4ik9aILaCyimq3F1Jbeu5F/J8PiMybSYE7cvGS
p7F7b7dd5MQi/HKIEpP33IBFXOZfxM5h3jSoY5saxiJad1BmTH2HgZrKmNDtxBirzzpaeUHlBCVZ
qk4RxDqVCzwtpzGMyg1r3sdt39oCgrzH1ME3GA0CHr29CMPofpvqMp4nXmwgCGRmLQIUsi+ITM94
8i4BMAO1JPw/Mq+s8mYXT8Yh4YQOS38KPdUP3RLZj4Uv9lp3iKXG5iZOqyRBrkYyvAnChzLlSZun
2Sb3XHWAxPNgYTtYFTVkhSeIZolCAeekXs4Pm8FYsSiGmmXiNi4nvLyqwsFPBgvxsn4csSdxGJxb
z1RGU1doZZZ3j+epFGNKNcqEQTJEF8um8pm0b02aoAMNGC+jNnSw6nV9NQfSXGJm9w+/aXkIMUwh
FhfKjprJgOcqMihr/aB6k/uVsW8pap7vSReXQ59sZ4n472chp/nZZCHtqjmquxe2M3Lohsw9DYia
xkek1v1lE5UffOBqw1qN3s5bO2PxiTSEiTJD/pPH9dm2z2u/Hl2UuBPrsEIWUw//YskUhBqUrZXe
mvG97qBuibX0JzGE4juIlv67FfCiw1Jm0z/sdp37vGlZUtZTvUfl2NpF5Kq3fPuhWt3Rx5G9Zmkg
qymTLp+CxVVNy+NDM3T04NCxXrItlFWyC3GvJI0R0knZEf633R+2sODRZ2x6yAYtH0gTRxX2Z/eq
SehN7CzNh7qJfjOdhk8Y5OKCLAJtKp62ZyRl+yz3luhXj/60oGJufpwlw3c9ovkYe9DMcRrtFRd7
ivXt0F83K9uvOWumQi/tH7oMz2Pd/2Etxe/etJDq7Q4d27p9YfXBH7Tm0bH26iWFBUEOqFZ/YMFI
H8iOUK0hHVWJ9Jmmzrkf6aOH782R/TBWKH8AZtjGQdyK+iVKrC/aLWrUnQ67qC62NSH5vpCtbIPs
UcLnvYz0hp54nfmBbg07B7Qx+dJs4XurHb92sPMtwtF+R3t4nkPRPI3I30TxT16QuPnFhzW7g/Qw
LNDMb+jSV/4PRm4mr9GOIVTaN7mF50AuvcCh67CCid+K3EfI9s2RPGIPTkz6PaLreBmx0303ZFGI
4dw+BiFzec+2+QzlU5hb4TNfRrWI8fgiNwvr8fpfIxCytzVbc7CrhuW2bc94XwKpEYt5j8SWPeml
SwsURlbATtQcYRcU3cOiZvnQ1NG6ahPICvP5hyJYQpEcEpz7Yk9bnoNukQh763DFpKItJ6S1FFis
wEOkp7mIbIYyG87ucxqxXpjtaoXtXmPKOunNp8qS/9IpWQvfb5CzpRHO/s7YmW/r47Zt8SvD+YLn
1iSxGt/rI1iX50G5V9I4l5M9rN9hJYJLqVZfOJGwNwpjfQlV8JB0iHlySzKWrEa+fB4i3By2Y45B
ujXRU8SmrdBIXbtMXQzj0T6OCos3CRHrRApO1u5Ox4vExKVcqa1Nys3psYwtXAY0ZUmh2pHCx4rJ
IozQp69ryk+hWb4YNvqPVIxP2wRMVCFCtxrI/IrGa/nYpIxznSbJwSX6YY7R2w/tKMvY6K6CB3F9
Tnn4pproDn3pgLoziKJLvP1juviLSMSCqwCLmPWQ/sZHDB6WcdyOdlpvmH+nvCEEGy1L+NyzUD0w
IGhHpxr/7bBvWdmZfS47rvt6If41RXpeyQcYcAIk0WXUrP5GdxGV8GJmufk5/CpqknwfXIStH74U
UxeuxZqOQH9w7/fXdNhQvwxpswcBC4MjAmU+RadtriemCmcGhtGODjaPJfxR0Bj2RYCTD0FV2JSz
sOw7EeNw3Fv01KtEa2ZH4w5d4NsTDYQ8GBgZl5PJ4gNbJYJkm5BVcnbQvGzhV8B7OD/13l11O7bl
2vAY34z6nsHa5za0V7XjyU3C+UWCK8WM4eqTV0qfvVl8yYb4V4xkTjxtlGRDbjESdiX+y3Sl2EQ6
hbV+q0WPXfeQLklyjJc9/nIY66/DtvTPMwfPTTPFD2ETIXS77WCXFzRNhS7um5gfmiir93LuWXPe
PP1PBgOtTMBdaeQSX/p1+tVBaQPKnz4sOAt3BhRZ3pteHeBeIXGSkjH38Y7sxJSWokVR0qJtDxwD
dMk9NuxCECDPOh6Tgk8irnDfIKlWIJ1w9EtwxKYzv8YuREz9HuxPHa7EUoVy+SeVso8SR/ZhCuD1
mQ/C0qsaKEp1HH8YhKTB8TXCDN6t0ZGuw6/ZTe4Oq1fNVdNx/jSRHwHZ9dktcHhNx8cv7ntbzH2S
5gR1OO9Sv/5OuRC/OMJuCwtxcOWj5tY3oSkx8b/3wzrkaw9koFfbpp/mSdfItEhZdEBCNNB+TBsC
uaO5i91C/zRd1Fp4rqB5DsYqdAsKhs1Ww/8F2T6a19qGAriPhZlNIwtmTUau+7ah0sdLnFXDwnnu
6mj+tQXDeD9jzege0C/a0k6q5BqCsHikWNi+jzT2Rqts5sOFDhN/TDgcwg86cxQlDK2sg7wR29CU
F0tibRWRJfg3IHDsYcbM9YK8WjKesmBV4rgTuc25p57la9SiafVux4Qes/HQjrN4RLQCY3maNBgQ
cK0GYBPHhVS9CNPfcSzseM2IDr+xBOAPtN3WL52teC0vGwRmEwE3oMj085DvY+QOs/IeLe2szw4f
VRRTOJODor0BCJnysl09kApI1IopSPFMgrismm3vSwzKHYo2tot7JCQ8h6GHxwYoqePapMNp36S4
BONobpzTzKI0NhHJbcS9yUXLx7cm49vnjBsVPoQDAZhAEjliAyBBMDm8awtswPFiQKZ3XBKHVDkI
E6R6wANMkwJRKTB/7MX+TTAMnmhdm9/YesDSRpKyfT0F2rlSdamrGPpFXS5DIBdMI6t+MEs2XOpQ
kjRXnAXurs4sho+4YeM3afv/SDTVB5Zt/zakJ5zboN9uaTPw5TAmU/B3TsYQndYma+DZ7b7+xyhP
H22YxWOe2r792LeU5fM+63eJ0fu+k6NQuW9xT6171pydqNti8kucty1s5xjkBaWAC/B9Mvn+iAcK
LmIqqbHDRqASWo24X3m/wlgnRD7PVqPfrYHYlKrG3FCTDUNTEsxhseLLLLBaxUoHT6ym5PiRLjv2
458WGsHNCEFUZRd2tECawnxEDzfhTUT90TsAiXJANpT3WqK7ziwsiDH26SvoQ+AggeqXwtWKfmZj
o8+SQClluMANH6A5vvVLlt3SmHZHHfr+gKQDLAu02XBkPac5SbvtZwlC3bGEtp9KjVkBCwVM717o
5bbpLc3BbrR3GN3RSkCoUMEgw1z0Nqx/LVq5W6bEco/EvOAhA1pwj+oQASrahjuEI/fF0A7LaUYR
zGdo/Z+bYNIXS9LgMG+N6ko/1ip6hPEl7E1q8xBNzfaXhEFXuToNj8bS9TkjLD2lffhrmJquaL1c
jnxtp4uKFkAMNYCpsRnayxq2/up7oS9of6bnCd68JQ+DOh+bpX8L+0XfECXWnacdu5raG3ccsyB6
xBjgS5KM/acZ0PkM0wxzm3F+ijegYq1iYzFPhv5nojQq6I47ncq2y3ts0D1wA3tOMbKg6nZUgtY0
Wf7jjHiw++4PSzzinjAGaJ0GPNfyNigpXfaiRXsNqGcfAT4kbaVo4ivZzh8WVeYx2sfpGNZTUHY8
+jstGa6LwIOCaQIdH1zbhNcuzrjNgcH+HA0XXpuw/YcgbZJj/W0vgjVozkO4poD70M88SMF7RIbV
vupi8ZsYKp/YEtCc800+Uub7O6Qt/Icxtc8j3iQV+VmuworJO0zs1SdlpgfDWPcvqBfTc9s2zdPi
wuEikj340Nyx75Qm9KmG3yvoeZS+cJr8L91qlGQ0NgcQMAZDncgesl33pVotps8s6Auyw0Fl1sy/
xDKNq8g7OJHX6/hJ9qb5qP0WXPUWb3dhClCy2bo4t9mIGgfgPzcz++5H2x3JjEmHTRYpC6kJ4WbK
yNHuQQgn1d5/YdYDsmydiGie0L45WTcCn2yZOEHnFBwn0i+lQHd5aHH0AVfSd96u2f02R89maHY0
ujCZeJzDYcsDUXeYU7Uu0LeQnITxjiq7spJIsRZQBC1njN226EL6a3KG5OimP9QuMTmPpvmNrtIV
ZpjtnYV/7d0IvXaFs4nNZ8emuzpoWDUFcYMHhe1oCDx5GjJOD7sK50NXNwhiinuLSx8o/DVc9rnC
3R6/bYHMcMGv4bne8F13niz4Ixiy99C8Rmy1x5paWbI2mAr4+ZAr6TvVFrB0XB+maI1xV0pWrszx
n1MYAwdFFzLAbTBHrHCWk9oibW4F3sydna9ZInwVCtk+BfCN73K5B83vZZlxGfG5qfaozgAwdQPw
es3ZAVbfvuB9DOykT6aS1oYbAIhh8zkMqvkPcwdiaJIlqwuMiL5aJGbwMGpwy3WI/wgtbdEsts3f
UQTzU9SCDJm2dT5AvNw8Rgt0rOiR+A3sS/pNahzvAb9Yrtu4vwiYZ/xBA8CPXaLXS5tEfALd0q1f
ITHDy+ZG/259VMMrZDDknMgOVIcH3D1g8+l1GD0rYUGQHDJr1C2cd3VAFUen26MrP+ETNZUABHU/
1F3/TUCr5RsamY+OzfZNpjR98sgAxltZkTYvFkT4DY3Up1ns5HfSenysRW0UFEIG26iKZ213SYbB
PEYzSkdO692/BUKrfwtizXPWZu5F1UhwFIjNKh3AvdyRJHxdJuTBRzTWH2NTT9WUrv+/oicpDj9q
nNcsdvragjs+dXUWotEbA16lu8IXsWPRxAZxVw7O16qMA5ZdvMNV4BKTfCxSbcc64vZIrIieBhPx
s5epkvlGkNqWqRaQRTNT0WGPTi5d2UYxfcXT7I9rGgVdabmctwNLUtzwGxLff14QXITBMRFuvFHV
oFL4mh7BLbRPJm76yzgbU87O5FBqqnObRe7O8309QEgef8vJkoeB9pgJttX/Mwxiv7YPFg9lOaiG
c0sDgGez4Oya9eNSJLbzZ6ZHKGAQ3DjyIkJ43q1P/tvouj1oEadFqlBk7TTDkF51skxMCBOIid0Z
mz1GZprAiGF3soNRORKljqtjd5OK7nSgX9q5cbkCqg309yFi4tUIdXB9cklm1gO1HF9ttvU54DBc
Sgx4MK6oWa11Edf1Z4guHE3mXtA0/q0ScmgS9goPpqJbgo8Mjzk6r/bseXBh6MIA7GMjEgTWlByw
RnLZB6SgYhwsTIZBG/WjJuiH3SJK3c7XcRL3HNdtZ6Urra5ZpcEBFEzAG2WmeA7HsrbDu7aqgP8w
ZmhMH1Iu/41R9GvUHDuLMJ0mpNiU+3DSnns73idUFX6RB5y3kun1PKfBS9tjkSui6riHBI0TrTaJ
IbVdLlkH4oyn5x98eFX2Kxg6n0dq/B1k4jR1qhrtekk687TuzaFb7Fl4+TixgBdhN4EtDn5BB3xd
En4RZrjJTD6GXllghlA0r+QDKNg/0ZrHlAX/6nFDY9WgFRonYO8QYBQddel5Tvx9AmeSO96HUWWT
+Y8Bl4BkQ1jjxvtj2oszGuMzQ+mfvbllOyKQsxrxnubdRullzpIXM/MMZ0n/QQJ8iZXsdxGogsf6
YRG8LrOo2Y9ArbFwFneF2uOkgCxN5w0qbE55cN9jHTmnhh8JLtcxZm9e1OfJ1/8Y6/JuXCoSg/2K
ArA38bge2yw++jG5ajU0x9631zRN/4St+0rwJJ7QoI850iYeIrgaoZcvjHVni7xMwMsc/St8MyAI
kehvIl/ONVIcEB7xF3NSB8oVYybsaiS4kf1t2OvhhJZOlJPEX5yG4Op499wMzSEb0y8ECpjvcTd/
EvzjGKz9V5JO5RJHn2M/Xn8OwYQtoBTbD26HUfnSPwQWhFDW9v+6iJ1Qtf4L1p8NFfjH9xmp8L+s
HB4i0aCDwvZHCvYjPfSQHTTZeuqkLzHB3bY5q3zYVSweypmSkuIDdpwWoaKl2jHWUPRM4KfgY63B
pjKG57QGxRw4cRf56bOJ5MOU1NETvLo78LLo/Qgqp8aYgPBsgKhwavNt+t800pPGl9AqTK97c57n
obRtBIMTGfUVTUl2QGbPBlW1HaBYNe89r584QhiByoUp5lEvjr3rf2OnUeCrW19xrSEozyJAgyTx
XJCpexmGKTjGoR9Kkm4ONZxO59lpAg5c38IeW954uM9Uz+LA2dRWWYSbq46HF6DPbaESjkScOQ4B
3OAc4QvrLnjC5jyxfVSIdtvKeSFP+Hp/tsbTP9uyPifTelj78Fq3BO06D8DZ22Kto5LAjDCH8u8s
G0aqKRYwTo1e+pR9w2LsHh4rLc7hAD9wDytNcUpE0pzxgxFwecAMa8S/53Uo+nyZCAjwvo+PLq6f
eplewoi9TLV7SuPwLq7XD7LTK2vTckJTCxyvQdz0SgCvmjT+A6G3LXfcBl/4RNc2XO9Xv1VhMhyn
3T1sYgIQVIdBEYztN0sw3fDum072T4uvD8g8NUeIqKaiB/iWD01/zEAQtnz4WjpxIyLlYL7C+26Z
HunGm5Px9t+wZWEp1x40qyEopuONpON5MvyKh9YVA8CuGmhHNtxzNTfXdO2fpZoBFMydO9MFNoT7
JI6AYO1xDmYYbuAQD8a/7xEs3wy9owQBCVEKKNeBJ93Qxo/WfXeIR+03+kdHYUVMisuQ1l2xTGDp
hhTCOdqSu6brK6Om60Jr9erXZSo96pT/UeEm9oXjGItaf7mUQLEZhveq4+iF/A3ykwMNg2fG9F3W
2d/zoO/Trj4j4oQfwzEF3i7UUCLSCtlAbLg0c3eFt5F53JOmcFFaYNFqKJcgJPkiyXkVyOPBldMC
OfS5AAGZx+NQRLGZEJSKpgpob7dh8UWDZzVQPic1UtDdUc3drzYUX7wHDjgiQi228CcDGowdrzqf
OxaVrdneG/AWAJ+qeKUzaCIMpX5EHSKoHndiHt7UvqOT70mZdlrmPvVPQxdislrvDRFnH00IHAVW
w/YUZRVfmO6x5NCvfqnA8D6mtXlxg36yvX5p/N7A7svxfA0RhOyl+e7dspXoH++SaWIVbw3NV2te
dmWC3MM78YgGNHnSCQODN3XVKlGXmAbxI6FMy9sBEaSobHfCtRX4NriV8XD5PWLp7gQGGH7PTWUW
aC0wdefexbpo2/2Ftjt4jPp5svS3J1tQ2LY5pIbe15k/w4buBFUjTDCmY/PzVnVGP9HRoJVoX7YW
7cDIgeOtAbvKLDzEarEXv9VQNLTg+1SMm1Pu8XM62HIUw2/DEhga4teyEB4VdSxVMer6ySTMncds
fEz28R7zyF70mv+I+wk88FA58Vl+vurpLkq2Z1vrD4RVzTm8Id5gBhzgYRVgXgObFha63gK4vjmH
i0qRlZby+6Tp3Ilk0Z6vWVjDH1J2RVrDEmqDyX+cfS+BOGA5NK4QZ//ezstrMPSHTuw0b4MFrYVe
/gZN8ivJgJGOfQsc2MTAl7BJXc1sy9D42/8I9p0L/Brvmq8p4BGwun7lf0VSF7Vyh0iDnGFZhSnr
vrbjc9AadNWmfxUZbhuaqP+SBKLwLGN9vs8Bxt32mu3ootAa60KZ7j+abTdbo0B029eQseeZBp9q
gXghSm/pxnv0m9tDY9oRTIADVw7rULTt/QnqwaOr67XEkjBWzfT+L2vcDzx3hljyyJf5oVm2pMjC
+ZzgmYg1HEcHIvdCN/5voGHf16nokxnTFYlc1ie+2n+BCWpYkvbZyUdjkC9oAWVnnoHwjDmg4J9d
6je+DA8MB19k3lYyJbBbCNzHuoEnYi56mxUeEY0zlIuFklOGS76kJHneSQC6nbyACT9mg3xXEsuo
qmkeEIeIsZnHf2I0ZmoMb8hd+8oUfdOoW9GSvvF1edFkvKCU4vJLgcctbDgIt/11Lblv+uUWiRhI
GrRDo08eQwvEHDE1mIR6NLnKorEagu5t0yT8Y12M4KgtDKtstG88oz9DM01enBl//AtsWKSbqZ/I
XG/ljhTVUsPg6GsjGIcVqaEO62qw80CGX3YIwao1S8nZNKm8xGt8SGHomgddNBY04GHpG4WEJ6dF
NdnkKYJwucB+Dsg1yz4MlIL3EbDHnI9TjulAARxHB5WiF5/LZcULGcURdIV3TWF8xQYw+RGs/ZrF
JzdGkdmIuyCEsR34kVeVQq62J3x8xgQFIWwcZ6WyXfR7byBFyVo//F6hBn6FmEVFwOuCFZxph72X
ZtiHv1CTmQ8AW6JKYDtX1bx/VSL9vePdFTth/hEQhSrXyQ4XFaJST62BFMvO2Hjva2gDNgL9iMdF
3NL1RgH+PHUBPkQv5FtslofFpsETH9G59Ti+4EGmAqpzcUCUYnpaatpUiMjRJRRFyUXhxmGHhSE0
TUPKW0DPEtxIDbgRoS0Znpmsz8nihwNwlaHQACcK8FnjCR0sf6mNHS8zLHiOfEy2y9gZf5MbSgIa
n61AqIV/RWzYfk1kv7+jxX0cagAGkZlR0jOw8PBrCI49prxXHrD6yXbqKdPkvbe2vlpk+YBccuoR
floptobmBIybX/jR1AOGrZF9ebfeesPkcUnQ1VHL5gKLrAopiKKBIJr+i9qxAwWxADEhA2xyG/QB
SUwg6lj0F/H2ure7xwy2AN/SwXDu0bHfxwK5ExJz+anjCZAbqx1kNwpSNFcHRwqzedSk4CYs2C5g
G1cr2DN2W/+O67Y+j21mD83iyDPZZ8wfUBdUXRR3B0lAUJkYPRG8I+qnEdLtc9t04jP1snulpIOM
LO7ro+4me+odclSJwwoT2qa5aiesg8Bykh3TncN6S9IZ2i2QQp3s7VHD+zyPEzCs7SQh36FuuXUd
28H4TG7KCYvlE/LUQ5Ubv88HuGwRgJKZxY8ryfpLRLvDNwPKH0vNtoJb+/KJa4ThGtPvsYGPut4w
WWKsehFI1cvlKi22kYy8god6sF1I7iwsJK/dNOFHshG8B4FJB/eBEeKiBfMlNlABuCcNPVCkKB2m
botOKmveeu3+1s7Ssh3A/ts9XCCdEeMBYK3KtVMOs4xtMUWh+XQZZGZLgnFJTOF/aaKiPIyjV0Yc
UIc4lKcptXEJeb84i6meAC8DVcyyUJdrR4cSmjV1U0sw5l2324JusyrsDGoS7PR2r5LJPA0RmCq5
QQ6hm+wncwlfyxQtbbEZkIL9qm+9qCHtWoftREUoLyycGS4iwHj5CvFQU0ytg3xqHMcAbt9ihOTG
4V+cw6nLnrHE/eiF2B7lz1nerXnAhA6F4UrBZzP/HvjxLaMtAph3xs+8ye6UHM6y2ztzxlFZv9JQ
4t0PsOn97Gsbf5LWDVmZJCvbChuD/85B4MdT1VsQdfBVBYgGm+Mh7zgjEHaHSZyUEL5AGhBsREuA
jluPt99xiO4hq+SyNLHBChq0cNC++kw4fQRqFscFni35P47Oa0lSJImiX4QZWrwmSerKytLiBSvV
QBBoCMTXz2FedndsunurMyHC/fq51517Dass8IAzr9imH3sPdsn9DynR/+QuKBIfGEtVttwRXQ+m
vnTdRtrGwALuckgSjLWZ628WKdM0rFuXz2Bu2+yzcYamY0qb99aRyYZ5sqh0piiw9YFtCnXRIFyb
gnm7sCfPgsUiUIE2MSAjmoRO491alPwcpNUNABRp7zGA7ezpkLH08XWauvXSJ21WHFA/Te3iOzaQ
H79Favz9K/o1QybeN/NMJ1StE7BczeZjiQKiCpIH05io+fIshzLohzqlutKswT54uYeWwSnBPJKv
jPbQsd3cOiI1JQ+zoWu32q9aivu2deuok0qeXCvHNagYLLx4fJjThYUL0t/4Ps/vZqD5LjZaWg76
drAsI70DOfKvTslChs0w6MljmwbGeXRy1H9nnqssjIUj3xMpy1cdrMbdGHVf8Wunuq5vJvbHb0cb
uDUNrK5IUnEx27QlYGJhXg6Cne6mrwVcij78g9Vo3Ukb0I1DLUnbABFhbuSe+JMUY503ujVXVj43
oVWPcHaMO+gybVcxkzKa5F63+xYkcnSLF+kZ3Y0EWPDMMRPtm5jQuk+ppgHRdXqcs/KrXFILLZYP
aet0o/M358lSb4PWnH/LiiHUpkyN5qmbWw+Gzy5ZeKZKOjLaby5qoy+FHtapheSbTcpPtyQ4FTaF
DMGWoYsawuGum564UHyjRNnu2H0knuSYZza0gJfMvMa71NS4ZYXlpLTTZHK+FovRolUJMWsnzTQh
g6w61dLQxVZahNVguwV6iCtJuCoUpIQdgMFZNnL/XeumFi9LoyNhQzUb3XawTT4P6HTqW7uf/e5A
QoFIdi3Fe7MZ3cFmCYD0VqdIazI68gONZkAo4RjboBghGarR2+jOuBsDIxjQnJiTRYPvI6LHDs1D
6LCEc4xaL+lE6IhRfTSqsD57+PfgtDqRmtDm+f6emdOm1KRCDx5tpzBfy0GKX5RPiLpsDphVZEDN
FHX+CqNW+kh3ZJVjiVQihX0oY2kXW3pYcB0764vnmfQyi9mfMgZan1bqTIQm5iFutfR7SlGn26x7
99jVlC7LD1uJhRV5g+u9I/E6fdRYKU+PPQp37zHOWdMgdFZGISeMy46nNHspfN/C/eAL9RRUGOfA
QBG4GZ762j5nfHdfsbtXhORIe/NWcvN9LYaw0zBt+IoiX2p5wLFXO9e6nYb5SFPLx1fKlQyPp0Gc
Ov7u5KaIdpCMgw2wDTiZ5bkzEej3M3FgzHb1ZipCEXQH8iR0eTC8xmR8aywcTOwQKD8E27rSrcEI
tjmkPTG4G9ceBy90rNp4KszYJMyqUYz0Oa0tfztMnQuTY3dYBVAXGDrltkIoDoa5/DFx8AOsW5VF
YTJa+TdybfqVo/uChaH+m9uiAKIE4LTa5BR3w+iEqNstTlFpD1iB4rYfLuBBjYEPa3Ceh66s7E2w
tm67FpynvWcGWcOVetQfm0DVvkPArqaXDHrsoKDpwJVhVxpnt5F26LwOQAGy06QXbZT1lpnDjeqW
EfZaOq3MrqUja/EnPFb+4JubJRs43ilh4vtYNRwuplvUz7FrdUfDr5iIjXy2X0Fbztcm1+qvJXBE
G86zPZmhHHKHPRKJQlzyZ0YwyBIxXK1W2cayqXKrKbdW7ZByWkOlpxtl1WVyiwvdcK+O0ZrwKtLV
koe47KFYiEGw92iBYCyJbtXBWc0GbGNTk1V0c1QRb4TVA38OAx8AKUB2e1c63qmfC/jMVcAMIJbW
sipFXmzP6TJ+eYv8zQdui35F9UnNYjJruTdgdogHIX8qbX7SBDWVyjjS/MZkKqWWTzrjG9d8OKng
MmRluWVytpNsoY7KAranW+5oRC9Mno6LYZ4Zze9t3XXRysSvV+p3Y28ci2Q84APax4x/wQ0NetD8
29eIXQikfZg6k9el/4Keh5coIC8mJu+eOY+MQHvYL1YROCK7qzP13JDhOlrlB+XtzQ9GcxeMvBJ5
bnu7DuYIzBPCOb8yVH7WOyvSEEMMp79Wg3V1qTgY4TV0PJB1E89SghFHt5qThWIQMhTrdmp0zzrH
ZsiQ8dpmMZBO2sMmF8Tf1ln1BOFxbXvjeUyHvUjHfstAjZ529vsDPqZ5Y3bLyUrTj154H3opr35T
Hnytupba7G747j9QiQ6xIekoYuS1eHjhRhFbmIAp9Id829bDlqYOhHpi2XNGBJiZsTAetPZkdLM6
mvDsuegOvQ+h7NfHMQ+e0fdRL4NgZ/fikLbVo8Ea+NDT2YXMeYQ/KXlclFdtkiBvw9Sk084FWmsz
aJFlLQWFW0ZJwaVjOf2DFatTl3hW1A71X2EZR57wv8RRb8ptwJ4zQBHgJIbRyYWC4NXksx1645/p
MOQooNHq/FiCf9qz/ro+jrAvfcRn+TR6/JANaZehxchlm7QQQQmoeJsbT6stpc2Dd4u+cteL6jvj
8QC/yHfzwK9dhuYooa+TlmnduMjdmJJHVMXZb2rPe3sp7vBWgm1pL2k2/xCdevL5Bml5A05aarFN
6rlnbBdXRUvKkt7iIDz939zNxUYoYz/R0oVzo7XbUVthMP3ZAWVLLJ15dz9cF/jUWvrWZrG7T+Ex
eWKr5c7LwZ7pmk72NFIS84C6iAn1YH2PhotWWBcvgC1vsMbVvtG0p77DLLGapcJO0C4wOYfP69Ul
zkASzUobQjcb3wYhbpn00XUNSCazVYdmZEVChWDheyt5m0QWsOYq6UyG6TDPd9zioGP+8YH2DJRY
kav8j/oaOALOu/tgOR8ViAkFM83OIWudx2WSp9j3bqXnvAZsHWu5bxjx1/dSSxuK0eVJ+sWDbzln
W8HwxGyEACIfT3xrr2nP0N2YxbkrQNLB/ues/0gGZ9543mouc+rH9YGgRnzuDfqjZOj2bq4NzDtj
1Lh66KDj8+eqTKpdbHfnfuAFlIrVK4iyEWVquikMax/305PLvOHISfFMoMq9zAnCmNNyk2vq3/qx
wJej6XK9RzTQrFxWOybVV1SsJ1tPH81RvXukNFQMfqq5+miH5s72JaE1XBOgBltNLf+YWRxzy34Y
636IUpmfxmHU91mp8DKiSM2MwDoj/yx786/XBD84XslUJgdjsG65HXyTmbFl5AqhlH1Yi/E62OOl
RSPf1rW6I7/j3XLAlB2x62X3k4Jtrh9rnCXHSfpaCMuVgjj3H8oqHj2maxsI/A2Dd5A3n9a1K/5J
h3GFOSYv+iqCGqm6Onm6c93p7A7UWHG58zL1Y6qYokxLkqgpEKEVSX/scuuPonePwzSvs5brvAoc
1B/PQ5ndZ6Lb6jTakbUmIy9LcjdMZRaZ9nJNEFK7DuNk0n6UuADZYv6WqeUhd0TBTbCqAoDDuXnQ
MvHIal2xEmbRMKWHtPDOlMpriIjOVvUx+B2Edma/4h3IWBshMR1xBDDbxd79HciYJnWeuj92/tYH
QyTyGKRTsdVVYEW2xQVG4fsCyxvatThX/vTir5ODivRRcvpSs/vyUvGvSc3Ibsxo/YEClFrpaAcY
3WVjmxUVrnOV0iPmvThMTXCnMS9zZhBFQ5YfOuhOPaZPhXLv6saNWid5qoziOZ4A8fzsaBvjjrz2
S5CvZasIbmyW2GXCwdgt88OExUlVCjUXV8PGdJsPkQtwG3Ex18DgmtaZc+PVr0yUQNK5MSWd5sr4
s2NeJKfedbl+ccpqq6oUYqg/Is1RzSX06U33lUmFM8BJNsVc71v+hs6MeG5Ss7Mt+8gPycIcozoM
lrrMQfBQN2CbQcD6sL79xxDsseYawE79IlvGrV3v2gi3ztareCzpiejWykuaekUkEQY24Id22CVI
YG4Qv+Hp2k7YKFkITD/Tx5hneB/69oTxKNv5S0kUltmcSEVG0ZUO6ZFJgEPHYM9RdYvpnVIte8d0
cQEVYvA2+Td3no0tgi0JbwyqiwQjhKeOIpgiLR9vST7dstqBMepPInAvcIloJUnyry4YAfCNv5hz
8JM45m5pqBOwPVS1c5fVkuMb62RtQ/4gJZaYCGa/emC9zOswO39kTz8Jn7K+4Otf37+xsPY2b46n
xlPRsJbJpN9Yw+a0es8+2XM8dvj8+gYZ05Uy4s8pNoUCIjVT5z4z+Ns61VhsMfy0hz4X7yTtTySK
MytLOnuMuqnaG6RV7CzHxgylmiea2YOhtZxWXol0Ciwfjw8yLvaGGg7svgYOHK7tXF6x0XzIwT9O
VfMUzNzEg4W+HAzvnRv809jUEeFUfZR2fPSd8s7wOSXiAElUm9MHirKQMiuStXqiSd/atlZt2RUt
ntqGKUmFwXLF+tcTo072xNLuvSaP1n8mf/+aGEX8maZudUh44FzXJ/Mv23MEXSajZjJSvYiR6pNP
yneYtaftfVXpx8Hyn2wTW71n7efM3lr+fJPOcO/UnDmoaKPoH2h93oO++O5YDpHZ3V3TYlf1yNaf
+nZXjfOj4DHTeFoCf+2r+DYpuX6nPD10GvYjOy9IC3LFdAJO/FNgFDjQ9vXIdgO/acSnYU4vNXLl
tsEjAV5MpVR5yb02xc81xUot3SCs8jLbGUGxRT6WHyVkluXMf55eBKGXpX9V6l943i8DGsg1KW3/
PNum+JzYQGV46rFv1Y3oOmzKev3ayPp1EloclSnGZkWaF9VzEcxn9Fe0svqSuzXWRz+/wGpEoseT
0iNrpgJfPeyC5lNZ+d7M21toe70o9gUu3GIQiNjlVhtrGjMVoAlN1ADFPi3huPmm5FDsJju5sBKN
N4SYrC57qKiLcH6l+0DZGKYn71TbzRxqfbfPpzGyM2ApWrrroBO055J7lah/OhUYzeeYbjRNQn3l
+C2mD7uoi8hqvC7qiTHAbOP9gOTdFdL/lrG3T4PlYLR5qKpmZzIn29D3cBZPG73tt/1KeS/0NEWq
fy5OO+9Sg5l8Yd0sepDYNz6WnmT/TtsVWv+4CGsrBkFVotvHMjYehMuBJGPxmynEiUJ7CIqFHqVK
7xnBHlQ/nMza+fD4bsPOckLbS3Za5kbrr64TpryVuKYgZGCIgkFvvB37AsZijtwij0ZVsNQh8aIU
8+JYtFs0HMhEKkSpprsBNH+wCxJw1UtjtwIBML7NyFpl/+4n8jOe+xtFvFiph73DuAOSColxjU0X
45/PfpiRw92Zx4sOTgT+2pcnMfkB7J6z1zX9seEyheq/n5dm5/oF+pmHMb4sHzsjedPBrfAJtw4k
NM+iF7bsO1jfvKXVdlrFw41neCuSfB8YyJt9V+8xeDzEQRM6UxYCvEdW74NE+w8I259Lpj15dGiK
XpefJLLnGKc7QkOl8h1EX2S1JBHor0tqhhlDTOQLfV8JDbC7PIxr3Rtw7lq9BLsJHvFfhN4E2ego
y46cLL+bZQ0T0UAUIk2bOf9QLe8ibra53+xnQiGWBkvTQqJmW/N6Yhr5DXgOJRVwMRgSxhHluYT+
xzGWp+0bA0QtpGMH7KzpsEDkVLqSU4F2C6bmrKoyHB0alMpbXgsNs1dpX30qczfr9pjmnyY92cVm
w/e8BH+xpj0LE2gCBMkukfnc6anPq73lTFtU6a0mzWg09H3r+VGjiy0RUeE0QLVSgW8TlR0I7rh0
ph42SXzRRHVt626fxCizWXWiwr42VgGsE5zWhxYSBxFePdhUk3Xb762MhNpmirrenJn6J3vVjS+z
UAdI/wbyawinWZ4xAq8sAQbnEUjUiqY0O7RO/Rxg5J4X98TtvQ1cmh9sRxgU0uNk2jhU/ZKRMG+8
Mz02hhkmfEdOX3EKpJEHSF4jP47ekG1GjoaMW72pkR+dqnPDUWI0Fhp7Puu9M/n6ZrLq7XrjTIO1
lV331OrL3o/NZ2cRz6hAYmcZFvozOSloUdlpdvQtgHmAaa68BlIRKNCZb6vjNZ68Z4KSDuQZ7duF
uWbGGckFZkSQXqQcWLQKq6uqH40Q1UZsgnEiv2y+N1R8ztrxOe6TO8SDMdTT/IO8pY+OObjn1rfK
cV+rvJtw9Skj5NFWG3McjqaXnD0GiQ53EfO8S54M99xLb7UMrqJ1ozEtd4HhvSNRXxbdPCGjfutF
fhiddllp2v1CIRu31p8vYlTMobvPUrWLoU+7we8iMIQmbAtc5GjDbCIGR4RPXw/PpuORHBVeMWTQ
EvdybK7ViAzXP3AyRc2rSCmLJPdCRbFyR304lsUlDhQgfICeMKDg2VtBlRnWkziavUR9tGFude+a
LXVUNg5sJO+zyetp0vAYroSmfm45YTcUVEMYTLdVMPACPODF8piwptBPH9aPAjvtCJig3Zsq2eEK
GQBG8Bs4/WcVk3OHucDROedNr/rtnOqYNWx/bdydZ7mUwsvGN9Rz7DP2sGoGGQYea7s/dGg6JC1A
vCURnqFXDjtPGM9zj7HJ7I9+o5+DysWFZrlb3YwP6OFrtDGGwi51e2pArsM53vnaAh/lXmZ6dtZO
MAfPCVIaL8wYDoRVDGBa44drxS9NUO3xPZDlIPZmpr6gBeBa2lDLk32RVxsjc78rc41X+lmrCUc4
eE/89ORz1PFg3pzihjzPoLhvgVT6A2NjNE0OL/79GspXrL+Jf6a01zYaVkYHwGT94ON5udW2729G
eM56FSj1cdp6efGv9tpo6hYAQOluTe01g5y/ZKr4UQUxK1PgRVqHz7V/m1FSC1uJU+JYOSWre6B9
SkJrebD5UPwqbaMuH+F/qhF3K5KgsIHsqyA0Ok3ftCJ/aWZc7NprBUaE7uMBGCL+ABc+QjPv8nr6
KryULh68ZJM4AaKF8O5Si0eyrE691Zzx+W0aO3mw+UvxwJ/KFoRLBS1KkYxynmL4wD+2pZ0clCsb
WEW19ns78FqVeh05SXleOJr4rO91mSLuyi+K41dCJgPYWPNLpyBqZaThXakTDSuwfub63ae8ynUA
c1kX7Hy1RmRyOCy+LLti+RQp+7kx3NJW7LrFiXzNjta3zdJ7QmPaS+mW90FSfuot7qn1N4peG2ly
f/lgvmPHuyy88FrQ3RPpwdTPjBKCIxKnpT6sI/wWoan8swankozmuS7lKVu+eBDWHutjvfvK1D20
pf6oy+rJM+1Nxhx+TbzQJQpMY5LppbZZs5DL2QoejUm8TrU6NiuwnoL8ggqc8G33oahnTny0sdVo
L31YNff/K3Q9QeVUN6GHsFYUXJssPJnoWcN2zIpNptdfk2zOsrDIPGLoSih6Q6ZM+Z2X3r/Cx40s
GAABN7sbFacMk6F14X0WnThnq56cswXvvC+rGXjYhcqb8EZwr1pPejXftbKDRvELK5KNXr5q7vhI
EdNt8SPtRgd9i/Vcginp0u07YBi8rvPBXLR+W/U17TThi7My6Os1HVJzASFhColI5dpHIwm+VmDb
EVN9kPVU7lGJXlvRfUCw7SGDKYD0jT8koZ7R5BSsSVW4SqwC4Kxg7hGWwbwmhkCWdWBVWdbcdWxp
DhuLjJJxIhRFDvc2Bc04qqc+6xB1JsqNJXiey+YlN9G8u+qACfHHisdd4Tg7ZtikNrFURA3pd5Eu
u1ZSYkr9ovA2hsQ9Y9LIxjsHAtY3tccC01M4lfbzxME/08w3sqJ7Y8iDkajk+a4Ovo7SXBjORsx0
qoHWtD/8+WTYcHBQsGOhCPLpGOASmugfNoLCBn/JI1mkXxMGKwob68oAXdtkijSiOf1VFrqzkX0r
Wb7NXk+Cg9kdMqN9KMj5JbXl2bDIrB+T5AC1TFlYosOYprxUcwdk3S73DsThsrhPpu08THhMNnrt
g1H01IXYv+B3eQBxl/KW9fIs/PotrzTnWGrDe1NgZ+9HWh2MDheDcwJDk7i01DD+Muwnrdppvf88
yeGxEcXVHMz30kteYuxlDPBcMnhyPLSNEn/CnT5NnsbASf805UZrn8L1jRqQbunV76tuoejDXm16
N+ThDBtED6ZERYZgnJedt+lsn352ML8LfAvSrM+jlUG4c4dasEdlOlwgC/eF7350rsQnWQG1Djbe
fJOWRtT8Nz/0WB+amtBi5rZEEZnryb88oZSqLaLhmx7M3c7rmJ2zIFE1pnFXLdiErRZznpvEzDZn
UJmqKy+DEsMxrmSwWU+muoRLtrpn10WWyZPS2zgYtbfQjjH/l/E9vQd0aU6ppVF2kT8MAqTrWxQU
ES2edhdz87IRcusuaR0JZ4E542Pp3c4GoZnE2dag1fQcPMwOFnFuBgC12R2xier2Bx0CwpOW/epS
njGcnxORfeqTv2PUfjFYZM7V2Bwy3watTN7sAeo20Hzszbl5j/d5j00sYMzlvbO8/WjJBVomm2jw
5/uyQ+PGcBL07rM9FYSjaT86Lxhj2oOl1IvDiTJx1CeThUHPWKKiyqKh1Rtw9PromcWpHjG7p4QK
oUju2YN38/rqCWL7tbbR5HGn3MVJ/+dn+WmekFX5FS+WtC4mAS8ldQx9UEJoS8AUJ57ONnrA7C3I
t4T2KHIFRCqRTANvu/SWHY5Jv11VRmf2b3GrU9P3VRuBhv26raJkLYFQ4Z5v3lI+i77/chZHAerg
JFAtAk81/NFz7omRiHphHNYypPfib56WKHWc86RpoTmNZDOuz1XgBF/C534qkqcCPcMM5FG6+TGo
4tNo4rUjYg3S+GQM7jGX1nVucPrieSfuhCnFbCWEEMtQDPVzu4zkbnkXksqS0M39gUpy7ELNK25F
2sD4iv4Z/zIi6Fjuk1powLI9bBGsI+29+FmbP7f2Hnskl1ROz+7In8/5BCHw5wkQSRcok+E+nTLR
PLzgJwKDIHEC9zmpmUgu1p1jj+dytu+n2nswTHnf+cPzmATvMRn9NGPtJWsondaP11xZFkW9nfrF
lQDO4/rTE1KRbDKTVKs1DQrd0BqabccUzaToTaG6DL7Ralqe+rS+GgNxcuQzxfQjk5/tmDUV0TIG
Ryq9hyqrPggOvksMGEOt1f8vLsl9CLO+uS/95rD2RzNVus3s24nrZ70GLnXq4hpb84G4r9PoVRe7
QeikGu8C88I7X15NC8GurZd0r7ew453B2xwT4RbZ9lAz1WnyrdG25b0PG31oM0VSj9P3EWimeT8l
Q7KvdJFeplh4jyYxSrC5xvIqWipkDGP6UU14une+oSU/xA5grGNvdb5tptF/S3Ge8LAkQ3ktJw6b
aa6PzlARoaRmnXymYO12qqsD5Kxq493lhN+4yrkOlkmc2kpUmtNfWoH01FwKqwzAMhoIRGqThWAU
3nqm3yYnmJ5Mf4E/IyN3v24fn+JA8+4w7zMRA5jZihiz0jANT+TaroWe9WXH8dNYkBhWNSkHlZzt
k8z67F8TjLAflAzhOk5zdT0GZWc2sox0DxtK1fEwQX0wtUm/AXDV2SIodVPS/C92cW4CgoeyLtlr
MzFaA032+m+Srn/nL8xAXPonmcc/iB3vwWgfKpRWMu5qbVONFEZFnNwFOkEHlfwQY4ZRzq/jjUm4
khrqr8Czz1nHM4wvBCg1nV+bqVe7WZs/+0keiL87M5S492DZU9v/U379Iavxnpi+v1XqZonbK355
KsWamALVvcB3JAeqO4rOnnloOqVvmPJfAQeJs7MLWOWclLOx+4m56KyOkUvidD8YIpkMIteVxhM+
/OPYuldsQpBp7Q7T/QVCaPj/SieM6DnN4ruxIpS1zcbpEtj1wRsJqIOeeUiC6aKjyeb18KkP0xdH
lb9zu+wGdHCJIaFSazUHzNuqme8YDJZsBjK+TSUend4D4JjNjgAeLwIreIg1fdgjpH6Mi3UmfAQT
Iw6gbWeN2ZYQo6hfuOhxNH46hbjrwSpCZWUM+obgBkn/kAiHif2YlwQjqpObzlAJJA1shaY+phhT
m/CD33KKR2b7zYqAU7QFXvsk+6DkXZAGSCCNde11JAj2DR5aju2NC4Me2VVWAIfUKB5uMzxSmBl7
ze8fbIdKIDYIpyTygG/UIslD2c5tVjoDASpeQNNTLeXbpCXEBy5JcBSebC9VhXHHms3Vns5SU1bx
/Yvr7rNbTP9hFMUdLlf/5M5rQwf7G3ZNlxF3VTHCZKS8YQ/7RHkzdrSf3rFtbZI06uKpyNtvBbYG
0XqFVLxD2pe4XEHq7IX5YQoqvU2Woj5qYz78mPqi790l8fdDqRu/Q9IWwSaNITp1c0LK8FtGDRIk
tmqC4pa5hb4Pyuq9qoi0Q/Cl6mXH7KYixHVTWHmx4TYilCdOtorlLnsvN18Nut9XfeYx1LCgpK7x
PBj9X4Goy5lXJteqwwBSldqLpSz9n5fMxY8FSQBpQsI9IWlzFbZUpgdPnyiAfPcxnTgux8EmwiM1
5qMieWjDv8PJpXUE/uTxg1UI0nym/NlkFkbJWI5bh1FXOitmNrOFPKzxXQ1LMVwyNJrnwfWnnV+6
/kWXGJ8Ta24of53TYku6p6EnS9RnenuXN/5DowxiHQQUt1lJTMtOFpNHWRoxMFVzl+UUystgE4+3
VPGVlyVn+Dw/lTO1etJOv8g8zE7GKnjCH85sqg2wPeRj5f6Rgf/aq/aG4fFWAz8Q6iThIRTxUfrE
qCPos5e4SUgJ6ak1ut4uooAschKOUBAIAR73fVZ6dJTBU6YDo3eeSu4qVX3Kzvpn+T7ZrEMNaq+z
d7Dw6ubJEsPHBKTh2slhMJaC04OCnq78nKvF3IxVdj9WWO7ViLkcz2yx6+2EEC23Y5aRu204TpNZ
ExHG76iMDposcY6owrcxcWwQ6vLZkuYSBgWtPfajGpw/ze8Yw1vnbjSt98CDPkrN+gM8xY6Safp1
c0LbMuqPfGY6N81l/jEP84tpDjfPIzvKbfP6vS1EdWkseO0qSBixlcwx8+ZsgsofUdJuZu+LfVxb
Z5VWXcxZjk+jGeByjNLJoViBNhxzlgTfLs1JL3sAb625DJ5wmDI5XxNd1dXRxVXzwa21RO5rcLYN
Fs5//dD8Garbk+5Rk2cmb6bMaP8MwmOn34WjgV5kpPUkWox7aeMwlUsG8ZTI7r5rzdskuUScAVUD
i2MVBm75aaW0uXbfP6RNT3Zb+dcn+h/wph+h4BAG52i/Rbs8aFLc1ZLUkPV/FFlJLUg5R3zQA3UP
TLBnYZfgoHadNcPA7Hgz3HLlgIhUo974DIoecTHmy/Bkv2xJumnOVpo5Wx+fVSPmQ59AcxGriBcl
7in+DlVS7fWp9QrQiuAxYwftEY0pXTVZGXqBb3wF/qI9dBBsJ2/2U29LLOXSh83ESUU/DXJHyky7
1SHBz4WGkWdmh1HoQ1acy1IyHZhst8diqlhdkeEv6lzNulgJYbj7ZUzqh7ER8lO2usHEDYCTabDu
6Tl/3ozlKjA0/PBMvMp3XXPlSZjV9EfGFm7dHkXfo/klIO3R1urm2WIdtr80wNBtYOS3satVw8kf
kB1r9jrOtnhgmuZm7qm1PP1VqVkBxeOk52uehhOwd7nv51g/55af3askIQ+ld5bHPvuN+dtImB9p
fjlK63+cqWWe45tJCRcw6E2HP8EEAnZc3aQ9NfgPP5ePUIQZaLFSI/F9BPK8ydUIil+JPMErSgg9
kzEq54gqkEeJ2fD4FsT2cK9XWXnFw/7iqA67dq4k/FmpJTvFVqslgoMf3yqktxIiP1Qy4HwhcMr9
N9W6f02nHkMjzJf/TydXqgoJrZQbwTFC9G82ssFK9gNJIbGekHmDKKIVALNuG9RfqkGfMxK6ao+E
plsPYQAh5uhv1axNCbqezUq7WMkXXbSMalJnjpmZjlBvuC9j4hRY+fBWz5l+TCfskNWilhp3uB4c
BFsDjqQnqINDIjySrmkAJxlxsMXc6J9If54IbWn1S6JmvG596v0NY2euOPRse9x7mvnP7f7j6Ly2
I1WyIPpFrAUkiXkt71UlL72wWuoevCcT8/WzuU935loZKjkZJ2JHw/GcZBXJtoFLXQ95OrOT8Zm9
K+GCmvDvNBH4MnBAsdYiwPAc58gRkxEgE0jpPfA4Mpv6VuxA6STO1nbxzChvVRjTvSqwMUaZ/0An
ksFg4yfRrGreTIIswNlBAUy5rBPuHDqvf8pYuleVrndlgTmkHubppOGfrvipBs/zHGJs5Vw+EG73
vod6DJ9UMFTHAu1rHYYdr3eh6vFkD3N0MknV/ThDhFIgyvEwm4W39mZNHDrxw+cpdZMridf5ZJMH
O4tySiDM9VO8zuwYlRpb5SexXVjblv23r/FpbloKmg55ECoCCh4Q5dQwMIxNWbjw0LpPcorogYJb
5Lr3KBQP6iG7xjxFVwKDIVcsv3J2XoHnUhNLRzEPiukqhQucyGNwPwmHMPljzicI/XGtGlC8wvnR
c2ccq6kJnvNc6x0/DPqPst6VR19NmGTCykpOUrKPpLTebOGAF0OO7zTL0z/aKCeiSZAA1+NQx9tJ
apMllIEEENizwpeAJW0X4327Sa/g/ZAgSL4l3CVBYppwNn0n63983XCdL0yPGWecPHRSXRrFex3G
hr9i1KIcYUpt/eQrnYRHVeBGwlmGv6mFaUQkHqvssS+TfLypJgklaEp3jMmNOgFLphKraWL4iwNJ
Llb/dgrRNFEdUmJYs2HRDsPpyIU+9VHFKJDWbp2y/R8FseOcBCnbcH2Rs4NQlkE8XBtz4G7DJpjH
24y28Rxi213b5mRiqYiSaqcSb6z3Jkfmpo46BOeQo6nWtX6WUrvvhW+Uz6VvZK+BQJbBSFHuy1E7
32aTi1Wdpum+pTHqJuE7byONJlVKdrsiGplbeCjdzwG+3msxA7DTcwgrRjfenwr7c7QqVVdLkByz
6Pc9L0ZgCpafblLRtFvpc0MN67QJnzzZFRdtxnBGOroo127jTWs8D0vvQZCSWSFZ32Md40AbZ3Sb
ypf1hy3c4jXn4kPYviR6pi1yIEQDLqMRmLgU4ca0zVRubUXaggSfCyJFU5ONjR0WmKl+Idb4/yrT
KR8QbKF5CO1cRUCaL29UtmLdJba155trnVTNym2sZi/i0HwnlDLt+WEu/A8G/LbAILMOQbqvyJUi
J6Rex6EU/GvDAHopeupKGW127Vvynk8Vt9d75bp62qYBaDANNn0nIune7ZoaRmaQ/BFYoNJJMOuX
Cocf+2CPrGtcYePYkVnJk62HjXIPM8v6jjh7rlFJOtGVVYuSCr3o28FDtBGs8U+DAyq9M9HwY/RZ
hujavxueTq925xtE4a3ibMnEfbSZhppENHIvBkwa6E0QLxgK2mOWGM5LPNKhanZmvnPYL73XeZbg
ek9Usa8SlB3HMNqLQaQuWwUlqbmBbPw/1zOC/ylVQTYhPRVcKlmB3ScAvdEeJVSCL3xrwVa7W/Bv
0AHHmDLcCSZnl+Wb3snFX0+ZxjNZBhjuqas2iYlU6qJ0eAc/qklKS1k0PI9E4pyZq41UDBs7HNf2
BogeBuamEYd4xLzZmHBSnIaIpo2gsLNJ927i2YJXYNZ6P3hR/pvwUtrRyouKA+dq7XoVuDKP4INB
kBS6aNkawaaz2WwRXxGbxsdFFsYZOxTbQdhYVjDuWCmwLoNsyfLF3acIVHU3Oy9WB9+tp/sUT/Uh
0zgzDn4KUQ8SPWtES8NNmIeQGKc7VN0ejNqwrZIoeQqT1v4HgoMgaZo4z745Rw/QAA2RzDrfy8Ez
UI7V2B/01AKvC7k94+rotUFhgjv3P0L0WbFruBQ7uBuVd8KHWF5mr0P1rV1Q6GnDFq6Z+lMvE65u
gmVcIp2fKRv6I1QuxnHJspGeGXlwnJ79cA1FNUvnfG8MoE5dlpj3fCL3tubFvuQVx+ClqYLvFE/u
4jkxX1I0FVAY5cyOQY9yk3SGe2tSgvz8kgG9qNneiDT08Mnqf44K8pM2LPOCH9f8TCcP/iNXUOa+
MuVWsEoIc+/oKW02tiyCTRIt+/4hct+m0FWvzjC/icLMrq0x9Gy5vHzbydRHKYI4uolbv3sNUp99
j1+peAMlcHgqR4PojnVeZhVk0eGzD1jS2gMWBovbSNoCqqM8YDIWAA7xrNF8LpN3YfrbFtx9UNYg
wEMQf85vU7XcuHyce1SdM0kvG+40fneMFEFSYHJPedZ4cUWVuXNnRXzfU1xnyw36I9GeyGk2PFc7
rJKs/gLBfwrN2OnUp81yn0cVPmOX/Umj8VtR8TDJwVrJ2VwZTAn0cOHYIrKpTbmeBfgt5ZobHbf3
OEouks0T9mjeMS/kR8CmWWs+b2vb8w5B1pw8o3v0bciPCwbJZHAbbHdZ1/zUQXSn8pEsXkeWzF/n
ffWbCNJWdfwdOj5NC3rexOQzOKq4PIV0F7jAUMhobjrupkUFPDof7ZepYzUejhYRteiFTdthzoKS
NyMFFM14rCiLUFaM4X3emrRVRDyUuaTpeNrpKDmb43SmZ32XQlcnh3hv/euY0Jegf0qg1vMY3y2r
wYXTXkz1oYoPrijnPAk2acIOtPBOs8BUmBZI8UD6sOwiBDdqWqzEw6sxTlw0qsbeTWlHkgVU62pu
ZXtspe88cSnIoR9Hyl9Plagv40wbSMa2TTNE4olVUew/zWWDMBMVTr6LbMPadZY5b9CigLV1nvVX
Sqe6pxZTrVktYynB0ZWOICv0ZZ+e8y6nzAFoKzFgeBbgr8hJt0kz3UHXpQdf+h3xnjR8rl2z4VaW
YG3KajAWQk1YRflkr+qu7j4LSU1Dz7R7tIt+uuZD1f9xHeTiXGTzY3aNCtS0dCD/m0grk2E2t0gW
9UXTqPQYQVfhautRavoSg7Zwq+wN6zsgLXee32KnUviuxuYp0m66J1gX7gzDaA49EIxVXkIkbBcC
RC2FjR22TP8lRd7v0F2ntd/ROZf2gNxDMfAKEyRPZ5wPDnhY5a3YqX2bnuaQhdKd7Yxuxumhw848
ZTR8bAG9iR1dVEthgKiOfq16ApGttYcJayDakUaKHVh6Maz3s+sDF3K9Qp7aqIxMouQwylPpBYc4
z4tdKRC91RDUz3JwRz4daSS/IRtQEmIXufONzm5twJFFLGRB3M2O868epD4AKvHX6N+EPQoXv01Q
Dry3+2ozwKCEeuK5iCojkUC8qtgwvXjXpRGLyYpN3F6CX10xVkEqccp+ZXjqS9voTgaJt62fVCS/
wZkw4vNkwek0rDW733inihSQJCWvq7REA80NNcCcINNWhW129EULIyN3IwabJBlnTOsjYYY+muet
ML3uSFDau9JN5X6mqsj/lDz/u6JnC5pg6H4ffMQtvuP5MwTzTQa6GiBZJ1O91bPxU7V5xsnR/VrQ
BjYpOW2A7zZuqLy7F6VvbesWQ2xQWc22NtgpC2X9oBJ2a1zC3XYWXnH0cxeDSlu7Gx+z6w0Ybnpw
RpMuETMxiTsX5QeRK/Ho6wFtlFP22OcCNrTB9qoI4vBs8lr8o1KzWecTlgWcyZDR/VTWeIEhA0d4
blad7Mxz6DDqGUmOfWqq60elc/u97Xld2CF2O5GYf826Lp8l3DX6YHKPHg8dryvXMZHaTf3KFqE7
miyK6Qzg8qllVu1s0zG4NwBW8qIaA2Qg1U5Ng96YxOwughzjJlKEDDVvkjNZf+x4PdFKywLV0sTO
cOVpztnOZPRYEEEaTp2Ii1+IecV90KJZ22PkMrjIcJ/FanyekwwQyhDFm7EqsVIK/FOFX5fr0WEy
E3FbbsPKIzRrtuZLNdYp8XzV6DMJS4xm1NuuYebpvepoCOqVI7Y6YmdrK2viL7Bfnyd3vttZZvwN
urzbD0nTXzrKYHbsKM1bmOb4t7kdnAEc4NCRbA8CFagb9znn1cYAvI3jFkdjzi+jtXT0bRRl+T72
kb4BcrSeq5q3gicEcVqb+MStn7SzIW9rPJdh428cEePaC0DkkTEh9SFbxpvamI4CLXdjNfN4mvKk
AuWKPUdH/WcW9I2E6MvmJfExHPKbDJ2tlWWaSJ2hq1U2iexm931xzcOuXE7Jat/WyeJCsdp1ENKW
U/gDcx6xpupZ8Gu9DlOs/rWm5FnHBl68uybyb697ADHYLtYkSWwQm3Pbwq0y7Tc23GIXKfFHMMSd
esC+Z2L+JIMM4ARGCfkQBFq+LY2aMJIkiZMkPqNDcaiakGsKfl/GSlIS21C3OxQlAsWvUT/u3Mg+
Z/70Z3L5toTPIFs6v6mv3h1+UGGl1g6gGkiC25ndNm1e+yYs4P7I/fK/Az/hw+geEve7aj3KVOsv
hBckXuwmU2O+4ffYFGGw7qrrWOltDXgAG7+XJWBxGlJlGsVvuhpzAb0g2BC2QYQR5xF9CEzAauLV
5/ro9PnIB0M/LX8UE57gBJ90agu1B1SKM1UUJzNK3nSTX/MIw5Vtm18R3UAqdC4Jb5gKMtDcopFK
nL2Guc27cZPBuV1For3UHNkq0C+QPHYiKHE6R4c5zl8m/oEsUyfLYXqtumBYdQTOmyTBHSARCIz2
jp9tHmFTDRJTUHiGUbJGYFkzTt8Sw/4ybc58vL5u2hJFIRvLpMvBSftY85s1ApmO0qLR3KZWvgtB
XG4Ms3phrcLKGpqDcqARXRuh1nZybXp/DxoR1S94CYXC3pwd7QQwfoePBlZ419HGV5HmWx6hhGCr
VSQ/BoTKTYBbPArn30QD6g+c9QjtGMUA84bKiInNG0tC2ZpBJ/bd+zDfXRhN7Dc/jIKXQ3FLrWFr
OeG7rdnEzNnBcMxDY0YnIwkOzUiOgs5vXhb6hWYefeSP0lOfOb/jgq821FjtswQQ3vLcRcx+qTRh
HQWkgryzM007xgAMq799+FPbH9U8bsDj4qda/NHp/9zwjmXpgqeQNg8TeCSeFM+2VzxFuQTq2w7N
eTbR1RbwKqBDYk2wwKBirAKHbyJKiU7o7UxAc3kME9N7GdNxl4nnHG5nwhPuW93Rn9I/fmHC0mZm
HTgQP6bqjxG1q9H6zFAoTX65VMtcXNoFwBVino0Qezh7pBGde9a9ky6gwHJy404TyV3zbIyluPBf
8virvTGvggY386DJ79r0J+ALHTBle8EWlPTWBffgxunVJ0+OWgIJWYYmyqFaYon1LlCYJNKqe/NV
/sIrblspvW1I6MxRdQt0g8ei4eFYkvd+diNRxbCerdn89+lXaFibqZlMEJ5cJQZ4Y/19GJL3eFDU
MYi/BBWPUD0+/Dq1OWdMnn5vY+IhqrCA84EdfHHwcvVY/G/xgEF1BkOXV7vUGPdWJPAIUDkzigWZ
ZKyH2P/Khua7aoxXYU39dlDu+/JEIjyS8ORvnYT1JIDhwljfB256MpUvjw1mqDafXpT30sUfJhSJ
VUxu2Wr6D2up3RzhukU4x550syBYuuKNLlyaARK6NqOFOUgIMdjMLja7wYMtP9WctURlRhNrKgkO
bzfyMSYWP52TgQwrdSoMaEH4gGpqnJ3OppZHBE8dFCHfSXmk0pQebeety6LbpHHv8BbYlWmB6ba4
1cvz2RjhhXuYtSkdzthRjITGCCG1qTwGis7vrsG+KrmvLA+CPbtP+Tx+0vt3cBZDTy4AMRh9s1iF
8gXogfOH2ObyNKTpsJcaKhKoz3xW10Z6eGlGNqM1jvdNVcX4L9uCtVGhqm/VBvaD8Xk6xLZbEi9M
uosZ6YLpjauZFXCriFyo4UH40jMn1TPy/AIvhbNBAgazuRhq3rCO9R7TN0MJqTKmbW5HQPOAm9MG
iH2/ctUbGJ4LNO+TPUewRNu9moCRaHHCvsWI5vcobvlIvR8pagRhZEduOTzw+qlI8g/oaWDmk67c
FSnnYBEbzM/NI5jI3BdAIDaCsMzaZW+8ryN5bbtlbo/xJvATf40UeQF6uZhb+nVSVb+xNVIagQDI
s6eHYMfPhmCyVnuvxxtoF+6D0mTudRCy6Y3BZB9H6Ynozws1Bita/l6qiAIq2gBwY/yzDPzzSZNd
ea8QWLQvrQt0G1CIzYLCxV3JTZnyA7Rnv8eCN7tsDLigKpkaa5dkOX064xcb+R/XoysxBIFB3V3V
r/3l7VjhWlzRS/NP8ekXEpkuMJa4lIUDO9gaY8NBoXdjNGAn0i76SfwOgcBYj0XKA91+hWj+IIBO
1YQ5UwHRazkPVOadKTzYZ058iczwCWXnmYsm0plvVxuVRddodHd+033MKT8xPfVYYYZq23BiVGaZ
bok0/8IQubCv2Mz8Clv6TdB3TvnYoX3aZ4tRGvrQp8gYOwrzPAQ071EZhhZGlIgeCJy2ZXJ1B/0R
zCYVSr3gEaIlMC1wrRtIi6lie7CgXuQIf4BTbbQoIhi7Llp3fvBiA0NuU8ozg6CLthWnBhyPgDd6
PVLdZCFMT9HL8k2A5F8cTcPvJMwzV3MexRyiAaPteOS2CA6g8ve2Vo9Qj5eCL79saUnCLb2J/OEl
6Y1n0DLJxgknuA0Dc6wR2avCAYxnkOsMKvz5pURf4cyLgDpzSSZxX6KgBSGtEy2GDGqJwM2nxGjX
3eyQiNevykNFLTl8tAaiFbhPMmPPBHSQT3algcxF3Drq9rWuwbbOkfHqNxjKJE4JHQ10sGT6N3HZ
9JtWsKU8j74UF2JtWDRXlFHQohOG2iZM9o5hPegFfIsX7hWvu31cYw4urGYNxbJnE6WuAhu7a3Ih
atphN4L6Eobx6agJ63nv7XNeoTF3m1ajY9gCT3UTEeLosruJFlNwwqVUvFO5uUdBpW20emN1dHBU
+ev76uxxD9dWsIx6HAHc38Vadl6G79E589QWFPyV9wI3x3qYh+bqt4O91Q0p9862WpRBMW39xWvo
B9GnNqbbVPqspeZ/tc2FcJzn4tbgGnSYDzNSkVQd3ulqh2XSEu7i9VG76R+aFbpvhdv7HFXTV0uj
6h2F3SM1ad1st7+nReueHNEEX0UyhK926YBpCiKsmxG+HUDhfEchA5Jjx9AAQty5yu/xOsb3cALb
rdjM+Q7BFwNrEMtlSyUYVAP/eYro4ZoJ8mw9X1mrhsYx6MncyGMo4O1VFm6zY+NSAXDnn6CJ9ZQ7
KSgnh8ZJ0fDBnM+5tRSz4FRbBTGppsJhHVoStvH9hXjH+IZ43Nj4AkEkLm8PtnkYYgDvaLtfh/MA
GtkvgGuY9k2zJtuG/EYo6lxjqNlyIYxX1J+y2nBLsXOy4H9YLr115IiSlcB0QZ94i2aTEqO55DuS
ZEIgR3xWpAfaXry3IBCSqFM4zIu/YTL8cCDFdxnbz24TvNP/+owOfXBdW+zmADi2jsVLHFqgAaxN
E4hHDpmFlcbBaQJwpbh3J0yFfRQaq5wmoz0IeONa2mokh4Xn2iIUwNOpm+SOuqE27Vjik2DZYIPE
p4YFiTiI9jM/dhHgoU9xa62l9L/xz7/6snsUk/uxiL8RtYwFlHii2TA80yK7FojnTTKfEr42KYZX
nWhzBQmEMhYzWfgT1n1yFvRX0H+UWRAhtmGl6gdeeCm6qMjSPdghVPgSToImS+NjhC+r5CRCwSwe
v6EpuORiJ3Pbm74HQ6l8ticJjMKAT9GbigUH4CV+scUL3PESptXIarri09rGh3B0jnWXcG3wp63Z
O+UWzfuRWM0DP7J/DPQA7KUBWwIEhd9R8pvM4XcZyO/Gxy3eNNehLu/OqC+Ri8PP0fkhmq0Xz7fV
H5E4r5D0touPVPp1f0Qp5Fbg33QxPQ8tFbYWnXZiMn7asNOPQPjRZjCyW521Dy/3QO4b3JpoX0mN
R5qbwyphBxtkOfdPKiz3M9h/xxhumTTrQ2ez5kr++5smajpllLZHjm6uBMnB1QnWZIVBS8xdtSka
Pz2MaoFx5+xJ62jcUuWAeKQ6FqQj8ScKgpV69+KkA5DogV0v360h+MCItZ2q8K1qsAxyrr+7orhj
Azh1cXRU6XjFt36e5uDGpuCPqPhwKO3s5mL6wNjyYyJv7NjO3xD1NkS7JbuqFBoOpjw/s7YZiNvZ
kaeYW22HtzYpGWJQxFnrrp1AQF3jVprQ7SIXacMS1mvbMW81NKIG86bMZLCUXO+J4ZebyU0pPaPn
yJYR/jGTXUw0e6+EGP/nCWZ5Ea554k5ejgkfCt3dSF2uwga0wJF1Fip8DHLAZLfqdhmbeOeTaqeT
ObLdnv1sF8TcpQN1RaO7Bll89O2Z6z0G4EhN0MccKqAi/RdVBtJC8uI42RljyXdMdGlTteVnM8J/
4hZQFBUsFLthmyfA1fKKAIPxP7Oi9GoV5O60Hk28+7UEK+8WnnmIpp6ChLmXh95ZauxdC+oNBVKY
r/ISQUGj3ecBu6aqMnY2+Ysd60iMRYywt8ooTQAnIWQ6N1x0KWFOuB/YBSeD2YCJLW2uyg0/9hLb
0NH975qaej4LONZXn3YGADcCOYcjIxjUAxtYcWPLHhGZaot257lRd9CZl5KFgsG3HsLE/GllRXRM
xYZ75+1efpZl5mG+wBWnaCLHTLMAmqqK7uPUkd16zAJnRzgSkCo1LiO/F14L9ezAnA9DtcaTjWtS
ZOhbEi63a3kqX8e4XLZZYMa3uBstlL/efm6S1tjHKoEp7o7eUWoA8sXEfBhr3zsNYY9jqDLziwn/
58BxI7ahG+B10nO1x9tRbDGyystcGjBKHMGwNCybCANQPxWv3m4uYwDsTtt2G/71NZ29PglGaSdn
qnKGDR0eyBPdKAl9xNVn3TecfSC3maWVcZLpRMNyT5vG0s+8l20E7tnzAQ25qnDZWc56b7isewGY
4zhkM72Ly3i+Vz2fPGVEOEIDaTx6wZmEdNPyPFn9NoClti0aNmPaQkNnCxFvbaFp4xQc1GIALWKl
uUu8zGlAvbTp09DovzbYAp6u1D24kRE6mw7C5Yu7EBQaqAcrA+Vuq6Zcn2vH9i+FMWC8yP3yaZzL
5Rh3EDXi2a+BnINaXXFNST9Ht/P3nDX9fkqDeauwbMLOZ9NnpbxLvTbM95EZ/JO8j5bEbsnH0oPN
gR98gh8S/3HYTazqVlzMUABAY5fFp6liCTGG22xZd/UBF2B5LFDMDI47CJLXwu9+e25EeAKC/4mo
hr/qtgc3cL/6IT31Q3ZKBHXmiKI7gY4WFC1Uzri745rYygGXLvwKOh4tIjWhnXwWbe+syrDb+iAa
M8O+O6r5O9stGWcSDathCSfW4RKSgbjHY0xmBLCfacpzBjYH+25CQbv6EniFl0DXpk1m52Rqj5lO
qbdJqREHMm01RnypvKXjpmbVxc8Cy+omn0j1L4GMCm4v7vsTfPFNK52PsUnXgzW/JHYFcSDe2xRa
NIptrWxfoTv/UxJvVNxwBe2XqaSILu4UXDIKQq3auA7pIiMWF2GFx66ufuJuaPBOFqcpSe9jiira
us+wmp4GZX118/istEu8n0tpRrFSn7jDSnbGnyWY4k3Ji40aFIvqKZudJ6+WeGWyr55kXm/4e6dr
bjaaXQN2hq6o+DJBXOLdSFwwAQEeNw/pilutLbLrdvbZZSyOAEDBMLygBb6acIG9wfZWdh7vZzmc
hgyGgDlXLBeN9hi14tku7Z03Z9fl/8uE+6QN+j4bIpSk6Rr5FKfgrv7JVbeLvOEpMM2rW7c8BvVX
szBO+mJ89wt9qYIuWOqPTCDrZbBnG4Im1pORVPMJn9sJUwnLZv1NUmRX5sURi82tcc29wG68C0TB
+rl4wtb9ZCNvuZiK8IrBz6mi9OEk7r1r5rv1X/BluNHY2Z67VAVcdI0L4yjZ4gYd7j+WR9JgI2qx
8Tu5+zpLej/44LF7onyQnRN+urDpX6Ip874RX9hFxVl+HfBp+QqsW9i4X1ZlHe1yAg9lMa2sSEj5
ry6xHL44CNtz4d461nM0jkRw3lLee1ZZ/fejVRgGHTsHNgIzaqB9Mk6YcYphYjPmzUAKerhtgrGb
0bpn74pkbuWsYiMneNgoaLSzUi7upRSFw4CVRkmElFCtW4zYXQxGlIjWHgyX6ozvAAGoH74hmbyA
yqTK2w05jhcjS22KncX8ASV+MyRUgwV58akrb237ep9DFFnoWT7ZW1n/DPjlYD5DzI369aI0Z51v
X7RtQvWnIHcRFtrIzNbSmcZ9P4KmIASboGxqZ9qWUClb5hrCm1RqIOUCIYf6emLF8BWMBpwqksh1
tuUFs0sF8OsQO00oThZF7ezVT71B+cjkiJVC5MlZfZ2byNq2Ov6gQ3o9gTngncArQXHrs5Yq8TdV
zz6hbXazlsz+jTzNIQdxb4EhywukmUq8FhZ42mIqD0scohhdrPvx0nvSJHAaBpqBCs34wBTFRcBY
pk2z/LKL9C5ZFRPAZHslMRa2GWuy0CuuVUw2aO5PGr4NU/UMNDeHqCEcQkZhfWmJzcxj8iur4rxo
JPNkXwmLPP5bJIPL3YrOezIDSrgjYimBbpM9puvdHPLubFA1W3vemCFe7z7h5o80JGsQBwBj1qFF
OMGxw5cgn7aynp/aQsPhzEdoiItJeb5VItrgKvye8b6InKx6QWBAMyjkxXup89PydcVhDP7nHfH6
yitk4+fZW4hZPxohdzk+Uxwof/58KpkNTOeeFUvLL0q/H+z9or9lurxFts+dF3CEkR7NarmtTlve
aNvGIc6KYPUfl8bKNr3pMalTmIvBJzQvmdVD3zGijMKOdpMShWhEQDkuu980Tjb2HGKM9A9R5h0k
V6UIKzilrosf3X342jw1mf+opbUjUITb1RbEIpz+Udv01afWuaM1dO7jYx7a7NzoMgS8PDzhaYEV
kftrp+CWGAfTR5qOyLzSP3s4wFZT7byX5H5WU0FsUkxri/j28oSSN1grvv4BZKFZkbThyQ6HeZtH
7xUvOm3Lrc3HlosuhuDiPXeIk2a4Yaw2hxjv713Ldw5+H4MBdFpMCQRfYsYvsxZHoFD3GBDs0Plf
GjcQ99tXCqKWnnuOZJrjR/cDhPGTW9R/oeARLOZxXz4qhe2SXKcWOyRnQwuTLqr5yUyWc8yfd0Vr
FH9JtRn8veTA0gQfbI0w7440S8LtzJgehLNpemQ/+kuQZorgb2t2bNmTfyWNkqh47po8/rEwQf2y
2w9XVg3CtpZos754KKd7tlpxbskcIpvgbW8zNvjzJWhrZ5fwULR99YpktnMCJqW5ItzhYBcCiLYe
+uTDd0hjeVqecEyB4cZJwUWj5hYxvIUOd1XmRYejBxhL3x7ZxO3MofzABAHAK6X5eAjTP6OX8Dj1
9JyxkORwx6nf5MkLjIRDQbUrcDH/LYybi0WZSOYVLpT4/o+nNGFmqO5bYUV8l2P5rwsmSf/OEG9K
kZEOJ5i+G4Lh0ZQoLIxHyyuWT3HzB/rexS6mt8x0775EtkUPzmGe8zOXVvUW9OFlmIsvJc1xtWSA
xyimJcR5ChCoet967jqXIvnAPdZ9uVCZRsrasZMZ+g7I5rlqu78VwqjB23NFQ/VLtRRPGv6tSL19
NfMmrXP7IZv+KajjzxEN9uBim7+jUEg8vtA1A0GE3EP2HDnxioaFQzHdjGHGqxF6AjUZJ1hZ/Ym8
dJ83LBqh32IGJz+JIlyV1jFogKn7ZfDWY9peud7SjdSZ9cP2k/AWGWQkufWPV11zgeoLubExEA3Y
XnjiSsZKL9wwRKxZWB8qJ8KJgqVDI2EAw0hG5+AtY+DQlhFuS48dG21MF7Rxe58PcfzM7mdm3Pdl
9gSqSqImA14qPTF9crGlsSPuo+HFHmxkWF1AO6nrFHoHHF52rsZAk6DsrmY7fzUujtVxzASUAd5h
VFIdeSiAGNWfDPk22w/b2I0DGqzBhs0Psn3sTV+qqbHBDsMr+403w4sj0C/QUDXXvXrwuC5GBj4g
95bTmLoy+vLHdryNNgUiRPekg4RNKhkLwbUaGeeW1M217mhKcNUtQFxZMQYebKUfOHCrtSLC4LVD
uWmxVDCS/M06MqtMeDihnvuiOBmg/okXxe5L7xj8qAt7Es8znoIz1q1poU05b3UEIbxFfzkovtd/
TiVZa6k0YNWOmxK/v8R0xT0zhR5dyD1p9fLbpxLhwy2YWJDmSW99VIUmSNPFCJk5VacEb9y/TRQ9
l7AGQE7+uJDACpdNbzLeMRgtRKnxSj/oO/HeZ0pHn1sIAVFI26BV+U9uZ1l0Aiiu9cBcn9Amrbua
aCJKqsXdhge3GbTPJ2vCtsG/DG/+Uc3GgYpOJDzKtZu021kttH+BqwavBluuoEKf6A7+PFwbBnCD
WxbXQM2dleUuZeS8gkoNrUL0R4dRpbPbX2IZlNrUh8jILgPXfS74F38hiFR4ooqe+SZSUGUGTFiX
ock6ti3MSmSExoMMrfA5JMzE3YJuH7c6V/bs7ac63fkaQ14eiHRj0z0Y1/LUF13868yUyNtT82Kn
ySNpFzkEPbnn8rKp2LFiqPerX86QdzYemIssMZ+nFqvPVOZ6BzQ4tJiU6tP/WTqP7baRJQw/Ec5B
DltmUiRFRUre4MiSjZyBRnj6+5XnrjxjSyRCd3WFPyTdjOhSiUBimx8rJwggMpQ1mNlWy95FeII5
GIhJxbrQ0wSdFMhr6BKDmrYR5SbRSxTeM+T/6ClurXn+tJ3qTHg7BJh+o8l19Jb0pvJklw7DI8yp
jReb6oRsdoO6K/pBSe5sU0zmN6iiaCtaEjHHPfMSqnqTkoMs4mBMjHudab51ET2nNAegzXiFGUxn
R7C6FTiMSzJdRrvKXuMyZXblqu8FkM+BfpR0jKtHPeyPZt/+RF3y4jdkJcBidjkg/4xvDuz2qLzi
iYHucS5AE4wq6375+OiRO6JKNzLaVeYGRsNjZ4s1XEJXzj9XdvoxaNXFGROep7sLc+vDKbqXWfR/
QkI9kgebbJwe7Ug7IOfwgCzd3uvUQzdlB5q9r30EUg81pxxtNVHIHjsBjSYkzBVxWtp0VfpGdQ7X
y18vBfIcPe53Bkl5UYvvALM0NSAW1J+Xqtq2Lg26rH3DVWVjpN5fw3KAfi9nrYNrlWRM09KsBIuB
kQVsRmxGcMsoYowxOk57S2cR2BsF7LyyRH+ntOG7QuUEIev8aYx+FPdZDJeAOa0g7o0UrL4wHGsP
k6rmlnCFpgu+1wOrO000Vct2XHkIES8msrQJwqpBgEZ8OIzfTVM/gpNyNwsE5LYb91g9kBJJa6tO
o63rk8OOI09FG/fIK98FJzPN3bW2+2LduP12ssEExTDEV9ZkHlrsNjItO+gLrcxGIAzLQZkwGB3R
MIkaeBMlgnM149wu0ZhxWPa5YVGKZvbG11EDC+BJMNlfz2h+F4zzrDF6YJK2N0QOPocttYfBgXdD
jcAFIsoYsEiEcFvAqmSeoGC6R9Sx8UTzJn+bYkQIw3JlDQqfosT/C7SHHH2OYdY2y1lZtGBbq2Gu
nRu3iZopXboRmiySIpmjHWOvlQdvfTQ9KiwGtxcP29FGyQjR+NRBtcBcSJbCj9kcr5YDx0iuyeVW
lxpefqyhn2TeWMXDCpAWYkZFAHGz6JBDoHuuhe3rginn3oxCtHCijjlVwWOLpr8NnMa2dfbtgEMd
FD2UqA/girexHvyGQ3QncIOjU5yWNYCo2kfgI1Jvlmc8eu30VjO5cqbpo8o4usrg7kM8Qyv+JW+p
IUebHNZsoEx1abM8xxNSNvPYA+tZmuFbRwT7syis4JQrM9oZc/Dlld13BfKPgoiQpobsuNjVAx4+
PIx0B5sWHqz3aHBnmbncZqTzUk2nJ6u+5W5SpqFlt8AlLy95Ex8rL+MoWqJborcTGvXDg7zKGbRW
ufwzB2f1mpe6WPYBmzHQPWhC3TPCgcy4tF2my7DMCnGti45LKNZImm4judrfUaz/QFDsTBsIX4pi
OkSD89Bix2QWydaxtffISveyIcYAQA5RDzTCxS2XD1R+2UWDuQ+mALyLcZ1lbbHqclBwPnlG0VX3
SaqLpvI5M3D+1JLlwCAOZK2/aXt0VF8aJGCTAtDmxYf4P1YYOpTWLwTVHkxl38rhOLB1iiN4ToAo
WMS2yRqC/roxXqaRS02OsohtA3C2Pl8rRhj237R+6dLkIaMDmlKHZkiy+GHNigLRxXeHFvIZjkny
AdgWFiNfzjWUkODUNQkPAmz3ycjgVzIy967g9tclKLKMtkvCpnF7IhwzWAfAAqk0YS574jLbkiEt
NLx+Z2jF0e7mbd18ZgDHRwAGnvE+uvfO/ub7jLrezSOtYa6VbUu3GsUHkDD0XtwzLgRbO8U8GCwE
v+Egqe2lqMnQnfasZK0cHQyEWid6gb7dCxfshtcOoQm4LDWdSAcHQexR3GjN7XChMPIGKrde/UTV
PUOGjz8qdHz4xWUyAEHCi3NR1PWe5/KHS88BajG7RsXGFwzO2jGm1cLNzhTGPh3RptwNXvcH2XgT
/mN5NCBAyQIfsAK0ougSS9XnHcsy3VsIJycN/pnOLQ5o3SffNswxGGQE62o4lsQx+URNg6TVul9R
eAigv07mMYk8KqYYEBSFrfHCU5hgnMc4Yans4pEk8tsRq7YgQvMPPFFUNGG3f4zltGmHGmfSPwvj
Er/wVjNSa+74GTDjnWYC0n8vjEWjF/ZeXsrAkcWSBHL7vJCVNO4XNp0+D6I4ShDiFxpyfw01MHn1
UfpWmssf/tZszKvFNGCws8MCZs0U3hb26f557H5EdcpFyMbhvHep0Wa0hn0LI0lpxc4neTKymIL6
bgAgQ8BTvofdwOotkNAGf7BSnrmaMnQWZmZrTDF4CniG7f1qhunwMk7fcYkibuluWIOaem4LWiey
APHT0XdpBUGk3zVQMPAa2XC7oWmDeixoIb9ZzpsDLs1tv3yU1gzSD6V9pBFDQvPQLG8j2pSg6I4x
SiJ9hbiMefaQL7Zz0itM8f5/oWrapfFvVv1MgEb/QgsCUWmhIUDF5CIfgWad5b4zBpbfsAeLGQXo
ToxQUKg8cc2Ll77afniAcYV4xdHRkocFT3USAjmPmtjaG8B/+VKBrULxwSMDe6UofuHL2t6n9YTo
GqNYfrfvwJKSf5sxzAKj2tjtV8qsiDXN9clbp60FW7c4GgQKZu/nFvYJzmMHzZtOZYPJYkdJIbic
AQEcc/4duIgKR5Dggx/2VF/Ovzoa4Vl659FmS3dojHRjDLNcYTTpx8x4jlkbnl9vGYpsZav2KjjZ
+T3trqxOrgJ1swsXINtNFu/4jMvTA3/BuH1ds70mwoGvx7TxXiskYvmNBNUkNd7JdqlG/W08uCsW
Fg/OJN8tkQKoMOFYbpi1wIOu59XivoLBUQtGxB7CbKCyF3vHLs8Jl8SGxv6WL1cCPhJNDb53Kn86
FHpACSCwqz/kqFq2ZveY80AYF995G2BothbEMxZ58tWDRqk8JL6Mx6B44dpjKDkYmG4XNzx6Sdld
0ZHZM6duVjwXSnWae737WKXZF756jJUiKkx8PN7BqR1nMHQSjWH0nag/OY+Xz9lyDzzKzNLPpdSX
BY3pEE1yKwo/GJi0yXCtwfDG2rJxCufIu+BpzYlxioA7hsTrZMg3tIChww8Uzu/c/MyjHf0PfGlW
E8UpY6wd0OrNHD61eLAqFR8iThKdpuKIru08kQOy5cr6G8m9Ff7B28DkBOG9QR+2EdbseVZDdhms
T3kLqi9OvonNM4lb0sW3uMJnrtSY1XBzev0gwb1vAVCAh+4bHZVda6855tGeysdotiQwakP/zugf
CF1CwxqyVJRtB6fasEiQrdiazhHbR5w4ii/e/D9ps+E4Jr0HwhiNQ3aRIuDHr6buvLr8DZfq1eKo
V3xwEwnXw88ELXKmoFg9t0PlyH2YqI9i4LsjNVGF4abX7zJ0ipMp2ybBPUownx4wIlroboAk2NOJ
plkWonWJ0GqEvKKksrIfKsSEWKiNWd2Uj2goYCo5VmDiru1+x4mTBaAUXSCAJtPbflczuao5Pib1
wjjgnHT5SuvuWBJJnCiOru9sPdIIK74qFDRaEKqlFYh10QP/KgsGf/kV+kbs0I3tvuck8L3AiyF1
5mn1rTHnaWlAe8awZ20A3/GLlxmiCIEsjo09qn2bMPRIfZsNllwbSwu+l8jGv4qGTUl2kOTFwWjq
J/mBamhWRFxXz/YZMO7wMYPJ5kNypXw8Mkk+DC1CnUZ1sakMODkn6MtyTnClBsWDj16HEsA1PlLj
wGQhc5e/6DI9JHmJDKGr7YjVRWK8mWF/dyr9Abny18rM7rM1P/OojNBYT234KVtjmEmm2WoTU66o
bB4Hw31Fe2nd149Dw5ZiWit5DE+20MGO8NvIsDDFInfVU7L8/gV99CtH++JBQdEYQyKK2phHGo6o
zhbrfBEP6j9YWWGRx6xVO2OHcEg4oCcX+t9V+ctWpWc1nxqFdFxr7JrhqNfGkyySAXUr0JRI6HFq
dytsXA48AjmjRyotrX6SnbM0HzSekA9AP1mBQUgz52DgXFTRU8wz86iFy8aEfWEP+E/7xJd5nk/D
0v61wUKv47b9xtTr0Ob+s9E7V7ObH6JA26CfjtkqKije2H0xhrpmU/27DhFErnA2bUz9hqSeopqA
qURWOuGnbqcws8N55EdQ/FLJDMrKOZsmRqQ4MJ20OfvQg+ioh86pUuZb5pqPceg5KytDYsUujqM7
P6D3fVz66hgUyR3PxD0ePgcY/7cEmY4yyL7p2PKuDOujKLsHBML3bRgeLSIAPbN9jNjHCtbTevKz
R8MuuClawU6A9EspaDsWR2cj7+fM0+9RZ+fY9i5SC54a8d6zF9ZyaO5Qydu0xnDymmhCDwmFC47D
fGoMqifMK8dAm1ZeXP8UXvHgaO3rVGAN5NvN75FHkSb61urx1k66x6YpaDeoiz6laq2Z/Z5G5lHH
Nd1tjH0kbEnYPs9ZCS6xnP3DUhgvOSrNklyOYOAY9BygMO8t1m8xwKilQHbL8eq0Xxou0Yl5Y2/r
5iXU31riJltWwnFM0IJU3odMzd+N5kNn11Q6feKd1TcXDxARLkxgNImqF6MCT3YhVZacplM/erZs
OQQVS8snzjPwIPq8AaPZ65gV2N/0cFYlgMeSJkfTX/zwJ+7vnHycf7JjZgZJOjLwffaENSljOHGg
gxwS/LKY2IvXnzfFzwTOgtSUCExnjtnAtbC+alRj8jaGsfXYZU9yxrDg5ejQquHXEr9mfDGfSiSW
pRbTPQWhtFvUR5QtUuVId7DjqJzGT6gzDL0YSqbDOjLc/YgdgDF9cKHydAiFnoeCPqp5kllz4Vr/
2tHhaUDpVB82lOwUNHiORC/w6/XSMcc3j+QYuBSQ2et6/uC0pJLF+4SgjGWTO8bLxSWzmOgqEJ0r
E5pb0zGB0Q8SbTEa2xj9ewlCZnZ+CNqNx2WySeXJJDgx0yg9awwdeG90pOgocc6S0PHJihNVph4L
yH9tAcGrw0oBFkDiYJsn+f4R4qKaiKzBvaRMMi1QEnwGlxEy/DG7pyDrkXd4Z7NugmjZ8/xKrDb6
v1hLAQKT8kr5Hw7JfVig8YLZj6SZeYekN4G1cH/LsUbBwOLhR4Ear8oiggbEQ2nCTWTeeCccoWCm
oXpw8j961BtJGqPk8/3fZ0veJr+3AJmuJvDwlEam+87T5KeD/HuIASeReg28JUR01+nwzcKwUiaS
5rHIMKp1mTFeWQIQ2WVvSfQ3zQPt/QdeTG/cZZjUUEA2CacWd+IjkTdoH5mT7fziZhR/AzJzPjOO
XxZm8kACVnTJ8HU1DiarskDZllXgq4VgclacWyFJOOTz/ZBe2BJUzY2OvpBJIzF+ZZukHbL+qAKD
pT0wv9r4qJ6OmIGNGTzlEgoF2hkKokp60+hic42SFtLuPCR5f5KstCjT6zSmWy/8qXRE0HCOAOoU
jfVlwE6WNXDAvfLa9CLhjxcrOAOOimp5zlIWm3s39QhW3TxtJExYcFVkXLaJY+fATRouM1A2wJB0
J/GBB9j8QM0bZlepX5BAXKM1tc2cR88NPqU4nAr0C7RYnMEhEbyO3p3ZE+IKxR0byXxfVNa69/+d
f7KvdDR4dV9bxR6I33IGXc21pXP6LhED9P869X7bg3+lyGV8DXelfkwJAoUsdQLClH9FqNi3UXHK
5FBsiztiP+DxmMWxEtMLpUfQm5fANXcpd6s1IZwZUqYxXLPigz4A1oc0hTHCOclWU3hI4t+jvGv/
XSydEcln7UTeWkrC2C+3ZTKsgsyFs1W8GHTZ0KW5MV4HzEVwyrZN8+8ZBDz+EJFEwycLObZMAlZS
8JsUM3AxlsJ+Ggb3SY4Jo58uXh4fABGcYu6EBoPks47nITTCwJrcUQy7nenBRpITRN51SkHMJ+aO
FtjG46rS5sgbZR8StKSoJrJIeA9VuJb/HclpMgqKYDhNyK5yFfw0umYb+bZsctfUHtwjxOt/6xBp
vE0f1NuE9CWh9yCBX6LukHXHf2LC+q6yv42yWy8cYzFeAkSZQv//Spalx4JikQetviUs86ZlQ0/h
pqHMtfmTfRoj72sChOiYgijLuQa9tIwCnoL8UE3neiFI8FfsjYWEjbMcJQSgsWSvHZ1AN+sPoXqW
GsBnJyLBcSNX4nt431UCjrB4keBbskZa456xuxK2jyz2TH8k9vCgZKHy065lApMQSshnP/xx6KrI
5tVNDI6w6qgSkT7Y1bS4pOSUTJ3mqDxCwqEb/rAWZ3W31JucbC1i4TFJNIEthA/PBSUdc2cS9X9t
kfxzHkkyRAHeeJFOIea0qHm8V9EIXQQNvbx9W5hl9bTYQSBLK8CgNpYz0Ec3g0uW5ZvKmBvQE5dO
MOOqeXNYJ/CWpm3bgvBOkou8pTb3DvJnXmabzIG58WFABJTmirxfTnwqNNoc7ReyzeugRnWQhocL
RHI4SpMjJ9LpuAVIELSco1VZO1Dy21j9WlwPwTX4XhQRHAvJ8IoaMkgQ7zCNuHMjOJvSwJMzr+ZQ
B8FKpZAjUfDk+v0+503IA+FGGvtzMKFLEKOD7BpnH/JfUqGgT06Ke5VHErrPE4e0HBjcrBzdMyku
a+Lf4K501qw8t3yhxrfcy+TxT8MfpkR7o+quBpmQlsWyLDljZTXI5bbk5pOZMAdNt7wnIqk20kxj
syoS47Tng9DsQu5WAgfdtgigv3Wx2U1sKhqUHuqf4fzUIVTPfbAeqvhrQUtntPWNwUlJKsAMBRj4
jkI9y3Zy+azAMs6vtvNWeMGK91jSpmtSgMNy9rXZVjo08v5kjcpJIE02GoH8pDTxZBGzsiGZbGk2
/juRBK7Lu3Ipn4dYe5BeIZdiUZKqKt/Qj2IiQU5qrU3NQhuf/cJZkJjYPNyD+J2P/n8CNgSldKI6
PIYcXhgJOlivQwJi0gOMTXYj+QRVvM3HhCjMdOldDgOmDWBzbm2FzBORysxLyFTfPq5mGcc0Z6qP
GqYkGVhbHXhuDsUdtUvPtpFuU03LbDjairgd7UVUAZn/W2C6DP3gsJFas7RwHJUGlRysxNkzxw1N
0qzDe6XY1i74Kz5dzlV4KisG61A7kEbm+cv5ZIXG/CqxkRcIh9jY4DCNd09uffo5mY4bNvidF/nF
MqcFZH9ZvnZoTiDvEgA8VVvdMtdBNNys0Xz0O9j8grN2fE6NoKt8hFvIxyGBVNg+rNIhgUUK6sqv
wUf1HlISPuwUJ0fRKUziV0VJ4eXlbQwyBZjST19m153ffVOVmCN61RU30e7gts0jySFNoKR/GoqI
0JuQLjTzDgXqbZoVl7mlrSJkCeT1mEo5L0WeHEcQOytVMpmRBE4W1OR0pwWJRyKJu2ifLlVwZ/Zv
We3xIMQ0ztzXdIdUW5D5AIJLxpkGBuKWoTluPBuvNVymqojGYLw853oJZwH9Hyfqb9KYH5kfGJO2
J7jdBmTIXNVdZLdJ4Qj+/q9BESJDxv9+fj4Zafaoa+MrBCYEjIb2PQiCT+XDaHLp8sfttxRamhE+
uGlyAphPI8HaT312jhrvrUQXY607V70zzijlHye6mpOLAcPUHB2aDmAPr5FXfdb2eA+6+BSlaiOp
vxQtOYmW73W3dkYPoZ+0E0ITe/nLuTZwC3KNlzihGdS63S1m9iLRiHT4wSU8u9htPzN8ftJ0eiyE
BaB4CKvGVQN0ZUpXho58RZa1xXrOEYmHDgMVME4QJ6ay4RtcRNMW0LW49ewnnzFgOU5oxUfO69g0
j32Aee2SPyG7dpLXWo0L2FJbVAbVpTaKK2ObK57c2Aipo6WmZB9GOiyIhmTWsYUN6aT2hSNo2vRu
az5lRfGoqg5BioKiec6U/5RpRv0doYENy16jy0lPDunDjEI2ptueI+WGwjeqUrmhbccYESstryAP
2u9dkr6M5B46ACqoMvA3kwmTTZoUkBmuRUfiJk3HqS0BPdBsmSnget881DnunBlvUs7KyjPBKYX1
878yzZhkrazDDmkncqxnOfQGFdAkU1Q4YDOgU48zwq12GRkss7nbVhm0loZi0nT1ZYuD0ZOlqTs+
qeCncxTjDBIx9JSgtLfFmYtTh7G36XhE4DmGBlfhPEeEJoK3roHYM/Jgi1Q1YlJUp+n82wa4z6gM
Iy6kMp56O0peZkgxc62duwJUoUHj9mYF4TbQqv08xO6tZly51ovGAYXuBhgL+QwZMWlUI57r1egu
DGH0q+6rZzUObzLOV6XzNHQQqic0gUlqmeFhN4Nk7ktrDkI+GRasi0yUMUOf5UGyMlr9T5CYBVQE
8O3WHYU2gige1uhcSswcfISQu2ITgF0LoQXJoSTtxrF8Gqmyk3nEgVaI8sNrRdaNFi90GeCYChyF
RSpsDh90qjn3edDqKwEIyzwbKiozjBIGtnXnBwyz3VPTJQ5ebIibs2o0mrigRLfkb8R6w0B3VAzZ
LAS7qq2c0eQ3JCPbmNRQwZYhIbJTGfjAcgUNtHRYRxCQ23ICd25uTKd+o6gvG9SgJl1714dpUwXf
cmF69F6T9XGSjvGrdAMQEsGMovujqOPK0oF0FmPHB5Zp7lJWiHWsOEDxfgZp0uHSCAET5GiP9x0p
cO7fBmA/CNZSwFUrPXZZRTtGzeCfkOhECTJbiudSpORLzhD5aJ9l2WOKw23KCAgK0KlhHhV2dw/F
EZsCWRqN0hPjJyRPspkVyBdgMn6eeBk1wgnyz+Qh5Nj98FbxDD20mnIVQ76Jscbo1k0500ngNYT4
s9GPq7jlmO5bl5KRlj9j+GQiE9Aw1V23VPOcgZkQz0AGyazYJVttM+2ZRMDVNRTvnmaovG1aY2PY
4ogWrBzaPyQoyr3LJ5M7KMCjmGlxumLrUgEEo5SSP6U7X+OpKMNdUtgYu4QpfqUhqZFmyT9Gw6sc
KLL09B4fuFeyBzm3UzmTYfspHf5bmR2KEBy+ZxxoGJwc1GM8t38AG/vO4T410YUP7ZnFydrI/HmH
RiEzepzc0/kdoeENXyg35RbIqpCJSvkUDwUZvvQjXoSzPYW30Zm+IgcwLOJRCQutc+Y9U8fM1m+2
zjnpNTsbbDZ6SfuBAzqnR8FnTHQwrB72QkHzLRBl7ukPDsafeW1chjZ70wL1TiU05XjlYIzHWuYz
A7ihA5oZdNLpdw5b7oLXDV5xjdLhu8nSljJBLllP1R78CchBjlzl9ViQU4P1dw9V/YgTtUa5AnLJ
PWSgQfIuW1Yaz2U+/VsANEcCwAQ8WprmtqreJN0pvI9JDy8QXc55VR/RBNnI83e0bltkiNPzIOmk
bOVJBXV5jOBoSl3WQZIsoGw5Cj16Db72C4TbVVD9dVEDXPVO/riQnLtMTB1amEhQGAjSZwuA4PgV
FhG4FF/9ImGT70oQ6ltXmBnYfImHEIFUBmzZiEXaNN4BHuVBJhARx1wLWzccQDtC9JQUoEJKBNbV
WifyYlHobkQ7vgw0WAPluS1OKqjOQKyvU5z9qycBTWw7lmhLszPyzmAFSG0n+mItuNeZ1yfbTNab
jNgSzmeZhEoAatBrHoYOy3kaf05j730T/ms+fGfe9CJPREKWRDodeI1BnkybLDO8Pem8/Lqqu1MX
9mcaS7In3TpjQ9s7GXbX9Z0xReCVb61CuSmNX7xyASSCh3irOvkcWShd8rudtAsRc6lndspT5nV0
l+nI5luv4rkx6eXNRvQJavoVEQuUf9XM9JEZdeAWwJSQZfYwaaYJwm0v5Q+aCZxf74r1G9Isk+Fc
ZiAmgMcx3JZyp/OPklfn/oiuCh211IJ6gNYJ44qAqEPQbEMEgGNo5l3hPc4czkmDXEDZnHIUAV0j
p6UF75jsSDYDG4+yiaCLGxMZH+2g2OteQCaLGDjaEPMK9Bud5Z8F73K3OiEtAb4fHhDhqdLDIxtD
HjCaRdgTo2hc18khRfCuIFJXlncYDed3mSOX2xCdYFoTPtMW7Nbi/jQNpgAq3tPE2vns8LmqEPNr
X1LT3aLzDrAnaJwtHuGM761fTezgRaEdar/9pbntizEi1QXGqZ6dd81c/ooMT2yod2+MtwaxK63N
pwbjdxQocNaI5wwRXWs4OiF+0s1G2qmlO+zmXAe6W8Ncy2HZGNVOz/Qnw14oNJwzgxZc0OtjToA2
SbU6K/mgXPJCfavpxiFtemTOJNDM0V7OXLgy+wYZPAL6wVP2d6xTabAKK6ID47l/x5sAtKZOs3c+
z3hbx8HRZycHaTKBc0PcizM4Eb9L392NdnPSXNSRpYyRQClTaTmaZSs0pFVdNWLEYh2aGaz+yAeX
7i9PpL+mIP2RlVMp1GTGqvGwsBxX/ui8ADNItNR66qJfdGy3HRootBUOFoJ/5yQcPwe/PIcRyPIG
1ZquHS5F56/lJXVleiCgSDYiTRnM3XasG4wuJShQFEaQrNzcfsAnYy/na4VZKeB17cuoS3qyZU17
OADxZtDR0+gEd0H25pZwgzl0pGJlHYGpQSAcnJHlb/QI5Cj/3drNrmOL0dWEKJes5cxET+1TZuqS
YsrAQvauoh2B8sSu5L/r4Du1TQSR8FlUT9LG46U7Xog9HxNUFmviWI9yE3168VA4rRvrqtVXO+Pj
QRrQW0hjs99MrvOUaCXyodWTwdTCNdS0GaVRDvaQlmEIHEzu1DDVQzHDfTOto+6RKdpIYaY+A3mL
A3GEasiTAELMfrSjX4nCKXK2rB2BP5lLYBUfcllzBouFAiHrdaAvtUCaSuq0Hg0xRIpXLX1tiR60
EyWHlnAW8iZCt8Gng7joLGfGLjPNZ8lVnIGpMA0ZMZfwky+lUFgswwzlFT14dU2QBlHp7+ph+Ivx
KsK6LU6+hgveGHuCAroumk41nViG+Vule9uatZhVCeU05MBfU5XazwPolp6eEnRfoNQLdk+oBvLy
8pTpPY6ScTSf7JTrRX7F1ofLbHIA1fih7EtBr1aDIYzjCOe5sPvIagygHc/Yx1l39QDyTCA2vG4+
57g6LmTknOCn0cmh0LhMP93EhqIGlpFoiIfAjqPOPVlJ/lP6wbBFQb9HOgK2ZQcQJBjsvTskxUus
eyjfggXPmQc/mLNmgAABf6gNL0gbrXUF9aQfEDhvk/6n4djhfHjW7fxPk03ggnFC6CwotVb90lr2
XSvya6g7PCig5ng+G8MO/mnG6ymTJ7vrDkOHNVLQ3q0Ec5C2tTBwW/SNi/4jUsMY4YR2BALDCB4t
ZNHlSG0pOPZNOfQ3m3g3h062XpCHXjUT1oyw+apI4V8aPBrULjqHuC3YDLMKLibr2iWOO7Y6JQGE
Id98dcr6TNeKEySkVamno0FYXtxVXgdqU1nAhrWlO5ZG94Hw+VFOcktXjyQpD5E77ekhrTu7ePoH
7kXedoncB0beiIwtpNjDsCHu4b81gNGecfmwrb2yCiIs2issxkE9a8bwWcJsdEa6zUWy88mbMZh6
YLXuDI/ZJeJOYVAenGH4BE8I22R5UH7y145pF8JpYvfQc+YqKlu8IuaUNKw3fwFxBo4Akt8ZgR3I
eql0n15I84kLAwTDEvRe+qeqxheLtAYey0beQIzaszVFX00BANdpntLYBmE13tUceKDhYJmaXJLv
sAhiA8Ig8zRVRws0HgxjYQ5DTj8vnfc1e+bDkOW3zOTp0etYkUf8DAEErLx+QZb4U0qANjWooBaU
FNn7ifjPeN5JNmeAP6Ydlu9kTIg9UfenmC4obATqbPq39I3cfmHZbSstfIms+GbhT9S0qJ7LZKvH
qxsfmmPBd0dkDJGyvrMJiHLREiIRNWZ2124GB8e1RhLm3DwEdoUoTLus9WbcLWS7YT5uJ73eg/xH
boxBxgI2Bd72XUqWOKUUdZJDBNHKZSH5bKtWo9Qrlze/8TboaYarxM+/U/A0YR3+lMiEVUjZGmS0
k2pfmya6aUh200wn3yH29P+SmYWUwonfnQTojz7dvDohy9913UjruN/CQ38qaPmbmN23OLSH3YYm
HzxyOizt1nRhTud/0CbH/EffZAEiMllJ16BTqxBIIypkvFGEcDTw1gKAgF+D2F66No2PUjVnm1GO
1+vgkYP5Mk4ldCrj2CceohBxhchjZV3NZvzD4uPNI5rmzZD76GtE2ziLbx5DyqFpmLIALqCaQf89
XLmaYthD7YPO+VbnFdvK+gsEmx1sw3iZGf9VrrWvXDwvE95MNArhykfKJUBAY07CTyPToEaYn14z
HpBbXqOycGvgcbgKRYwgJLMcAK92pLWtP9B3jR0KgPljwcxJeUOwb2TqRZMAvf4/lLgJwsTNnWbx
JsRoiMceqnnTTbSTSP9djkwT2IbrHUTxmpEYGmsuIJPuIUSwonX9VUO1FTr7kVlKAY5Yvpf7xTl6
Y+juahp+iYPZ2tbbe+RijRiAPpKf9cJrwjay9P6RHADS8MPE3zYcY+ikboY2RpmmQavZL2DxAxHO
/cNkh9vIezOmiebg8FNQooeN/pyn7rOKaFfiOho31rZpTdTqoq8ANRgsG8JVPdA2oY1OyzdVSNSg
s7+esS70PLRgIntlQ+5IOMwSWJaZ5eBcQnlcuegIzxirZNk2ntE6r+issyYpzlq6AOGYYVZMa5oq
qKWCbdtzNvT7QXM+sKEEqHHiSWqT/RceM5hjdU6jYd9p7Wn06P/LDIhDBxAFf0gxwh+Kdj05kG/5
KEL4a7RXkAyM0I1atouAhJ10gxQc0kbZJkA8TvIU4mNDowC5UbIqTjIeJEcNMjhYRJFUxXU50JVD
UoHixGQOJNtUYWYvyUHVJeiQ5YN3yWpFo9xHC8kpzxAteJDGa92jskgpYZvkueGPgXCwljofNQm4
DiiptMeeYD7vzHl6oL29c90UV84OLQdy72m8BXV381sG123obwzO3x7hfKRPjEdDZEiGqaMTnW8t
JnY1rZC86M89sp+9Rknbzs2xCbrD6KNFNxq0/gClMpnnmv2fBHiXoSdPPCqZKBT1/Lko7dChI8qx
O68DXGHTtL350NZXPDgsDz4XJgvNJ08nStGqtuB+Afokw2NSu7M563h0JLGvFYXuNKFUUepNvm48
jA6a4s2ck7OEKHi6zwkxLkzdVbZEZzkM/Mk+23l8Sm3rBH5sn7dWtldYLAyaD1uRjdZPwWGmfYZk
58EacjBYHKmp4OR0f+KMpCBpvaceUAByXjcDFJmjTc8pk/VsML6dbtkG3Xj1OJx7n9QwaY4hXYWo
TZmrU0j5w3nmwbhRi+oFZOM06c+hCy4C/KyBKE1K9jMN1VabxoIND0a0OaKzD4EFgZjh6E0jgmVk
ruXw4DjhRuWY4g0RljLGqbHNd07Tj4AT1/fdczd4x8Z7iU1khnLaFCCVTn7KKVrHpJuh/mGZsLKC
/MxL3rsmzgFwwzbN3F506trecJibjXhlAfunycTjJHamYEPY1EkZ/Jpo6rBMR8M46zz0vkAojIwA
xbs1bYGvom5Wkm5LEqEPxtGCtIUMFSeM9nsagKlA3sHaA9RZPK3AHpzwWdjPIpkbvXfTvFcL5Iqa
jaqr4t6huQt/YpOzrhSIsd6AE8BUc+i7XYH1mdd0n3WFxpIJOAcgOW+tMLbo9Etj7rtALLZT6mvJ
f1nwZSUKOKH6zBbrKfofR+e1HSkORdEv0lpkwWvlZJddzn5htRMZBIj49bOZp5nu6XFXQNLVvefs
49vvkU6fWTgmV4bSJfB1UvkL3tF046k3x+OmZznWM567tWMmu4GKg++BVgBAFlqbdN5klJ37CawU
lDIsDDIc3/jSeNxhb2wN3sVyLwi4PuDNPfMHaNy5bM0hHdEy9LZGY8MncO7KaHo06Zs8VLyxafLR
Ycn3rJrOVae677hGckDq2t6hW7m0WITtJpTFQOI5CjezF1eXgKv9uhhwfniv8Fsoq1DlGua7MkSD
hwXsDFOC5cIj3OpJUF0zu4/UV6+ncufZLqgTWRKHKaYnHDycbOOX2ZkVOYvZZ40ENEYc0HE5bPqf
ZVmB7N9l7HdI+ycn8BZi1ked1Yea/aNzlv6CVYw3QvWIelZ6Yd7yhDlz9ysGc+Pbcu/U8tywhRQs
8FWBxIFQD/Y8S1f6/8KWZDzc/qN3zWrxS0zOly3Lf+mQf49c+6zGWWfoZ2abDkmQQ1DkK5Qd3IdI
gBCh6cdlagwlPbvcoUaLp2NBJXdTdjvdmt7aysF0dlOUXgUkKsjLI45jaxv09mUJSM/kF9mH/yxA
mJuc2/eGWHDjQMqePvQ+JhELtf9nn5jJp+V06XGeUwEj0mPUIIn85nkbxHzNHE5c/b9YFwmDj0vK
H9ASRjNBiREkMqRkA8SKblhYXynJyy579/LsG1l0BFlJX5iQVkveRR7uu/AhFOAtwahUQfOhRsjq
tVf22zF8hNiHVJthB4zMN6DY30Zbn0upznU9PI4+BY3JLX2LVfvbgfjdjMzGTHvgrYADEALRqe+4
w458pq8EOTVk4kvcB/GVqmuPr+rbbdx033UlmAE616HsyjUM6zPGoiOgOXoMPAotItVdJMot285I
j6w5kkFDkpT2eWbBJ6w0YkcLTVM05pxx5mWY8iOBZI/WwPHkDo2kfnEWaCpLeKl4pONDkRPlfdp3
pFLk+WctgXob863TkBRKSYehK1NFGN54Pyr/pGarZ1Bl2OvcLZ+zAB6ih530VhecyEbrPY8YUXJL
P5Wu+5X0qt+FYcgsIYFbrW/LZ47zY8m8bDpioMQ7aXsUPyEweBJkiJ8xSgThFnUz9vUoasyNaFu5
8fKSsxpqLqQPdNdsYI2tP0dPIUlgz/UGZMc+U4Yc068u612BFw2JCNALQ301Xg3empU61jn6fgX7
nGbZZ+mMDxl42nhg/Nf2LPRQLwdHIvYz7ap7FwY+KnCsvqw/axwRyU8DXbXgJfSDcR3GPoibRgTH
CHT6tu6HBEgO7aMp6B4s1z/NeXZnOh0NSLiaCaNiTFXBdvABSgOzUNNFdWyfYNBfRMxiNcjbHTUm
Ce2Sl+H77yqfH5M82Yxd9iGr9GYNqIjL+jfy9UYV1aV0YN5No3fgO0hp6YM/hQx/hp25ycal/rJg
bOLxYsoXr0zZx6/BlPISI2YdfHtVzS2x2nnQ41EcoVgJgVhxC49eDdntOQeQfqcXt/Z2KUY8l0Z6
N04nPwvobswnryn2hp195gPYfcPND5hbtzAidlXqvkFrZ6I+589ZWZKsVj7C1t/Pif8vNPRhrqbv
SJinws22ajTxQCHWc/yXZMK+Q7lUK6NaD37U7sKpfJolrTS3jn7zRMJuFCbCiap9DS0MipV3ZtZj
HRy3w8xfeRz4mtp6Tiwq4aFt7hjMPeXuiP3K7R4mMgkQBvNwmkT71f7AJq+yXdXMP8G4aMgYxcDN
dNINd99zKlrmwjAzrdZm95ogBra0izN3vHZW9xaHCsdS/pzXVXmiYckFlpbNYGDlQ3Pdb+xwxLpT
70KXuDYajlgL6RivI+0cu+UPMWzeKIfrwajoYGVmBueqqj66MS3B8hqHJS7rZKDI/ZR8JIFscb2R
/0FqGIsPYK/T9k+CUAQJX2sl4dZ6xvSCt/5qme4D2dxc3/hAdpHdMVCOhl85gV+0Gz4cTIR7O+QC
1NreZz47d3PKM9pkjEhBPZ0jEvPue1RIqJ3ZoeU4X5KJXS0xxbkZ7KdJZt+yNBF9R4jLxgYYbY9p
DSQzdsg+6w9p6Jm7AKPGd9Rq9PeO2RKvPtN/9Uf5x4Tt2SLp9sj1WnHxZGPuwwCMT0UziyCaDbmH
xkqXctjEPXhrd3yfdGnum8phSM2KxYOPiNu3lebR9I8tZLUkUQ/IHdOdW05LnLpDwDL2UXOesGOR
2EaUWiWxWgqmhTDV7nRPzGZDjE6m5W+ehn+ys46+0/4YOSNMTj0ZJvQvsqh/7IE6CjJlVgZOzyTq
4y0ZkDddGnsX7f1GF6gtMzSfeOY5FXH2dLQJhypIT+RuJBdlUCxHhBNuYhn8ZQC83JoKdMJLD1sF
LymBuA+mqu89w31y2oQPrsLEmHsezfHKiQ/txIJRNgnAXArZQcPAOOi4YmQRkoOtR7hvirVMNitK
/igMz9IvXmUE5qxxAegO/k3V1o/le8HDHCT2fZt3y8xD39fKfnDHudrRu3qoYDCvooDuO7tPaNOW
7GTkEfvlo+yGS4bTX5EhJH/GeHheBAhYVcp1HzlU6xPk7nmU/zslPWVCEZ+N17Cc8ZJQnHP3ZpJD
rRu1qlygv+tWT8FqFpCSc8N6UNVSrSTFsHKk8zDa8Uc6dvswaKd1W+qbIlTm7OY9B7evhpUOJoiQ
rY+no76JwPkVsnm0PftauVy7KsA+K1uP7Yo64WIP3mFOEeKNKtqPqkIsbk/w+v0Azop095rDQgGZ
/F8VBYRUaLGv9XSBMHfxNKCkUuMqdoY1ESfHGSGk40Nra9iasZyu2zYBWFNBFiJMjwF9M3xNfr+L
w4jxZ3IqMWQ7Lsw2M3U2RB1eg9jY9X3+sUwZBTVv7jot7a9x41fegzS4Opmydb9lLJ6zwuB4AMBl
MGhxgoDnB/JvGZIl7v4a6fibCTpvCWFRsXyC43KjpaK2QqbpPWIwuKg1t00HW2GbERlS7NHbHG2X
zSnUhGxX6ylI8tNYuawUjPFHv6fYtyu2NB6N+J0YkoobErPtwO7NA4VjyN0++0gcWn5SpkdG4ytp
909Boc7hjKM9s0n2LPT7EHo0Li1C5nMd/cvJJu0Km0S26sYRwcvqi/PAFGFVttkVPiK3vdw8B4Ks
3CD4LhPw1wkdILGUNi1ouqIQNNyD+cOwQUfihVi0ksxUmwVHgSjFs94KvyI1ud8gCOPkU2ezKM+6
Kh8ay8Xw6AsNFDswT7kq70xG1w4ZuFufsBvK0PbS2Ax8PObIdpM+zBZR2TyiWIjrv2IY70hWfDZB
VOapYIobUfz5uUifzcSiQVGwSqszjRNf02SwCaNoUXigb6Is1ecwW0yh1SOTSEBqI3fi4dIo909G
veRkqZ8Su5xJ+mHT7eCtT417pnDheEPmWxHxuZI+xsiMmCsls21uckcwDXIV6iYDZuVwtwAaYqDU
hCetNWA8I48+6T2cOaj+KltzSS5Osagfl5+ek2jhDd595LSnJKb8sukyOaOB8KM4ZgCrw3nCD8Io
uhTNo6Omp3p5P8v/qu1M6IUeTciDhSpWcGTUlvs8JhA9mLg8svO8YipD1zPgOB0PeeVu3Cg4WRn7
k0Z4pFJmR237t6RAbi3SdZroWyHyyTiDVqOsH3DqoeUa8n0SkTW27CIkxK6qIn4Z2uJaSutflTWk
mTfbETs+ST05Lq/+G0IBuopgPvbZdFmsJcu7bz3/JAvx5hKG+f/XmnKuVpHs1lhnOTBMynS33Ahr
opvU3mnhXuzKv5sHAF6lN2xs5aof5p3Wi5dogBv56O6Bp6kTrStUiqnGF1Cn/S7tbf/SpT2Erqlg
hhm2o5HTZiZ+bpOE2tpnHihrcAng+EzJFcuE/NbSUSfY1SeKOM3+Svz75LTVzqUryQA3nQZm0ig+
jZk+VmYGziYwGygTac9Y0JoRXscOoQE2ANwu1i9RH4QwHulCNsbwWwx+dhoTB+dEqcXWKrN+bc5m
swGF1H9FWenDT8oHcfIRMvmrHGPFvugHkjstp6L9gMrLINX4MUhlektkAqUEFHB/kkMpX1RLg3QI
G+zZsQontPudig6gKqud7TFlyJ04OXEpwxg99OaDmBhKg1fk/t1404tVuNahTdhHEQLoZ4uRTNVQ
qRqFpmVHnHusrm74CyAJI1VzIm6ic1irQPNtcyWAWo7t3WAdxzHeijQlmGbR+OHQcFeVEM+V86HH
6r0sPpb/AL30uPyXPI4BEwnvpQpA1iEoYkq54BTyslhckOCp/ykm/AmA4IxfVsNr7by7itS3Pvzy
l9l/iYjT2YzoWMpTkDa/EQHjJt8eVvJlF4ntU9CcFw/N8iuFGsNGc+ehBgtCJJPerihfNLSOVgQ7
5FACr12p7vDMDFTCc3zMoLSUobnDNTUNLyMYJU//ERTL3eS9A3cj0Y0PNAwc82ZaCIi9p7ET+zz+
80ySiO1PF9WAZbY4zI5+XW+9NqQbgrapsfCs1PQs6PcP8nl5gbw5M2++4rI5IzrRZICkiHzjHPyY
H64q5x1Nu8mLL2iG+YSLo05JNLSWlgq4Il2Cv4VEszV5kk9DTuJui4XdyD8MtHV8OxlnSRHHz0VH
J9pHLxA+TrxFWGg88qxxPIY2mKLiM4Aci3kIXFmGDnaRYGEq/7BNkgTLk8WHyAcnfefGz7QagLET
SFkfxphd7/kD/WDusylYNHDLi+IfnQOduTuxKeHWPFqZt/wAQy2+MpdxSHOSbfVgUVk2GUJDcMPb
tuY3+q+RGJ3l4ytJOKiLX5Tj1kT/khEYuVOcjRAyFF3vRYwwvPmL0ipeesh8oXxF/BoDGqUhhfP8
hSfywOVivfhhFq8Vdfl9XN5Sr7xxWzvCCOWkUae+1sdJ9wcMB19jEh/G0tnxrbbiYgXP1QhMoDxV
bYkviLGr96xjUF7384AxXe54hbzZ5cQh1Gtn2kx7gFhZ9CvA6SC91nINy3et+JAxwE12sV4Wimv9
+IPzxCdScujSKFrHRncd7B+/FOhk6u1gQFouT8bwUDD44M9xWhOnoLghdpgQabg7mYU6NKj2vQwM
puNHmxZaxV9TJZob+2MggENRvZPolj45Ar57lTBwubacVBZtSR4jFl3SIMMPAUhx/zU+SsxOwvwt
/Ac3K9YhnZveNIGrlPWh17rAbYT3tfTqYe1HND4DleDV+7R4j8viNjpnYxJ9TLrqCgjTuil+l3dn
EiVXIyTPQXqedFvsdPDZFWpj4ch3CGWoimyvyNzqyAfgYeH78RtxHxkvy89c/gExwWm9PRnLYIdR
3zImiDu+RHNZXW0JT8H8rSmpltexbC4g/T7YH/TyimtlvcwxvNNaPhojE/f5CSOr6dD3RSHgq+nY
8n9mTbVf/hq+52Vz4Q/R1U6mZk/jlEzXZnms+TYIg4Q9ZhxSG4aM5gxc3nFbAcBVb70K99KOL/yI
uQzxDBKl0rx2KqTps1seWN+cEQaesBnRe/9d1kNixiPgq/C2xOMdZpj9bYYRAG5mJbZJ5nBHU9H7
IjyLM2NvwNQzxgqnDs+W3av9OKtfM51fk6T7mmKkwDb5MlCU3U9BSic400PbzVtR5tdkksEe57BD
TqUV4CfBSxN74LxJjzTq4Fyq2jsxFNsuCBqX+Ayjml8pPVjVHT8WTQphvejzQ5qbXf2SFAY6INIz
fJsZQmm9tyGeroymX2igJrUHNOL6nHDSo62AP2D/TCM6Q+Uf45RlP1lfqd09ZECviyzFAcH00eyu
BGasbKujzQ3nazLhYqq/3kXvIoYGuBrG4lF63DCL8NyYekPQ+25AQ+LJ7h8yl/jceSkHT+ZhVeDj
J/iUK8R+tFNmZW71QoXMtL2e6XuQ56Xrggtvd3Fb7iPJnG7NWEJEq7W7n3ufAXO+sTG3FrVhnkQF
pUKMXw6YeI6m15joxlCXyJpgKwVkPBFnEK/NEUsz1MoTid4ng9DJmV6pYUNJmqCVCeDIisWk5kun
xTPnMawXysyhP6opOgxNtO0Unsh6vJiCQb1oD6onXzmQ496ZlTwP1DFt4hiPJaOTKRWcTyjxwvqx
FfFPpyl9loO0ouGMCO2Ux2xHWceMhNFF6s3nuUr285ifpJ6f7BmolBs+LKHrJXjfWiSQRGjk+WjM
xQx+l93d4YMZ6C0dzNaEpgXgD89q+eHyome4JoEbrJOpO89ztp0MOIi+bp5sx6V90k3/8JR8W7HP
+EevIQIfR7e5Nm52LyPzRfXN1mBSzCjBwsLESeGXz37QPztFf06RsBuCUQWmplUbGo+RORx7vkqQ
hOsyIfzXAPNktOmvbZZnGdUEWKJ6rMJy2NXiQ0MURefkvtU1u4CRGx3+no5/nRU1GU1th+xdQOT0
hcHTZruB669HgHQwkUbZMWfoQ45A0H3PKfDfMXAfuWD9DTJdXHpBw/UrPdfxmxeGyFqb/BZ2zVFn
3X1rJoemsTZGZx/52rHj4FYaw7Pom4uWCOuwfh7CjI7BgDGCb20XqUVOnr5KMz7PIvKxDSflJehU
DiKOhKxmeZZFUdSHwHK/tOPfRRExGkmLTDJlQmhPVIZaY/MRLneXgq/RcofHSqPIc6sDX9cL3HqQ
t2OzaaXaYxlY9VStdYTyqh6ac5mxh0cl3WGc5AbqFXNL4bF17JTrhnZBi+hncxiJ9Rn+lG08CyhZ
zmzu0bHodUzqTgMZdZ2bE3boqTjP43DFCw2dTuTxezBVQBz0PpwW8UYN5Q4DyIC8zSai132Vdvto
Ewt7UjBmZe/Vh4y4Iuz/EFEsWPSM9XzYenbxTsN6pxP17QwhWFMWfchgAGRlQ+5I4SL4KVD5kh3s
JhZC3PjOZ+iVpZbCfozDrkayR9gPXQGsG2lIRok9+Tc3aZs9UjOeXY/0eeRhGd7KOb6aPpXj5EJv
6rd1MN48pR5ynhSze+va6j0bp0PkAoukToNN4x/TYXiWSGXxTFz71OWKQmdr9jadGuGWAz6GLTTy
+9p2T4E1nJosufTdItf3ybZHmuoN/sF1+01n0pq1E3EKTYd0TlGdisDaT579PbkdiMo0/eJujJqz
669T5P4EHhFM/QDgzrdsHhMrfPAK563TDO6BC24ZYRzayr1l1rhPYv/JiYfzGDIeM4znuAl3JGvf
gR2kc0AvUaH66y2G+sszFBX172ASGV3nG0PDOrZCVKiw6BrUqdGEw6U66qa+2N70GHjybna6Rx0H
rwEt4rwKTj279pCkLwJxiUG1Q9gvdZOJKjbGfjcDNvTq7hXl2ammu+110ZpADmZv9nlmi1w7me3v
+H7EyiSjA98KAVJuh8Z9zP6KQtGxEPEXY4ZPqazuoLim9jZQCX6UT0AmGyfyabFJI/NCxC+Dkoze
T6e+cdvoexkz1yGY6yVYVP/gF6vnBID9yjBA1tiZA0BIcUEM1XBsRHuuGhSHU1IzqXBli/t8SYDS
4bc7hZSBzNZx6OBBrpfkklnm/d00pmoTNsWfWQ8/Y6IuWEdJWBl72LqeP1GE/Z+hsHUse/hxXMfd
8GVHmFJn96mUApWr0zB/tnVL2mZDm6+e5h3NTg+wY19v+xrtcT1IhjgpGa2GkHrbEbC+hUswX6Nc
MFHsVEyF3/Vvea7EOVKcIW0bHLUKz21b733Vknjm7sqQzRUp5HupwcxoumQ2C51siQPBMCe8YGeV
ewgOhnSfOuwJllPX+wBmH2gcQXhH4aLnTLznnAmDluVH1GCnLB3zcVYZbkULYrHjwKWhQWva4Oas
Etbw5HPNj7Pg1mQVqqKqgjvaVtfEKh3EdzPOqvxznjpWlh9ae7Ot6m2UeTeC0gB3GM1KVOk/CxoC
CKcOytHUtLRGGmbZANFtS0MWXtrvoz4XhXO1WuOngBkQ+cVdlEI7ZkgwrJUmI6hhXGE0FB/FdK7D
5ozhEfkburVmP5Djvm10h/k19C6sbLR0hB5V+j2Qwa1CUqGz4op+4G4uM6bjbR0jrPLFz9yO75JF
iF136+UVMaQdJpeayFNZLDzy9t1RvstwvH3gHr7wH+7oFDyKhkBvtkQ8Hg9aYIyf5w+a3/etAbGo
Is1oPQ8WVsi43Vm8Yj2BeCWh4SQ6zKU2JDEZSTJ78T6gAfkuJGeFj5yKh/2fip1/cc9EN1fdY0MG
XtIPv60p7itddzy+TkQjHrSiz7CSEUGZ44IkGskD8Jfp5j6o6fDYEFI6Y4P/e7vg2r25WEf4TkMt
P0kKP9UWA6849HkUIbGDZt0THX+eoLwt1x/HV69p3sInIVCo7+kt59mORlG7HwclUD5AafSEfRRt
TSgExQfFBMUHbjXl+NuCAVCSFYy9aGaa2YtNmUn62D0F7/xG8vPH0IYf0iuKQzdXDFdHJto57TBP
+hwswWs4lt8pwsqg7OlwpM+jaLlDy0OuoYVXgrghuhvKdkkcJqOGiY+8NQu9qsudSzh0+d5mr4bP
IT5BSnc7O6HvMFm0eAEaP9eZvZMebWG3yAjnbfbdQOSqHRwzY9r4U/fcyJHxQXmLTWIcipbs9rlJ
X3LBdjlA1QD7z6KWZIS2FbJ4D2CKg2ix90m7tC3P2TM6uglD79y0j/YhNR+6rWmjhXFr62bpB/SH
yJ7vkrh6IMngmXyJhyRvrzLMbhZBtl2F0WSmCSqmjr/fgCzk892RIwlXcDjZLm7FJXIAcPsWYDd1
cDHjsuzQ6qIRpFPWp+MFfOdnwGfQOvlHNbdXy8i/DSjQII3h65kxJzM0UsG4bGDAyJRD4PdyZXM0
iBv+klh6WYgDinmzubd4kUZMruyiIZHxLWK5tywVmx1Hue0ho0YNDRPrRoIH0MmqwxJBmgTmTTrj
KYmCnWDCejS4p+MffdFsTh7hOn1GztnoEqJoBkifnUPnzn8O4mMeXfrSjofsb0FM2Pm5TOIf18XP
ULnZhDzMpqGH70pb7Jp9Tzfb9fHQEGeBIBTxEK/HmKK7wsuORkzLH1SSyWNuHuhM068fmQ6R57Fq
2xCL0IAvRYbgQ3MiODE/vI4C00817KeKJcECm5IGC5r1lAtKoLkD+GTOcl0UKU0+uycfqhqYfyIA
qK01Z8OmMIHv+pE+SNE5W8dDyo0mjMCd1lvMkfKNywJDncE7DbgZyyFn5JPjp6TkPYh+/PANzehV
GgjMhzsd6y3j/53pkCDet4xhETtlxmtXILNJlvy52f3QmS7RyiGZEuQDT+lDBPs7WurIIBXjxvGT
57jwr9gzHgun4h35DpTPkZvxVNJZB1uo1wGVlzPXyXqKDM5GURsbWQOAr8BtH+JiAfnayEY4DT2X
2FhRe+HBMMf8i+sS/jFSONl1HQG4I8IxaZjHtrV3BesVpCGx0yDZOqzacTJdhN1ci9J4qicaJXN4
HGN5iGV+QCnwhMaTG4dNMjDJrLuWWxUS+nbrAjr2K3+na1SZ7UAib9zfZdH8HPNG7S4+q2bRoWBG
ix1aHBPa0tl84WlcJ02x6eyWjMRxeCtmFgkpEGlrHwK725pUFN0cXQGH1089agasQjCQFy5XFOFG
aYERpHV1Vos7yw7z7dQwIXMz+yEX5jFxQ2RG8jim4coOpp0yDMGk0MEMikeFsp9RVpok+2nC3J9W
9oijJ71fHs4q80j9oRU1odhMc0SKy79MiMUNvkTEYWd7YPRSRP7Oblp/0/bzoe6me1S4mtQvp0c2
0pyZSfz4MvnIC6Q35SgOKVUcDlubTjwtvSjJWkJufcgfjUi2UYSeNEpbBvbQTbfmkKdc8tWTwY7o
kJaQZvVIf3/BLyttO9sgkswrSjonRjFPfJ7jU5pMT0ESMYIeXprSf7bn/jzCneSQss8WdXAtnF+P
NHrgTNR6qVmvWs19rI3ZlwL3X24iXOks4z53zK2kjQ95fRWg3WoL/K+a40z1NybmsF+Dix/46IDM
XdKb+zEkF82rahicnhiQnEf5WQ6CIVbD5KSYPS6NRfvalgYAWR9J+BhWnylxeMOYPvZcaJZsnqvt
kBtMfgiw/zqWvzTy/uKl0ePzt2Zl9CM6TIutfQ1Yi6k/vxh+Zd2XKR1+BhvlIr0g0TlHAZgxalSx
/EsmeqrVYl11q1eGDsAfpaYDBIANXvVuNoqdzJuHynOZQEGS4HqE7sbrb/Cx3yD7E11jvDot67cG
cVyMVHpzdLPVeHKq1NpkYeZ+KI+6LGrmO8tBx1hZ8XnU+asmsW0d9WwBtY8r3qzL4BhKpc5zFtBe
YwqyaiVxY+a4hFmIFW0FQOWWxLZaFX+Uwjeb6g6vAG8uKBnU4k1b0sjw5JeRW5wV0TwszxFQhYmt
iljWnjzxtHXBuxlsDDNjsa5j0tBZxKDGkMcFFQsIZHYGLgfXXPTeiSvYp2cPJuALky7zWLNpaoXK
FiaSN9svNfcULxr3nnb2EYph3FLsm3NQcdu3j6miM6Hd7JzxPeZ19M5Yku6hmuncDi3sIE4Dmy1z
26bNuzMSrcs+lEMjLZK910wNWbgai7UpgdzOmGny4DB46UGl8lXDCQ9zuvMWWP5Nv6CmrWh8sayZ
DBYzaoZbzm7JTb/fhkiE3b4nnNGE7l0lv3wVN2xA9tlwjCPCGiQPAKJvqsqpTJroGJlhCPaNxFVV
Z8ZhyPzfLjAlo7OZXjiRwahtvWNUmtfGb09aoTANFSGrQd+cgx4Fb5rlM/kzCFWt4WjSAAvrhO5u
OPwV/hDsM9b5HGRQ/rxbaDEqQZ7AdKVFPyPFYvflggzQ/0xG0dE1JKEi6HFQIEGdItQy7PSTz6WS
RNIOpatx4njfdRFqNxFP6yyGEd07ybdEkbdqcRaPC7GiyQJ6ngIUD5icnIyqVe61D15u7Om44Mxz
jb+GfE4rdXH8eS9ovI7MyH2eLi74WWIzAJrzkwhIBgrn5GqC2uDPokUjJtZla6VFUR67HseWVbBy
tP8WxsXDFOY79D9nK4p3SVZdZolGs5gdOMMNEszO7p/dGBl72Jjehsl1DsSK7ULymfwVYlIcU9yY
k8Uu3RT62LkEtPc2+c+VeR/lCVH0BqcP8tmcKmLvMRM9NobCQN2Md4YTwcBaro1p7D4TqruvrOBa
R/l9Rx4AzBEaAL0HWqxkMLYXLJRNXfQ+mVQtmYEe2dBt4h7zpH4YO+evQHwe1/c2kYzIYmhqONz9
OQ4D5Mx9F24I8lgvSV2JUk+qCjg1F+emn5BabAYfbveuC+ay7sAcFGt49CKoSZoGuMAo94QFnZPZ
XhfpSEs5ekE1uRn85m1Mi3Mx+ul+aAhv7H6LnoNj2cat34lKzosYbCiL5VJWl45+qWRgMRfpKkng
UNRB888NjUNjZNsgKA7kswMDMTtynAobagER4aWkwyuQZglkb6CrqJEJ8QE7Yt5hDqpXecVvV+WS
uOBNf3WF2r4t0vuZLlWQiU/fhXC64L55OrZWsQzawmsURQ9U6k+loN9A2xg/rpm/mAw0SV16bJbn
yMYMTSZhllVrEk2/aqzmr7RKX8yYBS89mCyW+Y3V6txhB5vdpXVPwRL5gESQ+AmN+Bh1i4ckgUgS
D1ZXM9H+t1Fjw9IHHNiBGXYYNfhzuwGh8lg77V7J4uJF81+OtYyppmAQ4VNPE3PmZ+4rO7iss+3A
RDiY4vvls4xVcBnjaDvplzoicwttJZCxx3wmp6WLH8p5ArdiQt9b6pO8MIEEDEwN0JJinuwfgkmN
uzau/rKwYBUSu9sxFSUYqku/nUWgyS4ZNkBg0g+kqecqcraSQn+51Jux2NgmYyoiV0gW3xuL9h+H
ZpTT0EazV+tzN4k3VCJb2WA6rpEV2SRcipmuTd+eiDjdYTR8hStyMI0QZQLeRlyalQb0ieYVmrpz
vzyQU4lRnJqsEMZ+GILfTLXMgekoxPatCFA9JKD4+WjiONi32kJPjKMowy44TPI8puOOFfZT9hHH
PzebgvBgTxqE5yG4W4F6QLfEg9IXJpawxaFNt7IVLXOEyXmKRXwTfg2epw56buwmQ9ZKAj0KDVom
AdOGeKrRqAKPQmW26bCgsbj3k11+lgZ7l6fEFXXLawd3YVNMTXKB2J1g0K/3swxQ6PjzvIkK8zap
8n4A7zqQbeICv7TwHK5pjEIrsOD5IMAy8wSgrhRsiCjw1g656RsiW91D75D23pgoCFFOfppTeKeN
mNZ3VRqPMWAVpFVkhpTA/6ncr6BryZIwynDjyOalBItlwBTWLz1NaMmrxZKFe2m4a7NgHVZD8oGE
AckqSoUYdcTKtTzu/mzY7rI1aFB1ynkaS2TPo4QKXL55hDUQt8z9BrgGciCG5hs68IzDbIYpVXTN
jOcxJJdiHLZkvj2k9J1YJtg1smscIeWqaB5a+ZdqyXvP8dYbeXpI0+pfPpm3CAUEknnm4EsTvJFL
22J4igoGd2yOL07TQfeUF+VN9NoQMrAXpVOw4wPbZ9ZvQymv7fIddwJ9ZpKG+fGHOrAu8/gNGXBV
Gs+B0ICR/uak3UxO+FIT5MJF+95MQoqThgZl9MomssfLgH3fvbN9CLJ0oRh/xKtqakihl9uCkWzG
E9nYXOXDi42Rf7l6+QrIIHoRxx8WM8PrMLrnqoTaGPXDLmyfoEVB6Y3i+zKuH1BEMvevUCVjBBl7
+zloAqb3zmH5RFDOnXJWmQv1053nXcvRx/iBSyVf55CguxnB6sTIuNYWeux1qryFEk7XgG7GLpfi
FZfmfxydyXacSBREv4hzICFJ2NZcqpJUmmVvOJJsJzMkM3x9X3rVi263pSrIIV7EjcceHxT3c3LN
8hql1spOYGWyFD8qkgKClOLjdlscEuXvNmn/OAERz9oCiQjm+S6E8nEJgor5pfaPJqKvXdCIixm9
CKwD2vi9ie27qKUuYaBUuWreiNQiIAQnwEhQieWTmvyrLEE7FktSHN2l+Z3ZvnlbDG3fvk3mjBN0
DpwFrVkk4FxMK3YseqdSML9vGjVs2c1/gBj/bphYk4h1HzMpqE2hQa9N9QUT+qNX5u+m89uNSGfU
9q43+1pa9ymxRQMcCjUX8XpS0dbqXPS/iGVSt+mR/XRX5fWh8337KCIWWVJybt/UBxnVHFr5wvzK
rcGWN78C7XyBSd1POqToKHxKozEgkj5v2nw4ynI84hDfwrlhYEeiTgxvLpmWBIhem9Y3t8cYYnFN
jq4B3bQqdu7Kcjq38A55FJhUjVxms+WeqfrW0HLb8v/IcZq2YvhEJT7WNc04QunXOJ/uJbeAoKUX
Z027R9cyik79ulFZOP+MdYnVeDYEGHkkU7hvXph9ieXDNljcBsHNqjrgJNpoyi1ig9iof2sv+1NO
6T8CDxvKnimYrbJ1Iaw/gnx9++joJBmVPjaYYf2khSVj32UFA4bB+/KTFRYZGzJpOTFDyKjFvqoj
QtgtIQW23P2S54+tPTOup4S8Rc3vMygU0HGcM8WNE10/g8JgB8TGTr9aAUrS4sw/l/GF7MGllfpH
S+vQG1zkGQGsbqSSuuw4Vs/Xrp4e68g+S3KwBgLBNmcOz+J75Y5F10An9xnn36nIbw4LUNxn7yNv
xyZQ6YMexBflWNGmYzksGnhl6YyHnnahjI+m+e4Bba35Ci46XHpzzy7WapRX1nu+5NDEsELAFfZs
21jbTgMgGslf1wzytj76SLJPhGroAceTQaHZtqydN5dynWXW6LTgB5iFO4k97l2VUFvStPveFW9O
4Z6WpWfNokLELmnfKM38VYuFNr/hSeLVW3VgpL95O/AgbPx1WIkY+px26b+aL21HfNjZBEH+qlvy
eIA90AD4WZRsqU1j/rPpmSybxv03FjxAVYlZFFH3NZVY2oeV3jcYrq44FX0qQWJ1wV9Orh0hnPNO
YHpcCWQ7GNjkW4tp6Dw4Xxkh2JVPqnPzrwsoaWWAJTsXgDXFKaonwRscpiW8S5g6T0yWIz9hmhLW
bw75SCiQnrI/O8vf91r8c734n6Te8AyV8qomkuuVQZFdF3gA88TLx50J+vuUGhSrmU6EeWn+Gdtj
mTd3lNiLPYi63l77vOR3oUhplPieVeyhyfM+OT1H5NGAesG4vH4Zs/PEvI+5B+j7FNxTuHBwYfSb
0hAQLPJPkkMqXK8T3NSOAK7O9N3xtoofZY2/wjo4NmvtfdEApeNgZ9JfQ9rtM8YznY72IvIepnx+
d2S4w7p9t6qmIakiu++4UkR8wJ1NzxR3/9IL2S8zTgAtr4h1DNMQ1kvJIqw9fOxGhvem0E+L8N9A
tR3jDmVv8soPYil8aXLJuYWWHzP5P+TfK1PxS8TRMYB3TIYZhAot4XaBHXXsOdgk3acavfwg+hLn
GrvUOOa4bFLb2olYfs1mBgYVjTCZs8dgLh8j5r1jR8unzbsSFHb7WgU5Bxfhn9J+PDK3lAxF8Wm5
9N+Y2X411O7mfKEH5RG/w9u6p0EwBMLHf9fDN4EZi5YWNW8Jf3kHcblQ3XiM22o5ekgaJERavsxx
5CgEw28219QTmEvk8rMeG5G7HgI2rnCqATu3T1g5btQk/kgr3AZJ8SMs88hl0W3zH4o6PjwZ7Ku4
eDOmjw5mGtuzFfe31MS3eWbCYkb6F0sI6FZ4F7S0JLcTUHFu6Z+DJNWUgowam9XNOT2SqDgpYm4b
2VvflANx2ZJoIovBDTgw6YfM0ZXeTnTtC6Qf2lbEdDK5/jX64DKTmpoW668Izcnt67PTFBL84xLB
IUwO0UqfaOthrT+n0xX2Fcwcijq7sv5KTJZvunlm1+y/nSh4apmHbKKSHtoMfimOJ9qjDOZnletX
OgK67URk0uoQoJ2hw4waWc8+Q5v1+IiY6v0iWryPHMNiFsAmLnGol6P+JVcCVBZMpNFj8J/WxbHb
B+1OL+trH3vpLxPJWxR4+9FP2EVI08kQUEpmQmSlbysDepiQ6G2i8pftz19jwh3BTZ4cslU4lBgm
O9RLn5QDYHFGrxCh+xs2+8/aBru+Xk1Mb9jI5cHJjutFar3AVFyJD20kf1l0zFQuycw44BXlPnUc
Q17LJqJDA8PAQzQqEHrsHZCx5zfdsuxQJhtgmYEW29QXF2M2ia7kRsjmErLvukWHXMgDhoEtAFVP
FaeD3R9f3cYbMGHyz8xGcJNDxqWkPgdd8C+aUXN6Hg5JS10vnfsoKV8nu/llFf7R6wsea8mOGUxH
O5qojuveczc/M6xutr5butcJ+x8UYXLkM4QDrvbo+00BWrDucUcGmbXL/PbZKfs37kfPDSQ+uwBk
kqwGfF4Tn0lG9r9onOyHsgB541kT3D8GbA2PMPXTAUYpQy17Y91ZMrhQWdefbNPccl/njz7Cf+xi
laSkcis0wQlIgARiRbPJYGutdcPxAM6jjd0r+WMFjKgnbExf63ZdJguCaYpu6iQbHpChX6uc4suw
5F1wgvCI9fUIxPVSO86XPakH265Q6zp0lMYlAzyZF59PVZO2Xo07HoVX3QeXfhbp3oG/luIpRd+7
CUp7cLGAqI2rr0iVF7+Lub9X1XOHRBgsGgZ9x9aJdyoWf3sl/q5Hz8aLHoSFGzBqILs5+s6uhj9O
C8q/QqwfPU2RmTmJolJnK2t4evI/qqOeOs6JXBaCV6bZwYT6cY37K0xsBaNjvIGW+SO84suJwPXz
NmKwQZ23XAaC3CrH0ceCEW46xUazLup4rP5BJiQRDHEUWoZ4W49WU+Hfy9VCBNqLpIzcV8bfqYir
fEXConfT+yIMD3quz4j544YyHJoaM5C96ewwVRfiDp0QOPJaL0aRN/a8je9ivZwMJ/muY0Iosu51
kJgXveHNjtpHenlP6wPchwJplKOkHFmkKCF1hTS7NOQ1aYcZfIQd7IK2/Rz75ke7+Z+xJ4hg+1Cq
7P4arj4ga0qSa+52VwCMJMvojUEgxQDHvTceOK9XQv5xbM7HqUm+AVHxozXBR+Ez1LZng1slAAfO
BzegozDg1wANUUYqltKtS8fsxpsXpirhi+MXL6oPsDVr/6m3seMO7QQ7CZNniAV+67EQlyNtyNV8
U8APY5lj5ovv3Dm/sB7D/najZw/+3VZ6XcUKFr70KGIFBSS7yEqPfrvgOEkfwmq8LTFX6Ujoj94b
qVRhpgTCpHnHUftKhOmxqKdLOuCl8b0Z6RovcuOxwEXz2WqMxoOLRSyPOa94sfXeQg3aJH73G18+
GPzRw0A6HsXasNIF15pTRgQVYT03Wgx3q5QcbN794lnBhUNBILOAJYMHU9o9kTT3hn7+kYXEAGfZ
UBcdZY/ToKh3x26YWy8ZRlivtAFCOJSZ9tu5cJ8GLFA6dqZ92SqoHjZ/rBpIN9GKzoivxp03MiFY
45HuPuNGv0uUeMMGEkFf40QbDWF/oXiyPwVivjih/J7hZY4+Em9P6Krh5Zx6nItp9yYzBppjlwFC
1dMT4vhHNVCl4eS4xKa8ZcAvvGMZVZ8GsFPsI20EcP6h+WzBmW/nMWZMwZwORePeHdVXuFSPWLoA
Fyn3df2tWhymm0wa/M8RbRYuQ7X0vgtC1MN89XXcKT6HzYj9c+ON82mOnTMWl3qTGHAaS/2I7T2g
QS3cJUt2a534YbXGCRU/tC1KNAcFYjYXbTsUV8k5PzVAJnAQcGovV18wP9LFNM2rDWCIpZP6BOoc
Sr4/xxY/vFfnfLJu64iihZNhMBKEM6NLC2Jok3Iw7tLgJtZ9YPgdltOz3S+P/jyHkPygIKTlu03I
GJrFo1OH99McU0HB4lCKbKXGkt7m/MAYKnxhjz8RDaehPf+tsH7ZyXhAeL0RQcX8k1ztKYAHQ0EX
g5OJXoNVllsvtoghl74tbiViY8kava7VUUN4T4zf46DvPDxnxKv28+psnPMfN0j3Q7js4qy8WYr8
XgGFHynxdxjnGA60estSJHCzfiUk+F7MQuRHZQgUEQSa0FgnvdRnV7YHxZGiUPZ57AqgeQXhSZZK
wc5VC8nqV9/KWr7KLvjsa/NvXSN7JMFVZWXEe+0wMblNRzMFIzflgmiJuRGHWjwEYfw0GXkaa0z5
esIbJdSzLaPvaKxemlZ/28Jl+s7z5FbhqfBGb6vCIgMeAdphaAb6sYaA8QH8oNQUYJPEA48vghPp
eHegY6sjaEEa4+Yj8zOTBau4nhLG2rRMprv+UBXFubY5PKU9MADTRvfrtdNLomqvjX21e0bgaweV
cAJcSuRlyTWzy2SUOCVwBiAIPNnKPOU5F0XtXHjXWFASvUtcGJ2tKw7EGImxoBPEpf/Xm6CErv8m
SLNDZAV/l4RrtNTjOTTBY8w3XE3sFdhlXvwuuCui+L0mXF/2Lq4vaCGTfY+kcTd72VnkTOVIENhM
uNAyTuu/85hYDTO2EV8fw5HocbucS/zDyu3fAi98n1gwOGO/DhUH4ZwjYWS4r4bW+7BqEkP1rZcv
qyTyozRDGPNY9+ljynRjyfwferH5c/eiCiNab4iFa/t59udDgkQGrIPfBvN9aE+UnZG3xAlCaDpm
awdqVzJ30+NwXTgoZTEjB8wwLY/HghzplCTekLDs0OdU3VzapHoyjXqQ/gK41z2v/bDr64gQcsx6
9yHvbWCZ66Yo+bWyB7xBYEwL5wo195pR4wWWPN3XvFB4xwne9an7MIz5S0XycAN4lLrPzryUIrpf
b0LBNByMT0GBLXeMdH6X4MImVga2qPcyUhu7ZqI5ZuYW0LQbJ9EH7BDaPKLnTg1PAf8DkOQvU7Mm
3WB5bsz6IMWxJklKS0AUJg8xSJb1NlI2089STt8d5161PuZN/4YgTYsCgJi6qzhYp9eakxMixI+X
OiSuVHH0/fwzqZnLxO6lHUe6weRt6LDKmf7WQInBubu3KE8YyDZWeb8PUnOxFL9jHFYHQ1ENXit/
zzSIQKQd3EVzE2LEbZ4zl73Q5trgO5ACJPXTsOUHTPRLQyk4wtRX27nviGjI7Cz289i9OMRWQXEk
zxVSFWsqD0UJ8KKun/HtgYq1QGcj19jqsh6gy8a+m7vp2rS0JAgDrIR47GaGrp+302uSj19tim3c
l055J5Pg/2PF35mkonLpFsl4W6QYrz0JSM4JfBaVc2/X3MTH3sx3de5ws+XnCtl6tQc0zhHX2Rov
dte/h2Y8Bgk0U3YAulL4rmUmzyU/9Pogu51+zpeUvXL5M7j5IRQaO4/pP9YfNuH1k71doOIyKiCh
S2rAPQV19GUM0aoIe2FQFtw1oCVuyH0d/s9d6i4nDu3pTzfRD5M2P73j7nOv/RAOPdZW01b3ic5i
LifleC5C/3tuDbLASGGx7C8jFjVjDfecN+/ahgOMXKp3DBXHdsWpld0jaxypiJG0OhovlOWhvg9l
8iAtg+WmBT5rEVrag6aYOKh1I+ed5AfbF9tX9xBK9bkkFpicptouSv/tM8V0rQPypOZTJ7hOrbff
pLS2pRvcCU+cRMxU1FQHYaaXNglZpCfulPPqmnCs8NqaYO/25M+WWnDhpXqbuVtzKwtCgyV+G6mr
l2WK79q++qxM/1k2rbWZ4h7In+MKhtFd+dAtcQZi22O82OunxKleGMChIYyfvrRvWYALEDL9fTwV
j0mnXnsALFzSBc4L3qVBmpe21GvTWfsvD71jGpCPi3Bvhp5SxxIwbkpv5s4mG3uIOvvJppBWLDiO
Mdwg41vVrZWcbwDOYSevCuj23YlmnWS3eB434kIGO+EjitZ5OpEeBSHnRAk55IlOA9ht4+Ie+7Y8
cTalcJDDTFM/DnilqHBp7+eMLr3J3hFkAuTn/hZzfo1dEC1ejc9g6lCOFOrGEoyveB3lk1u7gtFP
zfm3W+4SHMlE3/RF+AxIjSUeI1yhOfzNPmRcrHHEL06Sb8ECfyusm30ffRIPxTfCRKbyyvvBllfJ
1jMxqA3CjO9yeZQtY8O6onhy4CyGZw7efvzcsCC0i3qlzPSsGsz7Myst80NKGL27wRZHps+/I3xj
1Gcc7ZFtNBs5plKsh/3K7Xb0TF77rNsPC27mkDWkB5oFjQCcEJC1Er+KDXLdBh/geURpR7srDm7N
ulQuzWO3cJMJpuSfMdZrHWRX49ol6hZGAGYPkT3RKJkDHBQwp0iGjaUH04gj+sQ7g+2ucTapiuG3
WOJoo1mMBTMITWkCfYcxLsWso0k6JiLAoslaXCyk9+av0sM7Z6WrmYMfaeM4EJngfFmtuI28zdQs
vAVOrO8Tq1EbJfoHDd+JCJPsDwpakEwF1GN6wBkE5J73LNmVtIzIOeTvyld/ypDrMUfaIUtr2B58
O/WkANuPtyrtH6UsMQk088UV5tD3M+XKeP1kvE87TVdbBbPDHVpSmy7zTmuJ4ysJ74d8XsFYPaPL
xOB5C/8/hYwuC1btiZeqyV7UOKL1SxQ2z5AI6YuF1kroqP8voG5hX0fX/jAjDj1vYt0aWlle0Oru
rUz/iI5LcaIR74QNsD1BY8tD59AKqnqakThpBnBr68cEtfRsptUjEN9YDMad77ZcseIPOykffS++
awr3Gy8DRoqegLBna303mqY7EiXd2aFCM4ee+pBSUE5/dAdUCVIi6eOi84+6pDYTxb3al6DCbpPt
Bg8e4QEEMFxYxypvVyBGXByGkusFIZwXl2WvleLN6+wvBicESTKn3rsuiwZz1JckFwEpToch/QQv
FSPTqavgzS9gGEK0t4qEexPuY0F1LbT/vYnrt6TxH/OquZGFlLx/+ETntLvzCv+55TcY7Jo1dD75
vCoZ5RC9wntEE1Eww9jQYu9OYjeGOaKhfV4nh50njjgO7kOS13qcHqHXPQETXh2tFfEEYiIFpeWa
6HHqACGlhKjCmYunwtWEkLATko+Ah4Qxjsrz8r1ny91VCAu+pQ52KHdWYl44rfwgCn4jLPLml2tM
LkfwnqfwwyZEu/UBSAPtBwfZ9MGhsJJvbZdrcUTFcFp/Yfq/xIBYCFv692Pq7WsyuUWHthF37sXF
zl5E6dXLckJ+03tgqrPkRkyElXoQm1lCQ7uOywsx2OpnceqCsUX4HZrqI3LFvT8unwV/QeE52Z6e
VarnAnC+nNbiKbz30A0nxk5t5t2giB3ryANzbeFOmq841ZjNY/6sOhjbSpiG+DnnUWgjFa9enQcc
+z0hmfhMF4Zk2yTvX/l9LsWSPw95+06P651qZopvWItDp/iB4s1O7N+5jb7UQ3ODJgLINijOKROX
J+XhlmnmUHJEh3sn+L3ttg5R/hkXEswqeA+yIxbzU+OXl7lfuMK2NSI1kicCoXdgz/50MVZmhfW+
LMBHp2ltjCqT6RIu2afoom7vDvFLHCTn1p+eIt976t35EvUksKwQJbQyVCBOFlUXoY3hJBgfSpmd
636gTHSk9nqqyLrZQmj42iFuodUlOINZImhtUeCIG2n90std7pn4nKb+1fX6Q52UT21AHl0M9p9o
mU5hLX+7IdPouuMej+HhJZnSD0FlbiMYoNVj9yrHEBm08L5G2z5bVKO7k/rrVP2D1amf0S6OmWyu
c9VR/cI0nwHBzYCL2npg3u6DOrA5jjWPknE/Dy6NQEUWEyHW9nlq1UGUjThUw8yUvJjy64gfejD+
i07762K4hc5Vcb/yM7Wsz0tVnPwsgTLrprsVXWql4sW3KLNwBp9ycdZvHUnEX0zSuP9eRdH9kCeq
t7Hj/1QhRoYKqAjgnoMfyceaZq1QoT7Frg+7J/rx8vFvJbh1tOH4VnDkCgtbHWHMpPs85B6cpMmf
Wo0s8cOzX1PLkuFg7CER4bgOTt3gXcuY03LprRhC/TVWMcljhkvV8IS096d2I2ubmfqrnLBbOvQI
aV9nb81Yc0NjQkgtJp+U1GhqtdiPhcpgpyCqy2HVPYPqI/H8s5QMnwJPn7CUR+uE8nnkQzRiOHlu
f9eEkbWjagnriAtosm4+yYa9DaRSQP3VEO3s5SQgLaypyZ2xyRRuQwAXZce2GXbpR5l793mbuCAS
aqhCVnmRfNwEIS9+45NJm4PvcOmObg3RSc9cVGNAm43TPEkOq3hyMqzkLYuZDj+qJNAviaj/9JG8
V2P3u6u9R1GgOBUAmg5VP///wUiNs6Sbk8+lMz8duSZLDecxHH5Tdnh22vmBjWDHcnLM+AS7IgfQ
gM/9oYKa5AF8/nRLdSvGnDxi0QMGEz9RQtdcMF6qhBFTYR69AkpqLR8W6f1xLBi7UdJd/LUmtqj+
YP8n5VRXp77gCE2j18VxFNOzqnnXLp3YFD0dBMGRqVQ/vlgAKBn5O7QRrWEiHcaK4g5gpDd3/U9C
nJZz9rclvEMeFnihGeNxnzfj+xKuzv9musNPunWm4S1V3XnBlB4XFX6SadukVJxg6eAEVLCUDmoZ
92JOX0AaupsGpRXNFKk0xl2uQrWWgAfbuQHBZPNyD8jldfU0jf3z+h8A23rFy0UNAY5LxpG7ksU1
Csy+T/1TPPQvS6jvVBjvmclEu7iDXJrGDmeohA4/bFcMbYz14WYzqFcI01gGvHgdeJKrwDd31Di3
vLKFxiQxgBOwRDMb9Ct7BZhETyv8WglOa2yFrnPw/LLy9iaw7IxCvLmO9pacYfSnDrVpMneSoyYJ
ZX3QmJDKX1iQigKjblZk4GjgZlvensUzqV6dTnXRI1FB7q1DFKuS8rg81TVSkB2mj72yV90AH3oS
X0A6rtdeKmz1nwzrjMvnGaXSgiE3+vVLWyVecVVYWHBJ6mQxNi8YfW8k85ua7jFG6oo4t5e1YczG
5ikmHEPWTTuyO8hYLPwmw0OziGxn0xqXkw3XVX0fjSKsdk3LRXZnWQX+E6PI6e6iYUr7O5P4dvJl
RJ2rFcshGRxkeu7C5yjnQ/zTax+KMumONbYcRaVFZXxW69U8FJaINrs8H9PuQc8B/lUv4b7G6N1L
1TUKJvMGa9fzfrzYyeSXtON6vohIRmT366FUtABpGH/UrLmrldG02bR1sGpi5x0nkYE2yUZSNCPz
y1eqvSR7hzNgYNJjqNQdAHxlUYzn28EpFXpwUPCbQs8zcNqe3y5N7AnzAPzw6VQ6FU801/GgfYoi
40a/grKB9oUa1GOorRlSN3TpYn3Dz8MkkieEqpgc+aGpWZnKrCSbWlqDYT8FvZNtYFTQyp6VFlyq
vfIRBv9WcRlOO993Pecw6JoTdkjk0XvpCCyXiNttSNivycGcHmcnCegzrnSJSInFIfsZtFXgaQhF
jwERqIQy4UOWWXxEfh7bFioybDEYZK0MkD7zrntTdivHh6a2pvDKhDTh0R5M5ixbGfBbrmjczop+
tbrlyfiaA4anZmsMzfU/CQeQzcibGDdamXTfJV0LmybguxhqUhatxRKS5fnatVtkFtnnWYJYuNU5
KbKfGgo942Q9O6sXKpT24hCe83XJjjDhh+myFSZY2H9FFGHj2OpsfdiOKgBUBheJMSVphKmdNOgK
S/JXJuDXGzoFtrOFxMjYrRh960e4gyOvDSaQenyBd6nmep0su4RkPUGx+9vSl1IQipiVPXwOPev7
R9d6PsGoNrMoWW01HxBRt8keLbHLHY8anq1pOdsRYBHVYvOrpuTiLZ6aqhav/ux07fMSDGEzYSn0
p/aBLKyl3+wKyM2Jd3gChqwh0kQ4Jpk4TnJXuHzU4LgKhwM8R6hYLWrjjs2CS5OMVskCHVRAUUa6
YEwd/k4IIi+ErOMxeiQhXjbvXVE5eA46p5nNs9KhCL68rm86TpKUwWHzWWwnXelusV21v9MG2eF7
WvqWqgXBzjkepCh7MTNaxn72o4m0Be9OXBfpJwd6Z7xhXTdRdMdBnUypjlXLcGzsRG7xRyYMrO2m
l5EOocV1HvPNKcmaMjyoJLSHl1m6gqszq9XsNfsoiIoJnwZ6eUzlA+6MDOE3oWn83I+QS3uuLIbo
PAoyf7wHnmi3GVy1RkcVc/6pDIe3Ppq87ikr0c5cTlv0INLk103CC0nWVB5Ni4k1kF3bpPFSoLd3
A7JYRuujnQk611wBVGSHcyNek5isNRrCsMT/N+xyDMtgzkwWF8QBWya871gd3fFpFLNcucqY6QIU
c8dy0Yaha5XWZzA5fXSMaLFfv/GxdKfsLrX4XWg/qasBUhVLyMqkAbHVWvLWqVDX+OFw10KqE23b
fsQ2ODeSu2Ax1U+hfXskqKClS3+WttM2OXCnY+WnHbccgbrYZo6QL8ICnAemkMFpRmpoUjdxrHOb
O8RE9kFvYJRD0kM1OqFXxG27TrM7g9iYBgq7tZwJxHax57U/XTZG5a2zB4WjTNjehIW2kKSmwy2L
Tle+1qmcy2fqrrLZnKu2NojP80qZmj27RYbRYVk+lig4gAUn0yv/0hGiJeQbBE5A6CkKPYarG6f1
F7+hbCHwOrielQ01Ev9eihBieT3800PjZfF6L3WStZeaO2JNzsFthB8VRKlBWlImwyB+dvaeg9iu
WA9SUPFADofuyAiP2bvvDlHEPNhCKV6V6HRST+StbKgqUx5r2gRNl83DseV6yva42JXXyQ28cJcz
rmFbWSePqSJNvnEaYUmQl3XcBsWu045t4/QyM3yXU001rpwP2RwpWT+MSudcrodCSl1vp96ea7Mz
OBvG+WglY9j/nYg0KPR64mXp/GJPE06cizv4wKhvVlw1ublErtJVc2hzBKD7rLGJ5xxbmqnkP9hi
tnQueMjGBNB0YEmvuDeODCTFMBPAokMniiRw9ovjlyXyfAxxZm3GFTrX5mZMNMMBP4TEy8oB35oP
zx+H5NijyXE4WDp+Zo6ANXepPnBhCkE4Te1vC6CxeiCYPgXPk1XjdAWfwxGCyYk19pF7dKQXc6MW
2GuH5GmgLYd3blnjo4NDfLQYdOTirktVa2X9UbC2a0TAMA04vEO4wlq7YeQdpwQIMC7P1W4QbRP/
i71RxwggbVIjZxWa0BUyWmkKobYEWLXVo8AMScsErqlchkJNOwHm2zP9zPSt7fMSp2cl7HrMd76x
qlLid8x5xDOL9hXI9sNI+youigK2bciBwDsWFaU+CRWixq4fgE4lyR5uecslga5ZoOFp6LjT19TF
Tf+dwRFd21J8zl/wAJKlA5Gv5jhtPwtV6eUvaaho7V1q48kKjhgDGKsDjSIkWTOKJh/5zxZBW57V
OBNV3rk+1I+KFaysrY+pKmmQQS3JKxj0YU3sKrTAVjuHvCWHfTfoRTaELyy4zovRWv44ISU5ezAO
AcAuj76QyQ80FAee77pMboktC/uDtMJMCJKJ/SKeY1G6szq3UQoxg6Ca0zdUC08Er6ejRV6xPjZ9
V1Evz4GvYymWQ6WqR2yVcfSbhQSED0WKeRt+u8wHCQ2pOfnbdNbQEfDkFZfLxWf60QR/iCFEjMQg
stI1g9M4j2Bc5Sqs4/ek7ntgSqXvByNdir62R/wYlpe2MXHduSW4Zvq8SZ5MFCfLd+cbL1iOhI4c
TxHyckiT72Asx4wpRFS73iM+9SQf9pzgKiypIM0FtbNxPPYoBC2gRurB64goQy9bjNENIld3sjXT
L+scTUWFnSMeTBf9SzAMKLEZWAyBv6GQuTGaeBCNh9r0nZucdVNLNZw4D7iWvfUgl3f3ZcIUZdcZ
GEj5mXBsq24CGu/wy9hG0WebJXp8t2yYdDQJi3GIi73bKoVjPjRD8BaVQEx/p4mn2ZFIz2nqf+tC
gRZCFq8qNm6wPX3wE46OzjAahkiqnL2goTIzJh3ESkY7qvGQl4vo/yiQX6WqeJTELKuPtHE6x0O/
WHXfbTI7itI1xfEiBo+1ZL3F0YNUiA63/IPhM5bCOWCBwDFmURMWjowJudv0tj29TPBCWf3rqIzS
F4qeJlUztJ77FhOuI42q9pWSxfCH45ZOPgsnLZfvnqgQhr5KhTxnKG3aba8gvOPIpbYztZQNuy3A
F3We84iCzjSgU5PBMUIXzcOCcrD5l0WuUPjAJBmWI/8vqdQFuFK4P9iRZVn0N4fbnMJAZ8ee+OLI
Kop/UQPkCiY5L/qEpVrbEfG1niAjg0kGsx2GrZHvJHOPHDi94W864AkaELX5pH4trmkPLqZR0OfU
PDq/JDOLhjuZCUOmKBOJde/dchQ3vq0TyQwDdQwyBeZPT8QwYPUKs5qoag6XARJsX9VF9MB3bfJ8
S8N3xLDKn+ai/JuiNgKf4CiBRjQI28X6uySTqBFV5tDhbjlhy+StmPks8UySCA4Sen4bsRR3c7EE
3V3gAuW6eXBOyCHpAhPQQ2zNYGVGd7H/I+k8lhtHsij6RYiATSS2dKAVSXlpg5BreO/x9XOyZjEx
ExPdVRIJZD5z77lY0hO69Lmjuysrpz4YKOvhP9omxRm+V80czGMv6kp51CebwTg4mLyAtBN1Ra68
RGLGJmFmHY/Nhk9iFF/cLyGhwvqc2/0lW4SN3SgoUvUtJ3YwxwMApwQ6GqoFupEWvFwGBi8OwupP
tFqAvbY3VOqenRdlyIYMjxx+pFjOyoIYx15Zr6q4LTKDgowyRpwm0Dp1cjJTnkjE6xabUPzXBeqp
71DC/iELyY5E/c3HOw54GZihpscoDBeQNja+SrgIbM67oOcpNekMdvw2vAa88oTgii0/mp4+ZHVa
WXJfDjhMXyS2cwycdScN63NOhU5N1rqJAcFzSsyIuUsxcrgbFbbZddIG8zWEqRO1oNMaBN2EM6JU
Ivk+IhJOSo/Bxz5vQJ/XK4kSQuWZmyCTX0YazYW+HZKdV8KcmkPNIdWBUDPGLy2C4flclGRzwYho
A0SRqL+LorsDCpHkRBjM+XnCmZOG3skWSRL5c2vL+a+SrqI98KYl3j6Nq0SiPg6nJC2PItCFfhFt
A+RpzWxxTICMsdnNg1Xe5oP2i+Va5wAso8QmPIdupQS9EhARgWM7SdAor4YyGi1k1hZ/PSYH6IsP
oM8pAUVEj3pLwiEo7hGDqukLZ7xqbYJR6EQlunG5zJT2JI7KbwIlhu7O/qOqiVvN5zzbhE2MNnHF
F5EmE7uqrPB+BzPvsUqxVDFzuMUDY55bxVViuWq60od/1VjH9vs0gJ6YsaYP4/yB7jSQL6mzdC6K
hEoXueBjD2txJfF3cj/mIm5nIC5U+Y39wYkZwBmgJ7NEz/ApD1sPgKPHUsSxBtC0K5fAxuknFSnt
6YVAnqVCzju73vjH2UNIGhTBJPzJxiCmoJJOkLrVE2EPkf07BHadkaChDTTkMpS6fvVaVw4aZEgZ
ktde6HbV6Ez1keDDP0qdQWlSQL8o+zbYf8Y8C6oglyKqB1HQ6dbSUmxoLZcnSjGSsFeuk+kJAz1H
THm07ow5586OXL1GqJbp4Vg/JfSsKR/njv0YOSDSIwo9QFwcWgy8Xxqzj0fg6Q6Q/HfNZsE/YgbP
ujr0S83IyqsdJEl1b5psrv1Ij1poLOUAj4oKzS5BYc/s/i951bRYSSbkz7j5UryJ9U/NZZs8YMeu
dKrAsjbmm22KhOUBU722IW2TtA0UMhmqFcJezcoO72xOhPOfFnZ97JLjJOmr0HcV41hvS8MWU7UJ
OxwgDLZaLScrnHU16+6NXnFT4IAcM8TceZ/p0akLIzPCwBvh1iTzb3wWKR3tGg1lWviQFclfWRa3
99ZTXFJnMnGq4rPluZZ1cIoIfyqBQlq/TkjHoDhgjALhf2JUgw8gi3+zBiplRTiDRZxykV0MM7eO
M2vhC0Z4eNgipR63UpGdqQbFrY7x7htBE6mv1SmZdnaNuLh2B5Z6cYmXXVlTU9z6HAZrFdIi4JXB
lVfLDAcJLjeAF52dTbvYmMgSrJ35atuFpQaCDAdbG2qLLoL20Kp7fRMx6LjWVURChWtOfA3dsQvw
EdAxLZu0LInArezOIkWZQ+UQZmb2X+TE0c7yYMU2Qdc9iDHgbaMNqH9aZvb+QGP/lbUstWHJuqyI
TCzo2VavpfeQ/bNwFbm4D8KYjnmdi+92pO8tQ7YKtCfRBqgN+vI+1s8NwNCLNMrmy8RYwOQnG4aA
l8HEzccumJnxyNTCi0pAqE3cfoxMt54XpnlbsEHZgaa0hujeJ90GaWF2txGvwdTEv+PnSfZSNnOw
c5ypO1hgrmEt5ahYWbRfo5bGk0igaI8ciK2vjr2NnGz9bHO4MNDKrB2F9bSNk6W7VEmL4XaW7LWi
un0FamXd7Br1TjAYyRoBFc6kQatIoLUbmFWwXtRM+E9b8tyfl2FCJJoTk+BOofbIv2YzL1AhCOkl
ShEd6PZ7nKNacUd4QajsDq0HBhN3uCRMwhySc92V+Lo9Fk0cHES6LiqRM0TqBGKf1TH2T+uf47Kn
Ci0dcwNCdWuXLr1lie3sAzXxKVoi7FTu9Bk58nFoaDUimz4WVLAbn2Ir3wfgEFms4rQrn0vAB0pu
PejNBdPwR5kR5JXJ4qD2oX2dESTswCOE9DZRggfEd8ZBug8YG/YJ6BE8GEAr+HpZk6RFdXWJgO4N
QS8pOxr6+RyHLCi1AZ54QxIikIBgvscOjjBQrDLid6ha3x4WVfIxOgoWoH+G+DXqBT8fy2FAg70t
sMBpm7yfLzYWlSUmp5g7GEmvT4vyqM+wHhpP853ZBuwzbpKg/q8pMAcGpG4Q+YG7Ll2e7djzVXK7
mRAUZpOI5zCx6aIRkTCdSJSeu8jcdmm151R/MtivwAMhRqljuz1uXc3cksemoq7Hi6GXt7SZNikv
yaz/xctXlCMwA/tBvvQmMoqtWacvBfsvVMwzWccmXEtr73iFH/DNMqDbleZvGKDHNPSNWbJ1z0BH
VmgZlw/O400eNw9ujzKiBupdkpiiDF66Ifc0pbS9bj/jYMdHV72NqgQmiB3TCwKAqbnZOr4lpHgb
t8v2M0h64E8KEmdaT1CkiD9ckjeN8GAasDWXr0+ygd8YrOxrJQ6qvkvzc4ycbdLIQ0pGk24SAzUt
Oi+lN/0Orpuvu9a58DBeYjESiGqeDZ3ooWXxOQfP1uSdTM14UBrNMOMmgQ5zcjv8MybJ553EJ1Us
4o3M24+mJVkZrEQw49y33so53ttT53dwo/M+8VG7Umk4zxYY/nI0X42weOH8BSVcE7wyv2P0PgSe
vh0sF+UjjzIjMVRmyJs1GFCwBka4V0Y4rhdmX71tvpd9+px78ln9g0qeK3MXmo+FET7dRJO9Z6LM
5OeL+I1NlX+RzbnXgB/nUEZCdovo+EEfx1th6avKQ7Dg9o9L+pVo5hEupV/l0y8DxT0Ev3tfvixS
33b5eIqK+BCwciZcO5DORgTzaWIbNQnr3VNqTaNwV0NIoJUnqPAHjdF986HP3gVr6yk2qp+mGhH5
OSrc4iwqfhnBPzxFJsl2EZupZV8spHSSM53pOTk/MO5GvjNj/BUo/ytih7Kc4hHVqpVipe7It3BI
/MQgjbM93udOjuhx+irnjANvWDf15KP4usV4Ti2gDDyNFVk8RvM+qE+dAwhEHOj8knmBwUo4DY5d
TBRimrwWyA6cdroy5HvUdefBy+W2rbWtMxPJjYCRmcu6SypfLf0tQB266K/IyL4IhyG5z/Ur3rUJ
eV/EVC0rONFy9xzzUikEA6xy9KzeRTIltq1vBQayLW+D9nnjNQnby+YhxHwbWyVkfiSOxa8+Ljsv
de4GNHgRS2Sv3WbgU0vKb2LdT2GPv4JNA5O9s2iydQNLqHbnY5jEfkSihZJqQmW8MIdc9ULzLQfk
XQnHHO1aFUtfHRgTx3ed/me1LY5im0MFbTrPCoMJNhJ1+tyY9cUhQ0fTnT2DrI06mmsStZlvzl1/
neGmWrHY6YMBMLrY8KYey7r893zFMELYZr2r371HDqeAJgAoyZbmbOR0MAOxbsr42QBVrk+ck5gL
DeV85S1Vn3ky1WdqcXiu3sGNnUf67oPFsUC/gERyvhSGUETGDTp7eiVji6xlg9/nwJx334Ta5xh6
m6TCrMTZB978OXASrCf6uieP1zCro0G35LFwAmnVf6MaPMnYeFuwi/JDKlITX/ZMX14eOC+3GflB
WPOOfN47V0sJ5AWlLh2fPR7yehec28TegRVrTm/EVwUu+FFMFjoDYx+6IWhbPA38eR2HHJl9J0c3
AR0SNsruUH0nM8gI9fXWLGBNhTBO2E3YP2x1D0J+L1hYaqwuFSN//oRnEQ93u4+eal2eixDGPSt5
yofVIEdWy4G/aJw2E1tXICw4jw766G3U/5ZDctQ5SFpR7XCft0wtpshapzbtP2oKOcEhwruGcARt
QrG2tFf4BA9uLX11pqkzK60kpCuUrFzhFAP87d6b647bhm4jlYsiwHzkQbfJkAtmvJ9mD3aS40Pd
Vlr5reqHtIO+NRbNMTSsfY3XUn3WlgXKMYFcOJrlo+E2GFAS3TeYba56Gyd0zaUW1ohlzLhCrTk6
z3nGoqYXl6Gdd+4CMbpOejy1hr0Z4oDbb66ifd31Lwm/jMzmrZPzbWnaoyRDfbFy3/bMSw4e2wFu
b7oPDIk2BbVFDA3bkehc0e724DW0JPcNQoFV3ZHn8ZrxJSBP0x/n4lS0zlq9cLM2Y2+MmNElUUhD
MguXCbv3YFeWrxQERdpe5BjgrsL3za08DfNhHMojOsxXzfwOqJvbxuBCxZpUMsjBLiiG+ahgBOWI
37fOWHRyWls8NM2Uk8mOlIq/mwqZQxhh6Jh5Xw4BCKuBL5Z8mAsrH1YzF0HB6kXDrhL2Sd0uXdyr
9T5+J8b8Hbp09ICFJu7zbKNHig/2bL+XTXjP8JMudBPxkB8XlxoFo8BJR+qeNIjN1V8dBuE7y869
gTKTcVTykemer26VCbOAmbTnrlQneb11ok8tSy4mL7micTM13Si/kfrd1HNPVp4vkyc2PDvBw1k4
/bP6hNm1XCx7uVLv+22hfSYdGbY5jPxWlo9R6D0q07B6dFkhrVpyEAyPXD632qnTtOSEh0394ALN
UL9ZtMh4XWcsoGrjkBG4YafTJ/IgXpeOS41ZzAgwKwdtanAkFforJrIrqb+7tMXYiIZdh/KoFRCf
rfmp62YcQ8WlriAkBqmxS7Gr6D0WAyx2rDn6bQbcx2rJESciTfnuJgehKFWkAz5ndIdtiwTLzbxD
KYc7UJ/dGBLFIeF1Vs6mRoWoKtrAFns9oifHvGQs9Ub5h5wIB6NenZeEkOQyO858/JpgIky5MDKJ
QxBBGjFGJzIJZBx58N66sxwZFKvvJeoGukM+dfXHGShr5gFzrxN5x7wanlpJNAdllOYAqgzK74pC
t2ndexzHT+p0UJemY3m3hk+tQvTBFObWDtamG4ejR8UxsPZgBoiAQx6JXqaASl+Aax+ITIamvmyc
3tpNZgDSDwYUIQbTZJ5yxTVBQs/6fzfji3do6JCocvQ125jvuwqyI9/CLVFQffNXXcGgIPbKgUgc
5r9ae66Lcz3AUeDEZZO1yiaYi6rcxvQWcK0vefdhcz01fXzpc+RJPFJQBmFLKlJE6rt5D+o+OSR5
etKQ39dUbI71TR47RE/x0CBiSrLyUhUffRdgqnDpe0nYIRZ9l0fLRy2D3cy56eXtVmeUo8oddW5W
icJuAyPgWidvDkIGOvdBPgwpZbJnretl9r1Ie2rS5CKWmEAikrQaNwGSR8A3FqiMcymYrNPMFTbh
C1RGCjdMjiQ6HS05HuNRDXJC9peMf1EdPGSqviOaUJU/tted1JesDItxOvkQ0tYhs1x1UGZ5fW/i
8T1YvC1K/SNXDtmT5tcAwaCXw0MZWAd1L3dZ9oY4QFEf2JI8qboE6sd/DTPUfqTQnFvojsWLTt1v
a6+Z5DOJIK47Nizg4VUdZBUIl6Fj98CfCKZKfcGi887qZGFVemQ086ejZUN7sFN3KXYh4k5IsqbD
QaJ5zqPhaxDm6LtgUPos+9AUMYanlN3qQbUYMi93U9ohM3YRCwI7toqJ7S2yGBpO4u53TYpRBaAT
0Y4EosBkK0OwdxXLEHBA9OkyKI5Vif9Vty4dJQHrRNjc8a89GFRQLZPIxecsCCki4Tbt3N46Nr1S
xyP1Bp93V4d/X5Kuyn+r1rIPl1OJlhIC8L/XJSbsGWTqSb3WbIcP7DTRDJkYExv7KeB6b7qZMB1v
qyr2GTiSwSmj3nemUjcDF/Cq9bjVrBzzT9DuwrrbDTggmV1u+laeB3lp6KaUTzJsGGmTryZqJPVp
+i2hbNpu6RvQPg2XBInpIRPO07SIQ837m+uEhyz5Tg7WNhLOTjV89jytTbq0vEtPDVskSW/HyvAw
DRiRMO3ZBaLnrGD+HO68uL5qwAnUjdYBL+75hd38QZWBCc9pgmJPUDFmPV0rYa0bruV1xZFvpPF/
LDN36uJVT4ubQDLkW+3QNapnNG5fnbzb5g4tZuTCKbc26s8z6SMEXVJd487kHUWJfk6n4IJYm/e7
2HvuwJDM3gvsgyzgzi6ZSF72XEN9Uo8Ci443dVykvP2ufi/VsC3odpDXVfUzNMNOMwxczkSvIPYi
ZKaTl4pklrJuf4gmpahx/BiITdQvJ94Yv2UeWiPsdgNGJxwf1AS7IpoeFPygoOTKtGyvOw6acmur
/jnCdzchen5doB7Mr+qV4C/RO/No5jWlOHAEXi6809c00qCTJ2vB0rnAGquCYkGskBhWajw4grts
eaH+NrLxBgmZFq/YWFXCHjHaCILfmJ0RK6xAMopHFSkhhz25L+pcy2Nvz7PMgyAD47MtxlveORcn
QfFSXlSZq65RFqPYccFXqk+a6nCBCYfpiQHMqUxnfgvX4pkM5m/sLEcZ4WHK+Sx5ONSvyz1+cEb5
wKgOYKZJwKH6prO/kcFLZnBiN49lMW61xTjr3t0oYp+KkMeP0CEwjv+KlHYS5NT+WJT8WvOgzs6+
E4+LkWxV1a9xJFY8gVUzvjZ0EQSF7Und9CPTeybshZ/a5N3kKuRDVueySeNBgIVqakQ7f6gmU8vn
J/VHqZdOVUYBJUvBbE2VU1SAaQzkrHZNFhLtA03KrklGlqsBi40sPOaMfBqZX1mXYppyN3r6hfD9
yMUU0/Rqrn1C4HFR7ZFnErMr8o2lYK8IiZfF+LPp4lEY/9hau+ZT8bJir45XY2ku5O1wNHrNgQv6
GHPXQr1nCdv4kmygvNXfbSzRHqegB64lYse8chinOQCnqsJjf7SYP8JbHhN0OG7D4qO8RKZ2i+Aj
xk79mHPZshw6qO+BdehnGjgk60THyUw+XBgaGRJBFsh+QJWonOE8deLCKbSdw/xdzRxoniPDO+lJ
cFYHgjqCdddh9ljdnCAhE4Ujr1ZVR7DsmCRk8AXVgIFlhI/TZQ/a6ZCE87tFSBsroyvr0EfVgFUZ
PSvfC0XCzjRrBlPp1fYK5E2SXmFajfn81pnowRlpTPlyjfLhm6RevxsR6UVufrK9kjrMORaWdqq5
b7263kRL/KaqKQQroHe6/F93jC5Wde4Cu8KqjAe/L/M7ccCP/P+Cz4tptDcM55GfqefvQ7vzaHn1
TjIR4ZkALbhPM6iG2AMA5QFTWIKfRFnBeUHbhqKUgrvJ05T9sZPfXfYjtWPo58jx9khtWHRFFz0O
L31XfDOP2ov6/2OKgENSmbfUTLBd5J+go6j0jio6u1Ko/5lTcDQkC/GYEt9r21tV1QZcc/eYNsst
Nwdjo87bUvY/RhhfUKYcLTgFgec+ibI/tgF6JfCpfsIMgtnixsq1qxotqgIwG/I9WxtQGhNjtSCA
/2zW4QMh3D8yYHWPBJdDtX2tI3Y5XctaUp+sq5rUGK2zUeUUJlgSUSyuwny/GCW6O4zAlmdhJqjB
kSengFnmihH6dubwmEuTeLH0kwXQUcr+kdXSSurWvfY0bvX2X8HWQxdu3PBVnYWm3rx5Jb5sJk8j
TWAEf0YVIJHlXPug+lVt+Mh9yarmZnb9A5Q7ktZ4z/Os3BLUskEfemxTlv5SKyxWSd2bKo+tzLwi
WDxzeFymMfkttOgKEePMX+czKfpgebkRjBCACv26dF+2OX4WTkTorW7/NyftXfIeF5bZ7TF/klVI
ZCz+lnOn52/FiE/Tcfd1Ol+deuY2IXXbc3gOg+zfh4Y472RUzsEjp1SPT47r3ttEnLR0eEGMeWEj
+zWCyv3Xc48Yxggh47pQxcC/ixqOJ3HyN72rTgCU5h0JTy+QBF8FesF1by6PTBk3qWZhfUtPRkMk
JpN5kx66Q1qoxh+WFZHAme0HGlqFbk0pufsOqLumhlDcVFEy/hgdeXFqnsf5D+Yg9ZjlVQ7K8Vk/
eSHOGhc5zMpyHJy3wWNc4WftqH+SGpGrBrw2d3aGEW7bCsmK5N9Bgntr2/mZADOeGgpVdyqTu+bh
v4F4cWl6hStx7J9Ys/dtH+Cb9LQVlsFzWRTnYErexwFiUcdOwZb8sWVEtpN1osQ/YPH5d5gIbPLq
JRR1/KI6qmw0H0Oelrwmj4I99a3rx2dgvgJxf/ugZkrYp5gR0Jqq3ggpK3sV/REcHG9LvjBf5wpw
BIQ+yb1c9cUfDcS31hCRVBafw5zsIeNBza1ZXnoA9bCin0ZhnRsOs95s3VWF7ROIZuWH3fCnifYl
9rpzIKwHh1HQKL3dTE/nZtYdJ52P/nOrnpzSBdJst+7F0md3O5bGbynSexI3m87LTZJOl6vFGHGM
QjZz9U71NpDYP2JnIP6bxtW2069i6jcuo85x8OgJ7WNkVYgfcyAmBlxrqhEbtaGhQscNE8cjVBAY
VcSTz/HbJEyDHO3irU6QCiFA+Ea7dWpbvl6ZJuQDDfm7zLQTnprXMSTpS2iQmZx29FWQAgQi6zFA
I2Q08cuElm8VjkxJSBHBhdN3ybqO8ELmZRvQK3pEAxvJ3+Jlb1kxfuSOUDMNoLIt22XgxzHdkf0n
bUL7tIngnLj8LRx07SgaXgSZKChg8CSh71jFSAZwuGGLKNpzO7NsQ98GerEuP2bRIpXOX0vRICQa
WWIWuolUtCaHbYkyYjEl23l1xrvCexFOk+zreMEsjTqIlYfQVefseH9uhTMkkhhr2vnLoqdCnOyw
3dC37rDszNl+dI32Xc3DVFFsI6Kloh/ONohXrRg2yN2OMwllrpf6E5cZK2eGRbTDasQ81QVHG4+F
S6S0YR8gWsN57vhTXcQ2mQkQrQjfYPX6oaPPm9jJ35s+exUD6bikE2CDR7giGsgonJ+EU/j85z2J
PL9pAFemXIkaO4UQ2JfE0oIFhl16ivaQZbBsgXozIKIP42cngTN/Lg3Ln1357A1Mnj08rkYOV8U1
7xZccjSZezJymFzmfOwtfUsRYWvLIAG6hMxlS4cnqj+iEQk2ZlEjeEs7WobIJ8qcnCASbtjw58+I
Z3yDq4JhAn9vtJEs3/qCMqpMzrNb3UzydjoCBNLBgYaEu3lhwE4PU1qs9gLuYjM7q+s+HscrUSTu
CgX6YeBf8Cyr2GolenLGxTnWsZ26V8MAhlHSeeNOlVlqIoaX4oB+4Rxqmj+VTBQnLwftGh1GOfBW
pHs9m/YWpbX6G3n6iLZy0ltLOV1qM1Y+79gz4wjC4iezxCW0p73tDK92b31NOSR9L0cgTAnSe+El
xMms/KzRKlzwauc6PbZwOeHV0gmMF0ng+5zksmBE6qY4TAP2lnXrsG1VRnWenjeSY25zMkSbUlS+
+heN3PxIwGUdCl0ePcgTTOKTa0jFHUjKVimgEDCcSgStDaNsshDr9VApmyGnEXSbei1bozlDMn7t
G6/3C0BluL2jE3EU2YpMo/fYCHIuQDazLR4+ZgkAw+td0vYFYrCkOhtzE+4RUdaPNAaJn8cRVVof
XXqrOrZ6/B/nklAT5PZRxmLbDsawj7LcPRp2+9oBe4Yeoh3djCA2040fijD+MwbxtOga2Ae83Yqk
SNzNRxFUGcTC+jxoJvj31iVtkTf5wvRxF7n1g9ZGd4UIaWT2Aed/H9fjYwYyg1DAa20HX6VJR0wo
FYrnQH9NpfU8ZwT/9ZNLG2aQAqLew8QsgcUse+IxEeW4UIMw768nHcIp9cwzceqEINDe6t1yHx3v
RiHBRNi2f5daOf374rGJ+782Gv1+AUYcO9LaZN4y3tQuuQmZZztMEXq+Ekz7zSC++D4/sh7YbArY
i4aXjHbti8Z4J0VLKiKl/86eg1u9ROckru8cSgejam89my41v3XZB0V6VvhEBjxo5sJK0MwIFk+u
3KmAZCcosx0TRMO8z133g1MBUIn1p9fRuU3AKFqxxZbXyjao9FDcSI6aaDH3RJ5zfbC6IVnjibEb
MEVykFKsxpMEY8mAYq8RPz238xH7xlq1ZOpJGYZ5F4QN5QuJtUaGY32mUZgj/anSwAw4dHtqLYK+
p1gRWHTPWY3jrniZQwzaXPbJyC4xT7N63ypwfV+gzzPHcJcP0SU1023e9B9Fkf3wkz01gjKEDJIH
09FB/Xabtqv/SxKSkJgcGFN6gHd9TQeLxKmKOiM1kOrNhWv5tYYmWSsP+jw94uNHr8+v6pDbG9RH
h/+eVFpRY/rYZGhFh/20MGbjJbZHcG3RrIEXTc9uEVGedD/VyDq3jSNDaWcQEUB4Y5lXdPIWFPql
sbqXvGctgVz/XXOohSfW5AZ3Nm4KfyhwMtrdvvCQVc09fgaEYdbVEEYESD48SIqW0QSZ1kqPSNT+
kKgaQ/1oURsyP1P5CDDa9gGJR+s6TNWAz3sk2HEXlUA5XLqLPCG8K80Bu4wJ5x4OjG0R2XfOVlaR
rorjwiAAz6iNSTlodZrYwv1CFomvxvtOGQXNkQhWU6GehhFQqxgm4jTsrDoIfmdzrcu8PgSItl6R
RxA0P0ZH007xa+vv8Zz8aqnNUCM1/oYkQ3qmOeSa1LO5iismzFrObabe8NSMbpZp7c2KMYUhJyZx
ekp4BdjXiEG5YT1WifjqpvqbBex7PDAFR3d5jUNXrLDvOufBKJgwqskSAYNk3tSvZYNzxJA9h4GN
nqADLibq7nMxrWiFNOioEWlYmNGdJN5HhhQBxpbYAcKi1TThyZ+6QAmby1mHZEzRqir3uznbOa0z
sFMdXwSUk3XqJPU6EPCADRfrNmqg38KW7y2VdNDnFxacH8jmsNqL+oES+N7AOGSaoHWKSYQ4TNWw
SzN/hoZY1Jz6PtBpRgPFpiPGcTP0/UNn9lezHCDC4TrFlfbMp3ww4/plylwmOgMhZZ7OtJgBY6Yb
b3aLiLhjneG5MEDRGLqUQ8Vb4jZPdOq+wAE7MOsO4oC9gJa9Nmb8GGnJoY+9x5mt1hxp21aj/2s0
m7MdhilbPSgxFS6wxHYONhnKISdEUetPWYfWLBjce9Y7FxC3t8JrjpoWHVimXhZilpT04wFS8yvO
JYA/QXkJwGqSHSbW5r+UtHhr9kyiEN+9J62zR3f9UBQurLDya+H874X+MTqSyZ9+5iL9c0T/HLNV
WMUYDAZTzOwrxEOQxf6UsGZ2awgcrMuSDGBY2b40jf3fv2dNZvW2M0sXLLh+myzr6A2sFlDBDmsx
tIQaJgHGv+Iz6ZNjnmnn0jWQISz4OvosZwIRlVs468WK1vaaExOC8nl6NkhNX+lj+FtPRLtaXbbG
csavrGuvIi2STTZbXzFRzhfJoBD2wz7Euj8VJXoRDOl+4/bDbsDeXYYoZoVpEq9YFKe2lP8VBYO7
PB10pr46ji34mCUKFi8Zn8fKmvzesF7zLPutTJDOneMWPNiS7VcTbfGBCT51F63xJEH6D/07q4Bz
6pqHeU5uFD3RDVlvjzu4/zCC6bebqp3R6mQ/FweO1aM2gl1CrgJQrZq4oIqWvKbRRbFJIOn02kPI
WEW5YX9X7pRdiyjEPD0uvNlSg3woUQHciAmQx8gBc7go0LtIM0aQckyJL8oaQrqW2tmRztB8jdVs
/ZfAjjk1cZ09Z5AlzjV+rnRjg6hDmRxwTLdGz1fqpGw9iKNJlueCrLlt14eEkUAa+mlilSZZxc78
IdOyQgqD/sYhgAPSfUj+jXSQgblB8MS5P6okCO3KgTh+EK3DApu3+d227PI410v4rLngA8xaA7Ef
wcWEgpOwCq3BU6PU9crXrmy6ldEP2vvcCscnQTD0HX6SVeSJA1/GQ+vlMEsFWhN0+vgMYT6wy6bC
s5f5J/JG9vkGDNY3Jqm+48Wfeh38TXIC2URLhpF6G+G5NIz+FHJKY298LVkuJGN7hThac5onM7dn
AwcjZv047ju8uNAOdqJOr4Wt6/tQtF9Y2X8SRuQYUm8kAb8y+/uU2nSnTNgPhvaleeZzn2Onq1rp
nMylyx9zDHkP/HTx09AOj4R4gWfMiC7IAIZ5At96ZQwvvCD5vqFiwD5AacrAiGi8wCTHwotBXDKJ
9ajPV7oN6xXK5N2z8JKXlWX5/A8Wean31RFTvMnG/g3lGYIosTxIu/lIeFK6IX2bmZbhf3s1B7y+
Zu7XsvAzR3xKyZkoFJqKcTwgIzSeGYsGNtbDgoqbC4GMXmESFcC2WTrz2U3oNC2hb6cqeZhMeFnV
iH8oGeS1c4hGJjUojWhnaycXx8LU6bBFAVFGFOcwbmrSVF01v7NqmK2MZkNQ1DEJysh7fo3e40Z3
b2NWE1xgX/QgxGaHLgUiirESrf7Ic4KpPnW27kLTB0mKCWhC3+Varh+zkQiS5di04imuivOg1xsJ
yiuSHEd6MzyBWvQ5lQ6ZUz3novicp+7Ri8yPDh8U3BLjKNv2wqzyTrz3IeCzGiVAkyHPpptD9hNV
dGGvJmbmezkaG4eNFzMTxwc8wq6ywVei59ql88r3AtVGh4EgIB14qZFPVQ4/Dl75TpNEqfGPw9Nf
u4A8rcw6u2XwCuZ2X8UxZ0o2X7NUvLhhdO35kFYAORZoNASQYehGnqw9673zLCLAp7Q5L86gy53Q
agKt+Rcq77mse6AxVc2WfN7JzmIxxIgjzS5Tq18xcvtGKc8sNJn+S/2/RGj7CWUYIkkeYZR3DH+p
iRlDVr1z8rLAwywRbbEKXqVW/hWavZwTp+g3acc4RHYHQAO+4w7A3HBlswup8eAFzbur2e/2PP54
Hct2owCc3Sjue8eIXuqbBOooxmqVuFY+60W0N+dlDwnobiAEXxOHdFs6qCasnIoVCmiqQ1lX8B4d
bIZ5fJ9tlItR2DJ7nS9a7cD11JrfTCBnHPN9JjARMnlD4aQHH3Yz+sxs3zlKr5E2IFwL+OA080kD
lD2TbleSkghQ/jTbrODVltk2Ep1mMDnw3LAd6QLWQigPixEeh8UoFTxjxr4DKZlgClWYbBgJyE7C
l3hi0/s/0s60OW7kStd/xdGfL2awLxPjibhA7cVNXEV+QZAShX3f8evvA3XbLkLFqrFuOGI8lrqR
lYnMROY5533eoCkvQIFfNuaI2LpGDltlpGGC8gWK0+ikvfksy/pdjrWljXjgZsL75IOIFjdZdiYq
AiMnyDvo2H9YayIFD0ECB4yCbqwDBPJZJgMbRJBOM/MFJTSeGHn1DDBkH0XtfRoEVJb6e7OQ38y+
+pqKxj1T+KlNSGOprkHlrMDOMBjXfw6ozCtIx3Ril9yXQ2dsEOsZC0OC+9qr5YtbpZQChJ1IwV5O
QgWpJBuj8DSUioBnALgd0wXG+cff/vN//vtb/1/ee3aTxQMo5L+lTXKTBWld/f0P7Y+/Ycc2/en2
+9//EGTkd6ohiqbIn397vUXDyT8k/Z/a68QxwdF+p5WXvp5fWiRfi1p6Pf109fjTDf3j04lI61yy
C3lXIb3GGo7jFsI9+/cePnXp4KePFjHCbshlUkjhc67Xt02m73/v0VN/Dh4dVCqolRgbSguZzcbP
lHSjIFFfnn668cmoKB+fLkgJROyohHUdAxxpuaeLUbXsdZ2KXJd8IgKn0w19Nvzyx4Y8wRXdsIzk
nVc110mnXoZl9psjJH18NFjFRu5zX96pMUfHyhW2Qoyt0unfPU2PI5PSmE1KHWxTKMumtMsS9y2X
m6VP3ICoy8ZACXKmjU/GRrc+diASWGqWYjQ7qLUxiF6sTNnOT//+TxaVbn58tqIAU5GRzUyQ93cs
RpTFOMRwzNnZ1qdbmH7lkRHSp6l1MEFbkaxF2mTSLvbNS0Uat7naXSiGSzA9Izblb6ZdDzni9nRz
n8xYfbaOyS5wNw60KewFDn6A0Mo1vhQK6tQTbIv8u9PNfPZOZiu6lJCBiqGR7xQx08QFbNiUYsZ4
NBa/9/yp3YNRUw2N7EtW5jtdin7EKWg7bAfP/HZpWlTHXslsVfdRYxLHwN5ZC/u9mdRUdVWg8LuL
tIidQg6p7mrXfDt2sUAFr0s+Ion4kPxez6YfddAzr1CIWBvRsKMS5hrcNqzovDrTs89e/mypW1Gd
6aoSDNTRgtgo00VZo3qKo2WBP51283sdmC15seWOrijesDNY7xhXlMGqNrF8Pv30TxakNlvsBkyw
Qq6Efmd4Q7CuNSVwWmVUtoNVN2fm1mdNzNd8XRjE45pu17ApIlIGqTHID0hxozOv+LMGZkueNzwW
pWi1HO5rwo+4ilYwp4366vQQfbL2tNkSNxU3qmqpajFHo4a1t3o860ZMVE4//bMfP/35wfwMWgmu
iFrw42vBuzRqLVsFg1+sy4oD6u81MVvckRnWhaZUzS7MIXrWrbTRSWEkebQ7/fzPBmi2vkOrT8qu
lJqdrg1I+9pYgIgGu/L006VPVpk2W8ElYC7MVsZ65yckNt3VVNgTJlT+dossHZcoDqn9omQpWuVG
6Aj16DAfUKfBoA0odZUXIlWKp3/LZz2dLXgTNSH+LXoCZU28VUSg2Wr2ewdCbbbMBa8yo9Yrix2Z
nn7JdQrDLmU4t8w/+Sqqs2UO6lhzWx2xdO26VCgHpO88D7QYojpoQdTkZd2LoOCpLkemdebFfTJY
6mzd4401ylrU5DusTQ070yC4mh0k2t96Feps0ZuSQa2rwTfdS0fTVmvK6pI0sZzTT/9s0qmzRZ9W
ahtKkDN2Ena12fBqcvpvOG9xldqa/he5qq9d/zIbxkURAK4wtpAhFgmV0ZWXbypF3ark/U7/lk92
CHW2QzSgHZOm5dscjsVlZMbb1pVu84kQe/r5PyfBke+zOr3Agy3IlEVRGUIt200CThGIZ9oMtQOe
rzSvrUHLMQFRdRADhJi9CIdixPLQK8cYQfwWSg386bSNiAzgY/YuA3pBclL80CljIqhnebGWuqvI
dBWyXUFjhff1yFdnO3RjXz2A2heJ3QGVSsCcW6QNSTvKuUUrQ9paML21MezXyJnVYk0BukYtZq+8
gVgK9Jssz0kK93mWr+H5BaREOhC7LToNUTawfoMnhktm7fdTXDL2kIpF+ENQSfxE5VsQUPbbYWHo
4YSAYsxzRrFJ65c+lUMKXMexU100rj6ILSyFh6J9TQoAE1iYpdQhnRn54wcjdbZx1pQCZZoaqbs6
Uyk5COVCK5aEZ5V8+XsNzLZOcNp1ZUWDslMsruYwBAduUMKA68DvPX+2HzK+OWEmX9nh2tckqwYB
+4prVV+fOZ18toXMNkWdVZ2AAZV2lSKPw02SiqFIQHCAW3nm/P7J4lJmG2OcRTBcKLLapQG0J4Qx
Sk/ysWyhHeWhJz/+1jgps62QSNmgKGDjdriIdcWiFrKOssJS7fwz96pPBkqZ7YaoYFUFSsW48yBg
1dsq1dHCyrkMuOR0D6Z978geocz2wyJumgwUGHXvEj7NIsYVMHRxUqgQQixcxSyvT7czjcixdmab
nQGhrK50kSRzKyX3ZZlg09LKuUFgMvNRDhUmfmAprqBeIPdnNvvPBm/684P9Lw99BVxSNuw6V4k3
akihE7CTh9Md+myCzda4K0JfaPVS3oVDGoKX1UzSBFhjIaZopR4eyelmPjkkKbOVDrqz85hO8k7S
MHHomwpD5elyigrT8kj/WOqNlajF8+nWPpsNs3XvRyWmcKnZ76gIErZhHuCQ3gVU0WWZsTR/s0uz
xS8k1BhWFU5/jSgA0yAf5l/m5dijt9QkzEMtba9Bylmd7tIn70mebQSU27m5WpT9jrIZcxOkZA8M
aMZ7CZOtl9NNfDLP5Nku4JEIHgcJFxVKCaKOShoj+OGHSXXxe4+f7QGqUsH0KtgD/MYNdmMUBdSp
RH70dPrxnw3QbAeo0l4VpSTrduhmx8b2so6qQPQq402FmMc4cxj5rJXpzw/WohG3pd/IlNySROlX
mVcbz2mtUEUfaeLt6Y589hpmyx0VHApw6nV2E+L2KZI1FqRJWGI8s51MM+bIFibPVrwsK6WVQEQn
i7vq1R6AVdiKuyIRjK/YbYu3AY59u7YpJ6PNbHG6T5/FWOTZ+o8LRS0Hc+h3uZVcRkGJJSRErzUm
N5TikQYFsK9v+7HaFy0luUJnDosMIuMqcvX30z/hs2Gd7QmtpsMKr5RuByWj/8YQux31xVRr/NnF
//wQkK9+Bui/ZflQBp5fz/7n/6zfs6vX5L367+nf+uc/9fHf+Z/7jHLFZP6PfPg3eO5f7S5e69cP
/4OKnaAevjTv5XD7DmGx/kfKYPon/7d/+bf3n0+5H/L3v//xLeP8OD3NC7L0j7/+asoxSCJj+M+U
xPT8v/5y6uPf/9hkqfc3yg+9v939X6b4n4/857/3/lrVPEJS/0NVdc0wocIjmpKYjN37n3+j/IfJ
ypTRrhmaZUwRypTEtf/3P2T5PzQN7palizrVNrLKpKmy5q+/kjRJNyzLknWDx0p//KP/N3/O8T9f
yfEUivRxNRumKquSpCmiovD/iYYxm52tUUNiiipx7702ut1+B0rXvDQP5ZuGIoJclc0HPgYD+3Tu
PHS0YUOUJQUtJR47s+0k7QjBmmMo7qPxQU8fCAqUwePBy/irs5/nh/7sm6GKmqnCdJYMcbarV22D
maDUinvFqxwcVXGfdDx9c7qRaXP9117yj0ZUURYnPwFRn/VDCdUiz4VOBJAPycYYkTnhm4NQkwT2
mW3r4/r9qyld4tJnWArmebPPbp90GNm6jbgXtMemuVeprz3dl49HlF8bmG0UsWbqEmJ8cW/2iN4a
VBHC/YCShtpRv1bPNCZNu+0vI3fQndnUG8PBrQ282Pfdl+RR+Ko+oJ+vxwUl6fp1daP0TtssijOf
yHNDOPsCSHEr1W5Gm77/oo5PYro9PYLHn6/qcFR1Jrcxez50dJj1FVPORWzltz/66sycPv6K/tXA
9AMOvsLoJnqQZHSgQasdipmj1E/ZRDq1kOCEZxJlH7+Tf80HQ9KonyHXyhT/2FhaeUWTlzTWtig6
212CtApYr50Sl8rKryPhnUg9OwmPrihDtdg1TRO5+mxFeXUGrise0eQq76YyXlKIS9Xg4PTRpelP
YkhI+hFsfKPpIOoqyM3jXSZqK09qHpIoXQ4U/VFAv+zIlaMVcKKx2jYpJS0GsvIC8zu8fpqmXSee
sAzU9DJ0O9JcVEW5XbnpRUDUcry0EJwopkPNoU3xCqWLFLK08cIvH/vhyRSCZR1zjIgequolr8MF
niJXg5heN4Q1wr5b1K6B4KC/6voIUJXsKFhK9uRSJK/G8LNcZzXyZHffKcKa9JSD+9VlLO1V43rE
SEQoniEK230ZrMPgW0Ixf22SazdYHvLbaD2FaHNqpfxyeuoenVkHwz69loOZBa/TbI1MFPe9Fn4d
kFDXfBAExKSY3K4Hz/ydfdMwFVPUdZnv32xuZQii5IAddV831aIDEGhpX1yKQ4TkXAJwFj37axpP
9G+cDJDJ/NyIDnrGkuxHSaj5Dpju0xBKK9+tqCN7oVbWHi0BFuy7FBp7XLivh7K7aonH9PjHe7qx
V4IaNQFiJCTreGE+AXh+KSwcJh5CgrR4q65Ht4UxNDyjiXFaEpiZbDphCISCMjH1WYW+p9cNUi7A
lAluJbgXltiRAUa10+DeizCWxbRE7gmN69gRi3ed9OiaQAmQF2fYpyYUTZ1+z/LR9WVqssZXVxRV
DhAfXnQYtuUELRT3VKvZyQh1t/V/SBXIMeNdw1WwaDK7L7BA42oXQPFt0OXkqYbFY70NIm0tJ6+a
MgCJhLWDhFnT1E0ayfvGCEkhIjPqZcpoy8XQtMszv3yaE/MvhmVSq6pIkmmwCX785YQW3UHMc+jk
TULVtr5uA2vXGdlGi9rrJgK+QYUnYaINc+vZq+iCll+AOblNIaqQy6FoO7kLcSjKaxFf3uKt7/Iz
0/rncf7wN1qioqmmyhmNs42mW7MNOjZ0hQQRnlkyrCcBjMnY+stssoKANEtx1LLy0OaaBnLpJ3lo
4LXAova8ZQ6fHjt1CuQNW5NhtknBVZYKizhkxxL0reori9PD+fO8cOqnzjZawwqCYvBwAPTUBPbu
nedDMMSCL26+YYwAOwOJYvsCcP/Ml3++0/wcIo4vMu5oHJqU2QTU1TzVZcIFe2myKqeidShFpyvv
Y+mHRhXZ6V7Ov2HzxuanDCq0NcR5/b6NsAjBZ0nPKYnKL7POxfPHxxsq2XVmcGZsp6H7ZWgPujib
qS7uMEPnDv0+TZ+T8FIjC2Z0z6d7Ns2keRscBBXT1CGXm+Ls9SloaKAKNfSsTi6xOV6axnhm8H7e
iOdtmPhW4WBP5bNsTK/yYOsMRA/WeiB0e8O97oFxU76xFoYQS3YAWrK1VlpSEMAa5D4DUIrpYe1v
RULl6BPwMwfErd1a5PgUObhWPeGucAHIkelU0vxCTR7+3fFQp5OKTkG9peFMN/ut7GtNUaHO3EsI
YPv6VejOhHClaWJ+HA1asPiAKCYTV59XsAicNMD5qMOeJOZCeKq+sGyX4xLew4N1ZgKdbWt2ebGA
RlY69hO0hVb6QX5gE16Ki+pOOtvWr5P1Y7emJXTwkjtRCPIS7ek+9W96TX4p9Fe3rb6efjtQqn8Z
PUWb8NP8R2HRTxfhw2Z8XEOl0pcAFSL0l4Rv4/jNzd8nTYvvC+sOzolFWilFjZKDOzCgjKkj2nSr
XiGUJwsAB1Hc1b4LNwjkBVDo1JWQjsJmlnvsSr8IFH5KHJay8UVSbko004VMxitpnVaHwFhd1eUO
URMkpxjxkoJlxK0ayjhCGtSR5vtC3VPc61T9GsTSplb0nYBZiw+/hJyGHUHjRAnpDETv1YoyzZ9K
6d6GSBgPMKuSdgUEzrXkhe+ToWuejUzdqKK7zIcHbUBBkqB5e3MR/5CFDNtLObqV+js4C6Dcb7pO
tiMKsSOBmu5W4EQL76VKr8dcoxC6QLQwVbGDIYZ23E4UxxxzaFzxSgoU9Y6ab7K4FvTjdPiaVeYe
Y7xtbAr4BSJlyrWV3+mQGdQNXi5OFyl3Q/ilM79K0oDeLrZxRlnpfvsu4oAYB4/Z2C+zcm+AiSle
Wj/fNHzLTXLehvWCKBxDOn3RIae19HITd+VFFuWSLXfKpQmqvkFPpA7XbfKGU6Rd9Zuk+NZnF0P5
6Iu4q8oKLISrptkHHaw9HXRdJz2JOARMVejVINymmf4oB8Iig5jnoVYU6nad5cE9++c68avbEBWb
KDyga74dWrC8lKCqeLd1ZrHug5tQvOoq2CPCuGlRAnUBUAuhX1YJ3slRbYvWNslurLJYtiZoDQC0
6hXoFafrwKZLAvlL1LqDgBXLfZBA4CrTNTFaZwCYj06WoptMTHYSkB9K4XNUdBgaNf41yLCCgv8Y
no1v1JtGBxyuw/MzKMXOqnWh/6hbd5VU0aZH49szbXu1uMUTpEM2FsKhk3Vq9cEktVqwSMIXTYoW
evkDSPoKvexVLH8vcnzN8n2H0LnykZqhfA5j0EpGsx2LijI9z5GKLy0MgLZ6ruPkqhTfjeE2YnXg
QYJ92qUVAhqWEDb3y0T9iuXPgqRpZV6nzUbM9asEGxcyOctM7B0d1DawzhikZf+lrfDHAflnFLyG
SGN3/yZ2HbZ7P9qy2BNGXKbRm44VMnI+f8Q7M7qps2+UJHb5ZRVQKE/5qRamYGrie5EvQuQ/DSNS
I4qrcbbZJP695b2K1U73tlTb8LB7CaqR32absqsgeaDzjn5QHw71SbLN7LGtIDIi+Tf155GvucjR
wXDBrlVLs1ylOCVTxRZwiKnCXVwQSXB3UXubZdeITvX2we/Elaw9jTh7CcJGQ+Loje6mKSnwB14T
GsvYhD0SKdtG3rUmki7sa7MWMwHUN3V125j1skOhUOcrTfzCfdLTINd7761icoABmsli7LjqFbXl
iFQNy3qzbRhD/T6K12b6bqSbckJnczEY4zdZCFce5d5KjVIGFXAahAveKtiPvVxdGDBWRuZXqKNy
d5v7Ouyuu3jrZzll/cYu7swvnmbdtca+ki7BBvHKdl2wUfJ+pYP6bsDDGdVXgcJ4BfGZlW4kC0xw
1zfEv4ILnEHeQzVc6c1j2OfOED1JSEUoJ0DvTHfeB5zsk7S+yeElmvL3pP+CEQD4aOZrChM3Qb1y
13v7yCOKbWHqOTiYE29qXXKMXtrmw12rvorF1wGg6ei/Wbq6yXMdAwZ9gy20kwEmBVa1nEjJjXHj
WhuEdXrypeRqpMDdNMEEiGAbg8mJR+bg3tYPQPC4N02OH5H/HkvKtqzukLiqmrCu3XI57Y/wQwZ0
MXiQreNs/Kap3Npk493E5UzQaszH4QdW3GrlTFhQVk/hxEsocvuKVZwrfRhu5TeIIashSTZin5qw
UP03r2uA71OBAYk0uI57SiBAeWQaY1qrEEnL+AbZ8FazvoQqlkrSt1BTF0EV4UmzUoJ93b6V4pVc
PInSs9H4t2SUrmMxvcgwTzUhCFjUknnPBb9AKR6tSF0ObnppcdOczIA7vMfyey3HXDmFNzHqSy8q
0QPn+16iukm+bMs3uYXwlKDuAt4NqloMMUEeocNNup+HIHvT9WiR1vFVOd6XwnOajcC1agjbYCPb
73V6aSBv6zkSq0RXYovcqnXPJ3cjDpWNtxw7k74bsN21a73l8yit8LF3AjnAgOxd9Yc1wlW7k/EG
GjjV6dZ9EZVvvpqvUK4tdfYTYJyM0chVMTd3yfjDGtDwEeTDZMHWa2yTaFZSd2oF7WwinaZfM+1F
7vvLAE2K4vn3uLE7aYX/jdm+YbV14eW4+qLu0dBJ18q2yvYoGbmFXRoBFkjy9LQUZkH9teSeNQF+
i+h5NFm+rvRmwDbr4NWnYbFz+8LR2n7rRtG215+GTFhJHRB4DYtNiLwudUMmmA7BEvaehu7e/3b6
LHTkwKUaJkdVaqEkztWzk7soeV5HrmDYiwUyNgP/46HYB+bqdCs/s5az4yo3UQPFqyHr8DimC8Th
ua5OJJACVr9/3AO8W3bO4yOnI/slWYILXPkrwBTLwKnt2G4Wzw+E+p34y2APZ+4QP891v/wMqm2n
gx+pjp/xiIOf0eIQmjdJPOw1QM47IXhRwEuO5mu9YNXaTN+1njzHxEsHC7y+tFPWpo0s+dyBejow
//IzDElWcAqDIafPLoJWGNVtVLhcl2i3Qk2+FEA+dIkAGBWaL6jeBXjVBbUy+4ltmcqYjdU32pmf
cSQ+oKomGQmDXwFaa14OEMQ5/h5hMp3rm6W6y7fl1l2bu/wm2gRLcwFM+av5FYzFdly69muwCM+E
f44OAz+AvJQkIyCb3SukKFYoYmVSiEF+hYhqUweKo1XYM0XVBq9NGPPxmRnw632fLltcjAzuTYY8
V9SkeV5KaekNUCwaDurwKwrObmKCxOk2HMA+nJ73x65OJNq4rJLZkmTNnF0EizgxJbXIhn2zdNcI
PRxjqa1d+ypfnyuAmIfSSNF9aGk2mCWGiVaFDm7Px5N7x32afE8khJiScq5Px8bwsE+zy1OsafjT
iSl9cog3rvoLHDOW/gL3WadblMunCxBS6+ZM/P/YPkWAgXSTOL22+QYC4KgR0pBGk3RtNCALoTkk
g3sm8CxN+9B8ZeKfbU0hMwb0lzJKqlQ0v+sZxXW/AgG2cBcul912uXuNFo3dnBvLXy+ivLWD9maR
7t6tPa7yU3tOuuB2tTac0i6d9Oz0+BlZPtWz2Uxsh9youbj9+dausfZbRGx3XDdoDveucx07trYP
OzabjijQkxKLqqm5YV2u6gVFr3ayzNbugp1lEW1Nm7XulE58ZlM5ug5I10wRPeKz88CIKQX52GJB
vnc5JHqZuDCz+4H8pw4C8sziProQDpqa9ZEvZZaqfjXsOTeu+V478ardaFfpJt94F8oa7P7SvYqe
lPvT7SpHJ+lBu7MFyA2M5F5NF43wNQ6yC/BdSlJhKHFv6g84wa5gCy1kTE1DLLyHWr+kHo6aMn0b
+D5hsGirJA132GhfcLLCQG5VY66jW8kXLPoWSfnNj4mWpe99jyPIlSEvJfKgI24pbS0CBRoXKoCL
0106urr/1aO5Yk1IQmmIp9mSQhrQB5wIpvsIYtPTzRyZG2DyYYphaTXlX2aHndx3YxyM9XGf8JHp
umjVti2YvTdI3P9+hzRR1VUSSqKlYB46O+/0vmQYrowlZJWvwFcs5MjYy+rD6f5oR2YCDr00xCfN
EqV5fhKpq2DmUt/vO0TG2CdxWJbCV1NqHDA4sKa4+n5xKV42s87Jchdyw+DgKksl001OOYhdUYdN
CMaHjmOSwUwuLf+lH16xSUmKYa+TKtD6hLiRNVK9ju+TpO8Utd1pSYY9y1jjbRv4eGx1SLyzO0vX
NwRlN3qo2UM0rpSuvm5j5MrGxiuH6WyO4z03USJcWy9h5qWNPYzK2o9kTAW0ez7cGnyHVN9kyrld
QTqyHzFS0zGHU66pabO16qe+AsdJ7feRUNgl5ixqBxDDACzm9bjdmO/YBEN8rglElbAipphcBLAs
pOykFLKbGlsITOpemgn1AitzcfpFTit2tjlrMjAh8mCWZMni7DMwncAxMQ05hTug0u3356uHsyNw
5FPzoY3ZByBotFKEazrsH18E+7q3L3I7tH+c7sex7+eHRmbDLDVVn4QdjXx9ebv3lu9PFzvfvvP4
dJ5pSDkzYrM9MBNJtvhWQG++vgT27Xq9vnj48f10Iz/LOU+8lp9Zq4PrQuIWFQAMepMv2hV4pS3/
1/H5kKmO7HRLwSYLz2dUXdS7chltybuvFCe0XxEZrYWFe2ZPOXaYPBzcn39/8HOg3g2VYvBzuELZ
954tLFM+3g8Asf4/R/dnAeFBSwHnBLWnxHm/JyVrV/bICBMOsXepc2aMj63Lg5n/89hy0JJa5VbR
tD7fstFaDNa1EX+F5rf04zc1/Y650uk3euSLzQiyWZKnYrXN1UYadnBFV3D/SyGM5WO6ygQyQiE3
Dv02Hr6ebuynLPKX6aNRNyfqEjVt88tGWYZVHCsml17MHhzDjuzHyP6q2c2yXnC6XMXb+oJ756Ji
hCvn7VpkRr0Z9nfw7ysAx/bbfW9DcnIAwNnwjZzWoRBpmT5iPb6AsZvZyg9tJ6xLW7R/CIuHuzOL
+eir0aeSOE0n0f1zSz14NYaMl6dMhGaPm4FuEG1T/JZNMHqWG/ktyLUJRN6fmXnKkZMAmyAfZ8pt
OBmbsw2kBCmaYPnBkkvdtYZveSg9+kp4paRfReu9zwYnIiinotVJVW2ZUxcAW9YGOyQQAjXV3eh3
C6smfmVywJQeVRN7ImkrdN/S8Dbq22fLx2Dd0veu1L517WtU3XHXFMdtFnRLhCR22JhnRArHTt4f
ujTbqhQ967oqYKuqF1/fru9vb55N++HuzDpSjm6IBvWZlFFQTfFzYA/elhTIgoGVJR84IN3oPNYB
E8QlCFX248S1aoAdZlstEi4KsLSNZ37TSJ+oRrQ3XYy1V6NAiuGNaifHS9KtzGm5kvSLeIDWDrQL
NtCVZ7mOJEL9BphmEf0FCu+V8rIogkUDCC5OpNvTC0g6ulwP+jT7LHpJoWDEKoCTF/RNCgOwFdol
HDwHv0i79pqN1Li2F+MKZr0D9bgrBh08NXao/OqIqRGJmArn56oFf6la4aqtUU/3z6GefUkN0h+q
YOn9fg+81M63L7Jzna+Qka7eW/vbk2rrNhjNxe7Kt8U3a/H9nP7+2BpRqLyUTX6FIs6zy5EsDr4p
pf3eDe/04h0YEPHRM7NWPfJ95bZN6lTmBGvOpxMm6VKPx3dH2dHtlCcYsCE4/XZ/qoHm2+NhE7O3
63PXdt3c6vah8qgIVOlwzXABNycmfnvCSu02JZVwEiSnlOi/BToYNuxSJkuBMDmPdADSr6GsYrsV
VmAmu52U4wrphpsww3navdJUBILp6AxE8uu8X+vUB+YKE9e9s4bWJmAfdwJhdMnB3eZM547tneSV
uWdIFmVN+qyupIjCNlQkl76RJAo4KGd8ZPL0RjBHe+KQRcZ4Rlf9swLyl+E8aFL+eOXwQ7KUUUZ9
xLALNiArN+2N8qTeKFfjF+tLfFvcgMHeCNtsP17Lt/8ex4QqB5bEYX+n3elg9+ErnsoWWbi9Wj7G
vr+oSLWdni5HJz1BQANxqKlr6nS8PWghHSXRGAy922O7YiPxshsy6ZDez7y4o4tbOWhn9uZCt4bo
rym0E3krYFdLJL47IKZOrHh3UmCt2lFaJYm6bvQO+/USX9t43XRT2kyhxrOEc98sePnbBPgXyKZ3
7F0gFAUO4NaVGceLQXs1ZHGTDufQCdN6+XUC/GuEZhMAc4msS6cRAtBpJ+Q8M6BRFeR5P/339NT/
eN3/amr2ugEeBeqED9r31WXS3idVeeY1HD3rHr6GaX86eN2iWhpWJWrdXiTVRW7a0SfPt3KnhqRg
K8+h/s7WS9LVJcUF4pmT9rmRnObiQeNU7foe35Jujw30KiAD1hY4Tsk3sf9+elIfS0holPBosmJx
KSUQ/rElOIyVQGqbL9ySzPHad3pOepzybBKcCy6CTwBBnWj1v7hMTLPhl9ly0PKsj3LmqT6o1Z5U
iGGXC4EWIa4tnqfT5JmzydFvyUFTs42+1dOm1wIOkgMWO6T9cOse87Mi/KMbxEErs6+y3lWZ2zUM
5eOjRmrpmivu7bcnCixtikHOTc9zozc7porkJhNK3/t9veoc1QFPTlAztV//N5exY6cghe11KlZS
KDadd0zNkIBDJd4/Wlw8DWuliN+63sE/xc6cb7pd2u2DYChO2qR2dPbWaR47WB42P+uqWneQKa2O
LE1VOoM0YFKGA453MTFs5eA9Ngj/ixh8cjzDBGwBF2AZeje6spLz2ta8uzHOrvroxWopTccORAut
pYasvmwgxlXPPZ41fifsRrl0JFLO0Y9Kw89R6pfRENtq6C7xqV+aFZBMnRoIdfI6n9JkqSPhtls3
Dn6YqwJH4SSSHeJhe2pvnbi1qOLocPkCYO1f+Ao2iXpvA1fGDOB1bDAiEW8EYA0D5kU+bGCvgtwP
LXuA/97i4FKnVzVI/l6oLmJv2JIP3jZmaY/CwqwfLG20E+v7ZAsmihdpTv1s+OS690OLIGCsljH4
WeCWuvT2O5vFwUSYXST4gOjJMBDtU+yXN2WjbOJV5txiI+pQekPcoXSo2927t+dSS9LR/fBfDc8p
d2GsdnofUbjKfuvE8YOpfFHEK0yC2aieAD3jg5UmTyTIz0UHju4cBw3PPsaKNhQIpuhxCAiV+xy4
k6K9OTOsR9cyiVB0TOKkLJkNqxoKmdnFSr8nZBUuMucmJ/GcOoN9NgR3dIuCFS6yTRGznYcfcvgZ
qTdI/b5cjCtcolbpPU5QS3VbLsWV5lDut/ytoBEWK/9sc9Y7PNrQnlW0+UhtjBMQymmd0Xm9685t
idODfvmgEFM3NFOUub/P3lUntXqnygXwrqZ+0D1KxhOcsUTcNUe2YMldp8CxTXLcsfle4H4MDgjz
mGe9A5ncFcYNx5fbLEyd0PKuLPfHmZf8Uz34y8+zUMWR/Mezax77H2sRQzaLFEMpyVjdZLZX3kbd
SyJdg0BVIo+bYvaWllgcbCT3Js5fvmj4fWGe+DDgDxVcxTlW3C8KdYsNju8hJt38lzGKa+5PgI4d
b/gBxZZ18BpPh8EKKkn03NdYgZZ4b62rYh16cEEtWCNW5gRms5B0pykd70fW7oPyXveIiLvtUgAZ
WsE9Hd5dAerqzi+/SBpJ3YWUU7tNWORSHC/xcq6H97rc5OpKEp716C4Yb4SqClZl97UwAyw+s0dL
Km4EL7ruVB8v28jR8amR6ouk3RhG9EUjpkRx2gAQ9b7Un4fuOgyfhmaJrsoK7zTzpS4vSp0a0Cfx
PsavNyxxAzb1lTmQDsVGrHFB3KhLq3w16tuA+7/Cjau/HMO9KttKj/3dtY69pH4ZQhytFXNBuMeu
Ws7RrlNRPuy9gZeFvARbqL7v6j2Y2K5YBvkNgzjkF0V3OzYEurwbMb0bMe10t6JwFaUbL7nIi+uh
uAuKLdY/+D0vOop4e3PVw0AngRpiMAQBtbuOZA+Q+kOkUoX6PSX1FYcXY3rXtcWiyLkoIrWqvvvm
MhodRTUdrTeu8FX6Okjpi68/+V2LK+QX+q82Z85Dx7YB9JkKcjaJoL867XoHx8ui6cpejMnfRe6d
2ROt0YhioeE5PeWPHRuQ0SJqUKnr0eXZscFvlVDCzomMOQssxgzaHsjrGR7YZXWqGvPP9OqnTHa+
wgB7cowl4WWgN/nYLa/JRsjppOhlZSdjqBYD1TeEB0EwnNHjRpKUNo6Qay0vF2HQLxG+YDHdOmn4
GLmL030/thepU9zCUNiP4FB+/CnCADBccMnMuqbLyhQXgfKl7z2cO+RlVw4sBdwZCCqcbnV6b78M
gMJt32C8DWOejTO4OAK4KIe9OsiLJAbqqw1nXqp87DSmkqOkeIm9TJrHlAek8npc0Ea70FaV0/4/
0r5rR3Ll2vKLCNCbV3qmzyyTVfVClOkigz7oya+fxdJcnSw2bxJzRi0IkKDTkQyzY8fey7hATW0j
s3LIWfXqDX/0j4MZm9GeVka+ZWxtt/bUXyptAEQDtUcOlUZtrkc0srGWMrw/bFUIqVEFFYYrBDSD
BucuKrz44f6cro02OyuDmhRMAwXwrfA5SNcmNyS1c4JHDnrxECNcWcDFIwNRbI7jeLDB568x3KHw
v8jBPoBzKgrzsIg00Tnn1ipfi3VN8Wac2dsrhms0BJ0wDmQ6YYyd2jLxWhNmSyZjcREMxQCgxC7t
0arsDR8PMtyKaxtpcbMCkKTiMoR6tTZttJsgFHTCABhxOG6zT/VNlgADQS8CVirG5QovFBHVNZt5
jjIXxMRP3FsGjx/hG6gSw7b0/hL/dJP+OjeyJEsTNV7Ewfn9U9D753uuYdBw5pzARpqpQPX6gTzy
40Ee7O9UQzPt/pCL1XIoIfzPkPOMlkFpQRbh3rN9bixkRcmGPoeP5CCf6xdQhcaH7BOGy+5zbXJI
CInzQ3QwKvsz3vWDVSZ6l8MG3Qovkf6QrazMYqsa2SE6mJrGCQhiv6cDEt2ZCBO7cRt6xU566Xec
mZmRjf6PxduVh+ceskXwkLEg92dl8V66GXi2DrwyDmDGwDQkUqBwNrqRxDlDD/LL/WF+jtFf663y
QEX8pw/H//7AEOLwWdAO2P6Ye/gn4vmcTg/ZQj/UhrtGX/q56P4aDioFIq+yU3CeJaZUTZuqYnHa
BACdPeB0NoI9gMkETK4VesmuNwcLvQJnauNWL/V3DW/Ss3pkTeiG27L1bz7+5tfMPr7Ly1wpR/ya
Z1i+6Y0zIiMP9BNImUZuF8ZK3rsUPnEfIyeXUV1S50crbVRNE32gAuOhhFUqaN29wdKnLn9S2NKm
MEBa+bylPXQz4PxgVfDgqpIeSUCsozvy9sHh43r0Lz9fIx16XPb94ZagUMg3FBTZkdGz/PxFBQss
pepKXPSBf2UDQNUjL89wPPkRWBfZ1poeTpGlLargbwx428OVqaGoCVVeGHta4bK1Iye+JcsU/AnA
71l6AHD+CofdCxx0dDmRz2oWmhrzRy1Bla5SQ1aYFw3Ph8aPdopALL9eBSEuZS8SQCBo7Wg4IT+J
1k1ohoCgn6cpuu/MlnVkp/S0I56KCAGxI8AebCvqvN150ia3QS5x7s/oEihYuh18qgXcDB5AemyS
Yv4P5iHbFSbdVm5h+o5oVU7+BCNkr7PHDXcWgAhAmnNcqzaAy4kh5gdWAiQY+CkRrXphVupX5Kyq
qwYgXbn8FJpeT8rzyMt2r6SXJu2NIKEA6hOzBduIMgp8p0r0pQtYyAXkEVU0vJ8ao0DZRzkryVsl
oz0opmBd1FtYLTnqQCyYPhzF9DMukDhBGwxFc2t6AWSSW1W7WH1DRx+A4C859tq088A/AW4Jei0V
BOZ3vH9V4HiafrciPBCEQy/DaPxaouvI9xAtHpETVb7XCJJRK581C0QWE8PdoQcPIncrLdhCcckM
gm9O1sCzZ9A+UA2/1PRMYeHb8s4Hbz2sQwS8jbq+MlIS21rQHWq5hwHIruJPOeQAxNAWR9UN6SHM
PUhuvUJZ00W/CfZ6IGM1oEweVDyjwHuEG1JePWZiC/c/0W6VzvazV0WwwN3g2yvwSGZec3Bj2GoD
fNkHxSZ4MDW7noYeg95GAyXPePCEbKOJiV7SyKhBx4qYx1xjTmkD3HgP7zxYn3Zc5A0jhCJ4cM0E
U7QKoJChwitxOgdbmR4ku0Z96+XCoGViqTV8MSkAEBCYyiCBOgiRm8CarKb0Ie7g/TRIblqAWVkI
RgGgdiNMtf/3NgZXcZ+O2zx/8iNbGz6ElLP6MDyL6rcWfop8aBYdpIL4ArogMD0FiDDJBDzjqdFQ
B25fpiopfwoBT3y1t9hI1LOWhb0JYL6wPU6UDCqfErSPNUOZnsdyelIRIdsAoNy2t7vcv0Qjj9Sw
07NE0FGbwhOaeYYPhyHCRFZjjzS40CAye3Rke+YhHBK4YXN2Uj8F4qUmRC+H4KkRv7Ni8Eb4qWhy
a+RInIUos9Mms2ItcnseWRasYqJKfmwUETVILAwLayKy8UEfYZvcKqUeb7nvKN9X3Nkvvzp2cNiK
P0cKu9IFXsQuQDVBA5pKUHgEpN/RQCYyrBsbVE0ozhSskECLQok3ZS1S/REhfDKEThc+ZWPqFAF4
VUxvasGaPNNi+RGIPZGXpxaj/FOhvglJURvILFHxIwqzMV7eUH3dQ4TAoyh6PrC6YsJO619kQrcj
zl4dHJMSPy8wYjeFEjBja5xJrnPvx9rFF/PtMLPZJRVE3ij0VkHAoO+FJ9nUSffINl24kNriLjrD
LHklvi8mBDKnoiQA5gf6078XtGGhY8lwNb4MLa1YfIklGNNUJhqcoDYBPdH73r/5SBkvcRHqYRLw
+79HrGFGlY0xN2UEkv5CgXQCOdlTrE9wFXWok3hr8IjF/FK6GXGW8KUlwa/IkV+CoGBqOmR9zdzp
9c/eGEw4EtnV2jouvaVuB5zldG2FHi/o5MjpJlLTB7HIOTQ/XwN07pCZrKRYixkWyit4/aPQis7h
7/mU/cAvuSl7JrEbDzDbk5852lj3Vw1bAX/NX5ewhm3Co5rLK/OTn9dhA9vdFnsTT+GQH9EHfSwF
/wE2Rk7FUPgyw9i3hCuacqTFuKvopxK/ByCJ8olsKnkL+uhjSABQVDlTKRl4qUpGksH1W7iE+Xnk
kKSNB7Cm9aB+ZZrUFCS4YGZbjUkdjc2sRr4WKL8JsqxLGlSHOAqunm+WQKyrbWMQ5UFroddTekqI
pgBbGpr2zvqDWdEW1hTdVq08mbuW0WuPzCEfPYl4EGFCrfHUJiAtU2QM5NkfAbDLs5ME896IPktF
C+uMEWLnqO6CrU3hgag2yj6KTUS+VBRNrocDen7w/Veeg7iSAkQ0XNd9Ffy8zkeekjrNcIiU61Rb
6rTCLOHCmqOyXL6NSKMgDJWzo6HlqETJ/pMfQGwZ1xPgBmbD7Ag76LKaejWAbzAc2g0tcj2gqxX1
e+i/4LgF0zyDGR7goyrFUBpgchda7IY8qGYXwtGxh2yTgl8HWZH8EtWofcIRrUs+AvICHxid8eGk
0YKoDBZLAF4QRZRJrpH8JjaXTvsjwF8SqlVmJJVOBE4lNhZT4HYq8TfHQAGpDgO/D9wQO5IckoZC
QgiAFrUzBZDfi/YyRLCUkqAks699m833HezZFF0NkOvwDgPj34tS7WkP9AvcQ6kpKQ8CllWGCwCN
Sl2ECekgntjuKa8dpd1UEJmqUJfvtTcWbpUa+cClbIqjogOtrvKQbfhMWgCxu2eWPYfBhyDuy+7q
09hOEljAobzZgJYsQhorveRwh5P6DigIF4UrM+ypHo01Mqsaz0GFSfQEEPdWi4FgKwNTQe2YiQK8
CFCz7zYQUbRVGeb1DG8RCAtUexXUVxQcvZZhdzV4FGML/zFGtut2fM8CDVkp9LGK57x60+QLoz1w
qbYp1cKuBfGaFNmbKCYbIoFk+DzK/ZlFbgknWJ3NkH5i21UB/CXzR7GG2RpED4Mw3/h14wqE3/oM
jNuY4CHLKAoWzbkR5BNhhW2mcSbhW8PnLi2f6yVqFZoCD0jxSWjR8oGRM2HjnS88gHNeJZcahph4
fQ7wG+2DdNuJjMlwwj7WKmcszLR4FoqHInxPAJaiU+XdxU6l0T5DtzF7UBobLn4Mc+WzndQdqvGh
9LdCciyzh6DfcJVZalcZiEIUIul7UIHGpGomKAEF2UWwUk77SxPwaH6cfQawLebS1C6tjgGU3IM2
vyhi8JShqEgSiydmXR8kyQT3EaaNcDkwx/zZj60aYg4pjBIlcyjOBJ7s8CKhyEJS7tOvBwsWqgP0
J1B41g6QChRDp8xwrOCqBgRJSc2oAd8jMNIY21MCmeXKxRUueR6myYMnFZHTttWTylRbrpHxOJTP
1fCNJDQJK70EgiukoNRVZWXUErpoSqyHqr/hcxm27/Cz1BqTxwtD1NBursBbjwbIFIg2TWurVQZ0
yA9xAEkGeAfDWsMryvhQk00bNZCOMxn4IvaJmWqmDF5CNbBGBBEuhgyGVlo+5M8GyEYUaFWL8imu
TwEQN6F/gCVx2REbAajuQWRFG7xGPFE9Nd606QiIFMruY2gjGvnhe5UJRkeJEUEZoHlo4KzYdjES
5d5U2Rgk/U2QHEn7lHDAVxGPDy1OZTyeY81RHl4AyroUQDT12E9xg94O2ufIXwej5OEdnF1HTHCR
yzqU2PEWC5+qDCuYqh4bNaco+SxHD9rvul9tuOiZZvxOVVuocwubHg6bNTpLCrV93pRTzgw4p2Mx
TWJ5zn2yF9D1qaUD9DMtdPCsoQNGRk4s0oWnEV8qsgFcFVwNaf9YnaMsMrjCdzrplZEBvONak3Sf
UV8/EtR5BBCfrq3yQJgSL7HsWteim+SBF/qwEoTOy8oVuniBasCZa5rCseqsmqaNGQI+tuNWCh2g
ASGvoK6MsPxQ1v47xDy1YmVIZvmwZN1KsP2WMqhi0MeaNN4ARYBmvHTFS9DXjuAHr2xdu2VAnCqj
VtJrk80v9H2h/gZDZBModUfNYRgIgnlTf4/tGv17SirnuQTyFYlHsQls8x/M3U0CDwJ7mI4NpiKQ
WDgrbcMRYIUkNtEtWpmSxeIpOFcAxv7o2c670LQeRzQnYnbL70Wn9hQ3fRMQn3XpkmxhuevxOu+m
GdyFjQZ1jfsrvsRyhzbVP4PP8kAZ/AxYz6YQEjRVJzmlF80ePdheA6rRb6FtZgWooUR2aLZGZ/M2
v+uOoQLFFD07Q7bFYVaqY0tp6SRoiBIyJ0DbYrYDfQZ+Sk0KzUy+UXDvogwXr7wmlnJRWRBRtkej
DR2h6bVxs7BFF0RE66AxWjNHQr5E/yivSrStjTH7CjmB7AJX4Svq/ioyf5jmAnW/+wu31Pe5+Qx5
9kQpcC9HBYchYgZxFx62rZQAcIgIWKE8253vj7b47LsdbvY+gQlfG1cDhoNSjNd6KN0c0UW74D1r
wSPeIfZwrVa+cHErCAqgNNgNAsfPhhTFvJZI5MMPPPiEdE05pisv5p+m9V9nXBQnsghav+oPGeZm
KwCCUlYCwQgwqYT1bQG+ywA+i2LLRrz1N+hi2ORdeUBlpN7h5WmRTWqU7knUU1QyUVSxAi95lj+V
TWYBCWMJG7rTzsqGPiK1Akl4rf+1uKv++bnzJQ9i1FjRyRyhjhvrDYW0qO/rEto699f6B1by17Tg
6EGFkcW/5s2HnEvGPmU4dgtcszFAykeIGrjjfjHRaw5RHfhSt92DSC/1cAiiF67awDDc0lDz4Rvc
rdBXIurnGKNBUiNi0c6LyDlKSyMf0RTiIQR2/+cuHgQUWBS04RBAf9pmN4uokQju7nA/3sK9Ss0b
K1P2MaBsuboRZLICWJ+Ew/++FRRooQq4FGRI+/0OHlSjqsK2PQ42D40NkXEyv0aVPjFLvGghvVIC
4Ajr2jJ/AZykRVmNJNrej59JjNSV+AaBEzgnJkbTorznQ0aD8lbSSltJ9o1kUrWEBo2f8dDh0fTO
VwySC5ugPqEdhOLvIxtlepW+V5PdcrqTR/CNGcUimHwW1AM0o9Douz+5i21ftJ/++8GzaJnLnTzm
QCOgrt9tRns0C3vcxij4EKOwOru38Cqx8XRd8d35qQj8tQeRaU/wUWDnxdnhZ2BcBKkEhd1GO3+v
2WQTPeDjU9DKSkTUbynV2ZP40O1kd7Ivhs8y41LUqsHUR06Q6vHHyjwsnj2obfIaWhlwzZ1F9CIq
i45PIYJbmJUVHwJXNiKTMWB5Y2kOZ6BsYq41ipY2NoRWOAUAWvlvodkmJRGiPIRmY8jzCHgFSi8i
Srg8ZLbGfE2qcrGhjWqpIKFgigLN/OIleVI2QwOeeWkix/eaPWypjHaTXFQs71poXyx33YwmzW6v
EPZHtZpitBoQgknHRjtcph0FlTjMI7Nba2H+oGfm++l2wNl+6rUy6Es4tW8b7GLBzGw8n475M31m
XPjw2qU31dtUUzSDE7z4sLad07s4fzvxiP/uiLvUFjzqlk7i0sfMWmthrU7IFHhuolhRQxSbAqWL
UyafkxPdaHbvBg7BhTJa1bF+WiuqLrIVFAFUKQR5HvCRWSiLU19L2AB0f7SgjY8P8HtA1aSon0xN
z39V37wdbRZHgnTUgrrA9/FOvWsfNTu1UDQzWLs+hFsIPNv/phx+O+DswKa0g3hIIQIYgK7K6AsW
PzFopZV0dSks3IzyQ3C6WbZSaNII1TwgUsJtAs4hk1kVXcPe/GQ6f23ef5ZqnglF8J8oMkWAMsOZ
PovGB3xYndGtr1cfwFjNUB9YmzVrJ8Ef5lFeCcU/jPF7o8+2phpmuUpzjD5q74wCMe98tGt0lvsE
z7DghSGOyOLNWp9WQu5S/nc7t7OiMQ9JTiaaYgR/lh12XznStt2iubSJHxlkXNlT/3p/xLXFnH7Q
zWIyfFFIzRQjggDW2XDQ3hfp5f9viOkn3AxRikElaDHmUu1rnQdDqyXnPF4DxSze2rdTN+uYJEE4
+gmavVvIgvmoWl/8Z21Ln1Qvc/vv7ICHdPrJ7ct9tK9X5nA5kN3s1VlYaZgiaqiIL+w2vT3so4cS
nehtvOM2oMM+qZfESK/353Rtn8xCS0zxnCsrhJY0OPfCG+3+3P/7F3OR29mchRKgXgnKDhhAdmSD
OrkTHhMbMGLb98ot50QHGCVYyR6WBXbtxHa4BxHPuv8bFklXN79hji+AcFBVUorf0NuK3e1lY7Ba
u9z5TuMQp4CQg+DEp/YyPoWb1bGng3YnAMwFx9OQxPg3lhTatwCaebAmtTRLsaoX+aW9FE/8WsRZ
XFE4z8DbhgecYo4mA0C4CyCsghX1200koVSpoY2Qug3K31zMWZr0pAUayn+1HkDlsiK5V5ECNprB
ygtxMSLc/JDZytcx6L6yhhdXl2yglKuzxRHcGn1lbRfn97+jACP7OyiwfUfFJMczdHA6a9wVD9VT
sBfNdCfa2bmgOrPiozb96r/W82a8WS5EGpIDKIHpbbRTk3/7qIoWIe8OADx3UCjN2WstrAEmF+t+
k5vQf9YUBaffHymMHGWEGMGVWqWXnYTdkW4UFyqqJ+lSIYtWNpoTWaVDHiKoKBZPjXt/lu/vKZ6d
3SZ1JtPM79VxC4Af5HF2JPx/Mr/7D7/09gNnt0cAaW0S5dgrMnts++c4XHuXry3b7O4ISQcp0xoD
5HCXD4fIYkeUy6tUL6XK6P3KSEAa7yGyfX/iFssBtx82u0wGAdINyNZxZ73JKFCmB8n+AKHPRMsY
0m9IPWwRcDkIJp1ZLzjVh+BFvXbbdKUadP8o8vOXd8yVnN+WCqZX2qaD5/cnLvu4/6WLQ0gsirCq
KGnAev7eonUFh4xmSuZqgTP8OrXTZGqirczn4ka8GWW2TwROQt+h4cYtUnMjUtHR4deY/H9ZtkzU
dnjC/PdLZlullIX/O4YPEiJVXxka70hw5roKtMHgnFOYw1EjKA+agEqSFlmh+qeLEz1ie8tXWTQv
MyuAFaX/GCUQm872hH8s+vOoPSlJh8b24wBqRgm1CoUl2z7qLQaNvlTNPESxY0A8WXWhAp2Eg1sF
zJ4pfXtQ0JRVQ8MXgRodN0MrGkz1lLKl7itoT7Hnkn25v5qLEByAxAE3QLGXk37YVTe5VozKVSrH
CKvyGWiuHcLNR3Fs3U9gs7zqNDz0+8xYK18vnVEVlnRAAMILCKI9v7cQxJdUqeMZjOmfItQAiysk
L/Dpw2BXuMqitRx5+vvmofx2vNkFpWh9HPgSxsstakEnzcA7LneUC/vq27sdKnJ654Z7+m8OCvR1
RGjwKlCDnV0gfVtKYZHgAiHpxke3vnkpma/7qzcFlfmHKbIIBJUCVCWM+n5PpDjmftXECDr5cJSH
xwgq93LhSpA9vj/Ocr56M9BsxcKerf2M4l7Cxr20DylsC3T+1XfVh8ZT3QymM1dxJb9ZjAA3Q84W
bZQ5kGI7fFvIwv8n8npIv9z/qkX8+M30zUvFwCcMmTzF7A4vACKepQrqd6UbAQ/BqABWhJWDo/8B
eVK95UYrlb4z5ZHrbA4uQAQN3bp7V1vRi4MDifcgjkPCpDZjtKapXHuUVfYhxLnFlUR+Ocn9Z2Lm
CiT9qNCELadFtwqzNvODaJUPilvtYyfRndBldxzyhNQs9mTlHQ9M3tKGU8Btm8xgJsPD2YZruVZF
eWzSWZTNMegsRYpNUrBmm7xFPrwD6FfDBw4/JIYyJDYPlfAwAS5M2w3DqA9N7uXAlGrCR4xGdDiZ
thSlneewH+Heq/IQxI3R1xYPLE2qSBYU6XWgcBsGPgtZ5IRlbaBbbND2kbInLU4siT6wcguhoC8B
YNOyYy/9wNkcJLwD9LrjhLPZVNHDAMcCQA7q8+gyg9tN6EmISz2BNHsVv3ZkyweNRVQwIb/iHiSr
LEfD4Fj4VyYBqCjRq0lHXIugJy7ravbKMb1R1Lss21QJBMyBL2nbHWQQrKC+JEkBIBSgs0pgaDyE
wgkqd8nTKJ2UHBU8NThMHeMiBSw4PPqDaqSBaMUs2uDqMwkOCMQ6N8ZWVdWW0HhilYGVDU8StXZV
yOT0MmONwFkUNAISC9La3HMbqicUZA1AhFZyCX7xBN4sNv97sTuBbyRBxk2PRQGTItjSC3GBltY/
FYP3AKM1oOftG1AeNYHEMqFBsyokvbrhZtlGyTStiDOG5lP90qHbTU9+By15yBKIVNJLTsH8PJPm
+35kWPxyAPQF0IhQ1J9X/cgAHVWlL1HHbl86AFpgaLCS30yR+a/IfTPCLKDCMg3gdlhSbSXokSvx
Y8+eJNLpAhDHfLdyS/wo6Pw1mAYSFvRRweGWZgtZtMDOjVWBVpVem6n+Bf0E/IGGkv7B6ZD00f/A
YxHVXAgpGJl+BdYEf1RTxoOjAHcHku1OaFVu5X4lBtwe9LVnz1JKiZ8FCg+09JDazSYDiPKgLmvY
tLYIvsxrm9WWWo7u/TX9XzKdf0aZXSgx6dhM1JAFAOBtCKBYClsQdDYwfDQBAzbEbYrKpHdeGXX6
7fO5v8mv5txZLakFGLQhv5oyj9YUjelRELuVEVi1Dj6eB89GJ9oWxr8p7d4MrMzey2Moc4RO96da
7VplT+qXSlyb0mnj3Pm4eYpD4Pkc8SnGEHR1qvoYyRE2EiZrRhbsipyVqVxJG+dlZJiZCynMrBGP
rNqrDLA9jrEVb3LnjwiplNqpHp4AJXJBRDbvj7wUDm7yx3llWQjgLFAEWEMWb8qaFXUSrBQbFk/A
PxnxT13gJgunClu1pYi9yY0nBR1LlgqGBhzk/e/4+aF/rdfNMLNoCiIdINQJPqQzIs/f+3sZwkSc
7pvFVjqULpBvm9wLoN09CRNFztqWXEwjbydymuibz5RCYD7HaU+WpnyedMMzAOOhVm5EB+oBgGuu
RZblQ3/zxbM3HkfZXvILfHEJYU5Yk5iQTPZiJzdkyNrzACCEm+C4VjpavDlvv3NWDKiUJu6GEEUI
YPYMuuFMeRKBdwIrtjoHNAsTRlH2MKFCdLiVbCFd4YjXNRLCYnp7+ytmrwMlp7kvTxWzSPqC+5oO
82idUR9apLedIpl58hU135n2yZZwSWDeGXKNgDPUaGZKQ+nJ9SmHO7MMRJfQOh28ZOoS5mkbKbBF
/1TGlzRdq6GunbPZPdCJcLRVCaatgMlWd2bzl/v7X1gMxje7YXYFpHI+En4qbwn9A6cBbE6f4/Ei
1GeYoOspMFzsEXYLeqF9tNomr0A4EtyBAdeHHKI8h1I21WMolrWwk+DgMcV2msWrsak1tSnD7mcA
ugDpXD9uZOkt6pEsoe3OtIAlo/OTYLdT4MqhbCGURl0+3f+2xdLhzWrPa99COgbAfyCElGZnCdhj
dA/jME88paCeMBaYT05gCFZqJ3v1Ev4RoSK3ch0sBzGYbUOYQgUWcJZmjFweB0MBkJzSwg6v/Qrr
Z7/pV2LxT5SfxTB5KpACdQi7F4Awf8cQQoW4Kat63MJeC7wT2KzoH5PJDLKVLUH6UuI5D0cio9O/
VuPXwhcC7ShAHwEUc1ZRZ9Ek4hMoZhYdOkabygLW1kk3ybG/xobgANhk1Y7oSqtmBAuX7K9BZ8Ek
6PwYkgMYtEQrQ7DrY3kkDnwHPdlujukKL2zhCP4abDa7dCRQSoCVMWDkMPwaAOxdhc8uoeR+jTE7
5rmQypTJ8UHUqneKPYEoWjdGn1vUOYN34YUIGKd1/3gs8d1+DTo7+oHKk0IoMWi2w9t8M+VfUK5B
/oWni8144UqyshR8b8ebI3gpbKDDIMREQlXS1OJdRyI9E0eTwk9OaEAiGR47EPHpAzfqe2HcMcor
I31yIxJvFh5szwFMalm2PIQZMITKW8KBVsBQgylVneaOiBByf4IWkiv8XhlvelGAj87P99xczYAQ
qhADQsG1KB5zddezlkoMMto95+ax5+fe/eGWwtWv8WaboA2EjuYsxgt3PbTXK6gi+nhxaMafcqtd
oCRnQbwHNGSIJJqqRa7AmK/8guXD/M8Xz3aEn5Sk7Jjpi03WgY0Jgma8qbfcob8UqT4e2g2qEGY4
SYY54oHB/004lrZqaStTsUR1v52KeeQOwGP5zw9RmDcZqkugj8KqvNTektxT8jM/eZNCHU/5VP3n
gQdTAnDvPGo3Gby/e5IesrY6hBwU4pRw4haAPtC8iMy7X8GALqmsyPcNTU2OeWpLPjD+GQ4avwmj
50iCJwLuq/vzujKt8z4oFCEDtqsGxEgViliw8R2zawsnhvujLFXBfk3a7LLR8rxS+BrAHNywumBC
NG9L8QAhONWFW9kZihIPxCTgCwGYvvKJS82eX4PP8mi4DGpp3k/dCSfcacfwC3ATCozJcBoP0j7e
wWVlF0Czj1ryPtk1+jsHBOCq1MlCMe7Xr5hl0zUkH/yBYSd4GMhWCGi+V+Pl/tFDPrAyQKZ1ajc1
QC7B6zayCvyeQ+hy1mRCBFG2x1HQ1wxsFtdeYeHA9VOOZme3h+RnHTMKLcDI4jMngp/tHyNJWlv6
6W/5KwO4GWUWOkamLDXKN5OMCpSSHA0yeyh9blvYGIT6N8p4e99SV8FZa982CxdcK3JjoOHb4v69
wX4mcYOq8FrNbXFN//m2n3rYTRge/CodWA3XFGd3jnINP+sTPF/NySKAtQGE2YvX1IbkBWptnbsK
nZ4OzZ2Z/UHD3Yyu+IzPhx1Gr6zBGtGvLAFgKLetS403AaqJFDXnDqAKEcUiorcmZxee7MD3wB2c
xvAdSL7oELPYs55vkx3xtH1ng0hoAPpxmB6W7/mEAXHCvXLiLysBYVr1e799FhBYVYV787T3uONP
BmzXHm+lFlQLTc4JD+Glf550LIGbXKmKL72qZaBd/2fX/6QeN7NGmLRqIag+vap7IH8lV7QUOz9T
h7GUKet+rR4F4P8VszAZr1ldtcWUDaBunscvgAXS7NBlAWGiMUKmEY+VEdHcqBSyEvCWyDf4xH/G
mB05CM2N0BHAJ4ae6PgOOHuY1tRQDo0de6JdGp0b2GcNN/XKqi6fdQXWTgLQvfBV/J3tV9CSHCQ+
mMI8lDuglDK66vSicT5fn0KL8fB4P62F98WTrrKQ8RRAbYdQ/u8xtaAhRSZMMk3SJRKeov5Jps79
71p+xcAgEaBEFlW6eRMn9vm8jXwNxPKfquBmEioiVmRDTQQw6dE4McY1MGon3KypJi0VYWQ0vf87
9OygZD2MTAsVCllTEWgEiyPdVE6IkgQ80rcqCvkrxfSlGsyvAWe3JfQ5pSSaBoSbq1XbL0fI7kAZ
SgOSuTIPrH5ek2NdsvfBiKDSwxGKgxH8LFYLmdhknEim1K5H7QVuWXuyoXhn9C5uC/NP66aOCIO8
2pCvNRB+wzZB/RXin8CGauYarPd/Wez//pw5jht8CD4bm3Dq2KXIVrrpYf4KSM+h3gRedOBNFklm
s1W8+Nq+rkFCll8+Gjf5PUAtVpmbcQ5QkILRfD4dIRTBzFH/8+cTFlFPD2ul7mkd/4rANwPNZj1K
hSETpBLVFe4k8Q8RfeV9EIdBce2GaF+GfxjYoUOPuWydRvDI6g0w/f13xp/fnXkwEsXvfj508lGC
oTJ6HCMuJBwsE84dVqIfSiO0wFZcuQKWz5SmqAq0KUF6mdNr1FHWWpKmwE3tWacBdosaQDdgi1d2
ZTJO6yT7lQCiaouX9c2Ys/RP7MQsTfJs3Gr4TrgTpA7KT01sMTsu16FY1L9CswbG8dJB9I2s1Qtk
yjCG6/Wq0+XWyis7UE9CZPLwKApdJjRQ0RIbMxHec+okO+Lm3Z7GG1k1FXQqNKeBnBFkggInJraG
21/E/wj5JB3it9ynFBh+7kaR1YSGIhtM+FVy29r/grEQ86FG2yoyG6hbPUWwXuch8LNLtUe4oVff
FMLhCmDnFp4mEGuA1s1XKT5BCqez+mPHvRSVxaJNDDWvb5oc0IeTwAGSPCE6RsQWUbJLVb1iiF5D
w7w5dPUuUY2Wwdfp0EQAZRks8/YUSQ5kC1SLA/Sqb06ZrxfNQRn1stgkstUIpTPmjcOMNo14MBeE
0tTOgcC6Yg+aB5fv2ufhWxFaW/nOJIt/qSEmznziEV8Mu0S+yEHmUR5qpIY0Dh5XfioaVNPzHfQU
8Z/KdwsRGESWaBOdOvgbpEalmqOnXIA5pvQkyZ8s/rGUt8oaTo9G+UgDPQFphrmomeBk0ntx4s+N
E0HTDiIAj1HuTioTEMPKYMqtQ5qpgCBT9SYg8YLQJFxQqAVdGyo/NNWX2h6hrYF/LoKIMGxxdejs
phf8sO4AhGaI5zUsEB7BjezRgi8srdpmmYdCKISQUog0pH+6TjM15aXvBD3mdwEUM0fJ4b7jApHL
h5oVtaUvLgdA2+A/KpvdibGhQK7IgCTDDvRXOMJ3IMby+1Exgvbc0be4A/Z/N4TntnLK2gVhGyyd
hDdRdSajVTJuB2a+nl4Cu61fxsBKoAAANv5rgC44dNpDqAWY3QVyIleq/h/Szms5cizLsl8EM2jx
CsDd4XBNTb7AKKG1xtf38hizqRg2J2jW/ZSVWZEJh7j3HrHP2qdEcq6/oN4U+Up9ml6GyGmE1XjW
uiMT7jCPY7nmW/ey0TWKrcTWrp4s/h1tVauu9hhEhZPWR5VYN18bll2+xehAlhUz+mHqjTdWZMsS
knosDuVha07rLmDGHpqxKxwz2t5MW9MPKrf65E2WF7YPBV9Q6rfc9A0WTG3zHmC7zTR95lj7LrDL
8iMtfWAlvR/vsNuci4cUqhgwfeEhCA7T5JbFwVRPVb1dghB+xqXFN9GEbeDIuZ2km6LcRwxXS/Zg
PmD+qD0iSoiedKaB6s2cu8l7y8cfOoLotstKjpwRsAcAFvy/g1N4aXonal1sz+caSLA78eVoNxZQ
iW4DOZm/FcIbbQ1yGbt3KdngCh+G635Y6a/ZU8rorLEdoZMEnvx15SKc8yHCwZynYYeP1hulQirj
hubg7RlYt/qymgaWEy9hr7V3LWiwwpHpNn+U4zbgXYNifFoYFqoBXx2a6w92uED0NEgfVest0yZ4
aOK1MPP4W8nPP7OtEW9Ew6F4l35cFXozTABMJT9ZLVq36eizKLsyvIXdxn4RWF8j/wGwR54ZfSJm
ccroY2LkrWV6ULPhUAzxWi57CBQO4ATggnK0FsSj2r4UHMbs4NoBvAnCH0Y5zHZT506NKMQCUnus
BwcpEh/Q2J+q1hGQofBnJJqCTrCGKmWtQIH3AqgFFJ/pdlm27WAbgwt+z2mT/SRfaPRr+PXkF8VE
M31qx12Z4EazTS/he2LCeTu0NI4UtoCNtjeGNT+j6v0kdJVmq7HTZ9uBOvfOVByzgt0GvMUuCuQs
tjZ7c3JU002ifwTVDBV5N1AIQrVCPlw/Nkzwsgu0T5ni9vdTzvbj4NLQz4gcPMVwSnktoi42bf3V
1Gx2GfFTx+9+B8fl+u89Dh/9Q44AZIHPsuJ3WSfxYGWHWlqBXSnmB4NuCeftm7ELN+BNh3WngFy3
2fGE4l5kXPhLNdzm1BeOil+Dpwr28D4aqwhYAR7kpZ++RqeSzzr1rNCJJmfsVkXqq8YmTzaScasr
dld6nbVGlQlGZZHdxQtkZ76vwW2Ot0Zzk09+LNip+qmn2ECB+zTnc23dDwhHlF16I+y7x/IOYbfD
H0z5PdKa0tlEsDA/Bcq5Vd0qcvRkJ0Z+q06QRVbajXkZHqOPWd7Vk9d8LL3DYkde7I6p7gohSIxZ
c4oOO9WKDx2wnhqlCJCYS2t6l4zKGbXSXtgAOouSPTiUUtRW8fV8gPMhKczBhgXwFl4qvzbr2Qp1
pucAl/cxm4Y82bK8a5rUHtJPo46PKhOvscU8s35Z8AJSh8CBZMlB/JpNG7WDzNFjDzVJp3x2Wzin
RLurRL2tdYAk73H6MCR7jDuC8Dbs9nFwCcAaIS8ygtXcH2HvVelRNjc5QAUawcyfEcos9XoQob+s
nF47DsIhn3snhKSbsU+01l5dOnexjnWGBJCDkTczUTydii9Tfl6kNzl4Ns3NEDzPwbPUf2X8f4a0
uaLu4nLw5+ycBqvcAOj4rmKuXPmlTPEz/CAwicTeDfhtssnAubXKw1MJgGCK0a2wvDCpCLAQy8rc
lcx7sLrrUKi9lFPYCD7bKrYnRuF7kPTm3RIcUrk6RDPqlpRSc1pslx7nM5VfOm6WqdxYTNYRoWF3
Xmy6KnNKddyqKofJ21wCMgNFs/TVbcMCKQrCyultFNotbONVx3Pm1Bdgn9SiJ0LkoAO2BZACIip3
RlPbTPCr5kzfNv1nwL3Tn7ON+JQp1k4axs6mggmpCNc7ipSCqjkKArNGvFOC1IZdaAeCvrfis6ae
DPGcM2Ju1J1jCCZKxNyJYvVAGneKWsEzO8NO5rsA6nyWcBB1e43vYMwkV5i2jYAFSsKNMA+fVx/N
lBILZBs4xI65mK4GPmLGSDDj2A0DRjtRcxbQPHRhtCXY+k1WrKX+NIz0g/BaQ/ztVel7JqmOmuh+
3eCaWpv2iA+WHOROqbzEDJsoWWkbPd4tcg8qirNWqx2l2afcs5W/qsVXUY7u0Msbw+SLWWAdxX/I
8kYmr1r8ZGSiE72/U9rYs/qXqDtZxS6BqKTmkpNMt2FivtZ5hfDvirhM3MxMVnJjrqv0IZVLN+4v
olo/xsbwOluUYCzhMFWhjHWAiZSLfY6DIGioxIiZE4fSs1ygCxDCh1AxYEZx+/1BQWkXhTCx82AN
hnJZUjsM03WKsWhJBrMw1MedQ5x16inyS/5FGdiNWkcbvQlWQvhY5vV+SFZpelwo/wgvRXQZYW7G
6BGbPIdbxeEp+bXYnFprO8nmCX/kFdpR3uNDxQecNfdy9Bhxz8N4r7fGZg6obYetq+lPEYtUjoqV
hUpEHwQ7UCp3KST8J9JNxH88UDlVxY0IyLU9ysLszNd/IN0bf1IxyUtN06nQHoYW1phheR8rL0UD
FiC2WxFBqfCFjtUu64sknIzppa8+Os2POq/PGwrMlyp8r3SqBcltaYRrXdoCQROkz8kwdtF1AxwO
FQZu7VBgEP1gRDvJODQYR2vKgyBTPFRGW20+rMA3lxsEkgm2Baqwrww/Gy4CTY0qdcpWtcUE0Nw8
vi8q+pSR8SUIY4IuuSND7qmvVM9zclZlsgkJcXz+1vfsEbVqC9PXtBzl5GGQzgPOhqMwujGju1k4
bSuF8DBi67IOhpa4ecIU79zeD0NmK+x5wfCRhccGHac24x+OQaF5aFPqTiXaOAlbbapc5ZWgneBR
1Ka3Xamuao2Q+xoH8gbmKd53/cOU3OT4j2d7CczVtIummCV/fRc9+1eAAYnwUEEmkF6Xlkh7Xyzg
ws7qdJ8KzyUO7cJbGW+kcJc1j7r0XOsSgcChkaR1Uz+PzM5erbvnGvMkGDTyp9jQ4OjVzzaMvDwK
tzVPTe4oMWgE64TMeiLsmu41HABtNardZkjRRcszeSpaRC1CN7ZYse1z3O0W8GH1Up8sE5kIsPDt
nEXbTkEro22t/GQpvS3yCYbxxJrheAYrJoyaI0OejdkmU7aOkUB5MW7qmQYamLfmpYy2VjKvemlY
X3f2OWMFj82xhMrRy5FXGpTRo6802EU9lvUvs/iUxDttfsjAwgrEtm2YbMLqM08u43SYSFQSAF2T
4igMKiTs5yPPA21FP/sjMZDcpbCeK9dg55qDj0QldQRTW6lvVXroQ5SVZel3IDcsFSHxeAD4O6mn
mBGMcpuMdDvzk9pL9izJzM+dMno7+uxLUAFnpT9gVuqVWFrKY+TO6IGNJHKlckFnMFOc72rsSDE7
L9ubiqCqbzt8KylWLulbN9Xe1K8MqScuhu8R1Pt8HG1ZfbdK4heJIhjU18Z4jrA/jOMYIyrwIYqw
koPXefoSC8zK5XdZ2loSYaZ6YELsqJC4qEgr8Ij3uxa1Q0W0UpWOqW5GK1mPXYeJ1uQk2Q6pOmrh
maOE9qX+WCvReqgBfwUfOpWAjHC1VFlR1YNe+0X50BuRt5CQiLXqNG15Gq+S6Q68ZnCsgmgzkEcM
HXbxsuXEFeV1vbs1jci2KAZEkuzUpLRLN3pyVq/1rFuJRI+HFiZwo0grk6JD0mE5TaywRBsqRFbE
2T7H99GwuILlp/1Bm1k0cIKn9NBN99Z4tHKvaxlqxngswxxQkh6YJAcMQrKfKGvyvVQZ9vESuGqC
erMV9uTSoY2idytMFPtrczXhv6IXJlmnsk6F2a1V9akno8qpdQgq/Lh4xl0tuUq24WUZZ2GGVpas
g/as1ulWN7ondSzdMlF2IQF8MLaO1e+VGfVY/j5XG4Kjau4YBTCcaDxNA1MsHIc9ibJR1CRbw7kt
851x5SJbykpIcBnSIbUjjF+mmymPNrAJubzkD6rhqfXiL3NzKrVz1EhnVSs2Qq3YYtf7aaGS85Ds
0o4hCqH3hzSDKlM0uTU0tklnFDInOFpQRgOeLuXEVQdfYLdNrn1YRaSSILpK4GWx5HRCe+5NIp9a
P8QYQOdm5FkLz6mXHHMwnbafKOuYpJwM0ROMJFLhpnXG8H7hq1KxmjrBH+PgYRqjJ2Mc3XbIHDUF
mcj71zjRpdIAdihvwwFi2cxupGCRqrsZHPeWoYq0Gk6lgrEu4U9CfLf07B9gNhVlYoxFfLCE+mkk
OBiMkqLMYnc5m9FTqxCmxrktSeNKn1vPuIrj+4eobDCW3VWpAMSPESbhMeOfKEPHh/sss0PV2Sbo
Hroy9rNseFYsf5q3mfQoCMpKE3wLGqiMd6eusLPct0HqW73hjNF7Qk0Dzt2KkwXLF8sr53VnnAyF
9HBhIFM1V3KqkIMWjpVW9hKK3kBSnYeME1kgzWPm8cf6OLPVKGPr9drgRrJq08zwFgVfOvif9Qzf
r3dqvhUt/zRDguLF2Fy3AU2kFFamCflrOj32IFPDlmF7RmuDW62WHCPrDrkanceocU39qag3ZnXd
CkFvzMWmb5VNWTbENtoFA74A9HnWEsXlsryuluGghCdenh0u7Cc8HKiH9qCE64CcSqqOTTu5ovhS
IhATkqkkV746cX8YMQzLickSnKJKOV4PxUCdIfNHc+TuMQ4Uh3HfyIR5sukNAVvInK4KXmK13Bcl
oVq7rLXxNjPlVVi+d8VyS2h2KzKn3EKtm1KmKwSe6jq5jmqmhmiLg7Qupm0Ae3HIJkcbt7nR2pKx
H4KBHdFyZPm5ttJVb0F3MEankKI/tuXm9GVEaIqoaAlD+N7Kyn6gvhaFC+rFwe9kwa/BiC7Ncui6
eN0K0Uov9LuEYCEWrVMwLo5kHZJ8LwXaTgS6qnWfNclYIAAM1zNn6chvJpUIIHYlQ9kZwrOKcr0Q
nS4d9tV1zoTioxVcGuqsKQlrpmRukCoY3I3OOM1e3Ml2r2knI3qIrNnWJOHQLqpTVce6PHcK1rTH
EA4AxVyL0DR+0NTLkj3H9Gvmm7LSbbop8j6psAKSNH8c1dt5UADX4vFSZmemXnHD6uz0Guwv0ksT
pH9ygS4ND0oqb3V9eNKwAJd75hKFEQsHPlCpImyrznWCJ30OdZNjWW1YwX21TlRhrWnDZcCuhytT
QlUB5hLuGsGhjEjokhXM6b08No4oZY5Wi74qUwIqB/1FFIr1hB+Zuh90c6VjDBpPs90shiuN5P9p
4MyTzlEwnrSmhIDPoTr77XISkxkIK+oES8Cip3bETrtkVBisjGCyaCt7qsq9CE29LiXfVOqjqOoA
NxaBoMk4NjyiMfy0yMKkNHV6zpgquoQmE9zLdqJwohDIRUV2aAPqjJQnhNQ3VEhJRc98DjlEUNtK
8TJW9wUHwzyTNsjaKi3fkiKyx2onSvuM7XHJALkO5OuM9gorTUld1YhWeXRTRY+ghp2kMx0Rnheu
SldrSqU8dgPVWv21lRpgprEtQMZNNbC51nuUCft22pat4PamstWx+wS6zeT+10QiRpyKIq6x9SsA
fyk3fbXPEKBWwrMsp04llk6fDo5WHXsCPokiKSSqDduho+S4pQnxelE/cRJ3TGGfZUgHNFoBMgOt
FcBilaGsvHV7rdyIJXXrixrEbMkksMN7yrR7jzHd1B+ioNqEOuk08X0vpeumSRw5zr6AHtvqdFcl
fpxzlLc3UtU5yHhvKaNnzanWKeiHn6ZBURpZLcguALmFFw2fskRhJspXRvYlLJvEQstZ5VulrP1I
NDzmxE66se9HopzMYBTsj+eeyeFWAFFG7Clgx0f1sUR7W9T9KaUeV0hUMERqdJw1/ZCyGJU7hXjZ
Ul9HE7lmDhjMElyx3gdBeKnkiJLKc5JjcSo9ZLLhKSl7gsLhPtL44BtvSJcYcDabwDbq1K5HktmI
QIF6YMeUWsFCrcWvqDgyD331/86XjUg1VEnwBy3adRYPJ0GY3xI9dq8lDL0tiMDZaK3s1CfSaqCy
y/thftigzEcN5KQw6EaMXUiC0zIBVi7lulTIPMzbOu42QcjSk8J1A+FZVhGbYmfBOThQSsTSeC+O
HPfFyBkh4Gon7iK18gtI3OYwrmp2zzjPthFhYGYhC4Le2119MIbJzSWFIEnjrwws1+I+x5qwhBKa
tY/9kq2s6SXv+p0YnCo8DsriVBa4Psa3lqlTvIpskVpq3SV7c4DWT04YijBoxGHbqelJIOWfKBpY
XeoMEp9ikDQrzPO2aVpQk/oIlsCzzI3ZITWf+IVGtkurZqPMMeFj7Jci5QfKHeai7Vo98Oto9juK
o7GJal/NdklNowmvxTzV1tXUU4xnhUTtqiwn7AwkTwOBqpBfTkjnVBxex4RtG3oqH7c35arX6/da
m7vNErqdwP5SdXhZqEexpk2jvgoLe5nQuwC/NgTc61a89q3G/YhrWEF1r1VqO1Lke7nNbvXw3aTU
O1jxukxbT+D8bvD5MkN09AVhpfnVGC9d+5RE1ywpey7wlilKZY9ttB1xna410NInrthi/dKNftqa
h5yEQmxEvkZzVzNQnhYjiVpyqMToOAfTprOMQxajj6SMrCo7RaCHPCpXNz7XmJhWJUsGGU37gqp7
Hg6HpUCZEkabruueMRyWbT29j0RrpVikMioOK1rXvHQGJjRCX7kSdZE8mR5YY6SS14zTGGIvVxcS
WKY5cxkZq8jctgzaLrkblnDfVkO4GfOXUS42o9yuZ+1TStJVKLCqJCHCvBJHDvWiCDFfc08RBoH6
9NkLr/pw0DIvy1hVEmDOrcxX1XfBqTTvy/Cs6iNBjBeCjpaCPeVAfDZw6sSwhLpSMxg8H2UvzKIb
sr+lKmE4E/emtNYVXzLuriBzBcSztimaM0d7LNwPjewa5m0ePUI77uS3Jlp3yX0sJqRPJ3PxIequ
Df1DQCWEL7F0KSBgKxmBBK704nMlPsdx5TRq5qZdhgi3pgz8LszbmOYJgwCOiUnv5FvoelWvlWEz
C9g6D9Vnn42rEiJd1r/36o2V7gYKlgsulXep+jBQ3pesJ3XA0GBAxRkVr2U44SovUVaNvDmj9yZO
0qPcR6uhbm5jUbybGDGVY+GstWeJ3aXQwUx0tRtOR0Ea9xqs9UK/BMteys11kMof0bjPhgNOyvu6
7g+WaLbOCN3aVbXmHJrKQmf33oDjP0bLV54DnW+lh2oKPtKiZ1UPsjM0sxtwlFnUUHACnfLyWFGV
t1LZL9qZx1CvsfZhkhEaXHabg/1PKHxrIsWZ5jHUu2MZTaCoFdG12LgTzq8xuIuEbJdPZ53TIlLa
ldCNpA8N3ZSGJl+bsXDpy2gNpXx1XIdN6cnyZaEbalVrk6xjsMTaVgsL96nhRgvTfTIUryZ+qFPa
ryNL3s789fr3zTCulWDZ1vy1i+I/fy8KqqtW0fUOzoqQHyZd9xcRUxtRIJ7Vlw3Two5kvOX5AJqc
oWBaFmlF5V2IX6fKcHWRUlzBDInV1UyA7810ZxSoXTV9WMu6fsuIr9crHBp0QUm18MyebyZI3NKw
xRb22ki1zJle0rQPoh7/yqZw+vwF10x9+orNp3B+K+jitq207rRqky+4CJIzquFrKV1qxrutYTXz
zJrxgPJgzeSMq8DuNoW1wR+vlk+F/qC1zAyzG2uN/U9oShuanV3wv+emp1LlTeIh1wxHkRa3IECG
GEKXMS/2efcxZK9xX3sKAM4O60ca1iaVwYEUPzYuSnYsoteQowfekQ2xv9FmcoWeZll+K4WBK4wE
01MQ3w0GrcSqEDxY5cfI2PbVlpp7Sc9pZIIv/0zC8dQIxNai+SjEEGfC7VJ5iWxseo74IOw43o2V
TutUSt7HnLb8dDvxdU4YwKbq46xe1Kw/mfLgSZbmZjk2ECh+Ayyaijh5kDkZ7WtwbCT9SkoT2RYq
1V7oRkuhsu6XrUi0ImT+MO4GEPri1PjggjdstUKPR2M6fOnspWVbeYt0F5JqcRwmGlvVHPd3pDoq
tYT43UyB9SXquzJcs1wV24dctHYLfP1iMNmOGTKflgvMEAnge7KaoI9yAuzLLr3AC96Pbbo39cWL
Yr7XYfC6cSc0ZNRafMh1ZSv14MjYc5OJ2sNSb3pV2yzAF8RuqyofAs035T6diTjfWuktGV9D2iaS
sk/TfYeOY+zJkE+1dtT1i9Yfa2JiOZxOAn0lgb5lurwn7aM1P2bBJxGCXcxHdfD6aC2GJ4ZvMKLf
6um+gE2Cu2ojkeNJZ/QOErD6pj6bAiZKIG/FrdD503hJm0NYHdXsIEWHWDqI8zuvyRWb27aP3dIK
gdUnOIS8YJS9X9hxs2AmT5qT57ESoZG+w6KvlcxOp+FcatR36nyV0WulVkndUr+pG7Z7/TY2t1Xk
izUNa/Lz9WjC2Ipu9QYnZHqsdXpTTYJ97W0sk2pnuUlsfzdSgOoVn+82sKA4hTdqclNRarfq+8rQ
L30v34RSfgpVTxy9ij/SDQpPUXeD/KuUYvLcfS++14L6qtePkXHArJ3iMJ8G1AcI/xN4mDxWN1Gh
EVG3W6E6ZOb15e56QzkK+GUj/Ojv0/SjgoO7hJRjd2NKFto0W8kQWMiIHOp88CMJKc5i+Et4uR66
MPOvPiI4jSTWa1/2p0ltiOrbl6l5t+qnytDWkr6sQ4u2X/2gm7eFVRCYvrVRfkGq7AX9uItg/Sqj
dMy1ziXn8yL1XsJH4mrhUYcTpYJtY25ZcEQ4R9M6Dsm8SQ3sxoZwJeYMrk39HU4WjlFo6zGovTB5
tIA4homnVq9GiwJTU/wUK16hzN8IKySslU1Hjbdx6ogb/PgQIZBmKcEb/dQgooey7nHmfiYFda2A
NfgVV1hCYC1yysXZjRR3HmkJeLpA8zd1sbIYpQ0r8KxY254jpsQPS/J6Y5ftjfS91A4iU1jB3ax/
BfVj8Jgq1OuDbK+JuSOfxMoLHxAjDfJaFd8UFBwiZQkl3OnyspergMYQh/kj53Ryv1hImjh5wuRG
G+2mfa8N/KEyT7a8bH6VDFf4itR1Lpy61OsuCT130x4SZ/mS0PLA220d/cSJIlAbzZBiOEm1ZlaY
PySfTK8VbXL+iWENBzOW63l2P29MPvPWKRYnNA5YcrALZhi4jNspcRNaOl9LQK14JYxeqikbtUjY
2DF8tnt1pb/Vioy7jhPcDpSRKushZ3SoyiCSEs0t1b4t+Z8cvZQV9wJjiuWORi/xM7FuCoUXy4n6
UUjXS3ZVFlCmbV/a1yDdyZmPX7OW7qkd9jQw5WA3P6T37dFULpgiEjH4JZ5c8a4f7zPLR2qWob5P
nEq6EcTz1BJEglG6hKXf81JbqsGOlGI6XsGeexyErZG+caBz6dptwR36U/URnnS6S8WChIvPA0jz
vcl8vPhEOpJi2TpeNEoIw0rqvb7kfuX7iTyErEAkPrDWbMUpgoBqT+QRIAZJnSiw49P0Ug6b5d6s
Vqpxl2lOTBr/1ULNCL1/i/B+VLZKIvAdHcNvSRa/SfBMvShUo7oy/wArWE8SxjU++ggkpv263hu+
uW5PhR+7v1z2J6Hl35e9Cpj/EpwvahCWtQaNp1zJ/v+5YrOL973LCKJTOb+SeH6S1v99vW8TiGlG
/fwP2zSkGMtU26ocXxptE1vMouV4JRZvlXqOr3lPemI+E7xJ7ZbBuYQLo9PKzKOvQDzMxH8iPfBu
oXk0v1fzcUrWeTSSOEbYdt5W1UFojxYbxkzqG8tIdDCSmLNlvzT5VsQB0DCP6SQ4qihvRvWtF9+i
FqeQNZxxg/NKOUbxIaMf9++Hrf6kBsfkQzJlBluBaHyTvtdqo4r6lSmpGiyuCdNm4yhrdxElHEW9
ob5f5gycmvi3jIcy7xxNi90cBQxOfyZRJHm6+NSGDbaIhdtVkVuN3dHIXsLxoUyPg+HFlrqXtHZV
NcIm6tditC8SavnNpVpwjaHLq2lvBuqqZToOyl0n7VoaIFZybIZ7/dpWpeH17zv+Uez/9x1/0/FO
w1jmYcQd4yjChM1wW18qkxqHHa2v8wyC393k71Tc742tdvfLtX/S8P51bf2b9j5vK10PrxRREB1u
vylOFN3Kl+nNgpaRbustapR7+W18rB+Tw2+DHNfV+l0//Pe1v88a4FzTaaOBoFb3mh5bbPaaX27v
ulL+dYlv2nuBImgFFYaRrTU9y5XkUluDtnZFBGZYTnNdZ/ak7b+v+ssXrH/T30cYblrhldIxWoRn
u866hVX370v8mcP4141dn+1fW5IFon9hvPQ6A6OtI0fzYIDeFvAW8Pu81AcDE4jBV139Tj1NK1J8
Tr7aJiFwGjc+FYfIp5Ow+2165LcX+m2f1EJlwhKJG48LfyZHifCY/fd9//Zov+2MUaWPoUK2CM7S
7+LnNDiMyS8T2T9OD/z9WX6b75EGKK8igd5u9kmfAJ5rN8pNiUD3afA57lye3kG/QRW8Zjr1+NvH
82fw919v9tv+FxtzmIZX3jO6GJfoxZ0Z+EL1sCYiOVZUBz6Hx3ITuO+hUx2SS3aIT82m2Qjn3vsf
cFj0v5/Et42pi6ZGgB0I0II+Y67NTk0d+98v9Mdpib+uYXzbgKJWEyRt5nYb9wooIfNysSR18c+z
RTtca+d/X++n+SZJYXRLwUjElNRvLzeJNMhM1+GtPEKiQAja+U11m1m7K3Dj35f6ce7+72t9e5NN
nDWdlg6QE2IBdgWpO2tQER8a9OEL7byGtoZCfcuI1bUpfVhoAPKi9OWhP5TS8svK+XFt/nXj395l
YoZSl+gMcYrmk1A+5O3tv+/2x5UJHwLwsKRh0/Jt06tFxcDGkTHkmKKSWLxO0335G/P6t2t82/Sa
fG6qQeIaHfaSyV2XMQZw/7+7jetP+GtfbatUTHBmhrYuneSld03jpqEG/++L/H++DEZ3NKh+qql/
+zLEOBZLbebLGP34aPrDGYX48FY9zmdSjNfhQiW5Fm3p45fL/vwN/Oey374BNQrbph+57OwPd+mO
3I3uSrbTb6Mbcye+0dTTj9YvpKVfrvl9fQ/pqJtpyTXF/Bipm9b4jSvwc/ik/N+7+m9QLDGWLMp8
V0iIcosG+qlftQ9X5sTyRoIpbquvhsbMEyIE33r+5Yn+vJ3859rf4ouEuiyFzuvdXap9uCO6vFRv
yZtyQ6F1S+N7nVyS+5Dm+i+wzh/jmr/u+dtqi5XGZKQRKMswIHwB26iYxzhI7Lr67Uz/+Tj861LX
F/zXisgGRlGjkI0jQZQvdRZOrbBIA2OHtzNi3Y4c9jAHl6g/D9rtiF4apCN1cwSNc2ybFcMXCUI3
9UayVqLUuf9+AfKPn5dm4flkYJgFo+b//XVoGUphZN9h8hC21tk6da5mZ1u0E3bpNDucBfwW/5TC
U+0Ry+J8PXvkLr/8ih/3pb9+xLeopIGbnOY5PwIFg7F8BGbg6c30y0IyfrwKxt3XmUJMz/5AEv56
EVratZKiRctOwwJzkm8YThHVux4dVp1QBFVpiSXnJXlGs1LgzVK8RdEbyg7eAcX/q4KwpxE9PQYo
YtX2zdSPZuJntUUehfxAp3km6FCfY1qlt6lEL0A/C8a7Ao5GH9zy2vEt77WAALJHR9C9qWgLI9r4
WfnUxUg995b4FieX2GRzPgvLBZNCJkSO+uJbklfTzxGjc9w0fpC8KtpBSI56dNOaqqNhzKkHL6ZU
74RWAwxV+5Vh2mlMwzrzpDn6yMpHM+vR1nu5gpJg3v77E/r5seqapeCchRH0tyxE1lMzpJ4870T9
aaEKrsxXUfvNvy/y43rV/3ORb/uEYI61LKXXi8jPukmdrzgvFKoF1fol6PhxPVgiuFrVuo7If9vi
67ApRlHhQgkCgZwpxLz65Xn9eCv/ucJ30M5QohAyUWruaqtdLdJNHdxUFCak/Ne8+MfN9a8rfXsz
Wq4X+YiebWeZ6WboyIRjC60wlb1Q9wuK3IaKj71u0VDumVu76jIYsQnw9z2BYy+vgpG6+2Xj1a7x
6H8Lzy1g7MSOjDwr/8XZmW3HjWvZ9ldq5DtPgT1Zo855iF4K9Z0lv3DIlswe7MD26+8M33MzlSyH
oq7f0imJDUBsABt7zTVbQFaRV+qthQMnuLldO5gXTV2sfdWfUZd35uEj19u4wFj38Rh/tyOPEpt7
u7WefOluPT/bU/2dO2h7TEzpW0rVNynKwsr4gf0j2Zz7KEJtMzmUHsiF12PQGnOSXlOJSBWOUNRG
BWJTm/XGychRfE3tktQQ+oAxfbIMcBD+uAxRd+oipPL5wemzdcIZbjkN37Az+5LajyeJ2L9y6MKo
U/i2yXratrzZTKTb2P4ROQ6fAxXfnX+l91RgUnVqpauWMrHAuRwKY8+EcBG7irKAh89H1i/BNB8f
4DAiPoRFMkRWGHg8AIctCZq/K3/B6fMl3IKVIvY3xoLyGnsZ7GH/rU7TIH41HCzQzK5tGMIz58PB
sMNa6w2DIy2z3fkx30R1PRxUbxQH/XzT//w+/Ff4Xtz834+s+dd/8+/vRTnWcRip2T//dRl/r4um
+KH++/Bnf/7a3//oX1evXSx/FPPf+dufcOV/33n1ql7/9o+1VLEab1tw+3fvTZupn5fnGQ+/+b/9
4X+8/7zKw1i+//OP70Ur1eFqYVzIP/79o7O3f/6hO4yf//x4/X//8Oo15+8uX7PXsYlf/8efvL82
ir/W/X8YLq6HHOrZnu8drDT798NPfP8fDmlCV7guUGGcAllhy6JW0T//cP8BGt7WkeeDw8dh7LAj
bYr28CPxD2pADB0fYEHykT+2jT/+37P9rX/+6q//kG1+U8RSNf/84+8zC87yJKoJE95sOZDLHFi5
aZOrr0zOz6eVpedPvm+fCMR/D49/Xf5w2w8ffFN6apJFpLYD5V4FgaI2xbnuPwiRbPwgP2Uu+bd4
99ddZsOqEFFkhXGntlNsbx3X3USZf2Ivftjl/BVK/7r0LGSkqpZW37cAZI2HoKUgNX3P2hunHPaT
eyU4nP/wyfy7W/433TCbc11rDJvIqVCy00ZBjpybbPoo6/Xnl/97APjrLWazkx9VZhKZXD7A6N5L
OE5CnIneyiz4nP/85P8/nn+WGfGdzLKsnNISf0IATXGCYTrcpF19fvkjz+/OVgpjZAH/VCVfaZcM
m6Y0qYqxvHAT+zEqVTfVdp/fZ7ZU/7Oh3Nlmt5tcyyj9utn2y4ijz5VWr+SbfMG4dj0sLFjQw7K9
CH7K+50FdV/e5kCB45xidYp3emRAurM5Oy8Dy4hrZA1VZH3BlfjFxV8dl4rt5294rCVn4z3ClyTS
ywrVhKVqFuEhhZjttKJ6+7lN2xOD5thNZqM+6ttsLArVbAX112HJBA+JIDSevOCUFfWxO8xGPJKm
sO+6ttl2kViPKOsaJ9z1HIfnWnhizMxWUX99C7Ohr+WeOciCpiqVZqDMG8NwZ08HxYQ5uAGrBN34
kUaJda03VbJrKo5kOl3EKwce53kzdjDApB7az603eC+h3rbLfkop2ytzcU4lO2VcaVy6r2M/+veU
2omNNjjJo2g4zPRj6urtlDoG3e/OJlNpq9A2bXReabaNQy0+jxv0fsAsMuOsbTrMDKd8Wnv2oM7S
FqnvoE055cXSvo2jursOTR+WcT8Mb3FmcxxF1SsVOUlpuA+arRUXZtAkl82Ayc2iihwyElUw3VS5
JZ9+76ubhTfRpWPtdwwrFdqIt98H9W5atxnLyd+7/iy+FZkto6hh0NTBN83O8RS+igR7ipNo/sN3
9YtpYJ4Zaqi2qM2A743tw50Ty8sWnMlvPfscAl81NgCgYcDJmKK4g/pS9Y8JGpnqlGXskWefJ/Ba
c6TyzuA4vtWLeqk34BrSMT+x1zhE4F80zGGJ9HGCn0o8mHOkz1vTdN78OHqP5HQJtPI91dzXrmke
A73ZWn75+HljHSLIr243C1+NM3n+0DERTC3yVsTLbNhx+P29aWaeoIkm6ck2YsR7erh2YcAwq1Hh
HVCBkJ/o7WOdcfj/HxZEQ1MnU9slhMYqgJgXBgeOhZmdQAXqhw/+V+0zi1mGJss2q0K6Y2JnVkjH
3rDqBOPgVuGibwtoLL4Yz526ilGZ1xSPxI17Z6H1OjGDHuug2UhPR5JJSVAADcvty8hVu2pK1lPh
/946w5kN9LjtU1vm9H9uw9OYii91FHwXkThxZHmsd2bLmKQpqdnIxgZBQ7HuIJy33in+2JGVsD1b
wniuPk2cIDMYEsqeXGrXqVxFqNQ0q8k9hbY/8vzzeoS8GWrdToklA0ms1LmokxMNc2S+tWfDPMhF
2maHCzvS2Kv0JR+GbUgp0mie+G6ONc9sYJckGXKcVdANT/qFtBWFsOHdMGlf20xeWJF7YoAca6DD
Z/th+DlAhe0IDRYldSCghrB+iIr+lHfUkW/fno1tPdSYrd0UDWPjXIpJ3g/1QXWMdvrz4HesE2aD
Owsrg9wfbVSFFBAZ7T6oowTg/Hjdk475/B7H3mE2frMiwYTZZ7IIim9Viu/z8MLO4femaXs+es2y
7AvBZIFh6TqBoRNH8oZC7IWfNicy0Mc6eDaCy05KbM8YZixoHNGh/BtPtP6RlplzA0cvMSo3Z3Iw
qF+09D19vWgxQPi83Y88tzXbeFiWyCB40jT1mLFFU3LrNM7b59eecbX/XMnOD5Jxzqo5YebRVZ9i
ZCPscVx1BUcfKqKYVhuM6NZssuwbAo50l9a52Kmk7JFdgwOwpqm793ADex29LtyrpOlWqiOpiaVA
uIpzL9+Ggd7tJys0Lho7mc5jHyX+509+5Iu3ZlFhjKNUOTbhvpH6miXYOuG0ths5RoBC8Xuh7WeN
14eQ0NZ9bQTjhCpi/KI5rxFmbr3wF/h1nvhwjr3ELCykxmBMrterrUZlQlpfOWG9SjEf9dB7f95M
xz7NWWCQQ+9ZickrBD3yAKmQPipH+ndDJcMfn9/i2Pc5iwtDawgdkSQwLQT5EVNX5b+afp+vPr/8
sTaaRQYJg9xCkam2PVQqfVxUFAFRDLeQSbr5/A7HXmAWGBqnr/VsSNTWNZr7vLRXiehOXPrIw5uz
qb1OxiKNJpJcjgbpKL9yYIBMOoNjtH6vg396l3z4RiFP9KERhnxCDQyKKMCJEG5bdKp49MjkOz8n
8GQh+06iJKzqbzqEBcTxJgSwLHju3YfPm//IJ2oe2u7DGzSZBQi5LMmjDRR+ts06TwoKNKv7zy9/
CJO/WPeah9t+uPykxZ3ZqBzzcMx1ODZM9V1Qp/6TqGSyKxX6PiUC/SL0i+7ERHOs0w/f2Yc7JkYX
dx4Wm1szjKhGgHvmBHaOBQxkrUo/NWMe65nZyNbbyEQK7zSo1IDIiRYJ0St1ggiohmVz6tT2yNAw
Z2M78ENvGg2YLZVRj4taya9+DVXn85451k6zkV3KOMsrRTvFxVOHoK0JIJ58neAB/t71Z+N6KOA0
2xnX1yJk4AJMl1E318gBzyr9lGvSkV74iRT+0NcV+yYrkIdeUM8G0/OYIIAXN830QxqnDNOPdIIx
WwA4WRioUnAPkvBAHuL2W+SK7edtdGTw/Szj+/D85tRrTn94/qS4jhwfGum49E+5BR9rnNnIjmTv
5JZPbGpc6lcapAD6kxdDVsJ1PjQfP3+DYzeZje8s6XSn90lg2265NWW59fLpWz0glxjR9fWT+Ztr
+J+J4Q9NFZnpACrBgOvZBysv4qAzyFYG/sOfv8exXp6NZ1fJYWoExy1JYV+gDzorjODEDupYJ89G
MenQaCwU2RalIYmD+FnZ9brMrdXnT34stWDMBrLW+V1lCsHeOFXJM2CsapXAVFhlWmXcW2G2gu4M
Ry8aEv9Gz5LmPE/oHlPA7v38CY6kmn4W/3zoGo0D2zKWdA1oYevVRXYZwmbdWsUKfG3Wn7jLkR76
eYT74S5jFJdanbASoaTfOzfazl+1QW+caMUjnTR3t7Z7p820iP4fernPE+dHKrV75ER3nzfRsYc/
DJ8PDw8TMnDUOJHdD42rnk37qipH58SzHxmDPwUvHy4e5709+sB1tl6ib0bzmXljUURs3g4cv6E5
MUKOzBc/yxE/3EWH7eOPpVdtVQ3/0WErvc5y10L7qKm36gAr+7ypZkW9f26K9EMbfrjR1GfGmExx
tY3sCqE8bDRt3Pmj2I+htkkGe+3H2Re3hokAzLmDQTO19TOqwM9vbx7rqlkkSK0+m4wU1aZQaTXt
CiOlMErUXQQh1g876pUKC/OMPLQvTauENiwNTKQru+z2B9P658yz05dUaLBLRjRluAAbN22Ui+u8
GnMoxUKd8ymzlcwzlotpqFCHdV87dOlnSRxrP8akBk4RJ4a/1qZ6eLJ8z1x0Tic2XR86T6Fh90jW
/QkgnRFtxZiDPvn81Y+s1X5WaXxoeFnb8RRFA2DmIuIJivpxlON5UAw7OaY3EzS3Mip+b3P3M5h9
uFdp51o1JmG9jWPlrA1H+6EbAB1c/Ydqwq+fv8+xcTFbgRxKG8dKRfV2OLj0ViXRyDoA9PIM0Ikm
OB7U3ZOl6EduJmZ7DZ/vxvJiAfsr/JYYxiLw7HOqDaFrWOcRe3uDOvGRrssbtKcgaCIYlz36YCtM
VlqGJY5dHnSoJwbRkXA2tw8wOZeVZdzLbehBKgtNZJlSQ7nbG9nJeefYGx/+/4cubGG6RW2my22e
Q5eLh0zfjb4BdgKL5ptm6OPN0Ib1uqmRWCZJ5gIZE9OuKzPcacSQbsxe2ts0Qy/WWJ7xxTD4L793
3O3nvX8sjoj5+seqS2AtsLLiKXG2Tdq5b8HQ10+OEwyrQEbJrhADBkt9DHOF36zPssFMtk5hNyuD
oQ50KIG0//nTHIme4tBRHxprAu8W2k7dbzULwgTe6aYrSFYBFzFeP7/DrJjqz7g51zXGwuzScqqB
xNpZ7yxLKwYEplVh8D1hjXmt+Q14pkoX+ptGy7Cf1OEo+eZoyp0QFmL7rqlP7MGOfRqzGBqJWmsQ
0mPhkxfXY6/vZCLP+jK6QB39IAl5n7/ysdsYf2/UoO4Dxykng8yfa5K7hAiRaKq87kHrQmgTQkDj
Usb69+42W2flRpk2Y4KOMSnN4bI1teiqG/oSDqcD8Fu6UKq03h1OnN8dmYbELHjZ/lhQt+EZ0IhF
sxNu/uLFpXci+v6cS//nttz0Z9GqzlRQaiIxt13hu7uIkoBdG2pYOCYV/CRLE+GuJflwX1VOvB1A
8pxHWluwOOq1dRbIYI0SG6vDSVIu/nnr/nryMf3ZNktNapBj0+KdwAP4wJEM7UfQYAQw9nDts2cO
5X7vRrOwZTZChr2fmZzEUT9c3JtTurStaOV0TQK/VFDCnJ5Ysv76+zT9WQSydaxVfBWa2x4Eceza
67xA/c++xfPV1VD81mAz/VloafKgzszIMbZBBBxXWqhtxeTgJqKSFzNqv/W6OmW29OuPEvXT3wec
aUx2nTWWsbVK0IWxT4moAu30ecccu/gsaKiY1HakImNrVkl8l4UQa3zO4H+zlWaxIvL0Rmk5Rxsw
ETGVplTpJmp8MFZV4N92Q+U+mkMjv3z+Ksc6fhYqSDhBhojHjPNqo+zJ15U+wsnRjB+RPXU7S9rQ
QtrW1lef3+9IedT/KCDNRl3XfAmmxQrVS2iUd+3YLRzzgRzPmdNl27qS12Y/nrklLosgkMvOwjmm
3Rhu+IPBAHQL9xURLKbKXIMqYti5rEYB8eU2QS3b2lV6IvSYhwD2i9AzLy7PPCvKE2F3W8ujHRZJ
XVaw/wr4fiCkwl1nasWeUgIA9e1KuhNsXJPNq6woI6q07rmw1JuKTWRGeRnrC9OhRFgFeXLg9rHM
YjlVbVh7NDvga/XKtf10lZMyWINlx1oxMJKLyi+rJ6UNwT3gJPvaLJMYLUpKF53oDf3YK85iGUaa
oHOCA65dmNoB5TSyxPUTxHtDHsJctxvfu6Sgu78XXiE7vBQy47tdWwAlP/8ejnx/3uH/f1htoLBD
/KmDQet0+LFJ3xT7QfgeLJ0seJtkOz4Kf/L1E6H712sbTsP+frfA6qmxcge5jdTBysHYsCx81CAH
WUqe0NUebdJZkEusOB5MWyhyTPiad82jnoGiTYDmNqAQ4UqCFIm7AojMeJNr7dvn7XhkUvIOoepD
O1aaYTm1ElhGmzJY+UVcnGkT3hGiE9rWHSJx1YowuxOVNpxoy8OVfzU6ZkEw62whU+BS2zS0X013
dJ+buD+VrDs01q8uPouBmtaYpXI0tS1jGxeVyi3rRVYJcRXKuLr7vMmOfQyz0Jf1hRxSLfh5HlVf
KvbNl7FdoF5zMdK4tPMhrU801bE7zVZIRSI4VYvY47RsH0AQNuPGiuzkBRyfdmeHo35iMB1ptXmN
q9Ts2HFkR/7adfytnIS/Gi0HGHpC6v/zRjuSwzN/yrY+fGgNAK6waSmUrrumMDBpgNLSwvmX8bAv
80hbeiNkcpZkO/az5175JZoAQJ64OUq3X38Y8+pa2OsqD6hw3lI2Wb2Hypmuc3BbxaKI9XFTJk56
FpZ29GB4Jc4vVVGt7ETirFRo7pUpU86qPYjTUGNGvivDWWu6fj/gkTIE2Sbov6dAa0oEsI4oNfDl
+TcZOKuhQLPVl+tWafsmSt7aZrxIQd6YSb0pJJquUW3sMD4bNSAWngyx0rGBUpKB0f0bN+7XZolI
T2EUZLKlKiEDBWyhYd8v6gYm8jhsSgDrMaYopQ6qIZKXzAiQEp+TgdpXJ4AqqfuL5AC8DjRo2fZL
BPHYtXGniJtHx8edoXTf8lZcyJRqkTKAUDVkkBVBS1kJpDRtY43iPXEeNexvClM7d0dMwzOMqw61
godUYpZD17nLphGCUaODzYb0o6pib0zTAyy8TT4Z19TebwLrPAu+5Tjw+Xb/YjXl96G47piVhKxX
enbTZz+s4C2ecARz0gE0S7Jr9YQSu5py7n5lNfUyZA9rpNauDuuL0G3fJbixSoPSDaId9ydHx1/M
3irYs6P/0ACTCrwKDOdtGj9r+NEA0spU8pAWiGtxzQgM7EwmvKGokinb5ai/xBTdlQn+bA2o5Eqe
2X47ruwCiBJ0GHbQC63wwD1fhUP3XOf3dfuW92xEQ/AxkwoXMhquJ9+7oj4fGkE2YEHSkg/vz/oE
zKx5EY4DvJ9weM5LLQPVph4j/1n6iAbSaWVMXzMjvTGj97z/mifBEl/sKFY5yCoNdvd2VBbYPkgu
yuHYAZs5fVCL2GoX/YQfmqumZd/e4ogCjO+dnNBSBfYFLFuSsYaLoQQNF25M7zLLDpDllQihJ+rw
CTEC2hTBg9XeSZHcBsRKNtPcDxFVZEEMbXe5CwfRULdTPFzXfnFRHZhaB5Rx0ZLh0VSysWEedU11
pvnfCn4Iy/TC6lGYej+U2yzs3thGhgYNXOdjzKgmx58FBy+tJhOCqYAGExriPcSELemjTYODSNmS
cXR8sFB28EKtMDv8hj9AoNR57zUrpc6biBaifdApgWmwn0LMxzrKhlaovU2lt2HFhPPTgYp8V7mw
zzDBKWrbIhFBiqa0k70uRtaBLvZjEVzzBrcj6yZq/Y2Nb0IYPShXx7vblhcSDn9YFO8kfhba+LV1
PeBdt0V6ozzJmne8Lt1p1fb4TqlyP0BGGKi+CrJg0UZnxchHhv9NH2Lw2LyowbqQxbRJkT9lKl5P
wK51fGuq/AtCtethml4gZOro2DoKuMYbp7pSYKKh/S1rxXeSvQaa3PM9rSmoPncNcLA1ZhQwceWE
bVyBfzZdHYK3ys3w3Hbsb3rJsqsiFVNfufa3zE+AolHa3X2LxnxTaOYmTnVCEdhiPX9wo/7WaBEd
aOTtsaLoQRZrnQW8zv4+SRtYEnxGQd4hy+EIG4D7H8sA8B5Do7W/OfHbYLxEYPMtTN8c2M/oC9GS
0aNTOnCkOAS3tuaGywGngACkvVsVm85/6Trso73kSxde1hOV4APvC79sDHBr8SUfgbOLDHsnAOGn
otrZxbOnx/sh9LZ2/pIZEhRq/d5O+c4ZY4jv5CIDjHiUF5wroH1VuwVgp1Sxhy0opu6hri5lrUFb
vNT64GsHKlaAmChsWKEurq+Y3AlD4J9gLi2L6DQmy4DNgcRZI8vDZeoAgjPqjclGJ1bNNXzX9VRe
+R57DAzv4RQWIOkD673EJEiwdtOKtyG7acoBHrt8CtNnK4QlW2A1hANTnwIuxawv4nsY43Lv4KUQ
Cawj3HLZS5jAdrYeo3cPpqHjvRaJfCoz43JwaziB/cVY0SWVq85LHDeytl2nQNoK2EAmlnXEiW1F
3JBmdh1U9asu042BYNJuFQaLznCpZcQMw9s7fXoWkAcxU3eCmmsso4wROji7sEwwUgm+jslD3jhL
EeOrF06bshqWUN45CFXvVmadUaW/RAmxpWZv6YCJYt+5nrDvSMwvog/PIrNYtUZx0wmOM8Nm7WV7
9AFrDzsmCi3z9kAXzPAZNI1tVr0a7WueJZtoTJdV2iwL1IjseTaliIl2lyGInCiNgX+znxIPRglK
Dy+hBE2R8Pz6S+y38HsdIfu97pkWMgM7ITdWJyrYu9RVeQiwC8xCrNy4KqWHOcYUovcWnY0ttozy
d9F34t5ohnwVGLK8S0URbrKaN6DGMcH2bMK5i9xqezEgvwYfVAb9Hc42yWUbjfpZqqWIp3Q/rs9T
NjxYQTZGdB7rDq5Hoxtm3dIa43A/1Tas7bjpfMqgdX09tJ678mUa7zg8dYclx6bWjyRO/LNMGTkj
k5SUjeVQ3HtLLHecM1/YT6FyvYs6mprrMhgQ6NiZW4D9kq9trO0SYNnOkJ/VIQzb2hzrCWq3rG5G
EGALDp3EtmMBswbdM0Ch8wTQOqblcngc/egw7RXdugyxic3Mbx2p4r1j0g8FhGm9iNHRTJQmN8kP
jKOvrBpQoV7sJrfZF41OwXrcbDoNt7YkFBedna9rDoWp9XMuOAXp15OMn8MgY1fbYLd1Kaxpo+I+
v6qH/toYq3I92Ja4wjH8fjjUsCALuTDg5KZGm+wx5KmXdgW2UJ8MhfSKCuzEFC8UBK6LrMLRLlO3
qe/hPFc4FiYH+aM9es4qTfp+n3rOZebH6QHFbqwyv3vso+hLXAMIlbrEZzGE1u05+AGiuFuUcXo3
ld0XHWebOFP3rWdd2L4DA97VMNGcnmOvWA9T4e68wAHnnnBCVw34BYQGxuohzj96gqElT8cFy+Su
NxqgzGpX6NaNW8irKvV3samtylZ86QCfLkdWuzr1FkD+UXBP4xepc5QRR96zcjv/LIrEPWZkZ0in
ciQ5+rrymk0Fd8BMMRCO1N5r7L2cgoWX1XJfNSJb6FgWxQrXTlR3+GMBH4iSAPfPVOw03MZIijwG
E06GmW2/ocsJVmQmfeJUqXTw9QXVY50YDj6uNSilqbC+F/GIJ1us4l0kOzcmKxZG6TrBDo7pUXnY
gYA+ZgmrBRNrny4xI6inbRvnGw6cDXnX4l+D16JnsZtodKq7tIPLinB6uL5m1IwPPm6DX7LJr8u9
HnSjs23HAYOzjFXou2sWICQzv5CbzNf0W+GN5t7yShZnZlnjMtmFU2+B/6/Mb26AL9TQFXAwnRA/
H4ZtB9LbzDRvk6S5uPDKjH2snyTAUntTXXr6xIKy8Yw7pShO6QysNHUugJNmnmJ5EXh9uevrqX/V
8Yw+vNuocGeoe2dlePDXHQzoH6lEwH9D63tslJJp8rdNfbD680QjcCSORHquW0gSezNW+9QIHI6r
Yj11CbNhXe8RrGXlukq1mgQtrdZ9t9I+ibaeZlFgMJpeusm8SV8rU00XdpUJZlGo6Msqj6o1DRKS
lLe7AV18RXqA33WSZZz2+TrNh+gywUcRq9G2vcMckHZ0e6d0zi3p5qxofBIdOMk6aUW4zLAK9a0K
SqLvNAs8LrA1EmkVFGdW7pewM00jVWfdgEphaY5Rhf/cGJUQEcNhkls3aaRaR4F4dzNR3JeEH3vl
jwoz5NIIKo64TQ0s5hTaSb6SbDXj3dgFQ7SSie1es+FEtxmzgmGhkZvVBSIwqMvMTwc8Sjjli44T
ch1bV7aMCzeqtKdQlsZVE5XVbacs/VW1FWU/48GIq9FFfofdwlSd57mfpQvHsmjyLLLUjRPoamfx
PW999lZ7O3QxFbPAGJx3LpaRePi0/j7iTHWHYXgCqjPwrouya9ZhPg53JR0xLErLGm6ps2w16MBB
cV0Ujn9tt5G+VY4Q69JvG4wPdZY/9mji3OpWl2gqs5Uchu4+rnXsb61J3PYhG46lYCbf5EVcb8dw
rM85cYz3ORxYKqWrTNt4Xu2894me3ElpuldI4cHZanm+Ljj74p0MB/faw3LS7KwaaHgZeVuYF8ge
paGajcsZxjYPQpuoH49XgW3V+yky1cbx6nJTCxcvs9G2gH5ziLz3Wfu7doXvse+m5UWfWAsHY446
Tc48uFgJZq66h/Fm2p0XUSXvsfcILkLZh5skd7J9E4c9OOom2NSHZaotUrbLWi/kD9Y32arNm29j
1uIJ3aubwQPdxETqLHEzaPcjYPxaxgQKdRuyBcExYTBw9QjGlT66nMKU8Q99LC/xJYlAXfevkxuw
pxQcZUR1cGcYbcX2EyM6XgFnlSnc9I56FCmsCy/NmquKL3ijOj+gixR0l8kSa8HvEaHrL4mmgfGX
8klDj75rgtbmdMhhfSJ0rE8cDPKAQe2MCG9FD7DbJkdlBsp72AcBiJfKE+Fl4cbRMqkmE9Vp/A4Q
vVomTvTFqB0U1X1SXNpYq1IBGvebKsjz6zTW4wtP4WlSB+W07nzDXzV9Ma5ybRxWXdhqK71mJa7K
8b73bWwJ3dx71Dzyt8NoeVcMwnEVayCNU5mEmM667f1QevGZL9knFhMeL1PoepuiMZ21K5LgLqBe
am81EUiVnlYxM5mxFHW+FG0tqKuWGEhnZfUShIYGGsOYNmbZ4EQsEbVLtoIphUnLYvSslcdKu7XY
hRq2hu9TjFOMG6Dtc0tNPnRRFFyqZDS2CFIgj3aglf3c7s7jDkRwH6BqUrkf4DWMk4ZRNv1dXGhU
moQeu+g6tw/OenZJU0zvY+n4C0Q4X9RPnyKZNPcFx5D4keNoMhU4Z9tmoxHsEZs6dpxfasqplnkv
OnS4XXbWe/VDjrXEMkmiO7j+00qlebwuVTxwIh+3X62oU8/ZIFw0RdV1cogfbdGXgDjg+DiR2y3z
rIR0g9GLYaMsr6IqvAym2sEGV/pUw9DIbMPMK7Mvk0tRw+hXEgfvkC3Staj96EKlYE/MsA1x8MC8
2Oa3cSm3nJWIyhDLdD3XcJtosHl2+i+ZYeHljPfJ0pc+szoV6fBO+mllV2z7ZZj/ACP/0JrtbRXG
zqaR3oPoYpPcUn+LVNihgCWalpGO47iUWnU/cAK/wOmI3IneyXsLddC60UGRF212q2pmz9ww863d
udq2aYq71NVynHnIgWC39JZnk1yPZX5eK0DvfSQgPg/dax9P+sqyAkYsx7WLNKq/iaqdrifd2vlB
wClgbhRPehpU66aZdA7doWLD7H6PHcyVzSKqr0eli7suKeQyTihZT3TvLKaEZZ2jpoMN7YbU7kUJ
bGj7STkZGFJrKHZS6Shqh8rauTqu8o7on+ocs19jSFhhOmDjE9hiepRcDQf4L8eU7a5rfebcQPOv
shAbMMLameWU2j72+2xVGmg3g+I99Gh+L+/yC1slNQcxVbVDhQeYu9C9rZSJt6+1w3zt6ZigT9ip
6KG6Zvl1xmi5GBJCiKkR5mrDe4sbrb7h4W8KV11KvcnTXVcVrLUSJ8PmupH59Zi0Rrou0wHWsBcM
tx3KmCUbrvLWtKf+jT0EZlOATVwsHsK2ew2p/sWmLoqbM5f0wroaywADc8ejqDx381tRuPBo5ai9
N5WBw4WZWXdTnAeraQhJQ+IxtWb7ietkh3mAXxf+ysxxcJMociCgIywPKj26GSgN3IcMh/sKl8JH
doaSYu+upYwHOyH9zSnxU2Ul0CzKLE5vouId9He1yzt2i6mKp+0wClJ2Oda72FI9D0aarfRIsGX2
WTPtc5l5kFcr4T8NTAkPmEO2j1Yj602i9xamnRr2s1XW347GkG2MJAqDNcn65odKR7lqZICV4DgU
qQ0Up8/3fY1n0sKXBtcXeZK8WGEHDKHBOmlJSGASifDCC7CI+VpbaX6GaF4n/RPod1GZ54+qqdw7
rG2KjT4YGCA3UL8HqRn7KHLslem3BKE+HgUHg65WP7Ho8q21V3sB0nt9GHFf7mB8Tf7gcqYOj/NF
17sAMROWgwuZJhz0xQ3bOMCVVn1pjV1PDU7X2gQNu9jpU2AuxWCJS8Arzq0e0nVrX47+Fu6D2ukK
8GWk0+aHTVi7NfCMhPI1GGtXJnyFDhFkX2q6+/h/mDuz5rhxdE3/InRwAbfb3BftsiRbNwxbVpHg
TpAEl19/nvSpmanWtOw4czURHR0qh61MpUDgw7susobBVJaKHbr3+vara9Xyp794/rBOSxxXDDWg
XiJP8m3cRtaVgEd4KiXONKPq+HvmdH61G0aqGfdWeekLa9OJw0o2YflsK9VSThY2jM48xmm+xn02
+ITt4ybaYujCM7o00dTeEx2g9HVd1OJs0mUkQ60vEuo3UhBEZKAoJxojsj2hbziCx3AJyms/j+1p
71h8urSvB/GNaYOCnmqjfvoZ1wv6iersXBqZvCljeiov8/pbXuEL3DQebnIKImJzbY3KnDhebK6/
tSAP2XXzdq3wXWyMg4sAUGD27W0Os0pFbyBqHutOucEtJtvkeV6q7NgDwb71aWE/JYv0fk7GJUzf
qtObOEnqXZK24x2fZvtYZA7HWxG53CZy6pDMRNRbT9rLxW+zxPtEBO4mpd96uxQ+feYTaS2+kMWz
hpzY9savrhxhuy9lX8VfiT5z301AfPYmy92iWbtLuAxUXyn/yhc1kGxMFCatqm2w76wgv6sWl+hu
wgS2Ko+voCSWH2NkWWfXou1ziQNFhfWo6dtS7OVES0WHpO+Kt0oNxTcvItKZIuVxGXbJCIIBSCwS
fUeKGz0EWdCLmZEuz/ZjmzFwmin5oYJSbVpRqR1RNs7VFLXj1jKd4tg2fynQCQ4MMmlWZrw41koP
NI2N+CGc2VWMtxxFW6Wb3ivbdTRNGogve6njmTUTv4yYb2qE+QdDivcDRQ/Dtgpo+uLqvRWDYyjN
LmgbBxPOmsQg8oXLD62AFzDhld8Od9WQn0VDg5WpR3Kzcr0bZ6WqjRk5W2ouIZuy5mDu49Ccs8UK
Gf3ap2qI9+EgDnYRgdaZ4D5o2wdIVhtBVSG3g1za7TxFgKKMW6lqX/sxy+8vZuDama64MlBdYIjP
H5ufhJl9c6T9WM+8Kadlfq4pEA/zq3iUV5Ywe10QixHM/snKuP/m6j2ws0No6LXhVI1h7s3CDWpM
KHsJqnI4mzK7A/A+OEFWXM2Xts6U8vgdt2IfuJvHbo5bmInKyOtCvLbmbGrxXKYpqWgZ/FmeXOyT
ah/FzWuQxdukk1eKOoLVZPvRubfKk9tGewiC/YBR0jfzni2Jgu4pfAIl3LmF4tZZcgy7t6Kg52Cq
GM4hWHye4mU/zykaxqy87ob+nAgHogII1Xz1yPdvd3+g5dzgEzL4Y+RMOPVOO5C0f4iSNs821AsO
LwnGo20w6vjJoyXpxrZIur/EbQ0PpMpRka4Spd/qrF4edUvJfBQwA15Cf1x7Vcadu8/bapIr1aQ0
aHhMz1fFmFJENuRzoHc2E901RfcWWcJjT/vdnInpEh63dGfyC+ioZi0Of8VZPftrWnMacHAo1zuv
q6z3JtD20cQZ3Y0AXdyI0k5CrFFeSrcD8W2PTl3lz6Ra+SF2lCniGO2W8SirYdrOPswLV27vIS6l
dc+eyQMs2pBKjjylWqmvt709jVTCBIm4HcxgayrY4rbf0Jvavk5OX+aMRZagTCij8dfzLOtL2/Qz
DWbLQISKHZqnptExrTiZ+6ULveVqHpS+JarXoIoMJaivWlwh14DC5twEfss0rdNr3sRwlzTgqNjH
LOfY5pe/WiOI+dr6jXt5uMrpr9mDl6UAuW2CVeHP5pAVxJ4wmcbxta06932ZDc4qK+2Hax+U7nay
a/elC2RySFou6owjkYalELF6E2VmnyuUKl8jnTQvwVzV927vuvvIb7pgPejJu/LkLFaT7uxXxzhc
J6Ur93GZhDcyb13NM0DVYEyY8n2MrO4vYqbAi4vwJJM6ec+R/sFONSa4S+e+f+o9d362ZvnMjJoc
BWwuWGaQ52+Ng3NYudH84PSjexWUNSdKmwTj0Q5pkZkSV77WUOEUl+gm/jLOvpesnUrLx4gOn7uI
AlZKo8EN+YBRwJ10NwKLJ5FLx0plzcUqmfLuupjn+hi2uXsbU8i5K/M5JWzeszOPmBhbZJvKcKtZ
9aIpdkucyFPszME2lhghD+FocQfw4x7SP81e+siN2I0dlJMrycx6uZ5H3XM8OP33dO7i7FSqxqVn
ORygZAPRezRfp25A6X1jsQVlPt6isY8oVs4S6V25rsbNMgxW/OSPIB272FbxteMW+X3pZhz0vjen
3VrMfTdsKHgEXY2rmbI1qRwOpboo9am3bZ+EbhP218GwhEQPODReeTP3xQ3rKXwOyUbnTXcNq1sV
M/U3qmu6dZJN8Vl1sfoWkO54XNqRJjFmQL3WOXPTSk9RdJWonqxncO6LyDY5t7Ba57T18qOTVW6/
odSzl2tR6pAqljQeCbaskuIm8Ad5zOKh+U6OOTxAyYLYqUqRcJxM7vzT4SbwjKOkIWrFv2ioJr1J
+9r5CXRBI2hGdZK7ztvSfYIM776XiLeSjS2S5p54luzNs934zLJThLD3wXLMexlcmxn/rV4o59Ed
Y7mTz+Eb7h35nY5KUPykXJa9ZoQ7eCCMYm1oL7sth6n40ttqeZYK8DlYVPeVdMrg65K43bOzVFQ3
d5y1zOwTR9ilfJ7iiUJzWedO4ngbA6F6EIuyne0AzhXBQVXpj9KilGi2vXbXl4k9borctjweJmd5
oSd+eB+ixWk2nsmpLOwGPf4lsjA9clVYOJNV/bUGxqEJYeYMKRdpftRBO794PCIvyiI1tEyb4Vqk
Mnohcm16D8Hrd9oMlr9mYLVvgvDSvT7Oi7UfhyZ5HxKnJ2EKNuC1m+oQQWWfy20wxdFTFRTdQSur
vIuGvjiLog5fFkPh/Vj73qMqTNZuAgjhx9BEHo23tdO/VhLG7TJwH/umsi45bLC54ZQFl5WeCM3f
iunoS7xInWuKnIsjllxyehwnMeSMUjN5jkoSQOH3lm41E+EDUTsv+b7Ow+bJKzsCeRGrXItcF0/Z
pAK9ceZePcfhAg3TxHF1GAXh6iTVp/QtORH9hE17QTeLVEMEWGLoxCpoim7apTJEiDC2peWuwBo6
TZ2kNBRhtmX90sWJSQ4FIUmkdxWt/6SjiRbuNKjfQy/qtx6fFYhIPwKlBHPd3fl5mb84abG8RXEA
9hRW7AVNkY7fujqirnexiZIWdjw9pWSRXXdzV/9coDcfHDVU11EByAv+Puh2a8JM38RNqWhI9rnx
AJ6P1B+HYzlutBcZqLgJEDF2G94+n9NAR0w18Vvt+VXSzJmX/rXjm2Wn6jQ+YcyqfgQDbIBtVZY+
h30yo53tOZE3MfjtvnJ4l1QOagj5eKBnuBL9Y+nruuLtd4A1fjTR+rvU7l0uIYY4I+RtBUjNNbvD
xZLXihm/MHND1oNX3iPPtr4T/USbZV7Um2XJQ6h4vdyEYYsXJSntu0rRYtUJqzzm5VwBeKbqyrcz
67jUoA1+lRe7ED3keZLCuc0qk1NcA1iR9k2TrziXyzVokPhatChO7XEO1ZaZ3OxtB4vSGsWrrClA
HvMrMMaea07ogIQPdbnp/bDaKr9jMUonXI9C6k3se/6piBxOFb9sniJ/6uddh6wiXYUB4u9hcJL6
Nk4lS9zXMVXtrWX8p4b7T7xBD8OO6GvoLtvmpCTCPF9eHXW5kXrphFZiAbqg+CKCkJuiOKMTV9Bp
v8DVNUnDLbmxG/drFTbVTR0LFDZMKwhbUEbIdQ1UAlZpifShHKR1yy9LfXf7BNGFX/TdjWssFa5C
p4qObQYlVXoRe3hdhN1NWF9KfoeYAFEq87T/oGhz2VqLvdx3QAvUADaKAcnxWr02loyfknCuvoyI
6pGweqFCg5VVT7qxq609C83j1nQPph3VXUYM9Gn2C7hYO+nm28EW4lnPZbQWSSfo+LQITm/i4HsX
sf2vCPq09y1P4M4qYjjg8FJ1X4QK/J0MER1LfoCZiuKpJYKKE6Bdi4Vmv4aJHzlK0COo8sbdMLeK
YMIiehlyust1HXaPkVPRsuxYzteq8fKd1TnN3p+6fBvmsOrh4L2OswMKmgIGbbAgS1BUAqEefDmn
N8ks23U3JPYh8a3cXXV00cDRFHKoNxkk7IrXj24XatbvtO+0yR7cx6PrXU6UkHo+vxnwqt4hohkS
eZPV7rBc1UFunpSf9cOX2YBKb2VsLQHYWZl9q4PEfY1bx/8i0LFRC2z1iVxxusoaANPKACBhWccN
QX02NemMpEflVMi+TDSVGILHXn+vAymax2AKFJVPunwrYTHBVupY1WtOU9xlJTKni0HQZhs3sxGP
Q2JRMof6sZZPggTl8GCkFbkUlGMhB0igZMDrh21ox/KxTimrLFNzCViPRus6D6NqZ0Ko+xXUHxF0
y9IxGU0zYquonNMXw7i8ix0jkIcI7m5IK9czfMS2C9tp2weOe7CKpHRXyne9v4YgQdLDuzqoEq4O
Ysw7ZlM/rQ1C4O+ZCgP61avygcD98UmzA++DrnOuXbcNwu1gyfxr4arqFoazfY51s7yQ65oep8TO
T16g1bGoc5DzrLIvcju7psbdLk5yas33loLI+yQLnlu0Sy9skeURdFOsi5pDqfbq6nWY6uWmasd5
x7Edf2n7xDpZvarPY+fnB4veyftAhQvCmi68NCQa5yi1k1DkPEVPNgcd+8Xs8oHqYpdOw1isZw/s
EKg+OSZ8QNt5aAEVfGJRFLh7Od8nUqH7yst6efBCtlrEWuniojaYgvd5YEfIpqR+H4cMtc00D169
dQcbdNf3xvNgFfk2bx3Y3KDUyOPq2Ga3SEPd31VIH7hsaOVt6z5q7mfdh9QJeqI9aatKD8KyYBli
DsQNtyGlTotwnNMsU3o+26U+oE1EisWNgkZSHSKSX0wxfTFRmN3Cmsbnchgx9+aJHT7U9HQfpWea
Dalcy9OSevlXkU7Wl6Kxoz0ccF+tPTKNH3qF5TS2BveqFro9DcI20J8+LY1NJ080dWKmR1WHFI2j
4RiNur+HMyDptliyn0mnOePSUax7Bb5lhIsENsZNQCUqIDxccXltS0/sAV+nbWFizkt2h/6qKfsI
VcocNTfeVBQ7FcuFcKNBEyXTYyVK+7C51fA/1mryO/9MzvKIpLFuxHUn7PTB7115dkdo3QKK7uwV
qXMLwlVsIvbQWocUQ5IN9Kg8VUHcphCtK6IUxrtkMdY+qwakFJKbzrEM0uY9HaWNnHPOfoqyyV84
sZuEmI6IxCTY54MzcgUZnSQ8hVkyPfdEjh9GSu3Ivx+zh2kY8DpV+IDRzyPPoCQT5DcAyhQBHLnd
bCB2qm+jEuFBFJXHrIwkYLV0/kSfRFY1FtisETb8rhO9upPwr5NgaQhrmrpDFU/NAO3U1tbK76x5
rw0VvJN2293gafdZ+6LYc/2ftx3SxQMQUvt9JpKNWTZtsNyzQCGR+1Ibvn0b3HK4miv48uhHmwj3
QJnuIk7Q7JMGMsvSn2mQUpPq5TI5BcVE+zK5usdwGtRbFCjxI0oymm6xOFPYt0BNMV9VRFOCD12P
Te6gCdHRIXAbZ0cmUPwYOmn91DLYcbKgWkNY1uAtEQhP3G7JNpxf6iBZLa/s9PbPSTTuzyzjjr2Y
XK6BixKq6YI63kms0l9g9qvbuE7pY441tCtt5r5NNaoItqAK+ZFX1deODqwTiyFEPxfqVRKiIg4d
OErWVH+cCISAi0EuFyZhi8wXKBjLbRFNT60t8rsWwGmjcr+9hiUn0QO+bYfz0z4N3CwpJPR5FjsZ
vQbO1Debwi9VtPLbFEnmkIG0rGh2ropNzUFP53pjI3dT7nijRydNdqHT1Ff0nMzjtkxKniFNs6Sp
pnSbMm0/pPnS7xq/TO7irlrOBXPjtR7C8aqlj+Q4ykh9VUsxr+vcxYbjOtnaI+dwr9PUXhfCi7dR
Kqs1yoIZ4rJZ9s48JnsXHBl4d5xZmhUp1Uedw6quezvJEXRaTodSIogKWBIxZnsr98XRtAk6Wn/k
Dop5/ZRkWbPJbDU9lBHCsHRC45TEYO5uNYYHP1fT9RyM0oIlydW+ak10Hro0Bc73A/7hpNMzgVzc
eP043s917N2JQdGu4Liobrjk0Tqd59Z90sf2qRWuPlb5pC4MsXPreZn+6UGAltfShM5tNPs9cQKu
9p/zoey/SdumNFBn3W5UUXVm90bnLe2R+rLUQJLuiARd6AVnS30r585KUKW22TmfJ2/fakXBt+TU
nNzO+Vb4l4SjBBV/cBcWgl+c1zjzu5k7c2MPqjqC1/MEFZEX+StSssMHK2dm7aopqg7k1ywblZXm
gdsHOhAvT6ZtLqNlx51yRF1N+a+WtdjG5RydZFCO3xranmmPTvvdkkViQ0W6vF56nX4NEBSka21H
eqtiL+eMTcOnyYvx+neVetd578xr6XryRkZlMawHo+UZw2L9Il1THdwe0o/WYwdJG4aBVZ15DnTQ
0tzZo1/NW7pRnJvKHjk0A0dcmTRo975vDceeqWsEpon6W7yCyy1WBntDVPP0pLBRRes5LKMriKph
xeYrt3lQh4gsGhHgEqvz21osybBVGLujVU+IPgTIhHgGWqtGMz9ZvaHyBNp6TRFjhWLOrV/YA63b
EQTt2A1VeOcxQXzLbN2vNZLi+zAy9lZmcfDYayXGjd2G7prRwH+K6gyQNSn9/Fy3+ag3JO5IcGav
AmXULmqFxqIDe/HuOWG8hy77JQcpkvlFwiQMm4Xr3BqBYpYhTk7s3ZADZ49u6R5yMVXnQlvlvRqU
i2QLnViGjutcTJW99tgkLyQKm8hS2A/ISIoHWCn1M6lKeW5btbzlqLoRbU+L9wgOHiOdNvM2rkZ7
lbbz8sY0eeEJonELByG3Erh1oywRbwK/Djel6QjIYQ2fTAqFCnPrXNqS223VIpu1dEcr3ty7yw2t
pMmzYB+kU3Wos71yJ7MTWg+3mPmmOzKPlq3OJroEw7Zh7srBg/3UhFthQZHxVgZFG/RItW1eFjda
+AmbfJg/TEQlZ6vEl9lzH07g5WkPXA9D3m9E7M/MZKH6ospyvClIOwKbMshHK8n9GQoZKKhKlm06
5WV4yGrAOVwIRf4lSsTw5uDpuYqRjKYba2TFXgPX03Hol2NAEb0LVDjmkkbzmKl7XXJu8PwGatfb
oPjj1KVsLr5VnoOMTpizcJ1Abppa2nDiNAqtjQ6LO3eAwe09239K8wRBqG+GYaWR0+Dr68edG1/q
6q1+PHSjQMM2gOddZcCeNFLX0fQ85hYUWVE79pWtA+8GjDd+ZCSyHwqnp7OW98iUPbAmE5UkxFTn
HZLIxlf5K0BjynrVGXTb6GfR3nI4pzeQ/oUN9DO268bT8x7wz4gzWdRRsK0KP/gxXdgyhGLJ0Rm0
e4/TZaZXSghrYxvsiV9c44tol9qKUnXlOm5/BQGzgPHZruMnjwYjy3ellmnPDZpLtzNJ7FPDZIU9
4F5XvNjCl9MK1r1OnggA8puNyYUHmpvH5hodNQihFJeYTR5NSEVi8xWpFH1EpsoED3BuTHG5pXse
JhoHEYXQXrrGlOB7WyuxYnPlW/FcHhLN4ckVJnKCODnKGPUIPdc8qBvLE2BDY6x4HPOWYnW6XZLr
1kN89GC7qn6KW3CNTaDTCD5vRq60TusMjDEa0vZnmXWDtalSPWs+IGCFUzvB6KzcWcyUn5eBy1/X
Y4orJPVnsc7Tkgx0N1pGtXKyMn4C91Pjug2YyPe+NVXjCY4E4UgyjqV4rcsmPWgHLT9HsfmJMF4G
36oMwprgjYbOsaFUXrZ3qaAnGcQ2zXI0ZrQfFZOYtSPxK6fL2qmLBUxDcx7rdJAbtWjndkk6qo+B
XFUFEmach8nL/e+Ox2QAyTerW2qn+cUvc0SYe1VhVFHZTncs2g4G7hn5Rr5xATk3wTjMJyeOudtA
VO1CUszdNYITMPNJdh44QJbhN5KFUx9KKeJtwCyGIcAvuCCiZofmX/J81+kleYCxzvDVsNBOyOWS
/QTZ/aibudgNtkeBuNtM/U0bpJ1/AEyhxQvcWm9LadpvXTD37wCt3c7pYkmGPdCiSWB81r3IFSCR
Q8ef42Q0eCUIXRvhLRs9JAWSZh/I7KZQ0/RXKy/c6pCMFg9ppW6WmilIWUudrzonSffsbvRakMy3
N9kiX9Mxw8EEQflapXl+aZqPnOssbobXvuvzW5fH8yENsw7gL2zflxydRD2oZYeiRe1SNxPf2ASb
dE2A/7hFmp6fUh2OXMegZV5lRrrGMvbNu7Mk8Aa2gkBH/oCpnFHJz5wr2Yr5HQ+e9NaunpondJjp
zrQTdggEyw9aAuAGSRWeQG/MG6fBCD7qavYVfkn5yQi//W6iPD3nfo/OZiz92lnJ1B6/RkUgU05C
wr2yuhvQXOgZGG/AvvzecAdcHLqfJSJ3vUpJZwNnspszsEJ0QiMzlLuq1NZjXw1sVnHYmI0Xqy4B
rEgRCCxxs0XEE4AN+8tDV4zt1UyIzpsXBwlvsmzxOxnRh6tWOd2p6icXw5BugGJiyLNKDOeUG+hf
DmPXFoj3chTOQOJ9EobDWoZF/SaMdr77WZ2eGlFX36nEyd9ILOgOrZnMwYpjX2yG4uJC+j3D+Zmx
8uJG/IfpsamTWtTNPOwnqcUhQLN0GOQvuSFK/N+/xGcM6uXP//ESsRfZcRTocm+pyTp6Sy+3FsWt
f6BoP/sBPph1w2HAQjDKYp91YuDRcCG6ugmVRbS4fzCf/irm+w+e3eCDZ5eJlXt4HrtHgZzkQCBT
AH4gRPkQzMNILfSM16Vi9HlBwyAPiSXdB69p8+OShPY9EsH65Aa9vhKZGx5ZM162Lt2SQvTczdQe
VLP+5sxOfh8vWeBvXH+YgXIJQhcQ2flKjujaj2OAyOj3vw/3YgP+Tz/OB3twVHaRJyX8UxiVMeCu
4waY+Mc8RFFYLslPMeIxwCQV9+WGG052cKNm2pYl1gUSnCy9WbRhXp3SoXkH9w6fl9Jn5Q/tBIaX
YWhB3Itc+hpvkvNtFCHt87EqHoOerYgWqGKfKrfy12yI5fdwgVHaQDWnt9U05D/yviipHMTTgKwn
+EMF0mdr5INLefKqvh1D9HWuu4g7xNT2Nzrv4q9ETrTiD/bhT+y7H5sqYtFMno8ulF+6O71xdFY/
lBZYI2YP4XJNNNMfVuNnL/Qh2ICQCX4/leyPbhyYLWi+2HhzV+7SwJ1uG7dI/t/COvyP+QVJWZtJ
kM5ROVaxbxH2P1huUT9Il3NFGj/ZytrRj79fk5dv+h+WpP9hG6LqZQxbbx6ONWIh4qUvCf3zQBVA
xNBeMYD4qFd//1KfLAb/8uf/2I6S0rGYpLLumOpaY29LzHAPK2w9h1IVT79/jU+2PP/DlkfCmdd6
U2OORZE2X4zneOvZ+Prw++/+oTHvf6VMoRv59x+hnaMykxDoxzbiXhYWHN9mEN/m0Ip29ixxfbQF
gkgu/Wd3kjbi7jjd1jUDoyT+7OjZsrg3PvCicSfuKNw1Vqmy0y2W8OwwZ4T//OGNfrLT+B82zhH9
ChBW5h1z5HG0lYZL/+bIqrTWWlThUxln8yYKa67ffneB4LwuBL6toxN0ONT+H97Ff87GdD/2YlRZ
4KqMcL9jWIvC7DuMfdVaO2o6NdnglljiR3EvLM99zsuLVM/TifWElN16YnAPf4woKg+II0jbCXsZ
ZWvdOAPGAaubt1Ja/YsRCeJxQijmL79/x58t0Q/7VbZUujFeynlT9Q4YAFLER8mcgQ6ui//0qXyS
q+F9iJ8CxE7DmQZzSOrOP+WU810M9NXJKXV2VeZV/jVCrL0goG2iF8yU8W1hYExEUi3bFuXlF/Ki
kZ4nmYcwaaoRoi2xB+wvS9UeMh9xyR9W0SefxsfejqypyTHz2Rt8Ak5O5PVe90qz8834EX//eX+y
pXoftrrUKmqC0gzP08jtNMuc4BpdTf/ayEvKlpP/KeXhs5/kwy6HGoaBdCqGI36EHslwtbzE7qIK
Vtyc/WHa+uxnubz2P7Y31JxoIzI+LRMlhwBR7Sa0XeyhpgMdNX8qYvts8XzY4EYnd6J66NivbeFQ
YtzhjOwbnd+nMyrOonYvFkQkDGWKc/IPK/aTx9j7sOuReO+2STUMx8yexJcAuI+LJEkVVHmVmM4z
23n1bANAa+ejfROKARD79+vjs5/W+ffPNCpLDJRJOhwJ6QDrdmWGhCDoAWD0nLNvEpckv2DFgtPL
M9Td29+/rH35/v/hVPQ+DmoIRV0IBSSZRELNkZufh3KGOoeNB47QnSyop1b6HJsMjG5EK+jhRdwX
VcWkZdr+T7G/nyX//GqB+8eiKnKEUR1a02OojHv2uywAawxsO1v5KihgmKpyk8NtrysHbSyzZInA
HI2E9aeh57OwPPlht+JOClhcKXPEo+O8hDFMzAaeB6W7LTS2dwK8z5GW8meYkLwE+l5OzwBUNsW5
UY3IIxu5PdnEbGGD7bgf/GFlfDK3/F/NJK5lRYYg2GPB0fkSd2O+WfDDrFVtrI2MlcYAGek/PNqf
PAAfm0qsWqWNKuzlmOVCnpvIcdc2au6Tp5JLSR4yrz5O813VUq2QogL7w+74q+ngPyzDj0Uj2dCh
5TY+336E/G66rr/mClE+Oip110nQemZdo9rblo0JDq4aSHxolvDVwx1xhaSu2seZHW84VKuTBZL0
UGC22lpo7r8lY2XT+jEVp7In22UB5Qy26GKK50ml0/MMJvF8mau5IgdefVuJermblqDeYtKM90jm
8uu5TyrE1jqOSW73R7QSeLp9HOUndxy866yIo90fHsdPtgH5YWutBe5RacxybE1cvcUJXE9pOQ69
rWLxrJUkI+jVQ0S7bewSZZkanHfp5gojLySp0weIT3vXC/cRakqQHZIbpoo4nnXUWNa3we77ze/f
6CdHwKVM959HQFw6OIc4f49Wbd9nU/hEPMWuceWmR4z0h4X/yVEmP2zGnYm7CQ4U48pUBIel7+wb
1FDlMbhAX7//MT57iQ+7brIEqd+EnX1AqNjvwsBqd3g48EANvfnDJ/XZS3zYYNmsCS+qNekr+TDt
o06ZLWGs0U4n5d8Nhv+j0ucvdcn/PrY5/1v/8/69vjQmdx//0v+Plc+X5Kz/3X97qZT+t8rnY/Wz
rt4/dj5f/s3fnc/S/pfl2AGV254FZ3dBW/7ufPb+5VjSoYQ7kJbjykujy9+dz96//NAiKjWMZIAq
wPP4R393Pgvb+hfpEmh3+F5A4Q771P+g8/nX6//j1EUDyrMbRL7tBWFgB/bHkMTK4Okb+n7a1Ukb
E/LdkyWIzfi6nkT+91fka6ziTiznzMmrO+TQ4tSPC1Aw/1XqxT0UGteHkHG4ydoI+44kGg+RyHwn
osk/k8FwE3kCDddif28z1LKJM88P+ZASxxHb+qsdeT8yvutPqNB11IVIa0USbaaka38O0fCXa/fe
ix3nP9D+3+fVbO7dnIB2gT79jDBuOQMRRLuudKd7J6Fe1coa/6uXpM9F0OcI/utYb53Yms6FT3iD
djv7TM+c/djn5iFfRorpJS1GVLfZ52X0rUfY1AdvRiod96GJCfcqXip3rDeqzxJyloy+D1Gj3v/6
s6Z2/orc1DpHaM1SaaWPM/7Kx8SGvGjcpMRZnxPDAChG3mwuUflfvkKNqP77q//zZ//9VeKB7DWI
pSZvmHe5iebXKnvLpBN99RYsmL/+GKT7Cu9U5J8SYl4UPoFrUQuLWga+moX791e//mxGdLyK1BBd
Fd5dlJn8sXOH8gtGPKw+UPTnX//ZlZbeqV7WWzuq1pw25rlSyJ1Hu05ef30lRl98+8dX+fQc9N+U
M3a3yeX/XJrD/ouw81puG9u26BehCjm8MgcxiJQsyS8oWWojY2/k8PV3AOrbPu1TdfzQKAK03DIJ
7LDWnGNe6kLpliqE4vV8LXX/RJ6dlxq/ZmfXdkF3e5rKjpOWt6260xj3H2u0plDCLML2sLda0z7T
n+locrtbuq7h1Wz0Sr+Auk62JpAa6GpGJBFpxK8I8aqLYtEHkorZr1KkTfBupm+nkLMiT4SYVoI+
PjZaw9WvL94iknUCWnxoVix3lp6Jc6Ar8iG21GVCd+ZCoT44DGDOrNbz0MA7mb+wiFhdd/KpSuLx
ltapde/p0y+xuQ+7eDrNy2iVdE626VOjmuRR4kX2gb3MCaM/RNOp1qU3p+rcq90X9v0/Rqfr1yf1
n+nic5T8bw+8oxq6bpkOGE4iWX/7BFWW0pBrgm7jRWa0y1Ao9LYfvKHdNdZgvewFWnHjGNTyOWHv
f8z6rMLgWqYrO+sFDRmlOnaFXh3r6RVIbHYm1B6W8xsuhnhvaVHvUBu3JZgQAl+WROWrfMpMc3gN
eknaQcuqJrIS5ZR7RrPiFtPeutLeFWlJhwzZ7WM04CyrmKhuLIPlWpjeLUiQ4o00rg6hlf39ar7W
T9fi6VrQa3BMEhOzIk30s6DUtiItuXwZsvqlsxL/u+IUD/um9zGc5FayasqgO/VsNmCF6fGqGe3s
4/bb22pbZ2sExfSApbQQUbnVPvai4MytXqxrOXZPqWaOCy0nOKsQBmqz6IrtcHhrHGvL7tCkz2GC
hUHQcCONo91UaW/tGgEF3VCqG50v4LNZWG3m0/kwqeqqeDiYaZuVZHhq7gP9BP050hdABtHCBK2/
l1ncHogq8Vam86NGOJOcEsbdtahM+eTH36lmh0clCvWrEX/ooIv+ikztryZPshcwOQyDbphdZRJb
26AE2QYfR92h00ZgOo2Io4Yo2vZa+UhtJl1blfGZNqZzcU33Z5t2w2tZUXvj9lpEUefuO8x5+0HX
/EPeGe1eMSte6ZGBHpE2kStq6257yqsaJNEPNaOtiJzGu+JiaXc2wBwiJr1T4IFSiqaDgdr84lLG
OkzX57P5upD7fHTSldNKJpMgYfDSqv4JWONwFUVWXxQlxHxEx89pO2s9/55qqADKwcAIdS0dd35a
PNZ+Ybzopsz2hpurIH05RcS19OEAbWk4TptK+NCQKaJ21zSwOeZfLfYqMJlYJJdx7WRnCt79Pj0I
7ENLfUCki9BvJYdEfSo9f1iwP0CMADV+EZgjoMTpkBIr/2D1EPP/9zM9b4l+DYrM4eiTMPCAMjcp
YGn/tW0c8VZrrdJvukxDneC7yYRcuUM5745maP90UaB1fmZ/+nn0Qxtz9bkLlGwju244VNV6nrE0
zdv1rR5e5kksrYqf49gxniV2/liadnj3pZ+hpkH8aDThHf/aCiSUfTbY/q7ceNqRoZp5ZELQr8Ic
+qsOR+bqeF51rdWj72baA7HnYi2GnDB7w8Ru6+Q4oqGmAfSymKLrRmeAVcP86nxK01YuX6+x/P5h
azOHdf3r87Jd1zRUFjumavEr/FZ5dJoKQIks9a3KVmxh6vIloazxI2marxfTFfQl6FaLoj//834Z
VS99iccqdgIcITXgFSB8WX8aO0FxGlmqs4qNim1c2v1V4zb5aLX0WY/V6nlgn1d2mt3ewIU+lVgo
vicAiJamVZl/2EjgUP9XIcVhR8zn52mWZliG6jjub1sK3HGjhj5AO4g+DC+JtBuQTdJbOyUq+0RR
jeREDfS59hSa6koaLkWhD9+BYQDlLxv1OiTdlsdGcINkzbUx8F1nqJY//PIjUytQgbXm7oYsGq4o
usUhL73vyK2GqzEdqprtkkPsZLhigbj0EejGIstfgraGXOdJbW9lzQmB02SvqxEMlq62Ku3yMwbX
5oGVOER9LR5RlqsLnnBlF5Zat40LbdnbwsMsM4wrMRh3/CflrZ+wsE5vNMi4PPmWDEm0Av/aURY0
45Wc0IM9m/FlmqUv5qTeLkb/J8pSC+6336zRqno7zS0ImsSivaDqBHgGd+7jMEC5GdPmQqT8Xo42
hfLBYl+PImjdBYIPi+vDsMF4bX6UoTwjRqo/kzw/V0aNS4qe/qIqQ5ZyCVQ9fDuOCwWzgfugeZco
srtVUpXRD7ecCJ+q8uaYWgaSUu32rtLiyEtZ1NYl1qIG7/gpkuO4/1pMWmEi917dxGiy1BIBdFhn
G1X9qPUoE8tCbz9FFf2phcpg8q87yrU908KK68K/0VWDZ+a3fXBXaymNUxfA6zwl9U0RPSi18+m4
GO60sPZWgPdMSFToZ1AckrUzrYRDTXsorapI1jbKEKK7EqJt0RZYuWo8F6Dgvk71MjeeyQZpFkmO
02ypBgRj96YzgDMLjGf6NtoOVQqKlT56LGKol2E8Zh92G2E1JOFXivc8NXHD+rZ+qRTFfZAdayzk
SsMt6+vJJxMk6FU79akKgyc1UsMfo42hwmgErFj/aVDceF1nuv6Myqrc4uY6+XZWvClGRC2yNtWH
MrOdVST9CK4qmF5PQar+NefqVrppYze7NlGfXYN+ssz7cbMcUazsPMzRi3lYzJIWDFZS/wzg0118
1GmN5TT3ErjDMtGEs51PJzrUQ5vZ37/O/Ly9G+HwjbYdrit4QVtzzNonM5NyNTShubWn0ziG/lda
mb+c39VV/Ed6TkShxB631OzavhAM4ewL2dOTLgN/V0FkWjSG3T7kTogMbPqUG6/uHsSki5pPZW3s
2jIbDuRuBSeJjGwhrV5ssrDQD3ambKxpEnCLxjx19jDd0uiXRpels6aJGw7R/pnl534e6IKOlDbd
cIuDo+j7P0x902r111DOnWmphqvbjuVMmwLj96aGYWdqROerO4ZkeYvcP7LOdl/cSXYrh1fVaatd
gv/XcPj+F04dhidhHtgmVQ+O1xKDmEBMFCZ8yb5wk/uoUlYTlUjvAYPQ1yuROPgM8vxUWvoE+oVP
qzmlQPxKIFhXxd3Sn3aDNcqfAzMLjbVph1h2brYmDkhZFaKqOIXQOlTJXS9MZad6fvDYagooyGlF
hGfyrQDpfM8M29wHVRVs5PMfPqd/l25ZItieZrquzsOiqxZYk3/vm2pHVomJGBqRnzOZCxrUvRWG
R6Mfo49gbUwrGAloZ2X2yXiqKrM5+aC8lgNb+Dgma1kxTvMiNKzFJ76qYWdLG8Lu16Ynd7mXikFd
KYEhb/OrHCfMTelYYM2vcrV+/9qJOyUuXCxPmK6hAnYrI/4r1LN+pbIMeTTSAR+zNFep1UHPhIrx
mtnyCIrfv/GMK1ehGxhQZPRaDYG3jZjmsQzpKNq7bFikCQ/y//7gZkXDrxuMD86hyML60LSokJje
79ulOPMC7r0yQp7XKNt5rLLa3F2YKmpcSFjD0ZyXq0IrVyomldV8qowFFRGWiJhzDHmV1ZM33SQF
RuO91IEOL83ecjZlw3K37cctrRdWWIpzbMCbb4ZAVZ/RhK6GaaldJ8ZPktpsqDB+d/EEHO4+Gqpv
aUR7pAv64VMlgnSoQgRcpNAe9P28KClztzvNh7izX/PRbDZZ3DQrOA/FqnPt4ewhjDs7rS/1hVDV
E6E85WGAl3xSbbSTPTyilYfZGLIxHnZNdVDmNZB5lmkOtyAbP6K8837ShroOupG9C31CzqRW9E1I
GVH2kN2jaZnZxgAPejLKADsHmKLd//5+3Gnq+ff3o2qeoxk2Dl/bxnXx242tDFGsaTgGvqamPDTY
cHB/P2tSPcZeMVylZTWIveW96MvsUjaRN5VuWPxnIdA+tVnXVtedQnjnp/lV6XX1olT7+NA3r4Nq
lk9txV3nBq8KULxtFisWdg8BiCdIxo1ap68qJs99NlrirFRZ+mDo3an1/VX1tcwbjPU+RHmJh6LG
yI7olh1MBRmskG8YZY4NPLiLElv2Pm6pz5qVKG6BojiLqjDReiPzy2NAELbM25UrRf3197ajfZGm
lzx1JlJT4pH0YzdY3qNAgFhbVfRkJ1b0VDjFRxOWcKzq0ao21uAbG/ZkzVYBDQmjha2PNBPM0nGn
P7QCkylKz2LveFW+ifXJV19qLOpTfO0AMwUiX6c+OAU7u7lspPRueYtb9nOJkz2FgVb9Yak+13P+
/fXqlu3CSqTR5ur6HLn2H/UerdXUDodcso20qnjI8qF/cGyn/3qVE6V2wOeA7v3/L0moEOCGg2yZ
gPU8YV3Cfjx9D6MZ/Exdw77Y/icyRzT+jUHQix4Nk+oxpzTWtPvSbN9tUzgnPw/sU7soYQCcUL6B
KZ2ujmj44aPjvO7QL1/YT3l2cjGnylesd9XFsh+VSFr7KpA1zlnPUJfzy0wKmOvUOleGqj+kY2+8
C59QPlCrn37CBnVIUVWETmQgzs3bQ+HlytlLcS42imJ/jwJsCXrsfY7h8OkAgVrkTTyuIIXax54b
dVvl6S3LFPuIssM+gtsqy4UtzQ5zrajWWNmGnata2kJ0Q/nY+h4FTDzuX9fU+hpKtXrPJVZS0bnh
a+TDfa4jKe5EP6AEzb3gEonaZJCiCxvmjnkYB+H9YdsyB0/8+5s2GGotz0Nr7znm7w8yVUxF95MW
/7/UdAgoRDgLljb7uHHe46naNh/m63FFVe8b69GbUpvGS9MHwb53W5OYVm5owW20KDw8VNP3ThcO
ZrOhvHgB9ZtgigPUnODrOpD6c+QlyYFlkHYuxgmakOjqOSsEsMskKDfzG/O1+V0L9BYYkVvZjure
UanyBYG7Ms2cEdVK5Rk311QMEAd4+/6NbdUnqM7wh4EZHe5Apz1i7npCT56vM1xKdjrk15Fdw9eh
G/MdgiD9KRlarI/e6G7m9ZOlHTuzSVZd2btbdSoamY4FeT9X/M18GpsWXTD6xoQXNfvGiqIfsmmB
+SsxoGPc0ucyqerJBD384UvT7P/eGehUruhwmI5p8t9vvSWjC01g3cRKKO7Q7dU+Mo84gYEYhf0p
cnuxRC1sblrA0LdRsZOVawR/n6pEkB6CYeIVUwqI6+p5nlw5ycqges6+6ZVSnWLMn0w7Ax61+NUx
m2Jb1jxIGzd0N71ZFzcjEVfXydRHdNPZvREhXJk+edLwCEJLMlF1ttZZpSCwgkXXPbOmYXzIiQrx
Om/lMcniTMnKZai7425MY/9Izje4fNn02MbCaNXllXY3ple9kstlabcwwDv7mxSG/VmrxaFKZf4G
VdBivB6+9gdTOwgGKLLoafMw7yB81X8ZcJBMWMHqMRnGgM3zJ+hn+9KRfwouwkBWr9ts7HjAgpPX
aBuJyexhHlgU3z2kY9Ae57FmHnzmVxQrD7rRZiC3WGa+6XZ90hkuV9CADMQwBTN2N30Tw3RImfVO
CY5q0iCCQ2Jn6dqc6uJzKXs+BNH0Dw6dR7yHIOr/+aGvH+/QsS10f4ROnYbhplPCA1u68gS6Ib4l
LsZEX2vGFWjlBixSjW0GLA1uB2ylvRF0d8dL0mXPovMBs3D6CqtZD+LsOPZZ/sCKx1+02KxOWV6r
COPFE7ko5lvQK8BCySXaC8hIkO37fpn4o3+cD6PqC8yrJj7lf641ydhgm9V1e1smg7Kdx7zBG7SN
WZF6ZTa2tSn1msgLoZj3vrNOXa/pZ9YG1r2yW2tJlsOiw9h2ijJN29L2SE7UuujWp5uil8mzhotB
TF9+XtLFtxH0/e8VzW8ChGmzrXtsjhxVdej0gT7494pmgE3MVdU8FPAwNbCaz5bREQGjZc16fkQa
qDkbRccnN58GCcg0LQVsXTtH4bm7TlPIEP7nFFc87ANdXeRgplbw5pxTOB3mV4MOg7sqtP7UgkKY
LmPG/dlgvFvYY5rciHcFnmrGj9Kz4tt8MHvd2JBuG67mU0XGyh8S2+Z0v9/mAtcw5tao4UyT/78/
gpLCVanj/dpm0ObOTWGEdwhVxiZVU8DP8/o5VqPvQW5gPp3q1aUnP5r2SU4TXDdNcJj3IAcZrbEh
kZY2lWmeWGZ1Bx/561KxSCupfN06Qs7XFzG1mEda8PXeH+SiU9l+9N0oXhJPEPiVD3LPuCpf6Mp9
70qpXqxOozspGdciPFU3D2YjpYug3s+n82GogZSLrL06WVrD8PJASeJbO82HgbrWaSvcDkJLEp3n
JtGIcwS2rW9taFOlNyjh2dZxiGMJeid9LmvYUj3BNYruZBccgnJjj7jvLGbNFx3iPMnOojrbU4uq
DXpxLgz1WuYCStp0Nl+HE8/6DVvnNq88+wqfYz3f9PNzQJbW9ygX2Q7ll6dtKiNbVmyNb0lhv7MS
zs9fVQHDePdG6rX4jF/VHwwL5rtXdtyHo9IfwsLpb1ie/vQ8uL9lDdL0Mw3DYrVk64anuf/V9Kvq
fmA4weBW2Yq11vrCe8p9z900tHfWamp4T5FTeXuemxRsPO9qWTGQVeG/z2+ysrQfiyb5+sn5D1Qk
To1DmG0srfFX86WRHcLASuH89TMM3xDLK+8wv4kDkZqd5VIynv53v/7v87s1HZu9SbEXnxBln7Fr
vGUok+6GaGTotfw+H0o7aVatkjmb+TTuGXvjQO5SNRRff0Jv3GQp2eN8/RRasPEhKf3XX39HN8Fe
I73MjhRPxd0JuvhQJsBp5z/Sw58rG9INwITeI50kxbkOZ8Ll2hcqdYx8DHOxbKR51+zRXrldZK7b
TNF2Vuw5Rzxw+s6YXvXTNeZF96iWBtW3Nt7btebbB83w0isFbRswiaUt5yczbHRl0eIi2mlYXvGK
wq6TvtpihIJYB/ys1PdzF7HQvMe2jVmi2E1/ov0IiCCK4003neKRpF0olFeze8fZ173jyjJWAZPh
klL9cBCF843mYHVUtZh6ylSlrXAfkXYeoNX/DiPDX6jQ9o5Ab3aFnWurjDL4S6V0z4Mm/L9UApab
Vgw/oKJSEKZIuRA+yi7FMkyKECnJViWpC4DxmCBBEont/NRkNeGKga/5kCF13CGB+XNMvUODkPq7
2kK8dFI/uQUqAoRyIJoizXIFrNPBdXC5bksfWnnlh0jSnepbbnd4RtSGKkk+uUf+eaW03X9d+/Vu
TshYU4n6aajzHBc1f7TLsbe2cNs2th0dK7tKVmLqr6ZTcBmPKqW8wvLO1dwWZL9ircu+3301xbW4
41YWebrrE0HwF/bqx7EL21M6YjGd18xgoqBo2farcFysY1MlrU7dvUI4SwiOrNh/NWwE6H1KShlk
I6t4EEZRvBjBPUCo/6oqwXsciqcSGvqmiXUNFoJa32Qh6hvxVK98vjDnpkvmSI0p1PaVS7+l6CQ7
5GBQ9iPCTu4H9t15L5U9Urt6GQ/lp0g0YDyiI9ZI6Bm0zSCyLr9eESbjrGocxQfITUycDXAhOEXG
oXDypT/1m0CGqQ+iKijbpgYU/H+u4VlEQ6K+V21lbEfm5rcCComFIyOLPW9fTwPpPJrGAW0UAU58
QkIcy2gYjvOrXwf42f1eceuvP/Hrug1CIFMesKrrqNQsKKVTQXI+IGxUV+3IvOSC1z1DdFlZwPke
5xktbHGMB6NNe7LP5csiAEX2MqKTvNRCfMwSAq+Jw30Yqf2qGFJw+z7QPyNVJTRat1r08VC80ZWA
KGGyZBwrt35JkPTN16XwXVJfoDxNHxnrVOot1dN8kvYvgQXHrwnkVYnb6jFW+mEr8G4vfz2GBskf
X9cSolJ2SqQUTGJUU2gfTirZgubj9IQDPnhrvYzWbazV2QL+SrIFuJt+c7zocdRk+iZJJbNAhdJX
4XEcS4o3Tab01waEC0g/3Nbz2XSQg2Cp5gUfbdOi3VB8mjvsbyAtfbXCLbPdss3Tbkpu/xyNIfqB
vI68Nz9WHlMyG46YylNU797y616OlRHzYdEcoYsZLxh/6FcUwxP7g+qq+WBzyTc+I/MoVk2WQa5P
ijcZ1yXBXYpFA4CPV+rqoSN9/KmvVCISlHuXkTgHKZfdhVI+hcIbbwpxtPcu6fiXADLksVH31XTL
izD6+zGYn4C0t1+SRq6EhVYAuti0SPd8SnWFfWD/QqEB90stpHPKs0puqL6Gq8SEtDX3UQciDZW6
hMWSjd+VpgVDbtGhsVD27DqstAs7kdYmKxy6rRhQV/B5wYR5xjbJivbn9CKM7K8XSvj3i/mtsFNW
IJEXZfdhtrSysbj0p7nWmDSJs09bCol+mZWTb4qm+FwwrBqP0VVvEU7lTr0KoXrtrVQxXuIsvDRl
6D7StfFvsBkORQxLqrDd81wqHZJMHoYe6ZmJIeNKAWJTGnhgx6n2Hg2hOHsEPBy+bigzEpBTWc/n
Xu4gR4N1Vk4Lehsu0z1TdmWhILAxYBU2ekzPUQSQYXvinzoIzEVpXTUHTPzX+NhqogLEp2AZ4fle
aAbDT1zG0Z3JEtTpWL95ms4jNr9rqcQZG5ltFj8UU0MiNg1pdplO+C1aUvN4Nx/8hkiMLjaSVe/0
79LQvYtuld5F4jE40mx6+Dr75zp8N2+VKn6JcVjfzJ+Yyh5rw5qlpNTJB+jpZEP6IBbPaINtoC15
um3GddVI2tlBb55FysaomU/FxF7PE3s1v5u5Y0zSor21BGCQ+d/W0zFCcwz3uidgzMO9um/1pgI7
CpzKqVgpdv5f3UgnoNDs6pkUlNc0Lo19BLd/viNtc0z3bY10b94UoAtodP9r05DXtFx6z2GusUKY
RnSayrUoFW2ZyfGgNs2nyYaSZCeLkprHnNJP2/A4pyg9wEVDjxEkpbOJsr7h15uq0pR4jR5sSFX0
tFlJgLWoeaz1UNWfm+mU6ARYOG2qXOLWvcx/Yr40L2Kd1Pj7B+wIlls1d+VnlUslE2VhYQk/0+8c
ccCO1M9ZZ9RDT2mps2tkfIyBUCTDQwnhYREo+viUCZVFVyJPpSdQC+qGru7mpUNBReIU+NeWXe6q
bk3qfAmdrL30avngD6YFJmIo3lMKvKYrFzkA9mXaV4JxuGhtVqYWfvHUPI/hOPEZjeCSaUjgEzrA
tOH6je6W1oMCqr3SJJLsJPFXkA2aw8Tgw3JvDTARct98qUS5B2ZTPM7t1OnM6FOC2IzC2peWiE+2
S8qGVVvlSmKsXLNNZ0RtyfzcoDJYyDy2122cansXNv3drMzXquujH60Fx6a3FecaaMQaaGzUk7pI
11QkvZci6i9A1+gQi+yqqZ53dvzyZ1nZBeTnstyjqJJPvRt8q+dq1YCCqpFlc+3p5a/GMJTbmgRB
PojwnGlVfp1LtHVe0hkbKWRKq9rPf31nAphzYhXpFWpSyZL3Cor1JRwyKsYhKYLd1EFJYjqheWV2
R6iHDqFwgqk+MokkEmr7iaVtWTkB3RNw9wfhjtW73wwOGqVCv0uAOutEqXsgRqOymIc8bZZ7oDKl
JgcdiHbDlNkXmfa703RLp9Ltz/l6LzC452HkMDHb9caENLv3vMx+VEe3WVCwYVnXP83/tPmgsDq/
RqF3apVCO7LzthdlMioPUaq3C+JjjMeB7hCrZz/hUx6upsfWq0rgAoJyDWnO94DW7ZRTM6vGQ6Jk
NHaSMLm1VQ+Jqya+yK3K1ZfE0RzX86I8TGJxUdHkzFM2cuUa8SQ5ql+LcjPSsBNXFg6EkFuvA6Sz
zKIaUNssDnIj7zSLg+ypHTzUElDQQIdA6TUGEaXZWwrSL6VEyl4QlLZlFrXu4UD8B0ixnV/Wl7mM
Rp1ybVPu/l7h+11WFgmBVhtdxwKPeE/5+cjDVu8pAP39arQGkBilLbajJ3/MtzXJnOm58HtcCkqJ
KM1LLqWjjJeeDhQazknUKdlVnOKgDu4lZ1YklbPAM8DoQrNDuL28/PaKAIIlYGh/S8cEP5Cfk1Gb
V8zIWQBSPJW6tp2bfQg14pM044vnG9/mG07VSfFrwIOQm9d6zyLwV0JHlRtE3c/phTDD/meQDFyh
dN01bkmQzaDtNIOAqvnfQ3Pi7OqpudRCvGBmU9W32irkYiDL4/rVeq38ZBL/CcCKqdp/1NpSSi3+
jPDNLn2kB1e9tFJGA3fYFLnuPlMW/1YBx19QNHfbmxMTfdmqMO7svHkqQmN4ZWoNt4HWkdIbmOEu
L7Pc3ROwtjCK7GnUiK6K4vrvw9gZwzku6vOYxPlhvh788+aAmvCQa+/UarfzCtaUYGfMCgi/FhTn
udts1D17cN3obk1C3wkJEEXJSWzaVJOAVzjNcl4I1KN7CmJ+p0CULCKnouR8UJ2RcJC4QeeTVO+z
pkRFcHweSLBkk5RgYqNvP9SHYlKv5RCxj6GjfxBoSr5GIdzTWOIl0h3guLNS0Cp6Y6GVQA/6saJa
aOfmM7uJJQgn5I5KqaKgMG660XzMurT5EJZqcXaQeqfTINXRHPtbGwZmAo2ww2bbT0V30VNbP8Kv
57lV/GrZEMC4lFj/N47pWrvWN8KHMs3ahacr1V6N0jMl4b//mZlEekLLYNjYKtFAdKHHS0zM0TFR
8Bfp2fAtVAU1Spg0V62815PszGp0bZmkTnv2MjFsVAzA60a/115enbtMatdm1PLHwQtO892aFYWL
4LRS1uAxAmCWUYwUxPikvemeyoFiV1QsZGjnr73W6Ueo3x1pf776GKf2I4ySYF22sv1qb1LnJk3J
mfRxYJUPDWu01Tw4zAcJ/kqBSbAVtgv3dBIJ4ev+lvme9aDS6yOmD2afMS14wVv5Cwn3dNNI40HP
iLvrkgRJBfjCIlcQK+YNsxYL2kXe2Rcz+eE1ZAK6oDjXkXfz2lHcXFJfbJYCdS7ukeY91GJ47B2p
Y4smTrWvxlvvwPRtCeQps+JYCZVbI2j2SJKJ3saNuzY65qSmR9/bPQBPIS8yohHfSe3Q9wDAa0C3
JT3xjR+TQUH2ySL2dBv2LRoRn984UbkD9JrHm7AmAGRxDyVOa8BvXUaKwCsnLuHZhuyrEn2HYs/a
6B4eiLoZTLK6kl3Tuwgj+L889An/X2IYNp473lXiv7WwAE6Brmr0VXOXdsSlJbXyognvMUlzyCB9
4qxhQdHbDfCwWKq1aQa6/6G3Y+MV02SJg0UQkdFjE/UKZ5KtUzjcAV5j3crqB0Rq+oYtxqHD8LG3
SlJJZQ40kjTbJWDZxzAB8l4LCoUgychC9Nhp8zA/ZSOwpEBUP0TToR793ujf0Q/mMib8Nu+X0nQe
xqaNSMg2ENa6LahYk7K07QvC1pzvaIJ3dHNeps+LprRPnrdHX0sFjp9RbbFYmLG0YZFUUcfYOz4/
aibOo1WmJ1NtyF20hieQt3LtiXKaeD4KjRhlo3mQdv5h58zgo5uybO7hpzn5TrjlgXyK725pnxG9
kGlLfGxHDJWhZAcMiCOQ4u6dshmR5LCCq4zoisEaWagNtPoqK0CuODhXqgEfXZ2/iMi5FhVZbC5T
laGl+jrRS7CQTtstUDJdvVI5pJWnnGQ77AOKJCyeNXVJZMNLy0Z5WQD4U2X2lyV51DvDWGm2+QOE
6D0KoX1q9ISIunlSxkyuTHf6pQx7Q81Yh6af0yFIo3sutSVC7G/0kyADi4jANJ/4dSmuAPy0fUGt
n7ksBhDP5p/4ChaaoAe9peOj8aCnRLijqZEt7pb3FH7iuWFIqyL2TTAFV60LCLNRfAOQwsmvBnZD
ICQ7zXzO2xLOXWk4y96F1YW5UZ8YSXBdRPhmKab5MFH3stBZ0KfM+FJ9nl0t+pCi2JUkZB59GWXr
VAsPelgB+0RGxZxtrhmOX8pufAMWh4iLQCUKTsrajBKsRgKMu8vfCfqu+W6kiLlCSgRtZJGkXLYX
zWIhUNfRLYdScnKr+NVX8o06uMMSKAT4y2KqIn74LfCkMYK+i2gQqab2Sg/zoRnLv1jJtFtSQB5N
u+Uf4lD70o3wo5LQ+hvXAE4msnHVyao51Ll1JOoIdl1ZH5qB4qM+iSLGNFynjuItdfsB+h0fORFh
WjHKJWugq1W3/jmym7OL2mIRWuKxUMkwokIKRbwbP+ta/azpY/CxZwHJWuM+KPR3oNmroO/q62Ar
0SqDdLcRDTxUNfnGwHzRBnqlTkSpI3PXbtOxghH+d2A42BbQ5iwIYRu5l9OAHD6SQjs1YitiT7n1
w1qt4xeC8Cg11QYLWmsby/LiOOmjoulvYHp8toPRtyZhCS2IaSfxuHY2cTaQlT4Yz45IQWJG8dYm
54aVrUKUAy7uzM6fg2hMdr29EkL3Fi52r+1Yym+5ZG9CEu4yUILPDFIXG9nN7CbIUBXyX1NaKtjp
/BXh2MVs4DXZPButUVbrkEjiVMdMQuNvK3F8EvD3WvvOelTg+4z075eChlbmUWhyGnZXo50eBe6U
jdor8cKK+D2cvlyreXTx6uo11YpqRdTjuYCQvZxENdr47IKaC4u/IH4DnI8AKSdhBUhIELUQGNFq
rK5haL3zyZaJFN/G0X8oMGU7mMnWKqkFS7u+g3e78102B/v/CDuz5UiRbdt+EWaA4zSvEEQfUqhv
XjClMpO+7/n6Owgd23VPPezzIlNEVWYqELj7WmvOMaPAwBwMNsAc8q9O07lOw64mBXXIooeRf6Cf
tIcydLQHKEIHFYid33bRB0zfEeyl+GDGbxPkFrx3oVXtqghsGkavaYPZdSPkoF7qxtmYsHRJZ110
dwp700X6HW4QppRuYdNFULD9bJRYjN6s2gDYYrkHeO2lpb2dtUV17ZXDGJjLKcUFgftjfEqNSwNR
eOsE2quokD/mlFMbQXqr18+A3sEWbusIjngR9vE98WCnjCzrEavFxtAXJiH1tTIC3Z9D4mQypbVc
THrcfs3fhXinJaORPwx74GZuOkTlRprmxWz7B0Lm9ok20x8tzfdAWgMt2C9NKQq/GsG2Y7FhUmNQ
3Y7Ks57o72oVkaiwENKgYWVxGicFk249a0s9uCPhDRwIxmM/cBqfKcKHeh7O1moSFv34ESFIniVp
vhSWcOl1GlFlUD0FgRvYs74lqQdlPxKRwDGcszlmfyY9fCxUY/SZSBhupg6aO7Zi2dSInAGq1o/p
OPiEMFxt6hUWIH5bafugdJq6sbsyu7Q54xHZYrxrK30zzDDiu0T5NuXymC/6dVSr1EPy+torRX68
o6X6XRbiGlhMtJDobHIHrY7QuHcMUgXnU0Qcyms8tjs8lRHdC34wc7EVYrwm85LIj1BXT03dZ74p
qZUnfQXG12ebkONFs7ykoJYbpcomOBEF3RV3qlZvo0Sf91xL1lceIqdNznbJ814hDHIlVN+NJW0Y
h4gd87RdV0UbtVnwYKl0rrWSYZCgEERnxBAxvKY9c7A00bZpQ4MssLPAHyjW3PWoyX6y5/hkkUTT
PPAM4gRA0oDAMP1rtfFTHweF1xY430eiIHAxgmqOyuka1h91MZZbJU5R0UwqmEIk/VZG8qYRks1N
mNGa5jDO8DKAccbkoNWZo7iOQcIeGNdLXuUfOSy6TNJlylv7QXbnRvsIg7zZjDqHxLokkasb/XS4
jDq4F9WmkifClJjJhsglPH5uqKacP8Z3YOIppN7YuqRTe63Jkkc12b/SvBo2y5TQ2ChC7BItqjGH
sLM7wkZsd25ssaHnfkytgfS3JVyBgaPj0w4kzFyJCWBc200jRHkbGbinWho3dpVnnr0wsKyLcjsG
hNLoVU7ulDOyE2jZLwIoBFMOuHCE2H2GXGBNqZ6NWKlY2yXk7PWIEwQw6gxJKSlgeJCb4ZJCbvvt
IN7j1voGJhu4YqnVZ3Lq2pncWiVKWbnCc6rDQ24r8TfOCfdsG8kOR0dyYqKwGY3lmNGp5CxOX152
/OZLLmEtkEeMInhQk/4ErJ2Vt25Hgkzh/iZXoyBQcxirbdWsQRew3O8nA5/hesErQ75HhtJvLGw1
LgG4jKbmmSDR5XWq23NoZWxeM0/7oJufgx0eFbrugFjjP5Q14TlayCc1QBB4sKOeykw+O9FUeMYv
AixrrzAJe4JyerXzjnTbtkzgHMlLVyLwibpsA3549NpFxG47rEmgazTm2PZvA6fxDE7YVsP95ln2
n4L9MCN+COWOLDaTgWel7shBiCKULig03DGdSgaUB90RF8Nk3pRSepHeZSc06+tNR5q3p1V6x7Jb
1GuOJs+t9QxPFX8H8mi32d0ezDYRMQFlBhmZdXQl7Cp/Qz6D7fKl7/Fo4YyR+3JAtei1Ax+vI4uc
1HM4geELgLP3ZE63Jb/WRO/4+wJtZ6Geqhk1eI4ypTu8fldhM/WQOseFhYmcOkgsnEF9R/lQS3FS
SKukXpqRh9rGKa3y33bChErP2t80MOxTL35LkthcK4y0DZ21Eweq0RuN4i6Eze6GIudIg89wi9j0
DhrGHUVxgdKiBZjMyGsUZuzaKHc88jebTWOxxIfuPFqn1jBb3nSUu3CKfpsO+cICSLuM1Qel79yu
USp0y/0W4T5hmCO/BCbwv3pLjT0Q2TaBQr+Nuji0PAoEv9DEI+8aKTFiF/UJ0SRbAcMAjoUOGNkj
YVdHNS5g0ObZE+qUE9A0oqEtck1nZ3zN6F2U6I3MfV9pv4LQRLVFU31rxwaqGedZbxckHDoPK3M3
+hnqtQd9PbUcHAgRiq0XU9Vx9JjULtbi7HSNKFUYmRvWL+7G9UFW7fH3POb7SqNKG7thS+CkfrZw
nCDXZUCUL4WXPcxyZ01p9tkKDAfJYrkpZx7fcELi88K7uqzV69AwJ5fFQWcW6zcmDPmw7MxDSh/r
0SxDfwbVmy4UVkvBbtMORAYQdcYZtiCLMxCbigSzE57c7dwE92XY8W8vjDNI9HvDkvXk1GT6Ysmx
/XlsyH1uZp7ydFgoSjoMGMobMWUS7iNtP6Fi6jVITXAheIu1mWQdRVvmWzOOPgiWnzemo1+dkBTn
gLOu32mr5QRccFVEgPeDF8ewUdd170i6Pb2qyl0u4xdsnCR3CT5XIcNP+BmPCAlqDyH+hDAnr7ZD
aZwR59FVV5ZLZQ7kYCkcfBGvJlsyawu3C1j/x8DeKh3NyLS9y6uQe1TFLUKGYyfg86mRGEkUIvjT
obvqN0UbbdOAMhxREnknARRItYaWz5ELjz+DHZWMviGVvQcJVHdJnaYsZfECQ8lhtavfW+CsbmyB
wcbq3e0h9l/LGK8oes/p3ap/s5CyyRIA9NRSmVn2RPCeaY/n0QQdjFeftlXELHdISWqamjViZ3zu
+u4qpW7suRE+NIbdGXzuLlOvaQR7uNV+N8vAXN3pBpgKeeaqOQ9Fkk9PhNc8zsTZHhWT7bOPN6Vm
Ed0Kn/+iRq8oN3N3ERWDYbvfGHnXw98JCCoeUoItF9xpKQ6EDkdXoVIfkl8JAlsFFEf+mU1Zy05F
bWk5T7VWTofQJqsDnvf3lI4glaaoeyAoDPiD8jGFSBkMA8b41IWHlbiuXdJ4BicdxRPAm9xkylO8
ZdQa5FwjhFj38XwOPsiQ4KZVpbpR455w44LGthm4DuvFwjZItHSR7DKANW0P4HMoTYMDaPoAoxJ4
f7olG1XziC0ko4gEX8dUBle0ogYTWPYuye/OgR5Md5SG9lfL5bHq+6+pDxmbUvZ6RVYTa7howNQh
fCZhxDWBeHsw6Ha79krOpdOLeLz5W8zBtxZYHFU144phLzsyNjiPtcnAdqgt33HIL2Ymjbg6VYgO
XeZjFZIS2DvtX02eKDDtQxR0b3GWPDZK1PqJUV1Dfk4zmvRrXNe6qwGs9+K8+U4zqo9JI6dLQeMo
6i7Zstn+ahmmDat03yIOFcgA6Ofsb9GSM8YxPvSgr347uuaDoXkIe3aitQyWjRH6Zq+95TH9OBkG
DjheeTZn9WWNF06E/WAS3MjRMOAInCs4WvuXKS4tT9Xnd71ub7a3OwJ/M0LeapM+7fIARvs04Ex4
IsTpb0WT9WRaGOMdSYRio7bHnowkangiD5wZ9bZgkoGEQbnTNUR/+FU+Z33M0XPi49LFuUDes50q
2Fy6qfpKjbY50IPTNFUPGZl4aCTU52Hq2Ue5012pQCZFGeu2YUq2fCz/YE06Zv1r7CTOxp5g7Hcx
vztFBF5NegM+XkpodCtcj1F9GtpabK1qwgiVbDoVAjh/u5wI9lvkkeU+pQkFIiAdJtXtHXZghbF9
y2Yru204DcKv6+7TVv9OCQfTfBw6t59t2GYjJ1bS251twsm67qc/5dAWZJqGxbGN+pBOqNUczAWT
3trt3rTES2NzTI3NDJWZIxZpbZCnKWlIzsTKX23bZTDcJYFxofbTC0Tt75imaTokHQ6QSuzZLVCV
nMmP6O6TnmSWli5h3owxQcHhF1ZL3dP7htt5WHagNtzAGe95UtbgZSjYsdSeO7gaY6HsTA3BdoiU
StF4iAzFeIlm4rXyRH0skuVXRICBR6rJrkg6lmp9CnEe048pocCrg8LvX8lcxQI+PkdK5M9wbziq
hYy5zC8DxwXTGvyCIxzKuUvYeRyTkDNzeh5p41KGfIMmACzltJCrG1t3W1rpRO9V0B8owB/o7zDF
DrWdlpvTvjGzlgw9jR/crC3Gi9yQ/B90r/TY09jy8pGeANMJVJ3szFjez5TvxKYLjfm0Vp4YZS8c
R3gwAtJJVYKSTrlW+5kM67OhhriPA6t0Z9rv2IU2VZLc0bVYNsmyLK4xmwd0ze9OvlzJClb9yhH3
taQ1NjUJGRLEtlmBAylhih7RAJxKYd+LfDTpHDpfpDM/tVZ9zZxgowQM6URSqp4xkvMOWmIX4XHy
h1L97nXs9DRrK4/OIceSIvqcCLOhE0BXeClRvo0pvR9K7Frp90uJYDSzIsXXhuHJYqbndnUvNhln
aZRPpuqJNtnZXfKOtzOnHJGwD4P+C5B+82D0O6PBozwDdy9o1NE10QfftJkJmDn6hGw8oP1rPQ96
BCnhnBLHuroXaEs9m6bumf77NiDAyssbk/je1HlYxKJ5tHrJRUip41PnN/7ezTSxtWLAJYws+B7s
anDV+CWJFx+kKpo0nLyIA+OXfAa/7wTSrRsOXbKoCz8gxHBjeWQ4AzE1+e0QTfmsaXAvY/ItHHV6
YI7OCcPmVI+w92WoBIOKMBzRGEoLdUyq+pPlDUlFSzGn5F7lSQt7p5Pry446eIyL7mWxxE6r6vpM
7D3eYBW3ytT8kvh/XKgtDv65oPIstnDNimCOJtnn0CpoaZ0XDAMkC4xAr3HwBUigmoBPkPyeFRmf
bOJDIEy/S0w7W0CuH3Yqd3IxCbLTqOu06i7WEahj7O9dZ2hoc43HoeyzLTEkxFhg10N9GE2exsnU
tfFz6nVXYO90OFtrxkNnZewYktDufIw/sybAeNo9JDB/2rgk3z55BfWIjS/lsDQv0bay+/B+KOrz
xBVReHB9eiqF53DaIVXMq1UthX6A4L6NX5yGm9om7dzPW4DbtFOwgRtQxvp6o9nKn3zJsRqN+iEm
OpGTb3qwg4V+shNGPPatsa3yKdpg1+fAVZp/AApV+yYegfegYxGhumpqiz35WwhLm/ZvbltuyKkf
vAMMmU45JgQW0Yz8I0G6eG3Q3AfTXJ9w6ZL9odgpjbCdkmTdFsVf7062NZ/YwVrpZISGtFhWonSH
bI6zhP5G5Kh0yU3EqZcRHxcV1V7UaF4bjMyzyemh56N2Kh/MMLwmE6+tUxxkar8SrE7RqEW5ZxXM
+FOJlMgJcF+KDzKdUVWgrGePe0kzW3pqZCQEmWpy33TadVymu2Iy2dAGqe2y+g8GmUMx1nvZd8pj
MGkTweGtD6Gddhs2kTjMfZF105FTwEdIFJGXh8gv7I40+4bfYbHQ66qUTZhKXrTouPv6ZJbTHtMA
hgFHObFNoHmYnY6Peuj08LNbeqovx/6rVua+QdNZ9PrvbrJh04XHDLEsXI/xCIrm3mwIrrUTI9mC
ko1mzqZ2IVouEpqKMftudIJ7ECE7xNKzzoPD2Vgp86o0rkayS4tN05F+u6nwbO4GS5INX2rrgck8
l0V5JqvqS0XStXHm7NQXwQfokRBHfQh2sjCuhoY0lOCwxQ2sya9aBlI0Nn5Fpl55KBup9Cpjm9pT
cFnSgRWRbEq7VmImutegE2g7qzDwlyTiyjDOALYHklENLtIO39iOo6n+OxSZtSliWghVscB5NTSO
PCVdjmB5rFO6GDBhTbBJnNJ1iWbKdFK3DtnLmmYwro0ZfNuMQZGEQKK1qGSh1FQuYR71oWIqh3qQ
6cgo1NozODdx0Iy+SXwdNmESKqxyLTItY/5KI4KkOj7WWLm1QMBhpdULHXmdHtouBk+yQ+gpUXoi
OJ6YYrsxmjXO4uc4cV6sISf0h8veN4rcIztiEjty8huDYludioyOdo8oMWFG95wzjHLLnnuW2ncX
sV/1LXcxWXQletXul2qH1AKO/QE2BR9wGe7jYQg9YjItdwnSq4VeC5tSR3U0cPq2fGFWDY+cJfyg
1i6sanhJk55aciHYXkQvZOpwPsvUHTft+kw6jh/HwwM61MEb51xszDl5rzhZxughjgMunKUsu4Ne
kA+STKcZQYy6a0rKctGDVlLL9MlMtoRSPjVgwzyFbdBcBNOxsDub9WQclnHcFxI9Nu1+mqtY7tx6
rLeOpb/KKnxJVC+BerQzEvHHyNnxqnk/dJOxNceICUCgo4vCkmggSTN0vfYR3T8WFcKDGk3WbDFQ
guK0r+iee9j3gk1o2R459fib8NtuAmnCplg02gqiPolcT8hHLjxT47cjOuqOgT7s1I7tHhAuQ5UJ
kaM+gosQyL7imVVdL+29Ydevszb/qd7qaAj2g0goslLdcnXMokjVi4Kov+a4NJCOuvVIqBZnraWD
u4QZWBcd0dQiaZdVNSpUyt5qDvzekagSsokYZ+uoVdM7lIrI1dFAq4b9bXV3sgFOldj1F5afb2Qh
2xJHgjtV1c6ecnOf6VCY7En6JkzMDZrKnW4Gz1o774ntMbZhzaQvrS/9gs8Cq7HhanCrGlX/VBxK
f9s+48VeaFSNmqfW8iWFJUj6Yvc9odAEAQtJfR67Q2sQu5ryo1M3cmUyY/ZBGumx8530rHCGzvEe
3+udINhrU8jis+5InrXRHm/jqj8s/V1ZPgYp0mA13NICp+i5n3pVh0Q02a4DWlAJ5799zdAqcTp1
M5vDGV/1yFEKh3+dIMHMqxegTtGG1spnXTIoRQ9Nk1SmCxaKL0XqT+YMliZRV24f2drURU8NDxIn
B52TksjyzdT/kfY2W+zoBW+KR0hEuHcsosRqVJbdwB0pJtoVMOs3QwRMLlRQlw2J8ZIiSMEM9c6M
4ats6obGCcbtmZ5KsVtchwjRtWC5NFnxYrbosp3R8NFQI0+NP8n9/E7rZseRpvMQsy6IWej/T1M5
b3TzWphSbKL8YSyoXUZFRFttzk+iXAzEeOjD4sU8BfSkiEdkSNPYOyTt+S431d1gAu0KGobmtKqY
3bMMGQzsCNL06oLmo+MQXMpx040jHgqj5KlLTD6ekyNIF/pp6Gge6xmLMXEx25gWPo3NploV/ltF
iZd7RywuRUt0ikfFz0f9lnD9u2VK7DrJusTHXOSFViq8R+GriHMEaP/TxLAj1JnsgMm+aBmJqTmQ
xK4cRqIm5ZdCflI+VtQUi/GuNNxO4PPEBuUhOBeywVgYYFPqxNNo9rpVv5TrDANtXebWep3sKXcP
UysI0kauYXBuxCfmfBCbXGxzPa+v9g0asu45cdVtLaF86Vb5Ba/pb2F8iZT+pj6qyNbT5slEJqPg
KmP/7xmKk9bdMMhxO8Y/u95sngJHrQ+1ovoiyId9E576KksPaIRocyqNpINvl/yx4HecTswJ2vDS
qHeTMvW7AP4i0tmB3w8XQpp9u53z7rlTFfxq4MIZ4/hZbn4FPJH+nBqPS1LVLgeag61rBDa19rO1
/Cpr+xfTavMCwC7oDHCJY/9oJgJqGKp8DX6bC22vVk23FMN9Fmwck1hy7k83yW2SqB0BSY7HhJ6m
TmZZbO4sXQ3u7KqVRAApf8iozLaJJDPGFg91ZyUoKtRXtVf+VOuklDw+ya5MkzsAS46BLgUrqijn
BqV7Q3gd7S4D8dbUfOpCDAQyG/VTfRdhBjk1lpm7UmtN3+zoq8gulFcIfMJTp6j4sIP4oUB0+Jfw
P8JcTXn3QyVpWZC2aynHZjf+smpc3RH2uWgSBwIYEUqtnr2be8+xeZhETbgW/1Ko0RRmh7frMt0Q
Qvmuh1ON1pJKTTLY6BOU2c1N4d+kE8zqzvQRO2ePWtttkAuVd8hGYXLNovZzSynukkYn9TLr95Yp
28c+RI/nKBwZf16uLuoqRxM9FmnPCqCA9K0CZddWYAX++c4Osg9ThQw6rMbJYlhCwvmiO5WO8io9
RTEROoQRaq0+XzJ4QE4UoIGwrHk7FTael259XPRJvMHuTxAT1OE5W1/a8LxMIsORH69WlIopbY1j
hdOQrl8UBSVjPFaoJPCH7o05US85qsOedy6FTQAxAzOD0SAK0KI05VNq3tMUE+iLrBUz13XFrq7G
+6ZyJupOtJFgWYilFkZzyFjlNpYOe05V4/Geur28nw2EYDcW1+0/6CbevxTPwHXKZ3TwQfNspZKM
Q4k8AVmy6v/8OyACzQuMLcUftUbczwvy3h+0FpM3/RRxuKu5ZfGMxSs9g6Tw9RVtLj7g+icTBjYK
+YX7PghGP7CVbGutgo4bIjBrX/7n+sbKcCg6jcenjP+s8tEXTGw/r24i9JsmPRiy17heMJ8zCfwm
M86lDpGfJKK//vw1I1Cqr1wsvq5py68qgQ0r2KJwuWcJbhe7PU99W5wQEvpzZp0yqiZGj4DA9Iqj
lonDbif69pIZqnwX6EZu0LHU0vCkRaN1bvRc3KOKpuZV7MCvkxBhthb+bpzKeigmI2FBB/dW9tX8
ub7fp+LazuobRk3Hb4NBvMhh7LZwYwKfqbb+IhrOwKNIP4pe0+6hYK5bcKjDZaS/otLc3EsAD6v2
PT0vFaHEzE15TQwKleYNxzrI4UxacX83tHNztYKOmt6Jj6D/I0JBq/LH8YwEPt8R5gkNrD+Hk/6p
rkSHxZg0L4hG6fV1AgxtwgASOnnuV0NTbG8218VQc+pV/a0yx4/2JslXJ4JyUydaTmGtrFJa9OJC
52+yiKwuVC05KwNy8SKViv+j8G8cZ7kunCTAOzGvEUz1dHEz6coaOXasXkSSp0e2QECvGPfn1bGS
U8IA4LBsLn29JRZzfl+stPAZo5p75oo47JJkFwFIbCHc0hVtYK2GjL43iblqRRaOFkopgy0gJnGk
eapeEOtG/jJX8hVwyqeSz/NZxOSs3ZSptp8QZXxNZsh2aK6UtdfPVhjIcD4kIX721SlNs+akqk53
0tPR2aVkavAET0CWJE+60qL+ZCgXblQGVTShC0bdqroH4ebBvV1POiHw3aFGi8UhuPITC1KoGKxi
MzqT7aEdDu9kVEUXFC8tAXSLTbR1EWyqqhr3aRl9sViUIDPMaUfBgTYhU/KrVCqiXaP8bllf3d7K
Z/GnGAT8LPpNGzuGo9R38auiE0o/4GU6Vk1mbjVnGZ5LFd2pDMz+2flBSo5Rs6vRFDLt0sUbnq9o
20UBfLr1JWr6xNUmK92lI3GrtwczFMm9jqv7ClOz9bQaOV1khu2DNmfDtmrRFf2sceI/r1HN8IlV
tceakPq35Usz9fJgWpiuqrYhPO926UeQKye9ZNy2SnQTpaJKYYR/6dOMnRyYoX3zXaSdXezDsf17
W1GsFJGzBZBoiwdadbNCLbdGFMMysxG2XLpx6I9jO2yjdOY0ovXGHh4pV3zpu+dgeB1wZtz/XIo5
5q8ceuY9IWsxNgG+SyzHa+yw23esI/dka7crUmjxxIhm5+c9jG7QkCNnV07MPPLWaUDshcK3ypo+
+sQBpluxuegfiLmN50+hvhMsiaKF2OdSdslvx/h9Mw+Z0fIN+6h+TR3wJ+NKNIpRN3o34baY5Ae8
0OHuh28Q2R9Sz4HQOCaV1LzCmc0gTg6KZB25PaGKXTxMbQX2hkP0lUDwr855bUOhXenaiBfU2Buk
icrhZ9Efx3h+oK8+5gJt4mYsdRP/YofKoNEguUaR6dFyzL/n7DjH6ioi6ebDzdbUFbZ5rMzlylrO
zhYptnLoTKpCnDbLwQlhqXVVPDxx3+1vt5i92gDLknCM28tMRYs1B9TdW8UOfznkWnyJpnrSg6F9
Rt8gsYlK6d/ej+8SsqO/EowJvpLp86GcGdaAgGkOci3tHSMUR3ucW2aAmprRJxrP/0LIIImD3yzG
kR6DtmPXQmujJfPPWkh11z+q9gfUUPlEjHEFHAAC3DQ+FwNEIpuOxKboguk8hjYdYQ5C+3/oAQ2i
XfRvsE8jLdomaoq1EJHECoryf+wVdqcJ5O1Jc6fQWY4MzaABMXzr4ewc6hl4B4Iu86Fo6pQ2ksx+
lZHDIJxYsjHuhZsYYexV7CLnjvTHV4x/7krDevvZFkhmboE0Jwm9lqrdNTlmiymS9/GKoKd9W1zb
YfgGdYsj7fbWTMWBoqrX7x2kLn5rEFE4YFPXrEI+LeuXAFInB4PCOrYDs+eJfn81NR3pbwB2gP6e
u4Tt+/ZqogY8J/SKivp5MeDYpnX8a47Q8PeIvO9ENmiXPiDtgh4XPtMl2VWktb+pzOl2MEfyfawo
6ev6J2//w+1PFsRKXaIOyso0xY+DpVxuxlOlNdRDAohto9SOeGvQ6GwGfBcKrrtNR00rXERPxp3e
I72M42qd2/fGnabDhrY4s+2XSL/0q6dKpNQ5VrzqG+dmuOB3l14zO+YrjM19o2XnkrXjEc9l81hl
y/m2IFpNZh3GRslJUyILse752aMG+SAztOCO9V15gtCwl1U1U482495U68EvV+sILNnSlU0TXkBE
u2MdFc91x3w+6/Pm3IiueM7mtvcLbtwtPKH8ueAKnGJGAIlhfzJghJOuTfKpmjntL+kEHpFXkcqp
bu2JGovTorTuy/c5vEAZqj8ITk75Wcfaj8ax/tBU9aOos2wz0uy5UwrneHMW1Ubwog+N+jr1UvgL
i3Qgg6+IvGBXrH7Ddl3zStADjSIAoddtdS/LrN/oRVm9OYb1ldP9+1u/FgZUFCmKZ51Z91tOXb9R
idi+lNTeJ6nmwtcQEvs/Lr+fwxsZMNdQUeO7hl7pKkdfwHLbsIysYPhFctBuaVdi35xVfqxHzTcc
360aSObsMD2wuhnbBbz49raMDJPZu5GpqBdmLGSsZpAPhB4RX4xIYHvzDMv1JUxyhf42vS+UDuHR
oYOBTwQQmGOky3ueSd0jqp4BupNYBgRH7XzbRgya3i3J2rcXty9FSkPx53PoFsVBaibtvREOiR+W
QbK5vbx9UaWiHfEKjmR1h9MJr2yG9+5cAv08L3YyowPsHXhKty1QqCMn0oR9i1nnuz4DZYLlmF0a
IhaImBUfQWJ+Tv+xfVtzmu5FEanoACg6//kPuBLTljk3kKbvGiMxqpF1dR4nI6V6CSN/au37n1VX
ZDVK83JJ7sLWNDYmZdVb3UVvKRSpP3BmPELWrSM0BElveaWdBaVzMJo8e+0dbXfjb93eX2mm2YKP
himPfGqGhKleSPvtH4SKaezqhZkuOdlfM6ulZ+hBfAVpqx00yTGkDDKbnPVVgbfIPtyJaj6RPro8
OxaT7FEt1YOTGcOD05l/e2FyijexFaBgKsZTtuIhm0GRR3sJmN2tL21y21zk3iQcrz0tOoeDCqBJ
rKZsJzeK/yM8xvk3adWGKiZM1TJVgVUcG/i/mDxaRX5pVecHup6UkKMkXbgq4vg+xK2/Lf7znU3r
9ec9WDMbx1ial4gTgRMmwYsaRcU9Axy0jJHMH+YwN9ttmaPLGu3gtFBJ+cYyNa5uplbz8yZqSe0w
03OJVXu6KkN9VZlKnn58jj1iXF81amND/6l3VRDWy6s2Xqdycu6H25csJUkqRK9V58797f10nsXF
jJxPm3/5ySq1dGsMKg7sMihPjSnsbaIV+SMm78cyjV8N6QQv9mzlwLr5jilE4Y05pJUOyeUm7fZh
LfLn25e4RaUZNlZzvr0kc8TcSCP3y4CJhbKI8BKpfLl9p0faa43t8zKoUMfVUd4NxqC/MFR6G1Fk
o1sGrJFTJ1faYrWerWKhNGQHSdbJn7uRIZjZvpWYSraa1mISXr8EWWzcmbbKJ7bS577X34uyrVLf
wpOMVgUHdqymjI6aJQv+Dw6nuULF/0E22XiEgUNLqVnE3Bimpv2LWqUNrVWhqSiOZjCW56oGPjkZ
qPpE1171PqPE/7Hql5Nmnf4HeQH8IpN9fggs9BxZWPs/rtI+6yUlKTjZ+VZi5FE1+9lCb7aFZKJx
5Dvf3GRTyolljshUmHJsw3pXTzsmaUCPmmn29BVrfHvZrS8jI2o8VZFo/tdGcdTM8ePtu1DL48d2
lf1pWnStqjAjcqvh+WLeelVXS7ydYUO9neGafjC8PkZBwekbh71JTh7Bic65mubKy5b2N/YU5ymz
qn6f1zlCy5EBYQjiatMZOgExZT9xsqLaMwvQwHNLyOx/p4fJFbj3v38PgpaZBqtb16WOrvR/P6am
ZEotmFjiXmojdzDy11FnCzP0I8Zg7gDTLi90v9Oviv4Nr4L62basHP0vqPtAFoACggTnZQ0auLKR
U/LD5jxW3DSVfZkTJ4egSfbYusygm/kssjza3zCzhqZkhx9rqt5I5TDHhttpbNljHqpktg/l1tLl
9Lm+H3A4cjNnFvuuCf7cegmBVQiKoejvrZXwn1dKkFqeWYztER+QfVoGhAy3Rff2BUrMFtjTcPrv
V9H4993sqLbFMYQCRJU26QorYv//w472FaIiYQb1cSqmt3kO4RSPwjA2fNptlgHZoeNqMnXSoYms
0oT1RPkD96jVr9h60JPJ2qrppCKPCYy7H1YPAUvJ6Ub3S7WYptjK+aMElf5CHBCMFKDltA+Kj1pN
7vQxCv6YMtm3PSvVqI74b8OEYRq1KJGmzjF1ps/bq6j//KnwZFTsLaeJfnYtjas90s/+7xfm/xF2
XrttLNsW/aIGOodX5kwFKr40LIfOOffX31FFY/scH+DuF4KkZFiiuqtWrTXnmMZf2QLgkE3Lwfav
mp6l6f+DQ9YDTdEtFdSEMV9wsjWfc++F9OTr4RL7WjK/YkXmtTcXD0rBidEczfJsEjJwrNrB2GQc
I58bD5nUbDfG2gA897uNmqn5g6rQAhPdVr3wooFZpl5s/bwzmw0NhwblA9V+ruTVplRL3HeaHZ1a
l/UM9kS1koVS60D2qyFWH5BaccJv42Pkffz/n8H/3GKQNTzDcECRcZmoNLv+++JwRDZXodaiBDOO
SUh/miOh/iKfuYrZXObOiWlUaNatrSwGh6kCKEYL7Rs5bBPDzGhasdbYtypu8+M0sGurRWff5iLU
r2mbneU/deIRzJDEHd1b1MUYxFsVJeZAN+S96iYGOCVYR/FAUTec6b6n28FDaVPSMEAIaryUqEaO
lBv+cggc9SOzkmJRziCT4qHWHmoFIJUXltpHGgU1IpZQ/92H892qfxvQk0rSIRPVBg941DwbRT79
2yUldob/XLHYNkwVbblK3xCBqEzr+I97bQipjljhi0MZGg9xOOmISDT9Lag7fI0V/ZhidqKlk8Xp
IsT6uZM1u3yQJfyQMjA1RGlaO91FUgzu9CEb5pBddi090Nre14OJpEOzlU3c9RMMe/OpUMb5UjfR
2qlMatzQAZOG2dgyd5U7zw859qAt6gBlVYuewp+XcoFq5qZY/v8XlqaKxfnPRyFg43B42T9pEMG8
Y/z215VFH34aurDahibmFXkEGo3cPplkAsjjUVz7oguElO0Oq6laVV34WFbYbqgJOzGGrN152Ohi
ZOOmGcpB1xx2lj2PZ0tcJA2CACzelNCjG84rKFLtU1GgViOLEkareE8GKeUts0AnrJ0L6boIEDhj
G25RXzHSTGvZdzeq78iw3iXHmvC3sz/39PEj5q6a6Hia+BVWcZNiQ/iHfOh5xYD2oxqXKqp7VPVj
+WEYVskEo5ugltLmr2fLuGBqYH8oFRNLpCfCNegAWWOtgT7DgzN73tm1GSbMLYO7efSmTcnEhmhG
HvB6Mp37FlcVjfmmPKVxpR7vJesYdbCZBT+J8k2YrOxgo7K+rnEVazjaAXxV+rRClMLHRtptt7TI
22yMGKpNAfgirgMd/8doAib2l7MLEpiJJuJEOfUIB1O7eDRDtdB9jjGr3AJut1UF4/3ix7VzmDN4
2rEJcFpnCVhJDrNsw1pjk/1LGaAZ/72DyUvJZCUC96+7tuNoIt7zP+6qWAfSMvhJsdXTkFNvpQeb
enT4BPupfJIPdTv/UroZtSodwUWrqD+YAgBGJn14iRgswz3mGI9zxpA1CA/B0Yms5FJ2Khg0FnRy
sFXrqDd9C+W2/TZXYXlJULNwBkIUKZDY7Ikp5oq22rUlvJl7JkzRTpRrQ6HsTAdYvywvuiTOFneq
Z42Env08f/BzLX+Qz/RCGHcwWaBRieDa9Rna3sD4kM+IgDY+wmremGPdn2gaFpeReexurKN3Sc4N
vdY8V4BX9Hyoz3KYk9GxWygu8TIybmQeQx//fvIuv5hUrAf20NuospN3bVCNTT7Z6UbCcyURN9Cw
9jlpRApwkF/MPopWPiFIa9mrNvI8O40+LRAf0PFydJr+JrofF/x7N/lKPqjjSVOqEVae3YBlBTGi
DORN5CJ5Ih861FRJbdhbg7zDBh7rwbcJwooy31lplpu8wVV8D0hYO8yGgpQJ1o5Hwsw7kz1kGBOO
I07WOKv0oFpRkn9Fbp2dCXRTyUvgWc4QejsUu8jo0909/SpUb+psuA/O7CvPE8c58k2zBdj14mLM
A5IiI0HvYEblm89IZMMAodvIl7Ha7JzcO3vV5Hw1ik8AZJGc/mVZ/J/QP5gJug0X16MmM0Hf/rXh
ov3rdX7T5qBNlrZPemN6mgTOU/DqOIqzvFm5AGKiG0F//hq37BJVkq18keICEvAjSJqPEcXql3gS
lES61SnkAPlHzduMqIasCFcZbAYIe13ItCCgLTSY40nxKvQyWXMc28S96hq2hZI9Yd3j1ebvg2Zc
RcD4ZPlGuas0dd613UgkY24iG9TydSDYlJHOyDYfEa4X/F/AqoiXKjsa5L3j2ixQbvEWWhrLH+dI
SIybSeX4MHuW91ooP2OBH5ld66FIqHmY2QfPcdhg2RAI4sZ6w4k2MIyDkFyDVt5og21AOa+i94RL
tGTKcLJswBr4TLtLN8afepaMewOxDEf2DBsvLtZtJbCM2uA2T974zdJMa1/Qo7iNyhEfA7baQj8W
qkFXqVOeEowhYaSp71h52p3a+0tveok1jEZ8G3t3bKHYwJ0C6y7QnoCnjatOZTzdEaZLJSSW1tll
/EoCz0zBF3wLVGV6D0eO7xw+ngq9Cl6d0n2UUxJ602qc/oz9GQKcZacXC2mzaIljBuBos4ARTK4w
1uOlvPvkQ5PjNYzt5ndrSw5LajWc11Zh49owrPhBmawP2V/tPbfY+WGLP3Kc861w2yztqqVrNSGz
P2VkvZ/U6gvdh7WXmxWkznXuw/UJyMm4gBL9z2fD3KfLyak0zgNsgHLu56hQTv/lfnD/OuNReWqW
5ziG6gGRoy/41/3QQIOIqk7RUUuJz5PBOhLIjuEiR6qwvZgBTBSG1MU6a7mszQEZSRsRT2TkjbFJ
Mv5UfZBzrXSs+1HlJSe7rZKTg8UAxefvZbEbu+nCHGPY2y4Ybd1piscWm+7SwS2N13bs7hmYrdhP
W2aRaMzLbJ0DlD6XzAokhRkclu/UfPSpE5zzonu4w5p9UGNuNjRHC9X2eup0kil6UgFnYJN7RyRO
uFHd7QIrmxdBWDwGCeCeIkj+PCkaQBxNwdE/jL34AD2T7nuvWa9xSZStgxsIXElhvdoZp8cgAGM0
6ZH9WkEOWigT8jucW9TkrWYdGNG24Ky17GXy3R8AgwiMaios/FhMt0Hg9DR5sdGbSnECfxCtXcGP
U0VzoRWYOc6v7Vb2GiroyLVTFLs2q36yUMC5zyjGV6Gj4MQfkiOcE0q5fx7g80XMnVoFr/x/faHV
pitpPfj6dUeDTMWoWdb3uuL522FiXJG7+AzsWW3fKsN9lb1MP5yWRsTcORgceL7msDD0zPkR43YQ
0lP1Oc2aj1JxRoC8lv5ObbuqBcaty1FwDQ3m9oJ+2B7Vvn0MhoxCMQQLU8cAsZk24wZHcDiL3xoP
MRRK8fI+MG1MfZXlpJE0fveT853/M01eNIs8tC5kQa7a9oM6xLwPLGVz2Rejy9zEQOBMGlFSYDAX
9TQme01146eiLpInjsbQrOr4Qb7VWR7zfKuB9uyX2rcU0eFrb3e/7FRLf6X2MgNM9mvoos+ZXvWu
DnuDzPGQAAJBUUogXnFsmPaMpXZ53tMoRk8yIIBz0QCG5Z4jdch+EFO5id8P0IO21Y2C3rR4iYei
+rfi7O8NjRuYrAtPtemXcZq2jL/q/Gq02laBo3EkfNTeFrPKkH7CZLsi/RaHwxTvcruLQmsRgx55
CC0HsaAwvuZUr7Ap8PY/esb4M0YlveNIHuxsG8N2VBk3mlELH1nk1IzNsneacfOHnxdVWrzykuiz
TpXxnnoiv+iAkLmIfxQK/XdThdhAcFyU+yRxsltVYKywQYkcWxEczMEx2ExhM6/rTP1e9IGzDwJ4
Dwnb4NrNHfBo5EKVa2P0kHmXhSP00M4D9r0SUc+DfMem5/6gTdWb7jOo+fNWHKmEtdrjMsjh8GTx
ZJekL4p7o9ZPRknWwpDvcy8pVn+OFPIZ7u2NqThFso4nIKMgL67BmBbX+hjgt2SPdvSve15bZYUf
WQm8NKQxfX/A3VNs5tFOMBjRg8zEhS8LWCZJ/DYMLZ7RYAR7bjc29qbEllUz/2mtkIiN2n7Uoy55
D1P/51TXyrdpjBaDicIgHymvA5YQ8WTiHYBk7SWbnAnVpo7SgYFn1mDoSAU7LCloYejtTEiPanfX
P0OUFJIPOpRh8ecta84fI8M2HvsCtixVYXepdS285Djnl3L451/MuXrKNQ/ukeD2V2bEQAR4yZ3A
idDZ37lOVS107VtgxdwS3YyE2c5UT3Ab6kfHq+oTpm+CqgJNBx8dH82J5XWc+4G2Z4qwVygo7JY5
x7/sbs5fuxsdSsOi9aZr7I0e52Hzv08uZY5exMuSkNCCin6ErwfXsfZeZLX3z6s7740G1EGPRrRd
MTgAJzX3lWcCgCoe+ihDjpja/Vl+Z5VxbmwbFXCZJwjESq+Dppzsc24VJJ5mYLpAuLvJxMmgccxL
hEbjlo7Zzgjq6T1G67S4T7mN3BHoigi4TWArT/JZElAXyWeknD4GJS5i0ARbRxsf7ST6Hgn9SCAe
1Lxc5SQ7MUoty53nWdPaKfNPL5jay30LscvPBkfahURx/aXildXQSMxJol0pzsQ9pwbe6zgSAigW
d9Snx9S0OALkKYkAMlSVO0o9hWr62IV9uRsGwkEwweEAQw6hLxDhmpeWlhNSTS3cpY5vXPKZ1ceI
ByGmxsy0lj9v76KjiuIXgJHF0U9yY9lOzvhuUQAtByvSj3qF18NqwOdvgAEpC/nQjLP+qjrNJuva
Y60SIG6mmclBPAvPf4aLYLWAVriNub43sEbamVIZKfoTcRkgg00ShMtptkVuhtiya9q9QZXANF81
6sUYpW/JVIUvKZDdLRaNajc4Zbi+jxlyAz+J7OCbZhAf2MXZCiHY7/rIFDF/EZaj3lQvcIDrG52p
bQLg5LnhTBshOVAucqwpxS/d6B/NEqpK3qFyI0L5wN3v7e/PfIKEEJAfA6eZNwaNl62cQ+t4S/w4
n18MQ81PpWr1gOSYT9fYe61ICOFTzE9/dBVG4SEnl3zK+/C4cfPhOUzVPe2U7tPNEwRIRdQ/ZJ3C
vL0o/B3psg+IEYs9dFyf02maXZTB8zaBM2zvepf//47U2WS45f70pVzbZnyuGiYuAZ2AJtX8qx0+
N45iGmECCZOScU96SbyISXjdeH3gHeWDO7p4uf68NoHqR077DVDBVyXaZ0rippeMgiMKbeequSZx
ra6Z7KzA/sr1CaaOAurUggq5NBuTToxsXrmVdpyLPoGU0VlHM3T7506tnmUZSenDwsBfrVAi/wRl
RbtaIm5aE5mKRuQ/MKpzHnEw3zmSHIr8dYFucMooSxzLtDfETSGrCdQXIOGvplEWO8kQJuWeaZJ4
ea9wQBKt3Ma/CqDq3mDCsTYbL3wp1FnAQy0W/i+0NclKRVH7WGvOhm5N/Q3hcbM0Yy99tGyqEgtL
s51PoLOE8k4usqZuutxMRr+R71VworDNmOau5qBfEhf1JCuQf17Jn0a8stVEe5Kq0n++9vsHN0AR
MBBfjBa9U0YPVzREQLFEVw/8Svs0DnA5QoyYl7BHMz7reO90Zgb0beRUt+08pd3Poi9nlrr9rs/t
oRfJ0cSNvtoim6zTHQt5BPmisjVcdRlZjXX/jX/5PuASXUxxSiwBTvhniq30FCjjL3SLGMan4DTi
EV7KHUk+ZGqhL2etx8nQVD3lZmae7CAk5lwLHdqVMQdRGx82qNzm0amwyt8PkLrXUf6mzIQmDnoL
ywA+myGtA/4mdqzO19aBILtILZhDfUQ6aLeOHGs4S62EY8QXl27mIqBLtqfVVd06peOUAlbbmpri
GBotx5uqfjcHl/mpkj1yIhhOimte4rvE2TY/iH3RHiZsuevOGJV9mGXRKwyiXddh3bz/wyCa1K0r
Vz/6yHum1TtPFL9B+XW/59mCWkyybb8de2d6QZ50K1tF2YzsyStyXYjhISCnP9Y6/bBNUAYTd4L4
E7lbRIMNgodFsUBBhB1RQL7yX42deqtsAsJ0n51ipfe3KG2VhTxX6fbb/T+2hhxvM7NTLK4l+5Uc
Z0FpPKQjoe510a0aTIRE0DsDIWj5L+BbGFKmzCX0Q65WuhhlTlM6PiSl8iqD10LXx10Y9RG8LyYe
IZFJa+IlodwK655EAU9+Fz8qcQW9j7+PmhL3hiCF7i78IGTgwSV2E2KT28p/xdJf7Qn2TU5jFGzl
D+g6Wr+szXHeyYHbbJj+HgdCqKv0a0XXUDYM5QPb2y0P6FXoIcDr3lWnozpje529MLrlHouuMmnd
470pOfQfnDqyR3K7qoMFSX8D1Q9trV+AVywhfgTWmL0VnYPbwba8o9/oH5L8q4Qg6yxj0PFZBJRu
WqygiJ1omSKBNS+0DMyL1ea/H0qd1Em4jl3cHDnNtnf1kZxkuFZ/JNWeSWJfV0cShZjXt652ybMc
k2oLW28ResFPKY9MIXWAysz0rVeRAwGywF5bPhF0MmVNPqjp/GPqKuxmHUEKox+1W9scMIUxoj51
Wd/fqgD4WOar2Va+dErL2eWFgzPJKp1l3Zn5VpYs1ef9I4LX8eJWanZKUvqB8IaUdWIVBhL5HOzP
jEOtVDq/3SNZqV/qN0NI3rPZefa6IViXwVC+0bgiRWd61yY1XMr1v6Yck7cDRjXmy9EIxV7cHeWo
htt7PzjVHKMB81DHazAO0JncjrQEnWF7QNCQnwzhra6JA7RNO9zKfWacNUP0XzpQdIW7bGnqcSyp
w3PpuMbJ5m8pJBhdWx7vvxhikGsjKO9phRDf0vL7qzBpV8zb5teiAzIYlObhfi4iCoucBVFjyQdX
PEMIomJTFIxpg0mVLM3iZz8dgQ8ZCLJto/XWIbzy5gOxfbqq07A+FTFA1kj1RcoTih4pD08SG3mw
oovmqraWNaAMDkVkxqGay97iktwjhNEuhRea3Ofd8Nq3/q+KJJ/zXU3Ti0mW+JyLKNpY+uzcgilI
jiXtgbHBhSnCXJGs5Op76hFSLlppdt3+tOX1mxRc4nXA4p6ClPhkJ32uLWaSQWhe7djrjw6g+zVZ
SJZgTtdHpjR3DrtSqm9qUdWvlnkNnbYBIMooAeDmq1ZXLyZ8umUuAmqSvHkjRCN5ZOEeVxEbJuAY
Xq/7Lotwbar2TrWLClOw5rxEyLMRjKu3uKmtC8l7b2rVfAxGbjEGYNoFJ+Y7pqpiH+rmVuZ3O6UD
TVUZx/3Aj9h0DK1aNbSPuBA++zZqn+RDpc2k4xWgyD5YoBdpphVLSSbXq6h8nqz7UqXWtbssi67D
wotQ5Z4gXSfWuUGcupcXqiKuVnKp8GFkj63eZOewoDRqRL1T2RFNd25zWG81OsjUYOwG3vw+O/MS
MjpSW0Prw3Vg6DbmjH80AVIY4LXJl9nlzYHkz5A9sx2hgyNNlQ8ALcsxCbcplCm2Ow5spGuU1zjN
Gf1SXsjoGD1y59X9sutFOnLnVvdAYRNiw75gxE8/VlQ6kVLuZiVptp5BpeMh4rmhPoguoD5IG6AF
UPTc5JlrTgeP7UCGoQFfL0+ZE2HSdILyTfVdG7oiBJLYcE4UYN6DnDEWQWoSIcO0MRiGjLxFFli/
gY+alpxrENxaz2pIZ81Q+p95Uq8TvPuvmtkMqzQDwwFUZaDdW3kb+XnbMUZzJ9TrjdxTyxInk9Yh
GGVA+KjWVbH+80ytCa66b1UzfYuFk9i3WHzEMtFcPgRe/U57uUYPMxElH+bfXYHB7OzuW5nG9Lxx
u2+jOIsODrfwJc4gXPkRMpkmr+jcsUNroT88RAJjbXaTt0GwxwFPZmwFIoHem4YHDWHz8zjBeHEm
7qhB0x7CdvT2qlAbytvPz4wt6H+YFYrRC2QR8l5qHzzDnLBHnBFbDlnkLYZ6j1PUVA4hTLcDk15q
raYzHoPwhxfU1c3uPuQhUr6I6k9rVn8UjEjwZqObGLzOPtmau7XTSj/fq71Z+8X9Xy7ipKJADaFu
w0P7vfJi1wADD/x8Lcsrr1Wqc2ho3yvM7N+r+TpMrfMDQT+NpHEijEkKzZCilUdvgFRNx+FRjqQz
AIcbRzPG1X1CDXZ5d1+pBhMAjIaJK3MS9NMV7YQBDEHmvhpV0V0aC6E+1GBzTKuTYtf2k2VWjDtE
778DNFyHbnnCB+080eW+v+/lrsPPjLRU6ybMtnx+lVItB93OX8hisK5VnX9NFhRoeC3NQxf0n2oT
26+uqgVrv1E1TJRdcgB3DO5C2Ti+4zzVBTMeyFnj94mmmcKCcLMjHIaThRMNb1uxtLLJ/QRWtMBD
sCb2vbipSac+GEXyWju98UZaHgWWbb74VHGb2qb6kZbAyMu6XSte0qzv+bmVaEcGOkJPjidKqz+V
k76y9DE9y3EUicSioiV1UL4EXNQt/XaqqdGU3RAF8VuoRiQSeIazHdPAeMXWehh7CEnqyGk8t5r6
kXOTuy6QsGLHEZKH2vGX2CnJlBiT/oh1mc5IFTRA65zuSPOKdabVW/EVXpuTQqZe94a5ZziywsA1
ENe2vPwDHUPuVA7WYRS/AQq08WiIb5FfRVPXPbCKUkjXL0z1m4cWuMpLOb41Is+KaLn0MhVJBqEm
zK6RZf3sMifd2gLxdA8mcIMPP8y9hzDw7Mcky5+lBp096O/vMidQDvEc1afRtN01xzPnOv/zrBjU
3+/9eRaEwN1Y035/X+ET5WKE/FEMI9/CfIJAgJIOgSXnnhJU/pul9W8dnfaFyqaBgAtFjmKT2xC0
Tf6u9KhctrlSPtLVAw6UFW+qy8U49pwdx+k773bnCo/PpbamN3r19s6UBpeUX0ZMJQLAnqznUUqN
0+R2s5Uv5areBzWjJSAQlece3aSsWVeym7wjKh/dE8YJrNdlaSIyIww4E8GYgQU1PSlLcctXwXoE
YUPpxAA0VrP0cezz38/ke6F4bxbvyWcYrTdB6JOuJVKWrRErWDC62UG+bPXq0McJsIYR6VDsEWQf
igebY9DGT8NmGcBDPWpmeLiH9kCeW7lTDxkC+cPGqjzkKsQinO5r9ASCBk5a/5xldv9sVONnrdrT
CcwN5hpCW4WLi0a/+OIEHmk1KZOBJ1nY3cIs/mHP74yo+6/SnJzlTAL0pW367kg4GDTYAmx4Wmra
tjPnZmXUavOQpRUyz3wyuZBh7Sd5omxNf0yvvZMEawuu0U0lAIdtG1C0qkePhkPyQUmA0wr4ZPSl
pO9m6kUfdn4dhFGh7ZJpE8w6v2Jimc8wFLyjnWJoNvv1oITT4U/DWg97qJCdVu9mq4ZCjsSU43q9
jKPEeGQ080uKKfFskNTuwSTUzco4zX3A1JWEGUb/YAs5kBNBDYa8Us2t2vgcU+ImXqdo7FZytZcP
nVVeh9SnlTS1m/u5Feud+/sAh0WcJF8n+nTZ7A6p2CPuGwWxMKvZjAjT5joM+5YVw5lFbIzQ2Mfi
dRyCYygE1E9FM/alRxP/v+XSux+4ZZK8AlcRVYeABFG0IwEcv7io38PBBWNouc4LwEM07CToGdqY
HQd3Ct8GkCBmZFUfFgej3RxH7lrBzbe8azQMZtj7WmkYI6QW6EIe6tl/UhUm9LX2TSo9aGVgyQT+
upP9f/leipKfxAU9vxroAfE+gJhleYF5L7erOS/AhRTg27CjWUeEO/0z1MjnoXT61zQYr9xVTzL/
w9KKcqvFzbCB8hOvSU5MD4wsVxaYrXePpPfNkJvODrp8+JJn5qPf8teZZQoxUIRLESsUUaK0YdUG
aV40Bx9I85XKnO1J4QKuzhRlJVsmMhAC2daod6Kv2YQd3wItOuOVwJvn1goQfKANSWBRiwECWKhq
lly5M6Mntq4XZyirD7oe2rrpI6xCJbY8GfGBrmwLVLS+lTbzRiCnWL2G7CbrhWF2iqt41Vp6cGga
T11bEyKGuW6Db37UPMbuoP/qoNxyH9poweDPKfrk//C08gMrSvfBR+gvosEuoFdzAYplIA2x7vWe
UaOc1pmiaGb/1eeo1RkXcwbLvPJDiThuMi4PIQtDslWgf9IjivYds4GN1nPay7A8POKBCrZzasRH
hSEU+Y14OFMDF4zbt86Wg8+pLzEeIko3V2nS6IfIGLUD15mgQLBlg47J30H9UKgYfffW91/CF7dP
Bkc94ZNMTzoYhoWMpKlM66wVFCC1MZnQpQkwasAKoY+gTUZ+u3FqspGxdAPsxNsHVqv//O8nYeic
fFBrK0URp0kta89eTu+FOJToAH7/0+a/AFbZtU9+67eXMs/3BlJL5o1Ug35kN4cSvdYG2UTzDrJ+
R2mRfs886udQYVEjunRN5k63HcOuOwMh7LazeBaK9+Qz+V4QIANUlZKbFmvOyq/FSjU5BxlNZVnn
SvH5Fcv2AdRA/YT/9CFstP4cF0gq5HajGepF9eLhNBnu/JBZb3Zc9OtAD6xntyKUw5qL4bM37Kvr
MdlfMEhKXfCYCw6ez0bX+CsXTCd2ljojG9FHbSMKfWFruNA5pYVgbcaOhX3qtPRY10a/nIRaV2dE
wZLAfDHujSfPyKKTbDnwF/fWXWi5twHSzMLXo3IPAt1epm4z08gc/uNk1BRKsbHNsmdIR2B32TXf
TaJNZASs1ZkfLVCq17B0fnaWNi3dfARAK9qHOD7iKwKerQuaXH531Odf2K7GV29ukzX3TXc2Ucjc
x4wTiJYkIz8oEgxGeRu1Lo7Q2tawz5b9zcJHjvsc8YxiNdkTh1/7kLkT9m5kY5+69WaIoFM9+cDL
k+ycCeWtPDLzdunF6Qd092RXcAJZRr4f7W1inYg8TFM9PRnOfIBFkCNpLXpYgV5EpxBSnKeUl6FM
unNDWKpwJP/qI214xJCuo6ygP81i0xHDkNCUFc9m+QxJx/beuxCDk0XYtSqQ8cb8lY9tdCzI/3ty
elvZy8apPzflkq0uPzjAWHcW2vftGBTeBtT2fD96uq1eAjPtors8hCmvC1RA9EZCzTV2HBaQn9Bd
09n6OuqNRaPjqnJY1p6F5lt+lIXXcCMm5U8L1thLg8QCQR/AP10Ivvz4s3FrDY1hDfS6cnG2M+oP
YVGSX56WyyIawn2Anugon+H1xd9szetWAAvUcAdYyr/pSeVOS5Jj6J7mdRIS7SLH3kYat4egwd1e
6RMZiGoTbBrQhJtMHTym8bAChjZ0j1lEzmzil+kXYGyfGe2XWec9W6YxnDwIQFdvQIZ9/4LqcEGa
FWyJTlslBgbGRK1LUu1bfyGPtXHOTA94/UFnOnWmYnsPxgYPeFL8KuzyrydjWu9iT/FPZpd5i1Zk
oZp1RTSxaycrT1UZbmZsK+e+trd2jkgDEiV+O0Q6yMObq4ZQ7VjH1jEw3RyYPNGt8swxOyGi4d6a
V/Jlargk+eJWbKy0PkqJb47gql5MNgqSQM/N+1/KiM0G4g4vOStrB/SS0VK+F3e1uZAdLD0P2yNp
DZAhckrCR3VSkeTEn/IUAwGOzcHtzZwUY7Z8AxxW7GYPpZREOAisVpnVP+ERpS81owyWD76wwDZl
5x459G8CNR5XBkZb5CTt7zKl56I53G9VI2mNBTBLALj4Lf50WSwfo5lvwoV0Yiar9mAqtB/pfdQR
QYGRDXri3vyg3BtLPEfI2hTfe1ZzLbjhhJ4WzPPp+2Efv0U4gbaz6J7IrzLAjq5popwcw+2vQdg8
tj62JLC4JA7Zc/QwJmW0UosCO2sev4ZBoVyiKplgJqTvRKd5z3MVz3vIqMkm4xz5aaHEp2VZbgvL
dLcBp/pDRR928acjVDHvXgnO08L1SXPM4XG+GU55BBJevGqd28fLSsMOEpXFUS5vbj4dwIOnn/RE
TLaqcNpzLLjKK6UEebw29HS638Om6Aw4QXyqekuHRu0OW0rlGeFcou1qOacrFeOiK/wnvsAzRPq4
iXqw7PL+BZ+hCgKZs3TBD63GtqWXQpDxiqWn/Gx1f5PpAbwdqd9w0N5iP+rpdXg67eaG5J+3eUDK
UzmXe0FVhhq4JmHcxTcar1XPwwlad3jeQrBAnHlcMBPrscP+T5kSvor3BY1WLxTnrYzcfI04iQVN
V+5f6xgJLykKwR6zWPDBZpiEk/Gc2wSmZs3AUTAyH2wDjZFPqIof6rA60xZHBD/yrW7gw91/as0x
ljPjpitlpfWsTTqdxBQFl1eio41T5Ra5lBWFTjdegaf7YY72Jhqi8oW0WYQazByWfgGOLA68JyUA
3xtb5hfOp7+fVAVyzAn8iO38zC0LLHjMkLqmLMPzpf9QxvyrGArjXbfAoMza1D4TxlKt0dZ2x9xH
BJVl2RYlrH2OUiXd5vzWgG3M388C8V4kvvr392WDt2OzfImpvDY+7GxgC36zSqshfCFaC+ZR2Kgf
yIU+QrUyfmSORszriMbQR+mH+5U4BDM4xZnSbyybQmr0dA59FWdOJ6pbhEyWtQuZSz3AWeyWxGGY
33Jy1YIx7n5ShX9W9URYUBmPW2pl/zrUEElk81Efxv08dTntd3qRcdUjYC8r3O/O+ITNHzE2SNXv
EV7ytin9n4pSvosXhpuWIDQ8NE4+Y9HGgnqJcYsjddFlOzvhqBSGQuih6d90hSaI8GuXYfIYxbn1
UUF5IO3Kq5/axC43KaeaMrhVWvfSue38bbYNhRysPLxObOgXx+vIJO7d+VvjT9e+I2DOyTIGeZz7
r6BOm2uupBNqo/C74tuEJGT56S4HqoqUJoDahUfLgBjcTw6l8wjUsndz/+I3bvX4m50TZM+qaBEz
FfDOZaQd5StJNaAMPMPMP3ZFTgIvDdaXvneT011w13H0w6uwUNFa4dwOf/kMx69GAkNBn2rIRBYY
WbdRPrBqVGvmN+3R8IubjNGmea8uHChwX5hSXtQuhbvUxdW+h3y+oqVzqYa+5PDO9l5HuX50xZhW
vjSABDuNRdwf2P5rr/rNVT6LG51jTV54wMmqTd424lMR3yK/kNCXZFaavkslktIM9q6x0epJu5fa
YvSEuhActX5f+oN3swaOAQRAKSc5PDfEy2h+olNRHmPR2u47A/m0aUQguHmZul1zhEqNSNnOzzX1
gWCHzUd7QoEYdLRBjGEu1nbOecpKj9FkQIZAugVhHu773po60PyRfdRasHR5JlB43KFH+ZA6tX1/
xp+/ANKcwS33/f8j7DyWG8e2LPovPUcEvBn0hN6KFOU1QaTSwHt78fW9cJmvsl51dL8JgyApiSKB
a87Ze22jWky9oR2rvvnXXZXLZmEj5xh7Pz9kmd6fHWa0dRj5yjPaO95d6hc/NBCoetf/GBzHfHW6
4CackKg0O2mWOMtwMFfqiA0MhNHkZj1yEWAN0kWUGZl2dMiaWUiLUWe6QEqqrid2aoZfCDadCeHJ
8swJc9S/pU//TbF1uqnokqKMCVIvDA7nNl/kgBEac1wLASVF1jHtE2kMPsnmnbtOos74NIrbEPHZ
tYbykXjZXlaU5Q0E+GnZ67m3vVeZrSy41H26r9NmrQV5cSuDUL01SAvlX67no5IYRvltKqqfbVAh
koul9I9ynw4jEuDPMNDnsllx5A2cpJzYIPTcOkbUkW1tbsfluxLQvVaGyNhpqQd/hUqwoYT9r1hs
WxkF3GnZLYKu8qGPdLMsKL17vUf37xZ76b435/oVVPJLG4x7Kd+QN6pSgEssg2jb1sbudw9zQubS
UyxEoR/MIyhejqQHQCmyxL9ZNrx4q2uJu4mqGXEf/Gw15FQd0K2RGsFaq7sLA5lxLxpbBvkhpU4o
BcktYtNr0BzkLOsLOr1hWTzmfCknEVMVkObpvw7ZQPm7tNPFsgYxcAr7fFhV+qgAORxw8qKLHsP4
WVpx56PBa+NnN83397kNIu5HT6VyX0TkjEkLcz2xBnIrmzhmamGYKdjVYpXOjmST/YTQ1N6sJLbP
fUbrfUAKUDADrCMpn3AKf5MWbDRSQ0Qb+Vp5w5cB0yMuIY9SVMyROlCJxPbfYPswKTYibOMosXJx
bRq7XmWhXUF9qx6kK17NbPEQVsP1bpkf8nhTuNghmE9hw/wFTSJiijzuoHNWALXlu5Z/WzhTO2/E
0I8k9XC+j6lBClIIOT7mf1A37LiYLAId0RiqSvw6eRk9BZqjZcxv3mdvhphGaL9JdY/XVt2pGk+p
g2hoHuCjWZYaYSnRMZdg3HYeEpQ63bzc7Vs1O/YOkI+kZmWoB0b+QYOPIibTFSKJHUre6gwxol3x
tQHhcOoBOjIqUikejUJ4z/qQzOJdGiry4qC0QMFSx2krD+lGEjs2FAstYScfsyajcu3NNTr+mZQ5
Ge8PyaNdgxbOc5ut4znxWneV8g5OiwDvnQtbe6ccTIL5nQAxAdSR6zBaeMRjoddd5IXZX5V4GNd/
7okmHq4Bvrm1IGzG80tSD+dqI6EpD6iT1GNMDjrV0jlTgyoiqs25Jx3V1cI2u+LKzrx/oCQHK6yq
QnvhRDCwqqGdtrlDEHaStdqqUrvsM2h7LmRqaYpJ5ZZMHOc2ZT75kq6a7bBrPvWR4h9dVp1Lsxct
pfHqlGYBq7rAoXjvKu/pYHwnBC7UrOz6By2UDh7uSCJT82jwd8OcR53r5FGL+Z5iMqOAhChX8lA+
IV8i+rbds4IKj8Q9/H6xfHYua95/wf11HcQKSBXUCYLm0cd0TzBnGO4LinpwRPkq4qFnU8d+tdtZ
fkEPkJrDjnqkt5BGVAIGNmo0BbdALQbQijPwAYYG1kTnCtyke/jbFMpDSnnT66T9GQUV65hmeDd7
m1ipxkMSlsFzU7AYbaDePMkBGR6k9aga0/Ival00QInTvDRe930x7AyyJe5MtrRXnzzKVfUia6l9
DEHza9QK/6fZXa20n35oHp4E1v6/a6+tKN4SYFbEC1FP62mevIEL+waj2PwFj9QUgXP2NbQoCbyq
9ZC53VY6znBZwj6nXnu2Zj8alQC2Fdm0bmJn2todfrR6Ltn1mNtedLd7lXiycHK/D4Mtzr3RnOQ3
SzO33pA4RXtZJ9Z0IR9USRjUGm04J/P56VGP5rLPonMs+qPnR9nPgKRSrvAMYkF7TPjS7no0NK6r
2gnNPWNM+VbV1WuvdPkVlFr8WmWP8n2P5fjq9HWGUCS4yS/OBYtwGSb/kS6uDkS31g9xSYIVnEvv
3Aoqk2FkZWvLS5x3rUXENNeJUy41FmrZUYnD8knBqU/2Ij32PAHsr2CXfsvJzwnyGa3V7+VfVmNK
1C59MMWLxldDsHpO4htV1p/qoEKZmWvGfsoGmbVZfA7cvHuuBqA1U6k9crk/j+UQHqYZhyfn4LIK
o4M7sMiQA0tEBvTQg669j+yajj+zTqH827OPZzCdahv3/FdPfufpb2Tt2mcX8RcBTLzXrEPNWIfR
Gj4RiAjUDE+FNf6Sq855iZm1zviChqbfCjo0kP2Ia5czb6h08XEiKHxBu0VbWdGYb4Wr0q8w072c
w+SRzfxFNoZ+hrkE5d0RwcqyqDQmbvKlkl3wy03pPKMtW2CvuNaxT4GyyhoUeR7EQo9lo9tCcDIG
+s3hCKTThpxd680XeTzt/QVjVkVs3mk8/+8X1MbM1QdA/o8XKYQhpmn7f/+Wf71Avo/GyCAmuSEx
VSzlBirFQElropNM5P6BFs5yb3V6MjvUnvPjMWjxdWbkxj4mD+WtS6BYz487Md2ZpkqLLU3hdjkW
pP4IR/MexyndyjMyiqbm98RX0HAZkL2xdZz3iWNBEFxSVx8Tbr2li1jiBKEnZA6ytaMJ+G8ZgEk5
UZiVX7tiEX8ribDycFLpmFkESUFjzy5JigCsnvsbo14/AKoyXvrCpOgNyFdogX9f3DmuJrZ5mf0+
zLCdA3dpv4k5hsoO1AiNCiBo6JH9h+p6b1EXjj9NqMOVT6l0kdHUSSoWU5EYP41OMY6NQz6AsJgk
yaSCZOJGPrthdKG5lXlvvWqdgdbUP7TOeVNTEPpeqzU4yWi06FyMlySic5pY6G3GFIBiNcJtrTo3
v1meNZCh7CSnEKHiMfSbZsuHYV27JDnVOdmC8nQGw91UzvSphf3O99rT3/Z8js317OTNSYUkbJVm
+2p0Y3kAYgpnZfCah3ZikyVbSkZFmCK7l+CIXitZS7PHnINRAS0AMFeuexw4587gFyVex3Y/wnOO
1B62f5yGr/IeW/3g9z123E+dSexpze5dmZDxhkh872CyiXjAVjebH3qPBNerivx1GrIlwNFPdSgo
4qK47s/qcYyVAjoPdRfCb7ZVo5xSYOpXedN47kqCV11jKC4ZcToEVRMiOVKdk/OLowwKeyL3i0hz
iFfyWZvNgmKhw2+nM+ZEEIiyF0YZVQHo/BZNPnFBnCZskGDCuVl6MUc8cUncld+ydlzZjW7/8Fnw
LRwzVp8DI4Hkj44oc4NifXe7mCP/SQrYlVAUoW6yCjS3FAu3tqfu5aFFN3CpdMa0zcbyqQX79h23
fbBQWXCsBNDMRQ9CCKAqCfL3FZZdRoepM34fWg7hINKeGanKNyVOkkfV4g0roqZ/VbB07si5x0IQ
2ghii7OcOqZC8Q8EuXRLOXIXDT3SxCKkaHaihZ7+3aV9d5a7Lr+aPoppBY8Zq0fma2dTiBytFGun
UoWRg4qVbPp8svYlm6x9NKn1Rh2p1t7fFHavXTJSGZW/Ws3C/hj9+yERjZhhimYdlGH0mQcIHhTc
hL/vFd6ZWah/1HVWD1ng9xfLi7XdYJX5vs11CrVzXcxEQRCTI3VN9JKYPW969yadHea8OSisGAon
6wgR4BWAG/ufXHa6/k8nETwN3XHgq0MuxxhvWv/uJEqggrPb0tR9PPbRgRDq5jZO8doGcgsnrS43
hdGEJC5xg8wG069d+DVtOIQSQ0d9dDIyiA0dBmz+I4pHdaxvzYZ4LNeiE5zaWf1RjMStoHf7srMI
RrXn9Ce/05OrV7UAetPAfne1C7nn43GYFsBgc+wrPnrUhU7w2VHe8MahNBj0U+faqUrpq+zM7ALM
vXmcxizZaZULundkKeIDb2ltcxfSzaMu5p3iGWNHJuged9T0afgNu+naFddCM50NNrxrOyXxctCU
Plx35Gts5LEXwoJnnCKLb8hx7kYVWXMdmpyQ3rMyl63ERsq1m3gMFs3cY5WHpLXTilUIWSxLz16V
tVkd6qQk1cQfSVsOMRTUKgrWiRKgnZFkNrW+dcr9Kd77rdv7G9dHyKziO/5G7DILWS6qPBAd4QDx
Afw9g1g/WtNWKiAyZyw2CKnGhTmzpuRjpOVBYvJZCky2Jq6ySxFigFqYfR3v7+KpUG3PkNEfQR8z
olSW9m/PYlTGEcaeNVFq90qdVhwMhc5DE2vl0Y0AH5919nvrzAzz/YSaB5Nw492qlBjLsmr11/s/
Ek/jZzi22Q48BgjqRMt2RWKa66luWCEkA+SUqT4OrQM1cd77yRv5ONW845+HfEb9qqyUep26pNwR
Vc/1NouIPUKaxKLNYeE7poi27uT8qsvUf440ITZai16eCF3voTcY7mV7zWxZaXkeIGkndjYZdyHd
cOrqinhCeuvuI9l6k8wDgF6/T3aUb0sVp/TNRWEKnzp1fiDhxcMxfu/SghhZgQqafh0J82kSsKtC
NG+iJTwXLETQ7mbTp3yCxVR4MCpzvEIJdU5eNQhIj3Oso2z/S01A74pskTUqIBLKgXHHYspUMhWr
C4djQm8tMq1tHZMUfz8ZMssgndomDQy8HLWD0cfiblqDdVEc4MDBsxqqdIco9EwV2BoSJpGlNAKL
DStlL+h2dbkbSy16kure1rUIES5DdydP5gx55iqMymOfDM2WuD1jB/Cye+odg1nYx5cbuBR3iOvy
wUyLfEMFwH8z4PJ2E8TjkMku6OtzmY7KD48iw3wl9vUQQo5ppxc1KcRaLUWwKTLzXcq36i5TDr5e
fsojxmh9F1cJ0kmjVkhKb9Mtfcj4VSgVHkKFU7fKpiN6RI9GEHYUC4jso4isjaTryHYwydDBWfV+
lhqSbvlmjXpw937P3x5Hu/3o8gpJrQKPsMEm+aKrBG1IWY98C5Fql3jP1HavJ7WyJB8SHz7xgI/y
CWN23Uk1QNowTxDvmm6tUgicWbl4QMLTrrIIJaHXeSMrlD6zV6rTnuFa1aD+AwIHnSk9mwSiLvyo
N+8RAm39WnHlvdqDbT901s+yGM6CzPiTvFH/umcMQj2Ry0O9pX6gu9Gu4iEgTdaBTrYiJxbcB8C+
OV6nUl39RWdquc1HUlgpj2CeryRRUfMKVT43MBYsoyjED6N09UneIG4kjDHxWvdI7GtkQ0awUSRq
UWrtsI8kcF+2NKito/DMT3ofiDNxGjxpU1VQolsVWdw+T9gZl6OBZKzQof1N871xfkw+G5TlL7p9
w6UXevVUA7y9d7FxZzzpwG6tYFgqSu9e5ejVqeRSgcsotnaJ57SSo30gaCz1bso7xRtcb7U8eqfU
Rf7xoKbdAu1mtfXnYlCpN9aRtRmYyZD6itYgWQBZJIdOeaMMhCZhrlHWyD+jPZ7t25+xSBVpdWyE
87fh6Wbaef7QzWSk1AuareVoRLB69TcdvtD9Y7x/gvLDFPieTw7f1aR4INjmU6vayyu/gdJyvM+u
rQesQupiUaU8DZEfP7aWajypVrKVDzvs+hdJ7LOONALlRD0D4M+kjhe8RhSF69x4cVL1pw4I/+yV
0zlO4/SslWGPZqogzEXK1Nhbpqavz7GF1WlAq/jmOMTcMToaU0OCn0/OZxORwgoCX7zbLTEvWW9W
Jw8uITMcwPgM0PwaHWO613Hqnxs2fXRbZ/OpXTzXQ5pvBpjBhAbU44m6u752iQN6jB2kPux8/Gvj
RcrDQJlxM3cbH2gJ4c3L1QvqOi4w1wqOQUiew6hZAynAhLhM8z1YRMP9nnwsGLvfz46dE6BmVY3V
nxfLe2OUuQR39eBBDaI3XDV8b8fU3EW0JTaS00XK0hI5hLO5O+BJxFHonK7lECAHAyMbCfnT6qXf
7VS9Us9yhJkcGCZh5lD2Y8XKuhkyZDeHYv91jy2QBva3J6qjGts12TtuJYb7T2t6o2zuc2UaZtVO
Nt+bkPFKr0l28y2igoD+RLsqi37KNjY17uCxUH7k4JzozWEDx/1LzthUQzgZ8NPRTlK2rRKs5Nj3
5z0GzKFDpVWrzu6VHck79gXY3ZyZ4k0f9TjeF0kVLWbPPkuPUFfmygVf3cX3fHtr2QrehZn4UxZ9
sY1jqNryUN7QfCRS0RHNGUrFMBnpe+yC/aPv1hMyiAArmSaAHH9pC1o8enubMVA+BE6Ypue8cCsm
ohKDGra7yk70kihYQRqcjviJyECAWyVFwRJ7kjWELCXRQzeI8okJB0wwwG2WYcrGnGdYNTGeWtqL
xZrG/iuu0+7Ahp44annyZRZ6KaKjBkLy5mFA3mQeg7I+lpQK5pHBt46ubQ2PaTpsAbRn3/mkDQgU
2ADyUvkmP+CIGs/GURp3YYFrf7C+dBMOUDka6EpKvqGxzNSj2otv8tujpdfeamJFVoIrlnm9a89q
TCjx/H8OeqpfzClCS5NX2vb+DhUjSs/yL7lZjYLNjQ/hQN5nGanjzowd55SZB0Uug9wm3NpGWK6i
KerfmaQX0kLBUGDcRUe5nzJD2fVHX2vrKvfzvUoG58akEImOE2EX2Re7dAi0e6nSn5EQVeMsi3bA
/65a73EQZ9+zovlGLC2be93QNhiKqJswuVCt0p5qjpr5KApD7amA+x9i+9jTzdJY7zrmk4ibmx82
hA7OLNAAnz3jEVgwugU3Q3rXad5Zm2qMrGHFLg7cuQVKKA6eEZUT40kAH+eT0uzvZ2Jln2PVw5Ij
os/ME8uCOeGT9WmG11+bjgoZ6mSSEDNezjcozFVKgPNhkKpvgO1IioFAxvg3Rw8EY8IOq8wE8eS1
/pFr2SXLTeNXk9IpFKPxPSxjhDeTKB41Na4WOYHvg9tG7nZqHXrpeSbWSU+oWJ0T0NUqU3rytXra
YcBxVi3gelIcWKJXuTuc2dDZrmues8opHuwiXQa6057+GN5ZUgEV89ny+b8jOrJg7ZKtC5s4hHaj
BF6BnsKs1/0dxaiUXyzyrJNnMhjIJl9RO4RPKjEhyYQ1TOhBjmM0R2Ky4QvOpuGfk8xPaAQj5+xz
9SrxjY7eB4fMDDZVx8o8MhyErPNULssQrBwf7rzwmE3bLE/Fkmr4kEhbyQUAO8YqgcyE36En4IaV
Ta06aLE19S1T4PUjLiGgeT5DrMbQd0U0fXaI8Za+Xns7yU5QgC91kTc9G5yNy6CNSMQds3TrGpZz
NgeT+NH53hB1hATLDssYgNcyZyt1wxbhXBvNqzFoaU0ysThX4UKjr4tNGKzmtaO/te6GwjyaNdUq
T6kf788SndMdXIQZHSjxST15s2MxpoBHIZU0L6oE4ogUQOB57vstb/Qqj/48/ucQNhLwyUkN1q02
2fWilreJP/nHwDXUY50DibCyFQpftLt+wEvkk1bpEcwtKv8oD0kLzZAHMaw3whAPLuHSDJAP8qax
EXktwGq1iHf1dns/RvC991PIjm1RPVWtYh1lh62dBeow6p7sQNhHBXIMGJWdmpXmXhR2wymLh5Ge
+aYs/eZVPm6GDha5yvqsXEs5iFQRzxhpsf1YN3CIzf7PeSw56m0ysoqjNpaXbnIRESV1AYFtV7hT
9ujWlAA1Z2i/1QM4SEm4n/LgGgoRNWvoHElaXX0T6I03WeMVzrS6wCdud/20CWc1Z0lP+kHek7ww
OzanhXy2q0KMzYgk7fdCwzuik900GdWAcrhwnwSLVAkxaeCVq4YALpj7J9QnbHcVjVMvTOzqqyCr
9VoP6k5elUJW7LIgY5lP0B7pynzli38+lfVDuZIPqvXEdFl6HQwhpzgrDZZQKaAsBTQqFmH+QTp7
0sTam8xclM1zxrpG85bSWtfL63GqTIMIy3Fah8BbyT7vCSxxzHZrdYCmvIzynnDOmWI9KnVcPkZs
asc6r16iwXq6O9Ti0SAmbqwHIJMu0sK/+qjy3p8nZG9VPkaR9dYVwIvCyHPOEHAOk+2iV037jgLM
/Pcss3DOuusM2NerWxC37epv35IbqNDbiW+av7PU78U1YjN6MuL2gvxla9tDdZFjhh9QDXLMjhX/
6KXFUoTOFnNbdWECjJYqlL9dLYSGzBbbBJYZ9VZUiXYTAzB8zL/abKNRb7pZkcxG3Ih80ooy74iN
8rtuUlYEU9DshSi05yFHSR1pOrC0+dB16vjQqqg75aGuOvHF1fQLDQKNtSnVv2xgrzla1q8eRvEh
BnH0KG+AbRsW/1g4P+IOVnCOopH+hmvHS03BHQ0LQd2s7lEC9/G89F9qXbHSjRw5fFulUUTkO7Z3
dkNpB+SV1IrqfpiUbv9YjGQwzU/6wdRc79dFlhEYaE4BMT1q9SBrjlihP8vGfkYJGE7DwqdV+9og
7446XX1vUCDcf7IPMU/LiqcLRwFrztRt5c/LQxbp3ZaA6O5INkOwC8z+GAIfoJqqtjcDv93JHsVr
OfMNbdcbNujMyX7+c/Jr4WstMLeEZBSt5HxQWbp1jvL6oti+ccqi+nI/l//YRpGPrXFivGua0e/k
z2h6NR0RoP1SFVdsdfRX7H7yCm8tlNoYJZIV4iP1qteKEaFQXWPxe+5LHfsYMnBcAhLk96OqfOB7
Q90oH6spBC27YdLX7O/JQQvrcJ+eSCRrHuvZsI7+L39MaTFwXz5aojd6FAcxvyI32rVvpNHJz9wX
+XnZWuseimYgxzvQlddoTJ+pxNk/PBKX41qdXkiyX00li7RedfydMUUIdioDmbYuPhO1CDZTlQcQ
0+bRJcfkSfQ4WgdzLhjIe1VIdheekS02wubBLLLf8rEIgbprdvWh72u+wHmlQIS7S7yoMO9DUOg5
NSKyWSjiNN3Wc9p6I2f6ism/xF+56hro/RQ2mZZ7PYoPdpC91T17CWV4K6cgOwUhAi35M37dryM/
Lw/9FK/+McTKwRYddnTKMexpsAnXOMYK2K3sAlF+oVacCP8eISLiVfDt9vHeL+jTOTl+8Fjo9wYB
92xRFiHAJPb+zMJzcR4EWkKKkEX9OG965eC64yNwlvB0/wWU2FjTBt4zNWPzXLYEDZuJvwv4kLay
xz5iVZ2XIyP11x19XCw2CDXpxc+7yR2WScxW+bBTitr+GQaIXuZAFnnTWRMTslymKLnV7uSJKldC
iekTPJuQOKonlrK9F5DZcOcHgHzxf6BSYkH+BySIajvlF11j2wYY3tD/UW0PPKt0o8E09hPts6/k
1ivFZyO69mGMuA57WBgbA3PYwoaJkpEISnhwX6wBKjg4WVb2vAciFmtZ6m1MQYpszKiuGUhzW+wK
j9M2cdJsrwblWe+L/iofohZYbjRcY43wxEEZUvfa98Ss27HwvgwIWfK3Iq8IiF4qNopVdAcnZOFF
uVx/sW3AqLlqrkddxd7qt0Dkh6peaFwz69xpXVyyIRKAxIF5AGOQHv9OEjjwq8IuLFV1CYtguuID
+NZXrvaoRUa8tIYUkLId7mM1cOZFdXYtcnOndl38i0mFO/a4oyrtrvnh9gAPDD1rzm5NlpfCwvyA
RlTt5f7WKMA1unQmYL8mT4DTGKCNkAxgVQ8WeZiJZ79un91Zfqn4BaUdM7e5zDD76xl4OWnNT0oo
mWk5aWCXp+KtiAtMvnh4isBp7sYZM+/Lq2izpVIL5ZTjBJPCfbNLbp3iiYs3D7y4vhzM/Um/QC1o
HKhQmk9ti+SmEOKnK5JP+YYHpaRNV1UD5ATnU/iRdWw7mlGIzM8g9aMtVGXE1qSXRHkhPlHPRGg7
1HVN2Ofakp5kp0xZVSWbe3cgVb8p0YjPC8nlNirMbj1lMDWlSSCj0QBWYj6TAMTZNzck6brQinOp
1O+SdFaJxmPDBO/TncFnDhhzQnpQd8pnJf3MhN+T6Ao2sBjvba9oRALNQ9pUUJ72Q9w9JGR+2B2z
BDvMAJLq4DnroldNOOwG1Y5tGOs/pbe9YKlMky/aFnb40Vu1SVWZgkdN7iykVv870pmTgY7hASgk
vy218jnPDYREAednfpv4QdR6X2np8EazXlmMOARubTvg0MEPsSxcvliFJvjNTVy4TXPbKQVljn9f
dQ7kl5KYHhvpqiTH9jONxSajJozGFwFtiQGuWCmqsvQpFF/uwuDBVamljvFm6AN944HHW2KpY1jR
bO2E0ojs4bl1UWCTGFmjEXs2HewEE6fU7xLOtEXfU+3shvxjxVZzXBGo4imk61d3ohnZYFoltDT/
DNyEvNKYJCTqBdM10L1lTFuCUr4xPct4LM1ARTGJqdqbdsFVVgl/w2LmpzVaTOGEfS+1nLiwWEVv
5yGAUAqTCDDXWxSD0pPVGTTJw70bVNYuFgiB0VR3Xrxc3ICAmQ9JMiS7rnb2jiKcB2zXzSZxcoLx
5i3rfRlMJaip/0OOiPFPcJpLn4YmngbqU1dNx5w7lH+jsNMY7Wx4htY+d6wP6BdQJAGGPxGJjnJl
mhaWTd1GFhgLKlMrsq21HfvMg6YG9gN5rv669I142gIg0Df8+xN5zM4vPS5+Kfr4JVdZvUjcw3wE
ahkWAyIVxR2/FD00d6bDpATm3j2V6POx3ObR0//PhtO8f+fM87Oe5lkM9oapI7O492D/9h+6+hQn
QtO9/X1IBxr25AZxsYD+PHx4zZxlmgr/wY61398V9QYadpqSRFvHOI2qVj6iRJ7OYN5P6BKjbdMG
OgC/QWd7bJAEW1f2YmjS6VGptKcoaqM3NZ/rpVggSoySW3pmJMhPIo2OAxLqjUXK4yUgHmtRzE/D
xsIJCwztIFmObIy7kUEeBmr8OIWCBkbaUN4CtLGZ/P4jwh+8ktju1jKoKyTRS4d0X6BaYY3CUvVU
i2Nt2cOzmr5BwtQuLrsxigNJBX6j6lYOJZODVenKukuMci05UZi2boE1RCyZHPcUj7DD5b3wr3uY
CZIlqWs3WaCT1fwmDpiQyrhaVpp+50MOTt3sIE9sEdP8qHWbmgd5K/iWzAnzg0LBJulrc514v0AT
ssHz6pq8VWySSzlWgcIacXr4Jxz0zpZYV5Jr54mQBfF0Ur1vHnV1dX4AyKWxUZXpQiC3vQ7C2r/f
U3yQcmNu2WtjZpjj8Tlg6rXX4YyaM7vZWhC5G2nIk3+QwnuwovIJumwYwcZTZNOzkgEkWmP+IxX3
X5nX9xHRysr0gMItP/gqyznsVyuD9LWTFH+6CfmZvLkrKpB0VSHtOvuckRqMchzmYed5LzH99WVY
54hSdMf90jrmArYZwT7ydMDNkqArp4vYzIwzgu96yekbfRfxd7KmzcVQTb9orVr7se0cZOkeGFmi
8iApi/Tx/hYTC7z3vdpUJVW/kSsNZaAJkIMsG+KM1Cud0LscfIOgfL9D2yEulI/Wf0pgFnCEgSH8
CI9MPhrn+jdAE8lRwjOQyu9SI4WYPE2kf+MdSiereGDTBZ+zg8xLsebPjSzUFDoCA6jw2gGbFVPL
2BdzQQRtzf9/uVvmjBYvUhEU+f7Hf//XfLnruI1txjLNNBzjnzFfXe8HcEHS8GAJp/eWFtTce51J
RUm9drEjrgOR99fGnexl3DVLueT2DJLg0ZiUWxra5WZSnYn6DmuC+yeJYjNZkqpEJnpGCNus+82P
8rjnYl5OSY5BJYi0jWNg66HmQGnXmkZ8LPBHKsjNyylzSBzuSnRcaXuTN5b9VeKRe7SaDqtWTBIi
VpmRVVaCHk8/tYJKHNUqpH9FoPy0qrPS5sZJ61OTAhESxzqF3yjX9obTFnSkPPcl6R1KOGESEra3
ljojJzS+O5navNhC/8zhbR1MQSCnDOksI7PeWYRveb63FFzgZ9ex2Y2jwkKeA7coKNrxW5z3G4nN
9tL+mttK7uyQ09CynTMxTSuqFqi70yM0j9muWIbHNkwMckXRbciXTJriLPSy6BbVUBovsch2Plu9
pd3HYP8bHQ5bnu5AFOxd1e/f8Cz+LDhz3/35WirnhPP5x0QLYtlOwH073WhutcSJ1pLOas5Q1jJ7
FWxir2y3YbOrdruZLJDovZ0uJWnVrZMGk2l/jiXMLz+oVEKB10X5IphZZINmfsgrhWnSWtrC3jNi
NAxFffNY1e1LaXYjHpvfD+vxLEROVILtYT8GmvkazswG1RPjGm4hnmuGsWC+yStr7gDMSwDTKvy/
laENq9kqpoJ3LzFD/pBhbIev31MP/T9Riie5lE8QnDc5UaZBUNjXuMiXY52Ih9hMkhVDaL9woXE/
+FXDnDX2U7isen2+7MmAoytJlvCcMiTzhorhq/Bt+ENW7B7cNgXP1AtXW92vSNJimY/mrXTsiUWW
khIHtcw8kyiB4CNSV2Zl9bR3cJVMDRoQv3jJ2vRZ7lPcSi8vaR4/s/YDkj/vrvqZjGQNM5O+cIal
Fsdav0Le1XebOJ1yALrOl1Hn40su3GIDKSI6ZLHW3RF5VdfEBP9U1o6QgUXuWssx6Yobpm2FfYNq
fBHJtPR0oR5ipSeLGODKUnRKuY9pma7vahxLrc60d70vzdtM0DsPsjo4/z5TC5qvIuj3yIbM9X1y
huWFBs+ekArRtAbjuM1C01l5RM2RBm95X66XFfuODuYTiQWXLtSSJREoe7lCl2v1gLKU2zCqUT+q
90rUP8uGtnwzOUFk6PKmalPlyUM3Wd5BKm/iPFeOmBufwKRRYEsJvjVnfLOjdKBrW6/bmVOp7QvF
BfHG0Z+XKSzEFpZe9AfFjo1r7wUnizxjlPjhz6LJF2jzEcchA1mMTZcs5WzjFbl7ruaSru3UV4z4
7SkncEKntHCVLbJkUiCEsIdAODWmX6I9mHVmrzlf4r0XdC55zQWLBrPJ9uhIQDzm8feSNsdzTQ0W
RYxYyxah7MZ3Abs1dKUA+SZc8wGhOhk24uUd+hnHNZoQhl/kPwHXL5wwcG5kqLygkRG7WLOrTYEU
dz/EPrBZvcwkamtbCgtqXkyCS6Pwrh2tFXfCC4myaOvnLVBfpsVOvo+UnixN8zHDauVXD/NOS6pF
7AzYGik/2lI1MjLJm9R5vf9sHPvYIodhK3mLLlkJh6qrPhLgducmXSaaFWxDnc3LPp/fHFnn0RJH
SEv6bvNFHNM+yLPuVeiUV+8PyxcMBlURJ77dXz6M1VMJY8KOswe5PJY32AmzZe1XgA2MYuvWrbXj
HCCTqAm2TkepjJDtH13c2uu0KxY65/JNDT7kNkfKVxmfQHrSr1/1LdshWY5E8QHDwCny7W/q7NyB
Gf6HsPPajdzatugXEWDYm+G1clSWuqUXQrbbzDnz6+/grrbl0xewgXMIkiqrSxV2WGvOMYFznuIa
6QAk7PKJyMUd+KEevVxg7JRxLKDAusdqePMEFWFjIyh2um1j3c/G0kuI5QeW3f7F1MAfChtSqSvJ
0ewRoq+ECFdNDzFwSIZ6eysR4CNca00ELzKZDzen95ROF2XfNsJZblVDMXwbEWK+xhEA5DTOzpGr
h7xfhKxTAK8fqnzCQD2Owz4Pa8iXflW+w5W7xVywn1+1Uz5dgN2eb6BIBOXjXhj5SFiNyQoxt0ao
bnSrZNkBAZUiXCuRlRJepbsGcjNPEuylbEVxTsPiOfDHXYXtAw/lArawISDqcS9+eBgLr8aiqO7v
HTRiR39ZAYVOM56Jh33rMNjf4JQOvDRWCsEE0WEGGrocbEJmLrfX4CZztdHLrDypYaDx4WIFgnCq
JCHpdeUUpCZQkukMMzkp6oQkrYHBicAUVPF7JY9QB8DQS2Q595Rawumiu7Sss7N6XR18+Lccszrw
p+PgZMgtx66CJQ8Hyp60+liztWMvLA8JG9l3EYcHo67rP5cTy2DtAk7NwgOV6nurIBG5b5Go6nPp
bLoeYzffbSofRfxKtItGUZkZxMjKgpCH+ZB5if7m+dbejQL7j9IpPyeqO+cxpKZ7rxGUuMp1O9so
q4g6y6vge5HpT4zr81kIg7wWMMgfWjispflSztUUrGqYw+lo7xEK9Ae3sNuT0dP4uNkA6f5csMd6
KDlD1v4WVCJ7wWvZvW+cNcMAkUZPvmgd+Uq7s7sCdhDgYdGf3wCBPdSJc1PzxP8jNsA0ft1qs/e0
zSUcioBxEhqVGPgfG1G+byRTUBw+YTInHyMq+pKOp07aaWuukVo3955Kp3Dc+y4b+xV7w+iPUm6D
rnP+6EOXZX3FTjOT9XhUZUOJLf8gx/hQ1NZWLVV+ltotys22/lClDaC44CUofefOTOMCj3FtU5ri
s36zbkskfLShZ/+BXes6WDiRpcsKVipduGbjPvrKGaotfbEQVFhGfP8gkhAUgRhLmLHq0ZMV0aKv
vHKjVj4q38R0Sftwwwx0dSPzZsPA6+rX2yvdVse6BW2/s30MyG0R25i/oSAotrf0nZaMA6SoRm+8
3UrU1kwBvPWZuviEEV/VQHJ5dbCv0MpfdtAwYc4sMIDpL69lUEvAwrMd7Ygkae7Vwf24vfT8zpnt
ebyTUxR9Hwt63EmrNQdoVPbrPMR3cw/B2EvHXRvKfnWTsuFnQzwmHG/VKcA1eV+g4eh1p50d/Fx0
LMWamwS4a/lwO7o4JAGyEIXiVQd36W4bo0Ul7yaK7QtqujUTnFKodS6FNkpeJ6tzn1t3YP88JFVw
rfzK3dwIMCny7M2s2qXCTIFALv+InZzVb3YGwykApu4rbj+YWv2jNqRxjifAVrrFUpIKbX5UxcB0
1K83pIXuWR9lklHoJPfo7uYJFokNI9ciQWTuWE5mU4kHDZ8VTT8FwIgqWiXp0llXBxqVjLxLG11d
YneqVlmd+vvEojPUjEZ3VGOTmoDVPVBw3bFtnY8WlOvRGA1x7zsGrosJ/cFyhddEQkXjbDYlvXIJ
zlRd+j4prDeJjokgZ/2lvp6rvt0DVtjfmB984R66WNp7cggWwTjKISTdlPJvSXgUJ7Z2maWbOdWy
B0A6/ap2WihqS2k/JpyIIbJ4iWG2JlZ+UYJPJQIFe2VAjR9QAFD5YTAz2c8SRfegocq5y3q68Ug6
U7CXPTyapuU7JTq0OSQ3ltp8/PcNL4W6/9nwkqPoEk5KRdvybF06uvdLGomI2Bi0cx0fHMxqm5YC
zIWIzhXZBg4VBMu5GstBnal7o/BCMPWrZtlVab587zOrh4LAVdNb70wG8Tn14gOmM/t5jnl93Lof
9wpoXiHZPHskkaEZq9BFK/Vn6FK5naHuQVEvUPQs/L0OlM4K/f+2aIK/zigO47zuo30OSA2RTffe
s/7bOgTSn6eEgjY+A3hOcr4OOav0hagwLNAFdUaK3LxK3Owx1/1uCwhG7mFaFt+QOrPc6fyJKja6
2CrVV3YbZhi2HEkIWL2fO7aaBGcFdzl706vpZA1veMtK22IQCNzsVe97+dtyMiSud5iZhvdVOdw3
c9c/0borH+Jy/p29jnahZxuzaPTZrULB3SmWi6d/L6Yheo+piBBC1e2aNBu2jOvimQTVgtLMkoMC
BIVVkUvtZZHaeaxvGs3J90MNd9oeS+vMevq1X7YXcrLkShp2e1QbV4z9q6mIzG/+jHtzxm0I3aU6
hRG58qk1uv/RJJO/fJqYoxAJUAwmTAOlsu79kpIe1BU7kMzsTtaudNrnWDPAWzauPNP5Lwjh6dl+
13Ibe22H4hm87FpdM3gRh2zZyP1tHod3fWvGg3ufNMmuNhr3jKh2aY2CbvX9/LewCIuXfBw/FOln
4daOpT7+7pjoWpU9pJ2SLW8A6dt62T8PGbH1UTwjA8S1N4XZByKwHGvRUkjTLfN5tJIn2uHaq903
G22Gn+7zlW82g1sQb6KD0lTmKUiyi8JMM46SV26oLe+gltBguVD6p4S1q8u0hC1Rffv3L6p65b4K
U5h8TNs1hGEYnmPyAlu/RGrJ2SpJy+vNk6sG0ARu+bpySIqhmPJdlXgaL173sUmoigrXTMqFhMrO
yiVnCsX9X2eilNheo2+lr/PyV6mVbFy9T2ke/un2dXqSy/TXCT44JD5o4PiMNWbJNkSkqv88C7kH
qSLZhHphwzYekReHsqAEORf6h4Sy25Iv9DvLYGpAlVvdt33qnA1Rw92gp6HZho53ppj36EuZZaV1
sEMBvH45kGMvLmQiAUC2vGBDm0cnX2FJNLXTl8zOx4tKc7TGSb9SIGYpDbSu1lHPZlH6UGlk1hrs
b84jE+cFp0i5mtmor+vJSR5L8MAHE2DXgXZzeygyw74N5mpEL/v0TylcfKFaA+yYYYaJkS702EIR
5o9/q7UiuISpwQa3bLudHvQkm7QJdSrZamcnKd/0sRi2mddYb1kCtFjm1dOgeQOsk8RbsfBi022U
+r1mGkz+Nf5SKo3e579/Uiz718BpiSfMpX8tDOE6iOl/acrUlY5wEb/43gud4G7UPfqGUeC+qaZz
n5ZyQxiJSwgCFerI2hc6zpgOq0m6Nk32gbo7lke1o29ToIGBslYkg64dGkdzSfHWtqrTUNPcPObk
eYYeVko1H4jQN/fTkJIC43ZyWi3YOVZPZqTLgykg2EGRS3YW6Wd8djusDkFZHUy9BMa8IM+CprYg
bCGxZDBmBPGWXd+CYKEAYe7MoDS2oMyLbU8G7EatFEjO/Llm+FpMNK5drXpR6tvBHvyNFzAqmHwJ
SKKFOXf5x2nWMQp1LrLyGjYpE2GCf1Lf3mTdzgRwbbFaUgG5Yyovvo8lGnUHJu+FnOdk5RZ0tFQG
DyD+7BbLI3LwS6Ehn2IySU7YihGWFgj8b1MdpIgCB5iPPi7JxFZptdWlFnMZGw1dazeoDrRx8wdS
Vux1wmJxq7C1viwTRAZLuBeBusB903S+9+30SU29aWNP96WXP5HnOK0Jr3RWE5roc22bQOeL1Hv3
se8ltcnyehTd1ahQrzj4Kq8RzceHKMdprviM4OqYeeOWssH//FDBlr/+qyEIjjYCncd0rN/KXBLI
VoQxwYp6jU8pRqRHKfn8zzMs8jP+Wv+nti+lMrVpo8iAY93pFzfqqSfW7I23N2uU0aU8Nu5tedHA
6u3NqgiPom2CZ9Yqb95NWgvKVk2icIs/5UQvOeo9cZmRO6Dk9Srwtospr+hISBzDabzOBqipInJH
NP+Lizksfp6BajmGMj/2o4UJJIjH62D6zd5azsblXgP3cEK9sVMfx9zFZjKP1XhuxomPjFHdBYmn
b4LQKp+KauIMEsktf6Mh0QyKhjNhZEEQd4ldORwixPgikC8Tfe8nUkrinTUO+TlAf3DHMqLe+Fnp
7LNy9vaXMPEG5JwgEInlo0X/ly4mduwPihHtyvYiAnJz764p5jczBGDE6nPegUS4z0qzA28hD0ro
XfzPVWxX3SMEqIOMx1XG4uuVxOrmHPmufstCa2D6rLUPV/PyQ6ZyJQkfBH2/XE+V+akNWcbU6e+0
jh6A7mu7cKDtm4I/OKvFh54TdZMT+3RMqNhvb29aLQIiHZY3vlkOKJKAYNXUHNW9ghFnT3vbWGWY
zHop4uewiGM42X92JnhENZzUspp2Ny2SHvYbr8Y3E1Mf/fBjQlKMChVx4oujut+abs+goQ07peHC
4rzJiDm/U1cUJfE8eHlLZ7I295HmxlfkIWtHzp15L4teXglwCrwZONfkk3+Qjd3SinCpdRViRHc4
rjtWvWtEmcmzObMrDNx5hc0O2TKfoPE0tVEHy5uOt9JuZbD2I2Sih0Et5OgVIu/Wgmd9TPzNnLnx
Tr1wo+e83JTtWLhn9GwUo3K9oYWDONWfivyexgrFvgqvoQJ7qMNIz5myb7ZrbHu6NH0CW3v5NKge
Tyui+S5xu/svBXClB+62r036gn5X7p1gaGhhI3lT4uNO6+6Jk20u/eAFe7Gkx3iLByvWUYTSUQh2
Cs0TLH4LXq1LZKM8HBgvWTvLD7VsZc3LZDD4750PzGFZuYa84EdVXUROBk/PKAgldBlxdATrAN17
3K/g01+DatRWhDhOl8x9/qoHLEiLTSR6uWni0qBlu1NPST0HdUiM9D9WtIaSdX0tvFwM5kLwP8QN
Qtcd2/0lG84PRC1aAAL7NIv89WSUnx3kL6LNfe/YUq3ZDkQNfczj8xwUYme0ccqyAWaNieRyX/aB
8T6G+tpJMu8NMZM4zbjkwR50xns8iT+dKUp5/X2yZibZ0UCrFi6kfzcm4+htTJ8yfJLNxWEa/TsN
Mt1Bsy3/bGahdh4ktfHNtHANrS5Z1Yu8rnCq9GFytRv0115UqlFPsNUIBHw/aPVDNOjOXTq5NvJE
MNKAP6P9bRtvUR7b2kkwb81yFAeUZ5Sugx+5mxrf3LKRJ6KagCikzW0MNGSh7wFmuvBc0AeiHEJL
OFJujZDMVFVlPNxQPdTqN6iEamtTEjNzShrtqnq+0AFolSSAEHTXjVe9jnYDa+2yaorSfT3K5M3w
80dVd2IdmW07iS6qIUL+XtKhPTayo3I1utHjlGUftxK1mdY57druuwrvLAxyfV3MHVSITfj+tl4B
Qeh4C9PwW8f0g0W1fU1TW1zr60ixJx6ufpdv23ghVi2HgZwO2PkpxM6f3CESIMgPyqlFdWyxsjz5
yPo426slKVv07nFE/atWpLHWAJqgZE3ZfIVk13lQoiQshDbmHb4rfQjb79+Xfuy2/mc37yIqp3BI
9CI+DE83/9/Sj29FXrQ1eu5JZBAg4qHb9AjsUM/rmO+SlLZ0U5NRCINDIwF3CeUJtsqXr8R6ldB/
qKtkcfEFlIEpeOtn1UkUun10iyR/rPmOnGKwzauByHNQSrCUveRSmhWUMFF8ltqVsEyw2d1kXVBU
lJ+Db1tY2J3upQfcuiyhtAsF+jXaGGtbVlSNWy/dWYtRa/bo9oLlGomA7JxTYBnpGmKNtpkMarey
kNTiFjSqtZwtgZhbFDMnCqfYw1qUZWhUI21Vt4NxCK0qv3NL/agCP7UhcHdtXPJVrAH3zKRNZVYV
PubYqIEUEmUqsavpiiR7q1+GyChzTIal1YlX8lQ+CYi0CZw29wN+LJaUprarZFyJbWmb6dkniTSN
pPcEna+ndxGl67Ab0iXhT9uo0V+TLLSdRDyafXnrXFuWuYdSIR7VIo6eIYNMCa2EWWZgKeHoZDd4
cVFtlQSSRXlEPpSiDE+x4x4U8fiGGNao2SROGC+kIcIHkvGub6BxpE3Trm72u3yy9kFls5HKK9Ba
C3RamU1rtzuO0EvhnI4JfiwDJN7UmfuYTcqTXTsAuST/wQ19pZl5vAfw5+7dHLFXBezsYXIE0YbL
0m6ePaRxoCBAfBLeGs4r9YDEfYoN2uSrPvHHNVhgscEn9JTyTt2aDArAyy4lWWFebQ8l6rDN7Ejj
6mf9zhF8wKRtHUVeJJ9e0yTrEBXfU23nh2icyy1gFAQloWyfS8hiq04sPPQl4XEJEq0lQhWE56ii
8tBjH+/ORyOYtTv4GDgq++gB/VqCzQn8gRdNd0qZpDRK+QTqvEFsc9UZXncQeTp0hX+duW795IH3
aXKAZr2jN08Js+ix72qxg6uFq7/edlPu7s0ssb4FVkCERzIR0GP0ry4+BGmlLygoT2pyXjpHe2PI
E+CjJF9lOapdP8X9hdvK7GVJcGRON4Ld/2suPUTodgx4M5QwLtLiqg69ptvb2q5NYLR/3VNnou6q
s+jjo6FpxTV2CUBq89QmLXBZpPz7+GO5/3/4cXXyU1lbSqY+75ciRenazQzWxqOs0iA7XXIsYMpY
JyvTe6zAo3xW95zWgN52bNIuuX2b1Ve6haV1SHRqi+rLXUr5ciODsCyljRaExiWliXAZ5atbuubt
Ttk63zsfh6ia6yo6o8Hc5nftkGpbIternUv8wxHPZbtS47IaqaeSqOgZm8C+zwSLWYfGjv0fCwfv
V7k4Q7EnDQ8Ao21TCXN/2YXjcpFdaTn+GfjdI5Ih8AFuSe8QVsV30AELlKR99TNNMFrq+krdH80S
7AjL7GNW5M4a2z77FwlhXk/lfGhwd+wUkmIEVVprovzu1IxjDp05nPNEVWGgHFmqOtHOKLuRxPow
3ql7QWZEO+qfa9txmtecYWdq8uzZ9TPvaclzbroSKoDL52LWTVJQ8oR4JlWeTbKiPSsBSIhTI9Zb
7YRZJ7+aOJ7C0f0zNAf2MouQto7JBIHZH+/zXAYkVNvxHR2SNVFC4YO6pQ6iLcqtI4cFL8nD1EE9
JI2MYxzPxUXd0ksdegsgDtBGA1RHZ/xIEppYbdwm912R6vfEAbFwHLi1cFbwIV6SIsu/6Y2cdm0Q
XHRUjP/wEYhlxojNDFbcyCI07tIjVx+JJRx9Ezk/+oZ0Vp8RDOR/oi/dCstHsl1rV42sl3//ouC2
+n/fFGnohrSMJW/YMNxFh/aPbl4fjVhVp6RCBpWLtQqBijP/TykLl8gDwJ05GPZt7tXfnEp2l5gY
hBUoIvENURLcJYq8QVQ0z66pE8y0nA1pHK8LoW8Su6/RVfk/73894usM8H5pI15WX7uCLMZLkRDz
SEbjFt3W8Fj/fSZm8fNeIMvPEqkuS0ZIlTPG4tNtmtTb4n1GaLJPaXstCrByHy9nsnpRvTg7fSRO
zn830/bcLrzPOG1O7GyzD/wxE8o1fWX6QPtBA0DKcsDl3zZ5VhFBWFiCFQi5QsS0kJ9639/IoUu+
Ze1UHn27Z5BRy7OCNCPKcE2xJ+bOwqM8F/vCd032bwn8K13D0O4/UXfTu1W7bMORrlbnmkrMUOYj
TuZ4fO8oGg+yKO4mfQrXU6k1e9Gxt1Zz80y2zj6lp7pubxHCcgq3dZ08d+ZS2Z4yZ9Uk0zdtKMf7
ChPXoxlV31UMDKDLbhv0g0bcRWFsbmrCYM7EIcvYR7LufVIqtjTQd9ilqezomoZwuzkZ+IaezFn4
j8XUI5AFg2i7M+unkWzqjZuZLI2Wvos0w25LEJy2K6LCeipMHfWtbz/wAtRbpftSZ0Vj8JYBC1M7
BTtGAxiwMaaTY17oww5rk8lpo7xk6hCN8hOv0HxO7bbbeoQZ73nGbEAt2I+s46Y7pe6uO/7kpsBW
rMo5bZjTQvTNdaxlxmVSPkmDpsHBa7T4ICicMfKm1VYh6Gf++o07jnLHvJGfwrHT1mrCXNDM5E/o
w9ErU2eVAGI5hiMUJfLCESeSIvto8g2B3VW6a9Vxa2TDW9VGMFUy451UYH3nmDEdO8IRX+a+nx/Z
fmwgZjqoHmMyY1GAsKoqr7qW8r5XQUw1W36mjfGqds02ILe11XaAHh2tfI900e8UbU7rk+n5l7Oc
nA+ynvQLr/+D6sN0vAGnxsw/VTshFra2co0o37o8i2viIsueXUesfWPBIGlNPR1mx3yzLP8paQv5
ikmkptEFpaUKeTEhRxj5/J6HUNJVIzQHPQzPQCsOM1i8E6qIYz8NzTXqJTNr+7saEkvTeQNC1j91
KjY6H8BH2Fh2FjOYN+YoPMqKaASMB0GUXw0/aF47mb0qYIJX41Ih7ks9fZawwVU984q93s6c0AwT
1WNc1CH++8ymypLYGub55a+apT1c1YFIgHlvOeUPm5rkpmYnsZ5mMxhXutYW19spKoNTbjMFhDCw
NqGSSaUQXj0qin3Sgj3F+/FqFebVTMKj8sMGy9Rjx+jmIbmrDk1IgQXTGU+vzMRDnJXu038N3L80
TF1K655g5HZcT+f/1q/zujVUYTDwsl7JVdqJMo6Z16Py1NKFP/XLQV1+HdQ9F6oKg8RQr4OJ7e8q
JqfiZOSLgaqzMMt/3RRdUJxmjpBAl9Nff6RuVoW87+Qw7dTvUbfUYXas/DTHI0Wjr5/MdfPXv3j7
ZXlnx7yCZEebZYVETcBiXA5tFAJMbq0cVepy3S/X6qa6JBPJOjgAqfMUw3E0zfkp/fuMGke1Nqu2
XH/dUw8ZRMy//vXoX/7jXy7V49S9r18T2B1Gecb7QbOrk1ZNPw+jbCCgm4KvfRPlixs4O819TZ60
Os0qG/F2qlUQ5tXpPx5A5hi5cn6871wkZAxVPEjqiT5vk+XPmo1vZFocM9L7PGeCGxO6P/g4pKii
hdzAfcB6dxR1ei8XijPSmft0yWlvw/LH5IpxXcqJ4q2zkdGLdMtNkUf3mQlepYmR3VtBdNGT/oeO
ajnKPUG0nHvJqm4rbP+MCzzbTYVWIuqqmlW9UE60hrZxghWOGtJad0j4w7mxHZ38Ug9i21cpqSxM
d1VOP9oxq1UyFUTOzNE7TPhNUshdTREJg9wbfR0LBFpL3G4G4yNtvyG5wpAconAzK3NjBeFl1Co6
hkUf7oo6vjTGdE6d38KArGXfzLYpKWd5m38w8ZGqmgIn6KvDMHsnM3YfG69/ZN1FHPq4MnUyKqox
+IBvH21pquH86pOV3/fGiq3NS5Ybj759FhR1NlPtY1c5et9syZYs9KtrU/RH37P2kH/qSL4xIv6g
QXqKnIvj8L2IWvNlaOKV34UvtWu2qynM800/xA9GYVxI+6MfbJnn2FgTcfZDICW12Cxt+ix8zdNH
k55PSLKSHEgKf06wf52SVjw34URBI9AHxq0fdjU9gXM/GV3wIJJ46+hg0x32iKC09xWA/bUQxbbV
zZXnswfkZdWQt5GasY5D+851muE44DDJcaF0BI6uGtE/iXCuoOTMH9GaJuB7F1WXnFK4V8dPBRuY
Q+yMu8yvP1paZxs9m4EIFJehNqp1O/sU3IsQaQKMMGEwFlYw6HoPiGjtPfC91PlkOlB98mGnU+LY
NEPP4Noae8+M78xPJzdhixcPHbT0JBihMqXpb8KP7Y1cUHpoEQrbIb6ru9hd2K6TFnGKPlS/Y0VE
+ZY8+XH07IaolCzvEWbHuBmrF98r/hAUYQWwrMQ7JAlZRSXpMS1xs471mefVscObsk49ka9m03hz
Ch2efd/sMqt8E0PxWz9jEBPWiGVPPmf2SzT02Kaqbl33xY4ou2jN9xocVGOtQ6tja9Fk4zpOomPU
dy+0vn9kw4vkY+344zteBXOLuu+5luNTnBufQQUHJtYeNOQb+aC/C598P4tuAPKuZNrAPXgjybZa
6c1M/5uQK3LL1qg+jA0xMu9FbuVrhC2byQvx3dknEDX5piqju7D02dK370VExmOnD5eYp1hP0QqK
4o9cq/8Qo4fYNZsgVU5eORxyIp6cMsBnSeRJiT7JL05uMB+0UZv2Q5NCmBRueZrKkRXU17XXU9gk
UnGnxiZ1UGOjGp/U2dcP1HipLhFYEsFFmN0KRkN+UuNiYLgMiWocVDfVQY2FqETc5PbIf5zGDkZv
VPKHyPYmHOw8i/ykDvR5bT7KKVZljDUYY4wsPxnLlKPO1GN+vfz7IbefLpfqLLv9hnZi09pi41ZP
/+sPycniYZZcxmV1uM0LXzezJvR//rwKNP4K9bp8PVRdtqKHFDEGmPojndfAWv51sMjZba5QZ1/3
1KXDU6Cz+/dj1I9v//XXw7tc/iaMFB1R05nN2V6m6YHy8s9TNQn7Jo2RQxTlxMEK8yDrtrjNliGI
J7/E0YkIMspBUoKRZie9rAfCfspaxkR+nboO2uQbTnzkYZ6sV6KhBAYgUMAwKvuVnrUsZ30xbZRa
nf40y2S1F6ptDYqkcSQPfb6WS5O/C5x25cF6OCVTwPBXt+UB2VS0YyUw7uaymSFLTD1yEUzPfjUY
T970JKQF52m5gxHbYjRJk5O6Z1cfulvUdzLyVnSP56va/as6QERu0Sr0i26bEf4BNy7dEjHnHHXV
fnela++1MPZXCXZHmPjBjHgxTU+WwJ6ldiVRWzkrHNfVUdVzsl4mEBeNZzimDox2qMSq20A5KGrH
11S2+StZduFzjKKej/JrERjyzjdMZFxu6p9RPfnnuuh/HtQ9D7v8JlperspqGHDmwLhVSOXi0A/s
RlyC4RuUCgtaZH6oyiA7qlxeNFv+yess3LllRBXOJYGoCmfnbsSUDJ44/lNoWONi0PuPTA/eCTdv
s+VVSj6ZHR3Eu79pTtxsXHJFLnrkdfflPK3suoqA9SbeS9Y1+l0pvGd1pWsZ+EBcT+rqdvDtDWt4
71F3Bu8Fz/FnAbz8EiN2BGH2knouiIiGDlvbaPKlDUgNmH0SLvrl0qDWfiBCQ67VpebmLN87YpSF
MHeUmcD4z1b7SPN7J/o269cRNQZPxOJJ/Tbbrd8NH3SI+qfmkIDeMNTho4ePmjDRVpSLtkIJLAot
YsMrU9CgUf8RjI38XE7m1JGf49h8kPlnf86cjLT53vMJfze8qVUaR/YCMiM9wwGrky5wIyFQBagf
NMsPxKLoKrRTazvdinQoe6u2nKqvrmQEYdGfJ0tvH4r4YcAY+xaVYfZgzsabYgP0E9D4Sdfijciz
VTcjwR8dy3pwXBA+XYIdFfaGeFD3erN0Tljv39RVl+UbzQiKl6Lq7wyizB9ZbjhP1tieNIATT1EF
a8CexV3Xh+apH0necHzrTt1ycnc6DCEriJGQL5xe47eIaZ1dzTzc4+0hGMAJi6PDDI93jkyVNIn3
Q0eKhm+K+UIGqL9N7dx7zpaPqqhIOuBve/HI7URCERo24H/eNQzt4Z0tKyhMYZSGPBPEy4Er7Nul
18vwbuio2jh9fw39DkamQa7DLRCTdtg30WAkbHxP2w8toIkiz4ipwG/7OVsR69FCBI+dI/VLNRtQ
u5YflEZ0xpTovToizw81ckUEAsaGrGSJvaMLzlNs6SsNx/EL2nA+79lA472RL3nrGC/TTv2kyTyE
F1MBAdYd7w2WpHdtYncvpWe2ZAc7ydGes/7Fizt/N1Jx3EzwoA+ZmZOXibzxjA7m58H3vOjoWkzQ
y33sIuG6yO1HlL/2lZY6WM6lhoSlH3TnqIeP9lzbV9uCfD06fPVugtvRbe5uO/jZS+DD+gi27XHc
eWRok+oaFFd1oLPzXjuVt4d5/fOWut/gflzSSMmEpbHSrvBIO1vWeyRLLvTQ3u4/9BmcrZ3rGlw7
rTWu0fAtiFE/CSTtTbMQer0whAxr69ceS95TI70XzAb2e0pK14aGRnDSw3D61kVixfDpvLd60+75
PMYs7tqngmyHlRzb8tl0NXAQRd4f8SKJ083ZEjRReigULgEFSr8ZnHhFgvC4b4y8un6dWXr3z3vk
vdJHbRsDniQyVWh7eXDO2h4YcUeSE6CEa2snGKojovOUeDLxqdsWQIFXi85880v/5KuTUgiZ4ost
Y5wZuKm7UB+hvXGYZNleXWvetUsIaB8k9mGIbIsVZcYrZ3b5S+Qn/bZufXFNnHSCPBboh9m1tDua
knKDRQs9g5iPJl+NF7cOkcAnibZTl7gyEwTaLtKPzuDTlVCCv/V4PR8AmXpdMTq+d9TEH8E4VXdV
7/58vcPMDteZjmg4syJzoSKyduV9QFGz+DS1tT2HEjMRQLMiol8eNpP/LDRU3BJdz9ny8no7j+55
anX3ueii8Zp0poegKKre7cAESNhFPU3iFIBulO0Q1UTfsXBWK4qL1Z3dT8Fbyx4HyWv0nY5gdUYC
P6z1rqyeNG3+JO7iyVDkI99ECz1X3+feRBHQsrVJwEyLuEHA0nv578JuhhuMnPFwvKrLSBa3hHbl
P5x9dzxACdftfdyQfcoTJZ/BPmm4DUkk48Ka2uEiI/tR/ciLGBpDz532cG0aqu8mFj8yoYqCxMgh
Ad2RVc/KNDX8iAWoDcdPobwvsTKYSzbmEFQvImnRqybF1bWRdFmZLarfXLcrj8HU3dk2XEdvNKEM
u+PvGjutRejWsA8sfmvxpyMkWLHDHn6Qx4SzmAY+JugxYSYXznma+eDiV1mnA1X1kyRafNDi8lhl
bz+VrEOIo9bG1rZKKRWvYa+j017iuCJy/e6NApt73b8MExmFbqRZW91Ip4OjpBIeRqy4rL6N47DI
S9njhmRVyiR5cIuqfKjdB8VCuQV1ES1lU+iVevcj8RP/Bast2oqsozHN3XPQWb91DSnHquirV5GG
GlYUp24Jlann8OT08z4pp/A0/C1xHyFa3UOhkNmY0l8hPSM0nf5lcmeTsBwSMUMcNi+QeN2DOyNk
Vj8d6kZszShg7YSmYA1Zo/hs63kjFtm5HUB/yoNRfwFTR9mPtdEJJg/wCZLLcJm6O3uJKOrTrt3w
ecuPYrlEnf7pd/p4nySdfhfa3ntshidhhfU1sIOGhRDt9+UWdg24qJ0MDjfBsqXBAQXSaFxmxcle
fBJhQ3mHLuBnVjL6Dw92SF1vtm3rQSxn5pC/o7gB2/L3/cryug2eZm9dadGgPfs5cuelca/9H2Hn
teS2sUXRL0IV0MivzHk4nKAZvaAUkXPG19+F5pQly7fsFxQapGyJJBrd5+y9NtHrPkGh73YJTJgW
L5EjPiKOqPPAXySq93XMfzaTab+xLF/Ljpc+cF8hdDdXcoieeS/g5h/kSB7SdnLJsxrH9dhXq7uk
mnqG2MLOd9is8rseeyo/qYWQked1/inlmTuqVfIs/AyUfoliBcbNuGZfoBMPg8mBpUK18W2KG5FN
xoVAVGOKQjsB0cmei6Trlm0O5L2es9oqjXRtRQc4Yw0NUnkFbJgeonbPLfWmdmF/yHOV2LAhS16V
StkjlAbgOU3+bCKCUzG3D1Khn+iXECciTVawBd2lH5N4N2iIqelKjSzi4DEF89k0X/t15vf19PnX
+yhxUH6Mdn+8Ibd6FJhDdnB7A0yBXRIBp6bVKrIxmQTzQZ6NIoLGrHwmb1I9hkjOl6Wqu+zOZ20o
3zIfY5F3NP3HLwQlhmcZXwxr1F+X3aBu5BCeYrqwCGfZm1FvPMgD880X1dDV3y5pFO4enHIFN8F4
sAeet75XOFvaoemy0+r0Do5Czt/cIutgRYq/D1zFXda+Xh3sKit3OB/FxSL/Zm15hf1U0p8myry3
3ktteKZMrv50xUvr0qYsrPixi9zqmisa4QuIpf4aSTUp1k9748NJXgkBt1fCFj3bHtC+A8fk65yD
GLWQKBJzIXdFcqdUDOLjHfKafEdWsz9X8JTZVhbv5Z4BVtJJsAe+yj2D0C3i1wqoSfJFotNBSyj2
tJOvJhWspNLH3MuWtN6SzKu6FD8nouSssT/5FeSxsdGU17ogfLswjGIth2kCH9Yq6gSmZ+OczQLh
RxsGuzZzs/eyK4I1X0N7yuGznlUX9Vvcue5no4L4ZIUOWyEe1mo8x0P0TX5z05Qys0I+AQsc7ant
ifF08Hd/d+twR1REvjE9lgJ5iC6Cv5d+405T1jEhr2fRk0U4dh7BA1SMLlzL121h8O+BTgjxLFPO
dlw+VH5L+LRGBvPWxSqwCgNHgXDNq03ys8Slzj9h/MgBMD0siEmW55spCUvqfXMaQDa51YZ7k01I
g5+R6X8zdcV4rGFj3w86QBDcqZE+HJvSfAgRcBx9N3BOU9+f7NIAhiyHGS76SR9XHRiIZc3qeVm7
ASBPoxH2+X6qJBd1US3aKmxOVVMGRLuEPBzlgcVOfq6npF+hpleXIQThMTBwn8xASEpb2tqc4mAt
lQ96Q9vFqljEVFNlPHaZtpXBmn6qG4/j3PTXvhiYRJo8tj9My51mbZrabjedCG7KLDiXGhTViG7p
LDifKBte4Py99qryKF+XOuOBd7vzu6OARmbfms+Wcq4NRX01lGm6sDGFEAr38dFEyrlmk/MJAXG+
k0RamANmv9IEqBciqFltiiZ7SEhLvSO95hsyHyxzg22IxouuAKVG0usqUFHaxPueGq19rqykIK5t
CFcD2zEKzqX+eu9Vh4q/wV9ylr2kEdUlG8VondjKrvRc9VHTlOSpjeK9iRvhU5hNzWGwlHd/Ei+K
Rr0CohuBdPwACUnayPRY+Tegxw/xomiQEmn60c6bH8IlggBdSLWR+p60GD+GQfU5VovsUc2M8dGv
wdvyL5AHmHLlsjLrMoYyg/JTqoz9fNC3jZOU0DFx5cjGOFBwdR/U+Vtu+g35emeVh9SEoWmRJ4P2
7BR2/6iQYzyZLAKxWVSIx7hE/KX2XCtpRggLJBtRJqSK5zBIqr6mPBgXsxsDHQtBLfXNKFBNjlWZ
nkxzdM7E+eZzmnn5pcwy5Mikjzh+pi7a2sx3fhoKMg/ZkZujSslrjhYsZgODVY1Xp+3Pv8ii8kwl
jHadOSV12bJ5YKaJv//thIJAcr/SpxDqcNns8GzRFy51ZSc/TnZXyhLzsrKLki485Vn505pvWHlo
VVdg4m82qrxf5bVGd8ZLUdWQfXPlQbONaE1WyXC1ekJ2fMoeR8+sH++XujjbaywD6s3d45xk9/1t
t/QSYRwDGvBvuP+lYqMJcOKx4aeJyvpz0wVJuR3CoGMDEGYEhxUkANJTalEVPIP9HymNKSbB22Q5
5ENoLe+R2PA8wo1wcTmDZ9FPZp3gmbSN8KuRwk13ev8dPpO/vv+CYRXuCtNradYTFKHGlbOXw3LM
8kst2BnM0Gik5NUayqhFVMxYPf665mg66Wnxo+HkR4kd0rTSdZhcUPjZEXFdOSYOkwqdxBrdgaQS
3qxGA0wRTXwLZWc2bodxXxASe3Mt17rYyrCxpiQmu5hLU6byAA2GaEnAe4As0VJJXyISayjGr45i
9vdRnDf5JmWVt5KidyNz1IMopmKBIA/gWFx1B6nC9dhYH4OhuI0zJ+mjyIn5gm8zspRj6aATnGD+
yoMy86ipDVxBDUzHOux2d6svDmGC5DPY62WttPcgy9j33xNisR+y1B1eO8SPtJh3o6aAb5vvy6At
f8DiyY5y1M1mKEUJN8qtcwhAr0QjVskYdEejiqJbh7t5IV/I67jBfd/RgDbgRxrwJ9aSFia5YX0W
DGc5dCedDSq7crChiFFas9r1llq8Z3PQcWsHX0dFxYxN9vMJmnhyqfFI8qHQSLDolhid8XH261pf
IKxrRmtVJXZws3Vr2lRT4Z88tYmPKErzLew55ZrWGuBdM50OhVopK8NWlvm8iRdE3uO9pb2ukV3y
GJCyQSwFynLEplcrn0hmy2cp9MxoSHPxlKtjtkA6n6xkBc6S6zQ1dWmkmBmRP7AUDNXT3mDM2ayN
0/zM1gL9aaFAdEuNeJO6IXTPDs17ZobdD5S/PIkRvJk6JtuJEIewJLhLHn4NMY51B54c4L8WxAFt
0NOVX7Q4+iZPnM7/7aR0k+eYapEGpPOBuBSZ5ot6G5ERTo3ne8VHb90ARxc6ob6LVdgIZrr/4BuE
mX+hQNevhwpjH4kaxaWx/bNkptBGOhhlWuGSqNjbskdbmU7/mghr+AgS7X13XSmivT8EsnkY+ARB
WskZ/VvyrunVRUbIjo2/G9PJ++xYygQXmhRPQ7WvvoLENRb4koSfdw+t4oSrsE5CNuRxtvYVnZCr
uYQqzxTfGN7ZkmawADnL4FUu5hrSMg61cNe6eF1H9MdLyauy2gK2y9SXR5l0HT3iielvbjda8ItV
nRCIgoyaTmgnxVDjc+WxfVTd9NZqxGsuwQVhVNOL5B4VHtSILsxqemrVCtuzh49QM3v62aiR1sQ/
K4++WEo2TNzOP0ihPZAlp+/vGQD32zNFdRwAjr/z+nRFg8WQ4HSeIgelKmsmtXG7Uxolfou9hnHa
KFBtFLZWg599vFz49jMcR2JhZ/O3tO3kGypoxYOSFOOadGR7HysEK86uPr/EdhJME5XKNqA2NhuQ
vU5/mcre3SQ9m6aPEFvd3UhFd2V0yzTkaSTERPyEPQNXE09whxpsmF1Wv2Q2f8+hiz20RE3tlV5r
d0TIjNem5ladYMGvTaUd1vIpKOlwFcaIs2aalEfmVOPWNBYT65ovOhhCsiIb/0FNjP5AdutnVlFi
WatBculHx9v8v7M8Eb+/mn8JDIBXnmiSEfRHHx4CerJSRpsj4M1Xw9ScRZrYF7kppIf5ohJZ8pCE
FXcrLNd1qNG7nFqyTYjKCPcUwmvQzYl2zf32q1MJzIZhjBY3I6Z1PsvMaubiTtN56pqzVN33dsjH
l47TXXUvCwDymlBoQYXf7khybHnH0EXYpacdk09UEwfgWvUWku20N4SfXKkDtLisWJU0kxKvS9uj
jKQsOz2AITcHSAzJ4H4U8HbycSdNTBUbwZ3TFCbrTZ6DhQHC7a6eS4TwcB6HP/k/DltJOXOEVuzU
Qtf2PZLdByO0SEWvsFg5IRPmQl5U0T2MXn9IodMTtsz/vQKCv4pJcmINRI0LYDxWiMaiF8TfSh6C
pNky+7X7ErLjqSkda447z9b8mss365wYxHDgc2v8MMankQVnah31zvTzepH0Ac2zvki3SlhZT6Xa
5YuOuOydM6bVru1Ub2Em8C5Z9Xavndkv1JbSmZe+uPlkkcHDn3ZskEhDYFhPtCFWZI48S5jOhGGC
jWD21dSMcZmSA7WE003Ecs5zMsv18pM8C1lhfOoJLUTloosljxrsIvPD1uXPXrrYXzkSPqTVNVkk
UmbGr8nZTQkposlsNTH4UUeeq7331lBtvDLvNtoo1gZFTXJ7m8BaY6S/6RmdjqGsg7VCvN7bON+S
SkFaLfhBh7zKF20Cz+yQrbZvrRBz7Bx22yKF+2ZDByO0YaPPPAb6RT04waR5k2e9qDYxZKeLXOqY
MezOhkoR4rM4PTUA+xY2/0n0Wwl6W6vADGr0wREn4U1tbWUTGkn7WqrWQ6G7yt6cAjLyTG0gWjeg
WzPv4ax5GJTRPoFxgYFWbZZU36r3tr3KXkM1pOZGQWm+k5c18/9e7tsrgkAPNkX+3CVVeIvVRSP9
2Nj3UBBY+PQtxMkDNPZHt4siSmdAz9EFK68VKJs1aUoYH+chYlYgAG3ZHU0/23WwOq5EULMw8VLr
e4ICI0Yc9sVITGdJLTp+6JwSRHfd65sItM7zr/eKVFvxsM5hpgqazdRq7/BOrL71hrqSWGV8HvQb
afq4aVBup6QADxPyjEOX1i27xsakM8vCgzEaLnCyp7n/YQUhgZD3zsg0hvsq6y5y4RgYQLczbY46
rHGnM/uV1XpIDfoouuEeiWQc2TX2tltgpp2xh22KIbF3uqM/8sws0eGQWcyDuNKrmp8feos52FG1
FeszTNMbEDz3hdBcZMpVb+8SzOT002h/DuAKVime4W0/au2V0gZGEBax95Us1s99G5UU2+drpmna
1NAR6gbDiMIRGVe6Js42Rzam++8BxAEKEsNT0aMKwhSC2weD/3uSYbtu2eAd3CC33uyrG5nJIWvZ
Aqmp6G+my6YKMGa3BNW71vBqATOhoWsIYo7dabJP9dzB7aJYoJVp9aWdRz/lZysP8qM2Xd46qsHl
vqfQHfdzqQuF5YM4jDFhGb89teKo3kQWlHATwPiO3lf3THG5wWKaIu2Zh+HcHQ6F81OOcIwvq8EY
LnWq+6tKs2zC4GbkWKmX5UGk9edoSKfVmKKJKuGiX0vLs6/eEi23cTWHCRXnfGgs86WwrfD46xIm
32NspmB+1Ph7xbye69b3bMKIVSdWt24Gn+0SiVQrNzWLTaPNdwK4X7pE+tzXnrc6ipWKY1u37wDJ
KDIS1EwoCjW22vGgc5OBfI8TZrn38eqv98m31EnR398iX/AtFxaqXtoXR6cu43TtcOfaoRCPHzOE
EHIlkxdTtgk0W0uPNNCGbWR+GvKmoZsO8mIao+pnWKXXsaDlHRXEjOZ2pX5qEsRckzZYT+OQmKsg
K+qrk0UTKtIsP5O6beyAXaUfj7GhUeN1PpdYVoU9nmvT6g4DkJ6FjnH7RBtQQ6EjkpVUK6fKWGwo
izNvmOlT5Y1LuXpJzCF7EvG4VGqTxWXP6r3JAOFXgU3qBrudF+rMOjifGTXUT96jUcb+XUorbNM6
kIrt3/9LttJ/DD1NaZ7aKl66f12S/yX5jl9/3g8yplfX1jZuBqCLDj82Sb0kbSyFMCivCattt7UZ
5wvIdMGNNfdLGZPBXtLCX/cAW3dK4hZs0VBuEV9imk37BVhetvCAZAHYw97ZGD1pRZWtPyWFQOxj
xda3oquOteEHb8MIK3rQo+SI+W/bWU6/tUShXqcRI6sYq/Sbg4W4TlzlLfDpg4RwEzbgHZVmz+MJ
3mzjZBdbqkK81lk04I3yfqgfa6s/yL9ZWUe4LOrYO+RCaz6FCovv+W/sogGhQxl1u0SZgUEJSJK5
ohAdEGh1T76uYrJujEevMfRPCPbivdYjzA74MSwMC7XAvcxBjB/hV1hI5Vfsz0OCRrcwjlhJztbe
JqdtHQfuQY7kQfdZKGFTyD/KF7qlw3hNtOKTbY4rg0bOKhETD+iSSkCmmz+kB1CPA50+tPND7YPx
aOrjV1nK/L9FTfmKGdgXrbIJswjnZjN3tz4fsMGz8GuMrbz0ay5gc7OyWq24yEtqQ3pZOZE95fWR
sw19Td27hM9eSn7aK1+v+7cwAjM2/DT0XnnVy6E7GDkR5nJYKmmxaUFabeSQBVuxRLoBYMRRa6T0
5L8Q/3GSap7AInPA1CKxSrOWymFcPHd+NGDzEfVNw+9wtqtt3rgogIAVHGRuL+YEsYt7t1l6Y+Cd
fLt/lZL72AhHPB6+tSPFlnkonMeSnag6/rjIxhGPSVLdHY2SnShtjanX/3bdEMpZN8MAgRcSjbyr
cYE4xqscSYUGXQUYVHcBR7OlitCdpbBDXglLB+ukTeekdLs5hzmscVfpOHFd2IQnq1YPEDD0q4LX
89q0drbB3fQzsYd2mWtt/oLEtF26PITuZ/JaQwYT+tACcWRJXWhACTDx7ztYBgV1v07GNR5v7Rlw
NglxSuF8E7BrpSeztfUHGyj/OypBIAWx3a8dkenLyFCGCyovlH2pICi7gKMd9mZ11NTefCXJZGFs
XNGiLTVi8GB2YRGbUVTBk+6ocLCFuXIBEWNHZZnIXDFe2lAtSJIcyVcL8+kgr8lD7ZGe64UYIYwK
qgwV8ESzeC7FLPIuXhOtxkAnC8onCMHxg+Ggj8a3EabfU4MN8UDXU1/7GvutvsZ41gWLUAnA7c/B
5bWhMyOmE71YOW6bPt34SqlvCzYOlzSuPWaGmReb+9NWDn+9EJoUnfkivgX1NC4tgt2ucgEqD0WL
ElmwIksKHzkey/18JntWQ1scC01f+jNQodf99tTX2l6O3IbHYBK1UG1kIlzp7Y3QpZ0qf4eKqVAO
HpsVfG9INtJw82uLKc+cNqPuJQpjKYcBQvNGSb1DhbjCm7T6JAvL9+py32JNVDrA1ijQlm5cksFB
glJGnMQrJT3gBlEPIwUa3vJOQ2yCblchROTZo1Ht092m3KUNuAIZeCcPdRonm8BXZ/TsPA+CzNjU
Qdjdehotq/93lpc4rAlG0T7wvW7oqtumzF4oVMx17jBAO3P1XQctDyeR3lTRQlOv9eDT+PUtez8a
SoTFuP8UiBapxTyyM1QlIfQ5ORps8cNtu3EThqVxcmJbXXqQRz6Ptv25tqviple+capoW6Dnp95y
36OXqe1tNJmq7BaKfag0SDDzyjYxg73bJMNTjFZ8o+e1vbO12PlUu/U9Yiqdr2vz9Z4E2sQ07jAT
iGf1qmhHcyXr+YFFmslH56MkJkd+fqXhfa0Gxfr4nOWn23Sevs7UqoGyPvz0HSEe+siM9oChnPsT
XOfrug/LiKANjCtiS/QPQMLRS+4ZY3KYDASqme4IaTyCJWb0HYWsioVLhkgtQTMLDRR8Qd0hZyrp
vXzpWv27yaPrZta6flAyPhz5B0xt3sWHL2md4dStiOd1y3IfUzN8KYLhoeqc6YvtzmEThRtdCtqu
D441KTz9aXGHdpdesj4+96mlf59PgJ3cT8b5Sm+E50wtjO8jJ4pvYiV24/eg1Qji9iP/aErtAUnG
KEXtx8lqYS+OpLXOPffS8+xTZuI01Od3iTSlElrQ65B/KAyGhvUtCKeO47bla91biRHsG8cozrh0
SwqD8KEsIH6rnvreS5exdUQC433OcwF/YlB/NuxOiF5fofpTMI/YCLUMdzpG/jBeWxWeTZZ23de4
qh7cSDgvxLB6W6MszW2C6t1Up/rFNNUHgA/5o+jU9AVUC1OEAO9Whf7FcsiVksMuuvy7o8maAY+/
800M19aJ28OnzMKdsBTB6785UcGntgWr3mFTN8a4loywwkX6p8Vttm2bytz4GOmXcRI+jZNbXkVe
mq8W21K0RK+sycTjUFhHcsPM17xPxamtHbZL81AIYNyoULWVwhInr932U9+rbJp9iBG+dtFhXb7b
I3z3KJErorDZknqCGcTzvP2v1Vc5+c3S+DqWpvXAav+ed/rXSC50/xpRQ3hHWNxc06jWdtZY4YCc
Cf26YPqMtfSnr6f9cUghO+eNbp0EXMB9gMJ5b5Fyd/Zdggi90tYfzYHeeGFHFk1LwtBFbJFHk3YH
DbHH6d+/AvNPagdfgeGYwiBXjP6h/WfohNdnxGKm0whVyP2BPyc4y4OTVR9no9BpvjgIxi3b2FGl
9D1tRDajdrcO7PuiV2jJpcjyqJBpzGAOApfGas5ZF6qnhLTNla95Jsg9XIMdfqWGbe9YnYbB8o89
thTEkfUpzihmWtJLOqtE5r7uqHf2RWIIbNN+le3eOHeTk4PcfTGhmjCC0WIqLn2aEvUC48FK5jyW
cxKkEB35LpGhbvyEPFEeTa+NabaPCv7bW1OVERoKzFX1nA327x+oUP8BItBtMnlmObywNX7Uf5jv
K5odrQ116lAURbSq9fEoswm0EH99VxTqQbdalqtZ8uwP3iZV6L9IJnKla9nqPtPrSWKfuwIK5NiA
4LTAk2OLT57x1qmzQiiPQKrIMyyp1He9RLsHdlRkGa1ElSCEDCYHo2Tonj3kPItYzeonGx3oFuEh
+eyBye6oDUAE5+7kYkkeNypkyl1uRMVa7Ugo1adcZw6bpk/3Mm5B3AANcztcgpBwwri9oIA3LtAu
jPuZoyS3TKv6reF118b1wAPxYcu4s3nUOLV6uyvoGRmGuXUicysB3TIoR21QRSUdhT64BU5usOGY
6eWS+h8HMQsi5O6xos/Wi1ac6A5RtnYUJdjKJuFo9m+opI3dEF40Js937MNL+uSEiqUCEFUwkZKA
YEmkBDtURvFd/sU6ijvneSS0wFl00vJthURiKzG7A9fN0G1ZgXu1uw6lbuB47JHmHbCGAMZRzWgn
/ytyGAfjRh+rcHrNSxhhvZauVApRxx6PcbFQKwFeI4jj+Rjm6a5WtYtsMVbl2GyIdSQOdub+TLpw
NncIsNlMGEcEGel1LEb2JAZaclpXsGrHz+YsWp3Y3d6R7EM0Efg4DsGnxM/2KnnPX8Oo7Njq9Mkl
Ckv095FmbybiSK9DSiK17PJFvfdW16MJ5jcF+RD5nfI0uS7G0EbbKA3sOzmBlY32pBPct4Glg+6e
cD6idwZrp1R5wEJIQdvh6c57kS/VwcYB8LvRng4qHiqjL6787IFPOOnB6/2jrGTorlpfFKt/zVLj
LXH6+JhXxJHFXubszBQUI7Zhfy89wzk1D4taWJA2+lVuUZuUYA8bj4BketEaWOlCD8nyLdod9lg0
QwAE7rLrInffRlYZt0mN+5PeGgZeRn/8rArlLUPDcW21L2Pcug9hnaKusnS8WfMQZS/Fd5SRPqRm
rV2PRDXI2ir4o++FFUT/wTBx/pyMXd02gZgIg4U9U4j2B8NEVUhp05XOPmi9x90bN+mqQSe4koHf
UeYTUANrT69G/9TQ42DCox0aB/5LiGvoyZyvV39dJ7SCrkoU7guCR+5B6m6ZCVbJREvJJHWycYmD
T7V+ye7xySjiLzUny25ynU0+UUtn2nDEiZt6LudCqUmm9NYB1EJuMUbv2Gurha97JdTrZi9HtYg/
rid2wYPM8Hqs+dlrN2gOPSqzD7BNZK+Zq6RbGHWXX1vGMqdX6hK/M+9e9CsyLf1a0ju7aG2BdLeh
Md5RE0Z53IWkEuTjaoyJbpbqdapZdMW4G/RLVS0Ut9yyGba/9pmGrjibvjtUyv9+MrVYh+aXNE7o
LYGsRFO7goxW7TK/yek9NhUNJ/W/ojxZ1/yx5jFVVbdV2+YhgXRZc/5Y87QF6U0pNQPCKx4yIt4w
wlKuHE2CfTIhIH7XubIlYxOBoOLXe0lH0V3vPXAG/SGnKfGa4kNwQGxJBILBPQRkrKctrvpbr0lq
mjGWsf91PWiUzdjCMKgs9alzEgLDhB6zW89m4N2QgDN7GlureGpZJj7r0I4XYYZDVYp0436cVmWa
lluLj3Rh+WV2DgnsnKko3jWH5EPgrKBm3vXeztUNHBhGBEPNNBqeZTSlyJFuEEVUG1YHZGg3VbGX
YuAO/jjobEFgAP9XBOrxMsoNsb8PLbo+GgXOASfAzQbxQRUzsb9Xxj4ozfzYu1DnvXnhgD63uh+c
eZhS5gPG1bjXQHRo/IRbofwYTmwGDrUzR9w2hk1kdJ9PeIexIASemezk80d3kOOVxWwJSvBX2k1s
rrKEapGlz06gQcThSTePmVlXj33qBwtlAMo+ye8sJlo1FB51VO9bN6OSusS9eu1Q79Pa/lbOSxr5
+l+jKDGctcWsua1R3T+Mlt8v2iIcP3tVLxZIg8IH0BhwICuXUFDX5ofu4HDt6wyU3ghwWwlCcDyF
9m6ZsbcxKrXe9kio4P2Fq67135RuLBBo9ePR8lH23UuDXkl5pxYEyjDH7SDaYCymDqyHZvludkkM
EQQYu3xvSCRPiN3jVkXWHlLCePDSyV5J5OmQJsehLNIXx0xvKAB5yuhp/F73r3JyzF0SL72BUEiF
+Xa+DOgo3LuqDrTewQlWGoS+SiqZ1lGPVaFXA63X8fU6hBeJovsPfrX95zbDVIVgMhWagKAAPuGP
abUtGoUeGbnaaWY5q6rSlhIpWxsjkrze93aWBt+kHBAszDdSFpkf17PYj9ZFbnZbyxIaZVVfvycQ
pOwFAOMEnwAUz0bl+dXWCCtglTUVUWt6Y2FDeiJ1Xm4xnO+JyaGqSRpo2QpW+hh+q2dTcsp+ZPDU
U2605eey9evlUPKrSFBNr0ITxPScxyt/QKg2zvrfRoPngx7wuPM22Tg/Lb2M7Y6S5Td5xvMPKu0Q
aqusV/KbP5+FTQslwUXgK3Uk08SqJxKjuZf9qxDVLOkYRE0Ptb4LJhK1qZm4pBJCa5x7M/KQVsOK
DEH1kU5y92xMVbeocfweM0FuxL8vpvmC/pwtNb672ZypWqpjgC36+w6xU+iCIE2NtrAOWS2DVuso
CSDlx4Gw9YKkf8sMES7pn3kPeVKVRx4tm7IolWoduNNiZt8/QX1tF3kXu9/N4tDOqxNua0guhKA/
RIb5bYAmuxxNz/1SoJmSXPc+HG6k6OZvbe02QFTJ/g6xFfjR+FV+qWCHPwWV4T23ZocryUGLSFk4
fQ7YaJNUNi1N0yUrrkzdBwgx1db1Ka10c2tfkQ39tKdhTnyWs2UHH+BNL7Ize3ooqdwGFqxgFHJ6
t9LmVUoU+A8ojtdj7WTncf7MUzMWC9qZtNfmYVAPxjohCmIth9jLmsNEIWrhZ5AQ7rA1JSDtpu9L
HmzhD6kWkAqCErxnEvQOMxB9j9LFrkpwiEaFJHXqrYC5tGiUTNlYwot3Msu1ahMwlG5jr+WQKWBP
OkH1pETul0xNhi9/nUBe+qqAUN+opEBQmZ0rkxV9jjV42KdYAOyy53DlKe2vzMfliwYqc5dYLDOH
sJneSuZfLfXjFV10MsNxCa0nOL0HI/TcF+E1OzkX9QL4oGu6N3Y07skzfetYBL6C8i2vX7oe+rIu
1OZHyG/B73T/W9cUoKrMangsLCAYbZWH+5o6+frff7j2n5tAkxwCtIWqiWTLFI4+/65/q2w0VVXr
igq2aCCRdCeZRmNik2mnBvZGDutE0GCc+T5uKVqe8/BwGhauDxU8o0OLK2tDsO53vSqDOyUTm7a4
hhrJRGpO3zymp6jMHaExLcHj0nBGBJmdkS5goZglfJPbQSdB52FPlr9treAcOLp5ngid5bFXi0d/
oFQUzWeADh6tiu6Wqqr1l2j40faj9fm+sxBTZj3bY7qoCnd4a40qPzRtc/LJinjWBqNeYeYg1WdW
LQfJcFGBO52VXE8X+uh9EX41vvXUKGn62s02yEN/ibQn20k1nNEBWsONuC1UfCaQUu66J0VRh40c
kp9XHjHOUvuyBUp2F9JHkz6Go16d5MEBFbzJCwwkcki1XvmPb/Ifa3K+SSFgvGu2ysdDwerv32QV
DLrqWR5MLymUApI+3WN6QLYoh3zWAuTcLGe/oIDnx31zznGNfJzlPT2el1+v/zqT7/QH86Y7iWB9
DA9VCZx3WiXVskBODg526E4A4kmNm62jCWJGTanblYkc51T74VGbM6oLg9la8brhokUd8NPcnhWA
4ULtTPXWqQYCTwFaRSuIUBrgzfNTUvpdnOrpSkpCpRpU8x1ne28+mjragma0hzf2X0tFS+LXpmuJ
vW20L0MmknVWsuRLoP/vVdpWO5zQ1RUEqwc7y+uRp5RvIX7bpziO8ApNZbIzyoyZRfeBqQUThQz5
cp6me2RQ/oPCrpRVaM5msgjyxWQW2mMCl+7YkwO4rs0QFQ/L+Qq7nmJk4wvT1z7DKfr27/er+Y/n
jE0FTNbAIEhquozA+O1+TdPEsxRXnba5w2YgrtJwEcypHX7Y3mrDrg5ZZ9CVmQb73KiNsymbiBz5
QUw3y0XtaLEUdGF+7EkpZStizQI9u/fZvgGMWRm+vfCF49/QCyNdhTM8T9tysq6G5MUu8uhyn9j9
Q9R1Pbmdqv0Q6KRRB5V9y0brGUejecj8LtghpZq7jIwce0Lp97czpavVPZLiOUm+CpZya1yXmrqg
NwXTJk4v8kGPyjrktsnKtW5CWrCI+typwrMW+bHEv/PgmV39H9hB7Z/xtraNclSlY+ewDmN3+8eN
FGkofhNoC0NNDFu0SJEVfIOaM5xl4FZBKRdKa8yDe4oSZ08U7PM4zWjXHLJgT6bzkxlOyhJ8HXDc
htzjrOq0B53n2CIPdKYZvXTWQ9xgPJj817TXyl3bml/zUAMALTXl8pobOl9pHf68w/DuS4VsJArX
i3K0nelWiuLkQbbIwP0v6lyzbxgg34zBnmvHHWyqoGHzK0OfA/NZV5RxJ/8ZSaPgOWKmXbcZYkkt
AKbfiBQYq9e1GP3VR7mTwXh04cGavgVaGqCnjd2VUv+PsPNachtZtugXIQLevNLbZvuW9IKQhTeF
gv/6u1DUPaOZE3HmhQOSLU0LBAtZmXuvDTVdWa6KzJ63hpO3W8ra+jnwdiVURCpMeQt6ptzQId8D
rc4PcyHtk9lZm2wR8qmYvqnuysM9x6BzD9ynOZXETn1zPUyCGVRz1LlLSHTJcNXP6cbGVHAkn/Bg
eSlW/nbhfhLSwk60c0d0gHUDXOE/D/EgtpzahPwpF5XsLLSvRFu5WDoBojH80i75SHRKaQ1XzHIs
JmZIFJt0wGIgK3P6ZwEv8bHsv0WeD4dpmb02Ibv+tvVPfaUVD5mQwS6u3WmVAGA7l+yBAQFbH9C/
5Qmgx9IZ52nDorcJWlSiix/vSfpIMuMF1+/M6dsdcX9fdKQRvVM2N3vToKGhhprqQSHkmZCdIylf
TNchD3oyi0f13rj8/DxFwcqgA3Wlm/bHm5ACz0xs04v6UacL/PX/Xoz+C2Xre6DedPBupk1THprt
378pAFAz1xr19hhoCH9djzSdoZoCjNPErp6kUbYP9Gn2qpk60r59qvNsb8fu/DYfrHaO9wiO0tcI
hwg2G1RN4UQo9pLy3jGd2TE8so8dDNUDDo78kSIs2oSRkJ9s0ZBnjMdZT9+6cL4lkP3U90Y1WNWR
O8zbKTBpHGQm7RoDL3KYPYlS/Msp8JYuyJ+TId83yG7jnhuwkNCvXQi3f6zHkZXif2aOf6wNcul6
gwGPZ4ynhniSNUIOpkB463ZR08Q7b3k3h/a6wdLcH9W7+uhDTGtgLCRmjFzIsfOjQ4q0t8ivXSs+
0CMPPqMtBfDXdcNqnI1gXRiyfMScWz76onTX+aghml+e5sL9/b2IEq3eYsv4yGYDRQ5yhOWJ7Hti
eTmwaodzDBm/aANxsiy/uC2UlnXIxfvVceQmNpCZAluOd6EPotIixbjaNCYd9S7FCTkcLcOIn+yq
SsHgTcUHCekMXbJpiveYRYBJMiUk11zk23h5mgWJe4G68V0icXpl0Dlhp3G0ZRfaHmcRvtGksR7U
g74QQtSRg0b2Xy7Yf26wyUlwPMLLLRcAvAX//e+flsdumEF9Fp3QzCy2kfjahZr9RS+SeN1ZRfGi
x3W0ozoLLhZnEIaEE+71ck8xET6xWs87zTaqjaqL1UPeyZ9FqO1rrQvbo9EBMxt06zQGov1yV4xp
qXYGUun/SGYDCSwIAh8hbdunG6Fjil41bf5RQlY4IFIZNgQqWf/SrLXsf16jWI4CSMu+brmu7gSq
pvjjGu1Ewz9tLBhDV4a9HQZAcPb05sk63fXK/Ge4v3InnTYq29LO8wfTCvJzPFkl6WHoPhJGBko5
Vc8yfapiXELTs+M9e0bMdrHt8LHIydj2ZTC/GplxBVr7y5NiSNdMeo1VBL8HwVQgt40pw0+BvXWZ
O+ZlXBFA3qW7AXfaKWuy91L6qCMH/Na+hb0J8ee8DSZUC1FsjueeAb0KgiWjVqzjlNndLFgIsy78
PnIA/SZQB4wDujoOPxsUgzSHTAT3XRqBB6yXTvHgoSHNOpRmRFqsyd6Q5zS1mQKl7riny8Z93TQM
0hVktSbb1AAmClBAC9gTSfwwnEyS23VGLyIJIAwbXf/ax+IB56hcTa6v3aSfY3GL+pu76M8y0EGM
cvRbG6Xdrq4Hf22mc3mTBjkQS4NgtMbywpTOWSurqYnwYzX0c3dWqrMpLAHnWV3LTitAdFeZMXJa
H3NfjP31pbIbKg0UFnazHw2oq+iJqnmjBktz6IHNyYJ2x50sXNJ32p3yrFeeSbqjhQcpCob26GqZ
/4jkHjBOkX6kjneBalt8F0TGVZPxVmVVBobIAoEi6+BoQxzZW+iclg6U5UUX260Y6iUALKhM9VMW
dTTHsrl5DBN041KT8sO05I92ttlsoO04oDNsPJc8Cw6CRqtfBm4va574tfA+6CCQkfLHj+S0LrBh
Mhu8J2RqaKofh3nBNEo+2rs3hrJbxamJkfRkGTSvXux81GOeviTt4K2MZNIfhrDPHukV4ROebCiz
VWDtHCrYwwjHgnwRhLJF0sUHb06z9WRV6oYPeDka3KNTIiPDOOvu0qV+MCUAm2pIN/etpxOJHk8o
4rxFDYkxzLn4QIANryE8bBkOFlGyZkCPXyaMfk5J86gqBUBghIjRr9m4TYINUtM9Lle5E4KwI9W/
VQ99ooGO0ub8KEq7YQ9MonjCfIU0Y4qSPsT0MuijfdeHFZVd3MATHBSfR0+YyaUaGrcl3WPOp1Ng
aM6zo+fRs6Y3D50B2KdhAHOk8SBvnlGPa5JnX0XsabROK0IZdN/7MpbzKuiPSDq6Z7UOlD1mU1Il
YfTbxQ8jZcu5MYSXb+6lDHfKeDXQhNs5ARmm1aI5D82huKU5hXuZ2bsJF/VaKbMDSGiH1KJccqpY
XIZwEgfOvbjEBqZ4L3F26mYQuRguPYFbuLVCqEAQLILDQG7zegJKI9HarsA0l4VWoKWdp62yDQnC
77AsVfTVJz+ngxtp/TMTVuMARHla8Y3/oVzM2FOXQWM/XdV5in+GlmsccHM6nA0ui6ElWk1gKl4j
3AIAOYxfckfMp1j4086twuDVit1fCXJg4ERsVtJxija4TYNDofvtGW5KvI6jANnf5JrcTEY+NmOm
QAgkgaVl9VPpMzQ3ca/Ls9qM2HpNvbVPsLuQVu/9iLvs1Za99k4TAB4LGzZM2+b9YzWImV+lk+Fe
9aqOXilh18y66fsbhbnzljDc4D8P+Th+SGHZYOBhGrV2Wl51XJkbM7LRXM1coXOPE0Odhn6S34Q0
7VstrR/F6LdHVV+RdMzsquEcx47/3Q+q8EAHIPuXu5ajEvj+rKwoqHSL27Wue45p/Vdl1VoC5l5T
z6coSX9gdgEUpM/zWm2hrIa4oDyzPtGJD7dG75pvlZV5q85vmMVwy70Ac2G1NBMUq3VuVg/gfutz
nxtXIBDZ16YgNTQiSsWwkANm9u1+H2RmjgZXppCLPDv6w5TdduW7ZWiHu5o9CIgtVhlRyo5PfQjg
wpqKrYEzE8po2l2rJIlfp7g99xOl59R0fBIGc4WyH0FDzwERLLE8+2nvvM9TyTgarFHYGNUhpfO0
Y1kG84nKcO/KhJ4w7URqMLI5IH2aK9Mxxbroxpa+CZb+vuhpmRbNcAwk/DCmQ6fK0MCjVr35/NdR
lAeE3nvi5CwRwtmSCVjAdmFEujwvXb5vi1J/Rj6wWIiVDlMQZU97HSiTeqpUmpgVEe2DdKodoQEy
MYOtDg5jL6kWV/5gJl+iJeFM1g/pzNU1LoEWkZ+021GLo50UefFCUJH6+zLf/oqhOTiq/2OIpOME
P+pdiUzIWjv1UWCc3CBPNq6/zMHCKdj1eVgd20B3LuoeN7nzvJ+jMt6WXeOfQ9bu36oKI0cKrorX
isTGlfrpCgHfQSUKJpnW7CNNGtsyIphvllwQFebYT8tMBKR+fmAQrBO/mmp7pSzX+Qg28fI0li5i
j9SCEWhab03GVNrWSyYTs6if8DU/Kpp8NJb6xvKuKglAVS39kgkwCjPFCK/Z22J2qgf1xhhj/oIx
q9pnMNCnlsgkacdkeuIf3SvIHy/Pk2+tZF+3RKnA9rDroXzKCyj8RaP134N81RfuytW6/iZUamni
U6x76bOV2vVRReIVkdaskfNrW3Pq7IfQmT7cQS+PKldSPUhnjFYqkSBK+uoejyu8ydy1JsIpPX3W
S5zWHjFAzyib5Lny3O8i7uSz1WT41YjnIk9phI/QC6R7qqea4cymu7piOO+cQzsAob1gBbxiCrAy
asP+zjFDXfJI41juRbtVRms5TeNJD5xx02TuKh1794evTRVzfNd+wcIX0a3Syg8Gpw3+iEpb6+3c
7pkqZQ/aRrWX8D1Ue60T8RryPsyA2rTfGQ8woR2+1WWYYSjsBvDFPo4PNI/zlo4WG9EpNo/qvqvp
Tne8lxfx8FPVRImNsSif8i9OED/FLbeUdGQrBbsds6tmvXugOU9+5tqvTqFd1AcqGPkg9oj397/p
LgeqWZrvNl5V5KnCrzF1gqhIXj0sONMEphDG4yWdPCx7ydZi+TUNsyKCQN1uZavThRmKBpUwW/+x
J/HNsqGmlsvSFfUe9178Ts1STYtac3bwUaetmtDNaeHuvOUpC/BhjmRwnao4PoeIADdKtFOa8YMm
6aBUJhoUKuyaYsuvP1eTXq+iLPyJhRcqhHodKsMaXSpQo852t1o4WatgzGmcN9W6Fi2e4qUCmmRD
l6j1w2OCxJxxY9h0yYZbF5AXaqVNHmn6j7nNiJtR4ia46tzjCFZQJ5GJ0luy6Lcl8W5rR9byqV7M
qmbZLobLdl6RiPflLx0Wcd07V0vqJ2LrXwm3qW6qB1Fmyasm5s+IUeVO/bQq0coakZ7mLcmmbDkV
5k2B3Yz4FkqL2D7bZAZOcsaOsrV8xndpohHDTNX48KzrYEfvytiyn2UTIaqJ9EGru6lCM02TRRzA
h35Uy84k0nZHyVHDuQWSjAW8YSZrsOgmAZRftDzYJdRv4tokmtQjAZs4W4uTD/zxoXMAR7o0E68G
osu19LqnMBYJql1G/Yh4gysNr92gp69Y2ZOrKg9NrOr7Qk/XasVTv4RXWunWpjgR6GqeUEQO4Fbx
62VT3kMyLzvIOp2+65u6OCToDjZW3g9bk9SaLQDn4SLNzr6U3GW39UhLJsp0iwfztZJd8K2iB1xl
DDOREkenOYrCYwWzInKz8WpaHU6pGmRkbvTxJU/nZA2CzvowxnncjgNrhjTGr3fEYJNz4fz/+OQ+
NAnT7lAI8VDMfn0EgfJmUuV9GzGWWCYoNhVkLCGtbgKjifYqOtNX98+eTd72bu2KAoKqLd3b3N2J
tUuHEBWrIBpZ18/CyX6pvr+bNOzman96zIafgV1r38zYZ/FsGuvWtpt+cW6mDZaDOWJ0R9fxfFft
l2zSVj6aWXWDu2uT+LxZdNRQhihiJlkNk+6UvOUQK/kVaZcqUAJoSEzeW+fMeHiLbrF5FX7lHKCJ
ilUXWu/S9n/Z8VjcwJsdMsMzT6pI8S4DPpcLNcUIOkw/TaRKrwI/3zHKN65TkrlIwbRqHfcMxvQ3
os/mT5Y+wXQ0hg+N7eTed0dGnMPYbCf+QTClbXTZrbcRA+7CZe/rxlVFvh2sPziexAU5lUk6KWLB
KRT8FnyrMMwENCJ7xJD28uXUZ1yZcyzLU2vDtWdJTf9l3GU4/5xcBuRN2Q65UbbhGMtE5O+9nDg3
Ku64Nt1Y+vMrf2KxS6K0+F64/Qt3ZXnqSgsXX23JvWYHzA3sqn8RTb2YLI4Hd+7AahBVeA6Sdy6/
liCo9MWmteEU+nNYG+ZrHo7mTtfG7gTQLr3Vob8N/Wr4iu6oFNnwI+3IIh4RwtG+t7Q1m83XvHeS
q7qAZIhBOUu6bxUZcBcdTNKut1OycRe7b0WyytYDAnh2fRoZjG9ENoZrN4DUSHKitdFSHZdutQhZ
SzPaqaeOMMp1Mwev6tK6F2mQSSrUYVehRHBIZTGAlvG0VkWa1zn5Gse2ub7LNMc8M4g2zIPXqDan
NeWOfz+Kl9dma5zWEd+lfoxCFKhetFPjNRlMv5LcdenVLQZIqtJ2jYoCbiXm5isJ5/QFusDdRY5K
+G3QbqIGvP8fATT9xolgt94QI+FvejxZdoyfyNYJZ03lHK+WoyER7ucuMz1syb5+mRauoXqwtC5e
mIHl0QfzsG8nx7vvza3s5c7cxBR9LrOCYPWubJ9sEAHbPCTRT7O8fjOOPj2RGILZntscHknWuF0t
q2Dt4MNjMaKcUqoqP9riTsneLK0t3hCO+PGmc30Ol/tnHKw1IPd91aYfY9iy9c11lt2lvTDH05s1
inkd5kx+66h+MNvQ/0z/e1iXjiefNGNu2JojsxZzep35lhnKGaMMMeqh8olv9yvzi7o2YEx016nn
hDZLAGnnhbdyAjeHwaD5F9WK89+NQc+z6CkHPpsPZJL/iG0tQgjr1YjxOfBj3KTZiG2z1L8vBxZw
dnXgpE3xYXf1V9/utmVs9A/MQ+djF+GUso04vzglM9VMoIBmGTymMfwUCwKyb7PrUh2wqUbp2rnB
z3sFxJq9VeFEDYl/1ylgJp4l9RrVe/OiPgoNfS7M9Oal8agqFoHEqq2n98FMx2/N/x9kWv8eC91Y
p2mLoWr5VkVLZ4Y00V3uDfKiXlIParEWvI6FWF581MP/shYhff3HFIDOv4s/gcayx36V47+vReUc
hQskKT+nzUjbe6we0kgS3IyESkliHeor+qD5sjR3Tl1Ros/JbrQa42ILWFxt/Kb2eFOMH5E4Dxfl
Sgkk1pM+HDYN2IYPRXYe4B/MnQHZgoxp9Zp6iGxCr8eqOjXocgnwdq0zIz5nK4pqZG2DKJCOXHVt
fVO9VW9KX+flWa15gmXAY3qk2PMOCSUnIkyWpOvs4rdWckkJraz4BqmNLmDez/ddIiQ0/amYdISW
pec89YHRHZK6FntQ3eusmtJzERXiYR6JT22iIAPohnWerx7XzvQHGtSNJ8gX8MTXap+YEd0BtSF+
6pddIx2TdEPQKXmtR4USW4IsUYxkb7MfnESbwdaZhX53jvl6/VU6RvnctpiJK60lBsmRt7LNsgcE
l+vW1dZZjBJgBfp/3VopR5nJUE4dLe9ahffNr+Lm0/Ly/QeWH7VtaW/S1BI3ZC07tJ7d18aDPlUy
SHhi8qPtvXY4MvLvHkXfrNUZhiSBnZ099mMsioe0L7ofy8EcozjVdLfkTlnxORO4tXfqevpEODgu
r3odhomPyrfySESZuq1b/jJPWsPZSScH2LzdX9MEQFtX9+2hqREqOxiZQ2Z0mzGzzs68qYwedGFM
xooTwfAIu42RWmdbn39CipKbosp+jSNgjkH7XproePIoAvDifZk7UW5B3vkr1wi2RKxv87r4OifE
ujj6RjNrCpjGfIekf0wxRROHcyCX8NIU2vfIMOSuHFDrQnz+0aXtqhYZcLB+Au5fSXJmCcYBx7hD
27+35cjfWAdUKWayb9DRQlSzm61NVs4ajN22D7u9Zxfutmrdbq31+mlA8MY9qcg2XoS/fEeOLMIo
kb8NbfCSMDg4ZNElS/q15sj0TGBQvzT6ae969c5G3GOIfev1D3UU7aYigdEy8//LhreUKKNN1jXl
pZMN1wGVd+qb7D8ZFtusQFhVpkseRDT7pYye2VuH3rpgNzNPp6mon8OyiHbDvPhC6wLAUmUeHedo
+E1w8RorWPlVanO7CU6x348nyJvjCbDgq7soMLG7kFEzIL9L4C9HROESVjpu8P6tjIKbdDdUx1rK
T4Laj7V1vtQiWdcZLUlh/5htmrqz/sU2HmMQpiss/WwQy0vhkasQTcN+seIgkORKT7v24IfBOm3M
ma7B/JJDX+bWph3K3rCPVTSZK/R3KOmrpHudK+c0lYLKxDWvRqn9aAzj0eXvmfrOv+lhd80L9+yl
LeaejHFez/e5pczHWVVy/qJp0VudAy0x10aTsmOyun3Drn8VNP6B+y4k0DHI1j54eiJs9LUv5JWB
yYszmNs5KJ5k+UtHoxpCS0l68/M8ZS5MsVUv4vI1sEmAJCpUko6nF69Wu/SDuvji66B3/kOLU0qh
FpCR1YBBrDtvp0RLkhg++mPfk2YKHjNfJ67YnwnmnvX+JS2H05DQF7G6rIUrwn2MrlyK/5OS0evb
t8kI2ifiOuonEn/eg3J4yI0xOikNg3qY0Sae5UwkkI4LIF7W+MF3gcojca2wa/bEIrQzaGkIldxx
kaF9KYiNMMmZLtnRevUHxeomzPmetfYaYt0Knv565HQVk+Cb39Hb7fgMXtjCruKBknPqnisveAht
/BDuOyGdCKGQkEY52wqbBs9jknypreBgWN0xbS/Sq/ekbtnWZXBJFyxvunuQ/iHCE7fYVQt9N47H
vib/Kvo0dy4h91cteLHBeyefhs7HKsyOEE6LGVyDfOtnEroRY2CPK++EarJoTlAOVsjS14aurdz5
3UXYg0f7QzTxt5KF5+Znz6RiT+euK401Rt2Bslx7Dnzw+GFHJy/UH1PfidZa6uZnA+Sz11kXKz8x
HScDsBrR7I7UU4Nd/Iw6J9gEQGpuZJizh/liDa14rOVqSPNjSBb8Cq8YwqO4RHZIAMNHgy9y9szw
mVzMdewXzj4yg/6U9Z99xxu3nR++IncutnR7PiZDX0eyEjs4kogyM3HNiaZaCd878+0jJDvWxb5Z
hhvTXHGT0C0CNRvnQOZHeu4MAw0rywjJuflxhLrYlqLbePPIlY4KPoqb6upO9s1EwYQUISf34HuF
XkMT2wDVmmdPkNOhT6xyJjK7Ln+kw3GMstk+5lbxNQs+2rDSYQm231EMV2Qvod1X/RwR9/vW5z6M
vH/oEkhApqwPpHqTnCrGAxFv8UUPvU+qzUQ/FZYI1IG1xQj15DqQsuYsoHwjQ3qbDmb5XFS1w05D
6rQUkRsQGRDsfIsAa/LArAdJ42jnVJ71ADVk2kk7x6W9vKbejbplsG5BLEH9k74iWb5oOCfPgVuK
B0/RVRA2U2zLxF4h5xw+pB4upDhjr+Im738UWn13uGM3IxDGfPuKh6kBqwXu9+CLqljPC7/GrjHC
Ms0MD3h3oSvXOJi7dFqbuh5vqaL0K4TYjvgYpmut1KZdAEhil4DcIi/SsRifRPI2dUa0Zr8Fdk80
8qbN3NzCMM0gLYfM590xeomJFgbXkWC5SdqrOucMDxfuO0+rDJyGNRKEq3Ic7YFcjaaCzmOW7vbe
y/jfKgZDeV3/PhoJ0CLrrhO4vgNR8R+iE5MqGAimzM+tw4ZNybl8v3VhRvfDuiIp5Xyfw6navZm6
g2S5f29a/XM95THnbiLTddLG6xAMm9xmGez19qWcYfw6DuGFSk/WqebjEKefHelsurQv38fauN63
q1YFduxZFS/xMDAXk011DkY9OAsDM2BSDBBoNCIdCjPN9nVt0uSXAd2MrDsxHaOihHSA8dnWXtuR
LxHyvq+xU9M0gKX7St7tvPO0tMB30MF+j/x4XUs6Vmo/waU8geENvg9gKpbm1Pwy6gYRY5I73FBs
LEdAZvOWmW7hZdDzAcjMFYYcgEV50svHCQ8vlubiey7IA856n/PTl0/Z6OkMhDsChJbyc8Aq+GDN
VynG/W8adRpjwpwJ7yvLvRkF4qra6k0uvhItjzR/mRnX3FV2gRfODGBisQbo1l67qBWrsfflUyiS
7jwlbIRLw4+/dc219spDkOsUUimlbBR8YWoeX5TF0u+i7OZ1b95okbei2qJWHrXXjMT12zgl53wJ
DycBInwunP7Y4tf6PglZrGYsmM95Xm3v+Mj/ffmpXeHfrj7bRjtjOzhVbMP8r81OXjStBPARnADi
+dsaxjF0p+pnQywSWfbSezUAG+xKW8vONhSha0W2M+AGf/zEpfgQLD/rtvJKE9b5FNeko5AAFj94
XtGj/K8WORJZ88KKXyzLHB9TeN3K6e321gjLswm3kc7GMVqYWJ06KTWzipUdDb15hO6AJyTLeRu6
ZuUL4xHz8rqvi2jlN+Jodl5+7LWuufz1YBiNvel1f1zbnshvVVOYe3hDEoqgkd8idhX2KkK8d7Yl
f2x5bSr9ghCdfkLIMDW3STN+qkbZZID1mY3O3BpLEDFkKG1VpU2wmeqccX3LheiH3Qr6H4Ojv/3J
UhQM8B2dSshLyn0hpmwTuFZurTJrUwUgXOoYRJ3XG7/Ra6ZAzF4YWc8N9/+ZwjEQyU3pWPHOcQf7
X7RThrd0A/783MEeGKw3hs1/HKaz/9TFBojrEcFhs7KgPuppJRbncI1pSyBc0EtUEygf4ouyWydD
o+00UGMrZbzOB/ZhJquHVQ+PUZ5/OLlmfVgGvk7pVuk2iXL54FlYBL0lygkMRcB6hJQ0n2T4DfcP
ZCscSJX+HCw9u0Vq4OMRvqpemHrQ9aHZ2aJ9jzClr7wxGL4X9aNKtRi4jmgQouAYSS05mk4T3NhB
+U3KHtgyg5t6JQpY4IslTayvvUcRzQ/DEgIcIR9fJST53LzFE4bibWHIQ3Kh1kj3Sk2qJCEarsDL
0ovCEpl/qtBBLqzU30e177B1bOdHg2b5DiWIPFnZwhF1cMWHwY3wyOhmZWBRbbM8tngS025+K4K2
fWqDQjz5UfU+uSPT0EoYbMUiKLDSC4oVUVL5vmtQe7t67l9xbk1bLP3Z/C6Lpr71ZRFeyiS9jwgy
nzLRIoDkMkXuZUEmvTCYtm9eARVOC8+6O95vbkGbBQ9zPwF2xBFYxFRWtFQ2GToLAAfyHC+2DVgr
1TqtgxlzbJft7Nm5OFmPA8bMs4sWGxPQq+W504rXu/wC7Zx40Kqp2JWmL25T8DoJYR90mtRbBTWL
A/mto6n05Opa8hi1WrIy4TmCVU+oGHqDC1u0/aU2WVok+699n9vRc+WQNdrGXrSU2M0hCbtttowL
B834pY2oWTx9eA072lRhV5UHN9blR5iVu3lo5VdbasMmCJz5jGyzfnbs8aethc1XG9ErWvgc4fYc
fU/m4qovdF0F0s0NMVJrRoc7ZVcBd/PaXrC7y890cu85lvxMoPuJ1l315jUAapOMizi0e391b6T+
70UZq84/vp0BYEUL4wdAAtNhl768/4fITzQIvRkzinMRG+NmNof2TLi4WZz1wStXHhuxpyBMopVe
NWgXYNwRRkNL0jDeXE7Y0HzH0dX+WlQCgWls7gurHYLIiqT7PBjIVJXAClf1qrOjzXhRRNyu6qc3
/6S6HlEM68RmgBEznaCBYFaXDnPEhZ1hjFA7kA96VwWrYCvNpnpKdGI2fndwBx9EQqWN2VGNy+25
FBdIAtuowgaJQAjQKerjD2SIK4tU6c+mrLgJt+m7FTXjSsIlurWye3KrJcc+HuxnKTMwaqlxmHxd
bFTVIMAcx333nNtSMqs1xSHP23DLvbQ/Y+Pyr5DChk0vbbGqyXA9mO4cnc1xhL202FoAnl9TtyqO
9852Ug6/4StiaEjTHr4plpoC4SkRGGjGX/eZLb1bNZLNjCS+qqMwLLPDPYfSGiD7WX4LrRGRzpek
WhZApL+IpH/Fu5K8lbMadCp1Gpb5J2mj7Kno/10igvy2sYDVp47S5agK609kfcbHVJdHJQlWWuHA
c9B0ymKZBhjrekiM7cj9L97apvPLbrBD4vPzYLMi9YXPNBNcpBvptvUGO7vOtQG8103ljdmbhP+e
OesksoF8xjpvYOtcQYW0YToN2m6cQhJXlrIEKJSz7awEuUJFFFi6jGYQy/PvRNp4l8vOIWxce+FQ
DwapCBopgas789YeDbIjh7B69iI+EC2Nx4uw+D0n3aUJZoYELaHeKdIMEFQef/HDZNzdi7S0+OWh
Gd3fR68NWaXAOsjoGEZG6V5Rk0Hsd6+JtTgMVIEf1m60uo93qdVcgky4r4jEcbZVELvw8PP25Jn9
4a8POImcZkuAUb9WAYbKRDNquuDTpVi9ZxrSHQ+Wklz9bYtXZi1EgFGwEcneqE0W0ym0j/0w6cRF
mb+PZK5pbKgsBOJ981QzsDmOqd5CMfEQodXxTQMJf1TbjN7txiuoz8/hRAJy7HWPzYD2yZ/TT/fz
oJ6O8bDYA45qqJ84pKE61kASIA2sF9EPr17fvEQMUA+xNkmW3VL/DCGZNTTTt7nlRy+oDurnBoVy
6L+okpmkmmhlirR6kZLsYSNE6xzKx14fCGdL0IeydWZMRO3/4y/LDDtNjcyGfl3+yMZCPtk9GpHW
J+JIdceFkfArxtm7P5rvdNt2mea1b91LzuV6HSOX7AVrQKmzPHWK/pOfDyMB0ghyGKfqxzpKK4xp
LFAjxpNmeVCXa1rF5j4QS99J6ZQDx2WjNhhyq7DnGZvMXZLKs1cCYV2RG3qnXg+ukVyC5YyrB9xG
x6KjKoDtYuAwjnGfN2m4cebCunSEf25c6ga1ANaV6E53gUdoMPoqHJcx1DLKQznsInPVVvSXiHTB
F0YOWiMOHpf7Lp16Hy1W3ZLy49nU7I72PHgEycHgb161NHHwUclh55uEcLXMrjaxa817dW/ul6et
cAymVx0RLxmaooJAWVDQ52BykO83g7FPFHdiqhN0/c10UVIfp3YeYg2KeAOAADXrlOnrwpLFLu/I
1qlYIK9ZnJACK+L4wmbXfCTNF1jvYoXtw/6iUXNr2kiKdeF8UQdaFX4p9d56MgpKJqU5dA36NyId
TwPKCU5hjhgeOR/itt413/D25BcyHmkv9RA6clSEb3MF1hamwcqoSImlyU/ZTrrpcvCftwYsE7l8
pRXfvQrSsraxhE4YQTj7qAzUl/xTkACk+YnxtLb3S8vfKtVg2dPZqQMmA+h+1JS2GFvoDs2usR9b
zce0jGBX+Ue4L9abwR7TjbpW2N0WW0EGfaghtWTuxP5TThcL8Rcbs5gpVCtuUDPj/aAE9YPxUAOM
Ft9Sv/QflIa0TgfnMa922lDaKx1f/l7pWtEmxpiKetY25lvjnrP5fN+8dxN4AmV763I/gPcF6lCZ
4saCrHqXDCayiQI6/YbDPvk/ekUFgl7up05uEmzZh+t0kfaqZZa+kbyRtllv/WZ8a0yaz2Ua3NQD
wzGfwZKZ/vFa6sn8eqd9QDt856s403Vykq2+nCh1tuCwU6X/9Y7SMrArM89RVVw1TUv3Jc3o30cJ
YNk0ck+2o+HBdKsIsCPNNmZjknHsS8RkeG0z9jndyTmYU+5PafqBeSWtZ2eMRXcT/bsCrIdLkIk6
slBnrNxBLBQE+Rb3/f8Rdl5bjhvLtv0ijAFvXultkUVWl+kXjLbwLuHx9Xci2Ucttc7VeeEGUNyS
qggmMiLWmsu8TUBpb1R2iVaE+XKyiMFohgGSRh+QOD3BwvaVrnuS703StN8IW6diIeBW0iFsN3wu
qYfutT11x9/XQzQzv69XDcgLvp1Lg8nf3Y4Zg/hKlWzkfz+AkXzjjUmykf5GX9WGddM/ExfJ5wxz
73P8Q/6r9MzIt1piDdsiy+eraakxo+oU45TCdGQ3K5iDolv/7z3jo2L7e0U3586oNp6Q2RNjWe4f
Y8s4N8zRLKwUa1lbfVItYJaqlgSv8qgwK+VxTR4Fnrqc3PCL/OYiqmPdFORkydN+Ps0m0yQSxz09
lDDQkGKUobje+b7oWzmJjeYJLcLV5EAo6F2KEOVaZM5yRK/o/W2akaVidBOyR5fvO2loKossuaPM
iYf1bzEznATNbdGvt+4h5EbcTE4oPonR/RY4YIULNDlhpH0M0QjF2HJCfGjheNPKmowhriMEz9dx
F7UIIz33k8nIIYk8kDbDcO/AKz/3dXirHOx7I4rSfRtpz3Q8gBDO07rIFMbCqIkklUtLbwbp8PzY
MBsRnIlyF0y9cpRV4dD3PFvIXMdKmz8JR4PY0yvtay7u0okuVN0+RQVTO56Lm4d39zEm711LbO1E
Y9JZxU8Sk/toV6aIJLWqTlaZri0RQtNLUzN/2GiJf5JbT7kJ7fIOBQ8NsoVXl9XCrzzjrVCB+495
223E/KuZAemGqa6u8ioUQBPwFtTzS+eOb9Zk5svH/i9Vnc+O0xakBQ1Mu2bgZU1uGNiuiHlYHt2V
qLkaCsBOBiokphh1+FUV0bYw6LqWVlFtO2F/7kkDfxKoGhgKEB+mtuc2wkAB8I4WnDp2oE6MroEq
RsNa9x3233npXkzb1JaPlvB/3/vG3Kz449Z3MNWoGtN61aSl8c9yyWVkrqi4fY4k4w3fprJb1r6N
ElfjyAx7Pm+7zyHJG6/YhIntCFNja099vRMiIhhI9p16ciBOJaZfxEfsIXOOyrr5dfS4Nv80l9f+
+b4gYpjZKVBBs7yGS5KBfotLYjGSurv8969q/kuc4FAS6prq8T3BrvinZTxUOyw6BikAWDmcfeaM
7CRaBm1ZrXo0riHmRlkCUM8c37PZogTb44UGDIExxaAgOsTirHsxijZIY5BzwY1VznRo+5ZAR6Ar
8lIUFFe+93wZ6ROfR3Rb+GZAKmgd5bVS1MwoFeMKFj1a19guTkiY+1PVJ6QjCqG+db6Dl9F96pEQ
v7OcYh5P8p+j2xDskEcv//0HsWZl2D8+ewwF9C8tHc+qbjt/LnvoyjKfhW84lowTGGsJysq5nPCd
YQ/bWXkTnvu5HvrPclfXuPEOFPJtJHPlObaEdnBK76csqA0imfZDR4DGX7bm33PBLI8R9mtNtB5t
x67WVmcEO2N0sPz1hGf+TuJy9Q5u7+Q5C3ltbKvpKHLV2sMu0j9xX8KylIe7IBfsiryC/vAsQJRr
atCO+6iOjKNcXP0SJJQZRNOBgg7YNaUk3NQ7YLX4LXOGnkZb/fO//5zu//LnxCav2xqTCIByktz5
t84DCYGKEeKOODyyTcxG9VcGKa3rPMHtpcwrDyqE9wgV4nViarxCOGvYW8R9KXTLnsRp9Jz4TNPy
HmqacgmTAo3eWN6ZZpd3mOQs6PabYnvlqYQHVghhukC3YoV0gNZbyYrCz6cDLi5o3ErbHmpHbxji
s1bzfn8a1Lckx1bR6sNBllKiI642+igVJdlKWkgU1jeo0P4zGoLvXVUkGx4H1rbPB//UtEgo5ZGY
j+RszUraYAG2jQ3UDE5F+svnazraLveZ36YT4dW+5r16CKFP7WzSQE8ZPDlDdKw6Pzj3A7kojqEh
VYjd4s3JG3utVarYZvMpgzjGTlodnP2UQsHxXZCzjKxUQZpdgN70Pp/JbDs+kuCpDjwGTQZyagkr
zFvNPT4W1//+oKFL/OuLY2u6qrkanXeUTn/OnYYRWJSit+GRNxV7FsLpRgItu8GEACMDS6ULfWXu
lgiv/6TicnwDgrOG7jO+1X3zrSzGEyWGT6AX85U6SLK1l8JHUFye92OvTUsp4ap0FdLQvBN9iGZN
zdsrE3RBSRG0Le3C+py9UDoXR6eLb6Xq3/9gIfgidX8hSptGZ8jKiH+jEw6y/C2eZIBAZMq8U6Zg
xWJKp3n5YCYx3sbuKU6CwJVH56yFqLVopprn6JRs3LD8EoxTehBsr4/+ZPpHMyBUNYVUXwG//NUj
UvM+epYzIUj9V4Oo920+WF8bVPrryG18FCtzQEhk0HbV8hTKuDVcGVZdW9scTkPkf0/VMkQ9Dpa7
bMfxuSFdXvcB0BWafXg8gnR3qg+yx0A4sXKcDAKbLcPsV2qH2yZRNGWdpwcSwZRbWMDfAYv3RKRg
hz/SC4/ADijwSsN/g7HxIHsLaEH0PSexxKaExtHByO97Rbl4eI3me9nPIwZ+FjzjKmfvYJRbMDpb
rQGDAnz6OYnGJxl5O2UeVLeQ1NRQj4I3TVHjbQCFYO03bXiLvfJLMQ2b0DTGz41SC0JVodRnvvra
ECIU9bguH3ex4vncRPPWMReuhVRkKD+CvCQVwDff5Bx4igH3/vfN/m/TtKfC6wewgmFaQ9X3xwZB
zyIXUhaeFUHY8EsEVyhqy5qsZw1VQGbqn4eG30xrq+ReQFnYVOioTsjNQzpNrrNOJEaq6epuQ+7L
h2zD2creKN3u4s/8BtmdqxNsiLqahtSaxaEoPXFqwpl4C6zl+IuY1mPpSIIXBYrON3lQNC8dPqpb
gNkdsLkWXw09tHZmQhiIZJrOANMuDoG8zVpsJHbG/1E5/IuH7XkgHwwGUI7D/9p/LvnsCRxMKnhE
C83b5WXzDp+4T5bDpIYbFMJMoeR5XjPTU1p1IFLN7U9227w2WdgSUcDwXy5gQWQ2pP+iAJCnCB/a
x6nmbjXVRt4RqXSTbM+7qgYdkqGdnx9mrH6BZ7EBnCzeIEMrWyX2q23Q99EvpIji5vZiQEA/NwJ8
6ns7vKMw6a7mtVv3hlgD2PZ/RLlK3kWWv2dF2q7iEE1DOhjWPhZ4KFtD+9bppvqsdIBcSqxfX1K9
wvPQ+z8S/o9h6Xv0WLRkkyt3aWNwRYksym1MwrXn6VbDbTGFmdh6SFj/+/bkF/xzLdYdw2JP5+FS
91zwG//cwOIDHVAzpDQyHCM6AALZhNX4FET9czDG0TeCaVAA8jAzaCTZTT5dbWY1+6xUrY3utSAx
E2UbDEzXaZROH/KoiNTxcRT+dU3+dGDg/Lf3BUn+bbJwxjseK/qgW4Tyzpk0bd+HS2HlxblXVJdP
2a8XbDTXWeArM/hiOBsK6Bh52oFzBmfokzoy/7Q1em+Fx+47GQXeUpKQuaHgUMQ6pUkUG7Mch9PO
qbba9D21GeThiW6oHao43+JSJrVgfkGMkSxpXfqL3kBbPswoO3/G20moXVU76FOTSGzkDzzu4kXO
vAPGE63oGE3jziCn6cU1+4C7oGio6znNTfNDE1ExPOdVfZMoz99QT8nzFNTY60qJeuUeFsNBr/P2
TMKHlAL3jR+vPXJ8llJFCxxLX04laS9x1iX7R3tFDzT61LN1oQrZg+tiJGkYR/K9C+rmmcp4Eats
gBDH9XcbB+tyqgNca3nGxC53+3OGnGL5KLw1lwZTXpkpJms7OYaTQU+wp03heGm77fJQX9dZ7a/b
KsX1MruoHsuEl/66Rj4BmFkjwO6EZfEMweXvL01I2rLfFAd5PRYsLvngqvtwqpGtBlnD874t36gr
LZykQXno+4k9TRPd1IwkoyhdKoOOqCj0xVEhXOfVw6UQZHOGUWQX7PcJPm3JUEE43atr8hSNa4Yl
9xj37gvJsmazjud7qOnTi+pGLvugql4ptuEf2671j/JIz0LlqE8EZ4HdCazCZB5c5SHUC3bNWpGC
ClMtNoY8b2UWrpZ75LLYtPyKicmyrhfaWv50apEUMTnePx7VhK7pJ25hQpGX8TQNX0KnREKWuM0h
HWrj5vjiZwIv74Q9X10NNTIvu6/fC0YcK1gWzlOmKvpeV3oYE2P9Xqd1uqnnm5s8tox0vjTdOHUy
bL0Q00pduAi1Gi9/gveVvJHyJhsSmBoZecElXo5FZJxTI5lWphFXHyj4Dshn1U2eZeZKOgtkkpw8
ki/0nxDF2fHCj2r9WDS9ADgU0xDrq4/BrgMypJ1sE9a1dlCVUl2lIAAdKMNvAnfKtuoxMiCK7d/N
OnqswW2rTitSXYlNbfCmDkaCqjX0tU3a4xEv9YkCf+yz7KSHaDcwCU78LTR/NVTE3Rhp/prA6GZq
+pfbo/Dx7NaKdo/62l4BYvV2kr6hF9N9TF1sTgE3w+YxWBtj0mGwkOT7CFURyQy0iuaXLM9qTJJs
NGQ7wx8SbVWLelgT5xbuUwDZi98/ABwyrNEJmRcMlwsaWcnFVXFFk/pWfkQjEiSnLd1DW4r+TQNl
nsA7JAODGA8fJ8GzmaBSnHvZo0VzAzJ4u2hUwGzEitvf16XVWd875tAsg2Tc8ExwBc6Z0Ffro54l
tEdGePOdX51EHxbLfOhhA7mp8RmSyxqbpf0d8clpjqJjTL/TMdQeZaTqA4GQdrQ0Vb/aPQbKtWZP
R9cASv/o2xTKlNFTb5HsGrq+C4g6PvbVkO08BZlhp39Cz7GFFmw9S4+LPw4zugdZgDUdoORQoajT
nZZOuTIqJsogO2j00tm/pi1TCkqcbq1rqfpRs1QZRBytrKqGcRgkPHTzxnPW7ahjWJqfvE2YlZew
4gYrWabSoG9eUGdJ5FMjEnPB7kg9e7X9a9cU9jh1gpAJgBlmR4IaxoWsxPGlu0fDojrKmIWgzBHu
ojKK82MnAdni6Kv6aw1YTY8zHkXoDbILad2LDH2omRblXc6sDdEtjcgt7tiTEONYbbx8+DPCGn8x
5c3nrtb5TprNe2/zFSuUuyIM5bXqyo2q90zMkA/fezwVrZoEb56Rd+eq9XDjqq13t3tMV7MWwy+L
4Rg4Ot8vx0GZMWs2irwOj4AywWcjiH1DSKCRAmOo4BgCvgij4i7ROxorJk8mszE4EY7fsesZhxOW
jKfC1trvMU4CeVDYxWYOLEgTPb1Kvn+ENV2NRXrNZ09eI4ExrU9UAa6J8KthJ1vIu/pbl7BZqicz
2yl5EG8dzxyW6WT7q6TywvMYMFFMQQmsEcMkG+TcRPTaZEvNG3WaN/wRUmuiX8jbWDebRerpbPD0
9NzPM0lgbM3RVkwYeTMpQL6Qz+ccNXeiFsaoDZ6D6Keyrh7AyJAUzQ630Y9CPKelw3fMUa5pgOPd
AlBwnzJw+NxsH5QvzbLK/eimVM2EiQtfnadiNenHN12PPDLbsJJWeBLIBjLLkzydv+wYA8ja7Axx
MTWlAJDTiA95pKXOryN5rdfRH8bqZ55p3XM3ac2Z5hGgofn3Vh2IRsGQLao0EHs7rtxLZOkMpzK9
/Oga7v7MADiq98FAFNfc2MwzB8BfyrZT08mDDlzn0vb5tcyMX756uGDZ2WCW9ehvmlFhYxrO23XT
9dq1hw+4pnecL3Js74+BcKf7+tXCIS1GnxFK8B3rLXAFVevXcaE463pyzLsJgHj7kJ1WsYJVo0WD
9SACUI1EW0dzAY8Udf1MSss36KgzPQa1ogLHa1XPClgr1OtLlXV4uGxH2xNvy+Q80Bv1WApsBKpP
52ke2gd4lXRXP0hASVXs6Gl639ySPRnSrHZFfqq6GkPXuhIx+ME4YHyfphhFJNFY42Q0uzKwiGCc
/5uTtGhudcAdSoMy9stp5fo8iUhmrS6DRfzVQ8c4TNnn0Hde9azKr0OqZI+XGtcAC5PHo42skdg4
DQXxM6nv5GsF1smbktfXqs146hgZLZXIfGpTw3zSArYLJgysQtjeyev7dReNJl/54CTtxD0OXKvq
qt0DwCjmDIvcmb76o4moSSqb/pI7yWuuMWyH0MuLi1dN33wfL7lcZ23PrAFBsmPeFK1x7TNv/f/9
Z4hIW5JzNT5VcS0e+YtBR8KWU9wkVjSvYxIgMv3LfBCoTAAG7uy9zDyri5WDKvVagWdYK0E57JlC
kDsyxSwsR6y+9fNDgJ0Qa4s9g6V4FL3/gSvuOtQhtW2Dbd3Mw5/N6H7VFbJYdSHKhTdvn9UgVDbu
WAdLecqcxuPX5Ae9iUAjmTfcRibKJ8cnGy/NvLPcWaqDUBYsPrjjTeOL3BhiL832gQsglt5V+QZA
ELURNJqdGVvgYC3fekKR8l77fXXVENu9tCRmDHFpvBFGrU4ueFYvMaojHtZgb4fTpsPheTSjdjzK
o98vtCf0ld+G/0e/E4nrv0qvWWdlqLMI1piLsH+WXg14EDonmAgeZjhcFd1SLWJtEw4RjV3c5stH
K7ToI2aw8/68NNMD+4DggH5HrIyRKDNTNK/0VJtj3hvHhzmdjdtJyb0c54BDT9wD9jTvz8OCS/7k
vYGNHvcYzzKI2Yq/bzvvWzvDNJgPjtdpfpkjyWs9RXRrEsPUR9GlqJVhrXQiOlVCx4AQ2/YqVJ/0
fkqXUuBIYA/KV6xWx652bapgomgKPANLvL3p66+jHw/Z01y/3RO//GyF9fDC6Exd+QImdFxZr1Ga
PLqhMXy/fVts8klTz1MEpnHW6pfz2cCZJDEkKUQsNQysox5qRwl0QF1krWIVkhcFr7cRTVXsU8fT
MG4ot7h2giWjFfbwc81T5+UAstov8JsH+soa2awqhD1IA5D0A5mVHx1EZ9/iJEn2Fn5mdAGGtXED
Ua3dVFWXVk+BZmj9cKI99xw1ZHXjUZj2U+jgbA1RrGNQwigSlD0BqQYwhrw5Ju7whU1vtSLBh4RJ
bBa4FMVBqnE8e9S21gzKbl0LjeMsV3HRdVBAYE2v4pHvXF9dnAQWRzVNl8mG2xG0w2c9HfWlk6kz
oIhV0vmosrra/nfDgKHmn25f13MNiJ0qZnlLtZ0/MYB1V7TdkEcAGSSLIAFHTSUwxc9NlzWHmVi0
MWuoUEPOrCvIsoQkHOd7Ns+FVOq2jToF+laeZik0NbNJ5pmtCqGPdpZkjBLzi0NzagVBKMPXDETN
Qd7Apeb026xmDI8ulpKNPQkRJk14sqd8ZTOnR0QRPQ92l50T186fp9lOP/eIzdYjqbde10E4Leys
6vayDUljRTzb9U2eaPSqF6hp9UNtwMevDajyUAcsvISFvkpoku3ywYxWUaC3J7XJ4pWnCnYn4cAj
S6ZDFl1nQ90pYePXbbJSfCzMuVOEe6jSxbKfE+xLNavufbJKu1SsHq3XuNCiR3sgMXR7DX3QXNe9
l73otWcfwzTIFo4b6ptCy8zlox0Y1eYXVzXfdbBJO/KWmI/h9SQlfrx15C5oxjTtda0vd6LNgxnB
FK9U5MzvYT+9Igqxb74Svv9OEvndg1B0v14/mtnsPcx1g9ht6SqkjSIGs50VqwW74GbcS+HGRGDl
wgsirFACp2Rp+j/ZF+bXHCEW5lKQ1+P8cLWjkj6ZxhMJvXpx7py+2rO2nCdiNs4IvATu0koJ1nqF
fTufOrtfiajqTrr+PlNb4eI2yN+rViX2r8M/tZZ9GDNsfcqpBCsET4/fL2TwiiWw0gorLIa6uNW8
RWpoeb1qTHA6yjQ9pb171mw2gJM1GTediZNUkdc68bRWc+mbBjN/3pKdNSu8pbI7r+Ls4hqH0TYh
OMiClHyGapmOxg0YePpspJN2N+Nmq0vFPkroTTnpzkp3O/jYUrueOCYj75IaSGHigeM5bzaKZs0e
Fs2s1wA9IfPkhaZeFO4OaMBOd29Sgk7qXkx7rVmQiWpuhBGF9xxf2jVHapbn5gkzZ37NSvCo1vCt
hR4Dd6rl8eayaGzVumye9Lz6LHthuTk9zmQrTP4sNT9pxilXvJdOoVC0Yx0ESe6+g5mjdHDUEIF4
pj1FGgKbeRKWzy5Mx4fwrYj2SZZMIwPjDWQlg/ESoyWfzcfjlGV6HgVbN8VVzrpTOJ/4WOpdWqlk
YgKYYJOEBhSz41yi+lb7w0mRbsVonzbAkhV8jQAdvQ6zWN4q0cqcS1r2knxHGnVdpnWwlcNU29yA
lkb/Oo79Tj7I5EtjCLFN5uQ8+UhrB4ICHnuwONTTh7BMqsukHCRzs5p1BJ/FbBPx3wJDM46hA+TT
tEZiBholfcCUq4ImzdBdJE857Vx/pVoavs8krdZZiS0nQ6h6cWC3j218DfJRfNUYXufAOn7Uef1S
aan75qfddSwQL5WOyA5NZxcwtkJtBSeUtLv5Ya3aY319VOQCq2bAt0Kzmo9CysFq5klpMGzTaajO
qAApuecjb76Gxd9Zmv5UrlScnfRmner8+80Kw6utp/3t/b/fYNnFV1vy7oZ2pWQOuurSqy5NljjP
tee+FnNzVjTJQNUeOruuBT3Y4CA9wIbYyoxvMwap6LlzXKxhdYcmJpmiCSvlpNMRWQz9WC4RUYz0
EQH+Y0GCMDIT79Mo3+kTxWxSZmJXNPU7QzX/x0j2Xiua9BvvoY/nAw6nKdBt5eIDN+b7WDAA56GI
S6r5oatfgTgn3/0QJ1FqhPWduKVwWQ3+s1nV8UdWvxFYP342BFlvIigIwxjDg9WV7eYRdo/Zb5up
FVHR89+/iZHodX467EpT/+YIdse/H1BVrBEJk2H1Rq970ZMi3tM+rHexilHIi/i9IP3xbDLMcGXM
XmCK6WfbM8Z9XWS0PyqrHU+aoSz8rLLOPI8WUm4K/4N2jU1WpDCeJlSOfI1Mi9SpAhyIHW/k0Flq
ei2nUs5JQ69mK7ylU5pv8h+AQKW3GH7V+j7TbZqnyfrxgbojvNjYJxo1Vbqj17SUYjoWxUUedcyi
I7s8hMhfVzKlyE/xyaHZ1k+JpoGaDuNF2hrxPTe9W6Aa/irScvVZHuXENj+PZULgUqsfBAlltC/K
YDyqXTkeH+cZCoa1Y5Xi8U//OWDwfPeh0iwfGt9wjqn16Zk/Zr5d552SxtTOkiKs1owmCKD8HqTo
aGyvGu/cO+KHhwwCQ3Mqnh6Pqz6wsfP3UbHPZo6BHKcnfTU/PMznR7dvypSdyKdhwbZAvTclWqcB
7CSlzRieSX7Aj6wXn90qjZ4DKzx3tlncLKiqt3RCFRHa/Sclb81600ddxxpJZvIsSXD4LElGyryF
blfmWzMaK2E74ogMgL9xjnZkX/biq1DN8GQG+OtJb3ah9pngc/DjQmVLy53eRfV6SlWxcow0OQzz
9q1C6DrR5yIHIitf+jR7ozfSfFX64g0tMI4TY4dY4mfC3XofK0EAa9i0W/q8nyaRRE9VNRL+XSbZ
Xgno/WoqqACtMaN3nFYoSfL+JZiU8eJF4U95ecw1ZUPcw7Ax5ndpk7Mna4SifiLlx5z0RTgA8+1a
d1taUfceeibxO4XeHsK6hGE3xT+tDIW0k7BQoQG9kO4lLsaQoWnV3fbqRmLYVWXi71ws1cfHJ5Ia
ziqrXXPtkVy6MByRsGnXcmOT0s5dZqodrgY1phFpN6g4pu7FLNvhzVb9Q0NWmCwARJWxw3FJcpEl
3QN65tGhXZJZtnJGW/uUtQ6D8TQzFmVo0OS2UUlI0Iw55vqC3mq3CZCFT4H3M2OHCaogKnYKTIR9
ZHrtxU2jeMUcy1l5DkmFgUHOKP61+Czwf74O/JWHWVnNgMzeGoPAalY33RXtQ7+jgePvEJI4F3sY
vKVJgNIyKvSMPRCll16o75Ummp2tVi11CjkZgQa83VDbcYtT2QcsTsEjT2NP8JyZT10s1dFUbmot
tDfppBtvwiQEMMhM5dyalAOM5w59YXxTx9F9LmOdKGfS1h5JXwQtXGGT0oExEgEXr2sRhErtguqz
DpCcOnyKIjzm8xylScNxqwh/AjaFJ8SJg4ziRTS3UY2VxeASzaMaSn2T1+rdTNS8yQuQnu2dEw0u
kAwbyS7NylWsJ3R85xcXBc46bwhpi/LWWlRM6k+wgsUhbgBTNgZgd5FU5S3q1MeZ0rWkls0CCyKG
N3I/TxBRt8msSiEsafaIRH18aMZhM4oCFLdG/0GFc3RwCtvbWK5Ov7/g13NTaGRDZKdfWIVhQwwk
yUaDcikFU3mv8r0XncYuCpo+P+XQ6Q4TIA2SW7JtEIDUlUdhUv86ijXQ/CJHAFcW4UdaKuOTbAs3
afYRdAYC9cHYMQ9FOM1o8j7gR1wW7uRhlOBaMFjV+uHdQepOoY8Xku5eWwRLzKvimZduMZTx+B5H
ABaGmsAc2oXR0yzmNhT7syIQBU9mWexjR80+oUC71HPotz0HfJOgN6zDbqh41M8bzCgT6qpuI31d
zFNSkiyWQ29OL4Kn1q3N1b0cntroJ0+M4/RF10T1Rq81nq4JaBdW//Q64iU9MhPs2Z+4/QdejLWU
ufzxDhPb9DonzFPtss9R6iyqMdK+0ou0lihmnbN8aXwkB/IHtmUtetvLoNyn6lrYhXZo27J/NgqX
jnDRnjq5lzULV6wjf4IXSv7fObKHI4/P+gbHKzg3zGMY4vLVi6zQ3sq7TN5v/BrFOkAG2McQKzBE
1/teHcrLGI3pyrdG/z2txaWt4i/DYA53VIUt/5xSeynbdlxr05SfaxbBQ5uKYdv7r6ny9HBLNDhC
K829kF13rrLwnI5K8qItClZNkiciIKpz6+8Yen3Ffyf9qMpLlbOZO8tKuiR0j2Shx17UUBCvqNYQ
rj1GcA9icqr0r5njjNeOjxoeta0D8JonosIyrnldN+toPgrma/JIXgvE1F+CIVmNGTgOaRaQvR9v
Yjwsr8mNTQhPf23ofr4jl5cHdzV2V6+rSOJRakDmSqPCkIJepDXx97aEHoFVcBFYjQ7hDjNLozCz
TKiGIqGlqxof3WEw3RsdrumVfXW+aUZHPRjYRS7WwAiF1cn5lr/Q7AJ74/rTXtJ/mwzIqq86uL9m
SnAQk6Xl+Z8c2BexmkxwngpkR9rkg1CIMBmGqrOxMViRfQaD7aRdmsEUJ+ys/cmfXxzCYlGIN6Q4
hrEP+COJDiA1/Rt1r/ssMu9JDj2VeGLFUbV06VRDvbb7VvvwEvWW6J59C/rMPps9C3rZBdqHklOO
dU4rzrpHLIyfaN1Kzm/O8lVoWnE1Uu2ln4c3dd+ahzEd22WZOsj8PIYibhpuY4rOn5qPG0sU1s+J
A2YK5s/5R4kb2MvGm/pTHPHMDG02CJVPy75SsBkjSw+/kpz+nCl3o3fwVPmte4PreUyYYr8XIk33
Qp3odOVKBG6FzO/ImScZZk9Wj6qjDg1Ri0xtXrx4GuK4MCuMo+LjNtER+K9V5YqPJzq5imY8i6D/
NMGnoOjSNqSFF2eyGouzPPr9Ilo336edeTaj7Jc9K3LV7NXSnYujBMqP2gT4N4XiC/aSGkvvxXH8
ZK0XWXRi816cwyRyVqqpadeyKA+aSQ0BFnFYRH3ZAWbww1050FFwgMJ/jmNnWZQawhOvGYhJ6vNb
bIbmjpApeztlTveklBRN+MneoeOkjJHojkJ5tGkETviEnXTxO13DaBQHqYRgbsUd+KSgLvoDD+gO
MaumXxEAXre3bGIsmGn2PJwdaLqkSfUBo0DjZkX31vfs2NjZKGsFZQTGavfVnBNF67kyggzm7Ggu
W/co63YYabdRktSvJMKbMHRaWlCzrrHqg79dx2L0o0/tF9XOrJ6J+wxK04nQTuMS8Ej1A7Vfuc1Q
qW1b3Xn/rQx2I3VhFV71Rntrpada8sbIniQA9h5rqAj90qGNgiryLzdmY3Q/8IGTceBox0AxX6M5
dVjJx18vQ0kfGPY3DV7zcTnorWrB3LeB3tK0ewntB0lJ/GLmF+sJSVuxbOKVKIbxRocovMeWD/Rr
/qHS5O0qAEG+NB/UOvTj22po+YDnTh3kWe3s27tmnu7xCErO+JEI/OHMSWlKl+H0Knu09tyoJfgv
PCcOuFlOxPxZy8u2CnqdmecWWis+8WzMklOOH2oLPeQ6hEayIWEpw0DvmIvGiqu1HOzbEbEYC2BI
1Is6jBXEl+X8Io/ki4EV9qgBfPTvcnw+5iWmTzP1kBsKY5tUYfbLfs2OSV9bNCKXilr7nyG9bXWk
Cz8ir3pKCrfb+in7NKnUCxxiW6jeps1DxRc2Fzt1ld2gaMXOGrRsD+Ctv/RgZlZVMfrPoephuUMo
L18woxYb0zFatKf/o6AXdtkcH3veaVS+h2H1ymDVYDF1p52GRm4tTxsCfZc64Sv5ECqnYQaIp3U7
7R72WapU/q2BRrpO5n0dcuNx0P3Pwfyj0KIOSS38F//r+8KoJCalEStVjZ8kY3sS1vNQl+2bWbWY
XPOkPikpcTh1C7SnsNHKaW361Id8qcwhSi5y9mnFcXHIVLN7T1Ns1XzrNC9xd1mGqlth3GC2xRti
p3LV1Hazb9qyfOuTDP21Z9EzU8W6ETCqepPJHqKIqI+sk9lh7ZWnMds6ZkgqW2vkkR2MwKOt3bP5
RKaBhSZI3z4PgFYG3Jy3ol1he8Xp7ur6Ip/RyPKlZbp78BsMMdLpMk6tewRnSYhghKbMC4bx3qES
eqgSEJd2aJlds3avcgyfdx0sWD24svEaVx0V39FX6uCpmaKWDRqWcyWaw3fRcSyd3H+tgkEcpTJ9
KHsK4Xms4SSd8eF1+kw0BJ/QQXkAWZqfvJZJR/P/GDuz5caxLMv+Slq8Iwvz0FaZD5wnURJFuSR/
gcklOebxXoxf3wugV3hmVFl1m0XQAJJOSSRxh3P2XjtxqdjBVaMaBh1bGnSTorY7AZRWVmYYXGf+
eO24P42EWD+UJjmoRJ/81UG0K9k2hB9YhQpwIKRFh1No36tedkFbVLCyu6c64a3/chTKwL/dF89H
lDxXpTaKHRfbcf7+ma1Q6OyPLE2mb6cWxDs55N/tCu0uP2IbTtUeYZv3kZ04zG32Lqe1uoQ9Gezi
pONTrhu4+p3r3Y343V4MDDYNhexr3jwVs5t38gGOfYoYS5VwMdwLTTJ/Rcvljm4NGqIsJafA6lz/
SIAHRK3QPGDTUQ6zkzExg60qw/I0OxyNQg6rLPdiwgXqYl94OALpV/KB/D6PLUJ9TEK8ERE+yTaq
HubPKNTUcnvb2gpwuVOEQmBb3dd0ICKrnw+IrcZgBXx9obsesuAsZ86ajuabcfQoB5QBTETuT+hU
0EsQd/NclviWjT/XcFf4quUlG6J07aMRWbUKOZNGLJovXyQLRiSBpX1KHlVL57EdAgKyLCYGo6z9
+y4XxhJna7DtWk3d0MH+Oaqq8V30zs8OVcHtIMoNvon1QzAW2QrFtyTugeKvnX91lvS/tajWTjIA
/zDf7QmEt3XufPZuihN/cuFJNBcG8U4cuuQIe+qm9CuWoSQRnxCqJCcQK4zYIYFvq1gpA5Cwgm29
34J8nLa56Z+n/pC2j0Pj38yiYJ3GYz7SWpxjDrPGyGk3j/Ve8fLlbI8kC1A8zWehqj8nuSf3N2sd
XJ/8yS9RP4651j+opVHtS6r7a8wFE87RP3rTzXwkzZZvTYxKbZ/OVTbXa39Kp3kcXTc63WRB+jYx
ApSlAKAi8N9LM4mCByfvj7d2bhSjmO1aKBHSMfJNO9eDFESRSIV8bV8OyrAcdM+9Q5o7nnFGUxud
Ek71jLSPrARbHBSHyXh7VNIwXxVUdJe6giBx/gXnBzzIoZXPQm0ixd40omWlLW0MxOsQQJu6jRFr
iTocmi8YssUqUNqzo+rO1kxM7fj7ZrQkOfJVCQnQa0d3Ocd6sN36FfAxn2q6Ge98Lz3XWp8gJc/b
9WwVurmHJlm9LpvnvGTneXvL4Em1iygH30ANHog1TdW72V/hGW0JmVcNmj2ipSdERtY6qwU6fYFW
AgcKuAA5vrPpimmwaMbZ14F+KDYysKiVwDvbakLFJT9spYkvI8GKp2K0h2Xr0oqid4drYZoh0WQc
XRPyxTCdzeZkaQTOIQvtR0gBFaKSSWRR6cFIGTu2j5ZjWmstxidEkRtTf/l6++JoqWKy08fSGBNH
ua4rqHBwLcTjfJ/QNKAjKhSMuRlRU2OQSm3uZZ+0x0aX7VFMN/PRfF8PBeIoIpfac5DtKkfeN7Vv
Hv6lA++FpL8qutjNjQveQVaLJmEtzcibyaqmWc0/WUMkc8eEs53X6GrSlgtz9IfbCv73un1ey3uO
lxyzHr0gHAKDMubdbZKBOLhVSdELw/xDLf3PMXYdRjTt5TaMyVHaPwx0wsFoIBLoABFgEDKuVB+G
tUzGdAflYu+NPjuYxi7WWKfWQ2jWV9+2051GViOYRNu6WrXxOl8ptHzfTTGQwQSp8tRU02pKUY1l
NJTUP2o13tUUxu7DqDO3sUa8FqaNJ49+z7PflM0WSIS2i1KqwBr85YWvN8l3Ng+bAQ7P/PoywxAp
rKp/KFWqdZ4Pg1YpjehteoY6jJ+5k6QX3iYycLShOZAdLJ4NIkKMMDHI+BSk187S01wTISD47qks
AjKoiWZ5tZlVvTAbvxeqSxSWEewbtdM2A7vsi+FE0KJiq7v/VdSmTb2oCrmbf6swyaC19nI41XoF
42oqjndQ2ZXCK/eRlQIGrneyDoH9BGgQKroTB7uiTB7TS8Z6n/SV8mOsuq9WpOG3IfLqtahNUgdH
16CKLqP9vDePe4gmclCHZZoO7vqGLjET4AlQAKttVfk4d6asOB1W7bHKqnJjEJp3C09AUgzzoLHY
uCZDS/zoqqfcNvuOwinhGG66t3QD6xt8lX7ds7i7MrW+C8WTj2mjvs5cE2GlP5SwFTvNcL1lUlL/
KDPvndwU+zOO5BYYQf/SuTDRJjAbRqx+P5aOsRi91N4ZLHFvK/RZhAt/c2Ppvr9PuyDcmnHdbdvB
TxezzLSqgJxqVvc4/9jZr4yykQtDU5NtZXb1NWrsc2vq943jBctQSQ3WHMQ8l4W2ZbeantOU2IjS
AgghJjoVtq3kbj4dqiw6NlVELrVRBWvLV8kk6XVs65NjKNSLeCsDQ191WewT8KSg90hPvxbhYVLf
WVrh3VeYLe7zCNeykfvkHJodYnioe/ww3+dbhJ4IkosBJFdQNMhHg0g9RHhMteLRqClMOrn15MVk
X9xeuYeuuJqwfnHk6u/TgWjk7UDtrPgVI8PBxvCoTyLiscmyy3Q2kzpjMs1gCIYPPlM3gAQE2rNu
eV7OzvfVDZJU8NLr+YPuZOE/ECO6dAfF3972CJTEnTN2L3scnLM2jafzJsTXRL1LeqATcCu1+7ST
Y/NlehUfVzslfRYIhtYZQdP4EPPHYAyKfRR5QMbMglxpdum3I60wE8IIXW0pJ+FgHWjG7uZet5oN
uBsGeY1s0toQoFomTN18Hyg4ubCTRt8H5hA9UHe54P22lzeRIiGywyYDNorKtF8nidncdx6UFElY
+e2ono4SH2e4LVvzW1/354yO9TNDW7MbyiEmlAUA2u39p4n37kCkxCpavthW6ZBXnpe0NDElZP2g
bKm0VGvd1DGKDkqwVC2AHfQ3FrPzQAdN/jAfxSMOunykPzQ5EozRLHZOn+nVD3WoqJ7Qo2BPepmb
/OQtHUXV5mtVQX85+7zmzEKwL8pdraF4mRNfWHN6y5QFyNZBsHeRKSznwrRwJGGr4//u44YDqDVr
U7PSQ0za9BirJihpyuTBv2+OQZwQ5EQvaeNJ8s/CGfTycvsMDIh0299VB0ZqZzUMslh66jWGlwCY
IafkpSktqw6SPREG0C2aipFxUujrMMW1OB8VQDgfyH/bEYc1LmZBAm2NYWuUZrq8mXkhwBE2MvEv
UXdTHSOvTB0g2U1lgbk2IJ0IjYKl7ZPWG7cCUd+inr4zJjyzA17eD2fyKrvKQtRW/cnyXlmUIAZJ
pIVBHpSK+WRoNIcAK6MUtMgCHyzDh7ADzxQ+YkVzJR+3upq5J6UdHXdRNIoCVdYb2HthmDMGuZ2H
EVKWVrdvxk0jiy6xXhg0S26bTT8zSvydY0Q1GjVxHlYIcNEQ3wSonUIXx7eS/m7OszFMt9v9usw1
Xoas7OrO9WoHLjFVwMS2154bId+xc0iBeNNqEY1Lg9WKsxK5ku+tqHrxkk5d2n7Yr+dOsCDvgIQg
yOW/SybC0YIT/iXqpKya61S4sOumYpMXumBxQ2s/Zxk1Mqr3vVKsvUx/rSj2PZTYCy8BhttCFWjU
pQm6ada1cGktcnaPxC/05tnGTwCjjIk2iPNhW6bwdWfgmG7RK0LNhH8Cgee6iHvjfj7qlHTY6yoQ
sNyrfs4qV3VI9Dt2Rz9plkYYtQOULKK6UnRqdzE9l8fBV5ypa2d9rl0hf97eN7V4g5dpf6JaZjug
dpQxKMl46FTXtumRPzR1ntiNZLveaVmVTqdKEm1uLXS1YQArgcDOH63FIhdDpi4QAMvpaNLldMSm
LT194h1gmlmqYvyZVGp5Z9p5ferY+y+Lphy+M+q8eL3jrBKg6SvSRCLo0apz4D2VWASr/r5IyTKu
pH6+dQzt3FxjY1dPIUYF+u0I+YtW6Y9x+QMz6iX3jZZYX3a/SlA0bxQ5ppon1aubOFxalXcww4i+
qQ8p84BmZIsMF1RIxnV5ay/1vr6MBbrq3ijEaT4KykGcwuk+TF3iRFrLfz2aeEBO546LNkJbm/8m
L9E2RRvTKsWMv4DuXO4anCDnjpblOi0rh3nKDJa+UOy31OivZt6rqDOvsiS+KWWoX0qF5mmjpy9G
FjD+zJ9pGPQnJORsEhsCdZYisdk3+K5xdtXB34aoxRemzM2zVSBmpWa5bDwbcUmVCoaUee9wyONQ
nOZIp/LPI8IK1X3jY5EuL+VkiRpDu78G2mVGY4hezifzI27b6VBPiwr7Qp5tTYPTWZA+Z5iGRYAr
Zm4qW2aXPGK7ybfhUPVrs1IbTBwKaCQNE1vchO23SK3aZegQgj0/Kr0+X5TBKO7GPG++xaY892no
PviytpASkphr0fFfxgrLBSV1+0fpJz+JP7S+3ZTVYC83mtTZ65HtsFaRen8rq+aap4N9UpnLN7jy
XAJi4NylBHW1CoYia42DyqNJKCG2s8S6dDplWkdW9/OZ6NRuVwTuVu+zH7+FJIpP4yICsJ5OQDXI
IShQVB2MwhC9gOQWL8T9mitbs6Jz7ZcoVFNUyWPtv+txKy5EJqOuQ+D8o4yAsU+W1jDxcAMhXZik
f4BlJyZYVp0Mo003RmB+Fr5VrOEttmD4pyDDhN2XYlTGuowJtjbL7HP+l7Msf9DF+02/Eg0Fmjwo
3NpGSdtoFdgs/5QRfu9848oQw0kVp2C2fdIf60h/0KE8UYaiIedm473dheZZqexn1gsEDPTA3ch1
xMLjn+fxMsoqe2Vhe1sama8fm4z3dsYRzhDCVFDUHqmINckUi9v3ysrr8KcFWAFAgibDwaFtuIAz
RUa5WIHETh5svx2Xrm7LTVIn+PMrDfmPmTlwL22GC91HDzx/4W9fbG2dqKN2Hhjk4fyoRnLnJlm5
kLns76SDdjXS4+jZbEbygBE3faKQWLh5EJw6pXJWTkniaIsFGQcq841IlIcqku2jJzvy1iWmMKaL
8ggEWa5miF81OPdZVifX+f50uj9ThnafBxNz04tGVv5tuLc0aV6NsniaUT2Yj0z8O85RQuWYO6GR
X9BDLbRbXzTDwXxzLtw2QQUXzkkjPgDKav5tRvf/vklbORx/n85HA+mr2HXQSeY+lksZJdkHWJti
ouYM5Ygq8qaIszusny2RPRtiAVis5V60jFBHMjMWFEJ1vtLTCH8b5ntr2XaIRefBdR5muyfHGlum
whC3gSnCzW8zyiSd3CEwyxcAB9xdGvuC9gHkFC2PYLzYens3Dx6/T+dH0an+elQfIPLrbUh/V5NU
OSAWND7Y+bo044Xmt8FLBBSenATiZeZH2zQv1wqptLOaWinI5ZFVM4ttA3PrGAO/ihdw6UrrZBWW
uAcJ+HM0EMw0sWJuKGBjXp5W5L/LHBaTxcIQerdzMXFsKAJ5S2QnKnSpaVNOeW0+A0G906ci2XxG
OW/n0bjQ4uY0AwD5fcI9PihQMclgHHUPy/w8IZgW9dVA6Z/m+2m1pauyUJ2jbqE/V4O8emT3f08U
ZvkSiX44dOGATH46JTVMXceOWJnSRuuU6yT/4EPld+cXHg1fnrmC6HcEDRGWmh9sU8+7oQJR+hIN
LRlJqqqoH1wT41+fmoTk1Upty3U3pB2jAkuqxEiUTVU1eKwQ5nQrq2ECKfMnckbbPXFkZK1P7Khs
aPJ9QTGVy9y/RjgoT4xv4ZMWW+rSNPKLiW2IvMSwPsxHgb9AiT/cI0Sh0TwJCZUUQ7DPCHjWiAy8
l6VsFil/2JX432M+XYa9dN9EkcYPpZ65qKgwEfP9PJZhJolWc+qToWX2Yma3RFXvbqKCRdvc5VCK
NsPN3NLF1HNwMOT1bN3Q4K9DbrDQaE0v5r0a0uOWLlpFi9tkZplLlQ0puXt2tz4fCBkC9lT1nk/n
G9+zF863hNq4Zd0lf14lVoeHGK46mSmN/V6UisqavTQPXsHEosieaIU5dMFP3PScu1Z1TPKKhBTS
YfqMxbHlRXdqJMmBMD+yaSoxRBst6ggwJFEUr4I0wQ82+u+WQo3u9lX/tYSpKRj6Uxb7LP0HnQ7B
NSFlMGmsj//du/A/OBc80yIJWtc9jDfWX1kcKKwU6nbUVkT+FClRsf3dIo7ENA058cNcWjcVnIEk
HIaECdUUYdjQzn2DuYPwl16CQU74JnbARtJyJ6QwMn3aa4Dfdmld/CyxKp5ntdl8/0131senmubN
oRwLrvMRQLDoWci1k52sSxaplSXXoubblTlpfwiNCOXbUMDIdxicm6xtr2VETI4Ve+wLp0cl2SVK
bx1mpGulj/2BbRYceC4HF2wlbdc8HFEjRgT99agOl/McIEzaBmXbLOkwkAnkMbjXesQK1yj6ZzJl
MJG7gHr7nqsIse/5BhIhcgwdPrjYXWUVNq5I6kn2hIV2grb7f7hNTPWvZpMpoEI3NSBGcAksU/+L
R0qtC5xdtlEfFGokW/SGmCP82DzCkhnvoq7SKIWOI4FFbURIyWTeG71ffEs3o0JXDzmEMvsAYvax
mjL4zDZKz0nZ/JjP2txMzorb/chj/4rCsXgT6n5sI8ZqDpKqHj6KxnkRcVc+BKg2jhGrOpr8JnGz
hhZtbHijYaoTPoTU5zBW/TsEGjwiMlAPVWiAdOqpbysEH7eduwFMOiFMCMydeEODDxRANbrtPCIL
zWGrKoS1U12tvB+yEeE5+hjh6tZ+Fr1JWQNJ8cpq6ZeGc+gtiwLH6E+CgQITZpdf41aJlrpNLqWp
x/kVFGSybHVDPraKHazrtmxZraJaTrBD3FmeIxcIrsQ5k656JQVzZZnvvmGrF9owBtwlHDaEDl8m
1RGNU3Q/jHX1I3Pbh+EC/kUvTSwdybdPeMf0TU0Q77HEzE4mpqmdWsu3D7iEn7TJZSkGw7gbyQB2
J7kU4B60sWZeKPB5aITN01rtxCTOhNAy45F2UAcyK9btmkyuYCqUCoX4TENfRpqVPczqrqzHkp2Y
0L6xHEVLhCLThiUs7lg/MIx53vCaWQk4YZw3d6kV1HRCE33TKKPyiLF8Q0xAv9cRE6+j1sGqP9Me
mj/hD51NxnM+vQt4H7O7XO/U7e1InYSDuY5e3YuLZOdVXr3NTC9fdDIZ7urM/e7lor5Tx1T0Cxsd
7N3t3JP5MdNTAma4a77Rb09B31DW5smauph1hPuzIuorzoafU0Pr6IyF+mj3yW7+WPKisTaFDRkX
TA1I+9DQnwqVTXLvWj9ulZ4s8thCiwZLSd9C+SbbJW1M5csv42+hW5lvY5KAEE6CcG/TvCDpT35z
kPh+gsvYIHhKooVeLMoGIPFCdOE61e32y9eZ9N2hQtwjMAZ4cftSK0q1zKEu7JLK/T4kcXS0YhHR
b+FIj3KaHD5BnBOVwYCydYK8gBe4cALMEAI5Z1V67RaT4ZsV2eMuJG7NWIWNZW5ZgxJ3nFuIYFqz
Ilqu6LM1/a0I/7Bm9WzGJcx+BscdfrJuNa9E51OztdtVS+DDObLMNxMb+lPRuAMMl8Hbq2rWrU1E
tOu+gDIZNfHdXDGbb/Tc19alGnm0v7PnmTI+yENZ9+kPZ2RdZMRH9trhUzlIBG9e0y3EPFTqQv3u
pLaxGn3VOqoTcbjMszfLUCXdDWrcQy3NldaSXGkZNdoukDpTJ1U4lFxtQg9UpSoeYJgth17xGGOs
7CRJJ0G6jfapdapn3/Yh7ccwEUlhryAadhoXKh0ZGl13vZqV257QauRWAG+UOhCH2YGUiWZf+EH8
1NUsuXSvDpu9qxd7ZLExStv6OoN8Nfu+DRHrzmz4+SZTwrc6ghPcJe0DCxBUx1Ii9p+OgibIF40i
nXNoy4tpG939HDvuu+2lK1TyeT3k9BluOhBKCYl1QJBOlGDdNT85vJbOlB5nIm67ldsUeLQnQTU8
J03oR1Qz4lFetiDsoJog/eei2VQL/MGX+3nJLTsu//m062J9ddubw08rF/P27+YvT0e6CVTayN/C
ydRRctyZfZme3Kbb5+RuItLjS1jmyng6Q1dQT+SXBMvbrkIP0nE1dxfsgsWLJofqlmNByDyGNjNF
4pfluC9L5p8w+JoxeaoQsKHntRHs8+mtTDGSxh7cJL60TVp4ZzAJdCOi4bUE5rXtsQSDBcEF7oru
u+kuRZ0XnyUkwGXWNyh/oYLtYsae2/rIgFDzxqIkXA6TQoOPBevYJKCab1ANUpchjgJ9VtctmiJV
72Usk3tafJg95q7VgDjWaPOHcBo5S/pyhyCo3uBEyH2ouD8Q3xEJPt3Mq/7GI5eRrrjYYKAPVlaQ
e9s4o/WqmBF+NUDMxFWhBJ6XZv/x0f+f4Auka8oCPhf//E/OP4pyqKMglH85/ee1yPjvP6d/8+dz
/v1f/PMu+qgLUfyU/+uztl/F+T37En990r+9Mj/912+3epfv/3aC+hyLziM98eHyRQlZzr8Ff8f0
zP/fB//2Nb/KdSi//vEHi4RcTq8WREX+x6+H9p//+EObgLH/8a+v/+vB6Q/4xx97tJL/7elf70L+
4w/T/butgWJ1DLzLlmp4vFD3NT1iuH9H0WkYLoAZzdINE9BmTuJ3yEPO3w2cuyaBcobD5ko1/vib
KHDI/uMP3fs7T7dtF7OWB86ZHOz/+rX+7eP7/XH+LW+yhyLKpZhe2Pj3mB/Op7W26+qw3TRVM7Tp
8X/BefItxpBO4PKqQAUsTd9/aEW/UUbHuhvdxiLQM2WtG01uUt9UUPUJ57HrZbm2azO5oqln7QOB
0mFGvydzT9moRmzsA0u3HoDybFNA9QtFj/01hS1n6SR+vnek6WwHU60uXk7YEhkJ5mfNsFQm6ZeZ
iGHafz/X0rVPZu/ILVpFUhCGpr8XgWovs6Yxn+RQ3KfZcB79oHmVOv1IQh/4RezwHIz3kaFph8BX
7Z3nxuQUJD6ccDfGDWS2C/L8srODfEuLDG9Plz6jqp1qj5YwIppSBlQCZmHI43r8jO3rXXE8hvis
Yf4lMzCt/SNxpPZWdZlDkDEFF00JgwvZWSZNUSYRJAkJwtzhGUJze3ByG10d/fP3Vuwnyuh3ZRTA
zdP8Gf1HvRKJlT5aTfqEWoN6lm5mW6qt4BjdNnuspgftmuw1TV8mNSVA3S7U3cCKCFD9sEodYrTZ
ggZbk3x5Opga8aMqlWqf5pCT1Qaxorl9yhDk5rYbrzrF0NZoQbt1XjsWhgi7PGd+W56raX9N46mv
g+ohHMm78BPG2zbX4g1q7ktQSLnju4tv/M8bVOTy0GqJPGREimyjkDDhgV99ZyuOOOQgDRch0Vwr
Ilk4rSZwZQm2Kk6hcMdu+4ikCOZQ0HpA8Dvt4ObJpx6N3eM4RchXaR7tdXbbj/N9vq//VCjHH8i1
NtgIAFgbtP6xL6qnIlSwbzdKvLJ4mQshyPhtvDjdKfZU4kSeuO6cjqwxt6nPgRo9abi7GD1gm3QR
nvTUM5Fa++0O7SrJjJmcWl5DxlIIgU1XxIJ3OfPP842eJPUqx+W0iGJKTz15gNfKtZGv9x9ur4kr
2LHFaDvIHlJrEzIRPoKbrJ9dXzl7zDr3oYmN0SsIk+yc1iMyETnPwJ5mg7vTvRtixzkMSbnJs7I7
ukHw68YXAdfLnHifsg1pswhnUjjuhV7pZ0sKZmbcRVI/6QKcWVP6xioWzRQ8lz0xjChbIyI8I2v6
btX7/YCah7dsLPV+GaRWDiMhPrh9wCq6MaK70CGyrJoIxlUXCq62qGahh9pBy+q1QTIvwdtHPJL+
QupNuguqUdnWQtmQuLssKWXTXyQTEwj5FjRiCvaXRhZJNu3KVl4sjzghD93J2hjtDZMXiVK9dyzM
AuRVXNLIcUwWZ0p8bFm0ojXzVmj9wpOfsb6uu7rFYNSRG1ARKi3Uj9aO/Usi+McuiPFFXw/FSgk9
yFpuMLCB9h4Df4hhNxC4ktMY0TADxoM5waH8iLZ5lNET1Z7CfEFOZLQUelweZZTFx8h2P+z0o1Xj
nhBVWZ9KxNid17fbroJj5FQDTqC2zu7S6B6wnfegpeE+HHR35xY02bte3eia8alO5OIszle9UWdP
g9nyThagQ9BmmlFE8ZRdTAo+mI5QOR/WvVuoy0Ym6oItQkoEwp8PRYVVH+bzwCu7XVKXq993zfcn
0zPm+24vNjSWv3QbO97j7Ed1MN1o+HKJMqnEwvCi8lDrfXEIKpso8emoSaiPsmA2v2m6462hfZUH
CkbloXVKQta88bHlC7ykBFUdrABPWqHpFTz+qCSh48/z+WHilLjTme6cH5lvlExYdMm91zFr33w/
MNe/H5uf2oxvRkuXicDKYdvapvJU6WFzSCNFBdibBlf0GN4TfTKMh/u20dlywJe5uoI5wzKkduCt
Da5GwWJ7QLa2mk9HDB3EIdxpVXCXXdymd8DN6eG1LcFH4264n89GtkqrAbRAAcCTopu5UFRJ7Au1
VQuTx4IgO+2HgG+Yytg4gn8jX3wYkqXmKpdASbMN0UPlIoyzXRaW9V52/j3R3+PWQPtzVmtMFnF0
NSkFb1urUtfAxbAYslAOBvFNLQdnZ0fNl+giPtY8GZZuKLeWllZPsY+msweQhqmeZjnORNVxx5VG
/vtz7zzakBCX9ANYl6oL4ZTGFJ6Ezj98HlvzmsUKudnI6YWXrhyhPNT1eM9CYOE2zTovs7vGp5Dv
dND82l2iJNh9MYcKh1pMRIhHrsth4RQw6tTzUFJbbIP0y5DVRdO0badYbOsqfQFKM12m7bdkqnVr
RfWDC/w5sdUtzoyrNZiIpt1r44Xrno7awrSdY14Mj65lHqZob5GSiV327SXq+2zRXJSiPusNs5RK
4KpdZa+upb72eBAQulROdN+o4oxKnjn51abLDXdLvU9l/ai1DlbnDO9otfVFeaCFuFMgVk1hvqlr
v0aKR9KE337Z04KlGFZ2WxirXlM+jZjwV6/MHlTVPCLek/Jq6ePaMettE1vftRZtOQTuL8kf3y86
iak/EtmTDfOqTM113o80kJtNM1qPaYs3NO8fWju/YMde+cUPESnX6WUMz/0p9fS5jPmgJOYL3ERi
UVM8X1RYcDwIZq3wV35LxUWzm4tRHGiS77QCwVlc7eHQX+nUbVOX8pXXMRKg7TrGZrob2aa0usRd
r6So+N3HtqXvLSm5VNEOd8ml6IvHIKEL27/7+sikXLQPmXkdR8biRhnQChkfQVVe1bFZU1VYe51y
MoL2W5qb33yT/nFm/0ztjiXNRbjVSqoTg9YuF0ZH/5qrrFuyNf2UtHvVft12xZMFq2lR1el4Eha5
Ul19T57fQY1jsSik+6PRurfRGC4Oz5ICc2Q5XGUX3bd9eNeJBM7Ymoro0bVG4iG0h2hQQYcpP7pI
PEy6G4oLY9l/B3F6cNQay0EVfQUkttMxCBaWyZMoUmDufI2Z+MCK7NRGPRY2bJJIwHI08JPo3vAT
nf7GbpkG0p7trq70r9AAGFc01kGIVYQBUt6O1HXr6W857yDc1hdM5i+AGSBfRgNuYjT4BnwUy6Av
giAVdFiTGcux62EJd8+U0lgf1um+MPMvWxYLLcl+tpryqlfU1zyDT6zHrUa2D4ouZxH42RvirZck
2JkoaZUq4C5mJgM40CJ2MmXpYxjN8+q5wyiZkL3kezmCOXavS6wrD/mYfss6+1tPfBh0HFYhY7B0
XQcOp3mvlxRCUchb9EYQ0ynlY13BbbONKfo4OkgDVE/v+LhrKXKjH0C824olLWD+VjqNi17SxmGS
7xeL0OmedFHeN+lwcNXwo3D462J0m7gtFOtZV/LnIWx61DzRJcFIgpIXhQAY1KjmTyUV0SPwKXoz
s4KkjyE9ZTFr1xFIc6IoYIVJLCuq5zHRX/VYf2sdb6vh9y5aJMZKUL+3cfUDo6OBjXxYm3Tpll6Y
YipXiJB1ku+FZjobMYJ3M7ILdYEMhRVLtSRd9JadE7CVE+eUyjVqEIBGdHADL/ugo7mJiDNGB857
7g2Uob3LlKq4ILEAm3KD5cmqLnoVvFpYw+Ec8hOTYYSbLnhvwuSq1SFqE9Escunih4/Qu+Ukn1tB
+Eyn9Mme2jJEvaUEu8Fmg+MJGHI8qaJ4YXPAsBaha9EDErUz8VGpJKspkBpgYR58WDsUC2hYsRw4
6RYkT0vHt88UVr8EEo16r6fLHFXZahx0C6ZtzzxiDghujWnh/gml6K4H10v91e6XwMjtBVnqx4hl
Z5SYX1GoEI2kVy8jKokYmFMtF36Qv6m196pGvAND4WEOK/my6fEqjZoHq+ULgoWHbZTQvnTXBzpO
EZfXwiD+jCyBST8NnxXQJej+UtzbBQl72rtsWxcuvH5vKNEuz/VkKTtcbMbwNZbjtkeERw73c0Ba
zcqWyWWgcJixR6hr7csbmks/mMj8p5nIgC/dhDVtp6sp7Tdj7J9HKuuszsAgudqOoPafWQkDz2yq
cxT2X6WSsAhr/WtRlUvPVN+Jnq3QbkUvcbSP2vi1ccPnbtS/kM5cpNKs3CgP8TpnL4NmPdu0t3EJ
XvpmIO++Kj+6kFVcncfH0Q22vqzOXmJ91HX8Zav2Q/UaBubO7dUdVCo+7jq9923z1GX9UgPGXMvo
VYRM42b9RiUbC4Xd0L+OSUa3gHfogRstfK7sccfU/w2rERRXFurOl6ppZB5W9aKKXqkHdYueiwUL
6TUMNd4G5+wM2skJ1We6wk9uDN2xpnw9ui9JHH+CdLnQKPscNxLfkqfhpmjJQbHGEjRWXabLsI5h
ILdk4jkrX5blQkixN+qcQje4bLTjTlMB1xgBFg39J7RWBLd9saJzCGpBfYdTz/WRrdIs/XL/L3vn
sRy5smXZL8IzODSmoTWDIsgkJzAmMxMacIcGvr4XglX33vesrax63oNkMrRgBNzPOXuvnVWovZP6
i0RJVrbWdR7btn5iyvETNyeu22JmgRbxb76I2bxh4Ts4js6FdL0zuJGPLLDlQiH4bZT9R8nmqo/m
fiJRmZC8ZyGb39D560Vsy59h+lhQI1NN8G2j8r3RC4O+nnx6PCUAa1/DpB7D5pMHvPQxsNLeOedA
3qQMCX6RL0V60nPxSLeXLroCTjM1rCwaHnCaL3BBI+2tnvsMzJ8XTp6QmpOkP6inOow4gW+8orpY
G5FxnHqIRvNbzYQedG/zCI6BGNIR6ln0opclMgRMNLDC6H7vDSgy7vxxVvQq4ksbmhe/rzdVWu9Y
G4d8P5RFAUjkZAugm5Fxqrru6oyYfpnuz3eI3V4gX7RvlvgAxLi1mYQm6FUcbdgZVKmQdhBi7PKW
FSAaMAyMg77tekWQYHnoLC1bBp1C7FogflBhd3aRf2lEDeb1Ndd/+GL4kxvez1KvzuMQn0qWmkXS
ehdPo1ghws7k+BFO8W86P++scSGHQU1fKlwwzNzPuiN3dTOQrpOCQoh8BA/K096JHNvYKWyhiejh
TvwugpCldXaJRLm7bXS0j1Oojkme7NwpemuG/AqlIV/YRGCgwgNZ40smz/pjU+E6EdUDFNp+wSiI
zZ+pP9kTQeO1QmqXg7xIV3HnPWbpi8o8Ss1R/K7CAKWOp8MOdsbnqYFcKYlyWBAexmIQ2D+HJruV
teAe9cfOzO0H8h7fWV8kV1n3TdeQKWBuGU+kOzwGa7uXak96oMU4ihV+eiqw03SV9RKU9zqwWeqH
IZyaE71WcKyzsKQesU8UUXjuQauuq6kCCK/yXzM4C+6vHKN8Fc4hckLMAI7E2GYhkM2uK9lGaUmx
jsb8bJD1uhnt9k1Exg8rajA9bIdA706GuR69PNsUqfExGU62Ds2EP7dV5jvLI8bYIiEUa92PqjfM
lTt8JEYGPqAyT27YcLgZ65/ROO1Cv14l43iBWhYdR90fMLZMD3QBlnYjLpYdFNvEYgrhsvdWLvuS
brQMsnr98UUU+bXpveSc91DQTRvRnTLkq98VJydzbi2eio9YMr3WHGJ+aaCk7bB0nXhca46Wr8ai
dlijOwu5Gs0FYbJO0gC95CZhAbqEXVW65PxGs9MwLIA+iizUF7jw86cua46ZUtFnmX7Rb8zRgwz2
zsmoWs3+G5/hKTtaIA6p1tkg8EXgWLeTggZmsmm5jKqqcJadJbb5oHm7JE6n5b5Wbr0NnKo40rx4
YSlOA2MjVJouhuAs4iy7NmO1qBJ6ZlqIt5vDS76eujZeRt2wCat03BDR8qjUsklxMYAVumnE5oyE
Uw7q0RnBO6k67hZAI6ib2e/3QYXTwsrjpZhNB/jYd3qlHjLAhOvGLT+EdOY4Enh5RZltYjLUMJOo
cuWB41sBqf/UAmuZWb9Q+U8cHM1qD0BxKZOi3ZC2vjY0VGm1VTLeCtDZjryZcW5R4Ewa0yxsuswl
F73NNsiozZeqFcap1Cx9l4dMnkvkCrb9amhC37a+vY7t8AmkSbUTMXYuTyXXMSkRd9PQXPTJKBFW
umtsgOYqzCf4rm29r7EJ05ydWu13B92I1hl7xUBcmkKm1GYDKZvpUyPc9Cgy5yCN+esAKntTN3QI
WkrxZVKGA/v49FrX8s+gEICSL2pv0ryGmZdCUBP+F00kGk1J/StNVIGSNnxC1wwntEo+VCSSRe9R
aIaWx96tz86a7eirPsHBga78D8XiOLdgnnyrsJetg6IJEOJvKfI/ls8b1+YHv+rBG38apZdttKQm
h7iNEXNH5HsTrlAP+bTG6WgcVEWXCnJztPBj5r5Z3B36JC5PnqiWXBRhGiJsJOmHOXkY6g2qVGrK
EseCdbWYBpzoanDgkn6xDaJ2Kwlhf/BFd2K8xifN73/03pQuGRsSCaGA4+W/QksScjHJP2SE7nEA
sZShzKd1OTzhuOSjl19M1t0zGM7fWLLEQsD3Xwh7L2cqNCa/X4Xw33WvxBrpYwlQdfk4ppHcIFa8
5gHpEn6L3CZRB6CK7bp1xbsnqYvfJgODkG4QTTjBzwABN4vH9GWqmivoqRCHk5ksRY5qvDSCT8tg
z9LEk6BTk+LIaKZ+WQPgcoFapNBd87FI30qDCCGvA042IQcUykeDTYBdGPIHDNWXIj9mUUdTeDBn
K63wapQd0dKPGQgObQ9pt4WPPZpEE+L9AUWRjb9TDIK6QL4zYMkXRv3k4Xd8CiGub7synbC20qi2
/fxTALamTtCnjQ3DDYMDnhTXwzUX2sT2CfRYdlY8FqNPv/tk1s05tdlKAxc9uH307tBoXScGEfaO
KDW8pLpaC8/800r5OokBUbo12gscnjztziF211GvOkjLIthk45Bf+N8j4WVF0mOOcMz4rOqWMDQI
fzro3oWfUyP0fiY3k+hwTUzGQ9Iab41DMFk64bPtfJJeIR4SQeeCcugjSsDQoEmltU+VS7o0NtCp
aBfCYNFipPvblOQa+miNzf4c5j/UiPoLQdMi7dS4ooQou+jqS+/J68bX2jwoOO2E7syv7g3TcLJK
h9ZegWb/kfc5cx2MuPxNaV8xb4YcUZVbV2rFwvPyjT+QE0meEfPl9jY0FeGnNdu8Mm4enVYI4LFk
P9WxfgKTytFk5c65JbBP2FHNFldcrH5bU1B6f+riibryXHTT1hlbBsXWmVVil9noKy1rheksguUJ
qpnYALH3ku55QPEnkoH0eLk3rOZmOjD/G2/bVhwIYO/8GTONZqidISg6V9lGuN4HKV1/GJR8AQzO
5uPfceqas5X21xTZR2k+TYHY+jnahdYnV5alwx2XaWfubN8kPcXbZrJ68IMeknaTP7E/GmCjJjBr
BqV2PkQPpdmvoGKOLfuvNpgLYx9Z+E+4DeFyytwL1ATy6IJdnJrnyKeOY5ZgMIdwIn1uNS6U8nat
aT6wsT/NT821TZRMcm+n5hW5wEWApFLSfqS3uUj4QjZJzyGkzJhUc3AAlWgt2iz/0GoaVOYjfQwG
GTVYOutNjx0aqSTVuoE6jm19VRaS/2Lc1GZ9Y2PNjmIdIX7pLPuZ7tvX5Pno1B8VfT1S6fY9dmC+
SiiINPXijeXV9IztVNv7cFr4rnwv7Jw2DRk8bsE8qgiJoafsEVad0SVnFw9JzykQC5WjiVsNysOg
s8I6195JP0abVdvrronFMbZz32gNbQLDJokhuDhsr6bx1xR2T0SjMF4n5EQYD/PD1Vp2ysrxKpNh
w9Hp4pR4NdRTB6d0EfOCAj2iQAWUQrP34mAD0dgiaYP+JcGOoYhHlNK13c9Wflpl/J6X02LsRsE4
S5r7tp8reT/FqNtNamlY724dw/chtw3zVQS/Wtu47t6Zqg+yN/dBaqzcPN1aQ7OxiqA4VwMNikAO
y4QgCGCNKPyGyfaWOBgoCP09dBbenTpY+oKFzLYuITGLVIkTPOxr1iXYHhwkZ8k5BlFBRZ7ztmUw
m+EQ4tHZ65Z4DWu4+37x0r8yKtzrJspXPlAluIKgFVeN0RQmiT0SRtx/qyEc4IiTd1k4awTU6NrC
i1vFH5PfPjmk2Q0Yy1ESJljnqzx68Krpayi0q+65Fx2Er/Kuem5e7Lh/p4JbdwZHzUieu5RPepR/
VOTERe6wEjYueQtoqR1F2FQI2EO0ph58O7gy8D7ih+nM4Wio4qNMrJcUo+QCn+hz2wpEMQVUmqS7
yLi70OI8uNOEs4o3CdqRnKWpaX/JJZESRpRdOVpvwyI0V2monUInec7jGcR3StyCtFdrLvS6B0iD
+YJ1djKrp8rT5CKVPr0JS6yMBDGJlXgbx7KPBMDRauuuVpp8dUjyIbM/Qjh77j1zPYTWY05akQ5E
nW658zKY0cMcfJHlJWW0Oge6xEsoznbZf0WmughKbA7/X9hod6nvvqe2+pEJkkF4ThEfOBm25wIm
LWlue9PvfsJS4EitL0onW/nJcBgZu9Uqe2JDbFrTQ8GTrViNAYoQHclhtz1nRrITQ7TjC/niecEl
rTaaG0K6Y06v2oNtNB+QwA8xcSsRWOdE3/gReiIADhpNab5aq1F3X5NeP87Pw+HQ6rCH1NVRk8id
Rb+xDHEQWfHHdfiKmf6p0d59UTxkpjr10w8OvBfEkrfKFY+4t5+TgTZ1oX4HREMviLN6Qfr12qVz
D2haigYRWg/m0g2fHYePvorFCxLWHwEeMdt4bweM/n6Aqr9okq3na1+80MbNkVwP2hGe3kGMch9J
oIeAGrwJS6t8tlx86VFWfrXesMugCPdD/XO+Xuv0x0GUj/QhL751yJVmMEKwkTGPcpcnjIrBCbp8
Vsrk1evdNz30rrVXvozoVl06fXRFvbBZR8IiSrreze9i2oMZlSBNgnpZaVSElb0dc3jkGcpOiGI8
Q701DzQ4Hyis39gqrVwfopd0dpTF9bKpM3sVNlQ8efOQDP2uzqHYRcbeMNmK4E5t3RcCdo9uEyM6
nwihymIWT/mMtek6lGwrR33vQ0I1KvfREM6zHyHIw/rxMCEGq1fVjIgBBfezE/3VUsbJqRAHVT0N
KmDVcUlGOtMsf+1pJIdgU1hnqY8PgYQ5NzL+hAF7l1K3/uhtEp3RvTVwod+Gzkd5WMWXHo//UiAc
1d0GcGZ8yED4MWb0UDvVggJdbINcUC2F5VfjIv9sBT3yQtBNgwW90awt+nO1Rz0Srqas/yh60pTU
XXYQJ9emQ9oYlF61sBuIw0FaP2qGTG+gxLxlk+feour4baKQ2BcZu0EmhecgAWAJF7DMclztrXz3
/P61VmzjB4qBrSioyxCBhiMI+Snw3CWmT6SugvAxK10pVomlYZTZtuhpWDWy5vhQ+iuXIfyyLv0f
PbTBCsX1GmzTWz2ETw0N6skx9ZXjseDKcKBpX77VbAhXqUtfQfeyda4ABPY9P2zRs8A58QG+5bCS
UfkFxzCNHXtt1pIkQdk+e8DvgiDQydLKWsYsJeEi7dZMUFgCIYwXuQJ+DT3dYhZBee5E9K7SYhEP
+bBICdngHQPKnUAYWnYO254E0DRLDfxyhgWrLjzVI43GQa/0TeBC61WmRScQY+kuaMEc4F47pWpa
dsRlr7JevPXM4E9xTjXMrp835BROrlji/S4nTduZc16JPZxa9K/rTM9fEr8nzv0rUT6HVaB3ZShJ
euWTux1kzdZUSn/r9tPOrY3paKS/XMv+SsamXobsxGcQeLNhqJrRsWLoQG7jMk/Ix41Eu1KSZa8s
SHBR3VoE7KcZoyzMKJ8bfh/ZxDTIyodkPY7lJ0KHK/jwnWb673mldQS41W++TVHuI/uhyJbMXQpn
VXrMkTTvZDndUTT9U0Xk60L2JvMzOT1TrNERz7141xskWBh18lrnXbFqWi1ajRbbnTbQVhns9lDT
j05Fmj3QSkE+T7WCtN2d2kmuc+i2K9hqBbk29RrDa0/5jr9FC+JqQX1AOIHp5+s+qddh3C5TH5RY
W7hr4ZM2Z2jg8zKcFsxxYOprRkx6JYG1VqyeCPL5XVRTtHEngwmSq6/r2j+bA/VCy0f1MEWEx6L7
j5Z9MfL2MUh12ld00CR2Cf+C+mXL5uCPKVsoS9I8ZAgCV4FfL3k+ahNmzkNZVsY2Z6Ai2Vfog/k1
0AtlmNCNKDyJHcBSlIVY8KQMXvIheyqpCekpNCctHn7FiM7Za9Nmm4oAP65OYZEqknps/6TK4TVR
XrgcaWGfiYU292nWvHXo88k2Zp/t0PD3avrnpR4gUk9OxGsrImD9Zpk4lBo42kjn9cKHuljit6i2
sAmeIzKGTzZa9KgCZDVN1ypkXhq4Ee7i5I0YAaClmrlC7VmuB/FEWZbjjh/miFC7XwaWi16F48IC
+pFOnyIvdw3+Pwr77hkg4bMmWoRHYGvXyPzGA3kJf/COr0KvYsg9BLuakY3sO/1LlSQ9Z/Zj4VkB
SzjQacdON2asvUmg/Ws+Vb8xAr2GI5vPMPA3iXSjh043jqEJ/Q2Y+ycUnYTx9w/skMNajcnG0vBw
J0J2Kws0OK/2MnrafkoH/QVfwVEF4j3ETGpLQZuqh3uuyZ1eUwH5SfUZxL9bL30qAxejSzJrZPV+
1eMCS5Q+XLypvvR1fSLQJ94EDnW8VjMKS4iWR4yAQqVRHGNidkieSYRJnnQ7xdK+tRP3bObuU0BN
uEUnfQjk2DFUZOZIbNZKS2FJyqB9iD37ZKgaf1zqZpsWnfnCtxJUegyYBkiwh7YLf7kom8a6/xKY
0K+em3wMAKBa/kLwVkNrlQ3alqF5yh6VlCeSTNirY34vgmVby2fklRPzbtL7RDoly6rVrGsFulYi
wzgOrfhj1QPRiV6NrLjYpjqJCAP+rNDW3X3qCYcSlP26jMt3cpbkknCpW7Uc2C8aSsvPQAfQZOeX
Lp0OGgt2odUHEm3rV00mp14v8OUoPAwy3rtJ5q9rFL1VMfhk/8SfMg/LdZE7nzbVuU80TYXigDxG
i70wqgnTxDunQsKqVXCJTD7T8exXHV91234KB6QG+dCAw3SyYmlG7WNuNuxXSFJaq8ioFkVZ7MNK
h8rg9X9yk3csYGaSZm8sAOBVuNW21BUM69a9UMeXJw29coeqhP/JqEnCoxMH/SrTmoWi3bwQzO6W
PlP7fWiZ6yCWXz4TkZMwnM/cME1qxOxGLEy6KqYI2F5kkChSDCuvcMprxcp0/4VPEHNXXXpbQAb4
rByUk8SNcGyDpGWz2V0OsRevwMeRkN7wOalQ6YNjkqyG7OCcITqqnK9M2Y31yp+axwjQyk6no5gX
PQbLNvxZgXtYe+Tgso37NfEXEd2OBA7r0UaQxKCEfTa7r07QA+8i8sTCkQlcVCJcpzG7yrXbGJTR
FkhytWEimC2nqD+0Bgz0vONjUWiS0Tl1xArG3M3yHvoqf0UKy6appP0t3axm/JiyIZ6cY177t0bq
AHpDdWpyaG704549Lf+NgrZHXTDGR7/0btpEqkUai1uZsg7e8YA/nGnCI0L6JyxVwz36fnAqDXK8
izB4pIuCnQ0RXhDf7AFai4VtBk0oEhGtepi8YBkETfESGF9pKyPKZXXMFqPIZla2zfHflj9Yu/cN
lseNMRJGOxqCWVQ77AYdORPJoUtejLGG6YzPuwh+6Kap7yHaYVv0slWD+2z7FujDs18WSLwo0iCY
neyxfxaCbKbB5p4CghMXZWCs6cYiK4j5xnUcNI+R3zzSGiAwGMc44sSg2ZJXB3q8JhzVdpodU1uL
ZlnIp6qY2OZAirAlCx/1d6D0dFc7BfUAQ8rROnU+igtptGuqQNJEqEeLLj7TQKqOcTY82UY9rUgA
Rdropwyc/Ffd4KEMyRCEP1TDStj+sPq2mFPHmlVcO4grqnwJoojOmz8+BB4TENybDOiqy1C7oH5o
b9PCRuGIiYvGl9ad7FbSSbYlu1VI0WLIzpa0F+aMeWtE/EvznRPphUhwQm3f25SRJQBfKwm/9IB2
l+4Qj+UnBZMcNCNB0V5yMF/rMU1plCJxhdUQsDqwfR0of20VhZcIsShTuRuaKWdtx+aT6L/K2ubg
VaZXusd/qjrdlrgh90SO/wTBXywyxbfKLY1h5bjb2OuPVm48h6TQtX7t7jQ212lBaHciR3+FQ+Q6
+WzHx8I1ecFyU7XJOwkLpCLDeF9Fw7JuwDjw6ekXEd4ThIQL3Zo2BmCtpTmsPZ0jfDKomlUTqrfB
5jGSCZEvOs2ArgAtQFMwFOSLaPUGM9WAsTn56GtvJ7oEwcbQkl6v/K2DxGHdjMlPG23ZCkrPqkj9
YR/8iDlekaRD87gnUz2xnQDubzzs2LFfNd1aNfkUrfIKYKHtgynLotFfVB5HX51X39jxLu6c6RAI
Y015BOKjiLqNynsKHuspsnB+IsNbhfFlLDb4Sd2lbEdwMz2f7L4hjQr3RoUZibn4SbeZazYlb8Dg
EHSGnWarRvEFlujZsrt00XTo+cbgD4gWlGGpZ64wZL3ZZg3+fGoIR0Sp1ac7PLyrqPg5mDZpyxFt
Hqa/gl2U/zFGR1jaxhdBx4xNe6Ng29krjhKls5/qdnzoqtRmkWGfWxNl7s9hPCR/fQYVxzlMsvz/
lsmaPHYzUy9E0EwcNhOdgOw5oKeZ965stxt4Og/gE4jh1BBxdlMynsIGDViRaMO7Cw12EUQiWoe+
8PedkG9NlFqEejfmpkPEJRHKsRWoVfU6umP3kZkO3ioqmufS65dlpnFgTNqWVj6oiZrMJgJ5byJn
fgtB8ZCFEDEysnePXsbgxcvE9KmEQ/9inH4MFk2aVjePU6OHu3YIy1WkGFIyg+8ucazfDIIj9mAa
WHPkFNZHDGlMMPkSys7A29yVE6ZJ7NRbp7DNEywwT2vzs4dS2arqk5s1XrMykyw/UxzRgJiRb6Vh
O4vcSMdt5TM3Krxi+px6uHplND4NARZJlackqHTG9OkrqLFIGBZm2OsPrAPapsfLvSPpIlrXCb25
Piksxjz//cOvkB93OSPn1ijjM4EML1qXy53Wj/H5fhaCTGvRd+O4TpQo+YppCpCs5eMPw3QMpjpm
9joT/xSS4zQnvwfwVxy0bxre+jXUlWKXir59azP6/36i+xcv6dM3BieN0fwuwjJ96Mt+uJTlQChM
VzZvJLTHkJR6Rul0zyVB1Xur1pqjCVgJ+15pNMf7aWc+M1QFZ7Zx4C0GIYcDUGvtoKs+WGs5bN9s
UGC3A7Xt2dvui6b/iAMCoTTLjrdtmvZ7rxHyMaO3tmDa3rqk9SwMtFLH+4+y981V0NsCgk0Obczf
BZWiM1Hatzx1KoQ1OB9qMvcs9W5FRUQoERt3dAlnt2z9czCU017vw7NnZOnJ6PzwINkVa/g7mIVH
K3d+aToEmOMkJO9baHyf0ou0Ot7PH1JXff+mlXZ6wB9LI1rkh96288P9N8TzCdp4PV51vo4wc/7h
OzjyylCRhm6jF23c+im+ir7J/5Q1W2rfKM2bSzvItiHG+GnB6L1ygkNY0kKsyspbKzthyWS/L+2b
Ko3iVnjMWfo9y5WiUoA8UJmHiabnza3G6aVOnlAHWrehUDRNxaynzz/a2jBv8czlY08ARsr90UXR
i8zZJLEyUuUn9soE9r4pki5CphTbbBcweSjCkI1p7DHUIG4JDL2hB+dMz4G790RkNuwpjVfSJ4hY
q0z0KE77YpocB2PT3So3IIhlUulLxehxH7MrWdpFkLwMIRE8cqDqt9htJfOPcmiesSzFl/tZovGI
91bUWFbibPO+tl/Y+awAa45rUvB8/mij89JM5YBuvXcX/nwya3rj4pjh8/1CRuCbEnDe1SreUba5
L5WRei/AvTdGDlaV7rn3kgRMTEuiTU99T7WaJBFhc7Sjothu9o6NY9wn62ntDNa4MTPTf4nyQtsi
bFerktfX4vZ7bAteuyCDZJEQbv2S2HVz0SL3dj/lmUb1lCtvSaLApkRn8jhqKKyH8pcRpMNzRxnK
/i66IEgzHu4Xmb21GozuGYI4ByCtjW909itWW0vft8KNEWoZHm+ET+E0X6po+8IYMOlqsAFRTZve
Bhb1XQt8n79NlN4q38+Jkkafej/Z8DYWenO2B8lxS89uQ2SMVyIVD/dTIJuH55Z+clGF/nPt3fCg
5bdCfRFkG227mPJvHKbqNmrORpIJ/Ehadw1zx764wLsQbebbVs+bmyHUOzAtebmfAt8IotBu3dPg
2vXN5RuyYHyobRyR35RtM90rKL8as20O95OqjPRlkfBn8LW6vVUdlGKl+cRIWchr87Dpb83Awb8s
aNfeTw7DWKzLQAPIBpH5NrSTva5c66oP8P8w9Y83h9y2TdKQOzEkzXjzEpvI1WC2lmx0rdPOYTXM
YYP8qD372Y7K8UgmXPrIG875AjFQp/IGBQ/n3a+m6Qn0sCnst3+fB6uUDECjJ5b9r7sDHQv9yA5I
KPzr/hDWVtuORtLy7/NKeBJ7mrb0YP96DCXr5mgM0e3vs+j62mcp8OD+9QhBhMJSC7+f2/fznV+H
JDRiSoL44e+zdI0tMMLpmRcenju7U+sBQ38v+4snw/Th/gNkd/zglIohIFq47x8hOb7Y1RYAnP/r
LJN977XKrvfLpd0Sa1ZnEJSgzhDAkuLPayfq+H7w0EDYnDRdlT1MDDOgVTrN9n5F18HohZROrTMt
LB6b0l6Ti8Uuaz51/1HQ9MnCwjhR7rxZGpDj2jbUtchbvnKOLH9SWT9OlS5vJv5Z5hu4k+mOWstB
Nf7ekzUA4A5mSex+gTfqX9IsmrY5kuZdMXKU82h5zHun6UwWT7OyWgy795P3H4wyJxRtoX6+nyS0
CQ8AmY7rv8/7j+vpMn0Pc2Lr/nEn8+3v93Q/L6PFzAcaG/1f93s/X2PLcAYa45ya+PIft/77pCUz
Yy81/oD/fuv7Ne7npUkawTAkAenvW90vSEa/ZUPSE8o1sPb+42UaahqpxnMzW1qxK9GNzde83/z7
Rph+PpESCacsyMOx6zfCpxYEE1c30r36q+8Ut/vZNbugfSixU91P2iwpK0oobXc/CWPyg/m8+RA3
pXxV1oM55s2bbLrgrM2wzfuVRqGLrdME0/p+qZZZ7RJtRXi05ys3tXWQuAWBl5flM4gbFjeeTlnq
0zEVPP/7jSxlhRvGavn2fiNshlD10fuclTY1bwbTi8rO21tGlvk1acT3c6+aot+D7JDEBPNI7oQ/
o21BjNxvVDnaO/1Ah1jeJn9tiqf746ZlCd+7ZDp1v42uMO6Q6iHW95NxYTdLaPPx93OnvXno6MY9
RSTnPhdVurvfsxJqOCLdCgBm7BD/zzy9+Mvhmo9ZoWXPTWrxXtTguJvKzJ+bsoqfzOCplFjD7ldw
IICs3KhzNvfzpCYN8lp8tGTzrefbJHHCqga5ZHe/BvPh/hwXwWM+38f9LM2TQCTSKD7cz4vV1B0z
tHJojbiT+4/akL+wJMMams8K/EnfywmRz/3k9z3l3sX1tGdLDd6pGZh8MfJqyeqL/M8M35Ks6vzd
iUwTn2Jk76COt7eGXKvR6fzPifimJVJUF0grb6pLotryfkvf1/ZRoYlXlRsR43+n3uph4L41Xb65
X6EWmBzyeNJOWdxQ/WYxEYngaT97BOUwCNSLBQoQM5uVblKjbT+EvN0vn/o5gy0qYBqkvseBjibX
/QIEdPRs6iR54vOCp9ALUeHN90h6bNhPaKq9AUZfq+v7ihkIq37xer88LEmhixxXezDBlp+kRMlF
C97/jMW07oY0+QGQhawXj0msgbfxNXCNw/0KbCo6xCBVdDFRg10cj4ji+/tCG+8SppG4eSUZgH7q
O5u8DrUfLZBBxwA6YCOerFO0b5o5Juc67YZL5/L1RiNl/vQDlKHDNL6z+2UwkJT1wYuReDD7rVBR
c42+Ch5ru5luIYivrWtG4S6QRT3/YZ7VfIXIx7PjKEd7HGtRHMhtwZJtZCjRW1KNUO38pP5ghgfl
8pISJ3fSAFGuvh8dpOeYu595r/yV8A0UMS7vDVpvOMXzfTs0Nsc4Mt4wwZsbXUn4dvHYPBu6+n2/
66iIf4596z0PXucD7ZVEwUyAJvUZPzE/doX6ZdEkormC0m2PmlWk66H15GecvtyvEGpjvOJ1M06P
KmboLXCX+2OPGJDw4LrvHDLMde0HwyEkxPDRpZBBVMd966yqaCK8mw6oYmtCutiNRpne2DZ/33cO
+B8hOdlFruijg+WlyQZRVfSuhTNrmbsoedAlqSfBJSfD/SRiWUMh9IyfTkmMl5v+lI6wV2PoahRU
kf2ge7hv7rec6nSHBQ81ueqnTTHq9Xwgyp5tWuTfT8/35Ufg+WyvDXzaWOPTbYK345V/x/tddKlr
YFkD9QWvFZ9KUZQ4pDrtQ0S/7lcA5KAtgSr1ZzOZkkst6ezf3xs90BZWOmYfeu7glylD66BbmXo0
NVQy3y9sLB46Pga4NhJ7zaprHnO70BSFPr9iz0fyFU2+eSzv56Ihjg5JRYv87yv949f7jTw3twAi
c3N6bCJEfoFqxVSOv/rH3SXzfd6vdL/370vup7/vjs5aOpeRm7F2jHB1v+T/evXvy2OB3EpFzfj9
Eu7X/H70+wP94yl+P5LvtRKSlv79FO7X+c/n8X3z+z0JvjX0MZPkT50Fxebv53H/rbQtefj/mI3/
FWZDALr4HzAbxa/48984G/P1vzkbvvsvCxuMsIGQWTAOHAhk35wNx/uXoZtw3D14Gia/QuD4b86G
/S/oclA0XDxjcDDmi/6Ls+H8y3V0zvRcw7WE4/vG/wtnwwai8Q1TmekhmoHvDAoYD/XvcI3u/3B2
HUtu61D2i1hFAmDaSqKozsGp3RuW/WwzJ5AgAX79HL6ZmpLxGmKVtloARLgXEO4JXe44vHWA6cjs
JiZZ1t3Z1eDvQ7dkWxpshi6Cv7sAdiqH8LcvT0TAABVYftDtkrQ+nE30/wmHnAuFmAbg/906WA/4
T+KUMwqhzfhCRe1+B+nUugtEIk/XdaEJkMDRF4Uor5hPPXPUIx5CuYpV6blLhCLh9Ha5E2iqfLgQ
6/jOVE7UMAyLGit0kkEs+sjyAk/cKbO7rVGYOlh/P+ug403g2x5VSPZQE8GjZJN/zjMPZbbrBoCN
f95+SPCePaA+EI0ubku7ZVHqW0Y8+Xi5+XU9P9qoq77f2ecXvlWqWQJ0wIemSm8HnAbOzrf58D4B
ih1Cqgkkhf3oAMOzv9yjaWch9M57DOulDAQM5WEpMznFE6kAD9hndO2XVq7Pby53Y1oX++9uBtDy
ijkFojFT3cRAH17wkJ8tpH2/3L5h4mwtwiElbUPRS3mRcDr24IWWH7yOFgBO9+AXwfDd8hdo1tWq
714vd2gYkK3FexfYHWix6HCq4B5722YCpTyG6kAeXe7gb2Gg/89ZthbyATRY7FFQsEkr1RZfgLyj
47SzQ9haHTjFS5UHyoNbyU+Xu3PWlfhg69la/Hd+DQ2cAQxqkaZTv4cNMO5okqNCF1bWdyE8CWEG
NkuyE8oHjay0A/xBtFKU5O8vf8KHWxGpXksOfTtB9kfWQdyRcvlcAjD3BO4hfx6KNnu6rgstPcyl
DJzZdgGXtmQeMafPyrtwDrBZSjco5UZMmZZOGwiqLJCidWdIjAfE3VPommaTuultKALPMn24PBTT
BtSG0iLrQGBwxOOJGvy3lHPwfahdbZwGpiFoea4KVl0Eyt2ohGjNbxsqY/fDgCqgTV0AoSA1r46X
h2Hcd1rKa63Z7frMhWwuiPa7RHpfiTuiaImK+H4JAaEUENI7VJ6YdqQGR2WcDpd7Nk2glvmgp1V0
HaigEYRuF5SuHF6khw64+fTKDrScR2TqBApAzMiz0wqYwLKs14p9nSfXdICA0ZIeoNHWKg1pxVDy
8L1nFEcX65MPzli6sZE/zKroQEtyQwDRBshLIBP4sFOd85VNDd8SeGCAigt80gxwMxyb6EZ3H64I
utNSHsSTWQW9+QQwhWCpjzMHziqSkNid4stLbsowWo7DY1ASoISKyvQoyIjXj7axI6BiKhl1+Thf
dQnBOLTgyYK0KwMfyBteMXVj1Yv9FKYOr665g6B5PWISaHEgQ3qx8HvIQ0IdiX2HMUMXXTdJWlyI
yW8hiud58VQhDctyHiKcrGAq547orlxpLTREThtVqSKAbMFU5hHstyTYVLbKl405Mqx0oIVGCcAU
ai/rEkDzLTz2mSjsKIcY+XhbWhW8h66aq0ALEFTQYLJkSS9OoED8QMKlfxwUmDdqcqtrroQe/gj9
fXOqQ3jBFyLFnmVOLaAwifLCCx8Acb+j/RLatyO0tvwXKEpS75rLGrrUwsRXmDLbdv144limOHOV
Mx4aeEzQjdPFkFeCddXOrrkqLVKoy2L5XdjT+kcbcND5voL4wWra5efOY+mCBg6y5ujI75dXal34
/1xvMKY155x1WUk8craAFsSIp8x5xBvMAo4+WTK4CSy89V5KMLJTXD2qbLy3C9KRN8Wgi/5yuXtD
agu0lKASqPEFJQzC4ICGN1xWkf3s4XH8cusfH6IYnZYS3GmU0IACkIfaGEy0QEhvjCAoV6k4HZRI
v8HKaQYTHQgO91Hi73nzQPwgKN6CkrjuRsx9eGfAR2iJA+aUnqNkAbtMms9xquYi4iB2v1pBC9B5
nYiNu75pLrXkAUMcYGUsaNK41WwXQKfCsQQoCa6G67anryUPyGkpl0geoO4zJ+SG+SMhX0E1Y+rU
5KKrd2TxoF/R1ctANhKiIV/5WiKhM3gTJeFe7AUJtL8WqJh28E9P+9+TQsBvrJCpFy2XLAyO7MLD
TTFLocfogTpxgHUZAU2vu/IM97Xc4SWh3RS9XM3G0jFeX+WBy3f94+WNblh6X0scnmNDZhJpLy4g
J70nowPupIJr2nWtr72e5QhcqaHrkWOzkgECknbmfGsAXdpYYdOnaxnA8bqGySpd4ty3lpd5aqAD
MQFZt3VXM7WvpYCsEGNHgViJraQOb2CJ0x9xOWRXTo0W27Sb3A5y7eBzJ4TtIYkW7JSNItvliTfl
L18L6aABtgzq3UvswLeEzuJEIXFb1+kbC0sUK6zYKj0Q4SVKWv7GIWc4g9aHyvPFLmyL23MyYLE7
6IxYuQV4NkRTKgZsWgIllH04VhtdGcLO04IbjpbZAkvGeRXr+43/OiUENMeya+Jx9r2NKTQsv6eF
Np38qSnKZI4pAvw1hENv5DDgzy4v0PqlH5yenhbVkIigbF48qJ6yvo8QgO9WWd7Pq0kPZckbXFsE
yIHFxmYzLc06j2dxCGwdnJ6WQsSDC+HjllMQ8xZyKjtRQ8uPA34oq42BmaZt/f2sKxyaSYlK9xiD
zJU4ew4c897PJATQLk+caem1qHeTdCgtyLRHcDHrbkfPg3BZ3VYo6ZTNxmllGoIW+HiOtCYwYkZg
h9N5+IRaT5ned6Kpfl8ewhoQH629Fvqlk0/QKCIySr3m4MPWcQ8hg4MK+z0kDQ+TDVtABSmYKvGv
emT1UBf4e1GA7CwZ+LJT1FcZniEHYFP6MBQbkWK4prha4NMO3PUEyscRZO2/gyYIpvMQPnVDcTt2
bnFdtne1kAdpjQNJ4/3fEOBGTXbuBJmxy0tiWHJXD3Y3SCCX5kwQiQQhmaytD9dPkBbsJfyWk2pA
6xCLhpZjp57TznsEcwm6ACsf6roxaEGeMRciu8TGH3xGfre0CaKEWcuV06+FdSnrKshTNB4MAUSB
WKaidPay/60P/qXCf16NMeQnVwtqOeI5pFIlPp3wE8RaPskR6lkDcPlTx74NPswYL8+RqSPydyCA
t0+altogugFeNw/2I7Dpz64sfgL1AYXBeuMp0XT8ulqIDwsfoSA/C5CDnCNN5H1QhqAq9HuvhJIq
t6NsYi818F19wq4cmhbjdgKEq8qsEfAChfsEKOUFA4xB5j/Ar/zkh/K6GyPTor0fQlng0i6iwgOR
BRKZIOVw0DQvL5AhvTMtzH1aQHoKlt5RywDhTC0YvjfLAGECgDI3Npsh1pkW61Iw0jB/JfGihAm3
4KUuwZSSGVxTL4/BsMmYFu6kh96N6NIpdkG+fwW4EFjUGoBx7GdnBwlK96GGsll8uTPTaLSod/IE
mjSyFnGaDNVtWMCieigLFV1u3bQcWtgLeG7SFOps8RjSd+ik3smhBvg2sDamytS+HviDgs2Qskao
7FuPyLrfaZK+lF39cvnzDScT08IdvKvah/wRPJNxBQJgEKcqTBdfAZgCZ7GgV+5ZLdibcrA4gBfQ
wcyh28JhkVuT6Wn05LfLozBNkhbZqPzP3YA7ewS15qgZkk9gYn8jbv2/HijG5GtKVlSL6CCHmSKu
CCpmUCOMqURBFEYLYDdDWycCzj+P/YRTqCCM7YPMlxQoVF5vzJ1hhagW71MKobASLccVrouPCjTW
Qz2H5GSpwD92ATwVLs+hqR8t6EVfEbtKWhGjQv5U1uW0YwRj7YgH7Fj457pO1s7P7r4JlNj8Keci
nidIoTjQJK/BnoVqFPj94KRd7sQQ8HTdJWedhA0kXiAjOcaBA3FW4ea3SDj+8+XGDVuNavFOwLIB
ajZHNpnmR2dIgROc7johX69rXgt3uM2HRZKVIoZwPIQ/wVZP5vYdBL8rP1+LdzYzOedwPokDC6pW
kB6Du9utAzvWy59v2kRaoLcztP1HCpmUAmjDye7lDjIs+OfZwqfMBtTuci+G44Nq4Q5KTOcvFrFw
W5zuxprt0qn9kvgOtDT7R0H6jTuKYal1Z0OA5SecHJirUuBCBzwzocMxqbPo8igM25Rogc3g5kUl
nvKjdplO0Oi8Y+7GKpg+XAvlTkEapAUnL6YOnLmG9lTjurAwsZEOTR+uBXFejTKDKBOybfvJBmFa
hr+vm5F1PGeBC4Eq3kEA3IqcNvhBkv4RGkmn65rWwlZAK1MqGHpAaaBwPgMQRKAQT4fD5dYNG5Jo
URsAmFbYVTjGTvJUZiwG0OguIF3s2/YLAVP6ul602E0h9W91zLYi5OOXxXH2lu396IcFijag2XVW
deXG1IIYu77vK6j6xO4yd+BVy34Pjb95Izs7psnSojcYAG4GfdaK5DGI5U32xhgEBXbpOyTIwXiN
wAKCsMoL/5K0h62XN0NE6Gg8eEr3rM/UGIPt9DDa+Tu0UQDVspKfl5fG1L4WyzOqZUo1yRA5WXfK
UZUA+a54hTGS2lh7UwdaSHMhbBQR0UFQuc9B1/xETf8h8MLrjgXdCgwASWVDy2+IeE2fJSl/Qjnr
YfDdjeYNGcNZR3UW2M6c+5RKZ4zDmbJHDx7ZgPxJbyP6DIeOo8V2NoB/iBu4BWshAW6ZED8hSLQP
G+sLfL6GKxdAC3EZClilh0ggcG2D45ZdAghzcKGEB2vtvoVU1HUbifw9U91cswT1rDGGlsQPa56+
QZ33zU6qjeu+aRtpoT1B6YF7FFPVMOjxVuuRbFW4jsOrZtxYDVMXWnjzbIKdRCjxj4Jk93zx34t8
fkia4MvlCTJsJR11V9S+zfyMDrHq6QMvrDzKGfjflxs3fLuOsBMpBx5YTPiz5UIJ1eY3gReAAb9s
oM1M364HsWs1UAavh5gQKAETTt9D6fTX7RwdTKcyp8DD0zjETE13WUVv27l96qd6I4QNQWavU3YW
wgRlTyCsLR6Xc/KaBR7k3myQfp0exnn9El2ef1MnWiTDB6AJJ4ZOekh17ZOwOwVB+t1roZjelMfL
fayA8Y8el1eHxfORiA66xZkzcwg9Q3t4AMQV2jEgw9XuLzo79/2UhIcGzrso1sBbBMDtQ25DV9Aa
+7hO7K0/KaatpgX6DK6P3TOB5crI0zC6rxC8+DyE9OvlUZqa1wIdHMEh67wWauYWjVOopcquu7Hr
rec7wxlua0E+JUHpFRUYsPOYRz6RFJpxw0tKOSx2glWjhW9kk49DJtDxZvnCkgEs2SEOM8jEMPVY
B9fdkgMdaTZbnIDT5vM4qyc4VXLILjz0XgejpwIighu3nY/XIdDxZW7ZyGa1Z4tnNT6Di3aoILYL
k5fPl5fZND1rIJ1FpQRKsvLw9oCMMg2nWtnjHiBGujH5po9ffz9rPSWZi7sM4XHFVi3A4hVsh4hZ
3cYeNX38+vtZ85nsu5Lb2RC7JGdzRMoWLDTINdNy4/vXWfhvGSnQQXEsS9NAwJgkXqT1ktfkcwUd
Qdm0cJ0R0eUFME2RFsZgKvZ4EUAXQzI9QA3goYU60phvFdpMzWthXAUqqftJwXeG+v/YU4A7f0DG
Fyed840zydSDFsnEn2x3yrFBxawGqLc5kACBfx+Q7Rv/vAwd6LC4WibWKIcMQ2AwzabQSUgy+ynj
4a+rVkDHw42cCcFCrAASKnhn5K7MmjiAg8Tl5g17SMfChXNaCehv8rgp86+AIr/2vPvkTelT12/V
JUxdrL+fxQGK/tzGnZvHNmqBblnhb3t/D4HC+xnaIZdHYVqE9fezLvDsOibebPXx4AXfvNS7V4AC
VGX/dl3zWiQnktVlCt2t2MNc7UKIGEFhDxKPgg3X5VEdzDZCA9Uq2rCPoRH1RcrlBWogL8IKv1we
wPqhH2QKHcxm2/hz2Lh2HwdQKYIWM7R59pZs60+Xm3fWdPBR+1ocF0UIQlOh8Pl992Xx62ce9A+5
NfykvTVHUFP4kvtE7JueupBv9cUOLzYOdL2KK8enRfm0qmjVAe3jBT4Pe2dgj9MMafbLozNMno5d
E1YTtC4MeePUhYQr5EopRGd+B+FUbrxnmTrQ/l0z1dohquZ9rLph7GLH6WFjmiSs3yrimDrQLuaq
FCLgddLFrpva4K1KSGnvROjPfGOKDCGuQ9ScmthsDq0uLpL5F14u76UH2dveKWAQanfHy+tgCHId
qeb7q9/bZHcxLfkXN4dIru0NfE/xv35jGKYe1vk7SyNjBbTlQBs8bC1L83tapLp1FlL+KJWEpv91
o9Cu5zLnHp8lpqrNChg2ePzQleRVVs5V8BuQPP8eQ0XaubZ80UEjKehOarCH41y12cZpZ9pJWqBP
dKKqg2YaFtpdvtltAlNHP+i2qvOm5rU4psiyLlFY4hBeBsPRFwFlOzdpva1/kYaNqkPUUB0t26ab
ujjwmyIe8KTJefAF3mQ/XAiDHq5aYh2c5pc16b2RYxux8VOeDi/ZuHwLg2HjX7xhknRcGpyfZwrL
4D72m/C9aWfIwzAYR17+dlPj2mHd1woCGdBFAjbe4u+W55Ab+FxN120fbw28swDrxjErfOq2cWJD
wxZPMwdeeV503aevQzprnCsLmIsKjQfwdN+ljXtTNpugtrUU+sEJ52lh2+cScM2AtHEB9wTrS+ov
DuRnoYad0FcPKvj8zsoSDxbXiR+o58GHE99NHxKv2ztMuMGN6Mnqu8Ngn6JisFkoZIpnBQVjGUB4
GrKzjoODshyb4qaek5TfphLsKWhJFJn7TIcSldeQEm96t8eyzD+FSQu9es8dfPhr9J6tjrMMnTzy
oM7YfIfeO0ueR+ZZxU879Urxq2r8DC955djXjx6eCCDkmxc+BKQoRGWiuYNjx6HjTui+hrImChBg
mDIenYYqccIz7JKe5nCqG2DtO8++mSGSFt60Pg2TVyFl5tzZfWIneGQQNGiuXE4tkdWSCXw5bWML
te9dOzd4jlTtdfctT8tjQFgqXA+rDmJcxfskG9jIwLrLz6+7MOpwO9i3SVkRfLsrEmSZ6tZvwxjC
sdclGB1v504A+jh10cUkhJ9dshpAS1n8wmGwcYgYDkIda8ftlHol6pB4Wikg6o8UBjG0d6/gny+H
qql97UJSgOc7NQA+xoVth0AiWxUsPGV+aulYX5dqXC2RZbA4Fg2BFo+PMs/N4gfwpqs4e708gI8f
iAJ3Hdh5rqnTaZq6CblG8mIPIG9xhyvvEvWSkxsFubB74dhX1WlhH/53X32Tj+DZQFCvADd555b9
V97A7EwlYmMwptXQcpudc4hPBF0b87F3UxgmuO0NAVj4O95HNmn+pk60cHYaKAxZFHvWS2tXwmwp
7353IpO/fAtD2giMdUo+yNI66m6s+zmxshHLwqo/wFLfutbQb6QMw9XB1e4mHVzYpl75Lf4pwwoH
HvPirVys9lcNqcvvcENu/1y1tXR4HdR7FzoJVFerPlwCSLPmkE4GDo7c9+UC1ekpt1yYdCNeflzu
0DBpOuJu7prKsWWK60rQvotWzHGe51ee+DrWrvPnpFhSHMpUjRx2Z5DG7azZvu4qpAPtZqi8DW6O
Fy/YR1a3WdCUd2M52F+vmxgtyIeiScukbZHFG+HfZvBkfcefXLUR1qZpX38/SyG+rPulHnAVLZOq
uhFNUKCePm5BEA27lWkxTWgloNiFAw7yq7erdxouce80V18F3GV2182PHtLckQIG1zihVUN/ZyAY
/F5qiIhuBJxpgrQz2iW0KbKixL9Wz5+smxICR3s7mWd3A+dhgL1BROfvFQDlN4H/QNDEQGyN5XPe
KPhRJX5DusMMVarP6VA/WoE/kaM34jy5DTzF1W1muW67sQcMSXFV6TnfA7Of468H1P/iXLXLfWo7
8rCMYQE9uIwcLy+SqQttkEPBmpY1Th1zGPv503KXeCTOxNb7qmGRdBBRKlHl8XjbxGFhsROF0Oep
6ror/0npGKK59KCWXkKwn7VDHiu28M+QEZ5OmS+aLbkWwwh08CP3Ke7vBW72s+ozKOHWBd5x66zp
qo0VMHUQ/L3Ing0nNtLj4EgoL+r7Ug4BHqqg/rlVkjZ1oN2mFltwkL5JE1Pq5P+apMwMz2xsCjcC
3bSH1iRzlqq8YcEeJehgSOHzPpanbBHfQJL55/IWNX2/lmcrWJGPoViaGFpDwx6yuX+W0d36dlPj
6+9n3w5TRigVl34dTzY7VqS8JWTYuCUbcizVcmxtWXYKI7omXiCWvYPaAaywyYsHO2wrJV+umxst
x44ZtAgdUBvj0IUjH3MmmEDCmmQjxRoWlmg7h4USFPfGrnFJblaLieAEX4FPvVqu+3qibRzeNSlc
gHJ8Pcvm+2AM7QPOIfJ8eW5MX7/+fra04VyqaXZw+hc0A6k4dJm73GRjwdRhrqzW/3O5G8MOItoO
gixQEkC2GwnCs2CAIZsQvgClZcNs6nIHpnH8Zx/lkIYM8zomlYC3s3MQI/xQnSS63LyzniYf3IqJ
tocgAjQGNnzqwO4eDoEVnpxmeu5ZHcEidA+/qiOE/h4U3KJtSCqDX7zRr2lY2uHWFEFglcBSRgN8
F0+0HNPjpKzuU5O5zfHy0ExdaIdblTeOgE9zFecCJvLOkENauaZuPOZucN3i6NC6brFqO6mbKp6W
6p+2r+6IBbSvSpaNx3/DEBztdBAKwj9C4cNx6YevHZjp3Xvuu3DCqULY3V41T/9iFc8iBbo5CfyT
eBUv3P/pVuVNm2WfoCe9cZMyRIgOr2Mw+MpcUExBlG7hmcZ7mn32xbiFZDD82dbhdTkZmiZL1iWg
RQLuAbxrVDa+FTOFQn9peTCeqdnGjloz0wexooPt4OUC/VWOoTjceYDHMCzFag7KngPZJMhZbf2Z
NM2YFvKht/jKHXDlh8+Cow65APZ1F3gwE9ugO5i2lRbz0BOGSG6RYRyZp2AeRtnT0BEOQyinu3LV
tfhWXo5Kw9xbh9RJZXtb2I79SOAXusXY+PcW/NFaaNHtMUqk5wlsK7AcavBJe9uF0Ae0MkFUcdzp
mMFJZjig/m5DWZYnAXhVRZC13xwX7LeuSqHm6jMLzswyQKlLARk4Rn4WWtVb1xKYvUJVHpYP8D2R
/0A8l91NXTHeQu53AmMP1l3haiSU7ew6Z8vnzAFV6YUn2aKeMhuA2Meiy6zlQGsrGx5oS3m4pyRp
p3+uClkdCOguXk9WmnuUJiijTdBVvp+9oj7NzC6+XdeFlnoyq4C98zSV8Vi4X4cEPp+kfyktdd0W
1OX28GdW1ZY3lzFdBvgCE3bTL+Nb2G/9eTKkBR0RCIWbOl0GWeK5oqkI+EOKj1GogMU4LDWkiG99
cLiDmyG0iivREjpK0OlD12OTW+JN2vIiOKdXx7Svj56HovoIitTGmWBIQvaaNc7SdYanPYdyCqO7
LoXb/WIhARF12zXN0ZuHraKtIUXoQEHHhidnyUUZe5XIPwGzzp6CLJU/ZOFYG4+wpi60LGQnoZ+S
ri+jQdLSO6hKjvC6Z90ynvIZxMWNTGSaLy0TASuRismrUpBtUR05Clc6QLmBMJDXS0BWc7mt5yzT
m4GODEwzvNskvCpju/6TBG+ASUfjQv90BT1I3t2UThABA/Q48q0ePy48+TpC0JIdnFOapowXuBTA
xuoAbZ6dPdr7pR/hYVRHpOqPEkbC1+QEX0cN+jQpg6Xy4fCb9j7cTaoBRn4BjKIiL50qe2ODf7wv
/P/ABtE2bC596yBb0d3LNmf7XrTwfscNe+Pe9vEJ64frXjmLIWiG9XmuUELzfXc8ermT7nPLvu7R
wNeFNeEzg7+pwsliT1G4IOUq3xdV+ufyGpg+XQt/24N5SuVXycGZ8lvYQ+5Y621MvKlp7d6xylkO
YO8kh2VhoEzhRu708eWvNq2pFusKenn5AC3VQ5mTO56Np7B/5sVVpyGkmv5eTeAobR9bJjl0xdzf
gp9YHGVuvaZVcbzu67W7RuLCn0JRKzxIAUndoOkGmCDaLlxfst+XezCkDl9HCkJnlicuZHHipuG/
Sd6/gZ/4CEmFFy7pEWZWT3LKYJOnxt81PFsvd/pxZoT+2N/zlnp+CtsWAdMhRarj1MJDAG4ezm6g
qbNHISbYSPSGLKXDCC0lUUKCyy5kIOkdLCceYMNzP9M5cikFW7y7x75bdo3Y0oM17GNdT08Wdi8G
CvdyvIVY87FZmStQVAyWw+V5M7W/bvKz7AFf9LGvGIy8Etj7pZN7VG7//bqm1y7PmlaZlGmd4mJX
jQJMetEglVfu6+XGTeugxfcEhsTSpm1yqDv/azL7e2t6C4Z3OIodaENeJyX2cErcOCtMk6RFPLzZ
YWg0djleTlP7MGZK/IEpaLiFuzMkFF38LgTcG5YRbngIGNy3d7B57I9W6/wRU7JYVw5BC3vhNUnj
9zC0r+dlJ8sXp93CeRkwkb4OG2Te4kC4Lc1iR1l0goNLUdMfcI0BSAT4CQ7rWReoXpiFtNCBXaQd
vswjb2HSCmLu+CNbZs7iERd0vlFrMKyWrocnLfgx2mRc/67xMb0ppwY20AUcUq2NXGPqYL2nn23s
Joe5DTz3/IMIF8u9DcpGySO0wsFSv7y5P77wI9//3QEfS7FMSSci0UJjskym5zypH8uE/3bt+Sj6
LQqnIWnqQENcGeEcSWv00xUZ7lj2Q1mkzW4Q1qlm/gYw3dSJlgY6f2JDMqKTSczlzqqdR7LkN2px
voXOsHFqmvrQsgHLBNRZBMgABYFDS7M8D+n05nvubzym/Ly8JqZF13JAW8JxyabJGE0kq3eBZUHR
RjL7eF3r2rGfBqq0mUUhBgOC7q4tefpY+XT8erl1Q4LRJfIYntqo4/VjNNpDs8u9ZPVVD519FrAt
GpRhenS8Yc5np0VteowSqB586XIORS/PXvyNO9d6jP/3hQRm1H9HxOJmMywVJ8gJc2xQMUC63HYf
SB6cmo6dmjT4lvlb5EHTULTwBv2bLjRwhygPnfro2k2zx/vull6hIbZ1OTwK/52lKschgu1f5Dru
I6OAWodD/0c44KsV6tflNTf1ox3sYu4hIOerIUqc6jX30ufaz+6qrn9ig/q0EoI2DhZTP+ssniVD
txSeRXuszOw4TxwlZJRgX6vZKuHzlhxUvgUOMq2KFuLW0tV9UlHoTIHLdAjB59sjyW9prhkixNOi
ewH1JMknPkR+R37mFXuB1MWftks3bo2mj9fCO6uzum07JiI3zPydRRiw+0vSRpeX2pD9dBBe5ZTA
XLb4e9YmQsAfjQsFXVZR5/VRefAHOzLekS0ddMPFS4fkJRNNmFNgKNXMo7x17yDv/oA3wzec+seg
Tf4EU3DTyS3Cg6k7LfC7LPHH0UN3Y85vVT/eh9S+a9Rv130PANPbl1lwCgCtu2omdXG8skCiCWBf
EwWd5DAzgze4xWHpHYzkeaiTjXKqYbPpiL0Q2g9j7bo8mkrYe9cZLGtzy6/u4bI1XxeVOmwPPmqe
t3CskIO3gR0IC/8srLiv0+xp9qafTt9uqeUZwl/H7C1ZzZYWL19RGFb9rrS627q0C7CG0id/rP40
/bTxh96wyXXhvMZX/ugHSRfl8L/ddcxNd8XSNTvuTXzHpb0RS4ZIdbVEkDBWcQduplE+ws+7SksH
dZFCbNwc/62ufHCO6bg94aglETzFSwowxn6J6qeixzJt4QFKWpgfg0VeWvKby+QN6M2PYc76IwRS
+c7p3ePoSvvK/aH9HUgouhJAkUdZP/7xaJBD3q77lPbOQwfJQK+/juUP+8G/TweUMFAoUGF4ZJa7
Cyfrn7ZqPl+OVcOVQEfzlQ5xkpL2/rH3RL1n/QwDwNlNTslQi7tpScVXIMhJXNZJdt0lTYf4ORWw
jwtU7Y5LIit3PzjO2N55TtUEG4nBsPl0lF83BAL/XbrwGGRBBKPEXWVfecFkay46O6YhbdePiqDp
iZB4ycdD6A+Hywth+ur197Om4SSSJ5nfY1pWCbAgBVWp7sV1Mom+ju+DHA9IJaqFGTfYA25T3je8
e7Y9fyMiTR+vxbvtArRE65odoNdxlC55Yk3+cnle/q1sfxDsTDv14a8Mz0naMAilB79JNbu/uBeI
W5Ek4Ws7TG90Lr6Ljj96fFGxzCZx6puxfC0hnhSJOrN3UrXtzqnEtK8oe6GhB6PlsNzSUzRkVB0V
2HROX1Si9VFqaYq3qq9QJ1zgjppZTn/LIDDy6fI8GPrRcWe5VXYsmBO4pXbWcALNVzW/iQCT55TW
y5w9jLgJbT1G/AuY+2DOdZU9T7GmbpuhisZjekJqPYVH8tWOiLdnEYmdXb5jO5yKcXmY9skduQtO
yK0R+6fb27saaMiNbWU44ul6XJ7FhFvRScKwroqS9M0O+K7N7iZUuC5PqOPZ6xb6aJjrXJ+1D7Zp
pmYsWcSl14Vq72UW7l2HchCup3bzyBhCMevBV9xnnIQ+2/UCFikYaxNKOLrzpcf+aqvOy+pj56RF
CRHaPhmc01DlXv9O6Qw8Kl42ihFOvHDr5jOINDl17mAoJpKHOii45d9IiF30AOK5c1d9YWBUtZ9b
p+FyNxH4CUGkyYYYKy1q+MnuJ2fsZXdUS+f46UH10ww3Oha2+HeV5K21k35Q3NKSjnuAILovrg/L
qKpa+HfeLuwPPBtAa/eX3vLvIFNeJ7sC/++XXdhIp72FBlt2280e3L2bcAT/VuUS/3TrsLaGuHET
lr/PgdNZt01TsFTsfFg33wJz6cVzw6pY2Bl/IoNCCbXMQThYgqyE+UVNIdPb+qo+4klbpPtCzunR
tRa2y1l+Ay/l5a2ZGjjoIm+EdF/ls5SHJKH13ivsYBcIew/n5oiSML+ButcUB81AjsDeHsrO/dVx
dZ+BBrV3fPlA5/7otuBVJNMc13guL7vxOPEw24/+TZuGSKsPAFI+cbb89MSvwSl+wVTiJ7V+gmr2
QKSsIzGwz7SA7gkBaTv39u4oyrsVU78fgeYogtGGBRzk6epd4rUnGYKmLK1peHTGke0DmrSPGUmT
GPBsWuG1NoRsIZ46FhvbyAbFOS1wScUbJR9ViE8euoNa+vBxVJW9m3EI7kSL6m3bsn+oIjdDIz8V
hfB2fHZva17dJ4rt/YI+Tll1tFXwQJLpO5/SL0U2/aaeW0FRuzuAUFiCrjuDs2tl34hKP4txeHYX
LE7f012AGlrUVNnPdnF/OI31jYXs57CED5Wf71s13wlbHjKLfJnp/3D2Zctx41q2v3Ki3nkaJAAC
iOjTDyQzlanULFkeXhiyLXMECBIkQfLre6Wr+ratrirf7qghLEtKZpIYNtZeQwxraL2mhJRkJ/ry
g4SfDhTTWRONN23ViNTp+Uvga5cgtWvHqj7Lp0ctC5ST+8LCFmrmuIsrPZDKPTcqfKQVzZgdRLJ2
9oFu8LlVyzWP3oex2CP6YbfU/MpEAn0mpt7Nvr1WpH0otvrTWi9XrZA7bmeEcvRZoBv0I440Vvsg
DG/aUlsYcLsbB3ei0g1ZUZJjR+oD/C521SQPPlwuYGZyKkqT9HV46ovxFjqiIuuqbjeVxRFpgmnV
VB8xMJOtzW+LYn2fE5chgy3dwo9qVXdIot4HsUhAt0tXbP8Ggd5gxBn8uVbqxuKlrfdYG25Z1x3G
DQOlsTtQnO8mF+yn2N4Ua5VU1uwQs7PzyLUInaqzYWpvEdR8mNpXEX+JaPMMFdWFqSS0OygiG34Z
5S6NB/Y+qkoceMuE6qNV1WMkoyOxyJcpcMpChsJFxIY6g5DxKqJk3yDBJ+krPFM5+PbKeV4mUyQ/
r2G9l3N3RycIEu2MtOu8BQYnP0fW3mzn6I1lvixCc7Wqaj8gzyDRxPjzXHtCGtWd8duhyKNHjfUP
zSdoFCFdRXUfqWLHiLjD5gTLGM9p0lFu9/FE8oMoEaepYkg5rNPILmg3DIopm3G0zpZ4rpJihP3c
FDD2cWty84i4MWUTMy5I5p6myDxNNdpRCZg24m6MJHusl0XJRHgzPZqwWjNkmeLxN0OLpHloyNf8
K1+HITVwI4lT/OzUPc56De5YOMFWueo7UEzrIIQ6RhMH8XwpG3FRMVq+ZxrpI2nEVYeMg7IVfRJz
3Jxn5RH4mUCzAJvxqmYC0z+3+ZhIOk5PbJ7Ns1YFLHBDhsUo2+C2hnlfWr1zMETOkEWGyPuh7cXj
gD7FXQ73XLpbc1COLnkXty8SffMPUgCI6wbEjjM2BliOOpbmvkVVNfdLgbjlZRqCnQ4VKhy+hc2F
Dvj4QgOQlcXKqo9w+o0K7GFF96Ez5XQ2BmBpOW/mKveVTFetzbGM8IpZtLTEHGnbTzzTOUxQj3G9
zurK6jxsXuOAu+khrDV7XAoFqkrUBi1NRhvYF7eUy0ueR+bZYmk4YnsI3ue1Riqdx00AJRub5Ova
2jnMemfVNXRvHxqtgtMokCK3G13PMc/mQE1Z6yQ0puBr0UsWdnyfj5MZ9nU7qv2IELrnKpL1xy0v
u2AfQ1ma3y9DWWZYhvBWnOuOowirx2Hj5EtRwK4CkUvlQq9mrfpvhXaU7JDJNH2Ebmx5rXQ9ZLkv
mmxrDT0OQcxummqJvtJoZhaPlXaHIiTrTYWH+qkByQkmc+NwMyNb80tOUAjcbaZVF66JyJ1mcf8A
hw/zuOq+P7BJDZiSLJYmHbsYiGC+DOSQd4s8bmURJjPT8n2Fl8KkFQM2XOa2dw4sjfpSRrE49nVf
ZUjV+TSEzJlds9AqfujUUH08x45FCQGK+mUMomnvJuWi4+iQBnE7wZd4ydq5rpJ+ZR2mG1Omx7xi
7W28dG4XhEFxX3ruP2gZLu+YI+KpG0N9iX4B31fG+As7ltUeft3RQXGx3mD9nF/iORgcgix8nTXj
KA+swHtaV7DdznHTKRIKg3uO1PiLNa5B/xW4i1hOgmBNse3N74YlNHXW1Suf0TgSil5t5ax5KjbW
fPMk1He8diuc1OfyZLwXHwQtdBqUZZiClElTz0ODq/TY0HA+LCWCJwdRle1rXKKTU6YwLxfw7eC9
54SlYeGAkE7LLAlNUF7JD4NS7H1b5aS87hHVW0B2PMX8s4FfdZUhAjAUqSRFOB+bpYr4bjGO1Kg8
NgSQHBYottfdBvVWkGzzYu84eMEuYRvi/taU6jpme9inowtbNqQoEmFLn39rp9b4ICHt1vYF/CjF
NE+7VVtAlUe8ItDWnQq6+ItuPUpX3DnCHkYdgzDQxI3ax/DnSYcun3vUbs3oCU0hrtY2ZYxHEWoi
Qx+quo4+tbR45HAPSseiD3IcPPv8EflX85xwmsc3UMdP6pPjYE4tCWziiv5Y5GDubnHJcduQbWXA
giyKMCOoQtsTNXSw2YTl78EMRV5d+brhqVq2ZdjrdbFrioBdErzE+EDrNdGFii6U5CKq0y4OcieT
sSHL/MU3AfRI8MuEm4td5DYfWwIGGjwUvdRdnM6RVtWpaqdG3HcMmbVdYrtxcld+jtZrrCxy3UdV
HbY7X+lAXfaT50GGcEVKHloEKc0ZWcZJnWCl3MqdH1fyAWEC9ZwWDfVA/FtdvxTL+TjnRSTVBdO9
6ZIKPlpbQkxk3pMG9US2lDlSlXW7bDxzjNtPmqDOBWXTVOpGwcduzUxu+XZdD8jkuiscTKd3XPug
3EsMuQX3eymWXaPlKrLS06E5mBy+v9nameoVsqypPlgd1v17PJcVfjI4JkwprUoypTmm9ZyS3sNc
rSAOVVUI1iS4tYhcbND3nON8DwmwcCnkzB09sWiU7cFAiDVlNVLy2A1SDcXn1hksMXaty25nbBzo
ZLYQ1u89Vl4OjkvTjC995IglSeFpqBCow+P2SzX0cDtCwopezSNU2t16DR2Zk2kfdQFDAF8ZqmMF
9fbw1GwIlk/PfqTm8xSafjgStZW4PZ2+aAqWN09EVrZ8UBZCljvizYbwt3xa+MgyF7g5vCz6oaZf
GxCSylMd93S9sLGegwOhi1/f1Yyy6CNoy0x9DX2T34TdHFyCF7V9UW0IewQPOXFBWA6iF+Kp/SXS
8ubtAJ9R+qEFiIe2O+LA4nsjlna7KSrbT4cqB9vpLiJkU891sbqQn1MyRZR2ImyWOKmJck2idOzm
yxDJhh3WahvjnIUOGFM3pqvqtU8DuxKZlT2GFGpa5NTvNwHfg6u6W7fosVzI4BBVL9m2M9gtZZAS
XHU+VY1TeYY9MS9TKGJg8l0H2oaX5OwVcLB1bdfnslS1TQsDT4Y6adbBiou2tsweXavdmM1TLFEV
tpKKckOQDNKRv+Sznp4EmOpxWuYjEp4KAd+INKJ9vJzAwhXwLxzbLditlWZPBcz4KcYaU9tFaxoq
cB4sCELdcZunZ/iCcuxJAGfaChylZkPX2MNGxj+tyMoecpxLRrGYJNysB0zi47zamqTO2/M08tNM
OXb6BWHo5xTgpnmoyeRCRMLacRp2U9CPZNpzFeXjCwnGqF6S0bO+OfnFFWWbLEiUVQdYPQCBW2Ch
UNxwrJrtgyomH197Rhd371qM7uM8bl5dTBomxFnvo3y9oojWvIP/aOGeOmtzwOEr2q0UXiDYbL+U
FdPxaZs7SW5wbh7yvWFB1F/2xcRaiRNUO/o68QuVGONVUbW3IYW6+7iASjhcdz4eK2ijETCJIlat
Se8HFR5Dqtx4y10fmJeoWmR7FbfU4WhuSt2WX60fhu5qQq+/Bad7LbbnPAjr8b5tNC9vIHar6RGW
MXF7PQ0RonN3zUTaGAqEgOavG9JdFhw1hnn6PCPTFyhCLUNWX5b1uJ4Hi6ZRkYBmPpOds7D3SOZx
NdGjCZS8pJGm/RGtzTm6JrZCIm86hEGDnRYkd5/1WsC+CrkY/hWnRY11EYGPo0001M0UC2sVtV+a
SHf+nlmJCMxCVm34yAGik2+YOGV05AHD0WwcsD58LiR4uHUimq6pPs8gFwfY3mjfLD51vWDDMQxm
sn2GY3E5HnNbjtGt2bwLL5DxutyJbjRHByx8vgIoEJef6NzF+XsycDq+J8sK3i2ipYMJN93TYgMg
YDcLk9GkjMNtIElvTKBvpRi35WuAHEMKJkVoIHPNcmUq3qbCF1N8qnITrZ+bQdjicqQSsgLAcPBL
hZFLqZu9aatCvuLwnodPONjky35GyTPfkTCQwRNxkcwve93Ww7WqeLNlYi6JuW+hoEdpDyIaEj8S
F0MoIK/rbRLEJzDzbLes82RbeCqdgpJgCfOAHMfcEd2ihUYkgrklX8cZh1xEwaH2o8B12KHgPjaH
BbRYlsVlGTSZIdLmn9vYehw/6UJ0j+NjX0YqQQDEYkHxi8e4AYeptuGJhxWbb0ND4Ai+2VKqp8VG
sMmSYVOOTwHtJIadIAFYdFVc1rCk5XQD6tMIt51s23XBkmjPhxYNn6Kp8QOcueEarUC8lzNtsSmu
e6TN2ieUDVFhE1YLpy7hkFaP6Kub80pQDABz4hSRiTHdDSSPbIqUiql5Xzfo6usrM+XDqhIiMfCe
LSYafR7qYaU2Kwl2BpqKlnbkPbyf1pZmxSh4hOIxnlvoJgixCif6edDzRbNgNnzkQFjmfSSaNkyx
17rlMuiKsd5x9COu1JgHfkxoaPR8KVsvqy7VsUbnz4M/NWZUhuF0CNy68ROahIK/I1TZiSRTm4fz
Awxt61Gn3sFT5IoF/TlBTzsbr+8bjzrIpzpva/QS6Yos7Avs39h2zIhWxW0fxTm9Lmmh/F2I6O8a
FBPuyhYUDYoF1SWzsU2xV3WJNR7KoGL8lOvWjfWea1PVJslhuYPzp+y04V3SlvVqEOHt4kYm8ch8
T1Lm4sCFid4A7OK43kyheJ9vmspL7PGa3CBRx4173fGpwTOJwA57FJSI6PMUTIvXCVsHYr6quZS1
Sesax9g84Xo5V84GJrj8ZQClhPkkpwE941O8Y02ZQGo3tUexkbL6itTVs2SgHGFiYpLWoRqwSU9r
s+3LcOPhHoGyVX3vA6lalbTxoEhK3byOzzj5btMNtDc0zEK1cHUMa2yW3yqIvPRtVKsuhqdK49jy
wdggt8Mec7fdTti4uhFFoeTDtziHWhJmdiPm6aE0wofXXR1I8rx0gRLPDW/UkXWTQSSd9uJjiUP4
/NIMphJZvXQcsptl2M4VqsiBL+bT3CCXbZgWYA0Ywe9jD9/iZ+kxVT9IC7JrmwWASUfkcqh29vdg
oTbd8zbDRDYZIdDQqcppG92sgEBJh1oPRth7WS9V8VBooJCncRExTsGalD1Azljj1MIiDTVv7IvV
skQ1a854sri29QqFiW3yiyGiVkINVLspTLfZ4hFk0D4uwckaXvfpOtvz5qDjgTeXrh0q7HntuubF
19YF3bxfat3ER4T2VTKzUmmctHqAwrpIKhRH3SOgMNU/uaUO+tt4iza7r/oij1OsBnX+xeimLHdb
v+aLTIwYTPvMFeRL6FdEONNAQZSLdIhWNFJxpgEUe79BVpUXmafjXGZBDIPUy94uyFAGchGhdTxO
o3f3EcULlKfVKlohkhKPK790Ug21SBFHJNweGRxL+bnCFUmXrgaOU7eMI+EiHesiCPajg/bnwFpo
i/aUQTeFJUkS9yy2KsKkzOFQbY7zAlHinkRAUBHQW4bVTeWGHsbbpO7K60GEeXQLWVkIbSzpsLwh
vWmrofFImqlkBd1hoPLouOQRiT9wUiNMtYAX1nRDGrYEH7pwnPsqXQQQzG8+tO2KTJ65ZeWF8DMv
Pyx+7rerpuyaMQsXC7YIHlI1VS4tqsazy0GfFTcAcaxCapRYsIV2eVhlPbJG2Kcl6vSU+m5AYgWW
Xwj8kxLLdfk0b72cnnO43MjXbix9g5dFXUA+B9Sabk1VJzw2y8EjvvpmsWeWuaqXIbiGgMgB6bVD
Z/UHuXW0vM3BGlDvhOmWvEKeAwcany1+xEp5gKXRpC+6tkTU1GqLzd/XlETqHrKarTugeSTER1mq
Qle7IO6b/OS3IO7KHaIlvZ53ATzx46vRQ+8h91hW1m1ICW/1cKxr6OqSlXL5uEqOUIbE+HgS74J6
dn5f5Bhc915OpvkYwaJLpTmO881tjxRb+Q6gZIEhxP0mUXXmOEst93E9BsOjdZSab9w4ZJ4sYdGS
FDIE7eoEBVJuvm4gysVXZhN19G1otwlCZYL4m2fWLFN3tUZeh+/mOW7I5WbHZTzYDnxPjGjLenvC
4RIu47QlU/EcbblxO5MTpIFOADKiOzbXrBMJUBMqTpDyrnbvKbwv92WHaKs+CWZpzBHNjhhVAZ/R
oREJa/OmOtZujNcv86yq2CWdcEv4FLiimw4l8wIUCJzj422PvMsiP6DDJmrsYgGc4d7B2kUZANmc
NZddSZcZqBJm1TslSQsoIEBAZ2GO2nmdA6Re1XiZV1TQhG4cEsUyB7Z8z0lnUcf3Uud0SgAeiAr5
w6ypTbRz4KI6ftNOxCt/vaqidMvelXA3ZHsuqnZ5H+gVQsekDEfaTXvUUTO23m6Lw+ZTWbq2Rp9+
LmhzXWMdKm5XHTq/ArmGF8ac0LKINfAb1xBb79WwFW2F0MqpgYwP6GxngaKXtoYWHlXTJG9bpWov
juhgWQAEG63F4LJiVmitJYDr5FTvvGCTfMIqoDU21IFNzbMN0Bq5Qxkw9Pf1UOfyNRxjNT/ypqL8
XRlyQ57sOjXhgyRjFCwwzIQByGc4QubLgh6wxlaGEFPMMpoRHo/y5O28FJjPjYyvQrZV/T2xE/x6
WixUfte2ru1xWCQkJ2lj7OROayXX+lpEwLPvc2798n6dbFkDV3IMINmk5YAFaYQaSnMi5qetBRk1
PRNE+FVZso18leGZH3cowU0WgAjzdQBK3AboHMlosoeeVpztIwSB+c/KeVbvR6NydurzZq7a1FLH
/XwE9l2o6gB3r2lDYzsw1WrTwbpiSYd2hVID4wLNqUsAuGy6XuHvb4pbA1ZbcwUn+kk+90MIZzC2
6LXb9dM4+h3skIzZmWYlVwBTyUONZaJN1IAmUlaFwfJJByNOqYvHmRFH4Dh6zYOteKSA65BFsGpg
7qp6CAqmZ5wbosinS2tCmkTo4Bm0z/h8ZNiVVthTTay58BjiPfoo4Epfon6j7WmNZOMusf5SLItx
Ho1ZvHq0+JbIBjjGtQXnaMuipLsbIiw3NwqHVXUHJKid0YFAxFOrbjeOc7K+goFKvCKlwJJ1Iymy
DOLgXeSL5bNtMcRwpB7RtLth6+r7dFubqMrQa/F5EojKIobiPETbdIaj/xVXpA/OnZcA67MVrooB
o9DxwwIu0906xxNLNjLm95B4qit0fSdENrrG3gK6ib8C9OPuPgARQl5Y+HEVKV+wHdwXwLq6PUeH
w2dAhU2fLgO2wwSO9VEEH8o8ArScdNAsWOAFvApRtbeLF58UL5vtHWARHGbcCioqr0gcnBCHN6tU
IGbv1DY0l1cW5BeEYFpTlU0SAbOr78cWGEEKDzU/ptA6A30rTRisySjmIdDpwmGxlagaLjktLino
c8wk+pMFTv9XtWlac8V5jQEyj7hiinqh91dO800cOpxXzrvshGkwuKqzXxu4H+P8s8BE4ND1VQOl
R98H6zUwLNteiLHg8V2woLBIeS/8GSjEQdNmHYcrdApCn4aMNachFuCGx4/MCvIRqKGuUcfZOE9a
j6I4mwJQDJO5aQi213lTdQqJ/PrIZNd36Sbo1qS5i4o4QbsgDI40ZOYFwDvMJUoWoFJHkR0Ge97E
KMFQO5kX4/SCIrQgOH6D2i1NrRM9lKo91dyC4gHrTq/0ja0mhvxXzuPmOAAgdRe1CHo0ZUy/beCc
BWe2W1vOfcYh3yKHVVfI0qgYIK8ksBUGN1hqfbV3OU4ZKNBXsn1g+cRxRmwQAXidd66zu2Dt9cd4
HV2zyzmmTku0YVfo9xN0VkUQoPVZumlLCepEtcOmsYgM9r0Tyud+ZNcF1vUy1diXv7I2hGMwWpEF
etcxb6IUrnSrwXt0OYheGvV7GkViqC9XxSfxza/U3Vl4hbJ3gMmn4h65rduYrisXz7MqiElgDW4W
+CvFdZzwRYj3bY/KHX3jip0YPOeBkzXdNl3Dkxp5IRMlcQfEPWp6mbZm0x5vGsfPowjbeEkESnH3
hK0nqrNyiFt2awf0MtJWgYsLJgl+gQCKd/TJU4jDU1I0S3DBu4B8lm3nPmI3oOGe4Y7rFLaEU7Oj
Y2FP0zK5KevGYGlT4A7qFj05HSQ+3OrXyYpOJ01p0dDd0B39isARrzMROxiGpSPv0IgnGsXERamg
43zoZkfQlQtETx6ohigKRA7eo40fDgRxYK2Hx8TVFMUrAfcJq+AO7YK5zeg4hiwb+mH8NJZ5U+8p
xeJ4IeIg+louiIhBl9m7uL6YRpwjU1gKYKgN8JNuIEwnHcKIzOy7nZbYEOHXuw4n6Hnn7hgWwfp5
GHMepwEP6zUtITsLDtVKOzByojgsL7uwxBbnw0iLLKBoISWxXNoRI0eY5TbwFVzLdNCg94Zcs/la
DVicdDaU9bB9KkUDhhScCl7jYkGDL9n4xg7e9H1eJkM4j1i1AfrJs6sNQkKCgdshc77GwIQBeTE8
zY0i8WXebB1wnw2PjKFtuIaAzIvpw9rBAO5CwYUvqgA4itKHt3yxrR3RFW/wWEQjMUUQtMUkMFs5
5OS0WNfb56UHVV0izEqyEfCvJ+PLIOOtCjAG2xhxUxVYvyhFAB07bZJ5CCcwxD2Zul7tzMLi8qPj
0woGaBd2YdWjFYI1esuGAs20HKEzYg5C1DOdAcbzC3rRX3Di3uZudnB0VXklxD7E0NzFaBsiFqar
0KlDoFVSBrF7j45leJRhDxp4iYFlDfjlHjYlXSLQYz6MDRitcDT7NeXpTEz9M8LTG5IhvEGRmreC
7an8ELl9O0pW3nVYWfsLH6HuTbzqN36AHSD80+axEFMKRLRUKTCk7lfZ6X/FZKM/s66KZRshxh3E
vsMi1mZVGS/XIkcHn4YdO6A/GMvj3z+Dv+KPvaElDr1bHaM03m9Fid47rFNqnYUaKOehqbrB/0Kb
9VdP+g1DERhdr7SP+D6WRZSN8Jja9ZWt/o8f4g3J2A58dnAh4ftZaACe4bPsC0wVu/5C6PcXN+mt
Jd/Yw5LCFjk0qwgVSsphPeaqvoHJ0K88Av7i9rx15RtB8EUrK+Z7yfodeL7okIM6/wsW31+9+BuK
YL7MFczfKvCNgDMmcpjzBOvf/AsC4l+9+huCYNRYytcA9ybaNIqJUSG4det+wej8C9J/9IZMHA+h
9pB4YNiUQkVfnanO22O8wnYnlBEITXaCMOAA2R+3N38/If7q85z//gfCo+QL+qtCgwQfLqAgTSs7
TWKiD3//6n+RJSbeBn+KeqXxvBZsP9V5L3aO9KpL4X3Om6+xNtiV8l4WY9Io66LboKy2+mPoNpJn
cVTT4lSy2hZPjPVDlbGy80Hx+2P8t58iq91//Du+/tLZdaiKcnzz5X88dRr//vv5d/7fz/z8G/9x
8drdvOhX9/aHfvodvO4f181expefvtiZsRrX++l1WB9e3dSO31+/eO3OP/n/+81/vH5/lafVvv7r
ty/ANMfzqxVoJf/2x7eOX//1W3h2Z/u3H1//j2+eP8C/frt8sS//8+dfX9yIX+X0n0oydAt/+4d/
/f43UfRPheUQUlkEUFJ887d/mG4Yy3/9xvg/YaDKI0UAHNDff8l10/lbEfsnYVyCyxEzEuK3o9/+
6/3c/b7n/P4I8Pn/+PofZtJ34FiNDr/9MxdXwD6ThUKEgMw5A/3lO1f3hyHa4vwgccJjT5sTGYwy
DjT8Uugpo7w6xJVIOL/i/cmyj/h/VT+N4zv8YR4/dfpk5Zws5XOETro0SwJrlx/u3Z+8t58n6ve3
BkIhh/e3VGEkxJu1pkA515YFoU+D1Qe5yJOZ2wdrwkNskhg8or+/GsWT/GGT/q/LqSgUMuZh+Fb1
0VOiQcgd6JNiw7KzG69OpiuqXdPO6pKPfX0NUKI+op0A7Q6ahyLdoOK5bsZms8kcRvHV6g257Po5
eC9nEdwWcL37jI9VpVZNoF1s5XSUTo5HqDHGE7re7CLqDUrYDqUROvKQYwc+QP7LUp55i9w/9GBB
PTVLHqN73YH4HU6/8jD67iH536XJ90/NYHkD5EiGPA7Fm+oAXaQicHalT9sYoV4bAKRkQSgD4B1d
taVjFG5FYpU3V1FZon3XMHpXdFLAMdpHO7KU0Q7Q03iiY41o+GIDx48F5JvBYR6bhGdb2kModLGo
rdn5pgSwiq5iAhtr1GTo8GSgzwGEK9oR/Umb++gX2sWfi57vH4+Dr8AjnPkoj/mbMdTAfnCuZiWf
1vFTrdc87c2ebQc9Ep39/fj5k9HK0faDnoGLMKJvPWek0TBaK3Clfvmo2GZTNIoOYPXtNL2tGJQ3
f3+5nwVE5w/GEeyMRQVETlzwbUQCnlXPlzkKnhb0NxLMybWsMTGunbviy/Xo6C9u5JvrSaxP4JMi
AlHEcaSi/3EjZS7B2/XdHZikMMYDmakW5ykPLkqR/8Io6uftUpyvJcV5iWMkkjF7OyYnrtC39M7c
dcxd4rBwhMLsVxk2P5dfv19DSlAlOInxz1u7F96yGYgcFs51yHdFRHbIPrmVk/1FlfdmVHz/KIrQ
kDAFwQL++7kC0LqpQBhqzN1SvCwt/GvQairJS063XWF3fz8k/uy2qTCWDOglD9lbr8oV5DroJHDb
lnmEDnRr7kH4uPj7a/zp5/nhGm8+jxwBhMfgKN6Bxwh0DpZ73S2Nr4UHdlj8Smr6ZvL+fvP++2Lf
964f9iZUly3yVQZzh8LjEh33u7pdwSwOoyTIxS8Umn968yjBgECEMpNvx1zrRMc6pfSdUd2HKuxv
Ij7+4hJvHF5/H3OKfh/UCu6Ib6VVU76pcBgDfYem1RE8rHRpigxmzZdSi4vV2csSBIVMaZEuW72P
5PB/GSCMKEKw6WMmnx/uD/dzWaNIY8bpuwG5QeiV3m/DOv5iG/2zeaUgg4JUN4Tn8dt1CYHwYz5j
L7irUHPKHpoBSo5Fp57/fhz+6jLnzfyHj4LDs66Fr8ydW3U6r7dLDT3F/+4E9cfz+uGznN/EDxfp
yeLbNcdnobnNtn6/iv+dsc0fV+BhRCTHJkXkm92Xec7LOShgrebWdADnfPqVwRqwVbzLH3b48yw6
r3IhlRGGNdqxP3+KokfclWpLrKYhGa/jsaDPtQH0jtj1OkMjDYn06SCvED50w6saQB4L+10rtw/Y
vV+jbaN3ohZ8b3ghIT6Yp2ReuUzQ6b4y3Te9Hpj6CEaRh9jntvPPCGRrktiYk8H50BUt0Kz4AAz5
tJTSpSuzZ0w5BADm+zaVlctsVQwJg6MLFH1QVzS8x/Se1wr4nuJ4tAG4fqAEhJN+F01gIC5lA7KY
h7gjVidUp3aGoD6OGpYhEYcc4SVeXJSoha+nOap283+Sdl7LjuNKun6hYQToyVtRdllq1TJVdcMo
1/Te8+nn45pzYkqUQorec9FdHb13NAQCSCTyN5lhTYSxziuItnhoUpHs7L2OiIyNn2hih7Pzb+U5
HdeAui/KJKZdp3/NPKQK9BJM1kIdawdGa7vFylRZleU63o1IIaaj6fiT5CT6Ss/WXd3OVyEMj2pr
jV20AhcuUeO3xiayjd6xUnAnzUdRcQ9L1yNSyrBXxseg9cmgYMnXPzTpMVKdorPlZN3C14Dq0Rof
0iCpq9KYL3iYL3ehjVSrSE3dGafa3ilMcKcEuYkMSYFyWqn5R6j09kaEZexQD0/QzQBlA1WmTk5I
WefYb6Kpscp7v7EBsSLhrej/OUIu0r+PdUbuEEsYT0+iXE+FpzjtJMJXu6rkO0nVut1MY0Ama8tP
pRj7A2TAbq3gkLwhvRudsIqMDTNIX6noNutSZMajSKLkBfBA3YgREZVVYhGsm/20xRm6Xw8DJvhl
MIwbKcz50HQGe5ZbP9n2Poxn/Lbrh0npxbZG64kkJsUHczb0MzVAN6tJpFWhkqMiyBlnoEJ31CkI
7/o00lyrnh/6PCsoEnk5ELmVPyWGj9skpeW1jwqlcfJaS9bDlHo/5hxqPUR0KmysEe+nWC02yjj4
Dl3EGkcLan9TZhAiUslK1zBMMbqjauw0hRltZVsNDj5gpNNR5l0JJa8QfIhyS4QqeT/F5fRRNsC3
gyZ5m340xm+2as1UF6iXSmbRdgXDvDXIMiQY4HQn4m2x8QcA8ry0YLCpaA4UqVEdkKd8laJrBFtI
wrXReOZa5CaiwkE061ZPg+04E9GhUJmwEdQHq5Cajajy4EuLqgZ9naI5YSL5u97T27s6lH96dqq9
geUaD+ZYlKtwKmsH5h7HU56xTvwmVyGkVAi7Ol0wEotRY1G/4A5arnMl69H8mPoBmJbSvFqPqwIQ
aE3TpdBpu2F08kQaNsqgZb9bWVCxz4JoI0thCFOjSaBFZomjyla3KSCfrisrL95EHssOfkjpRgav
BFcX2m5CJ7CO2zp+bBGH7CGGB0+RLcuridL4ZgrZDJ2vhauCx9Q6R5+3CSxZILLqJraF0az6ET1h
hiXHvjFFiqiUUj+PmWGXhgFQkAzCZ5VWvLPyylp5vVevUQBoB1BO/8WYtHqfQToPal5pxmirKzhC
yR7ySr7Kq/IJkigy3An9poFSbjOJ0dxojaqt6S/H2840mk1ZYskhYDZtVCsXmzwX4zqK7WRGkcw9
2EWxEVaVO0oaKY4OfoziIVCf/4uEofP6WOUyNaGs/QPkfv0W5aW/vBw0QWpKKzjDnNOCpYtbXHYy
RP8gcQtNipy0g0sD3GI5UJzFThq077BzWBqWf5NiIYh7DeWjdBp/5rDhHI+NfK90sgsfCL8RXfj3
VkMRvcgBF0uoEBAu2gYWWv4tmax2LVpVgb+t1KvRVEqn0/LYSUbpzVTiX/6ghA5wbryVE7MAYZiS
lYb9/UZ0yhuQdrb95NUBiU/rEDbcXT1W6WoMKGTHTfoWSaC5ZmQVGyQJ/gPUaGtlBxl8JwNaQVwY
xtpnog5kSTSdvTc6eqVWG9LzbJWlgQHpm2L1ZEvZapQI6wJEHSWvWjrQmb/2qM0dO+h+N1J7L2HY
sApoe7eeRGGtEkZ2OiNFVQasK038F/qOfwoM6y5KwmKN27Ego4slEDb7JTJ6Nxyyr30ZvRR4sjmd
HpqO1k13ut39Gb0YamBBoiGp42+jy78nYwrG2jc0CZS/Bbm89zMqCgRO2wm16iuvshA0t2LJGh1O
TyI+xsCvHdPSHw3ZuLcMD6Sj7osVoj7FQUT0bEFKRoMDW1+ajbdLoyq59cSXgmc4MmKcJyo6Nqym
IR93kq0M69jD/hym42taT8Yq7M3ciWSt29iQgu+GhK/lQ95ZFQZLwL54qirzR9QHx9aL3tLE1h9J
fcbVSBtgh3TqVVXnnp4QGZPelA9hVj0qaRht4ykqD2o1ZABD3rSx0KIfyiH7HobiDQry9MqtZDv9
GH7R9PFBqpunaJjCFwjAJJgDiHchvUqKct/nKZhsQPaBBSVkydF44+b4JqdpffQwd9zJIuZVXvnJ
ixzY8T7tLbeLomgzWAiCQz28A9/8NdTmndfTuL0qo03YjwHzZhJmlIuDF6jZ2rYbc+aXyTdeWJ9m
LSf5mq5RG7Eo/WlUB7FnW+RrUWCAKHaZS4fCVYMvaF0HaDXsV0oXXRM81DFMevnQSM2jar7ryJJT
Mt8EiolqNFvFf29lFGXph+zngC/giNlWBMWaVMmwIlfhNmr3/LtE2ZPSWlG9sXRp1SEz0x8k9Tmp
u1WM6shC9d566Q/NfKc/tPBzWHBEdW69EPQxC7I9/6VY2RuxelclpE4fpIJm8ut6gFo4IpAg67xk
qU/ZsmYYcGAXH8Ow1BRlRpe6MtdeECUbfrZPrSjrxM4vn6opdObOZVW778SWifHv6nYfYQ3z+QfO
3NYPpXkniV+zqXYmjDYhK5vOgvdSIIKsO0ct7bXS3+p1/tl35HQZ+eWaodvc5ryDls1U5RLL67If
UjckZbZIdoXWruaFaCBUBN1w56ueE3M7JL6y0tuv0qA8N3m9MnyyPf6vfcHySZCACpxZJYSxE9LD
dp/VwwHG68qob/3iT4T02i+en+N/PXcGMF1ESyJ1A/OFp71j1CYslWzNviNLBYl59sZjyk8Jmg9V
PybB16kFNSGzgDC2mlgGk9/eiCcYP1xt8w4LWKq4PWL67rQpSSgb1cTjQu8d/kjjn/r0hjR/EwVf
SvrnXN87C1jkc+8oFMbQ8NiaoSnLh08PGW6arDF1a7gBQDsOBIy12o37KP+a8t6yGnRgRwx3nRzc
ZKRJr6Ifr/+Gs2eqThmfQ2wJg+eXsXSkD0NvqrAazV26z97HuPBubbnPya7i1Lk+0tkrj5G4wQWV
fEVW+et08To43B2c78qFf+YfRFsGe9op3TKcuTAf7Am4O4AdmNOyRg5d2ZdzO6pc3er0ZFX6Mjzo
mOfhTo/M+AZqdmEweHsyEYCKPBjAolxRI6utzMYr3IpCELnWWG6EhDqyok/xjb1y4evppGI2xVTb
olPvoqwV06O1tmK5caVWr/ctzYNAZevkRl3z/ClOtqULnvmKaag2idfpIslGblklriPuaGZ7jdpw
TxMM03pNg6/zFBPOVtrBG/1BZA50XlSEWmpC/3qyAEr4qgugFcriy5wvVSVao6pBOWdt8N8pUa4y
2H3/dj9q7HjdEDaFSBCsReAuW6FnmZmULpX2PzgCvYxF/OX6EPPXOo1XDEFNn75pc2lj6Q4VaeEE
Dccu3AZn6/mS9OXSIUQaBHlMNqFw/9R5SV8fdOEPPkcVTZM1KsfC5i+xhJF9SNV+FSqFy33X9b7D
H1w6Vuhy+cb2y4RTQmNF6+ujfs5lMVf2C8MC+Bmathx11lZrPVm4q5oNGelHF7TYKCC0pYJYUe0d
Cwunot7lKi6w+jDfa0V+qVuLfGB+8Ozni7KqFUfTHyZi+ayW/bx39AeKZ+w2YjU7T67/eOJhpAIj
wm9JeCfrRwWNV20WDuqQlU8neal4MvC/oNwxf2nrNYneKlndILO+kQedV0vnPEhjZUFUhALeeXpY
FLUzIzsS1MbQ3G3Aj+g1P9Y4+sxXBQxDXC1EDCm7LEzH8Gr/UW6SzBnhV9xY8ktx6K/goC4YIb7g
pZ55fUORLuI7cA+neutKqpncWuWzDQ2VUVd0ywJAQpu7iOGp6aV9Y06VG4QIAozAiIkAjf5xfS+d
VdXnQQyDO0LIlmEtkQ8tNv3Kj7LKVQv/S11EoHbDs9cMSJu6G0HgwmHRab5GFkT+Q7lu2dkKbZKO
D/ns4pBEpPRW6PN2KwaqVpjKkD11WKLIELS1cnwrUCI70Mb8G+HuwvJR/1RlNNiaTjlicY1IMQ93
r7ImFwMXnVhRNvfT0HTkwOAx1z+tPJedT48pbFzLlBFRKboiL+97JEwa7Thy4U4dNbZRpYP2LxML
78Frnsv6C/z1VTK8NJlEn2WEf9KtDmLnN4yug5oJywQDEjoQ4emhyeqs94NCCDdS4gdR/KHMh6QE
85Pax0Zoj/LeQbAH4NW9BHK+a5TxzZrfNvJNsGM+nstPwRYmXWCvcdPMy/JXNmnCqkUrVAs35laT
8nzrtW8B6oqsM5xEoFU2xjtZVRDz/DLsQ1JSSYxj58Z6zNM9/xFz+m3I8rwipz8iQgExdAbrUQ8+
st27kltiaqjIJPVD3dCs0aIM2PZOaX837FvOtpc2ngagBP7HrkNRfjp44CVGOYWsRZVjUBfbIRqI
NIqftKi6Zfx5YePNNy1qUFmYKlf6Ilj2iYVvR1myv6fsgGXFN1SkP0Djj/jIP/hl6YDK72Hf77pS
fifHOeicuxtx8sLmM+Q50bWFzDnjCXs6YRmmZRe1EoRzFAnJsDUtlpmKM42GVgl+PuFQYd05OdJc
vo0EVk4IoexVk97qO3Eh9We9QazhNJD9m8uGFzrFriRoDcMtwmQ95d1DCGddFSBt8femgdaQ30n6
6wDBWorDx9b+cZPeNy/u6c4zeP7pCrmermr6cvFRd5ZmIfeKi+vbOsH0pIseJZovaO3XPmxvMCEv
DEZ8Y48ps9qWEHT64XOl8qc8rXrU4KJ8CLFBuU/NWnmyK6vZ9amYjpUS5ofrh+v8HuEOUYHPLUK8
YS9naKd1m4s+Gdxm1svldfQgBDAQIOeb0vU36AeXBjN411iKqWmIiBczNHMpgXcjdy6WWWA8zS6b
+d4DHkEi/z8ONb8V/gpcQ1mjRCxF54IWfRPWuOs67yjT7gGGdnLjyJyHCN4BhtB4pgoQ2eWxRSpV
JrYoJhfFwc8IUaJjxrYbFfbv62s1/+bFblQhp5gK4DNLtryHQ6VSoiiMJhfKH24Fk3EvwI6uj3Fh
LjjjsvssGyTz7O4rTNibiFInF+Dpi2ZIB1mpvptBfuMRdZ71wwghBQbWpP8VksnT5QlLqQ6bcGzd
SqPIimrUuE+yEnJ8jL4R74et0SnHchQ+IuQyvnXBXzhp0Cs0tjuvX5D0xehprLU4bYStq3fjE5aH
WzuBdC9jauf7JMezw5aE+bGm4SwYPph+9ID5CA4b1U7vuqd4xG0wxIwr8m51CTzj5+iIhGZ+IYw5
LoIltk/jJdPkqdW6QUNXTEvImLUqjqma61LTns0SFM6LbnVtvrQWNn1SCHNCgZS4+Bpm54UltgF8
jbB+Nk0cQEpsAxRudbkYD3Zh/7D6bE9178a9fiEaaLC6ZqYGtC6mfLoHIkAWJcsS9oARfTdKm3pH
9Rs98Na265fru/rCgpMuQz+UbdYdDs/pUDOwHtN6vHXtcGwcVr6lRmx3v+REm7Zq2rwL3D9vpc3n
aYsxZ6oq4Xz+tuYi2pX4XeAfJjUuVqa4sNYHyXirxPAYtT8asYVCclcI02GPIpy7Za59YU0t4hHv
af4215JOJyyrRaxb/TCSKdcK3nNS/KhNff7oh2Hg1rlsrEWhNXe9J+FxF4y32gld+N6UebU5XYeJ
SQH8dHjCf9ympT65dmI1ltMiB8JurwsesjrXn1RIiusECeuNDXUhdllU5yzYtpieasvCTDxqsaIj
b3OVofgzFNHPUHSbKhtvhY8LC8tlyduOZaWyv2wXqNEAPo2GhjiMPxb+dm3wFU269QhqBDWxBLcZ
E615tYU/rjWrAxesav1LaAAB/ettDct1/hWka4qyvLxNtZhtUv3JHXFcWA1aOWyiVDSrVuqOkZU/
tmVX3Zj8hQhlGVRpTAW9PxXRxaFtk1DBWlSe3EkDsoqCZj/JBAnL+IPNzl1dzdamt4QEn72NFxcf
zzEbPibTJTIuthOwoddyvia3xbIhd5Bkp1j+kTOQulS/DEiTdIX37ANyNMrrFIc3cW6X+wS4euV1
+NNFnTFs7DSrDhWWWGsDc+wbyduFu5kfpmufD9TzStmkN1Lcoy5zS7UY922I80Whq/WNTOPCueK+
5OIC6eVwL+8HxF9TY03j5Bqhctck2mNRBR9+Ln/gOfpCs6voPxiP4CWESUIAAjKfuL+yKM/H0GWQ
J85xYKUYYmGv+VMTmNG0wqQJoVXTSEIfohse9J/NphfrzSXIdURREDLfMnz0OfmBUlrCbfv+KVXr
F73u/+SY3kU1tly1ofzseyCXOnFtIX3rcXasTXlvF+OzIuyffQ5Qf/2gXbiq0PxS/eCymp/miw2Y
IiaG7tMSWSL0nlM9PJTRZGHQKONajZv5jQ9wIZCx01XofVCDeYEsHrxlk2YythDCRWwSrNWWpmwG
ROG1r/a3Gsdf2lE2l5NQKO9wQy7Osy7DUJe0WnZ5E95lKcz3KHrDOWJj1MWmNPz36x/y4tJy6Qtu
fB52Z0/cbrJKWcJ2wG0ir74v2VHb2tfsX57slx8U1WEDNGqgr/sGE28TE5R1H0b+kwTrfDMok0EL
bDN6QAIhXlu/0V6v/7xL62xzujjAVGf1ZTFaFmWelFPCOiftT5r9vBRW9NMzhl3XNn+uD3Xxw9tz
RCPZ1igVnh4tZJVSh2eOcIdq2HrlcETfgzQ+DXyaEdsvXYzzxvURzyfHV4FEDxBDn2E456cjljEa
0JnB45YmrVRLIBI/853YGw+VjrHU9cHOtzDOpjb5pGURqc5fzvSQk+Spqo6GHjkSlKNQ/INx4Y0L
8DzNOR1lvq3+ik82dCtaidbVcUwCJ8QYHcg4UUdYVe7gfYmy906+8XA5v/9OR1x8RIzF+yBVGLHI
ulVaTbC9+hVUqVVP5zc1cYLy5fqHVM9vFpPUlfIT/FLeBksIWsduwPBwFDsCKCizaNw3MEGHEIUS
PsZgsYZYUnXWFhfedI1KLNsFHrQcI0uGHc/4/nHgpf2EMCR7Uwe7DlcSblVveZyFwHF1Gz5QUZXc
Mo8/UAhHGy+FixNFnv5K48b4Jx6mWOfgcLfvyxBv7Dof/4zQPh05bKaffi7sFU/WYq9aUv4hJX1/
q9PAhV2rA29x/UCH58m4iIVTmuNXgSvKMewCf1O1CFlw1nKTvvjBC//Gfrr0rU1UQ1Q7ydq15f1a
jgYCeDkujlqla5sKgfMGtx2xvr6knw/10/sNYQSoF5oxqrtimc/EJl3YYD5nx9Bq4DvWhrHNRVPu
UfN7gIf9YD7hzC/f5VORbLW+lw9KhKkvfRbggUY51MGpHjHtl6q1Rhds2FHaT6ip2o0zvBRTgZJx
75NvzGiGKsvLOjR9Eoo+w2niGIx5szGUunSa0cP7A5tAO2mNndmlxjpOh2ofUU7cYY4onpWmbHZW
YGj3Rq0X9JH07cPUlrFrjD5tG8xG+VF6UOTQtCpOXYTmM05k1iGZ7ZIHqw6edNnAmVMNqDK39HKp
/KbdjpUUvwaaNTl9rRg7HqTKTu9T8wZYfbbZeD5Q+jSpNWqk08sCVVsqWUOJVnfZzY9Bpr0HmjiU
ZraRO/ntxiaYAaeTTcBYpszic80rc5HzNHYVyog7zFTAck1KTCyBAtB6lpGab7C4U9/bsBOuhEnI
j9yOh5/VGOB2TzH+48bPOHvMIJzhjWmCY5PoUV4//Rmxjd9tZuWma8nSa1ZjQhN7zhR4UGz68mtZ
d9jdhNF+QC2slc1XRfVuiGvO4aXPX0BxnXtCMbgPT39BhC0sVgyR6eJEQ7qDAUWApVGtHGtq7Cso
h/73AeLzqsL05K3gf9032Lzsr38H4/w+Ng2F4dFPcv8j5zz9FVmBJ1Jv+eURr534fqiNbwGs4jUN
dxs6bRvhXi5Qzo2ZlKwj/DixIrT9cZ/0YC99GEQvmECaW6nu43tkwtUB3hAl8mzAGjeBYxEVbf7S
kw/9MPK+/VrKInpEhtO9pHIPHQ5b1tXsgIi9cdM4WG4Lx4vwmokbvEE6P1G3rAF/kwp/PjfBvh/z
jlMFjdoA9cdODnJ605e/1bpocY9s4nc7CbM/QYDWsCuF9yy6LtzFhjDfaIoz0J0ipc1Tqpu4sJjW
ozUOOY7SeIlXilyslKzUnny90g95ICtfrT4O9wmelxQdk6Y4lhL2Jhouy3dB5VOkhl//JcPhFUQI
hqlCZXyN/We7vb5CZwvEj4PTgYSUbJXS5CJhgq8J+Tw3VbfWs19apv2ux7C4BxVEftiX8kbGburG
kOfpBcNYvHKp/WuwZRZ7AhepNEawnRxzHScBqfsgRv3ODfHoSd1LMTVbqin3cWl/uz7T8xwD2A8Z
L3ArBnBcE6dbsaxsL+7bJj2KMXGqIdqWdbpVhq941n3k07AdbONWunbhic2YBpNUSNkoiS7GxCNT
DDiHp0epfBUjGK6n4TfSpdUvpTUCTEQ/dKi2q04cJ4pVui6cOn8MjX2jxj+6tvye0qBmc/0znAVj
UDdKocpcQuJdvYT90tYvYxubMG5+rV5F6gtsNKmNdro9/ro+0tnWml/uYi4N8jJRFHmR1AVUnoO0
bbsj1nnrQthvfSJh98iJsCD9KTd21XmSMScz84sL0bZxRr8qbM+AnDFZboWkG7fL/p+RkHt9RhfH
UD8Lq7whz6ACOa6V1Brl/zeGpMZb3xy/Xx/jHK7kBoM9Y5i6jE3v/3SI+iv7bnRRCiyZdHeg0NH6
ODSFPp0rS3xJPWpQMB6j+zL4yDG96bSPSclu5CdnG2S+rZGzQkogKIDTnZ6TycIUcfSgA8Rek69j
fHb3qto38EObsF8Vcd98uT7js686D6jM4MiswbKXAAzmmvTg02LDLQsa+tjFZK5ls5Ju7I/5Z58l
BuRcPA7nAuryPpzF2u3IWXWNIn/nUjiEuXiVJu+GkPFs0zMZOF2fOuAZb17EU/S5SZZiH8XLv4u4
JLgfZIkerpPX+GurnxAPCXQg17/gpblBV+EDAjBpnLnTJcPCeoj8lCCet7yZpkZ7p2qGEWZX7K4P
dHF25BLgmpBXQG9PByo1rKCkNNLdoMAuzQxpMxOb+S98Q7ElwwR6TSC9cR4uzg2eE3QnZKGo8E+H
LOjfSje/THeVQn0a9Sd4bfeqfCNbujQIn24O0sA+vItOB8GCe2ptu5spAumfQMqeJSl/0hPr9frn
u3C0jFlgCmMLuOSsLOTTV6Ibk0EDIbO1QzCKZm/4YfetqO3qzihD9d+WT2f5NlQmE5rhTLFd5IA4
o2JIlquaOwPge01B2NXmmnHj8X7h4xnQOFQekmJGoBej5GVgY/7PrMwa1LESNGmf0j3+qYfrX++z
f+HiCLMNCE3ktDN1ebH79I72ZjCGNTfUW+MplBB/JbVMv5VylEcENKGMX21UtTRUKkDdSzFBa0aY
qc4talA9DXbXYkEWp6pDJ2j440mIgy3gRvakZv2AmYdArGjV4wZL7n4T8+7CU4WctcYM7zs6G/Eg
8cMGsme7/2IJKdwVCv52GJpjjuU3ynvXI5qI1LigT9r4BfuZ8B8Rhd0RUlz6vZQqgRCw810Pd6kf
1z/OhZMJ7xiMea4rU8deHJMuyVrsYyPDtbr+Ic5qdYWZ/mPFG0OqunutS4/Xx5tPxHItiNYQWKmP
8KRfjEdDgtiMvdRw80y/rz1agTEOCjj65mTD3SDbz7lVUuizb4TxC5eFAZeDDhcC/ccZ5ugNIbIP
3izuJA0p7b+K+t5o4vrGu+Xi6wlWEkVyyDJMct7zf13CAw/t0BC55Soj3pd6Xv8TyeMDpK0PeVBe
Urv4VXnjzvNL/HrhCF//tmeZKscWnHGGq3m7nQk79DpKp7CQ6DCWJweAlpXwHkbxB8nJ2rb6lRTF
m+sDfiZ9y9W0AJ+YL7e+tQSNAzwTCy3UTZeGZJqx0gRSKKVD3kzbkyHAulOjw0cjYKvldOC7NwcT
XUnWJmtfT6eDL6p2ayQD1pd1KVDH5smXMB9MAKxJWskjHvemMUx0+ZJGDLBxo7+xGS9sCou7DxgC
ngi34CIChQYdLOkVR16Gp+XKVvPHTr7FrbgQu+chSObh3Fo0LDndEZIqpZ42j5HxyoDOYxdwbNQY
ufHsKNoM/9LhB17eXJjkb4hkod4v8/QaDKGGQGDBW9L/ocnJjoJS6tB56h++8a8G2tyNPX9pgpSW
bR1EirxlebcrPSY/2NNYbqpOT9Ig/0gUnHHnE23Uydv1DXdpwWBFkYiRRFAkWSzYNCr0Mrd9262K
+sMe0pfO4F10fYwLEQq5wv+OoZwu2OiNAxYzke2mdbAzcNhTM/O+ZGKoCov3YKDpodR4TzZn+PrA
Fz7kLFCb/aeIHqTRpwN39FQQBQ0DXY9OFHt4P8Pqs7LmVQO9Ukgeb4TEC+GClyVOULMGjFrT4mP2
ZUGbezv0XPys3us2+6JMJGL9+FEqeudk0qzhMf99wgTBh62pQLxnqy7iYw/XoFGrwnMnQ9vpknGf
Jd6xxrr0xiJeCsQnA80f+69AnGR2L2s6A7URxYg8e4zy5FdmjO1qDr7JlIlN2pg7eg3tWnpzXV/J
S1+WC5WaAdCVKZYggZwZvtbgj8M2NdVXFZPeb3Akqq3eJPG9Jrphb9c0AgyMsbpFc5l35yIio+tT
P6FRHcH2ItcBH/AaOdM8d8iT8C3pRHlvJMZvGdGzQwKTwKeKkoe8GaQMJ4K6cdXJT+mclvR31Yi+
9/qHmJfz7NdQuSfNo66KquR0FdqmmOhjUVmupoc5UEf5Hsjyc5tbv6+Pc3G5AYN5BtLCigaNi32V
a8TDUUN1Ghn7GQfiD8iyefUSYN6bxvQTw3IY59sbFeoLsYLb43+HXeyy1Oz73Apay1VF8hum+ovh
T3cRDkjpKErkks3jXGflXgxvnKNLsUIhgaIXIBED6OL0w9q1b2dVHFkuW3sX2uUO11mXtLR2MEi4
EZc+UeflKuJmpsAPRHBwLrGyGs7MlDHLMq6egqgs3ClAARrndfBrbDT5ycjb4YChsr6pUfhXq7qs
1AdMa/vH1hyataDz6F3ppeOmwsqBbsMEmqKxpLveKIp9gr8AfZ6qYN31evQYwo+ip4mS7qbKo5Ew
ngyO0mBwXxRjt67TcFwlGV1cru+g850KzRK2HW9UCN/WMhiqaR0z/8Z2BU0idlbpyStJZMn9bMd9
uD7UpehA5jOrNwRGXMtXd4RdTNJgQObmBgXpxPN/5drwBKb9rdD9rafPnXeyf/8aBtaYS4nIGAhM
i4MIiziOVUFq2IWIsGlb+7Xz7YlOrElx40Ne2pmIM4HSaa44l4NOdyaHAYYABBXX00YodfJHjeXI
yqbLVJK0N3bmxbF423MIcJFEanI6VpTRr00NLdMNOmTyTSZevMnYB2WBVTlW7v9BMFM/tce8JSnU
LM4cjdqiXMo5BiZNfByNXlcbTMnpSiNPw40L5EKeg+aFeh68B66P5RZJlNKeTIAgVy6lQ0XVrqvU
X9d34cVvxzKRus138TKC5GBJbTbZ7Ig6e6G9wnusBIhK/DGhPFjdsrA6B1kB6mAXY7wpk2lTwT9d
qj7VldxOEgI0bRmSnTyW5dGmN8Ceiq78MwG5/FlIdv+nUEV9H6RdfR8Givk4YPuz8qMy2dEfb3oK
9WZYD50qrbQ00e4GOm3diOifjm7LYKdRqqUCQimVa+P0h1pg5qFdVLbbDKqBdqoZn3MtFU4/FuMv
vaPJaifpIy3SM2M1Ran9j9Lr9BWt8D+oBKKQmE4Ix1CSwnfe+NJOqUV6EL4k+06pJs1/cA2wReYi
OfnGWf2p743KZsloIzFO9n0Cmvog94b9p7D04Hs71vaNwtC5An+WxGgKLqmmaePJuMhRE9+S6ZdM
cmy1oMReSI8B+jGCixS69uSpdU2vjbhfCy1N34QYxaGDwbOmMINNRZAED3FR4cJWxx0OHnmw19vc
oG9iXG9yzfQ3ijIYa2mMVLraoodU5cTp+zFdJZ11yxLiXAr5ORMALOp2JiDzWUQMtahTe2bSdfdt
WNKbcSruRrV7qumEWNoxXajkwiHsbAJh/yhxabh+AOcdf7bR0LT9/x8wx4C/MlQQJfDNTthuh5v5
JhxQa1mURnZBSXP760NdOuszmALAQSuEs8M36gouS55tuzbmdE4mwnDNOpgfmTQNm67UbwmVz8fj
+QJCTvKLcyJoxOnUevpKCQsT0mMgWw+JOr3Dfln1+DS0Qvp5fWrnUNm8jn/NbTHWXDcfoct4bpJp
dP/K5VbaS/hnv3R98I/W0IOONivDY2VUCY3K5f5ZDZL+S6JDPPVEj0MqlJ07g7a1dIkPQu8+r+P0
6/XfOF8MZyuNPIC8lKfP/xgG/bXSduTXOi5SnluFSIk66N972aS9DeYiFcLJqKzlFd1GtRuf5uKw
M41gflPC31yE3Fzr5Ziyq+0qne9t2zyN6FbrJWurrZKHWK1+eD0+E9eneuniwqMDpr0CdnfGHtDT
vA3V2qbaUeIANdE1w6FGXW2vj3JpZjDn5lo4YYhS9en+mkzFIzArjDKUTtv8MmR8toYt1jIJ3cSu
j3XxafH3YItzKsFBsqVQs9w2dz0/ve+4qUxznbR3qfye9q/0c8YTZvy3pFO2NdVxKkegt4IYfzrF
wKAhj1VLlhuP088i8p/7QbzHMj0Tr0/v0qf8hPKpGFLAWT7IuVOKupoDeqsVD2HrPbUWijq71TJH
C9p0VZvNjTvkYuT9e8jFie1VCTcqKbDdxA9UeBLpvUVzLgmTMj1qDpNkH2W7+GHn2Ws32kc1LW8l
cpcScGpxIF8Aesgi5m/y13lMzUjPqj6QIOoXH1PuHRq9ecqLrbDpdNMF9g90FP9BBEbCPEdEEIgz
35QEymnRRJPk2tO2lOsNJumOmUWHqbd21xd0/nrLYMONhtXvXAM8y/SDkXPZjhLGrtABxm6jS4+1
/SyaW8an8wY8GwdCONo35nNWiut5ayi96ftH/LZMB01ov6EZKhZA9DW6cdwvD4VR8uzHQhV/kZIZ
ITWWvool14iy8AjAY92ZVZoc+kwT/8lQhEtE9JBzCWSnW2OKGlh2pe25hhkELy2ymJ2qxuFRDnvl
xkJdqh3AJYXMP7+Vzgq1VYAtlCWlkhsjqB5WdJmWNk0SYYGYp/mBzq0djlOJ/gFJbMKJKZ5ujH/p
q3IEgJzhtcxeDKdTxVd7pBuZ7R+pR43bqgjH+WGu7w1P3FIxX9qTfw1lzuS7vw5cp40mnd48/zhE
3VGQYqmp/luSu1UNzvTvtz8bhTKFqgD6nsUzv6mNopL9YyKyTVGbj3Iv7URs3EmBcWOoS3cdfAvY
mABZcyw5nVVLnzOpKiT/SD+zjka0/vfCuEVOvfTlAA8gQM4soDPmiGVKXTCpun9U6H92GKa62sa6
Ur0kVv2rpg3pjT1xMTZT/KYAQkF45vr8N2fntds4d67hKyLAXk5JFcv22KY99pQTYip777z6/dDZ
QCyKEDFJgrS/LC2u9pW3nM9pGHp8knKDTaEG0jEvm9+1SdkmDWarujqrDqKCuRVm17/iVmxvpjDu
kP/UEDG5voxrVzRryOvHtIG1GOe/I26TVq61KHA7qb0fzfwLmq8/y6L5XlTTvqr0NwRa/ocSiaWD
NX5nwALDPB9y6OEipWrgu6kSQcgD6vws63qHPZW2tUkvj/4cH+u087mn4d0uhgJYKfdVK0Ru0+u3
Uy46eZZ9i6fxtjSCXaiK38JW6u1M2cJwzV9tcWej2gDne45DobYvxu2bSq2jUdSe+nj65efdXYOF
J2pIkuKMQ/2n6quN/HRtP+kGgRrwaqiX7KzFRxUjkO9erlPIUOTvcViqtwSFrUOmUx/aNqAXhrmc
1BV3EFT8Jz0OjKPlQVK4vp0uZRTm1ih0RJI9akUUIRa/Q1LHuusk/akfGiGx+7T5mVgm6pyIR+0j
sQ56rCIpyZt5Lp3isu3upbKKXNmo61NlWNlNFoSCo8SRttv4ZSvAYxA4NAoAUgM/u3hxhLjDXFzR
n6w8fzSE6bGagLPqXXQSs+yG1POYiMp9Wnit05bq6/XRV64XBqdzS7MaoMyyzpQKU6VVqaejjpOX
z0Oa+26OnL471ADutXT4ZyIsyzCrwTMoCHZAxufLIFBvFK1BZhk8OrpIq/0WK/E+DRt8pssMq0Dz
ZjD0wFGFfxYOmUdGZW2mEdCKWLZkIqTujbgUDcw368TtpUJ9qPrQPzW90W7F1CtfFdoCcYikAaDh
gTifZYnbSN9GuvyUtqWHL0fbH+vCmo3uhMYeEogb11dx7ZRByNQg8kLygS6x2N2G55kx14nyZMbp
d90DyCFMbuxFfz3D/6MU8i4u6fG0JpqXRoxJr3G4/gNWXkKoeCRksJuZ9fK2jrxQMsXYV54UOVHu
AqSpP0mVKW9cJisBC1kl1VBq4xDzlxWbNAlrrfYF5UkyjR9aLP3I4/CHUoR/rk9mDUjJOHRW5tSL
RuXia1JRq4MsU5SnQVJrR9bqY5c0JyvMb6dJ+wy/8Zc41T+rcngCS35nyv1LHWXKxpquTha64fw8
UK9fBhdqT1AYSUy2qYY/fpUPEKrEgykXv6/P9vIpQsGCgiw1AsrNYFPP92pj6IUYY0/81Bb9sfB8
3FVnH5k0bQ4jzCQnKBI8i4QTgu2n6yOvzRBzCFD+NNAu6dJ1naKkOoPMZHpZrtIq+OiBbvmq+uJW
9rU6FAkRIEeC3Yt+7JgosRT4TDKOo1tvyg+FF9zABtgICNeGoTJKmwx22Kw2cP4tgRgPRZdZytOE
MSFt7tt6tD5Pmfz5+odbO20fh5ljpw/R9KDnqalWuvLU4re2y6LaO+pi026ctpVYgaDzv5NZxApB
Gno+HCH1yR8IE20Dd8uTVxR4dUdYXhsVhtedJqX/w7YHGEaPEdHNmdl+PrcCycg8Hdn2pqcU36Vm
iL4UwQATQzDLjZjgHZiyiIYYAGozdwnp8pL3NbQRgj6JKD0p0KhcX83qv6GE3L5a1i3g6XqiNEoC
nQVV/LlFXsGxaKwfSn80H3r8+naYTw2Oj7vzVwOd11eI+v1taMSNkwaDjvFx0sh3Y2YJXyZj6A5y
j2lRlWvZ7ZjLg9MQjAx2M47DFzHMUM3lPcHTA2XVaCyaXRd65ddYbYbHqPdJCQepdAssiw7GmIzH
YqjjXZDk1qGgh9/bXS60ZCESjbYOP/lDPUnhserH+IhtdfZIlXk89VRc7gpQsK9DooQ7QY7exim2
7scAZIAUCdLG8V7bP1h+UfIA6DFrT5yvpJ6kQVdEhfyET+dNqScnEX5I1uMmkfqfAI4drx+KtTcX
CT7uk3nLissniAxsUspgkp5G8B5m7r9GqY+KuVrQkWmkcGPvrFWd59Cd+J38ZMbcLWYXdk0hyxC1
R1UUXBWPoENIqeQBcfX0oEVy8mxGJnXBRM8+i1D2Urg4d5UU/vRVvb+p0fDdh8jnvqVTLt9burxF
JFu7I5CfN2YcCB9kmWHweqj0zHv5ycs70dGmSTz1qb+lILX2eBiwmCm/U0i+uPBgslHpjwcFzRhE
+6mp20GCokoOITUk7kdRWvhWYtNrm8aWJ+3aXUu4Q7o2F4Qu8nwkNCnK+p3yZAn9jynqfretd5zd
oa9vq7VdDKGCJqk+q4ssu6TZKBieWvcAGi3fEStlsEddh5KlGj9CDMBtGc/y6yOubWSIqCSiFGV4
lhf3box1ewuZSX4Cwf4DjwkAuUH9pVbR60Sx/t8MbBHQoxALblOeBQBIjpbgvR5SDHTlXH4KeyDM
qX8qpvinCP4fh+fX6xNbg2EDwZ7lo8G3UcibZ/7h3ZJ0mUdDCjS6UJrxVUvF4cYoh/Fe03N1P0iF
5ZhKrTkm4kpYvPelhdPEkOy9Aakg27fy4CiMACcrOHGnnEbskUiaaBa6mIMNdHLCa8TaY68dngTK
NoccMtQ+brvYwc19+mWpYX8nl2V91KRKfaz8QN5FuF3rDu8LgtxK4+2URjTuY5rYha1DZ92riSHt
e2mU7Rj7ndeMLeIkeJg7fh51/8O601qlGj0riFJOOv869HaTeuhN7UmUah8savBNr60boRC/JoDQ
N57ZlU0GOoNEbGbWznLC54OlUVNLpOVEfUmn+U6V6CH7ucxOgze/aaG2lX6tJeBni78IWuQe0Taj
8Fn8On/ElflWGYznGpEAPQ+/QPfz7bQwd70h7mEfRLssRrkdZwdpDPYCqj0b81/r8iOvBZ4Jha3Z
mHIRZyQGlhqe2cOoEPXwU2n4mmtFTXoo5Lp2etHw71Vsem5brfDviwm7eQBzml33VX43xMWhijNn
UrlZU7wljhMR/He8SPxdGvc0rq+fm5VSmCnOaPIZtU5guVirrBUxFKU68qSLUO6xcdEcebKm0xRK
1k6XKh2MgWLRS/T/WcGbDsLHkedH5sOBjXsU0NtaUBHb7Jyiek61t+tTW7nEIc5A8AdvBaN6+WjX
WpdQcki1p1BvsC6J0dK0tAQ1gzjZouCt7XgkS9nqFtVUAEPnczGsIs/6oFWf0kl7VKL6hjOQ70o1
v4mifKu1v7bbWRJg5TTAEXJZyokIKAa1M+kEJ8SyeyjbMfwp56Ngm/RHj1FeqdCIs/DT1EraUy1L
pFljOR2bNExwbYLqOIw6kZ/nbelFLcICIGBUxilKABqcFbOWj0slw2P2iVtfg9hv7i0jM3ZjImsb
Hb61UXCW4F8MQ392sWPDPKRngWD3a9FF2SdvFMZjH2d/r++dxcvMVPR54yBjDXafGvz8xz9szgnd
fPRhmvI1NJQvlTo6SmXZuOC0qXqrVfm366MtTTPm4cDZgKifZfnAUSye5Z5y4Cwqmb/6OIhk1Kmi
4YCmWTGguIHHK5Hiroifa2J1DfebsTxYgWSn4mMn3vraYPMfs2+D5RkPPkiDoebqEN9M/pza+9yE
D0N50PqXeDhc/9mLA/afXz2j8VSgB3yrxa8ukRiBG1nnr6MRq6dq1LJTkUXxMRmtLYLN4oAxFFBG
Oi/opVI1oYVwvh4ZF1M/Vbr1IhY+/uXNd7E3bvWRmDCps41Ee20sKohw4oDfIBy/GCs0KyELrdF6
aT3NLtLgsY6me2VGlmrly/UvuLh952khzoMKAbD8WTtvMRTVoaquWtV66eMbbfBs0ztBfCZ62Imx
hnJ7/O9TQ32C/Hcu/ZBZLFYsxr9OF9LGe8Ej7KEJsAHK8v2ktTtdjX9en5ossyQfEmDmxkBgwmji
Em8yv/Mly+MpoEuuai95+ZpaKkKTnsOKOcyxKR7Rh3U6+Dr8L26kTnLr6FvfvM7/XT51PaBcdG3G
fMLurTvw/46Aaa7/wGUl7v0H8jygLwBelot7kWVZcasYkLOVl9jq7lPFdMT4NKUnX/Wdutb2hSHb
bX+n+18Aab+kubIVHS8Lq///A2ZyIiVrdvXiC0lyjNJJoSkv7I9bjA5n45+iEnZTGd/5MbwloXYm
qfk99RM+W1tR2uXpNcGtoy9HgE5t/uJIkd5kFCLNF52C4w7Ad+YIlRY4cqb8YzqF5AhhMhhCCuQz
DXkJ1Mcqk2KM7Okv0xT/Yn0Tsb7HiWEjSV9OaB4FyUConlRwZwn78w1XQ7FPiywwXlD/f+ga4dHL
TQergy2Ax+o4fDMMOahoUtw8H2dQ9VhOp9h4gYEU7cuKWxnEkGD7WtPtr+/R5TP0PiVudzTZaaMg
IXM+VBMLSooVnvFSjul9nuW3Zud9ruvob6ob1FbGrch1efW9j0fsrs1djJkpdD6eUCVtKY3z1JpD
kxa/kv5NGZD8H9Jf1ye2xD3NW2LOCpnTu8rHcktovtDFVdfoLzCu7NG7MbJPSpsdckxFPdnmwFed
+iiF7vVhL7+nROWPDUjwACB/WZTztNiHG4NAZ2nUu9mCDHcNy4/xRTsJkAmvD3ZxwQCJBOVB4kuU
BkNv2e7u2yLNvTKVX8I43oVNcRrk02wJFszGYErnchJi4afW/bDGjXkuY6T/jEy3hFAMoNyyFZt5
1DWMfJBfsmbUQS2iVSqG4kYNdxmH8lwhsgsKD0ooklEXxzqu0bTLlb56LtX6ocP0LR+UG9Pzd5zN
P60i/2ik6LtFkQ6lK0Q9TOVhmip8Tb3jmHsbL6m86HTOP4YgnyCEFg694GUIpQ711IZArp4DfFvz
9tTKxW6myShYfIa1iBvjoVR/YWKVtadRl+2srGDQKgcx6216FwffQ1UOSBp/nqVuIe7nd/XjW8iP
Y5sDJ5xfQ4BTi3Ns+HnekKXkz1nWfA0QX89C6bXXv0ylR507vFF6j/7olujyxUU1AzOhR80GU8iP
LU8zmPbKixQpfW4zObI73dwpbeJKSb+x25baYXx7zpQFUIU2KNC35bfXCj1QSyTpnmXB6r7IvlId
i2hUftGgCY7jhDKrOcm643XVCA83rF6GAX9mVIWC26ntzLtoiqYTrQ3x0BMIv3KTe3scqYe9b1nV
c5dQQRnGaDiGehF9GqwsPmlCEdzlHj4ZDcyiZ0xR9UMlmPrJHDTFabGGusM5Y7BDIUtTu8/9LQTl
xU1CD4bzhccVfV9NfZeY+pAgDFVbDYnki67Qe/tQ+NMXorrzMaaQIix/B2urk3+xlvN40Cmop82w
uyXySOybbBiNXnRJQiLDxo7YD5zr99XKlPCAAKxOOERzZtlgGoBq5pIyym5cBl8B//8pZfnetOIT
Gp2Pcrj1BKwMByKUlhlIHKhmyxmNWlERXFeSCydCsjOzuG2im74Kb5X2BzZF1+d28bDRCIRvQfIA
EpU7YhH4SkpOg0CXa1fS+2qHHROhFoYTFrHW4fpIl0edzPf9tSamoUExL+SHjdH7SSTFhp49i7Vt
KnaOi69g1xR1DVttthdtZTjaErOtFhVypEIWL7ZRUfqvMxWxeHXYNVWKgtxjKx6a3ntoosqO0vnF
uT7Di604JytEjUTMGpfLsq4C+0MOJLxSnjFw1Ns2swsL9+u039qP722O81tzFsgX3wvk1DSWG7K1
fNYTay/UjinMipKtZp/r4Esm/1HDyqEpswOWbXYZFgwoXcbRTq/y3fW5LhM0kJqwIHWKLdSQACEs
9k0u8BEU1DNfFDhuaID23aeU9tydVeC82hmCdGwmUdj1ebAVZV5GDwQowJro0nPHXIphWrCJMdg1
sxdFPxGi4wB26gp9n4lvJSquhBHpHxO1Rak8aoq/Me2L+GEuowO7JS+CQEKh6XwTd4VVe5Uh+C9D
KzzhPoXqqbnBJb7cRfMQ1Orxe5RoJC2/LCXPfNI8/yWyjupUv8XlKTSMDdTdZZg5TwRQEFsWpgL7
9XwiUwa2Plcj7zkZ80R3LCNQP2VqBuFK7bUWwTUeYJOsy7LuJ735HIn5879uILC3pLlccTyMFwIN
lSX1DUlw8DKmf+LsjbXUunpXjacwfhx1c6M2Zi2TbiSkqArOhh4oG8L/XMy3yanI9IU6PcdFKN1z
n6t7w8AdOohG/LYxhX0E5CIeS8wQ/vpBJYQnTHKzFBFIPf8mkC0e8GpVH5D0C3/1k1FgfzOIk3WI
E6M/CFk9HSudtsbRGvSQ6oGhVofJM0DVtVJ3DIMp2QHIUxwNE09o8O3kSHBf7V6NAPy3Yf/AlTJi
YFjmXxRdqOM7SmyxsW8acIP2oFBtLoqqOwzgHx41rJyPNI+w/9WjfFf7wI3sCreBH3kpqL9Lq4Lx
gyj/V+ZBxurTr07kV2PM9xV1hSaZJmeKkm62Y1DiBz3zUyfEEvyl9Kr2rQ9qwr8gaF5kqQx3WjpK
p15s6/0o8wAOlVH/NuIouBWksPiSxG1/4LEYHGzsqxfWE3E8Cakpwaet5WdpbqNqGu712oxu0lLW
74WsNyJbl1t519VK8FqMTf6SWiKwNF8RhMNoWM2JHqbkFH3QhAQNivUZPrLmTmoUwFIIkMDUou5A
AJLiip3GGwfj4tl4fw/JTHRi5lkC+/xc+H1dI0mq1W7OhxcxKyf/wh4QuT0n84bZLBCXxOsn4TJd
mMckQqSayrG/4D5WpWEJaWjW7tyIeyvldLwTpsTcabVHfSeWqx1/3QSeQNFod/viXsGN1bHUsnLE
VpcftUn09mlR9Ft5zGpw8OGHzbfhhyfbNLEvn3qCAzqAwrNQV7dtr78NSr8XhXQ/FuK+zgPWHZIe
Wet9OU2KrfH7TD3ZG54ROXLV3bdWtHGYLy+v9w9G2xQQFdnNEumXC5OvGVXRuH3YSWQvOBqIE2+6
2N7PTtOdMmQPpu7XdtK+CsPX68t1GZ7Nq/XfweeP9uGjWEnfykOQNK4u8sQH3p0qlDtMJz2jwPnd
2yAkXTw4i6ku7q0pFpsk79LGVSysQHHANMvj9flcvuRAKqDygciBZc3Tdj4fNUHYrM6r+pl7x9Fy
1+i+etVPOGw4cVavQvbl+nAXn49nhzo1ZS1SZCB2izAwlaqwzaugf65C46ekdDZ1jkdPUL76SYm1
mrKRgl1+PyLpudBA2xXPrWU5JdTqIExRM3IbSfzm40/im83u+owuTwkYXrDyiMcw0AWUGOugWbGa
DIRCxz3csS+FhrCKgg6e48Ovvj7Y5f0EsxDBZFrWdHr4kuerFVr5aORxRXpVlViCC80+l5sfKNS+
5VZ7VP3qfozMExJ8/wgRQzqGZH8uyUKJQLDhInwHZiVNgj66Zqz3dpNr962smrZSaL+vz/Ai/pl3
PKJQ1EKojl9wLyZfDHQFa4s5oZM0l4QurTZij6U/OJOZC8tzg4HizLx4519RLWLRGtWscdUm/uJ7
D6IVP2TdBHm1/G1hM0hqYOrpoRkKp8rHaP63U1srj5BUrV090vGofnpCcjMVmWYrvOHw0H8ksf/Y
DPlL1OFbGPxoQu9e0brb0ONugNuspb6ToTQp1ubD6CuPmWwcwgqdFAM54Y0tKV/uyRnubRGaIzl+
6dmnx6WZafpQu+Jt1KVvXiBRTwk7qj3B8K0ow290jTq7rYIG73DtMAXGz3SyUqfzvCfDAhYQBcZ3
OhV/1UnIdz2ufDuerj2+QkclDSO7jfJDnnTPZak9BOHwYIxNYF/fB5eFK0jTwGPJt+E0Q6Fe3BSe
qTRlXZqN69f+V6Mp/2jZTRf81V61MNsLFWiNUYr2A2bts2Py3OdDB/UUYpOYmHiT0f6b6b4Aawf8
qL0k+C3VyDNf/5GX1wuaXvT4CGAJLqlinW+kPjTGOh6V2h0rX9x5oYlkFKLv/zrIf2yhASHwJS40
I5JCR4ohmAo3KVsNA60pe640CDnXR7m4mGVGsej6zDVgQCOLmyVTEkUqqUS5oCPLXc8C97l3Z+H3
OA3p/eazc3nMz4dbPKPgJ41Jbye8MRr9e1Oat/Vg7DZHuVwftIloZM31Gzof74CUD481aKa85xhU
7kTs75SJkDvYQl//cGsz+TDGe7/vwxgVQp3RTBFzJwlOkV5P2temGsVvQ1pspZ+Xt//ZdJYAB0Rx
06xQqspN4uxH36R/MKupn1RxQOEnbZ1c8ntHVYJjJ2w8o+tzBCYlgVyjgbnY5+Iw8oHxWXVbEduU
Wgct4kslGUsYGBvnfn2O/x1KPj9SRpsKtd6JzNGqhbuob07hqB69CLNqfRh/BKZxL+X5N30czdvr
C7l2AuZCInVLKtEX6E0/nOV1WqNy4W6YO8HH3ES3Ru9uyJLuXm711OZl2iKHXYRfHLsPg2oLkmYu
S53mFWblavNIoXrIu9ZzCrGWd3Ld6zt81kaYf9aP63Nd/cqUGBArA0dKqfH8K5eRjDxBHtduN/o3
o6jPSU48G8fIN4EkEJT9DCzteH3Mle+L5CnJN3cMNccl6rGcLEobeVG4iD1RaIxN7ZfvkQRntYPo
aaKpW9J+K5NEogVEO6o+c8V//uMfTqYwCyTKlVi4rf5FmyJ1Tt/k+g+vO/HRif8RJlsadCsHhWeL
QcFwgfNcAp7KQsEbJJJz1/LCxjYaK7ejMbzx9XKL7rT2NWfE9Qx04oMuS1FNS6NyMAnYs6n8RpEw
sSczejALLQMnK/ya9GEjT72MKZCZJHCCDk6UewEbi7W+j6W6BlXdNLvYKI9Cquw6MnTbkPBQur5X
VpZOId7EfhmwCWW+efYfls4CDkqAFuauoEZolOIYKUXln1pOjnnP3sH03IzqfWcEGznvyiR5/lCA
IhWiALesiw2zkBr8896dAZOBRaQX5zdipx/0wdoI0laHInCgDEbicFFLtLqU60bqexf6g2nrWfcw
Df3J75rvo1FvJK0rn3Mm/7EfeQMB6i8+Z9mEbYnoRe/GAz7lkxv2L4SnemPafj07KZ06pJb/eQUp
D8+oLZq8RHGLeCJPVRgrGkNSkk2t39TE06zd02ecEsFus6/w8DdGXDkRZyPOwcCHPRMogRcHMSOq
UvNsRV1jJ7py248d9vH+p0lL5P9lQAl0GsnK3NFeXKJCmtdZ0htslly8k8e2xAiLerdgCEdNbTAx
msKN4vDKa0FriJ4im5TK7TILI9zk2hHHFqO07NQm5V/JQstdwLvGLurwvjbbo6+Nz9dXciWIIlki
I0MvnBVdnok0IiMMWrlzm87EfX346YfVlsniyr05X5jzbQZqiEvmfO3UIUGp05c6Nwfyg5TdqQry
33GV/r0+lZUtgh4aTef3hJ165PkwTKRrAzwS3Dwe77q4bPaxEqg2JrWqXQRIiXdZviFttjIz+G/z
P4Df45uwmFnZ61FUqp7immb3MuRlin0UWZ8oRRvLtLI3wLDNDyv+aJfg6riqUw2oD1VaE1ez0LtR
60+p/2MavHte9XDT8XttPFB6Mm8PUAr+2/m37A3F6/FWU10v5e9d5vhj/hpSs721hLJ8akGbIy5O
RHx9BS9vMpUBiUPBVoDFWbZHah4mVad87/aa0B8tOXnL0zjfJ1FCRFo/RIJwM2RBbGeDtjHy5X1N
25KmGyVasr0LrcreQONbFnvJ7Qb1UyVXpY3g7NN8h4p59s/xNu27uYuo8M9ZPP3827a0JiDATIo7
ZG5MXMTVtien2Li/1mY042/AUc0eGMv4yBcCubbaQnOzvL1tmvTBbM37WEoOuan+82NHxwzLe4JN
mtsXfWZTD2tTqgbVlUr1MLXp50Ixd2Zl7sSk3bgjLw/cvC8oHGkIDmg8e+ffTuvrKDD7iHa9qquO
kOJTWpqC045bJN7LA8BA4JhAQhMrEIOdD1SD41YUL5XdsZFuklKBFd2+pbrvNEZ6W0zBJ9nfcvS4
gEbOxGg0JEAl8qKSqiwSsaDLs9EKE9kt0la6GWQp/RzJVbBPzM44eR24TTs1BWs3mt2EhIEa3Yt+
QjMmDOWNFdXmoc660MBa6JGYIHfYQLCmzqefp40ioWgxIqdh7SLpbd6qmW8LNWpOhneUKVhXCdK8
KPJamSNRu+YaKnGBUM0fmv5WhqIjx7gzRKLd6NIuQq4e1NlkCDYBegCpkisF0BF/kVA89H3iFNQi
uuiTFz/w/81/+2D6yZ8ayzf8dRX5S3worcfMqOwOe6ZwlJyk72CO+XupeZv/Yr24VYWtqGOlGwEd
DowPPXeQyrSFz7+D0U9mMEW+jEFW6ugEGX38W6GDJTaozf+ep6XDieSHX78IV3YffYgZCICGBXHd
YpsXgxb2QTmKrjJU+Ggkjon+qhb19gzYKozY4dNcH3HlYIGO48Kf/epRhFosONwdsQKjJboDojjz
kglh/MZ97FwfZjGxmRyHMcAMQqQ9AJNh8T3p3gyyZyKlJQXsKIP4ZuyHVwsJ0LxK/8hK/1bX1pZk
9uWgHGC4cDMrC3T2ErsRd3pvNMnou8gwfTUDc7JpR9/GxvS5h8o2ZSOIDuPm+kQX35OJno85/6YP
8WpeQBLLlAbxj2TIoD+F8k2TToHjAa3aXx9qEcL9ZyiiKlALlBsoDJ8PFWcxpvc5qlPtUOJ0ElbZ
Y9RY7caVsDqKimoCdLo5gVqM0vflqJdS5bvS1KUHqRFoVUZqvzGXRQTwn7lQ2qasR+2eQPh8LrN9
hF4IGQL6ja7ZgzmemtA/yFO/T2X/l58If0vfO2IZ517/hmvLBVyQ6gVjz4jt83GFJjdxCgi8p6AG
19O0lXJD4Qa7YjEz/+2kvU8Rycq52UJb6cLcwc+MJkvK3HsaaUPsza78SoXUvEP8tTr9+6SAG0N6
NfB+I3Y8n1QqWRWCRZ33BHmTAlvBVV7V8Ze+DLa0iNc2BxSL9zY3LjTLCL8JBNz08kJ4gvVoHgxB
Fm6mbPPLLQL89y8H7NCaNVB5IJfzkaYk7oBsIBtpapCB5GORFCcDaRg7GJSjHFVb/rBru4I1MsHW
k1df2CkZRqANuYbEdyuRQs8jSl7g2UiZ/L6+UotgbZ4ZWSaYJ4xuZqebxX0PmkbLCPBDN8CEcGcU
6UM2cl9UxqGWXq8PtTInnjQJMvSM0b6QIwsHxcz1sAxdhbpLJzW3KOg812r973uPYUAeEqwx2DJQ
o2hAbu63oZsHU2zXg2rZxRg860a60UBZudzBCsxeYdB8VRbqfJOHCFs3SBJkrmC2T2U4fcuEdBcm
HqCTUBMRoho/T21tbNyGK/cUo85AMca8FOEyQzEIYFhmLn8Cj3Fwkk1Ut6Qi7R3ZDGMbYSDH0qm+
bhphrByCGRvBO4oqEDnLYqu0PFVd3aSZ6wmNtgOwUDmdabRHL02UXaXl4k7twq16zxKXN29QLBnm
1xNQIOHB4t1OyiqJNLXiKyeKE/vAyP2mfoKauw/Jd2WvvYFz+iBB/LX06Jjk+Y8k8Ta++TI+/v8f
AUORkJwW7zLBTwUD69rBSN0sbo17BfF7W1Wz5JQXiXiMiry4r9VkPBHRivvBEw17QCzDgaqyJSG4
uvoQX2eGA6ZAyzy185S4A6cZu2HgdB2RrQ1aEIByBEBZtqHWXz+yS0zo+8TBHsxyYnR+oZad73Gz
HAwlTBpEthoUBOvorm0rnNDFl1FmSMD+h1iQ9xUsarRKHiia7/XYuwVztRHUrO098oK5aDtnfMuz
RveTxjcNdlfKx6+m0qUUpizwaWbyWMY+zm3J8frMV+5FYOb/HXB+dz5EUaJY+SmKJ7Gb5H5gp7X8
qRZxIs6bQ50qGx2itYvko8L24iPP/r4xFfDYHa3q1E/9d1msd1FTPqqD8iKnlRvX1ZbB59pG+qBa
uGwQeYUfa2bmRW6dp49pLBBwVOqvohN+x2V3X7fiJ3RGHo1NDY7V7wqMf37YQHIsLxGtVHtEeSPU
xPvhk+j7b1rW3Y2FdBeAwtvYvatjwZaYPQkhRi6vjtKPok5v+a6CUQV21QaPjQDrczDqI6jJ0/UN
M2+ID3nrf04KDZFZmYr+wrLqMeDjDuqwjd1MjZXPXdxX94lZiW/XR1lbNiSkRap+KM2iqHm+LXW5
78UhZ0plXQQAtMevRZXfe5PiZFWBEHF8l0rTUa1AgV4feJmPvs/v48jzx/5wIBKZzqyRZcwvH1Wg
3/JdV8P10ScNYQW8FeAXYuf8S5py8kUpP1wffnXec/vEgpE8m2mcj443jyeKjRy7ee9rAQwiudkp
k9w44aiPJwt0Y+NI7fiFS0L7akZFvVFuXVtdHGXIxsnlUD2Zf9+H2dOXU9PWFLh30ZM8dR2qJaOl
1hvvzNqGRWwdavL83iHXcj5KWSvKGJp+6gZ1dpcWChID5dHotLtmWzCLv9Vyu1LwofDItwLKtnhW
Q1ylgiSsUjdMRDwdEhXmbzA7oBcbUdLqnKhj4CzOA0ICdz6nZEzbMNSi1O3rvH025Tw88ID1X6j/
CLuAourGRl15KTiCs6cLCM7LerXlG1mjjWbptp5R3QowEI/sXNVBINSzlSa2bgzJ8zaep9V3kr6J
JSNgQOHu/Y9/2B8+bNs4DrPUVSNMGLTsYWhLBzbg3kzCHbVPDsxIzxYPpfc3c0puJ6P5FCrR/vo5
WdunoB+RUJgT8gvhmULHaCYtpsQV6/GtkYJP6eRvzHVtQSlMEQCCqKP/vTiKY922pSINiVvIVN0M
EakfARunKKpec1nfAKpuDTb/8Q/ftbOmqgo9aHRREb5mebnDtiextcY6isFWN3PtGSZdJet6r40v
U0kD+ocYVnHixnJpnvranPYyFqdQxYX8p6GGhRNBTPsZUZ48XV+1+ZMtDiPJHm8Hd5tBerQ491mf
emYAc8LV++Y+73F1CLX7LBrerg+zIpQDTJY4Gud3wCioLZx/TXJVy5chILh9QlVP7kuUWgcz+6SB
n3CEWvEfhjCsbiIdhdG4FuXDVIfSoRWa0C5xod+F/hjtukSUHcEn3NS9EGqgGox2FVfTRlC0spMx
kqFXPkuQgrFdbLMqErSm7acM/Gsf22ZcPIZmuAHLX7krqDxCFpkJccA3F99DNHolsYIgd1uj3MvK
+Owp0nOra/jgiNETJu+HjQVYH5CmFtDoWaV9kTIWaVdpiMHnLtgL8U6JItFRPb3ZWXE0HgMdL0Gv
6r8gVCbta0GbnDgf8n2b0KJp63qyeeEMJy5GLLjUcbQVC1HCxAiijWdo7VfiLcb7o1AluqAzN8og
x9bQ5m6UNJmDUF/mdGUDztTIIPlKZfY8EAJtvBNrZ+DDoNYCsTRWeZuEUclaZNBgBGUC5yLHN341
7K8vwursaJhK4HQltNIWi54rkeCNnpK7U1JxT09YOsXIjdh+0qkHNDHr76IapltNsdXpcbKJeEEr
Qfc8P3pNVY5RiTmAK4+B+BpHRvsMJ6q4E8wg3Sjhr52cGZ4kzRKpAMgXLy6YvVo0Coay+v6PGvT7
utq6Kle+IakwvEugo6i2LHv3VZYIcV+aqevJ9Z66+SlS/4aR+QciKS4n19drLfKklmMgx0Dd6P84
u9LmRnGt/YtUhdj5CtjYcRzH2TqdL6r0BmKVAInl19+H/vJ2iCuueevOna6Z6Y5ASEdH5zwLTFSW
h/nnDLCzhnZQa6nPMGd/KAqVgDf+Vgc0sYLvk7IOqFfEMCy+ya3qyn5dTpdVXAYuFkIayFvgvrsG
m5SZ4dW6JfJc1lm96YI+e5WikZFUnbVtXa+7ctpdmlZ03yBThpYvynKrN/WzMYXIZd6eff3stu2R
Zb+daY6gJ+RP8vfX03phQfo+mPv4goBHfLpRE6+zSOrhcjl4oANjVlmXRaS4Zvdx4VAFDhE/Hx1G
LJl1N9NEsb1oYOJ39u3XEva+DpmjVN6ZKb9p3J1Nrqz9C18MORimDqURKBitk5PckbnRMiXOKTp7
gQfJVI6iMIugl5l8PX+XXgyNgkWIAX6FwHd+XJVk6qGAl48Z1kb7bM7wDUp1/Q29rAcGaCWYpDdZ
pcSV5PbioLjOLpoLKMqswRE2DNe1LM3sDLFl5zQHdRjMzR2KVjo201LcGZ1dbGct6yvTemGxLDxH
KP9DBh17cBW9JCjq4HSP/GxYrVjInBy+gmRMzMy5lgtdiF4AtmD1g4qMSs86UE6jB0XhxSyC5Y0B
KoPM76ElF1wJKpfWCWgg6LtAHRxshtUL+bCDnsqgzs55D5NSh4SYbdBuAf6tvPLb1yvl4hs5KPCg
HwLaxDrrAvZZznDayM5tpvkWegX2Wdvp+PT1KJfC5OJDSpcMcsklV2E/mCnj2Yi1kTtjOoaCkUCE
DYoqUFfdVPBlB/tZxPBkEHdBDVn5gLfqCmb90qw6IIiAu4BNjyvCxz3R6jGrezotFX7+AJeD73k2
36Wue+vm5u7r1700qZhOiF4uThCfLjojrQWcpwJU+RXc5hkfoOgsrkLxLr4QErWlKYh5XQdkuHb7
UjHNz0L5RjQxJzLSrEHZNX8VlF95pYuDLTcrqMXgf+uOv+iVMhhm7qzhGR4yK6gPYxOEldl3+yKH
+drXM3htuCXW/HOsjuUwtKKx+Fmq9Ll1+5vMr/ZZGXxLfff166EufiwIWmNtoBeILvzHoaTTsiY3
bY5CnHsycGRLYBivhMZLIQo/GqkVumWf+yIpzFwH2ugc5jrmCSX4Qw+tS4NeFwpYEtFVUoDsCh1H
RClcotZJAfrTrZAK3lXCL27ZmCW5PW6tVt1zAqyMn97Jlpz8AgJq2eT8+XoiLzUi/sKqsM2BPP8E
z6Y21RrC2enZKYb0wAREfgncuxIpJDtmplAb5CZ+OOG/hkE/1olJdH8ofWO8Mt1LNFnPwpKSwagC
xaPPGjQGd6qg5xlQG92u6ZtNP5cvUK+vQs8aechFeprL4UkQ+z/f2dDXW0AcgOshUVrHGG33miiB
ArIFDwfmChq6lD2aatiMJH1qSXCt8rnsg49v+nHAZXH/s0/KsZwHwDuLs5oH9qTLOQDbXYOEbpmS
xMLIzLCVrfnQqmC+ckp93jfL0JAWgKcYrmHrTN4nLmOwaC3OYznuUjFsUiO98h0/bxvgYgH1gVYL
QPi4bn98u8w0Ucap0edAw0puOsadaDIJFG9sOsRfL97PAWeB4OKrwToekjfrKoeU7UAGgZaDPRCQ
c1Ewi6oaUrFiMtmmdBg7fz3ehdYhBkTDCIJMaFp+SiVKr0g7TVGS71APDHEr+2NAEiCSJL0BFj4h
QuypLQFqlebWHMUuHflz3l8DeF6aYRv4BGQ1SEo/nSGuhPUOKVG6noPixnfKO8jYPRm+2n79theH
WVi0ALIuzdlVPtrPHXqho1ecTVKmod8tjSrxhsLCy5VxzAv7AXkGENuwg4U40mqgSgG07TdtefZa
5p/gbl2DkF/gY44Ifj/x9fOoKCBuPFgO3w/oC794LXoTKOq7oa+Q/mtQcV/drrE2LNV+GVZDx7at
6XEZ5mVh7A1L9nGj5z4uG0+loTS43NieLMGW8PrfmR6swyjaKhpxzT14gw1eNJQOm59dN4Ad05RB
lejUQKdYyQpXp8HhEcHZHUJ8WT26EEeL7BIQQT2MVhlOEBOGUKaUN0Xtgrw6GVDWaIsRJQ+PRykc
LUMK14NEOinERHoCYfGq8xJ0aPqbnrvXHB8vfEZA1IBbQFEKta91EVJC8jzvAQ47Q/GmT2oI8ofQ
j/e3A63kf9+PWJTopthwb/I/kb59AVaPTV20x7j7rQSf2JUBZksnuFD/5xQYDStgdHF2LRbl69zU
qapqNis0AWDm90uikVrCQ/jKuvy8LP8dYl0/0kgt9EyL6mzBcYtSWYQzbLcyq338/4yDiiSwzdjW
634GL6ehpFNVnV1u3CnDi8bphFV6ZcIuxEokMsB3YJdBLnzd509LG0yPlgvcFMTRcW6N7EeJRnsJ
sZCvX+fzOY6LOcZYLkIgd68b68yk4Fg7QJpPRRca7LYCzhXql9GQFrCJgaDMSCACIq+MeuFMRTkA
dDZchzw0K1anDs1cUqdeXp9N87upxAl+RLLuTyPKcG6n+lAUzubr93QvhK0FHrYUBhaY/3oJToQN
jQn25RnCetQIAwMm05o2d/Aqh9zNWPbSOZq8IL9a7vSvQUPk25zp/gnqBHkfcj41CeDfcL4ukd54
PkJfMM5DXNZ9vbEh6QrpYl+DRgaobJ2r+VR2cPKCEVqWGtDXRBc/NF25I4QlI/ULmDLJvt5OE4eW
ltFQ6Ip3EBvZZlwTBhlpZsdCAw+bV+IVCgDNtCkyu4rnUtIdkQ0A0WMOLF88OOj2hDCvSPPIM6os
zjKbwzIG7ESd5daZidHzARjOhriiytlJBZXquk7JwUX18cECD+6eo9184lXmwX7BxQV1aobYYlMA
dM/knmF2r/+kCtFnmFJy5Q5yYfUhBEFI0kBMWQicH7OPxpPAz8Oe/Wzzbgg7G/HYS6e4tfzt3Ezf
J8/ZM9u/HWV1pdJ2IcziUoeSBsDAOCzXuYhJGha0Pg4xbrAJDTrGYmXh2+AO0V1ZeRcu5kg//hlr
WZn/JJCW8PzU7GSJL7LUm4ND4zQ30jfqsDPoD0LZCw3KfRXw23xurlTVL1wYFqgAeq8gHy7/X53W
ptvnuarR520zOm/RV1JBOOPakKJ7MMiwNXQTKa9ioRr0uBk7ozla49Bvs5YBPff1HvzLXPs3lUbB
GDAMVMxwFuBGvdaodtxKUlDp7Ls6rY/9AlSzOxzASMeKRyfVIR5rA+p5XPbpTQewWahGrAqXZrFN
y53RF1dOQHudYC/KgVCCBrgYPXDgKVazM7i8JpiB9lhVw21diJtm1n86p9vUTb4D+WFj1/aTPfQi
KlOdhqkwacSLCtZABhAsRQuhesaaeLLTxMvZqw2y4Hsu/BdFikd0cX7BcutIA5ZU0gCXqLKA1kKh
ojcFjT2CiDL6loyZluegNfhWOMV74XjxyJ03zscIqXkadmTcNIJFLe+A/GfWHEJ04jnPPR11gr7n
pXdNk+XypIDziNsdqmPrr9QDtTa6VT8ebfUDIqMzv9aivzCAD74TTgBcn2FNu+rAaDOzmopX+jhz
3W5SaXkbqe3/joPHBdn0jKUgAJDmGmnUcqOcU7R4znD/Mg9k4iCDq0Ada3ilXltHn3MPUJdxqEDk
gmIVrZZRN6Ce1o2sOdukF8mi2LhLOzldy7w/j+LgVRbbB6RS6BR/jCOE8QAA2iEHsgHEBaM9+cS8
N6pr2v/rr7N4XAJzCagnfH3w91UdEQjDQcsc4SrvkaR1hWWFZn2t+HRpEMhnojEANRbgtlfvMk9o
bI4ElyJtZX/SDp4wINZcuRFdPFyAAoFUE5Bunyzh5Nx1fkawUSvR/ELr8RV50AasmqSxxrhp/VdL
i+9OikbqlTC3frkF4Axd10UbEBIBnxQ767kJdOpn7GRqa29XcMxCgXlSPOqB1G3mIgGlCD322PXf
a0wxrXZ5f1pkEr5+jrXNBXrM0IEHWNWG6TT4fusFo3tGG5zwwam03BD8pkKdvWBGemIvY7ai3kB1
ziz8jTcOt6rLdq0rFi1wAm+76ht+N55TsZ9gWgMTzott8Pffz7p+xn8Qjdpx+nDlkdfFtb+PjHwX
Amxou31KRzlP51QRIzhNuM6NezzmpOfIbgA6LbZdPtz5lReVoEHhMVUrt/hlKP1k+UW9eOVPLXfD
BG9f+wr+66/kzoeja5lLfFTkCkha8XwfN59Gx3uCwhiDOwVDuwyCRXkaIzHHgDm+3OgHmCQKCwUj
0r2BFCt46xfAUfoyo5jbIaMuW9CP620+sC2XT9CLqYMuyjTcsKAHiH8ssAaKbQqkZ+P+EoRsdHNN
6GXZVZ9eAsoAy7EHjNAafmCLse/7mrITddMDnwMatTDT3GMzpjG0Aq2QsisdgfUe/Ps9/xlx2Sr/
5D5gm1tSugM7uRCyC6d03ppZC5A8CVndncrSS4p5fIeo4/7rhXRxXHhyL7qHCDHrgx3+6gOI15qd
xj47uGS+LaQzhKrPYl3LJ0dPOxAKT7Wbl1c23fritrzwgopC4Qk1WoSdjy9MdZmljahRAXaAAPM5
QPJu6oq4FX6ZQJh0upJdrvWs/m7yBcQCGWR0KD5hesrJ93A5GcipoqxIfKueYrz5b+aIF2EHkEMu
5/4netzspme12sF+C+UO3FdFX7tAb6bWtrMb99Huy+FH5ym9aVOltzyj7l1ZwcrZqf12958/Dk5k
9PYWwX4A6pfk/J9FMVoNzRpDkRPSj3PNyFFSP+TwpYKQfPNGlfuMa02cu9dcUC8sCtDwoDOCTiY8
K9Ynm0AJR1Twvz3x1gvubb9yNg6z88REL/xW4I4SSznXcHbmQ4ksq83ir997Lcm5fCuc3zDow0Ng
eazbt9CNplBLy8jJZvLNVPMPPcrbcWL7ZTNoxDF0lH+VDVRMEdqy2duoPt9UnY7zLLsS0C6cUUsq
AVVpZGDoYK/W6ej6XWcMBjvZQ/4d3N5bkllXzt9LSxPFSFQjcdDDp2p9y8+HcRpAJGGnInOHTcNN
GveTPyziQzKBZryIwTyDfy/6NpFLCrpldY5SXU2Dn36VpTsoUsMRCOK70HuF0Edr6jKCTGa+M0em
wgbyRRszna+RGi/s4L+H5iIIsMgBrFZn10OsYbZ8hh1MwqGFDDZQWjgMM7u8AnG7EI4BBEK51vy7
ede6W4pDJz/oZnwDx0ogR7slU/EHYjS7wCdbotSVUPHpLvh3+S0IQ6AWkBatSyBj2bJqnPA9DNHG
Y+XFbsreUbH7VvcNdIVBZAvyzVzrR6fxbyR4o18v/2XiVqcPUn7EKpSzFkXL1RFqFC3EA/0AaRGo
I4U9vI0EpRRUw6+su0vTihdc/oLq3CeAal4pk6aFSu+10+/N3v8GL9NjS/onotzf/WBcmdaLw6G0
CVkAgIQ+lVEtv2+NHLfD+6YOHkWtcdFz7/3K32sS/LZMcaVy8fcysZ5GHDBgIQJ2gjL8EuX+iZ5K
ziZtzSm9Zy56nE3jbJu6TysoS0NoxBtaA1JbdAo9VuZxOY7lroO9+lJbSQ+Zrt0bVLMV7rsAuwEd
V76nEupuOWiUJ2mLeidqt34pekjMdMNs7isYJgN8NNgQKRvKTT/xIWb+jOoS4XRjlL4TOenoAjc+
+nFp1QLS5VZ7mDqXJMgsc+i1S/MGkmBmMlVFdWiUV0bZkCInzeHOHNiz+okSEMCko22zjVEB5WjQ
0j/NvGr2NYL1W4qSwa1wlBcZkMq4wR283JY5giRZjJOV3wVhavdT0nYuuPjIajbo01kRsxQsKPvZ
TAZhyydwX6dvjZdPB0Vg7VxRVFOtjk6xVUsS2oUDr7egEPtqtBl0SBF4+CgI5LVNtRG2BqKnrOot
pi7fBqXV/fp6a/ztWq4+KmTgcGvAjRU2Ueug41mloj60505Kk6U0mGQy6EOtoIWMMgkhzYZX8+PQ
O3vbGE6w40NCUT+Ogv/++kHWhVmEiA/PsQTHfxaXzCQTpMdiRumP3fZtySOIhFgJN+BalpZ+E6F2
S4+V55GfX498Iexi5OX+vIheoiX5cWRV0qINssE/CYfJpNGBsRk07yOZEXx5Airs1+Nd2Lbg5SP0
Ljh5kDpWpcfC9Ge3FGZ3D1BuuOA/e+i21+autlWskTd9PdqF4xbfdSl1Q64E17FV7JMks4fCs8ip
azx65NIv9iUURK9kvRciLGIemuLwi/jrJvBxDlEGrDwhoBatoeUDVh406S3AyuPMNa5hhC8OBb/s
hY4Dysq6gNqiZ5zVaZfdd25607aQSc0zN1H6mqXAhZwNqPj/G8f8+EqBSjMsPcSLBjEC1yfgVXCn
MudvU28s92gL1bWvP9XFLQD6yN+7M3yUVwsDrGHlwykuOGW2vJ9VXQGB0+28lrxWrf0QFPIWEodX
xrw4mzDXRAgAufETOtgoK3cwvVbfl46Umx53l5ucVsONkZfdlVMYZXVM2b+xZjFtQjt8IZFCp/hT
i3FE/appZeccYbEM772RJgLmFlVPozSgD2YbnKmC2P/YmInFu+dCN79cOHGEDmt3mncbo8tjj/sE
GbobRK7Wr7mDHyRJq+LK0zeGN7UHF0WXsNUERkg5O7hj6oa8mI+lME6NPT4YU9Vv0hGxu7S7t8pE
4QEpnh+bdZPobOaxMlKQEyBNi6IwJ1HmiIMYkS6UaQEaPDofYGH8AQyZh6ac3gK0/uDja8HumBUw
YB3cKrEtskjFQ+9Z9F66kaMBQXVXbAxwqZhb4Xn1GV440HvJLBY6shtDP+292Mrp3WCq41KpBZjh
pvScHxYr6d6ezDTuAjvbev4oQH5Nnzxd/CKl8SPQ9oPlzzcTG4FFw7XCa5/TQGf7vtOo005FFXmD
4jEecTvMzaktureatwLZT/HUGRDLS418DlXZ5xEQiV6czkHS8QYGny7EF809M1XkOxNor3jq1hxI
yPM5QdsJDhEk2I92eTBc8p77ULDq65+eZDsu4b1B9DusONAhsvyj4c8s6usmygL07Utx70vvTpP5
FVcWHg5V8eix8V72XgLro53PrUOT2dB3RrECKoKOXz40oCQEdX1rOGWiMGTqpzICGjHxjXyDi+LW
9f0nbVl7a+Ao6E8/A+bA2tjfowAfWUXwnJNZbwDe5YmfFnOoLXNbNGIHc1wo648JULqbSrtPonT7
sIYsTGzk+d5n4rYnxffB60SIBaZilkORTsLOLhKqn8OGT2PiDAR9nJzCHico4spujqpGeZ6z9spe
/Uv2Xu0fyBegqraQPXGXXAWIsrfrwM1QSbbZuBf0d5oXYTCQqHXfreYNYIewSYMIuX2y9OwdO92q
EbbcyB78fKkAqaA9T5DWqz2ybXUW2XCvGsssanhSQGJasvoeuOKoBi7BKkgEKEc0DImr6PKLUbc7
TvjWqeufELra6NQKB+fdgP1GDc0k0N8tFDpqEEK/jorrOIygsUhEAMaKyxH0tlZZJza4wVMvGI6D
s/UVECa9ces1bjShgqJJl7hz8B1smiujfuqd/R0Wt3UTopULW2N1btosSGs5FsOxVKbY0tSp9pNK
66iSjIHq6uUJrWu2qWk5HkYoVr36srvGPV0fCHgGH1EUbw9tfOh3rjKTLC/qCZc4emzLAHzpqc2O
mWPxl6aHD4WeW+eW+ENzo9K5fvl60tc50TIyQABYZgDTOp+U1Fq3LRvOl05MmWDhwKc2q+Lsmif5
OhNajbKmgnulTMeh7Iaj8howw7pzrbpHm6nb0vITNxhev36p9Vm3fFLkJxDMMFF2+kRhFm2AqFSS
6UhUqHVYDOHVN1pnW8sQaC8tqiY46j6hJI2ytlEYyPjj0sJIrLZXJw2p5yuBwL1wkPpoYeDUBohm
0QL+mJuwmarBA2DnaFZF8IDeHDkATQF+a1cSmIW3VkQHgIYAb4NeQWCOKmlKld4N4GXcUBAaY8Vx
b2EBsRVEzBy2H0TaQ2asNdtd54IKHFVaWA/ToH60vt8/ejUReTT6tDhAfpE8kVqMsdXrEeWSib1a
gCL8KPOhiliNgSDK75Gnuc5B42elukPrNdgUThvEmbDJlvc4YGmb+Teup+2IwRnwB7EBp0ztobyZ
HDXF3ojjKq2ID2R8TWcQBjvkBzrQp9HK5LMDzNkNntM+WcTTMRSKKwis1f2W9T0MKgNf76DyYsPN
ZFFrmktI2NmDlE9fL6dLu/Pfj7DanbyrZwjXseFIu+mt6vNbm/ckQk+xjNyx/d1lBQwpS/8KCvXC
Cvvw6Zc99c89CTdb6PO4vj6KYfilJvPJmYzxSvC7uC+RgGJhAXwOz4qPYzRu7Xm9T4YjMexNqbKD
7ZUPZD6C1nBXGfX71/N4IcADSY8SBuD0C7drNY8e0ZDKV5k++mOInImJ0OlDdJuxOekQ6msIoAtR
AEn9YmS60PBga/fx5YQwWk4tOd8bUsMKYhrpVjCj3w5tMe+/frML32rx5oIa0IJWBtHz41DSAR/a
JkIf2476jznhctcBT3/la12I1QBrode89P3g1LpaEcAW0SbtqYZOiKVPbQZJYgkTrF8lrc2bQAT5
76/f6lPJAEFu6etBYguoDhAUVq/l970Fo4+sP44+wEX+bIXMhha5M9z7xIgn5QELxGQID5732SQH
P4X4XGAcCPmPXpmw9gWmH1wdBFv0vj+djyZrF8KScu4rPzMOlZ36Tyan3jaX7nylav05H1jGgkEf
rDFcKMKt4Wo1baE+WVTuUYvspFNguPhcRjkMUyKz8YI4GFHqmZgONWSRQm7Ja9aynxYT1iqyH2Aj
UMAEN3n1mdWY59zxG/M4tsF0PwPGthUlyX9e+bjLtfZDjrkMszC0gZWGFt26HrQY8uRNz52jJtmw
4GL+DHOfaBi/mA3dDqbbhC4ddZxWw74IKhJDFU+GYhivYXY+vS86WcAbLFJuFOiddd+zCaBpMpYs
OwUTf0E95tz65pWP+slWBq+JqLO4BmDjgJi7mlOPgDcCzxvrceqFsdN9w38EtFNFyEwijdCiUKob
jc7ap3Iyt5Mc7ovZqWB/Y48nIiyXR4HZjQdLFd1t6wxFUs0MULhqSvt9Ky1+WwpSHLXL21OeStxS
eJ/tlqrGT8dT3Ipau6HnoupI8vVXBLBw/RmRuQK7v6Dd4RoKdPbH0IOyCO51kMu6o4w+lh3Z8zyA
3Tas+YBIHqAOYRh3gSngMeaGxIH0L7GbUAJJxFV3gMnUqV1kzc1abSeXnqjS5zSl947/x8q7naDm
O9SZ8xBlLLiVdxDaMzPkw1aU9d+yrIhBzktQb/o+49ge8/Zow/LYd/Udn9nDNL10GWBNzXQyB/Wc
Ze1P25s2rsZq82HSUphbAgCYssTD5FSPkAK/7eAHZwlnB5Ro5w73ueJ1PNXzYn3igEHUQJFU0rMz
5ds8Lc4QbDxo9qNn+Uazfrdo+XO8e+F2UZ3KW7dwzrnpxNWI56FAW5NfwcgT2mRT5Fu49RewMubs
pzLM2BbpxumtneejK5j1WQSNSdwVgavEdc+v+fKH3Rm0qTTy+mzfAjxZGcPOh+NF3r2YA987Fb0F
NP/bYNqvRs6XhD3kPoWBjwPdZXVgnOyq+oVRsiNte3CIs5mhb+1MWCGQSnR4GzL0aFx3Ma3+7rUg
PWddNEwvdLDjmuRZKHW1gR7Ct9pPE5dPW0xqOMI/VGKSCz2GwKH8NmCXHcz9jaroVjd8k9sAZBIR
5xN8JOQLCts71phRhsSsx5QZGqLTeENqi007B481lfHUngbL2vV0TCZvfrNtgOT6nH7r+98Qr9zj
opL0Zb11rF9CW0OIlyCjjHQ7favZ2yC7IpwqEtZZ99R68jC7MMfJh2j5KBzL0MDXJLTYpF2PykQb
B0GahwH6DBzGFikaknArfFMZnK3zAhK4c4Md2m6Zle2MFpBUadIH8N/P4L3epBU7pgtOwxk3dXXC
xEeKdbHZvAXS28698Ww2JUTLGu9PMc1+WNbfpeiA53BCWzTIPBzzbuyqewqv6jB17V/Z6MI8PH/0
cZmGoqQTTg29QUscGFpIWfg6crs2IeDHON2IArl+gm/FHlDG/QDkvy6d56x04chF7wN/fiC9FQmt
N74H8Gehnp3WPg2SvRZe+wphtxhaQ2GGpL1wvXAakcH2KNUABbiwl2nQ3/hcPlIG7LeZbfBJsmVY
GB1rBxRcZMF5D3GMRqDbMcUEIgNN3v2xxd8/kfvdNgUbMpXN1inJPihM9DAwEwaEOEKwIN5Um/Iw
qAMEQlQ6PBzhhFihYWV38Dm+g2pPHXtz8R3hNDKyfFcMt/PgJyif7+xpdEJPTlvAE37ZgHm0pn3y
JhyNjnHrjj2NS2aTDRQPtr7g8BGYcXE+jX6605Y8zX79xKh3m5PsTtBph14s1F0g7mGCgk5SYEU6
P6IIR1OJn9HB07Vzz8VQbSy7exKQtp0xGR3PTw3+oE/NkCFiqxaoJwlaBYpurpdGrKfhMluY1DgV
P1xQ5nzh3aoijQOYnmVYVtAfwybMbrjXbWTpoiBfvvDMOJfteGeqzEFDwnxddr1hEWj54AxUFOiq
N8ecIsc9DjlPYDTvJjbqiVHfjY9wZd/VxN1WvvvSa30HRMqzwq07NDERtvZnQHOEERut+d2tLCQT
06bJYJYDKlQWLLGN+LFSUJ0aQf7fB6JrwtTJFTw8VB+D3ZoUGTwaYIbzo6npdiRqR2EQoXIdLSJA
lVnE4AdEsxuEIFbdApLohW5psXgc8zsXXiBL+HNhpREXpeHDiF0YoWb0nvVz5MCFJexM532G9xK6
bah/9ajm2R0yHDsQv9ygk3HqNOLGmORr5hlAhyJOVV2+c5p8U6bygEQjJGW7hTLFHplKHfFK7HvR
7ru+AysHzk8hMOS3Vav3M05QVAr5jAAr36F5gP1dkN9pEbyDh/3ajc0PPjf3rTKepXBPvTntWNCI
sHYIyv/EToZ0gOk2dKunp7TKcL13Jr18cqSjg1McAmMmUUB682b0hmEOO1i5HjT0RRJTZNhxQJ12
wAEyN+xdbN4eoJcnI7ecGEr4OaIllj6CTi+20stUTFCB62z/MUXFPs6IP7/mtLWzaAImD4IxwMCj
MtX71Z+mkeWBmz1/sjnttgpyk6HRiTQaFiNSnL1Oj5afBhR1DnT+jHNNoQTviCRvmH8oUJ29xRBg
2FtOe+u00LjwaoPBH240xjShvSFf7FLmR4+QOZ6bIrsZUMh9dotu+NVIYVO4xhXFDe4cLPTNasRd
u17UAtCkhWgcHOdKZ1bvACiOO2Jb4JJqNR0y1quEOkOwl+NIQrfPiqdZm/0OzkojON1T8zzA7zIq
OhtlZU7+GCDOo0JFCYVPruGmqBS708OYGf5h4hbA/BAF2eU6nTazduw5hHWLOGQwMUN/tJHf8twU
D80mlwyClhom3347Vz9Rv+Gb0aNJgMU4cAfs9eKQU/sOhsMteHPTI9JX4KoaDhn2YNhOnbgbzeB+
qPMIW+xGSMjEUZgCQ/Einkw76Z3urgi63+jB1iEgdTmoOuYf4auXLmi8sDZNfwPS7g0EH3/MHBow
HW2+taP/p86HeDlzizpP0BXZu4tr2IiCcAnwCCBmEYp3MavtdxQSEx4Ej1Ao2o4sb0NimiMWvbZC
CcRjQIO92fabrC8fStH4G+LxH73VlqhSqO/2yD38XneEOPh8Ukr70NQMHjjP6nAu2jdqoeltNCc0
8fywsQb4FwJ6H6pgAmpP+ac+48k8zyQ0VP5SBO5NibNy0gOcHWFmkRl0X2XjYTDxyUwj8rIsva+1
uMfb7gYjw6N29+nMnilM7A4dCSxo3PEdTRsCkCB7apWv9rwvyw2FJlVMBWhhxVKArzdTLYAYQXVo
6AxyGxABrCm9BYbjnE3wF0ZwwZmwGVM7ygQS0OWcHys7qud2A54R5AHothKjgji+h6q1neQ93eVC
bsqJJN0AdIg1lbFArTmbhjgv8S5FfV8zC61ymeSqebbmCkWjcZOm2K6TSoD8+Rakpzb1spCjNE87
b1PaAt8LP3Gu2tfWcG8LzRKgdzfNVCHTcRIvABEQ/x7lgiV1qSa912kP1VeYS8I9vLA3lAXvtswA
HwGUl93OvAkr1cXca2AAwPQbd4EwxOdtfBamsttpv0lS/Ts1jcMEOqLgT0sy1uE0IqpOun5M9KJm
1adH3RbhcnI1M8ePGup7mP9uRG5FI/ETo0GuM/jtt9lzwsL8XYls11XqBtdUiF+hRFqq9g8bgoSW
+W+vps+Vpe/xfEteP0DnzhEeZGu/EfwO8DwiM63/HnMwHAkrMcSBddbo2CzZSK1+G2imFfA2qF0K
TQOcqRk4zRR1GMOQKNE1N8ILzlqzrUVekBL8j7Dz2q0bWdbwExFgDrdMK0lLWbJ8Q1iyxUx2M5NP
fz7OvpnxHIyBvaGxLYlhkd1Vf6qwkW2kW+arvrLfae2X2S73MHv3e1GUK9slme8QqZz0+ftoKtg0
1RZQoCDxosKA0h/AnmKDH0Ur4gujD4xaG0JHy+MsLSUJhMlFmjIwUvuraazI2XrmZjEXyJn9opa5
n/WvxYKWZILmsPOz13q3+4dQ9sNzV80X1+0/5Nq992lz7Bv9dm6fq4Hk1qb3Dt2wz2dzL15n0And
7GW+UIqPEheSbzir48tUlH5Hm8AObR4km3LvGf7Wj1HvGJE3W8dFjE/WZIXc68SrT5Y2HxZre9Kt
7k7xmrNhtPjjvcMCxUIbyRADYnz6BwSSERN0/L10tNQ27Kh165WhatPmPi1Kf9lWdrAx/bW0/RoU
m24A3zpIjMs7W4qDzvKdO2awzBnFRObPwwCbn3u+JbAWlEKPZrc+MMEhzBWLaVH2Nd0GEjK1wEqY
GEJJBIxyWMsfWmIfHIVHs7h1RRJmrhErifOodrtRLI2ymkXGnr7MaYtbJYkUY0Qxt1D3Ef9cpe9u
WxwUnhnw9ouqLde99UuponIqV4NaxS94imwDTUPyfdpmrG7sDXSZQzrcqWt3btQ1rsrMr+Rw3rvQ
XJkOi5RJmC53XltG+9IqeCVM1uGW5qPR0Scn+ZUU+WM16c+ttjxko2DW3rbcrbby8w/t8z+bZ49c
qR2toxJDlbJn4/2zee7L2UqtCQPnKmOt2ULT7e6JQiKnyHc2wRO4Jyz+aQzAb3DyftA9cB1JCKZ4
4JffDppkxLPhv+2eGiVXQqNVOr9c4nSuESorj7ZXWyzbxh/UIb9jeftRLTojzJCQTP+Wxg1KNiKp
Sf66VMse/cwaX1ZGLUEt2CeueVBo1FQz0OyTmEy/E2v43/f6Nzj2Xyewo5t/w7OLdlMnZlr3T520
yJuvxFNpl7ve6E+J0jvi8Tdg618H+g3rMRCoLCQ0dU91cW7L4rAVtJ0aHtNq9sV4qxZm1Lban+7v
b0zN/44Kgq4aKPf/bXWuO71BBq10T2VJozJalq+19ORZzUKi3qzy3IyTP/DXJWjbf9/Z//eC4UxB
n/+C8X+7YEeljrJcLjjzCCwbg3We7wdR3tTtTWsP14U/Wkv1h4/z/z0og2OYAUpO+L8GknljnhZV
+7+DFsgQSND83kxKoE8PTWZEZpJ/15r+D3LW3xBwbjJheiS1I4Fkzgrbxj+foabLG0dUcnvG2J59
rIbWnCx1nk8MF7IJWJLOn2ZV/naVLA+WoRscDvseoPvv6Nqcz7rRN0ZGOdZQ0LrDB26D4nFYNlqs
rO0wGqhVFZuSCmFEw/SHm7xfz98e5X2hIMMazxdDOVFB/a5n1WW+aHalTLfOmv1w1uI5VYdfQ9tN
qAGqK2Nf+j9QDL9dL1sMMtM9wXOPiOOT/e0GI6Q3vFbO5fNuRi7ZcKdhvZ/U89iPD6a6HGr9a3L/
wNb++5i4Nyhr9/+h1f4d/8Uwra1KNbhPqpMEavfptmQ+tyAwlkrFEAsJSIj54L/fmd+NolzpP4+6
w+N/W45KYTfqQPP2JFH7DKwHeMTrFnHqq8GAJie5SrCb7GtiHr0prNjqH7Vcf5bz8oeP+He+4V8n
YvzzRHDDz1mZdO4TeT53ekqVfjY6Ai/Mx32Qz9CcFa8Is/H9v6//36sxanm0kFjXUOdjk/jnUbc8
lYWV2Ct1zAJOUS9Dcp7cMv1Vksry/N/H+vdbi97S1ZGCUQnAY+8PwN9utamDrai9pz7pqaEeCa80
/cUr7Lix3ZLhT0ix/vt4BhkS/Mq/vTgsFDzJkAo6cWiYD34nN1SLuRkzAT9PXSdPm6NdSSq6lNUM
vFP6tdKVoaRPZFsQb/ZYvRlqcUxKefZ6gxbJKuIS09T+FyLhDFOY33I8zy3JqE3y02pRzHjeqRzS
g5qCPIltPinCOQyadqMI++LV7Vlb8lBpLRQ487nKdMb62UO0LNl7anh3+z9oixnwBvr1akVJsRxp
/a+elX+B2f8FX2V2FoteC7JEab6tbn4zJ/VpSNIo3WiEnR3yLoKG2rFRPuxRPOdLXgR9tUSE7+ax
3W23pnBD2RrPNcomf1iLBwM7RK29q/XnWlI0zowXLQRz51XVJ4cpzBxmfmVfSK9vWsVgxPB8dbAQ
Wvx0tnT+tniP9mgfPFEyPiiPk5Kb6NZRZhph73SBbnzvq+02M4ao2NRzVf/Yo4QSnLdiedfge+2S
/oIsHE9M57zNAsCyk6p9WekAwOodtWE7NWV+nlXzifh58hC0o5F2r3qtR734UaNGGDXzOCCUxpAU
i7J/Rg1+GYi+9tO6vmtnZI2ch7O9pKXyorvprSYsEK867imndpscmqIG0XtQFudcZ3DGME7A6+pV
DE9b2QdQKeGQWulBobXjxeuyjnGJbUjujbxRGz4vzl4jcbHvFH+hDufsPXVOY69xk4vVnY2NVF3V
zjBcqnYwjM9p4/qWlvo1ULzrIaAyKtML9puNrnTyaJG8FUxi/4tmNS9LJiJWnt4RsW43MBEe+ykV
c5JPd0U+hYz4ClyCxtkSBialeed5Wi+e7G63Zbh4tP29q4flYn/HY3g2tM9xQN8xI/fQnCjr6jiv
x1htacH7wjeJVZ2lchVr1QZDoSISQVJZ6me7H16GpXvJt6Xy9RrssmhsSWuqdwDWyUHySsyWGpL5
FyTteADnjQfqdl/DPON7/XSvr4/7XXLqNBgb723BncjJVO0UNyL9NMk38ct++jZoImpcM5ZMIgzc
5LR24BxCzb8UcLhwRv5/XKVw7p1R9g91alI/7XOkbp3aeJu3XsbtfmtBu6OZyPV2a87EOL+4xmze
T1Unb/rC89BzkTs9W/JjsBr9tKhNeR7HNjlbvTW9ZYO53HQ5U24mwv9fp9QjpaBMSHB6Mgj3ubSb
mzwqionK387SN3MS6C6LEctBvxrRaCcdSrsCFglWwzdzVflWVnkSp5U+4UUyjCibu/W+RmUofLNS
1MdqGZeQjIb2oGDZm+k+B+dWXWG+D0g9mikoeHiy0Fqc6dnukeDXBQGhoakWzrdmcuBMumYR7EhN
/WLPGyhmrnIPhLF5J9VaZJibnXHjOi0felslKvofy3GeEm9zyd/T4WZy0ZeXtSTEyBbmUQI9+dOa
PBkpAUdiivqdC+5UnK91B0NmIa0ZEhOJ/Kh1584rnnSiFNKMBDopq0g4xaeji5Y4b/Un0tE3U6kP
JH2ddbFFstQjZQStSvUBBscycWABzy+d8zhq5XvredfNoNfJB/3NXezmhpeeB1A1QaTaNnRa/bjx
vkEFlssU24l6tBJSHQyoDtWfyV7tx2e77VEAr7FVQ2FYDBjZX9CK6kh7LBb7h6NVAT/foGrjC3Pa
EfcusTowth0Ci3+sxvpeTv2N2Z3T+bFRvLcxn76JrcAqZ8Em/SpH48A/qmZzN5QDkNoQkmzim9x0
eqYGYFSiWjLT126yfMWbwz0p2MrHWC7vRnfWFOdOKbpoV9YJ86wuWsh/ZiuOlHb5pRONGNqJbQXS
Vu5lNYUe8xGIZD1mtOrEnwe0pVnmvrgDz/ryc+K2WfbA0/1cVZKXI07pV8dm+ZwKZgFRaUDxYIAT
d/slIjE4cFE1YgzDEZ+IConFOrfLcK/Iz1I691wXd2NUz/NQgwS9qMmjVzeH/dib1h30lMHh6ANx
HtMRd7v6tg9a83aT5mPX5GdrTiiBrboMzDXDDFMz75BFk7OigslX8ZK6aNphP5teL3CApi4yuXMt
9OksUodl/qxpn2vf9yEJbaG7qdRZjj9OVagZWWxU29HimeNHXKOYfL7dKmEi+bqTO/tvolLrzlvd
pIhy3526OvHHTGvyR74ncdQySOs1boHY7MkDZbLA2CuHvxzREAM3dCyflXPkh5qyumkMG+HvcOBX
6Wb3BKBVKnJEI34mT/3AF32Y41kbfW193L8X++9+LmjQX/nHVIoTfxr7+rtugHIMvW8tF27w2GTP
hZuF+5HhyoOm+N5K2QZ8s9jM/UyzXL3jSzqnesi5qEvxLuePkvKbL0afHAj/xRRFyT+qgglMu8Vf
e1UKK3LbNFJ6BlCk7jcXaKgTno/uL5aGEjmW3I+R9e0NX5Sp+0DIfjK3Qr0XnZYRVZeL5H7qmGOb
ODRRrjjUQ37JrQ2B/KJfRDK9prX2wxpN19et+mZs2/c+B5VNyumZwDv2wb7xl003/YIMp3FOf1T4
iUIFXXCoj2i7yO/GXGDlfrHsAvmtZbJpMnyCdxZBpvZMdFADu9zeJ3ZiP/VYQTULuNDdnhBxJLeE
2q07fLb1h6WWdzJPkWlM/RjIXYVFNlFV8zYzUSHaaLx8yT4eOGl2ZoqWDrqwch+kRcGmVOVh0jvb
gF0tlQtkWsMs1XUi237IGxlUrrnofFpDG0qrXfPQTSC88tXE11x3STAtybUgCuNxyRXz2d6QAeHT
M/ycvwuKsX/IXfKVCrO6mlb/Uef5jwZeNtD1QgbLUP6o9fUdIZrjz2Jl3aoT1Wfk6kvVqGM4L/Md
wpzme+6Vb+5K2vHAoC+/JRKWemV2AlHq7SFrnPJqT6oINiZ7BKNij6fVybVD4xmwFxOrOhP2krjM
V6S7dcXzV61WQpzT8qRlllXGdVcWQVrO27Pslnc3N5+ZplLAz2jKxaNmSp/KhUXezOR3NCY/FbP5
mLX8g3Ij+e56YnBRYxr1Gmmb66aB1yl646NfFxDTVhMaet5DfytvpVO6YWNvCql6hM349dR9a3vv
ve8r99uYENxpq+keSgG1e1jX4da1i5MKGH5qLZi+oNp64z5Z9OGi5WpxNrvsFQkLgKMiXghzwY7H
nnIz94QNb+pO1qhodcxic967OXUuE2Yh5SDKzLgrXDFf6Ogrv9FU7BepapxWQxlfNVXcwNjM3/BY
eD+kNRb0mYVln1z4pWOlGFlEiBkxp1AbpB2yTBjWuPkLaswUrrGg4S7SFAehrpa7UY192Rw1hiVk
3cC27AAT+KY1ZsQjqjQ3i2OBLqcaEEEmGzwDA/HMzVTjllRGDWnykOYANpXuZPeszCkLrJ4s36vE
W7pTyi59aNRUjc1+WW7TtLKxfuDMJMRJeXasaoM9Zmjkq4fPEXI0hwUcEIinTifehNtNt5PcrLCT
qvw11sW2gIAZVUKpNTYlmymKWmwuVHwlE2SafVLM+Na2CU4RJtrnn1mxVkeFnBbmZmU/5jn70qT7
s9XhsaGv5Fuy1S6pZT1PgA4q/TOvegpGw5YJW4+V3Oar0sVltonv6pwsh4pIww/Op46ayXJ8vdzV
vnqlBnIx2FBrEi02Qi/yQ7U50CV15tI7DSpT6PoGAr4YRt/pCSJKMod9qLCCTcvZmxQz/ZxIeheS
ztLUYY7FgOU+hSSTzgB1562+N7FKJd6AfHGQj0zkyC/uTl9pa+zuQkZdmkx+rlMU1IzTIo9GwZ7S
xbWOuAc+ELXGoSWysWvJ05Kqgo/JDFAyHWYyaUuL4kiv/dVaKQd0WCtmWhvtdEQoGhhGHyfLeF1k
exFZcSEGKqi7Lc5KSf0uy2Cqx2s2GNkvT0JMjBs7gHnAG8aurzxk1kR1YQ/HpbLgvXVmUtXN6AtI
E/rQ+jIb3UOVaB7fpH232+IjMXaDjz2HYqUnTGdUQNN1lt5xaKtzYbUHx21eGjGC4jhXPTcRayjq
oVHaK5E1H3KBZxhk8bR4OLG6wfvoVTsumvr7iE2L30+KnG2SlCInwWKjCJ18S8O8yVztGxk/MNYU
rhDMaAWiwtJOyrY9i9Z6K7zklPJnJrWRwyqCydheG6eKDFRQeI/CqlIe5rk9mpV7auBG3amIU2m9
lCMEeNcKlfwuxwy9hDW06SZcsjOcgQNfMfUfghw3XxvWcJDre2FCsO3XSTV/yPvyM5/Gm1GkpxGo
MjCWNT84Rj+R9QYyy2y6ORhm72rjPvWVZTjtJ+dl7Y8xWxC5ShKxjs4o1m+tO33ZnoQ6L832R82e
6Tudul5sYcTCxX6G1r2jIuUhWNkstw4XMWkcDoVN2mJnw//VQ2WVanVXp+V5tY1A0esJXssxGLai
Z7CzTeUFxmyZT4RIvVn29LghCfFTY2jxYsHCf3DRc8QMn0O71c+Tpp3carnZ3TleUWOhlscMZ02g
9spLWtMtTnJqGj+ZkEcRULf5RmkFU/FrHbw3RU36yVcHMVmRMtUrNpvtgIICMbupDyg1YIG66Spn
Xp9CirhyF+2zWJmi5Y1lMJT9z52pN9j9nHI9qrIMO2U5J1V6VcbpYDe4jVz9Rd3mQ4sgydi6B4I6
nnMPtUUmn6e+jzLyzGTvfCUTwZPoicxkjYQnVuYD/iUOuzPs7d60JAVdeiyL9A4xxk2ZtRSK462o
YP2EuDZq/ZIb3c/NGqCXxIbMb70pk/mUbfXJbJ1zR7aNl4005SpULMRWJAcXdnc69pN3VzptmGRu
nOj5dyS8S7jyqgUKU9MCgGA9ViWL27LuUVvGDyMl1SWHwLjbtjqJK9kxE7XIkaVssH4kWcXlhndU
m0HZUxXJT4J1NdgYEhtoQ/42pvXXOOCsSjZcb6ve6JE2poQdScEq1KRDZGTuHsTIqMui3OVg8xGV
xp1Zm+ttn5CYIEY1NqSVMBI1X9Fg0rtnnR3VnFG5qzOtHKfbWppx343f4Eqfm9odoa6WHjN7JkLR
MHem08PenR+T2sVSOQ/VeVb60FzEW16Z2mPejvpLJjMGfW6JFs0tjK8uIJGHqbtBTgrq0DXiaKuV
wCHL6uj2tJgUu2YlWGvLsDStiKitGCwzdmb3edDZdjakh3URw1dX/tghRBklTZgcJDqG8jrXSHQK
Q4FGFKsWibSlPdSOma0/AP4STLeUN+kujGC82kmtnBAl8aVw4IblWIQwZVcDRzC7F1ZJuQ4E7zht
zECVNbBVxmgu2yCjzprue206F83eLiNb2anEIEEyNa3yM+/Udw9PUjbsu6dr3uTO8jS21YmRYL1f
Z/2NU+emzwISuLAaTd8cqtw+m8K+5tn6067ab46CrMqYL1sprqLPvrXdCPajz7Hc35m5MxBmjRbp
N1a89NWrkoiLS9yun4zupw6hAXDA3eub4upNRkSi1l3b1G9Dkb7Mmfgaizp5SRqpBc3MAriOLNKs
gpovpRKVvAPCRZZMTJiv2WrkDEs8C3YkIzkaTvl9haQuNTNqChcobpjPsuwoVgrj4GkZHaPt3pLD
fN6ny3p2LoNWeahnvG4TdWVZoi0Yr3mXfHR9doOx49vaQeXuPsIptQ4e5+846cUDTBqH1G+H/kIJ
cCuZvclWDdemJVQ2+YOytXFuiOf9nrv5wixZO05Q3lkOcPtkvWLER0SroEhrTsZIYhgv85qRsGWg
PcqLp40JhWizP7amRuiRayHUN79kC2d1xZBg/Zo5+v4DKWZVZG5PMjdeNzs5bs4EOrnEpHUE49qF
TH0KR85cx75Yr9x5SrkL3fKSMg91Xuheh5tSfV1s+9hlb6XQ0GJgZaXJV40ymiHVUUCj2svyG9ne
ptgvlhRIUVk9HLf6rUYMfqYJ5vZmaMBWwzmPnvk8GsyyWpUTMPVVILnNHdV3ze7CaJLnvNqufUrx
sT+Ccq+A2F8RC18X2zwphnWqVoqkZAywQcX7Z1u369Fl1XJXVAvWViA7rZs3rRsjnTU0QUpaV9sh
z9q7tDXupTodR0UN2n1yZaU+DIsTrWQX//X0758K53f0VvdSpPnHmC9PTd/frZajHyae90Rk3xbz
ox8y3sqtaKN50xDHzfnRXtES6cp3c1TOW0uaWK6gBtBlsKbaw6bMODbrqCD6UwIsDAAjWvbmjM6h
dssfpMEjHqB3aTbK6mVTA5gAJ1IYkcbaUMXdUt7nfGZjoz8Vuvw0MbfSSnY/1I7qUlPKyG7E1UhF
FYyLe4+YCvVie0uo9V/P1to2LcrQOVJchytIosTZTijWytDu52erQYTlpd2R8ca3k0mtBz+M+qJC
S+HWRhFqLU2ptlbRNo8I/sj+AMNsKffRRsFH4fxdx6Mx8T2jfnYm7XbM1QeiMxx6g8RF6yIuXe18
5kOjYGt0fdd76BYcJN6yHmyruBnq+ahPZbQORM2VTbRPZ6N4f27RJRcJUovS/RhJpBOzpzNuh2dp
bVBkIihK6HCToDaaMNOmuOC1anJ5kMQbtjwTmgcYvXwNKep9Tx62TgeO0z4NZUIKpDV256NQfcDt
9TqkSZy48kAwBfp2JVQc8ybhXjluxZoyLFHPYSypR6myvgyadbU27b2DHuuV9rJmU5Tv58KwmaDb
CO4ABEzc5V0oDxaPZ96MdeAOThbAJcxjfqlqdtCJxL0DXClD0HDLhCCr1llqUMWOrfRRp6MMR6L8
zhP6DVkXE+nU186U4cZDlGvKg8iroBw8YKik5zps9dkTXNDsimeTB79e7bBne5xBWnbVTNJY1wTt
vVyaPYb/KnXnILr52FE/182a++tkh4wbjM0t+bIUI5D2SojLd7nX1wn5HJsdFTUfR95d6cj8Va9v
tKK85K57rtL+qlXDeVTqOybD3GTTcgAy+8g9Ipx0OstK/VFCxPiEidxsy3LTV9iopRsI3sBZ5Owh
5qEfeZYcCJzFsYfAAWeO7fJn5qGjV1ub3aA8WxgikWKVDQ8GM3gJtCFLqTmV6LF3GEqXzntd7L2E
VX1s2Xi0remYdqTIz0qULPXdBlzny6qlZoFcKn8p6fSUjOV3ooJY59tTkrO8pO6prsozgoEnz54v
icZbY61LH7JtBsT1xYnJG7efcUEstFV4oZlb921eXeAlY6VzwhpVWmOMVxcx6UCfbiO47FDyzVZ2
BEAK+iZJ/cwFkPDy2Y0dE++9Q6w+4KhoAnVqKDALqmNtSaNc9/YV92gMFEJpegfQf5i7kdCedlqC
VbXgi9RXjf2mNU1ILwiOETljr1oxyM/r/iDiJ2blSSDK5tsyKU5iTm7Hro60Iv9C0PdcJetpXMxw
BFn37a4Ne2E/EoZx8GwtboU81mp9I1KS6RhT1gBumqV2GPXtpJlb6FUO099YjpnNfZszmS7a1l0I
vD2VzWsLHZMNgJEqklWVWDyToguFloJuuz63CMgnWT+mnhosmfUuEpSEpayjqcqpN2wktbC+fXnL
xAOXm638NOwidCf96M7GrbE9rP3wVJT22Ru8GMPR11hu36w1ubB865hT1LgZtgtF5s0CTLA/Zk2p
/Ghn7XO/kNwycSPNnzVl2NZ3NwRw+Wr2lrsLpDLrgANVV/Qnsr6PiyKZZmuGhSYeqD3APloRZRKY
oNCyGKT2WDPnjMIAkdmIQmx636zuwB7Z+jtin7GYWVJhONjwilkD5wLul5Tl2xZE7vXcS1mOJyK6
vkS3fHUSXEh5d0goQx1mXJdJxJntsc2m9xjTAgSqcWaw0aTlszrSMZiiv3N75WmZmyObzVFdG2Rs
TuqXnTpHpj18X9il10HDoqOyaNJ3/pqQiTt5T5u2t7QOAiCXc1lm40WbgKnkTvsnw2VgqdrXkARW
dxQzCJ1SRLJID/hhkNwRKlJ79WsvmHijYBoi5p3mbZRPoyyONbTW3MsWpHoGaM3v4WQRhnrma6J0
bMn6eSQjrK6s55lNVVPzz87VCp/0jZlbmLxte66CLVIm6nC/djldN7ln4qFCbyhICmS1t5fyR9pp
zG2XGwEigEmDWR4nAISwLNonmRo5paD25vEGs3s0kGgSRE7qgTGSN12lOE029XWwzWBz8od0KoFK
3ZrpdSMDLLj2ejUfZLt7guhsiN8wGQZQPvSJE+3r1L6aOjMzaGTpou1hPzeH4l5UWUkS19IFi5Fg
VNqyImJybnnM+yq9S2qYNL03T8vUGH7VAU8rE/BuwSdskTZPustIrzkMSsyNp7hBEhct00yWi0eP
j2yJKWniJVPbPFj3iqKkStId1QoZr5yH+SBlaPX9t33VSzPU6/2URtNEGSwyi66G52XGxWjizvcV
MAxKDfw1dYJFANk98LE1UBva7npIm84KzJHrVJyxpXaqbpyOGectMSre9F4kfRp1exr+KI3jLg0R
EkhWEbhQGZ045TVid1eL9K6igsMIzlb1vW8aytlKXnqdtX41FuPU5mz3ljAeFKd9UQeip6TTnbIm
uVPSBS5Lzy+OzSKpyRzYJolb1+X/g/2qk3h2Jlk0XGZKnGqXRXq098xaE82FaWguiJLBQAVccHS5
ShUOdfM+e3scKJnfNU6SeQRrUN3ZpkKqotzbHokig/aqv+rWeird7kLbDA1Y9p+5DhNLC38ys/IO
w8NtJhSWe+La1uSqpMkVKPZiz2gazK1hj6Wt3LDZGHV7v28IjajniOGt3HTd3Gp6JiYCPJO9Jp+l
Y6CcRim9irPOltPX1tleoQoYRewp5kmflrcF322cU/GhtJozrFd2nzybbfNuiPWRvXkOpEaViZuD
YoAhSbdKoTYwi/PCJ5Q/e91iYQTL75NWnkj7Z9rKiGhnrQ5uCYtHJvg1K8m7IUhgn2VQmC45nNMj
CZZH0xwPAHT4haBnG/N9KOYIhcmxoKUe9H6jhBYL8v3kgqnqdtLHz1LNImw037Si/ob39DYRQHM4
P6dQcxYzmrJc9520eDZxwh+WUrXoBO0281uEjwEAuJv74MgfhjpYj+OEi8PcLSPqMrxXdoPlgbkP
EAI/pJ3znI9HyUy4Fxys4zkrt3NTSziObmxj9P2vip6wXO4gPOzyg2r/9bSgRGBZ6iJokyt2RMIe
mprZHjhdxgpJU5UkvHlaWRwVY3IY+pA5+zSaBpQAsfIINdXarfsmcibmqFuV3zHKFzG3cAsuyUAM
BjienPZG9BZuubqKSWvOmcnwYAAwtQBONSAXbsxGsHkkC8uq3t8vCSZHg2lTfoJyuY+mra9nP0Hz
16LA2vJDVw1LuEEKfSOWk0ANnVkrdFx2jFPQPCyjC8NlL5v7a8i3iWhZpy1emjyjbtYM3tBdSRfm
ll3EiqmJd+58eyk1ez2DbMKHdXiaCkIAc3nR0QxFhldWjxIEEXtTKp82B1YiY+rgcXD77n1U8z5U
EmCdpOuSF9tQukOREhQHj7EcF9Vr4zab1UNVVsuDpzbGd4CdfdTAxBtPpEyYZ2PvN2PyQVC3E3cK
8qdiHU7TophUol2LMdUFPvGWWfM3xjY+FzwMDZQW2DQrlUPu1KYz2t2WJo2hnm931EjzpXfy+uJO
xr0rajNUdWd7bPVe3DRa8dOwuAtNljM4ydvI9TMB0VcKX3DO6ZXRWADQlR2CwHwVrVKyyG8FGM7q
nDYb6WLaq8VzIlKFF8jb29g6r1juRmMImjaf41QzKzwN+vqzLQb7aIh9wrdhWrkb5byDD+TuredC
NdLliTiJYbgC0BpJ3OA9CmZFo6wuwKNGNtjQRtfNftx+wUfUt22qbU8u1C32w2WkCVv6x37LnK+q
6gasq07/MW9jZuIh3ERsOpt3l9fsyOga+nnEXKaihtQD29OHKsIxVV/WBT39xMDzi612c9gmy/KT
rGpVi6stU7Kw9FLjJO3Fm2LTW99GwyjgrN1tuGy6XgPnpDRRRleSNsJDmlKMEUM2Tc631SDSOFH0
8XYxZlC63UDjJrmEl3DS5mWp1ORkmbMUPiyL8jAM2/J/nJ1Xb+NIuoZ/EQGGYrpVliXLOfUNMd2e
Zg5FFuOvPw97b9qyYWEOsNjFzM50qYoVvvCGBUYvCJa4yun2No7r0YJ9PT4GLiAwGhXqKZehwN8l
1O/tkN5l4htBvyyK2Fl7afOQcbk6y6SehqsYFNVdrpXt0laVDRbfxj4qkZ39UOTK/Dl5VQF3J2xX
DTN7sIJQRJQFs6DODrK3x0PXdm92CXbJI45ulxpqa0SkYynTh5gabsWhBcHjzjxBipLaAriVwhUG
Ef2f5WQ0P9MEsOwiDelsSFdHot3u/jXcSGxoF9nEI6mzapUP6SGKFcjYGt2Y12mof02iomGSVzTB
AuXA+qNMr2s9zdR8WlQJSlZ5SUjSocIJNo8CRt+7+S41s/JGE7PsShcOT4ZJ42MxROlwkFBhpkWm
585OBQGymiyle1vqdIC7lmu0UipeUdyMdpmiRr0xAru7S9JUaKs4mKyI8hQGgvEtG03bNaNAlU7U
1X0QTWI8YHQz+asqz2OaO1ZQ/tb6orslV6OAQZBhEA+GLdy1QlTLJu6s1xDwS0qozO9AIoqeSEFP
GskxTeAxlCZ7mxLFOsHa9pcudX8BM/7Z7sB8rtUQ1w3NI430wgs9YBeDjxie3XZyDZir2+SqgRpn
1tO+lVq+KSUcz0iXULWFr/guSt+LKs1/FlCRnK2px9baNeqB4mOTrks3qPY0vwnNBLLTvgzcu6YB
Rzo2vfUTsTd/JOBPQmeRGoo+Nw9EI7ajk3vBcoR4vOjLIoClNOKZMpR4bjfNc2iZ7UuODePBwa3n
TkgS2Fw4+bNG5xdAQhRED7oZNI9SON16NCgh9oEJCCPhubwnmwbrLwpU2UIvfeN0ks7niIr4tpyV
dEg4euVrC9qM/xTwW7kEDRCxqbhvwqxdD14N1bnxq6VRWT+b2XWhKQapUwxpG4IMjWDW8UT+awjM
it6Jx8M/VEm2LSnuLmUyHmMHuntWKYeOEazzLJlADgZJQkmgfwdu8Jb6/m8kPmiAprD6nLAor9N0
EkcYIr90T43QR7FnykRyR5X/31zE4XYa2mhZD6R3GlcxPOkp2HG5BzfgHWa4R2yttEpPD7qGKw+M
JCAz0YBCIMAG+p1UOF0T/n3s1fkqriNAWEHj/xD0B+8jNSvUgW3FxwVQWZ8ge1R4Rr1wtUI/0JWn
rM5FBZKRCLsUUwdaCJOLSI1A6nranr1GvzKM0fcuetsGS6DBviu1wtsncwZqQXYB1Gk4K1MAchQh
pORhEs0iUcw0qeTvNgueBnaRV0UbQ5kPQwzUzdHWmglGC6SXnaTXDiWYWhg0R5sDsk7PduONCyHy
Oxq6FZ2KescOdQ9JAcnc0COMZ1LUfYcXKmEriXwhsVD8c2iTG6yFV5o97DFjeABXNfczvJOrD5Ko
Rqcz6yTHFP35WW7xiJzIvQv3ylbtM53/x8S0cMyNSMAL56Cr5NUhgaYFo6+8orjtq2Q9/w2Yu6dS
N39FvXWMCm9tdzbWfgD58plmR1EvyqaDSrKTVVvPvccRkuq1VcOOU0mPXOy7jpanKEpCXPno1k5L
Jc1UV1aBNZdL/AIov/rzE9oWMMAU91dKqzY1jW7ZZ8fQqO6TJgaUOjpoN0QdTUdQoUb2P/i5bKyb
IdeOufNEXPFTlbzAWCz81tqGkDfOk3XKUe8NkBPCfggLhDZGmZhEEnGxBj1Ee45u2YzFCVV574z2
LxCfC4zAFtboo6YR72yCiRyoE9XaWzbNjySgCGma2B/NGE+NopwaUfjSnyfki5Q23UGYfspkfxfL
gqa0sUZZ/p9W1O9trL2EzTBtMz9bexNObrW8IsApFmarv3PJ7OIhv88rbSeTCYyhC34fQv+Mao8w
S8egbN3TiouHAXXp6U5HYBm1gGBV0S0akFJbzz8oRZtea8NXopx/p6i841UVu3Zwf8z/lDfpq9aK
s1WnFUC7rOgOTQTastQrUuSxEURZdoV2h2zG2m8oveb+KbUxxpgoTMlgI7LuURMD+GujWeYVTZBW
XvF8aDxu0ZOS6jj49ckZSzLNJnjBJu2qgLaIWSrmBtwelPdLpHypR75gL3qNftK2yHlfPf/H0JL5
ee7PhrrjQtSEIh66jWFVXpneeFUVw/NczYt7UrKK/EqOTbEran3DhbBsmnKtlWR4dBwEZqULduod
GkUHo1YvWPZcxxEBYyoAOVuRuzKyaT9h6VHXo1rwrJlbtx5up7n2YVr6jZGotTnIt9rPXwAQijIi
Fa6q58TuKxoN6WsT67vUKU9o33K8jZvQKq7k/JtQ/ESW46AA+Urf2fgpTf4Zyt1k6z9l+tLZdC2C
MzkOtW4ZvOi68QAC4NU3Wm05hBYlNthl2IM72Ya6gX+tBHiNLmvv+zTI1l3hveA8OYvEqWd3RN7B
x9RoFQrtBtEduZi06WdkxT9dc6ixWqmvlOr2WVyvcHpA7MO76ZuOKzpLuj1Q3h9R26PVEJnHxERP
unCyeNFy0u3a/R1WBNQqD15NawwBZpdIgborGZTkp3plLlBlfc+AQ+2MqN/R7N2VcfAcgqtbDN1I
e5OL/Fp0Ub4dRJXtUqEKaJXOTamcU2n7R4B/fh/XS1mb7YxIxAroUMiYm6fa6rOXaPCS5dZqouQe
ckHhDbThn1zb4Ap9oKJFUa9aEyKlQKNgPhxuM6xMNFcWmFmzq+Efg3EUMFl7Lt0wsX6W7fyQm7QB
4j3v+RqQ+HZIkMxIHyBYclymzagDm42sq3l7azRz49w+DviRkC3CC1PrMW1WTU3n2rXXifGGot4q
KY21B9k7FdZh4nqG6DorXIzUN5O8h9s8kSmi4wA60wOf6hgp/r3BA+VYP4t4sO5LMChA30EqPlNZ
HPliGqLt80qYMrxuGuwAdevRp+kBPjXdKzs6GJp/LDoIusApe/tmSMOXGiqv7WcrAsrtFPtbVGXu
8fGYRUwzEjYK9cOLnQRYBykIuDelad24vf2zZTJClbRVTESrgpfeA6yuxwT2tblX1N1DivRwRxY2
fVrVN/vCVzgRHAM3owjLXcPU8kbyQj2HBBihV6CI+zyDiREgXOldtbXV8+C91jHkf6PdqdzbzDzf
YLRXWVr+DLKgJ8mSm5HylgUOef4DmVUKdt9razp0AKTGqLjVTevKiJG7Lb3ojxE62draR26rdbUH
+Lcr6lwHZG8X8Af3uNw/2GZyzPUb3pIlCNwYFGkj3vhtqryef7zokHFP67WBJv28dmM87Tt8LiHh
l1F5kJ2BejI48BmQVWtvGjbiWZxspPB/WI35pPLqn7GxTyA3SWz5cmwMlpWR5h02w6V5SqxJGgQK
lbbxAKbvspjtAdcCY2odL3Arup/oc8+sY8r/+NyW/ZteBr9dXd80dDMzqofLeUmyvM3oazb1ystN
OPfDg9Smtza37qwx3/ak8iAZKAPX7U0CnKXUHai4CG4tm067HnvABs4TzgqrMhnRr/WOtVatBYaT
u6nFioAXKjOTrQtSAMGEYG9Mzr3OuxeM7giio6dyDK6YY9Jr+U6jRew19lr6gFstTDplhTERDCs/
bd5GdqeEzNPG6Vp1/nXQEHmw4ijClWtrLDZzTaCz8+U48NoXdfmP7uMCS9d7n3N4hsHb6FSQeJLv
yHXvW9sxaIvH1NQq62DOpSt+SRd3u6Hz7xLdg+E1rcCIQwpH84Z/046ox0Urgz6ULJ4xdd4Z1nTV
98VVQUMGs4a15qSbQOYbQ9wFPuR5u5LHzPcBJLtUa2FUD52OXlbgxXtP8jTPpziEvtJH0SZptQ3J
3ZYNlEkgnObgHmY+VFNHx4qsmGDwQGZy6ohe2saEA+BtlGXtsjq77vlzUom6DmPPv2v+e0No/Chh
71PMpsFsgdhsb6wi2QesrxWly3KcqEYmK/62Hfhr2vLUk/XVvOwmi+nHIW0XOP5DdR/q7q1TyGmt
w99YzN8gFelNxn0HAOI6MZN9y4aKmYCmZ/ehR2Mq5SZP+JNY1hyQ91QZG9WjamJNr46WX7sEdD2f
aoreq2Raz+swr7SvZVeGuKcqjUHI1N+AKoMcRQMXdC/X3Ui1Pr53LLnVKMJiebYwTHE1ttEazBxy
Sem/+PttC0AIaWo/uyww2RsNaEJ4fJcmP97PFIQ58prHnv9cl26VLhF8gGFEI7FeCpBWhGvHHFZC
noODM6kDUPAg3E3zd2so/8niAXD3tCOUR5gJBBf+dUAf5ksrK65S1UPw5433yhO8ca2P/kn7aA9N
BWDEq3S99fwPz6R7xT8VxgnBVk4EGt5kXElOEc4yZDFy5T2fl4R+HXCyDJIyFam1nsa3voHQcwCI
D2IXZCAwGIK7N17YYLnDrKJOTv3tJDFVaUzu9tzN00VV54DP+SSij1CpiQ6kilduqnKky7i2RXyl
BUT8EOsR664eqxi9h6rUDvVkvqCAtMbaEl4GFnDCoFSoH7Mi7lg+mNRMhmOeHQFpiAXHGnEGCTRn
anuoH0i9tFP0lFrZbReD09Wo1fS2casxhR6nG3R2tkkSXuH2OZItpeM+QTyipHCxTqiWLMfcOpaD
/UAjaBfCQzTHpDi1dvkkUR1a1EP/hip7UHEPencSAFqOALpT1XeyCwBV0kUMWWKX2aFrhORFJ/ZJ
q9O0r8TWymJvodrwzppgl9Xx2oIbltTdlogRCSIaal2RvwauxPdE6+/Trriz+/Bks/pUxlIEworm
xXfbRVsRdvlmvw6g7Sx1O6ahRiy368rmefKn1xwqSNugaZdb5nXXl28S3ZeKxLAyp5c4LFCq9Wje
4IY+vtlJ81C5IBWxNKPqqOpD51Zo92pbNZhPJM9rXHkPxC70Wur3yAvRFYmhs9Eoucnt/mASpYCO
evfDdOcI+SpicSLOv60VSbWMoHSk4VM4pasEgz+/UPskUVsCzrVAHgwl/J1TpDSYBsjTXiBPc+wS
huBVa7rAILBJo9ym2VCpq29q+Br03t+7MXsOiuxamfENQqcbwwkfM63d9zHQmzxAx03TzOtZ3WuW
txEVL0TPre217aZqDblx/ZpyoeAIILNuHHUOEy2d/VxE1Pjj8rG9TcZ23CvVF3DpsmqlnH47i+71
Kbc1znuEYqZNZ5s6zyLVmtlCPszAewLBQejq1S7yvSUoQyrYjz0wpM4BeV2Ej+juPZhFD1g3RfKw
NVSxJR+Syyk3UL3CcziuqPwUUn/I4P55PerrroNDWZ61M64kWJZ+uo9s9wV25SFUOfpL4101kGza
c27d0v2n2Gt4QG3A2vSqvnGn4ajiaulqCoCrD5rAVA73XFBLFOzVdYai9aIcTX9JX20d18V1peu7
xsaWWTOuyX82ma7hG82aWALFQTrWxzY3byutu61QVtEnn2qmtcsTe2W6PiIZHYYHRrkRkb7Xhll3
jYJW5q3ppm81RHcJIzrTRXxoLkTjza6AUxtOcT26PDs+t+e81WI32xUoG3Gbtkhl8aPTal0Z0W93
0hfSefKb8iVtDKKv7ipX6bNI66cSoSjaSZshTa+jeDhUyH6VGlLtvEYFnxwkLHiuyl+R4DzTxD2O
LfyJmjAQ58V9zxcqfPpxc/3TJTUvEfvL/WbbYqNnIwEZNGwDkPYL3S8e+sR5R1p6pel9vKRQv8fx
c+VU6bZI7J3vaOUmMpE4E9BVTIyOVGMe4wRY+Pek5k8seeJ9k0qd5erUvlzzjCZuhL0ju8gfH5II
GuFGyV9hBEJ1Qk+DWUUBKMC6+n+M6eguyqn/Ez84I25LuiwRPJf+YQC4NuIyCgr9USZvbewc8oi7
AfLP1F5gbxsz8/4jdxvDMm9WlUDn+LM72tB3M/Z6amf9Dt+4l/Yr86WkDXRL/B7qaMNfGo6oVm1A
Lfn5+2X+zFWfB6crJ1B7wHfmbJk95NCyMLfah8EOHwRMkyS96Qv7sU0u2SqKL6YpdAwHhG3PcvVn
I2FK4kW2r9oHQhB1S4YwHRrVXJA5+DwdKPezJzb65YbjnvPgHX/Kksjs7EdJHTFUwzOCTTD0ibWD
Cwv3eTofR5p/yV8k/9LBagUbTvsx6kq5S2R+0hIjv+D1+cV00MxxTJ4LD4s3caZaEFFYtPOwgmzQ
9HI/Gto/no36qeO0VBI7y4QO+v12+GIzct4soTuUTAQ+I2dHgHoFRvduNz5CkeF1utcL+5BjpC1t
LwFEoS9jFjMdl5XTUB4O0hf4wBdO4WepBsxFPdPkHFr00M4NKkLLy3t7iChM6RvUTspFmt5IfKcv
TPXz2no+cof4jbC4Nsv88QN6A3QqR8rqEQsMmOe0KiCEBtbYLxvRXpjSZwkkjymJ2f3QRVnlXFYl
GA2uFXKnR6h3HrzaoJU7WFNkCz+sJCMrS9fff8fPt+c8IPYiJsBx33bPdE0kbT/UMKL6kc6251VA
nn4AkFz0gIy88CSgs5bl7vshPx8IhvQ539yewvXP1e6xh2kDWOr1oxm9h0n5Agg1vPDJPg/h8yYg
K0PtwEXbet45f505OeQOjXHEHyo3ew9mRUZzvP+vs8DGCVEj4Aeei2TV2bEW1lQ0tajkozGAmSTB
CrcKtNv3g3ze4R8HmbfLX/NQYyd06eTysRqK4+QkYtOJDBqK6T58P9BXC0abl1qpjvc4CI6PA6Eh
T0CcMlCfRBl0uDgDT9C/fz/Ip702m6/hr2ehyQ2K2z07SE5bVuA34uzJ7h+QYSIopUVHQbxGhyry
XqgB8b9h+vj9qJ/W0Ifggx+wjpePY30yfpWqAXPlFfWTL5utNulXdTK9ULf6fpRPl4SP5JOP4ArX
r4VF5NmOc4wpM7q2N0DVaQ+auKLAvCkdZzHZFxTbz41sfYzhP4x0ticq2N6D2Y3Go3Qq2hl7cwDX
iBNr0oMxaHeF0q5i0CxGCRBTLoLwPodf2jfx7+8nPA/zIRjxbaaKu7tuGQRd7iz79dfWLISLy6Oo
kEL1XrBfeejqJfLvGxPkLmg7Cq/fD/fF+n4Yzvw4XGI54dRViF2WMLkimLVr7MOstTlllJl1L7lw
gXzeqswO1By2iPO1+Eck6a/ZBYMTAmqKqqcKw7V4bE4h8PxOWWskAqrpqQt4bFDo+36On99U1pRM
YzaldRySubMDUjTIiLqqLp7ELCXivsTB71AOLGj2hLzEQsNjRqsGlG9+d+5LSDPk+/Hdz0fF9jij
As8lpi1c6+Mil8ibj0btFk8ya+ATQhWHVEqhTlH6ttbGTDsxtGgZZPF9pQfkGO9Ki8ulcDt0JIRH
kR1oehVWPbkMeruog25MH8J71NBSQNfWcIZ3DS4Gauv5oumdaR/nPfIESkAHDKkLFeDRnSqjVde5
76n+rvXPNSj0meU16OOxN/utiWwDkAPqNhHSsp3zatALdIGsLI0wpI5cwrwtDpDj5nyHyFyZ4e/G
HB84m7/gQ6TC2c0chlmoZYaQzv2HJKMaRQFCy5qrwLPeugDKXQbVJ8RxL6BXRpkadroKjLdUtiDm
GyvbAhH7ASOEelT1S1bB3QjHv0iDC6f9TOeMK5kXxoMHiEkmUc75jkDQrEBUL3Ae2mDcQlBFJIOS
wiJnw6dC/Mf9R3xDl443zaZ2J3gJzl6B3rMyTB/c6IYPUiDrNHo7lBB8epzUXSFlJieZxEYOkjvx
jg5/fSjirD5iEemfrL68mPC4Z8eQH2QjWMclw08ysHg425COhHwe5llyU4VhsQ46+74ebf1ZAJoG
vSq6X0HaJrteRONeNLpaGXVQ/mNnMLJA9o+gr4TYTUEcnAY9g6enl2DwGzvYOjzo6DTVEPUnacI+
dfBQGgGcLuWIukAXZxZeTJ14CQIdW4K8jTdTPiZPGUSPN1Au2bTqBj+6SQHWRtASUxpy4aR1p6SV
w0Ng0QmqbFwald53t+GQJtddSi+SNrh9XWAOwNYro40epuGhqQN9Y9RltHfQG0PqmGbqJupjJ6Jp
PHlrswwqaHNpnNGjm3r4hz3k+xT2HEINuni3EvA4tdCQiWnaaG+wW3COmFCqtY0CTqBUe6PLAX0h
+AGgIZ62bQ4Itvf75DarIZynqbS2MhtqPPKc4mAkQXWXelRHk67pnwlscHKUk/8AQ2C60qYqW3G2
YChI3Sy26GH/C1YGcAUsT324Mcx6qQLkisLYIulPplsqcR6FdajiNFfE3plGlsUCzY3PSriSYZse
ZOLmd2XXy4cs5zUpPWd6tSqPQngRl3d5bDXXocEnyDj3v8m0kRnMWm1tqzzehBI6cR16yRUaoS4w
CjUUt2iI2vu6yQTUpKreGhnC31ViR5sRk0eEsjMfgQY8N6XdwHgvwz/q48OeZL/bVXrW446phhuK
9zm6Lpa7mLIuQ+E/MQF0WRCyzZEKA+SH8U6LMv0+Mozh1ZPIhCAZFSIn63o02ApUaCKkDsrahgsU
o1JdhMZwZXsiOgAX7bEecNPtKFMN3aASKKENzmeSANSzNi3412DKyqKbhdA6xKdEnbw4gLx+OoGV
3hR9jjM9OLyDJy197bt1vI2xQVr1cYfEbe3kK4EZ96aip7iVCHmsmlKjd9B69h5YAXTlshjoS2FG
VoAhXSsYuMvBz+HuZ4rum4YhouZMxqJ07NvvX5mzl5wzjbsO8bJF9EyKf555R0M7jp1XyVPnblE1
S9z2aXbaCOkvXHjEjbPb839D+XMpgYzDQDPy43uWGlTH5vz71A9IWAsE8I2HKMx39O1Ws4MGTPtF
5Z/mloAwzI0DjKzMb9zoTrjyGKCuyP174Y09e2L//CQyOMGtjhgq+pkff5IwHTkVtSdPUweja6Ay
G3fdUfggkL5f5j+Z218B2v/uTny+MHQ2UUA9z46nBkpe1g/xTW+M02sW1tqdF8NRkMDIr/0oM9cj
kqHA3lHr84bMe9eF3h762lAHB7aO1dYrhObjo20Imk0UwjO51OEoF70CTFJDUAaLmFuWBujSqjY9
chW/nNnbAtCnXHpxZa3cUFVH2BguAinAwse0rZeORB6to8R57ffaA6oa1rFKPfSFCOo2XUgXRobh
cJUO/qz0BCK4rUWwGSWEtKTK23UaBP5qLAOI/Z09PjV14m78MdX2Y9U7+6YuNdr4+ZUL1hEPln5u
RGOSvoKMUywBXMm7UNOKXQK07q1D5WzjuaEO4Ag7HEMbcQBUhDg89Q6VizwPQR4O4+tIZAz2pqye
9RiFBOrq2t6kQrwWSNpvCkgPswY1rTKrqp4a+HMXHuavjoxvCINEncXGhuvjpnG0ekT8nyjUKKV7
H2HJgtpdOR6wVkpOelrX19/vnS82KcGf4QviAUqN57qUCCqaRSr64YQCndhPGSQuRIu2sHSN/fcj
nWcz83mgCEci4WB05ern5yG3kwqasIUzgTtmcC8s7uKotHifSh5j5NXhYif1ox+NxpYaDNYx5Fmr
rPazJVowdMHM2IeU7BXr73/Y5yW3TYto2Pdoys9qtx+X3C71cPTNKL5JAud2qpqZueQ/SuUcHM2+
+34sY47rz4+qoMjk2Fi4zXWYj4NludP23ahFN7b0wWIZD4CkoAc4wU8PexCQUwhN9iD6QQtDM+xg
L5Epf/8bPn9y5miRWLoWGQBSox9/QoQHhda0RnQjC2OnZcTLLlDi1PAvbOWvIjr0esmR5xTHPC/u
QonQorLFQK4O8/Y4uPCNCwK0lSf7YAcfAnk2SFrpQjNq9diMUX7h/hWflxrkPRm0IFenCnUW4nIh
uIQhQ3OHsBMiajKMd2HqZP98v5qfR2FuFjqrJnU8i4P7cTX1OKhURcfuBHYUO4XIq/cEr+Hm+1HO
UvD57DhA6AReeAi6co4+jhLiHIEcjgZV3kboIQb0vojL+ICg0bWTQ7SCFAUj2STG+37cL57Vv8c9
N63V3Z4VHPLxNIl46QS/+mzHTY2DQ0P74ZJD7heH48MszxsPuDdm4eQU4ylzYgO046yEE1+7BJmz
vFc5HWM/Np4hn9k3du7XyIi4DqQiAJAXpv3VclMJMDFembsg54FLgP6VkSEuhUN5mG0rpL+fXWUU
N0WYofKto+ykSw2pQsoKF7LAP8X0jxcEGQmCxMIxEfDloH780q2jO0aOh/uJhPGqrh4nuXGa3xAY
dgbuEaDqhPY8fwK7Tpc6Bhdghxf8XWJ/OBjLLBpWCW2hurcvnObPtwZ9KCJWloWiF//18Xc5mWcp
d5rGEzqvC7O/Hkm/JTyH7/fbF6fJnQu5wBgRSv5UwXPcGksUsxhOYRIe21F/m3Cf+n6ILyaCJbKL
vaXxp2Z8dmBR/jO9JDfbU9LRvQ1cCN3gj5u7EtGC70f6ajKU8JAS58ETbJmPS8a2RJqvbdTJAhzz
hM6UvyiDoHj7fpTPzxf3Do8q59RB9u88+Murcmo1fNJP3VQBI3V+ZTbMyF6Tt+jrfj/UVxOymJHl
uNQpCLQ/Tqi2R9ds8kmdYg0rrhK/XF7LS1aYX5w9F2l77Bkc3gxwsx8HSUDda0jBN6cElL4vMJnK
w1otWriscIXitbLqduNRJP9/zI1mJ0VrU8x33sdhVYUNklfLBkV5hf1nIsEia9Cmvx/lq48lfKbG
y0Th7fxjWREa/YWh+hOwuhBQL2IS4HLTXV3r720bXWr5GF8t5vzaey7d69n34uOsrKlzBSRbeYpb
EwdlL7Z+NfVYAqNL7etkIpXXmkD8gwcmUkmlnZSrVLfBMYDP3WhDUbwpPchfk2kqlo0xBShueTlo
EyImFKCH2bDx+/X5HDPQkfCo4OOQTElWmB9/L4wkw2tobJ5MFzVItQmBBmd4G2XdbCqxoZ6/ptr+
/ZhfrBH+yLbjUHciMjt/wSfb7TUkWeQJhny2nEx5XyqMfE1z32YZCphOsYFJe2HQL44SNT7TE2TG
zPfTdeogVYhKkzyN5KvW4I64e1nmhdX8cmaWw22HMYbvnke2eqFNlPms/lRjQJRh/YW0VLEfYsdH
Baq6TwczASZPD/D7Bf3ihuXLmdx7cyf1k/X8oKLAS3zQ8Zk7Qr/QmoMNKxc1T/u/L6LLkeVdwqOY
C/3szJo+36cf6vaUWclOd0ucKFA3Wf3n2aA9TpzMzhS43J8NUiHEbZaIVJ9UiBcanj6Ndi/y7v7/
MQoNFj7W3KR15jX9qwthlZh5ZCpDcw6ZPN5zQB1peOGl+OK7uDY3AUAI4mJxPhOz7SPAeOi3WPPt
ZlOcWYukp9gKs+9CGPPVPefQvcYODhwJz9/H6VSE3FU1cps2yoCL2ds/MgRNGrP0iOi8S6bgXxwm
l4qdzcVKFwfY3sfROtOcbMSUupPvx4DclB2U/xpdealp88WkPAPIBbuarh9tzY/DlJmuFHdpf9II
U0CPXM2S1nomqav+943NSPRmsGDDGPq8Oh84EVKpvdWdgKnO+lf/n63w55alMGVwTs9BJG0cN6iG
9ihvWjWaA6DY9OrZ9Nzd97v6yxXj8JD56wBWvLOzwwer4wgSzils6BK1vcSnsmv+nUqQ8rPH6X8f
7e/H4+z7yLDX7Xrw+pOyUbePAONq/qKNFXE0RpoXapvzTz+L04kUPEzomR+YirMd3jeOQi2hbk5U
F5Mn2PLZ3A/OT4F0mFuHQJzbmvmFfWF8taAsI40bwzJ5IM+uCXythgIdl+bkhYV1Em6VrgO/Le8m
1Br2BhRwYLL/ylmxhWjGhl1kxNdpNdU/s44KutYMsGdrHRE/g6Qxitvk9b9/And2VLd9xH3RP/54
RIbeydHQoHzVSdhPveFuQeCvZuc5iQr+92N9/gIucA+Ltxu0Gl/B/DhWUriBpxqyRZcUSB+wiAjF
KnWDLcnVS+d1FwLEz7cnw3FogDWYBIl/Qq2/b+jchGcX1NOpCzt7n7thdeXz7K4jM7yUopz74ZDu
fxjrfHMNSMIrAR0ddHD8ZNAyWKS2dTdEw+1sAJggubjQqwomgXFAYvjCU/RnE33c2gDleL9nNAWI
ufMa1RiHQ6zGPL9zOsTegVM/GE5sbqzWrleBRACPSjvsiBqW2YRv0XJSxqrw0kPbOkfoWKdaYOtQ
m8kNuLutFkQ2gjTyvVN0rzTWKoxxnQFbjvwVWnuZqkos+OC4CjftF+jI3YixfGsNBG3yNr8vGntr
QbJHHHIWKPbects9uKi4xVNDAUBbKjc4zqaCUIaenSynmiWfdW2u8UfhXaacFVbpiElo2msnxcEs
ykd3VPifVCi0YCC7rwEmrexUe7Uc7SBMpLmV+aQTvdBwhDxv4evtDlvM/q61vrw2tfAJBe/dmDkU
KCQm8FC9HTafgLKlICV7HuRf28muyNqyRUY3c4lC+4HKwV0mQ/T/4qcIEBsR5b8qrUABawdscA7f
H40v4n4udfJn/kMo7Z5vILtF1x0SACIYTXeLXhZaZCO0DAF6Fac7T61hX9J3or9cj+HvtBr2TWs/
IhFxrOrozqlzuLttJReFhRi1E11IjD/HpfOvowHNfWVzfM9usVQWuc7LN55CvkFY/fxfVWMsvW0I
BarWswtH9/Ot+XG8+f//6+jiMhA1jaWPp9Y7oSjpdj+oqtj9BWO2z1EIYZsJVNgh2QIqeXb3NRad
HWrXwwmbWjRC8oVtXbj+v7iCXNfSzbmoQIfgvIIOALKeVGt2J0HNWO9+zjWYEcTbhc1zZuPH7QM4
jDeN4I3vY5w/MhjJ1ZVF3HCLv71nI0yeAdqHZBIv8ReiIv2zVxoyt5fShs+538dhz76SAdgpKIWC
uVKmvYsEgq8QoU/sTQFj8noKuvbQVq316tHCubWCLrqUfH5eXpirnjnDrvAEwyjy4zZJ7SzQlGm3
196AbteC2+jiEH+wgh/vVtIUitIs8ozDPI/scnuwCkt67TVeTNxcOEzzdplzhtaFi3CMrr0RZZwU
OTRd534s97NXSq9WGEYdfFibwhuuEpXsY5JiGrdVckIjYGXY1cqExgpcZaeX8snwogtbjzCX2f/9
y0nIqf5R6559+IxP2UOPxkVsKt27qck0966BYEA+iBLlmUI/lrmtnqIkHVde6ncnx5HJysa9eSu7
1l33UYAp64gdclKrWVjFcNFdC53DVI7GNaRwJKD9JFjrdaW2VjB0Sy7l7ncUB+bOiCGtTyR4T1i/
cKjQ9EieqMpipGCl3RrReJTybZArSepvO0Sp+xyuqBC0NZMY4c9YbMzs/zg7ryW5kSRdPxHMoMVt
AqmzJEuRNzAWyYbWAfn05/PqvdjtHZuxPRcz1cXKhIjwcO3/v0IOX6K1FWDNIR3GSdintFYwKDyH
du80goMB1XsPEfWqGJYHZM6/xSuFMNOfMyi5JkFFzEDTtMft3JAyYZTNoWqsSCdw19G6ZMoun0yQ
+2641oACzSPOJx4pyJbVjPsDUOQ+1YttP+PyvyUqiE+5B6LjWDbTZVqBQdDmuL6u2jpemfCoHtvU
7S/xaFe7fkjya2sm2WObNSXTZPCENDNoweYyD3d2bPdA/zENFWzZS0cEBIYW3GVl5RUnY3DwUMaN
FMYK0NFmAVxojdkWNV7S3ajZemEJHjSkaUxf0nVcghO0wf+kVoadl3yCO8qsmbsVhDI9huSsCMY7
g5mo0whDDUVtYzpubOUB/PLhCJOSR+ZR8+GFY3yV4o4fZaNifJlRccZPW+2WcDAOa+UCFz77QPU2
hcYEEVgFSWp6ZyveNqibaWRwrQGsajjpgPRoSyuk3gq/Q1Is/0elTShMjd4jBkIc4cH9hymiylqg
cLPmIXar5EWPm/l9Cqb6P4WO/+rwuLjsPnMOARjy/7iNTyaam+TeAzARtJfMj94E/RyMxknY0VvS
6fk7lvJ75tLG9u+1+T+VmhxbV1rZPW4O9ss/rJI5DJ5Ezf7DMgCcFqfvizV/a+byP7Fm/sv7oDZJ
D5L3+V9TFkULSYWzFv4DcRfKMwfk5T/p53+pgkjEUEMm2eP/7/zzpmZOj+uB/XcaVazduUneXsEi
QnYFqIraahZmkJfvN/q1Q1xo557uF/2ptAuoMSpvfHPjMcBuFusHQ+CTaKaN8cK1X96TzkzRXl5z
Wf3Gu6/BudkrVTHG2rkpo8m15t1P4B6fwaNtz9Aa2FE/Jcnbv98uMXL/1LL//RXFdfpvroobNwlP
48+PHajV+4SwHDynHlgkDciwfHL/g2f0v0puIh5UXMA2o3/BCv5ZpO0dZauEVu6HWDGeafdvfUHb
2ADp6dg/VK15cMBX8DP1DSz6czF553//uv9KauTcEVHZ1NqCf5hcb06SUeWx93+Qmn+GiV9viDfG
e1LwCex/pMCnJO0XO+9coOP0x4W88s6c5hffr941iMYmQ///OHA00XvkO/Btcb7/5w7aNYSHi92p
x2ZKjbAqwFuKbQuEJwHQ//erR+wpT/9PeaEUIw4ncysk3P7n3crJTwp07/Y4zbM6o+qYsgbjyPil
AWow7RZPz+7Hjk4+T3OHqB1a9Tto4/YyjLV2Bw8ihEr0CdxKz4VfrKrUS7G65rXLBnr6Ns28t7vs
F0jo7w2Th3cBZ3zX22twZ+k1Tb5aIJ3SQDQZxdIdwWHlhqpaIkVJfGfQYwBErOqXj3ggyhltAxK4
xjGhh0jAggRr9Q9EjnwFGDtGyMH56rTG+NBBdeqimBLka55mxc3ZNuvU2Gt/nABMO5XM/+3TxYSU
jA/uLG91wQDxuus65NjQzs8OUL+U956VqVe9WMvbOktuwDSyQ14W9Xl0l+GYN7QbgM4Bzr8HDU5L
rHhIa9gKdp1VJvggNCxikEyq+rn1vAzKZ2SXMVwGLv2Mqpfzkwai7uzhT9wAMK+OpdPnD0nLdHID
6WC0WXmyLzQz39MiJeRL1MuIe2HG7LIRLPMcTI5c1y+rpeYHWGIiwvF9T9B0A9nIiqyUfv52rbaz
FWT9WQXFtZ5H0MXmOH+u1qCKMI99VNXwxJj0xTwlIM5cvKEzHjZtcS6Uf6edtY4t+JJxe3TbGpql
Bawgp/eBpvNy5y7T5+qWE87vyCQR18O0dNiSYX0ObBipKCisPDCEL0NlulABJ4zUz2sQBVYHBU03
b6cY6LrQ8ZshrBeCajef1uPo1MAerElRRlplWkG02XH1c8i1sECFVnSLA2borLd2PGl9MRlnoy3t
bwxIM8Nfjh+GmZrfi0YtYT3RTBGkxNcDOKEHEDFAwMZHS89VS50D13f9gARM2HEyvTvG5IJgBgUK
nN6ANY16Fach5VcLp2NbH8ayXWE56efHZbLnQ2qsANVt9hy8gBzu/9BHzX51agvCxgwPY/qmD3ly
GiGNYCOFmMVyFt0J1zG2nsvWwiw4MxCwOYOu5Nd0upMSut8TGzLEPGW1c0D52gm5pC0VirGpKIx3
QN5acI4HM0w6zRt2Y53nH1VQgOcE9CFNiXWmn/MZANCF9hxglZjEhRtmBZRsWBu4TAImr41uqKJK
D4CrCGIKKoNRXpqekwvo5xB5elJe+7w71i5gBKxCPGe3sWSeeFp2rb7AYSgYo01YKQfAXBCkqGrR
Hwmowa32jyklvUo9VetJZkuD8lIDu+AwwC9/WIwzNtdNvfMUPxXFJ9ELvy/rb3vxkBOPWe71QD8R
UNlzBCvvXlt/ciXTOVMfAob55LGf05pHpT6Bjn/Ige2w7Bq81VM93Svjd5V+JNovIO6cuD6QT6+1
budlj437WhWfAMzuSRiE+mbvJmaNR+MVNBRnaU/G9J36Zmi0+r5t6z05BTTup5qaSznkdwHAP5P/
a4FTLLGBy1CMup8CCzw9es2yV9N+gmdgs8zISYCDSj/jkV5wRpgL9aaCn3MBNS06uwLu0husSFl+
6FYMzPHvo/ETIj7AZU7KDgAjKcPGGRhyPyTxde6Ybe+BVClXFcaghcdkaetcw1HWj3Q8hov2ZMS3
IPMOvH5GWsscymM/LFc8xN3qs88LWJrNGpEFoC/V2IOnwf8OjFvSE2myvpZ2q7P4arqXGYQYg6+7
if5nLCiMWxN8NS15aOBgEIKTM3cC+1p8MwylPyZ5dteC6Udf/zruY+UD7Yqm3AUwEMPGMiN9yUO1
cRyBZNx5HXOIa93fJnhdOsu4G1z/CDHbb93rYFMo86hbBsAfAu3ebFr43sr2lIELilU6NbywofWv
cwM98my8lwuoa+YAmsAcPDNQsy/86twyCkHAUN53vnOYDOcbfQ41PDbpvTZZN4edhfIq1K3xZmsk
5triquzhGqzeL6A0DoYDUKqp3zfsvCyh5UEJN1eRaSW/LOAnwOA9J1QZiEZhUVfJQ6+Sm7/V90zc
s7bZY80jcG5/xIX7rXCNcHZyEBuHQ2ebtKEeAp7WsT6Lur3GU/G6JPCN+P1+ZHrFC87deEKg9LS5
qYWMXzrvJ9puleypjNGIAPcQskHfsBvd9yF4qLpnvqa3CUiYtGvPAApWJ/ApRoO5xZsFYIkDrDaA
OTDNngj7lxUikmVPY2bk9evJ8v0d6gawUg6Bnp9d/6ezzKD5gSK7kfcvIEhtVgCXV9IBcPcwSdD3
T3NZHVU2MWtgwDUOIcXbgHBZKbjuq8deVsctV1G6rMzhvBrGHUexF85dAFYoQF0cUusgFB8qCuE8
lQhrvZ5ERvPiE2yTnYj+AuWXN/nHsR3AeNCdD1E81uw+sBpCfCz3tvP21dCONunUZcxCD1rSQJ8e
vQpO0HaG5OJ51JJo5U/+Wv3QHEAhBxoEk7faWiKuQ84Qo3Bvmd8xwxHHGCjIkwE1b7A96fOfAiqu
FKhn3s+e7GjN7/ztCb3GIrEYyh9P+QZEgN1tIB95u75AV4OkEcIm1nHkII2dK/lIRPZ4X1ITHch2
ic6AWnU35FedEN5derquiIF767vT6del6XfysYmp524DYmhgboshKm5rqd+tH58QBd1R8IHlE92r
8RuK1UehKP1+JHAGeusrvVPnwXevnUWaBsYapro7DSWmJTUPfQYoOVqlAdgGfNvzgLvBr/AX/IY7
8SLsyHb7hz3DaB5MHyeDBFYER8NOrrIJUA16GSoBIm3fiHfguBxET+o04t4QsZbrWuvwhN7VHBMm
CfWk6wPjIMzNgAxJNBmtBjwogXMU0RNp0NZPeekMw7aOzvO2eTcvbhhuOFQ+yLm8Yrzop00lpwBc
dnZH4wcWY1TDHnkfdS+sYGwf4Hc1PVg+yKCzzM34QVwX1mkC5Nz8dWJqs46ceEtE7gCo2/Hluodk
h19neB64ZDz7CKoDFvG5chLwTTmRyJP8cCF8NgDdWg45LPasrCJv3zfu0ZqAloGk2QEwjEege0lp
sMG0qchUxoTbYlTgYGlYp/tWx/F0Xwf/ndFA6r2w3YL7rM4L1KdYGeJb5OnY89bAEoFIGm59fGJ7
Zro5qhxMm/jKb/K2KG/AYPglBzDF8196TmSaO09cos/egvXJ1qF9/lEAfhbf0mq6ajlOj69d5jaP
wEgI20A7msDriO2BQVFkDNvDh5eEANH/haQFFlgjpsHiiCH6bOaXkjPDtNzTWo4PYm025FxWhedg
jXgmlpT/XnljvvC1JHX9kYLChu4DrEasKSeQqYCD8DAt9YGF5PgvHhCH68OWfMzZcQ6SuzF+8rrf
JDt39vZO5N9C7sC1tfpjMn7ykIFdRpCXR74J6f3yZRe5O1SRh9IALi879VD98LlNi08rgCdtD28g
+rNhWsMv/oh/sqx7oORDJvQhDAc68d23HuTBqELtct5T5LFKyICysqBw7ieDVCQasQLOrrsvjDcU
EfOz+sHVB0AU5zOD1Ude3uNQcxACLT9MZNMRAkruohL5xxLe337606ZAqaTawwR7wQSpGGtHdwb/
L5nGoPiTwd0ba5A9OtCj8nfREw08t8X4hF5PnDVccTHU4n5s25U6+Z2Zu0/4AKmHK3+SkSqvcJ55
lqTQGVqM73nfIttA+QJyA/bEFfK6CrJMJzt5Tl0wrd3vVlhlqtq6a/DR+GaTPzWwrCZ2EQqWG2tP
TyCu0pPln2L9m4HTt2Qv4v9ZZQ/+dXppViBcDrV1CGB3svDXPSPZgxDAx2+VFwH9+KDN0EK5J3kV
sH1klUQHIBsxi8Vsxw181mMzWj9HBJJzIueuuOdw8R+iIobOB+wSSWBXU2fZQed3RSTkHDddFFQ6
qq4QMQQNbifmUJgXwJrYM436FJR+FAjZKH/fiuIRE5ra6m9F4AKbWfyG08fVRM3z/mhUaD6V+yn0
J5C67tVmHsTQoWZYY4RYfF0uteh/KNo9+PV1i52XZkvgTjqJn8CLfnm2zoH3NJwneZaxKl6QIQNX
AjdgMq0IoHRxIb2mC5UaDzTMnZf+c1xmsYoLbZe1fTS2N1lTOa1cijIKE3zFvRxHlFiKhykuYLns
Nw9wa+gqA+tLIYpnWevuLWPKMI+JyihCcPP5b59Cjrz12XbYetgeUE/QkgLBHnl8i2zRgSneVw0K
Y/Gp8K4hTeG7y/i2lF9s6yjtzYWnYiDVLULPSaKNzmJD+E1vCBb56cYlUM+g4/39W2vBOVUcHG37
S9y+/1onfijClxXyBXlDCS98DDLLl+Ab8Fdf+3Jr+4XxIG1wPlu7Oeb2uKeZEmoV72Bq3jf5Jhtn
2UWUrvmL60FHbsQPYO6JpsRBxI6ThOZBORiyC/QtTTRVqEcgiUnPLVdjGt4D7zVO/xicZe4uvk7X
6DdtG+/5w6SIPLLhh7swUKT64xKATqp+I7z8v+xil2qo4KH5UXrdsVzyiyjtAGd9whtFNe8GH2i0
7mB6w1F0MrLHDxFhTqecafYhAYtQ6Y38Z0yuXlzVrbT/8Nx+4F/AQHizsluZ0GnsFs8lARtny8eS
oKxZ/bX/RH45K3yedUsmyF80ZhWIJtoDZ+esO+LjTTj4zBuehuxdJBCFaVX6DlDtT8/pkSPQddvn
udwuXKPRgl/88DLz01yqW6pgKPRe4ad+Qfu885dMh3EpAVVoRdr9PVxpMKOlwKh9WRQos39uC2TN
vM8Kq6LqnrsV+ET0D//Ek7ICYj/QkCoxIgQdsyESCJHQNRgiOffNIx8ik9/1P/gYtsAlFVQEv41W
1C+el3MVm2Z7bywur4eF1iprz/XzTLvlxnMdG6dA/7WWYIPbAx6Pz0seTNC+gVRDojnqHM+4+XT1
DwwsCoVjL5KECwjTBYaGBVDjUQyD67/Y+bLnAzn6hz/EOthWHOVO/Gv+eU2p7huv/IKuFLeJf5vQ
6rxJvNofwmXbpDY+wTkJ5jsXTEfSqDCq/uFaxXgRkwluHB4mSm2F9wWScjzUCaXHLHrEu7K3XBK3
4e/IWkx5vH5yNrmAiBWAiagovNZsGkN+xKg9OCt5vaZ/3lANA/Cy8ywfB1i02RjNr058w+9/+NtI
/eWPGDwS/F9xI7cSJcO7iL/uuZuEo9yGb3NLVGuI4WJP6DdlSP+1Gr6JA8TbKTsy/fI4rRS38L7w
cXhHtRVhSSphjb/Zhi+7K/eSVcPXQw3o9y4uOmmvWeC/cOICoPBFe4icskck63+OC3zC1kNmQGLW
oaY5LM6V74veGGWZ0KI2nFn8a1owkTcmhFdumOGJK2sJIbQ7iLiI/YboOiU+9ipRNrwHmlHac1mP
TiG+TX/EB0EiRIGuWLqawDmfjb0QKonPK9LHoso78PSc4tV8YXkkPmtyl/ntRnSmuH5OexGD1/mJ
7J+IJ1oJr61madz8K2BilFz0kyKfIwaKQzN3GhmoG5qW9YS2YTc2d3pahRZJhr9FQjafcV+xOEnQ
R+J5KCc7msWLUq8zCkqb1JHnYqFbQVciLBdBxsDwXAUr6DagKBhAfcY2cJ9ALhXiwcmO8xUeQ2/0
C98fB4h9iKey7KbSnNjBgPmThO+2x9z/vXE57gUXHYrkkZVnZ3Ib3+rL2og7y7fJrQoCgQVmAgdm
gZHbhkKF13W0u2LrRdLZYj4hQXLpWLs0+Fyc5gqZkDdN52wxfxXMyOew5/Jko4M31xnGjf2pN/U6
xNvzmD/72EmXGGPuCOWe1rjEJxcY+kr0gU3qKXHyH/g2HABxeiZiWVkV3jtfi1BiSQcQd8DxW4CD
vTvinIO8NTg639Cjzuzs3cyFeVysqLW9EwOYkCe+47PhsDv+y2yWBxZMnERuuDgk59Jv24SvD4Xs
l+HVUf+sBovUxFUI7cdd5mq42tSOUVB8ydCqPfKc5qb4D14LqjQKTDxSVkJzcWIIf/g6F9ZGYmmI
ALkyZxJEg2Vx70Xe8JrQh7ETXwgfj9i0mSdBtYpCggpE9J+ccDkvMT1FEus6xY8ZunQegLw8rZTO
Kbf8v2yiKfCZ7yT4ECeBJaajWLS7y6fkGoJhziFwl/r3NLnADFhnhmWehaKBx0fUuGKRNMLGlr+J
wKJ4zSmIPGy8aTJC3S9f2TmOvzwN96hgbFcqeOjtb3r8ucCAJid16q1D0nd3AITsJbPBEv2XiJEs
DBXzXKLYJbXhe68So/Y+XoG6ofgmUGlZn5Z8Ghm+Z43kGQsggZPQwdi2jr79EjzrwSYeRdn5LDEn
gJ2c0uIsGUn5sjcyNsDZGHEluP2ixZ/ipAGPVqBdZAuxJsh8T/YmV9/kx1zQVzMU7ivYmx1eFZjG
rZuIHzWZTy4VxAm3rQbyFL0XM46G/Vrn7uhQa+RCIhFss7zuYsGFodckgr4hbGzDYi6vYgnbFVKk
ItnzJGUHEwUpCL0GmbmISSlBeUe3xI7peBIztObLmxBnNf1PRpbCcbJOkscX2RpRYtyx3HqgVN8G
GzRSj4FR0YNeEsLXFtqEOYaHt0cOcs0q0d4uKSoH7PmymF6yhNENmsQ+Hc35xc67GFeJ2pA6r3ZQ
y+AIoXfxuoGjAqtl2jm1e4oDAJGN3+ALXOPYfQFHXfx+LTZu7IIXbwdACw81GJht24Mpa4ZAijwx
b/JSu6+mghe+AogSKeIETM0dkZ3eCBP6BrKK9geaGzrTavI76uLV6U/xymsIGwNOwDTqd1vRREb6
KVsbJ9MjYe6pDoqn+cvTe1SoLayh6Ku4/mhRIU3ylyyAxomRWBLdzMuhk4L8K+sGeMIZLSArmWvJ
YbbQ4dAKyfFDmkUHE5HIuah1jLzun119jGTt/w4pssCX4GiFaI8OAhCAF4gNnXhP5UH8Ix8k5QHb
Z+AUpFsKj+AnJOjS3Sb5unzu4fxaQNJbvnYmSOeb+IcrXZAL2TZiEyiBl0daTmminYoQMg0UDmk5
DVo1O94n6a8kr8m3Zk+rAcBx95G0ZhQX29lWNlhbxm5ChWhkBHwuHTB+a2/JHVkvUeYjDoln39f9
tmfU7o7+oZ1a54NCTWw45kySRpvj7MWCowDUFtM7Y0exYx4l0GMrNwCrmQaEDhdUDwXsBQEyncjQ
JZO2g6L8gXxAQpxfr+ei5KjLWauVeazIuYIl/d3rf6RGcITVUpyClJ4R1hRSuXODQvSWlDYQODVs
i7BbgSJAFkKQOUQ8RZVhwRrsPp5SOAjKr6n2kzkdjcn8/Ho+Z9uPaxIlnicu9oYn4K0FrBPTLiDL
AxmwOIzMl91JLFgWUVcP96IaRVeIMoUgTUoXE4PTIUysxNrDzxmAgdkzwDkCNoK3DXL9zoFIng7z
/EBrKajxyV61ULQUfziXohC6hhOR/RJxFcU9z4+rjg1M/iJxilLOwYaG1fWQFctR64yL/JRXQXYM
TgoKUE40WWPHLE5gtAH0SXdRdVLGqw0BBvfJff2PKDQCfV89sls4HCs9HputixpKJdHylabQfXXW
a3p8lB/aZQo6K+QDw0CISUMKsOwKQ6MirIKqu3ObD8CGW7CbEmssB7mKjTNDRe+K6LAusJYDZv4y
N8OTh1yxczV1PN8E+TvFHBS98eo25TXunIiM3iHVgNtd5/HR0GzRhW7inAg09wKCz68LgD+ctaTO
cKF/caAq2CW34BEzVCExKrYfPLxuQZwNmoaiRnsVF9aVTEPuNJcCdwj1PAKaA4Mqo9cp5Hst2I0p
IDVUB7XVgLgTjVYno6SM9JFMCQJk/SWfKl3nAi7JxAmTDLiRxd9jIJchd6JLC2oyHhBlQmmL3K46
xVUADpb/l4VxsrAvREIWFf7Vqx9ry8SGboeZTo1CTSlQIxBmD520XAGIj6SJUfSSn4Bo7DyzPlUA
A4t5F5sAOtlHgRVtDOdRykUlDtuEI+z4C3BMKQxbb1Sq5EDbRSphGMiwYe1hTPIHoBSOYk0Lrwc3
QN3EPapH484YIMOGKZU3EKXjV/Z1Ia6RXY9NV2Cd8U9IISXdJZ28v3i6g2l9wicS9nGyRy/Wln9I
gvSiyj4y0ClmiYbgBMBAdnPQL2KxIKWj8vqBWoUwx4WzrEvVPcrwjjoCJHCUscwHc4E4zE0u3vyj
yR5VM96tAIwEPN5Aus3ObqJaZQClG6yLmH3OAIkMGiuIO5wQWjksuJKaHG9YwDvN3sd29a1Nrecm
9R8sHwx/IKoYdAz7tg2dRoMfLNmNNri8ZQCFboYaALS9LkPa5cOAzSyoc1n59KAH/WM/qSeAiS45
LDhjVUfK9/+a6h+cBgAjdhrylnX4mjqlJg8bmZQYbmoj4pkwSooDL0QI1PZd6gATm198tvr6AugP
1CYJ9DbzEWOXr8OPJv2QE+2icWDuOUoKzFbqJZYZlbiDQAqW5oLEJcMcDFrvlqSHeXGM9BkktmYA
bt/d1xrgCfr6amTdq6fPKUiK1TnHG6wb+JOsiop4+Z1UwM4nz0JJ87FL18+6c+kTeJPvyz7YLGxN
itCqq2QnhACZmRzF5Srz7j737JOpj0d3w5MoYLUeZLSiKId+VxqUKskAA5R3mmGJ73ycGrFMQPZb
TnuA1SkytSBK0uwJjuMlEm8jzuBvtjdqpOWrWg0XUPjxcXO79xbDnXY4W76RvucBvLU0G36OhhcV
CYRuMLkvlXU/42ZB602qKtnbZvYXINRHBmjDkcA0K377XbHX2+qawXbesfXlQDkAnC8xSzMtg8A2
02RYwMNLTIToGlQ2amNMdgHY58qaoo6TBhuHHlnEvnVp3215TXV6gZ+kA44qbJ3tkrG8gbme4608
y33TIt0nLn2MMKuU0HgbSrtPlw3wbofUMd2EOyv4XmOf/BU+R4dK8FYCLz6pVwjbfxdrgD9dYwop
CuSgulXpeNaAzgWoa+9Ae9BZUMgOKRDzlLVftkHRHFK8ejll17W6VLAMsGdwLPTcHP1TVtszM9Rn
cXJiSNtVO1LshX2SwYMOxFXH3IEASMpxhu53djl4cK24xUy2t9vRoBw5WHYL47oxr+TDul3k9k8x
gqVjwNi0BbfcX9/NfqQVvLkzgiQMKC+Kr6Mck9JmGbEfX6Lr6+o4eHxptmf6c/COqsy/r838tYqH
R33w9+yuE+ZDwMUp3S0+7ErVon7Q1hQulXe/tVA5z0VZ7xwDB5pR9q8KqpSjuw34ead5zqENrsbp
IYDSu/B+1nPe7yTrmMBqI1ZiptdvtxTb76UcSIOSIUPtGVjL7YvZ08Fk6wdzQ4v7wZcQydlguPTY
4Aq1brXiOia/F2t8sdz4Qn/rMem6XdbOXYQePjq+NAqpz6F6B9Bp5y1CXw/zJnyVDSldv8hRM1Dn
GD1sAZaRf6p0PopM0zT97gBjaRNIDVV8zHz9e+pm39Ilu68oceil891Mi4/WV5DdoALwSeFspafA
1V9E8DRlH+SDaKXSKOKonjL64W/iGeb1m6dtodgJjxR3ZZBZR8WNuMOFTSRitPNhTN/yciLZj8NS
Tw1KUtaFQIpRgqNLtS7w1VVnskn+m+Gp4wZvHB0pG1Vzjv3YjfcSd4plCFZr5/sbxej1FaVfz/6L
aHqXWJ23/ZNrC+AUFuI9hQE7Ii6RBulObuCX2x6aRoPZsjdpdVfr0VmHc2ZSlyIv4SbatIdilSSP
XjQ/KnsaLplWOpFd1Fa4WUnwaGvDHaxXhyVtfkoYZ7TtX8kUfBReHSUcQQn0Sp8OhDW5znQ4mZsZ
2bh+WtLtV107AhAVBdAzQ8RGSrL4ZMIJkhjnMlT1t15fXvKyv8vTBnYdda7R5XSu0JUE5XDpAK6X
HBed6rztHPIg9yMNSeFpz3JRtkLHcfaG5bsL6wqTkF9UK46a9/A+f5u21MCmmQ9rUx81bEAAE5A5
WoyYwyxqL7easrlu1tdYFRc78ahia9ALdVR4cTTVM01mnN4cvvCRdmGcxgun9Zl+BTNUzBKQeXJ/
BnX5llX2Dbt5wS/aN1R0O8s++1t7HJzxIqraaODgyqkiuBz+uICwKIHPTpeM+kjj+2YFUzjoTJT0
y3Ux456GdDRpYYz1aWpHZkBshWCZowGNn1FHGp3xVDzxC8YlqaChgCJ6rMfmvC6xFnr20t1xRNqL
UWrer7HSrKvhEZZtwUJvoNvBFQxhxxIWjlt8jG3tRoMG7SwlCuNoBjTXevY8USob3ePozUsI0KJ+
Lgrg8vR0sndsMgVoF86nzlJ+hLCCRlgDSatNXkBtVVzqrP4EChCmGNfq7iq6CkOztV/hJdap0cV/
cj34uc3D+F3vIfIpmVG/+lU6P8W0xpzsuuovC42MN2XiMypFJsp1mSPQYDWKjFGnZttbdZgUE0Tl
DXxcnbLT27x5Pm3d2cwfgF3LG9vdw48O8RoUU5QHCcVDGrFhrcmGqowgnm3DUfVzaHkZfr4J6EDn
6+8gE9ITOC9lezQdyP5CNQG/uTN6UgeNtWy3EtZumqgSyIaS3Lt0y5xfUtp8z30Bw1S9xCVnzvav
torxnNe1gqVBTe5PF6napW5cwESU2u/9Am8bYVsWv/r1Oj2DatM8+W5S4EfV2nPWQLG3DRb0mAyu
3Ix4yUGAqMeozNb0FSkAVDNec5hcKu204p2R13e1yI1hm9x64uXZVPFT6nTdzV8m5jvqFGa3WNPh
hfIbJz4MGl1EtCn5wBvr0B73tZW+OvS/NgRFGRyKelLd90Snzdm1N/ISlsof2Ys2mgoYZAYjNg96
73vY0rW+WKkG0EVJYGxkUNKlPiT3RHdB5BtasmcCwCEnSF9EXHn6fvbGMfToQdjpi2OFxdyYZ3vK
82cjjifGHFXxkSNQIX1QFNS0rnhcG8O8DZkX7LUURPhtzRwYSNb5rXW8+UQvXlLTHxYs5EqWpQQX
c7B7zkthMmtfBPMj1FEoVLNkjqEy80jRDh2NI/iivZ6mT+TThsfYo7nHZMbk0HbVcktG339dp5Rp
khYu3nMAwku3c83Y+DO3WflU1k37aJAau5apXe8hG/jIhrJ7strY2bfb/FZYin5EL9X2BvMjezim
fXosyEGNE+2GvZo6RKelvOMVzQFSnkpomez1e27kEyEpjoHlAErCsCb5nc7tD7kHB6EOPOgOw++8
WCuE8mWNTis5II9wcRqXygGDCIiV8pvB6Q3nqnZwxcAkgqp5oZku1i/WCHK/C7BCmI0ZLbJr0zOL
oq+3DSqyPZVsdRe4Y36nAC/+oEd5OSQNQQZE0le3xYlvx7aIbHYwXKZFP04+ccGgd8tV37ABm95M
xyGlK1N4XiDUmZq5usvWQIWdL3TdcFneQdRQHh2gVnfoH9oiNXCNty2xLkNKea2liZvWAL/88IWd
euiH8ZBsDnXn1CZA8/Q1mhPofnqvdY49s8kHbLv2vFgaPDsgpuwmo4PWtSwCPqdBfZzbbjhVExFY
V/5sbWs8Z46m9qkH+Vm+6h7x8DAd5tLPAVDdun0jfMX+uP4ZTQ3ubpik7mIb8kg4fpAXi+5MqOSM
XzHm/A/Vi+TQBn17gb/Oh1TILyJjyl71NHgtOk4xCGGnOm/dvZdCq9OubXuY3IYCjN1x7mx/DacY
IJos2TqiMnInXZ0UFItryjkOlDcp0JLQwTDKVLgjJJYJa7CZeGgKzmia5jKij77yb4Yzlvtua/0r
lOaKCq+yMTqTdKTbOUkWgGijTQPEL9Et7+TayPK0klJ1wIwN43wlMYyEU8q1IFKqhQOybBTU4mS1
k2HkpCuX/MOkaXt4Zck0eULztwXSwhTXkdF1zV+uTjKmKod610AYjMKpfDpkU3oFq8rFm2lIZhUC
c6tVBdCSg38lL1wwxuxAN6q27qrMhWKWT/ezS/i4rzqUQeEvKOPcSKKxWpJzMmiU//0AlNqSJvhk
NiDutNr0mUk44Gmssr7WZPPCxDEBi1wX+r8rv6HK7IwOEys1vOcrzTBBzWlNlhxWY/+tSVz1AZpZ
/ooyoq1MT2nTcVIznDsOTVMhmHowDadyMAl0lhzvBLbVCLMMRqVPe1tKGm2nMhdObHrLSA1CB/ww
wiwTxi6B/kSf/IX57TXaWk+dUk9NJ6/0h4dK1SiOdttOrUu4Tz/WT/ABpyfOPb3VgC++xGUJQ1CV
6N+srO8P2N0FXswWTFqwchkN29b3DFX7fcMHow3UTqL/R9p57UiKbGv4iZCwAdymrSyXlGl7g7p7
pvHe8/Tno0baU0WiRD1n38xFbXUkELFimd/kE6C5s1tQLoVfOl4gyU9+qDPc59oqtpGWk2CU2d9t
UaY7K25fxtFCDFGhX+HWBriVqMR4o86CvZKBGsuioN3HjdXuUXeQtkOc4HoV9lr5JTNDEPK6Gu1L
xvhbSWgqyZXdnNLMwyLMjzoAOqg0gF9hJJkENT3xATC6axQKHL+2eg17elVRoYmnPKkwwSw9JKHz
2H72EEjYAp4MNyl55G3rixi4UHOrSfFvyUWl0ZbU7BFzx3yHUKd+yry22fUuGXfTaeWhUavm2IGI
Qlt2BDPSp81zjXnWXk24cepYze5lr+tffEOlb43LLj1qddIOJs3wVNv/ZIVFdFvILdjrzqi/+U0W
7uQK/z8kpGSm67k4YXUab9NE0Z1a2NqhjprqVhtHBqqjL90EfjuALILttcVLF+syW9DIb4Zsm5lI
HMuNwrAOTz5mpFr8lNpwN7zcoMDrKkxccnlEYLAwHuw8bh+MsY1erlNXLiQO9Il49I64MiM6aV5R
amZqi/MYCESWjPJuSotzO35Aau41s8wfup/ceppCGK3XpHmVRdqMNUliYWkgdGNGm1Hi0G0suDtn
3Mh90jRss6KAeaIuW3+pJWZ2dmcmnzO5K09eluY7vCLZ6zKskDyq1QepENqn6y/kzXdjzuSBwKPA
rJYtDdr+RyYP1BecfJGtxb20t7kKQv8AhaKhoq07cORIN59cV42PI2JRW88NwmfJGmKE8hJ/r9lD
eag4yjQeaXjngYaTNDkkLa+e0XBqiePQmCGGjom0V4OcPk4d5BstsePPZWXZJ1orP7oAmzdpTPFV
u/5oS5w2CxVoBHpME3W12ZOZtFksqZV9h4MFIgXZJh5HAQleWYhQh5X85fp6S2RLhLxkZD8NVJbn
PO5MKbQhGuTGicrB+p7jn3uSkBZnfl9E56QvGco3TPH6Nu2+JWPqr1BKp71z8SH/Xf5t57+j8BVt
PLRt2NhnmHWYTOHHCaUJkBDDVD141aJoRWtprjswnSRw8pCcqNkhus33cm/xcFHmO03dRPed5lO4
eOWaEqgyfaX5Y8EQRLgXUpuizZmC0MkQevca9+zLoILpHcVc03n0nNpYOUePHV1QtyDAvmFKr3/Q
5Sf8d+np7+/eaKqLaPBirXEShoybyrS+K4XS/4ddak+CB4gUQ0QUs13qNZnaVRidOCTrr1IGwzmK
niNN+gVb7Q9Fl/likzA4IvsC5xFtrls2ooNlK9xoZ58csDDz7/LQHMdgXCN3zoUc/lln0mLD7AfR
qol9+e699ZkYMblwLYRYSHvpRmKoTV8N5V0Z81UkK1+55kMM9IrHEqDX9Y+2cOrRv7HhHpO32Mr8
fVqGG5bw/DynSo/ZQNY8xE9h0b9mTA/+fCVFUQycT2VCzFzDGvoY1XA0ek48KFugd3clgJAghBNB
o/H6UktRGiXhyUUOHYRJ3e7jK03roc+7SvUcTeR+jfU7jqn6SA9dzW28D5nzb1M4YXsphmBVQvLa
2zmpiOya0l6jSttGqlKBbLWqr7ncNbg9dA0Tm0S7aRIzvaNuQhInCIu9nY30FktmDWkvRRA04Smj
jGiAZeigtclo6Fx/tAUq7vsns6fN9G6zkNnyZ7WS/oCKu7QlNDb+pHOH1vZcv2SMutQs5NqHeMN8
JdbvS9k961J71tRi5UMtBGGO8b9LzUJG4rmiqSVbOgM7QUGy3yG8ujfsCT4HZOH6m1OWXh2C2hri
GOhWItHy8dVleuCb+PDyXOKvICn2Y0jDGod1zDfkoANWM+HIGNwpoMqwaIJJOKF9gMT5azoDbwKZ
syjNc//7U2bPrdO8KqxqtM6Wa8RPYgjiiaMpbZM2BNkDkxx+zYgLQEkPEG+PCuwAQFhbYhZf2nL6
ENLq26iyIu3LVrgPOnBe0CwehFw7U2DWqiTXqc7Y3VU7oOGMSlrDs7emERa3UY6thQWd8c6LGu/G
SH3jIOml+lTqvfXTLVLoKJgbHcCODDs7xJqnD+wer/Wy2OUhfe1iyMx9OWLdklV6ty0i5ALtGDLf
9e+1cJ3Y2qSMxDWGkPE8LA5JWPHrNfNc5pjCpqB8RGGuhPiFHMRGSgZePeMTGPaz0Fthfjrg4W4g
sn7scup73GBH3JbZfzKd/aFN7kbP2l1/sKWk+sOqs6Q6rOgs0Uwyzipk5lPdgnuBeJkCgwdAVMhu
uctNOdz5MOVPqVtQICgJA8frv2Lp6FlCNnS0TSe31lmIzJtBdbFSDx2EhO5Kqf3EcHtvJOrXug1x
hhjkn9fXW8pMbBuiH4pFXNwX3h+J1OAtYSmhg6QhqPNEN3zIFzleNErZP1SlGjHVZj5SR1gblR1Q
4RQTINEifrLyS5YuXFuF2KyQ7SLyO0vF/EhO8rgyjLMLpB6UcZ4/hx3dgAabdgbzGBPZKs6OFDrX
F14KQND0J3cFDROUeTkz2mmvcgV6jpfaHhPI2t0jLlN/CkMFsvD1td60Sj6GGHQULOiGfFwFy5HZ
92U02kVp07/R+4LkrwBKA3ANCVEZTy5P0wOimrEn/tGPvp3kyXUJlTXGzVBDGvcXQKzGDHY1ooVQ
P4oJmSx5w5HBLFMYeX/9x17eONNvNSfhBLTs1Lk8gu6GXiI3fehY2XDuuvSkmhRKorgrdfv5+lKX
UUWRyULYg4qtXkot60pWGVVEfxo+Vb0xOivbiHZNpdq4jCvqJNchqOhthNPmO0xObaUssVw7a1lk
7QswB9vAr+Nby2xgIHluvW07oqtI/YYJoDWqN1lB1dq7gGvjYoJCJ5Z4TJNOP3pdYW3V7FvVvQrA
W7S/9Ls619uD2TB0F4M27osoKmnDlTZTvywNHlqrQgDCCplSqHoKxAG+Szk0+nao5PzYqYF+I8kh
OJ9c2SUdFjBWV4X3Zls9lIbl/sK741fmAqkKYMbeU4PbtAuL6NAk7RZZe8nyoGc2IHFkyeDClEGl
BVob7rnT7G2ugTlOTJSoY1kHR27a5TffK1IU5HRXAMDMEa/OYd7+6WdFhl8xDE40GTJ6nx/vdibq
NCB9MZ51o9cZ09GQSe3+1/VFprj84UjhUYG/LnaZqCbjyjm7LeJCtkXF6OYcpEp+G6RZ9qUcQGyg
zBI91HZbHju/FJssj+yV03x5ZUxLY/yimwpHWpk/X+bKUW1pZX5OgpjSp0Piydo1QNU404px22El
hlHnts+ylRvy4ryYum6QSIM/wNdCnytgZ6XdhFmV5udSq5jR5V62C2TmW9ff7OXlMAk8TXf9JNmJ
9NKsrOtin91ShvFZ9fJTMriHUTY3kM8Ik0V80DPpLET7mneojxj1jcnwcOUHXIQgJPRsdJcNE6df
NJhmd4LmN2pdS0V6rvJQkTeZLSDV98RwgKF4eSLu6X1lDGVDhh+NW7uMTOvYRnbMwTUSIJ4ygh2M
PMGg5+VJaQbj5PaKv3JnX6aw1L0EdNXCRUrYF0HdNKNISHocOB6E7ig1fnoNAL403rc+lnygNWnN
Yw3VfurfWL4Tt0Kub6PGPUp29TrWawrIFycCIWxcqMjQ0Ni9TCKQrNSw5nPHs2JUBxRsac95Nwka
RWIsH+KwOYdq+f36l7r4UG9LYnyO1DceFHPZw0IvEgkBD/k8MEdN3fybUAAZDMGhDYO//n9LTT/l
Xa2l20mHdnAqn7Mxqu6D0QPWGKR0sMeQ7GwMdOf6epdnjT3I/yZBbhKTeeFVeUbQgrsKzjod8RIc
pe+vhMmLDITGHhIcKP4Svy7DiNXIstsodXDOXIuWdVyfBTKWG8VgFHD9WS7Sy2kl2iYcZuotdV5s
FVEY+oliRmcJred9lcNtrYBd3Pi6B1rfKJjFdOWf3u1T29LUZQKViVbW3MmjixILbGQTO16nDveG
p0UH/p/FyjtU1ItrgGXoAeOxrsqoUM5ChdUrqNTVVexEImSQp6Ci0Hf3mhZ/QRsT1gEjCDtk1Ce2
iqQ5WVWBaZEO11/v0oc0qIomcWn6U/PfoJtIDGWlHjtBN+wm+nZVHcpmpTq/ON28z/eLTH9/t/8z
JjFdk7EIl4wOMdQL/lYUdFv6aqtaN5KEvdH/76lmt3grmbBBUzWeeMRVA0EQhuPP60ss7ct3zyRm
/ZM4tdoSNgWXqHEfoIjTIZLBUkhs4IG3Jsd5kQa+vUBaeiS2qiHPhwVBYuZuOLIhAf/eI4/dbLwE
ozBJD0imoJb76oOOhyuciZX7VCyEEtXAvmxqlOrUtbNeR4nrpI6kMwZuMFt3I5BEBnpqfNaqXAZF
bbZ3FY6iAMaBFNt2LM552yLmmhq/8VyxN2YH7SUvNaxTaeEe21gz9gisZ/dJXdjPqd+DOJrA0ODD
4y9B4Db3ZRYYBwV79LsxHVQEKRuG3AgvxJ/trvHRNC/FbhhGgVcp6hBuq+TfTD8hgieDf+7Mvt7a
NZ4KiY7tYay3jp+acNPbHgK83Np7OWhalLpqe9fjRgdJashvNBXpY7+10wdaqALQM5a8G1yIZZJa
G/YFuMVjRjRkrlvnO832PgEGaY6qK/Qd7az8aJmZ2JmhXqANlXk3XV56u7HTpGPGnO3Lf9h3yNrh
JmIgHTovcUot6brISCKnTjpsLNPkLkn1O277o63nr1yfK1Hq4ppk61H72YjYYnomv43W3p1dQ07C
oEfG2jELPRMATSXjsRTNcGKnjqcIyOtKcbu04yykiKl3NI1u+ezs+rrc5LrqUcMBQJFj9RW7ur+v
v8Ol9IduIeGOEg43pXmzuncjt2s7ijc+0DezKQynsn1Yv1pc3PXk31vDEwj8iCG8z6xI+Xvss8Tf
0tU17wsFNZ+giXBPdKfiMmzUlT7+QmSZzLDQvNQ4eZjNzaKlJFWFrREtFV/4T12YDnf50IQHH2ec
HVCjAu2eai1vXXjr0xhEVxn2vGlDfly0rIYSmA6gnjqO8dnMi/zYZ262MrtauG0YJ2nca1Q9lLXT
399tpoCsx9S9IHISP6MTMH6tRPUdd+Y/37O0Rug4ow2n4XU5KwKyRJd6xYoTx8Tiseryk6sD3TSo
5YLcX1NcXYjNdBdtbbIxw0hq3l60pCYU1hQh4eO9WGP8FERo0Hiieo2C7jNA0CdLz1+kuFgJzQul
HL0veo7T64QtOA/NBqr8VtC5ZCl6BHSlzL8yOKMFE9oDElFMkoeoh0np2aSd8tFXSmslzXwbNX6s
Y/kFHFKBBKyCQ9LsPYeJZ8JZSxJHG6wHuyocWFh78J83cWm9YpH7XWjN7YA7In3lA7DAPaDIUwvT
kmnRg8kwrEm6nRL0p+vHeyFkcXKwFFNsmah10ZEk88WzIokdN6yA4voDAtNulJ9RGmz3IaXYWjU1
Pef8PUwmfgipC8qJ+ZQI+JiUm4DqnFZNPiOzfqoSZW8ndDLc8OyW0XOmZFBX0LFQmcyv5nBLZ/fN
FG4yoOBQzQIGzJU0A28aOaMrIQaUQFxJ1NFfCUsXZiQ6ksSMcSbbWDY7k7ePh9cK4zFKizBy1Loo
7lxka7eidaFUCyk7mbUKh3NCyiijX//wU1s9ARbCCaFsh1OWdBDrhrz+YdkFrBEEMb8pctOtbcgp
6Zp/CLp/VJCTor0tz35i6qmDrrh+7OhMmJJBvolQ0Um0qSEGp8QbQRx1Nuy14j/uOsohAg5RFCuf
WWxrBAog8nQYstwc97IY3J0YVaDjCpoOuQfI8/ouX2h14IbCpsPvC0NSZq8fv4eeJDmafG7iqJFy
6AN6sKBQaz+96Uf9iPolVPx2/Nb0wRPQiWyT9atV4NJNZctQNiZBXwrB2SNXta8rdKATx6u6ez0u
nqVW7zdR5v0CvfYzj/PzyiNPO3n2fVFMonVFEwubznm1EsIn6brA9h2A6OUdqATTyaykfBhGXX3J
cq048pOGXa2L4lEbPem2kROxByIp/4x0BtOT1cvK4V94B8AwaG6hVWhpFwVUj6iKK7ATdmhsxzBu
LeOLkWQvmvTZ6GEpXn8B0wudPz/av8RbEgBZn+uKQ9RqrDSQfKet0GJKo4e+nfQCstfryywEFB6H
K0UwuuW5Zt8V++4xraU4dDQDtKDs+qAo43B/fZGlF0da+QZioQAWUxR/lwukStZFPS7RjqoOh3yS
pELyNHUbUP/rFejiE71bbFaB6mEbFj5ENiDXHgqpKkQtlrn+QAvXjj7ZZcrMoXVQJbPggwRonbna
EDglkiYNEmdjGJ17qznFpb/STF06+5QAeJPhAYoxyDwrt2rLNf26CByX/HAzOd6nDUUKkS7ykTrh
yk0D8wbaMzBXPDxac+VZF5KeD+tP7/vdx8MvJ4ikvkKxtR8fotTaM1eEMq/v8ppzKSenGAfKjS7H
K7Pc5XWZtJEeY3E57wYNZoT8ldoEzmAFd2g47LkNtmnc3lZAh3sBB9MujDvRtSubdaGDoePayFwA
BzUG/7NYWzUgDOI4CZxpuGti7FM11m0VuBMM8yBq8yxGc+W+XXzUf5fUZg0G4PJl22SwaFM/3tGJ
izeByI55a37OTPU2kcUd45i7wJS+Xt/GK4+qzZI6FTp3pLg8KiInL1lQPY1BBX0MgRzk4GwvvglM
a3d9yaVHxSOFLh+DCTKMWQIjcskcSbF9p7fQv2uSU1OFj9MuMlPrIMgbJ3Efht0/ri+7dGDRuldU
BdPnCeLzcRNr8YB1g5X7jpIzo/cL8sSwK+Rjl4oEp9Six5vl+opL8RveCcgaAwd6a55CKdhKxUlD
/C6EeBwH9Tsj3tuEC3NlnaXaQBeGPW1ZOuoXXdO66UpCKrdS1zc/XLw//N6CP1oqL1qW3tJS/JyV
xRmarDOJsvyXh/x37VlssMsmEx6IbMdtvZOhJb+7VP3ZkYD9h2UYsaj0Nkjy50VekQNG67FydVB7
etDH7FkOCppC1UrJunQcGL/S9wFdirX97OTHfgl2UA8CB1r0bamNTmDrULjz9MswoDOAXG02Vit5
zuLGhKCE87ZMy2UebTqyag8sfeCgcnHo6/S28dRjZEJNyNawiUtNaDb//9aaH/eqlNFv1/haclkz
EFRA0lkH8KW7ukR9YBKTaoZnK6p+APG6dUG1lmWxEnEWb7P3v0H9eBC7tNeDWuMdY8LxoGbKHc4E
u9E0wQShQb6x4QKUKEzm1bC3KuVL3oCiv76ZVl/DbNP2mj8Ks4wCJxmtN5kt/yvqFzEy5SoULC2b
JN/iUtznbrTNkchcWX6hcCGhnfxaptIKd46Pb0Bpm1TwFtjMU8kAcQLVeRNnniLpjI0WVPmORdPd
oDcFyuxAK7sALZXrP2IpOFHfMQggIPJbZoE/tRPFrbBkdiYSZWwHjEyx2I06GvbXF1ra3iZ2cHjj
MRfgmT8+rJp4MC0Vho+xlN5WtXLEKYDHjZ76UFtZanFrvV9L/bhWnEaDb0cpiUpp7UrDfEht925K
0NKseiy96nfXtAe5j2+atL/jhluJHouB2AKdTspCj4ac5eP6QEuDghFZ5IDxkOHZm/dhUD8U/m2M
6ip1GjCDF7XDMKHCm+P6a5627LxYmKzNqNaNaRQ9W7oquFhkDSaj5de3itqgbFyvfcqFPQPgl4k7
uRiFwvxCEwENWtMbSRbqBp00fweb+6Ql4Urat/AoTKcUDH+ZQ5AlzI7HqLlwpEH202CxyKv1HLKS
5LorqyzsS5DaOPBSxZHCz7vCQSMk0Qk/dwSUx+2Ao+InS+9kZkedCqOuMT5d/0ALL28qfCiBJns9
ehYf9wYDhzwoaaA7vSajRkGT7a9OT9xXRhHtikPkwqMx5EfXCLQaY775d4pRNhnsuHfPqS++QNM5
1RwBKUgebKktVs7cQmHH5U8XjN69xtafpVXwaRBXrXzPiZTwdtI1KFIVmN6AXkWUv1KGr9yWl+we
E2NYutZgPuhGgGr5+B4RT2vMrpIllEgs/3tk47eV9HYGQQG3lxc0mzp3FzcSxZiOKWTlaTbignaR
fhmb3vjUYuWGh0LQNCtF2tJ7AHhq0J3BhJvR98efhfxyiltoiAwOQiKjbDjgYx7TrL2Dy3wwkCxe
ee8LsWaqBsEO4bVJ7T5vCIVZ7FVyxSXiYnsXWvoxxkVvuE0t9XtviRsuWCiCxZ0RlCs3x8LxtLk0
CDNYVBAMZl/czHzwvCM6agM3208p6MpD6uvG6Y+Py4dVZselj9pUwNCX8G6L5KPZKOJRc2vrGMaK
t3JcpngyC50flpqO07vytq3D1JcBDTl6EtxYLZp/TfAZHnmL5IH1I7Axy4hwzQjU5Pn6My58Q/by
u1c5paPvVs4UHMgKS/WdqvLB8YbnmjlrgsuKJeGvkn3qkvCJNtihyJMv15de+ohCJcU1kIDEoG72
egEZuq2VY/ioI6x8k8mRiXatHa58xKULGSQH0wLNgFjBjOvjAwaVnsqeFVtnMwqdzi1DWNoqompY
6rjWIz4GrzKel31vPCD2tetTfSXIL51KeuRA0ci1iPKz9cG/FU3vpr0zaOLUmPE9864X0xTnN9pz
ka/xjJbWex8FZutFYyhbLl7p57rN1T3mja86MyG8tNw3Kxq/XDMDvlzwQxQwZn0DOwA0ima05wC2
bTs8z/IAR6jbiRgBAvdP94x4MwcVguyVlszs4XxDSyVYs54j56qGJi2KNq6AePrnq8CShN5EYkpz
fxbfXb9P9DSypLMelNXGj7NgJ+f92oda2JmTcb0F3AFKBYXe7OhVKYN+oXfQp2Rpp4bSIUiDQ+c2
h6guXhu3uEuRMeN9PBsqArXG+Hr9KS+zgffLcwI/HgwvDtrKDUrfCQyYxrp1r9ppsBWlseareBnc
YBAyJ6KVBR8W8+KPC3VdV8U9Tk9nNQnAmNK/YocA02a/ANm2gkmh/PqjTeHyYzglrwJxyqVkAJSa
JzpuE7qjkuU9I1LvNtOqe6lIzmqZHTqhHK8vtRBAyRNVoWvsR8ra+Syu8UQZ64XaOVLo4p4w2Agh
WJGMkqsX1X/3na4dI6R2btrStF7gX5X45ZAqrPyKhY/Jr7AnxA40zYscqIhFLithhcRH8gLMEgef
A7tr21lfVeSaM8tpIxmhyOHe08+9NjyU9rmRUSVXVo7OZfdiyppJLy3QDjADp73w7jrxal8Z6wCp
ETOz1Ec10fXHcMgtxPEjhPRwvtzFIxqCeYy3w8orWJgXQoehI07DlP12gVRpogT8zdgZZ7tX8ieG
bwhHwb7Z6hUiRrouITJnZK9+E5kbKWkRNJLaod5kRa06Q2gMqEy0nrbt2hhtf09GlcWtagTjRmUr
yw0pmyvjTFUb8RaXwwjKNuZpntyGdz7l5R0WrD7QouQ5ayy0jNsqPmWTZwviEHxxGmFH4qKNMxD/
UICT0VcxIHQjXK90FAyOfjQZfCrL9hOUAhAErDVrJI9FhAaPQhP10SJ/MLMyPmRDieyUX+AAFYCk
NolVqFCqynMeJyh8jHmDQKtAh174tY5+LAoSRhXg5GEj0dTJyN5NOKbbXFTtfRsX7ve68+udKmKc
kQz7e1UX465qo7+iuABVb0sS2qpJIGMsYgmEmarwJRjN7olXmd6nIZYUIIL0XaSipttEXXciooa4
ThWflcYN9olXh/e8JLyKpKjeVnBannrTyD9RYbm3marpW7nBi9Ab1W7TS55/shs9+ymFJqpqUlU/
5l2D6Uofl0fyhW4T0n58Qt+LR0H1AXEnS0N1Bs0tb1KzHFBzvOtThe8tXB9LMj8QhxzXYdqsjXTT
Jw2KMHbqbdO8d4+W0QwvHrigZoNYCtJQ/GOf2hr9mOsbc+Fo6pPlqs0Ykap4fiQ0tY771s+lc1Wb
HgKUwYDhotDBgyvNStxbuIoBhOB6z8iSSv8NhvTu9CmiI0EVZejANt7KyuvQVw9RZjA8uPGC6ubP
nwuQnkrhSjePAdTHo94pvRdXqNo6sQGQ3NN8fyPZ/kOK6tj1hRbqLWqLaRXwYPQn51PYzvRNLRpK
cS4HLD7rctMrP2r6Y4nV3aFIsYnccRvgwBBJRzP+lcGI71x3919+BOGVbwkK7qL9i6yR6XKBMT40
4Y64Em+0vyn7ajdiDK7EXyAZ4rrn4dvVvtphdWsb7kqEe9sps2sNX3Sw/oBw+MrzroRSqyXXKD9h
qJBgSVW0bfw84vk5fhg9TfucwfDB6lUUncICy0oTFo2VldXnTncnjmUF5wYRSuztMSEoEz6ZFXj6
Q0SXce8W1B4TaW9XpzlSvr6BLyGmq8deVbrHtPOzR5qhZAg1g20pwCEmBaO8Ultf5gowNuAJMJRh
uk0Y/7iptHJM8lonwUODW2K41uf6HukUwBTUKJtaDYNTxQQBO0z0e1rG0yuHdaEvyyUiNLRDFGpL
IGoff8AQ9qopuZrvTFbZGa4/fjju9Mrfg+klYUmbr4b1I1GCXVyitrUKJVo4wbDIuLumc0UGOnv+
pDHGfgxc65zLKBULr8SaXIljXD0H0KEeYQudprWTfHFpT7ogQjYnuC14vPlLb82+G5D5kIFLD1/H
oXTwsPsrVOubRFZftE7c2qtE4oUMDX0CGG10beCszGfXKubB2MQzCutlq9hleqZtLeibO1maRLek
ciUtuaw1iSAWhCAdIucEOPz4VSGXuJEvS7Saw8Q9yXmc3gcl2unXY8RSpCcFAwdEOxuk/ezjuXFV
21qkBo6aDc/jZCYbDS+Bop/+f8uoHx9GQq0Coag8dASuHkhZNX7+Yitt6FRQoL9fX2vhxTEdoJXM
xiCnm19eEiMqvzAK3xk4bBvZjh50MOgrsfXy0HOB8MKAUHKPMA/4+EB2KSwo9IyEzAQ3Dsh9HnIm
ckDf1e72KCD2O1NFytFFhnBfVV6+svzCZ2N55gLkaFNonW2OBp5ikYrBd8IGucTIH45BbNzLiTes
ZOkLh/v9Quas4pJiP9c8khKnDdXHOI4f/BGlXwzufMsfEa0M65UFl77euyczZxsyqAtFbif4TlkX
d37WPnHOVkdJS18PRBIVEIJozEVnX08YUWpT8PgIcfUOVI4KC8bpPwAkhh9yjPWoeNCSG7MP9l2z
D6bGi/Q9Bi3Cf5T6c95/140/hjJMdZ8MXYIiROHS/rihdGyWccqz0AahvM00BAl1G8+tfohPsZ3g
xFIf25D5dJ7GK3f0QlybKk7uD6FMO2q2shrHSMj0jfmEUnx8iG3CmWZI1i9cKo3HyDDWYsECX+Kt
xP3fgrNgQLElOp1r3zEKE5bDEAbbpI/8bdZZ7Y2hwQBsBzisTaF6D9SN/Qkr0XaPNp55aqt2PJgS
fkZWlpibSrXwWm2oaDYG7oUHVS0TfGJidBQQiBPHwrLTx0jEzTGOu+BBkqwGfDPE3E2OVO6hze3h
vlIKeaMWCeLoHibIWiDle9HI/aNo+xITYWV4UXGiBkAUIpbbWgME/hzqOrcA5nZVRpOF+0L7WhlZ
8cut605GvRjpVUNusLzDu+JYlhhGWKiyW2gkC9x1H1RKgRvUW+qj1ETqQyMa7VOpDrg+N08RcOXj
G3avM/L7Eeloo8w6RID1OtmbbVfxmxLz+XrMVC5PBDc4vMKJQkYiM0do57i/MwYzRgfdwxM05QNu
QUn40haT+8tvZKz54d8ixLaV8qehYb5j76Li1USgMBI3pFibwNIZ+q6MBxZSG37WJLHEbIAkY96J
lIwGWa+0kB0ukPq5cvP+FEeJhI/Ca9fugpRqFYeLR8xAfocIsN5Go1qcbRtVh+vv5yIqkW4AJVMm
RgliAvMqJZuwutZAupHU+Q/dzCnHlf7L9TWWmmvUJsRzjZbMNOf+GALCKMu8xG6ISqa+87pi31Tu
39iY36kKXRkCgNcFNTarxdb05b9KPV0ZxC5dKlMMQpgM4YSLplfSjplsVr6g26L+8PtW7GWfPdzq
WvznRZ8BTgxhBjr5Uzvx45NmZgdDKGsZU+jFb9PMibL9DQD8wMXBaC2yqlOHdVaD0MuGxw3fmUpo
ThbJU6UIxj42zknnHmy/v4u7/Ea3v0UYKNHu7Us0cZt6slroUamR2/Zx8D8LpdzIcr3HNxlPQjOA
64FnQt7+omJSR+U+MD5f//wXW4xOHGMFKDf05VBqm57iXSHsuaGSowYtzrHVlMijKlhZlrK18uaX
ClOWgag25S7Q3OfLlEy6i94OHISiX0Y537ot6jx+8U1BmnXTGuajr6Q3QSEggusbC8v0tqjP1qCu
jI+WH/ff3zH9/d3jUi+khNEQMo2QMPKqUrxyiuzl+jtd3NHmJErFRFe5UCECEBPJestNI+XyrdrI
90WEjW6srXy6y+A5NVFRRODrUY68KVS8exbbGOKuwtrGKRr3AFDCQfY56dpb/Mh2Smz+NvWEUY6+
JjuysCx1vc6EiH4G7N9ZvOgyr5TbpOgdTRTZHdTs/hYxouRnHNUBJmuyhaZ8LNw7JDm9fee34Z/F
CwIi7BEBcg6QHrPsebxKQ9MvVUNVn3oL0WCrM2AZpt8VtZVWcsJZsffPQoAP364n055fTrqQSj0K
YQnB+t/rOhKCcCW+a4MccdXij56W8nejGb9e3zyz1PefVS1YxypiRZB3ZielBQ1Y0tdUn0Lfq7/U
ydAfSpooaKynXohEsZ5hSaKvCeYsrgpwFwi/RrU5RwZodHWtrAlUnByR5in4pDpKap1dIyzY7+Sw
XOlezI7I9JSkwOR/QGAoZubvtpbQehBhoj0lfolOuU/vUk6sEpQgc7HrL3RhKfoDwLHp9NHtm79Q
FCjLfKxT8WTY5dnLXFwT7W4y8VqJcbPQMj0SrV3mNkz4LXbmdG7eHUerqZKyD1knLOrfSuL+KNKV
FZaeBPUTUCLM8xERmG0N+nkh0rym8YRXwScp92/UXPlVNGL/5y8MoRVQL4yhpvvy44Mw5BJNQRvk
KcJf6A4d4fhkW6XYN7Jbn/54qYkGpkFgAmB8ccRc3dPxVbXNp0GifkVsTw8E3owNvu7XF1rY3x8W
Eh+fKbXsZoTNbj75ubzRQUFoNsyo1kUFxNyaYnXKtLAZ4DnR3aAHS8E3b8RKUWEj2eONT3aQ0nLH
XUHFW+slwvcy8r/WUnsMemWDhuG2BLIYqzdsliBfSe3UGXZx2pI0CxB8hZBCejW/3LEqNRSq9OGJ
pU0E16cmbBk/h9TQ05J5tcnVBGWNisEbkx8QnnpE9VLe//ODQjXdCS+HLGDt+f3Xv8hCdAXZTceE
CEDyoc6+iFt2QFO6QX5SzPHGEA8sqaXdRrV+mC28iXItDCx8kQ/rTTvk3fEEzQVnW2nlpyge3Yea
UdRBw+RrZUOvrTILAqpkhKlRyfKTiPUjCOmTLSnfrr+45SU4l8wMIf7Pe0Bd5cWF3vPiRAMUd9Sd
ruhXelnTu3+Xur7tG/7h/y0x+zaWijVYNT0FnJzbxjBxtIg7KjL5Z8DWuf448/rjn8WY+kyNQMLO
PNyYog4w+yiUp7xOHbNCu8BP8IgehRMnw8HT05MXK2c7qU4qgwIvydSVeLf4CybJOgiCDE1Ue/bR
RKMMEhtOeTL5t+MQGE/zY0Toii1J20VmSGbxi9rhDET4zy8nk6bhlIFz218MbOqmsYuuruSnHodi
VUio6qSf3X5cQ1EvbJopVaNtNzGgLuhpIU4g0Vj18lPsp4+IxL5SW69s/ctNw0PYTH1okFOuzoGM
XIxxJ7TAeNaz4ovo0LYfv+c+jGJbXolr8/qcLUMpYao6TGL41Sh1fTzLOZ2ILg6s9tn/P87Oczdu
JG3bR0SAOfwlO6oldatlSbb/EPbYw5xZTEf/XvR+H1Yd0A0vdrGY2cG4uooVnnCHTnmsGudRbrCG
1p3fQWht22RaqLhG9LW+xBrH7YYhcCv7Hn74ckVPf8N8v326T/JBYDqOIthRiYSDDEZpAka/V5Y8
x0z8v5kS5tNShZpyLlDcJV3CO+N3xwYLjM7OV4Wj/TNpYqNVuXAdE7uOtN9WkfFmYHN2+2Re+aCs
8izQyStm0FY8nWHTRNjsdkp3DLr6eyz8dokpxDaDbDGr+v/97plTcnqxlND1i7A3llDTz3WLT2rE
PQ4BmbkeelRBsDUyV6oc+XcO3nymT684iD4gQNhJBKEXTUoaZaiZ9Fl/ZAEeEAqv3ToNVuMYPcgF
jiMqrhaiOhbxPcGde+PO2+rTtqmTQtErPe+PTWc/JIPziLTLrpH811bDnT3Xt1qq7PQwWN/+ltd2
6x82jkIggC7AHFp+GpadGk8KDgJHk27nWgGYsBJF16xuj3LlJmVVaR0hB4WKB1fN6TDmNKHxiMPQ
sWjwtJfMxn+s1KkH8GBpKPxX+hLf7eyLyDpCjxgp0I6mO2FQ29+Z72WozA/hv9zosJ/Rmjj9IUU5
FWMka+Jodji4G9XobLO+CFd+CUvw9qTny+ZsJ0EhgGJMBROC+3lVSYUaUWa1Uh9r2/wpF85ixMLP
qPRv/aAPHtT8e2jiK3OjwU+w7HBcIHifLTLZ7jRaTS2OqZ8Mrqgx3qsLuDBhHTp3Hud7Q83//NO2
8bvUltO4FMdkQAcr0AKEF7PIdLsaQvvtZbw2FDA7bhtV/aPAeDrURF+ucqJMHMsunH3KDczeDMuH
3RjTh//rGoIFqQMUGmxVa370Twez+slolHAQxzbgpnEN3Swfm8rMf1iJpt3ZipeBLmMB6kM2h2yK
O/x0rDxJQBqhvHqsc3xwseYEhlQqxcrIkGHGewpnZxDwL2PZGf/+D0uKIC/7H5ALSenpyChfSJKG
Kc4xbsSzgl9raToH/B7u5PJX3gnqQKhOUA+adU/OztrE9vf1dmiPkTbJ7kQYgCdVdnCAZI1T+c/t
OV0djFWElGEhCXBe/YHvN7R2zJez05qyKTS8RY3LegH9FadE6U4n4NqmpBvOQKgaKBd0v8hXsCgk
oD8aoinc3pShI9TyOy++/T9s/z9neraPuJQWotFggohWm6Pm419Tj7MdmtMMy0G3/1KDZ44p5nBz
VvlhQ16oUxgVDk9F57fHLOzyb1IOJE6yxLOZT/goF2H81y8tcpYaxRe0qgCKnJMtAsPKE78dwuMw
HZB3WhrRN9yyq/ADY46meAqae4rflx/tdMB5C326tEpchIwpHLGBGkLNjaLZO1GOM8zTo3vJy5Wh
4IFCsZpvYtty5n/+eSha7MgLC+nFroCedBEFBcBGmafXVJdvb/w/edDpO4OkCPopwLt4Wy9EDEQd
JdgHWvGRVsLcEjNaJXDx4Srk9AkV/1R+t7A0TtWydLsYCafoYfLvvQeXbx0Bt0r5lRohiJ/zZzXm
Pm0VOShwfPZ/wEjc5GX3sxsQNu+Fb7kBHr13Zq2ygqez5pVjy8oag6J8cXaHERMTaEdaTJxWl27b
KE9m/hA6GS6Y+I+5h9xqiiUafKQc8WC4gaXgXVTefQiV8wCKw8dFCtkY6S94v/LZpqKhhGIStLCX
dJRU13fqEFX8CIUDdFUW0thm20ZMOio2kVW4tizJG8PAhjAWtgT4qRSbqBk0jwNuLW6v0JUiD1R0
ilv6LFk5FwZP92CFUJfhJ01EsAr6q56GGSKvCSyzM9R1MDhQ9FVbJ2sT9/jQbiEBDgNNzKBQvRxQ
wD6ShuBrM0jRo2SWPvpUqE9PAdq8Y6voSz/I2uXtX3x5aBzYYJwYUm0qzeeIJoGlqZ9SgzsaJfLo
be5PC0U4h8wXzp1uj3L59oIlRQacssKcXJ+nT7GcD0OotvkR2j1GuLRQF4rjI2sdYcLQD7gkS7qM
48IQT8O/xSjBrE1SvPw8s4mTZ6z6hi9gqPO1qUt0yBBH2uWKU78A5J2e2ioHLvDXSwMnbSYZ8bxR
FDv7lo0x9Bm+SOlRCqLwoPqBtQHUMzwEiVVsbw91bWk0+pO8BSTSFwlQa4lilOs8PabDqikOqtS4
+vDEzQx7mW78nW9+eXHQTJ/rkLN1ySXORC5F3Adylh4tpfo1B8hKVr0HUoDL8fg7FPZdysiVTQYy
EV1azA9AoZ5XyapGSO3kEE5i1TzrgJqbCAu+xtmnxrSM1U2KE/u4aUEY8Df4Bjd9tsbu/vYaX8ya
1IP8Y9YEwoCBh/30aPZIm0HOxb2oaIvlYFgvig+4X9biVT1bL+Onfbg94GUCxkBzt5lwb248n3O4
ClWXrKLIkqNmy5WByUGI2coQO09F4UiPbWZFy6IFlO923TR9CZMiW8h53TwP8nTXn+CyeMH3puRE
o2L2V7rQcbaGYdD1+cVqQKe+BV2rSW4F4OMYWLEvuRp9mdKVm7xZt/XsVKgOo/le1rV/5xq42Ork
uzOrhjL8nJ2e35BTJ+daINXxsSrS9iBEjEhMUMhfSQLstWX21quGieM6hXLS3znQl6UqShmz7Qgr
watxcQNVpjWFWmwqr4kSLeVYAU2RIj46bUtlcgerf/JlfRno7VMRGx+iMZ8AKNyJzy9KDvwEuObg
O+C5wwKdj8qnIIUWi5Q4lBVe0cHqsVV0Mueh0TFbZ8RenUWdSuWe3cNltDK/SYSZ1K1m/fDzqq7t
R2lfGFX/OvaRvqDCWXmFDrPGtDM8JFPcowMN2+oCgOm6kMbgUMdR9dFyIW0cy+8XgTXejdaufQwI
yWSXsz0HPeKz6xV3KD20kGN8bafaLcSWi0FSf6nkmJnyKsUB/skSbqG4ICrVMtLuoRov7qS5hPff
4c91g+x2yDsURMtXW+12lQHohCMaxuMdZPa1YRB0IuSmAEOYf/a9E132Ryps5StIVE82w72lAlef
yjun6iITYzaU7PFOA+lAF+dsmLBDXGGAz/zqW+kOE9YvjSqv07JepV19J12/OhRlSIM8jDjn/AC3
6lhkWt6Ur1WQfhSyuptsZWXXmLB3qNDevkLPAz0KEMTy7I1Z/xsZr7M7W+/jFoscuXzNzK59GgdY
A0bZ5cfbo1w7H39SBiyiqOzy5J8eSiITB+yAyTDhuA1afYk7+zbVwyWybxsV+drZ73ZezUrInqE1
m97Xl3Wd/7z9O67PdlYI/M/PUE9/xhT6sFMwY36N5THDKlY821V1Zz9evoLziv53DO10jA7xBiMJ
nfK1DJpjIOXLysdr3aph2k0/fFVZ3p7S1eHYJDOUgXbH+WbhAehLKUHYtcJQayFJE+Ev5sm47FKQ
iKJRdbM6Dde3B73+Pf876jliOWrMCm9htXw1k2gXd/lOEvK+N4Hy5mkbLEkh93Kcf8yev1ltQ171
11k89V5miPfbP+Xsusc/hGIkIA4SRVB9PL+ny60CHkGoue8PTTd+q2e6GHgOPCxGDy/xNeQgZzNG
0uMEIu9OsnZ28fwZGTIImRqADhVU8enIvOGdEF09HPSkcecUtRw3cyZye35nl8E8Cvkv0sEWf0ku
dnZA0e3IU6eL+oMWaL9NJVjRGmk9EdQGRrlGcmdOV0djKQAboWRxUb0buSKSpg76A3ndC0nEAzLb
6MjXxkPY3qMQXFk/kmq61FQKyTXPK4VZYWX9mJjdoQnlfqeiPAQ83NTcqRiKO1nj2SGZFxHm/Ey0
mzXPkBY4/VRlhzKDFuDUOIX21xLVOgc9Nx/1kaEYlm3o37nAz1/eP+NRQyMwRV36Uh5zaidD90fF
n5nN06tRWwut+1aZerwvyqpf13h8L5pUUTE1cpxnyvWpW0oyPMjGvMtPuzZ3UDpMGnVVijZnc08L
PQ7TkFRAa8OlOhWKWxj+A61uz5nsTa1YTw4AIfhbwksNV1XgzbVOuK8cK3EjT5nWBq23v97TNj4a
YPhI/cBCn+/pIUR+oI/8/cz0zld1vyj7RXiPXn522c8fgbeGAeBMIT93jtzDW6rLY0O19tlkvSnI
X8qxfqdgeuW4IHrJcwa5mJb6+drGDu4wbYdmA2nWSqm1fzM9Xdp4qxtjcby9Zue5zn+m82msebqf
4tpMwt5cSqP2UDnxT0VOtokVZa5ayo8hzuYu7NunSrIf+qT+pdQm6tbaPSjk1QXldwBDJLC7oMBZ
sSDty9XmAEZqMwDKS+/KOF3harOKULGo38Mrgtp5OksniJ3A7FDkKMoy8DIKfpMaHaWsXmDpvkHd
5slBNWYM7HXQmQ8VjMPWtzp31KXnThFHKR5yrxHJ398fyKkiZgN2ixT2PM80JYphduqbe9psxbpG
99LzJQMhfiusloCtUhR+puROInPli6OOMANF/pNUngsLagGVrrA0ZoIwEEXhjJMrJqXzSlvSv8IV
lzaWnXerNkvbR3vSo0VZ83PKTv1rmz/sdSie0+gECDvjGE8/igIpAusJRJsiIT87tfRQB8Vm0KI7
kdPlg8AwNuuLgP38MpwNYykNBLyMYXwM14L4jVRtrKuPO+foDCXG/j0d5SwGlEZfoY3i+PuBNlGo
Zt+kSPqgHbdQx2Q5CW1b6tLO6O0P0+y/3B778gAxNJJUVE/tmcd6Fqv0pj+aTdP4+8qAOFkZNme4
vweiuLyT5kFmu2wIQJcYG43NKeyi8FEPwUJEVrCEiQYgb0r63olS++uAAXmLGZZlzf2wC1k5vaJA
LKk9o1Xho1o1j7YZb+u6XNXqPYHra9sDl9G5ngYDmArL6S60hI1+Xqj6+2zsUxCtYilU+adcWtvb
X+liAXmbwA7haM7BA51x9pU6VKTMxO/UQ6jE2tqXRAdLqnNbmxAPx7/X26NBCeB3f6r5/9mQYJFR
IKTbgeDb2Ws46thHYzhDsIBkMIqXol8jFpKBC3VCVykSWEEDMPdR3gXB+CsKy/ShkdvYzaT2N5ay
P8q4xaRJ5F/j0v9i4sXiNEa37vr+IwmMJ9z9FhEG44hczP4w9UsqnFWj65t2sBY4V3rhZD3jofWm
sP0JD7y6wcu0mlrT5c/dKQmlDKuhqNWZ+1iEmzTVXsMYQAMuu9uO2l4zhJjqyv90Cl4gNX8z+P2+
a6N3LTA/Ah9HP0xbPasXmSuPxm/L7B6zotp3ivG1lppd66gfU1cgeyhtUrs5olO3Hvi2Um+VrrBL
TGQbEy59+SgX0+hiOk9dcxxXndpvjSZ9o5m5tCIH9ndy7JTpZUilR6K6jaQEz/HUHWffYyeIfoIy
R8dqzDAozt8n5ExHpT1oQwxXP8l1ck8H0Q3QDJr6Ng9vj8Gq1LXXhpr9ZEijGwbpYwU9mAYIdpQZ
zQ2jLBH7SDsXmGvvIQK76y1jnRrJMnas78UosPxRH7BTXOgVKsJT/T2frC3YiQ1U6r1Wh+B+UEYK
UhKopnbNeKbISMOyj0iLp9R0caP81zayh7aofwjJWKbou9pIGxad8WopGIDj8feUmsmD3c52mDAR
qhgvNx9vC1Utt606aa6aG56VVMd5bmrQbp0YXJNTrFoEVOWiXeZ9F6LnrJlurVu1C86LL4vwyDJV
442Msa3biWRrSsGHwFE6a8VPZOoUd1Q7xaW2M2LsqY/SEnOAfDEpbbBoas6K1lXxsq9zez3Ysb7K
a95vP1XGhZDN2TKKp4NIXXXTRvpaRmmzxEBN8mwAqt+yfubwIZ3jGsWoHnS/k3+n4yQVrpVp2lxI
jxaUUx3EP6apce1Uirb52Iwuoi06PDo7EYM7NZH8CKUiRLKgL104j7lbYevnhbY1PQ98ion6+HM0
+mHmakagrxJjllRB8mkBYkF9DKIuGBdjlTZPBaHfUW6mDG91aXBnuNEXzYi1FYKFX3OELVR92jVh
/24m1jY15UU3ymt/BLsZTu+GWW78PN23Sv7UqyFm6+FaLSVvrJXdEFmrmDcuqvu9D/WpiIeHMmkt
2m3BV3WgkTYpi3kzhI15qCv10dKa31UwPIUtbSytfRsyax/xkAVj/xS0o5uM1UPRxP/M37YVyiIg
TOvU5j3Pux9hkeCcpa4rpyjcxpp+JbwLoy2HbpY5hRdX8x0SwLaoqqh0m0KKiWu6tWIn+3g0d3Y/
JG6rqy8RZjZCp91rDYS6Ol49rmm2XuaEP4IhREjG+Y0ih+JqMq54Roeb2yzLYTuPU6k82Nh7x4ry
PZen99EXHCrTWRk4WEWRukN/8iEOlIWag/HF8qq15C+hpqxbKBLGqO1HPXlrC+XZEQnbWo+XcmPl
tEjHb7AEUrcOyiehQilL7Wd6Lzm/IANtpj5RZvvXdibIvQmVpqRzh1Z90K34qx9Oj7rf/jO2Y4LJ
XbiklnzwyyDlKNK/wEQ4ldqD2hk738zXihXNNiPhI24XqTv/wKBSoMUq37F72PSpvHGC+nsfGyt8
xJdapg8ryYoR7Bll8wt8Q/SWlFVfdT9DNIRWTWZ6lK93ojK/G5VAricDjVD1b+EYL5LR3s4bQoMh
ioXXPwmbRETNl1BRXuREfIS5so1b1GMTE9Jo/5z6znugBs+Ctcj84SnIs2OZDZGn5n7htXKfuQIs
sZ7aTwMSP35o9p7pT1vL73ZZpP75d0TZb0PN/KKl6YaX8UhtDMJwY+19zdqqfEWv7pANaoLe60Ip
8XQa4Es23hJ/qNXUSbtUx6pWCtdBicBRJl4EFRjZ9Dd5lwZcVMGHTYg1L1vdWxUX8bRFDTx1NQ5I
q4RfOynPWXeOeZeLmCcsfBGNXrlRa8geTAbbo3TWuznGJp6Wz3LeyALefomvxBdY7cpkHjP8hWzu
NL5o2wJ6bVzbe9Qdd1qSf7cksaRweaeQfHUYenT01ulH6udBoBJSjcgb29qT/VcaSlQuulO3Z3IR
wZD4AgX8/0M453gvOYbHTIlnD8TCK6TyMTTlrZ7bGxkM0e2h/shyn0UvqHwSsVOBI9M+r08VSe3H
XSHYKGz5X1WaIf8ixcZuKnXT64Ycwr/eRJsuBI6oynmHIUMybI3ESL4lBRr3ClwlTxE1D3INtsOF
DDv9UjW/eE39JvmVUYjajbGZb2STmg0kseKpjVJpLcaw2JURAMSh6qKNMqrJIfAbw6uVBFUpcxTr
Mi/vFXfPemszcZ8qyhytUZGbG+2ne0SZEjuj5TEd5GolhTo6yu9ifCjj2g25uPN7wiEXoeE8HCBB
gl1qf5TnT4drAUfFcTtOZMPBog4/rHvOAxfFobMB5h/wqahgJGleKDkDdH2au6WV/xsESexaFmcw
JxSqhyRe394xV+dkYXRLLYNe2fmGEdDu/FRiSKDc1sJGNWhXGlV955RdTGw+AvSi53YNovnnKatt
DyX2Z9O0B7yQoC+W+7g8EyVMTotWiEbhQrfb6u+nBq9iNryluEU78Cy11CGGGuFM5Rit0vF8UR/l
PPx9e/kuzratkIPPbSjiF4OmzekXa01wDDkw4kMmS18M6alMrS+tsdPLO8n4nx97crBPB/rT7v60
NYLOsEOryo1DbiZuIjQX5ISU/M5o0uh5sPJ10D9Yqqd4zOVK7Fal85YY79jbuEAqBukloKE4FW/N
yEtdBcuGHqh0z/jtYi/xlcEBgZUCpzR/8dPF0KQGg/nIQDO1kN2Od85J7pRyr+0jg14cfma8Che9
uCDSp6Gl0T3f1rBDM2DHLmHHPcLeOeBqTgK1WTv6D2bksmlvOtEga60fHCytn547azB2RdlkhZc7
+qqEX73MfSBnZaQnR/RRdKM3t4ZTOG5WWv6DA0diQTEof7u92S4L2fMmQJBhrmFDRD7vLpVpUuAu
yW6bpb005ELorziJRL02XDdTvuVT58p7HtYEBCqF1r8vvOHDQosAeRxwTWicnX7gTEmViKJQcCht
8xDZ8lrTmonWenTArHU5ROr77QlfeZyh9ylzzZgtdYGdgKavqH6pSXvUKrUNeXmwDksEUzrkTu6E
G1e8P5nbf8c676EVesZDKcfBIUKJfz8GUftgQGJfybVefgfuUiNDY5aeEzpi3Rdms7ZUqfDUURp+
2ibmdSZQzFWdKM0utOT2TvHxzkKcKwRZkVUlA1a7tJ0yl3BOnT7UbPM/LDa6WHS4KPReuBUqsVyi
x2NJe8tKUXYy0+9NJW0d/Z5z7BXdFc6vCgIYTRFu5fNrwrCQJAylDFOLJhxdTE08zYo/str/NbRt
vAY7UXrAqx036TrdS2JwOjnJjhsAD16AIjfcMO6NhdaYrYvvbe5FnWrtgHFWq6KW76z8lRsH/AhN
kblJzR48u+DHIATLVIbI71bh11KWd0rcPsalvghRjFXhjN7+CFeu0M/Dnas0a6XT10mNyFUaGQAo
OyPwpkjcVcOda7cnrwntSxpvqHjhaqBzYZ4e5HrI0LNqmVU84m4/qSwz9agoiDaYMKeuTM5UK0K4
fjrSxlBRzFD7H38/U0xYZ1I81ewLqEM82JNWFXSd5gxzFkG5X8G+VrKfAXBzxAHDm7jtdJpZFfSN
agTWXpYDZWlWdr+IkgTrKhGJhV9Y41pobf8UC4zQgAW9aaNJsWFAv+z2XK9sIlT7iEMgtaNJed5h
w35abifflPY0LlaFqjyYHcUgwPwLM5delDFr791mV/YRjRvcI+jociLOJQ6qmrrJVI/KfsjoUCAC
q1ORopSRfJe18IPmyq8oMTbWZK2MWPbkMtlSLnqUhb+Y8+Xbs7/6W2awv6PTnwdGffoVlETkXZin
4QEbc4EPqNm7IrXWtwe5vCGdOQEAUkoWBRb5bJCoD1K9nGrkdXr9NS6CdRcqL3QX7gQgV4aZ1THm
N1jj556zdQP8qiiEmRjNJYr8DL992AaNpj/4k2n/vj0jfY5PTw8pBXxq0H92r2qdr1svEh/EZmXs
h1bLFmmmNcjDt76r62J60iQspmAshZTS1FZ+lpPS+dHJzbALwRBvLbMmd29oLyPwlFC7cJTvxDx2
5Kpy728UmUZHQpRDR6L9Het5/DShH7Gs0CtcTFWFHJg/Ts+NM6HzmNvpWh3DcmEnUbaJEDr2QoCg
jyKVKfTabfwU1bFEx7iZVmZkjcsgMKd/kyKNAZ9H8bOmltEXpXSiVU08ur29SvN3PVkkUiawfrSp
wHSj6HZ2k0FebWvf0sZDVQtvyvzXohNeERUvCvXN1rEPmhG+otZ+JzK52NPzsAo1IeIgWkfnXIRS
1GWj+spEUTnw0u65UO8d4Wu57ecR5l/wKeAHiSCJuleng6gU4VoS4nyKiwEndakQnHzxMxpWt5fy
Ym/Pc5qNvllHpMfOc5neqNSYdtmEpmro+piUKp22EvdSwSsZE1x3exao4OG5IAC1tVz7hgUdZ6wp
7SXZWm7xEUUUN6qVxe0JXftIhMu0p2YxGxQGT5dQ6KZeloKhrMx2W1/8DMf+nqXetc8EsBdgyUyG
vAhmutHo4jTxB5zitQ0F2NUUCDzZQjITtKrHmWR0e1KXuQmfCTwtfVMekzk2Pp0V6saZWrTScLC1
6t80b5Ol7oCkrlNH3YkklXY8uu0exHvm9Y5E/VrBcrhD4XFTdEGxbsvI3k1hMt0Rc7yy2BAroFZo
5Cisxry7Pu1Xh+gfJfB+oB6dKE+FL5KDgp37nfhontzJcZ/52bRq534q5eLzc5cLBnekTNmHfuWs
RNrnT+MooIzYq8CO1qLqi++31/tyXmD5eFd4uqDYXsB2M8SCnKrqwe6XMN+H3O9Xw1Dcgc5f3mIM
MutaIUdjw1E4y5xjq4jiXi7xYQrC2JWsNZokDme9icrvaMShz/L34T4ysVz45OncnbMVwOn3mqxI
0WfPDHwlHNU1Rmeg+qttEr//ensBLz4ZMI0ZAs/eYHZQPk4HausszQPR4fsYJ4tSshdFq6Dhqq/D
Nv7WT4F5Z4tcriXnA4fEGTRHsnqO0wj1odOaOhoPIlO+yw5tRUNbKDoliSycwCMGbeoq1CbXtRz/
vD3Va5cBY0JpmZXmSNJPp5pJej+yZzmaciM2bdKtat1f8hoeZJkWmhzGb2OY34kTrl3bwPWIe/gP
OMGz9dVFkea5048Hpes/wjB+ElMeu3Ep38OJnVMq/pRbP480T//TETcnu47R0h4Phj1ZC0fv/ZcB
AbtNS8a2cyoQ2NPgq4t4oFUc6p5ainva6lfnysVHhgrHhMfq9Bc0nYz9WjmOh2GqtkamP43mWLha
c89R/MqHnLkjs6oW1DpqLqfjOFZVdkHYTIfYGXO304y3skwXk+x/GxtbdyerwmQB447b2+fK7KBL
A6agjEZx57xKmk2Z0usS5ewIYdRHMHTVS2A54cPYWvfcgK4cEk7JfFmyX6mOzj/l06ek1Yi2hl+O
B2ccTIqv1kEY+qtmRP/oieYZdvEimfFL2DXL21O8vE2Vk3Hn6ODTuLUcAmyoxXiY8u5X3Sibdt6s
fz0GovtQD+gMzHfb2cfr8rJGv9GyDnFFkZMesOu0VG5uD3Jlh5wUl88GCfqQgANhy0PZ6W+xdUxm
fd5Q2uc28rDDKg7v9cOuxE0ANIlnyaN4hc5rf3Fb+mGU4xipknmgUxthwYkmexmXz31tvtye3bVK
ozkDKbFdBsaNMurpdyodaUy03LD2KAjsMuOL7mRfzaZdWZrY6zr6vx1An76AEFsFXhwYX4JcW9z+
DVdOAyTEmUFHjegSJawHfVGHNjiXvqYJHE7+V7kXj7UQfz8OjwRsfnwqyc7Ppyq3yUhvRLP2sO3D
RSPUcd0one3SLPxLYZD5AgUJhrfp7JGhXhDktCrSEtsujb0+CfuXKiX9sa0jbWFHrOhfrx5yttjO
A+aeI6Wz/amoAk2CaOgPItJHL2rqtR/I323R3wuyL/clB2224JyJ2QRJZwO1NFmyvJf8Q91Xnj0C
GPfpcuKFbN0r/l/eHYwErg0g/Mw4Pg/nxxKkZzk4zmFMnQ2MraVSvN1etMtbkREw/kYMEGgb4qan
u97u/GIEXuccSpJr3+jcKa82WkBxpFo52iHXVn4u3blIrq7fnzieFSSiPTtpWdTSMYGHTD7ES5N/
75QfUgR+BoPj25Ob/6CT0BkRPjIezKMBBwKanZf309UrhF/WeZZGL4rRWJtqVCQ3AdOz0cesWgS+
CBDOCM3V7UHPSdBseeq8qH+Bvv9zoZzFDGWvi7wKu+AloTMFBzBNfloksqb9o7Ua1yGIp4PmgofP
jEdnGlfIyixtfE2S4F3H2dqOnT3X6e0f9ecFOF8KdpJKFsolzmY6XYrJiCa5NobgBS9nzfkG7h0y
Hj6VlZgB8FjWsHd9pXKRR+Zv2ild+sVPuclWQnYe+UBZ/s7/z6bAVodf59ffRfFUoCtRll4YWd6E
tGKeIpLOnxHIgauIgjSscoX/khc+hij0QAf6cdXqTx8OPYHbE5zdNS8/NzZutGpU9c+9dv5eABsE
oRnV1r6BQbIo/Ez2II2P60lug3WZ6P6ijoMKDT9Je+oztfFCPS7X5QhCKcTwdtHQYNpmoMncUu70
9SDq9zLvNWBq0jMe5KwVfuCB9WGZEzgu/bEw687NUwAUVmP/7q16obalWMR6+28NLerBmJp82WtJ
u9LQCtrQTG+29Vi+5lhiLKUQFcyp538aikfgHaOVIP31sk5pMVLvKnw1R8cl89vEvPzHMSh/8Pwh
uYC3lVvTgvVwM0uXbTm9DXXwY/5xojeOgeKjfdzaT0rSvgI5SvgMTeeFYtpoRfSgB+q3Ijaf2m4U
267NJ+B64EvrprBcQ6WdJ8LAoKeaCreJ2+SRPs+2kNqfad2gF4mYJ6JHgEJNtI95qnTXsoPX1teP
ldWqULsdnH3MtdmJj8EMfzSVBe6iW6HXdIwEnqFYTL9Mudj3OZC71hmdZdAm+2gUD8GMch3U+M1I
zO8+jYemMVZG4y9oPW7ppC9AgHtK0j3rdbnHr2ydypzhTnHext6wPKU1QOP2PTRTWf8pMmdPjdjT
0PnSJ8o6Iqq+DFH8VcgUlvS2+ChBSbp6MURAQswdvLbYBbS0VPV+Wmgo3tAxjn9EcWL9CpXK08t2
j6LXt0bTvofytJWDcI1q5iqJbGBd4wAqKB+8zqda6E5tIWNa2CRHuANiGSfKw1jX21xWfK8tMVAb
0+GN7vouxDXJMxE6RAxpO4jxqxUQ2PNHe3FUvFPo/gF/5FePJV7va+up0nddHb6WORrQ9bRNnHSd
h0mHEk9veWYVSq4YUFVLeue17ZJNjr5hpvr0NAjSJOuxUICWdvq2KoNHbH692Km9tA9XRZnt6zL5
Qvy4muRi26kfkKsxd9WWUlFvkWBYCCtbKZK1yNTwI42n535Klo5S7uQy2iVytgvQFSPo9kop3VaA
GM2A/ATMXFz85MZZIOmo1PFyHgw/XLduc0/utCXio9sqVLCc2xaGtZTTYBfqc00T7VNhboMYIn0v
PVtJuRgjbannGoFX+U9sFN+wL1zWRbhBuFL3qhywX1Zb8aJW/50iY+kM2rpN9MU0KMu6LB7x13F7
yzwqda6jqQnKZDLrnZL5Syszvxe69IZ3m6fZA4ViMwdPEPcbwGdHQwXHGRY4IkIiPlZ99DUKssyl
bKJ4PiyRpU1pH6fsrRNOA9WE+lfoQJLQxbdRSr+aSe1Kuv8+pMVrzbYRqJFYjebichiCO600ewGA
2KvkoHchJ7pOHHvTYHEPdJ7di1WAK3oblrNww/grDb/2QCqnSjnajXinA8iA9fAzims0nxAj4V9v
t2YYQPKvqt9NanmFaWxjq3nt2+mhDWzEU4bFoOG+wZ50fBUBReMlkKqX1jYXYSrvBcDdkRtMzsxF
XGk+rZrmQSbyxHZvBUSqc/06AlmYe0nWblTnhW7brojjR8WvZuM+3cOxc+0gcWdp1baWk/1IscGD
rx5wLUyelqR7LR5WNgh9NEI+Yvagb6kf4/+xdF7bjSpbFP0ixiCHV4FQli05+4Xh0E0ORYavv7P6
3Ccfn7YQFFU7rr2WVvrs12KjD69qnkQofICIrZuoCDzkDq158a0a1ogxu8zRzxSDFJ1OE+BF5ti2
feceWrM/jTmidTyg1/825RRAYrZLPVAfWQ/iw2ORW/a52OrYvyputkbnvtvTzHprTyg0Ay6JsmLj
LNY5G9w9goObWrPuus5GqzdLMp3zGfvj/rTZcITUaNt0gNTnefUr3d4UCwh2R+tBiZfnJokQ9ci2
1vC+dhMHGUih8iovY3VgCj0soLD3ucteYJWcKX0utN6fKUSp61uk0b/ILmZ6k1bBoAFix2KDQubM
ux/QRunVbN/E1Ys1GFt3KAK1VrfG8CrrWIVWhGM6HMdq8eEZOBuZ+k2uuxvXFED25G6aWnU3DBs8
EmYCGIekTwMR7HnWEeqVjd3/cij2FdjPwe4Dk++uWM9eFMdMKz/mdgA62576ZPw2cEp6YT5FpfVb
2XNQK4Aoe7u8RCI9J6gkuU51SjMPvqAyyJPVl6c1E47vMk7VMGJYquplctVNGjcbzxpPqiFuDZJl
K7CT0lpBdzSvVfzUZDHBaBGdlB6u5Kicwni6l3rDfv8RpthHOMY1my9aN7uMpAKAU2WHMbJQpLay
2gBLtt4tDwWXon9f0qYMdC0+R53jL6A3Nhaw9MF2XnUot4cJLntGOnwTvVkaSO95b9BvaHal0x2g
SX+rDZcgokI1R985DHqtot0OPZPF7vggj0SSjjuzsx70gg0MpczDWKd3Sqw7E3y9kRo3Q1eKTdnl
AV53pq9VuZu0bMM5uara18I5kduy7ejQimKr4rN1Ht5Kb3H9ltX50Y6MrzwdD2uv74yRrvW6nCSp
9Ohp72PmhfGcyUBkeWw15g7AO8ErfcOpvRSTCPOh20Zl+l0q6i5vnU2izYFYmDAqCuqBzXYB+o/U
0ZomGwPsVBq1u9pWQESqxzE3dlVV+tZi+3LTpuxnaUwmySQpgCczqrsxu75HJrM7GqV4HNzqWppD
wCAVo5yJ2GROtRsU5Z4RBFbDzVmzbeWtnDDwRex0efezmZ+9ajgZDQ49c3eQ2tZ8BtiHPc8/ndY8
eL1ycfUi1JX+RJMuSJLkpFCFm3hn8p4zFeGgeoG0ePwYFgecuLeJ0yZUXG2/sIUA0+/oih8Ub3jI
ZvW7hY1tO7IHyzbeVcIkjGlz36nGZVOmyUGw+Hr/VanRySUmCwtw1kxKvEV2PZ+cIU0D0x2PayMu
lFtCxWqmf8db405KpvqdpLt0hdgqOnRobqQFMCAFkZr6a+c5GzC+2q6Z6TJ21Xpc3NHPNKDt9ax/
NvSND/3o7swGn2VJyXMDf6RUYW803T4p5mOUTvO5GI3mbNQIeWQkUOgHTVudiZHe0AOb56iHm/wB
ev7mKIUPbcM1KhVfxeOpyp9EQ6M064uXWnjvIDve5iR/rizxgaFaIbRKE+CXMzBWc0w+hNWE3oyT
xV0pa/+UC2rY9vA+W+V9Sd1Xg+xpNaPLClHzxKIbQx1WXvcAmcKjo1YsgYUthf2cz9lqvIW6Ikic
8SxjrUmtwfHZxECNqitBbjcPhjY8aziJUs9fEqQGZ6dotE3LTWQeB9yanH6TKctvN6A6H0dfUGXu
cj1/mwSzBOXM/BCr5/e2nj2nSXw0DW59QtDHH3WqGx4Cuw+EpfvZHhJt4zDUZGzqdn1WI+2s98mP
NxkPTqEumxiwYa43jJ/gjKP0y43c31lV35QyZV0wzl2rpFsj6uh5zelu6mgUe1bqR+Vg3uhiXdMu
vVI8OBXRctQLyfQFxJjtPTAeuUTGtYKbZdMnGDaqyVetsmDLq8qaHmQrshdURQs/ybXQdCESSJPd
nCKHVasP40TJLdGJscYFHeXW6Sg/9Ds91XrEVeys8XUKctJ0AVQH0uHl0bNk9FS9tpSooq+0VF9F
bB/aejir3vRkRsa2HyCkmrutmzlK2BeWHRa6OCMTRK5cBR5j/uyMslA2qZPhqv8qqvAT7EiN/MhS
mcxPVYfUHNlfS2AM7x5eLBHaZtCKR9O6RboUkCNPEYwilL1xbrU3u+n9qDeDASEubALUoEEND43i
JhevVQ7lYhydVbxKZy80G+MkDrn645r2Z2LEJ7K/N0CRz0k0hooCgb5SEp3AinmOGDFSopxgStcQ
HEVFbfV+TVs/umq1N6J40wGYHnUZ5w1fbkxlzYF+pi/DNsp3DselAwwCIixM5+S4qvYRbyyXr8wt
RqBm4qQhKPv4IN+i3Gh6aYyw+FtbmODCWPQ/Ywbpg6cH0u1kCTAXdCOtUVzXDGVfpd5NZRTODLqr
67yr7Azqmy5QEwQmc0h5PEmjDTUa1VSUyDi/hf7kEEp7s43WugPQDjsVuV3gdiif4jPkisqry2+z
tOpFxPrRsaC4EUvkF8NNrqWhvVF89hvv19BIeOivNb13kB6nU6sAqeMgd61Q4Z0NmEPh/eZiDBbP
BnZB6Gk3p4X24qZJ+tzXxuWSqEyW2KxWtKphKmaWMxueproPe+8T/YWXBa/RdtYtaRFGxvo8s/Q8
OzzLtjcFkOjsjby+xmp0L/F4VmXHwRgZ1SYTyfcsbMqCyx6s/4udMviFrM28yXKLN1Cu+9qNrvhD
qRou17NDJy13l2u+prE/x9FRrOTFgzueMtXEKw73BbHZHrI7obcBQnRbj8CHyHGb1ybQu2mvF4Dm
QXWWVReWo+0zeHSUP52OnBnD1ecGMzvx3sn6XWWsoWFmb/DxMxvgEjyhkcauBhMTpov7sKbmXTpS
CI+uKzwSk3UrYusg3UrB0dF4kNFpd4vRfFfpGA7dwooRjLkIAE7eLpqce9taoFrnwGXHLThjN3tu
FfYyk2Pq0gcOgCW4Yx6TunyboEtSbLTZeP4m0sJaYdixKO56s7JZu4eZ9UlytlBcPQyJDZYw32m1
9ZfzGNv5S5Ys96Qn5KE8MWoL31STtkJcqG9JASD6sZgmf6N/eAPrSldf28PcE0j3MhZ31V0OlF/P
NCSDLrIP/ElgKcZbplT3au6wNRkfcSj89F/m4Hx5aucLetUrUU0FuiJmOLxtlhCPdciG6dwwBZq6
+q3tL+xSDd74fJZMieK4JnoYj+Z3jtifFnX70e0hiGB60F4/IkWKOkfq4DPihHL7cox1GGNVXkkx
2KFSRUdtmA9OlVLZjg9Gmt9VFAY4DlE0nlcG5DLRPVZrGfumXqM3X/bJsS8F8TzJaKckVwGKLIbe
RK6jXKTeY46vsXTATxycxeNgQhk4OcOBUvbfIsocWA71feL1qHsjrsgwf+Q3kYFQO1j/Nc9cf56X
uzRojM28zVaUIrZH1J4tcFC4zU6jn+BnURPinfamWwRNqb3kWW6HEJUcZUows+Qsk1eV19jOtqMy
UYbqDgs0pHXT7jktQdtE3VZepGB7BYy5HRdEoVtLvI7m8pl5CgPfgEI6b++BRaFSSGKuRS8uBUuc
N5G8KJKj26afyTx/tsK2OPv547DG8HAax7RrQr2qsVXmr5eqW/meOfhLk3+rjIlOTvYS0yIsec2Y
U7geCaoE01i6EcRMedqEres07zVG3Syeh+2oFCJc4IasVcOPioGSc7mzOjC42hqoWnswJ5f0v7tk
nHqRfzdaRdLpIbg4hM0qHms3O46RuDtL/e3BStMaF6deg2bpLksZb5smOY7D8u3ldYBnxFl3MUcz
3st3WBqTb9ivWqZsRwzYZH3JA611sKTpRr73nHG7uhVGcGYaNM3oGBYB55kxoOGwmrXvrvlh/lfz
W7Y5oX06UW4kOoRnrzv3ibs17fhmDcmhyV2GppcXi8g9QSRBRqtAzX2FMHhSqLGgg56b7cGdOFkO
UwoJ86wye1Iqsh1vPKqzdpSuigVg4PWergDWOOET/6TV5D0xJ3AcPzCOolx3MMGFQ1RfJzvf5kbM
yFvyHjF67CBiJB9UTYcH+VB5OV2n3A0qBu/4qEvCHNMzGSja0jcKUmNG8QSx9rwHwZjLOVvhfphz
swTuQA0Y66asit+lJCyDF0w9GWWR8SDiUYv01vcG97Yy/9k14C9r3+mdsLO1YLSTQ2nMW0DkPvOq
aN3kYUdprNXr91xHmid9j+NyZyzJNo/tY+rskkX4gxId+35GJ3Pe92b/SJ8cKbLU/Wst6eRHXXRM
R9IxM35eu/yVtslTqqjX2izeFqP89Ib4y4ytBfZe8XdthkNVwKlOMeev1pfIXWbElxwZTeihUcLV
6CnY0aLXzkljP43D+OAM1UkT3b1XiovOQ0JHureVCIGfzryMZvY5MHvQG9C24z2lg2KfvNuVd7Xc
6duo1NfSU5IgS7PCp7L7yBm5muv0tVTOIZ/n164wdsM6f2RLuV8m49pypSl2TwIFP3/JEmvDXj3H
hn6njoXMR7NP5+GiTMtnvZaBNFCCwduqd17XbPnVEqaMipxKo542FwOelnqZH4kJyk3lkGGOK0XB
5mEt64NpiYfYyFkLI6NSYek+5aNDp81HZmshTMdp2cq1IvvNRXq3mwY1JfhNNpbTcaq5qjniqEyV
QMQQhLiu5Ole++xQjmKXteO+VQz2oTdscvCSvlcX54WRbIX9I/gXzWlJH5r2No9p91gSPiCyToyj
EUV2bY1S7CoYe8XIUMk62oXz2lvLtp76T11pHtOxeu/SJeDs/War8aH3y9ad8tPgZY/FrF1WW739
FyIpX01DqD0mRHnI2qwD7A0zYwGbQWngFxh2VrkclJbsYRJVkIjqpYj0B8sbr5PWP3nx8FFZ0Z5Z
l7soo0vRFz8DOxZV8JCUb5ckBUMwIn7tTeWMfOihVpMkSCzE8rJaJ8wf40spuqtrJp+U7YPaVvdl
Ol1sdWEGvxw2OqWozk21TRPrvwMaIBsl17+GpX9jI78DWbA3ScLVxmz6U4ycGaTYwalH3bfVOhHV
Hecug8eSVg4guqd1ooC2msmtXItrqjHhmXfm3oUATdroTGv/zu74XGFwBTGsUIh2KlUN7dh761M9
nCN6IEZ/F+uMeEQPxGa52E25N1pBpFAbFOj1D8+qrkrjWYTv6oXWz7FbzWNsECVC6ptsGhcorpox
9G2MRCEp6JhatUt8BRKybVLt2jyCqUgEThc/WZn5bs31WcNTQAHjqywwE6kpQ/xusp20DFtR/NXy
AkQ+TiSZbCPoI3un5gycz8ZD4pGxDQrVkFrbFwwC1c54Y0q3xL9Ez4VHn3no9QP66kdTtMcibZ8A
NHe+EavPahw9L4V4GSlabZzeBDyR2ycHTEjquCFcQL96HqOhKcLBhjBV/rmg7gTm7tIu3pMuZqg5
lOQpy9JdJPQ8MLUxjOPk4BYjfLPLGmYkoRt4kp7qZDg1jCQXJonbZGznuggxNruu40GVbitPWleb
W9LmPYMQHnxK3WWAy1a+mE4WBeb2qWAEY7OQSMaug68e9N2CmBhzq2+61b1A73IyyzIJvbWg3NRb
NGpgntMzZ7/O3m4tCc0aUR1bodibwVm0jSWKN4aRHSbKYPtWZv3AKaPmWOWfMv5RtP65NpiKrwmd
nYL8Q5/cP3YXm+Sta1i0KmvbmfFWGWj9OWJZtl6VVBA/F+oGldM3gdfSS2ZlCwvYMGoFZOO7jIw2
0pCBYzZhAtRhpsvdqoqXaagfZs3bufawjcdx76i4vN59ZBDx3cydD2bxr7XXhk1en6iAX+aFdMao
7JdGM4PUHl68pnmszZ5MgH5Rq04NaYpTBdOghTLOAHD4pKqUbleLekw6Hwb2A0wRvIAshZi2dC+w
hT6NkHT1Q3Uh7yBk6RgBd7r0IrLyMizGoesM6OhYaB1N542uEeCnGHwdqoFNg9eiZAlzgOEdo9Ig
rtg6VmVsFAzkWIOmcsRH1Wu7WvRW0I0ovQ3xIbeTXaaQO6zdIgKQ51S468iP8mmPlgot6sbzNtVq
fUd0hjdr07l0GKmlpkTw8iUJr9m62CYK8ucstv2uxbtGxV44RuYrqcPZy8eP0RwnP9YrkO/ap50P
x9UtDwlFUFelhpL2N72jcgVLxsjkZLl651nvBVNKLF8jQjBcYTm473NcfWZNtucAnSuvfhi77nPo
0b4ui6cq618xhSAhEKin1Oz6mcLbYnrt1so8YS4eklE/tuqy18rmV+5IenP70os/SLApH9hf4Cgu
oxI/g9U6aUX8EY/qq9J22w76kmYZXpqJBhIn+tzbKnwO2Q2uuKsakxdk5no03fJqK32LIy/IBLv2
ucOepaVyGVqpdEaoVA/xdiUPmLL63A3zFGi2voFhJfUbvT70i/F30ZW9wjAw3Bk4ouqPq7dbIyZL
yzrKcpSCLRoScxK6ufirCJQw2oraf5WX+1GBIqzId2leBnUJ4WzEPSr6XtXRNVK9r7rKkr1rWi9d
hGLHqJjbudKfcPGnWPpU0azfuq3tIbTnjWXDNwEo1eeBziMIQETFiXiEVYWGQ3t6jmhTxC+FcP7M
eo6guHeIzekwVRPeoax+865sNutsV77On/fzcIvS5cGx6j8ycOwd8rRi0k6NM2UbzaXhPBqi84lw
fzzUvDJ3PIyOdqsGiuYKp0Bk3bFLB2QCbeeh6XoKUlGY4ElSb3jU1umS0wq0lulRUcqtrSjnsi8u
zMNfVyJqevWh3JcahY6yMvbagIeLSwipU4UjUMZFANb8LpOjwUHCfW5+2YOPTaZdxFz8bUb1lAmh
boltGr9bMXU2YgCjqN6yJTnJpdCb/FiKEtdiwaWuLZDXEMyvrr80CS2pKtD1IQsUwAx2un7nLQQk
sd0+9Q6tvyY7znMVzqiNUxR9zPk9Vl1o55F2Z/BVdcaLCoEOE+M7NytPeiGbGdXLOiZ7zdB8mSu3
DJDEon4duv6nHJNnxmggdW9fuiw+ZQ3zEkiqIbyUfU1xw2yJoZ5UxfvbpNp5auZ2gx2YgyWOHiwF
fIqi10/NSATVNn9LkRF6Tt+9ytvsHepnuPlFxzMqVNN1mOA2lWXIUp/9lKTW39azf5K+/GrKhpJD
o4TCjCES6jwrcPvqVK7ms6uoBtjAOHQdevlDpvtKH/Fk3W/uNe991l3KNLutOY108IQ7Z56e1FTd
DZn2Ern299qVE7LkwKtqXX93yrT4V3HO1fwuz+lKv8EfM4splObZpIoOH9JMF178QlxMO2tIf+SN
iNw9xfoqa/yZP6QKQz4EX2Sev2msg1nQnuyJTLqekN/VR9+aesqwi/Vo2q+JAHLBX/+WkboxSpil
aXg1dfcU5eI9JiXtxXQbTArqIzWSWmmPtaiPSzIeQSrfOCOfTVSjPYTNR9kGWITThEQsgYZCUNDl
eem7Rv07je33OptXsIknt5/9OFsKP66bTTvharLhx1NJ+4sI6d42qsERJEOQ9PExxiTLqDmx1AnS
qaQMRGaxQYaIGGuIvnOlgJhl+QPr0E8XZ+pGrQh4ljXdu217LDMdhuz0XnX1bcTVKHiT2tKe0758
ztwopB5Fsa/7o00KPdUsflsjw9rqbfY6gQOYmuRmN9pzp67rV16NF81taXx3v/K+c0FMKLGvLaOc
Vpofzaw+9pn1kBTNVpbACWSo3lsjkSOq9ICEdyiNLFszloH+WD7atvg0UGIYBLKhbrmrVHg0VKv1
wU+NmzhuD5k7PeZa+SPvVq3tk2LOvrnk51HRj9LktmNzUfvpb2qV8PE0RfHaI1pke9Eb4Th3L0Lu
BxyU8etWKg3EkkY+XDm9QTwRe/TlM5VWZ9pdNcLlKUsMlPGYSU8zJDPczQjVOYVSZr8K9Q5h0jHV
xlMN81jWV7tyHCtocJSr3Y2fOvSn8Bp+5jriCO5KfUCjkO72GwOHqxAKqZjljTSTUEQGcbW4gT7T
A2Po8Iy80lml9FCr0AwrsA5RAe3o/bi/wvIeV6yNo+RPE5WHNF/9lDy/q2ofN0IB1sBi044e66+4
WSlEOtlTUaiPeUGrZ/UI8SMjlJakNThupvdbxHYZuDFBWoq2mTt6fAbTRiyyXfWIZme7aytef6KE
hQqAh8xCWYZ3lxq1QUXFr1zb8GM3+alGFq+L7Z0y6edh5QiyrxiYf1RK9yFPmhOjEgxYZ9nGjcss
cOBJF4rYOmBj+h7ggjaROuXdF4nBPm0p4KbqB1zzMpIlogH1QxEld9zdhMlkJAnH+6sPkGpp24JZ
4XbYl9we48aBzEeG4i7XWe5JWX5V6WhRJKJmSQGh3KU2pW7QUrN4lkUzacIpwbv0HQon3ufQyhEk
sROGF8f70CIIybRll3TdrgD5gJIt3bhxhrcHsia+qJ7GjUcDdJ2MoB56uL6yq5p4H2KkdkBEtsAj
udYPfdqeoGlloGbY0Q4zsB0JBMQAVS6yuiILbwiTKpPiG7DEaTgAWi9plO6LEoBIHgmBNFCo2chq
a+qhKLBmgBa8xju3zR02t6N8qtgcXuO5o3iY+HE0HaPmWgrlNC/GRW41WPnZBcPojx29RPvCVo9K
aOvdzaRTpFZEqBtV4GqynBLMdKX4RhdfG/VkybYUILqwHIE560Gp3YfWOSAHTgvivcVrWGjHcU0Z
OOSJ+2DSlytNfd9q61Vfx7OWUl/I716VP9OavMf1iOK5g3JgdYb2iQkW+WUeasbDZLPIGv3ZwQcA
svYOjVma7Y1D4wJ8CPcyqW1Q0EAlzzH0S1+1gdOH1VDhM5WbnSWH1ViJMMkTsmjfxn1DO69M/R5M
UKlT4X80UvOzMkSgElxXBsPuw17WqnDbjgOE7EuUR8h1elKoAQeBtfamLezjfkV1I6XY1TQH/gW5
3ocpEfcqfZGIAWXw/NIJnUQLzD6MbfJxfpvKXcdG6aZnTNhdLpQDbhgObXXbpNaudKv9wpZg5XSr
3PMJlQ0n74s7raw/ErjCV8mN5ZCcoxT1NBX9FSien1EtGLpph5bfbmr17FAZeeCMYiuDSrn1+6m4
OY2xRVx8U6g/kKWXan7hHDnOHJgUI3qaMV01Ba34jnUHPtl/q1B3f6ERGxN3I0+Hp8hj9brQG5A1
+J46v2GD5hz+r+5MuM5S2X3/WDXzL+OGW/6J1vsLPxLzQVe0HAACKrgUu9YBN2C4Rx5Ntpzz5k3u
yoyNyyng2wfqhBEGXa8e5PHn/zAK898nlU9aB6hVt+p1UDkGOlikp8oufIGPtUUbYuJDCM58mWDI
BQBGKl9pBbapkOtiZaGYwA1SE4rXY6Uoz9K31xWA4Co65SBHKsTEPErPfK30iX1xHwGpcC+19xNn
5qaM7C1mg2WUJWR2Fg1Lzj+41lSOBa1Pslsj8Q1O96cprU1HRYUzLO27/NXullNZHhRRHQzjL5tw
gRlRcZ+NLgsnoGejGyPm5FA1e0vWbxnWFp19o+7N/bg8YDy/8+2sqlxJmeqlHtBSNieraaY/lfIF
UZNvZ3qQ8A8eoUQviWLoQMn20IqNiUCB6ghlrtoQssMxN+iDB16pXaVCFI9SNQexTLc4/RGeunXt
5u/YndL+DXTolgHhC5PUgaTcd+4C2KT8v/+WeL63HEp6XweOMI7lcQL3C6WH7OgKp6ViQo9UiV8Z
IN6WWEXTYXFY5OqNP+A/UGaFQCtkR+5lhTtbKbID4BVgQ9mRPO2ifNLy5ReuLw2nsZi+9BM8ORPE
W8Y3tuxBbtRhs1b01iznBXKhwJvSEyeqW+J/9fWWn5wznpuTLe9Pm+2di1vHgtlZfsrr5LtYd+nw
UsmWu/lgDu+Kt27ENMCWyJaSRpn82hw/ZNRo2fNl4B271RO3xpse3T+4Btl2VrVdq2vh0iFlmCQ0
2L/ogQStAv/4au6TGQJM1gVMCTSaC6Dm1wI6SozGQpeAS8gbLp36zWvivTTDIxVcq2ul7TFfZV0/
r+INsl6h9GJgqr0DAgg7fikJSVhNw7pVFIH1dACAufiO86qAC9GS/45whw2S7TMLa7oMTpg7IarD
W2HIlWG5RnvZ8Irl9shDmAGpdoYwlm5s74MzoaW3fHiRe1B+SBoqTqX0vSocfGVPGW3K+Anv1PAu
QV7SEE0dSFDMpsh+5QekOZBbXPlMCJ9YO2nT5XNiBVpP+lSpR64U8b7yfozswlmJxxfcHAbjv/fH
vdpE4ZqRBh5HdVlRmOeJImTG5QtqCNQXLbAG068jXijrXTRvtTvs5F+5nCF6z7wK8KtcKZ7M5zHi
9A5sS/SbOgBS3J6oo60xUgRMrsm6+rKpzVpnXAtC7pzsWQHsyY74z3RFhtjJDE7JPPCB60bNM6iC
3l2q6LF4tor4aM8AM4o7X6h4gMB5CTpwRt42C22h+S6XU5ecgATqj/0KIkYlvcKksEBYPU4FZ2DK
IFksT3BIbktKcwsGVWjmcYnVQ5LuPDy5qbzqCsQb7CccckEXK2cLcGrZHhl2qlepOLCZO9u4cJzm
WHzKfH+iy8fa9suD3H//nTTrloMzQjVdIxQ3lV2WfGM+h1kJ81JsRQOrf0XHGIh4AgCPOdqa/r/y
yvNk5G/5rB5hpgeZfU3zbiv7onJ1s4WiAH8xHPMpD1iNCJ9fooTQ68ZFiumVzYe0+nLHMvWKFb1P
UXntmGXwCEq73j2U8ZcXhzFWriMtkyeJO19WD+QOOzV2AzGukOINW0t5lQIZBAdzOe+s9ssy6Gk1
f/5bjf+eEtmsq0fohw2QX5dPJ2gXOPvAHM5KgnyB5e2kzZFhnky6cjuX0RGXIE8kTWplyAv97rJ3
oitlywQeXqv/ZbX/HdDommXrC8ZBXkNn/ELF3Of2HeBEJz4s6zZE56Yy/X9fUZIuEjalbOc1G4Ok
HmUEVGF+4tgL5JnN7d9Mt8/w+8j4gPPpyWLd8trMd2I9mVesUAwkvXmK5Uat3aMuqF0rLtpI3pZX
6YLWkEdNbi72Z45rlK1/eYDZnKqanRhu3Cn2i9JcG1bWXkPCtcsAlCPqXcD6KeNHdeCNzmWtbvKu
Bx1eG1av5uzLL63mu97r28j0CAQxG+a4frgxS5OcjFjfYagLTIGJygfbTxtyusLqv3BFW21Q3NG7
pr9nQ721AIzKaxpG9WR0AtZn9dHg/TXlUUUrqASOotXeqaDAUSnxWRH2N00sgJjzjKEcISZQKuUV
2r2nXHl2pnbDNNBDO9kvbNRyxjWnryrNWt1LwoUqIntS+knGWnhN60a6h576uSmTfzJHdpiMNIR6
lUGRtCyEIdK28RA2DNFzJxgqZ4x9UBheYEQ5GTZFrb3RmrpP+mVeGU4hbutEFBrVA+89omDUldoP
W6MDK6QWpTyb/T7Do5trRM+ZZLscrpiXf/eiEnGc4jH+oNpACT1/YyoolFUzyAy3gwD1r4aL/maM
kBtRKWbu598J4gyL5S2tDJCM5r5zyqM0fZ2YMd/S8nA2ONOTy5J/CeLjJDZ35bQAJa034FadfnX8
hrWQxzeyvL+jkz7o9FfJTUBpNvrsF3UTioxySAMbCmFwok83GQM7lKpjw9qrvdydvWVeRQ4IVmQ7
6UxcNhNhpTaIs7xWv3xaw7s0AWps7bIRWukn6VAsnGkLKTM3q/dk9ITRfEpGHtJ1FMOXRxeyqfYY
zm99uqB8eAXW9lpRPyGt2XoiOgwSzqAlt0U1vlgj9h93hM8SEjBIdNi3tKgywH7Shcdmt4uaZwBD
MurmW3GlvOHMu3dq6ACZMYgp/5W/h700meM039b6OLvvzZA84OfT+s1iJklenCsWFPxToZ+4lurU
u8iKL9wCw9bVRmP0h/BnJq62YvVkYtGbOTlP5UiLyHSoG8uvp8p7gdl7IxP7pXbPuQ5ik2FRonws
jDYvB2miuTy//TMhbI5/BpHX6q2+YJolhfNamo5++LVnlXHP78FtSYQ1FSPWbaIYa76c4bbBaSnU
LXQZ4Rpp/yNXJJNh+UJ8EtH5nGkX8T2066iSxvT0+kDuMWYFnmiiywVToJ7mBw67IKvKbPHFppXv
TvKYfkU2u/R/NJ3XdtxKskS/CGvBm9f2js1uWlEvWCIpAQXv3dffnTxzX0ZnRLEbpiorMzIisiMP
/e8xSLid2vIQR8Wvuqk3PHdhwhBTidR5We7kRlj+MPFJriP7Uaqv1Ov2mLCHgAyJRNqEk18zyRDp
UlTZLu3uYfzFcSl1CmtbpxolzFEMkBaV6ScLPeJ5kFXjz7muCrlXXnsx/aatdxvz6sD9JnCcV/5c
vpEMFeknbyysAOaa/JfiDlryxvyg2eZrZ+frCnqiz3EVVs6hRKDBzSb8I7ku1hgEwu+2ml+ZIfXg
FMXWgG089Szw4Cq3ajAFR7W/GzfYQh8spmY7BQQnAswCRN/r6WWmLudp1BycYAmHinKFSARY8iUR
mYf7k8wxArYGy/65UJsZIeYu4ITnbcp3tq52mHQye+pXSZbyROfY9TeSXyuQQglr9DtiWsQ6NRJM
WYXkSRKPn+evXwtxqy2e7f7eu6A/pnuszOEvZPEIVLfepsvYwx6smY8b9jffTD71HB5/lp8WABZn
hrDaoYuJqfKq2vgwsvQU4HuGQmMtA51Xmj7bK2yd4XIKVwAyQa2A2XQgXNFbXZPO4wg37ejQug2d
Br1/NjXvOkxop61CoxZ0bomNVmKpYKJXkJpiqFUzhvoluxhjxZ4nSIoCAdHJ9c+iqF+bgga8Xvr0
ZRwQIRIZlGgtcaGClKOY1gax+ACj8D771aaby4vVse9iL8GkqZinzaLy6jjXzXFJ47/YRGhbiGP2
udVpcncBoT7Vg894zG+LmmAMdkh5vNi/q4p+XAb1G3qnZiDkAjmNQ/23FrIka/DubQfz5Bl9yt/C
L4XHFnhbhl8NNxOAcA3zhykxqv3rJlBzS27sucqA1x1gHGz951Uy0RTElCRcRX44n306Tmu8YQGO
IC3ge2+S3uSDh6jEOfRLeF+U/93Y42ONBgJmTP7htMt0wuoJ6InhJIVSW2+x/hV16O/yIvqIo3Km
5Y/8y5nIhnV3TiCbaXczRDkCxH2CcGcAAuOWMxenQIVoqvrwtzPnkIXtflonuFyu3UZ3tva8/C5D
g9I6a9Z9HcHv11HIaHOBztPDiLUYk/kymvOz8qY3vZ4oaJL4FDtMAAJaR11XNh9lCEo/Wc7J9AH5
qqi+DXPdn/MwqlDC0Nk7KK3zbmlcnHwVJfsJ8j6suAUVheEqImCCUEqffCoC9P4A9mo1M2d7rWvh
e+4jd4qq6J+bEbysEY83aYXVNt28VDn0VINx3zfpVSmNgTRLevVH/a3jvp0quJk2YwOquvQfcRK/
FyAjV80uXoCQj/3cHEe4mzunH092bl1tWiIb37GPRj1ddTRrV+BUc9txK+vRnXd2RywBVvA24IS3
unMlmx+jZxSCy2mZjfnSOEB6RskUADT8+OuzNVF1Ih1oVbOap9KiEO3go8+Ruw1ib7z0JpPsTBSS
G5oeESBLXZ/1NqBL1o4MHfIMY5dHQ7BWff1HU9WXjATaVKb3quwBCCUlcFtB+W0snP0rHKmjjREO
4d8ZLchGV17arQz8fv6kdlb+4lKr3WANpKVjk7f7oSmi85zTQEIKace7ApL+3ox9Oruea12DMtGP
ivdxDF3P2rFRbUG5k8OUjepZ64gi4jY/V8amDmHn9e4lC3IXw/fFOnZBe6g7POO84KCD6pZ5dp0L
EitoQCfdhLtIm2Zn9X23Bl/6rBKobJAGXez69YTDhpG6LYsOEJjWSXo3HTi1vt04wLL+brLmfgMZ
BRGVN7CPHcJGUgSX1KIPndB26FKd1A16xpbJIMmLCZ12Vxv5S5YOUJCL4uDraMey6HdZt8yqSdPn
POV8DnvifWrO1r5l1zVO/jFUrXjzp9Az22JthxT+FbLb3J9v/eCB9EC+jmvovItDiuz0t9lIbq5m
O6sETDMtQ4BmSv8wHi5Z7P5TiCttmgI2Wfk8ec+Lq23xhH7AKhHuKQQRKJkOQGDZX4FQEprzdWEh
N2yQEML5gssHeLShN/9UK/ctibqbo4aN0xKuzPEClEqqAVbZ2kc/T7Zp5eyS0mebpvqDOzPMPpqn
h3yaYBeEnKs0To9yJQ0NEW8IrzbUehbLmjlpbyUzTtdVMt1FdBuZ9MxG58DD+oVtBxwgoqc+ldra
C+o/PTIAE19So8wfTbVoSHp02MhRdOvc9pam2X4J7HQblYB6lvJRsoUVfl7CuC+CY7PEh6E0z0Cu
j6ggtv6S3RLX/ucMgSjGdLraRXYzMfTblGniQjRL8CTGwVXT8Uc1SxOiPkOVPGPX08eqKBEBUyIk
ts4H1PirOZaIm/P4XSX+c1PHiH3BYQ7kvw+p79Uby/P24ZTtmIizNXh+dtE8zX5+Lw11ahPvWXcC
jX8Q0L83y0+NAdsAExjm4nuEUb9FoUtLxzDCHYfVzvEqGJWAtNAJBqhW5ujec2V8YN/ibbzM40yP
nWDXWbA9EGJN2yZI85Vv5f/w976ber1XzaCj+HMB5TV3HWnVhyqMj0F3PzMfLiUjFP62NBiqsWWe
w/JRV9pjlxrvVgOq6RfdAUIJ1Niekqr0rtnYAUHB0AyAxpiRif7X7NFC5juMFeE+GJ9D2nEkhfAI
cveSuN0WT493M5m2rpW9L1pBE4+R3eEwn716iKSgpyngTtQjNQ1qq7OuczhdaKu+cXB81h5zF/Q5
RejkDF9QtHfhGLOatNcxS6CZkUUMsVUjsa1jUlbotmpxX4xpvBgWcmw37J6M2PijL/WDZacPITb/
q6EqsTwEYxha/8kr/PdBm9rVFLGqnawdDtMSZBts+7eGo/aZ8j6SyVpoyiEBclO9WfWT/dsq24Oj
ujVsRmNl5+lLWtFDZxKyfmgn4Q4mQbztKRN6VfxxQyOnXJw2Vt7eBoc0ws7sHgL7dMjm8HmaFeBB
2bqrXJPhTOaIeo8efQtPVAtklEj0ZPrhzTPnNw7rlzr1zkVHcWs7y6Ojl9StTfJKByta85xFb8QD
yNnypDnFlAOyBCbmVvbesJZta4BBI+fM9OTJj/FqlgQxjbAyQ9EOUNG6z2YRnBgw8wdee7quprZd
eRVlyBDrJz/O7joBpomzHVzYhylZLrXvf00Ms6Aqnw6RoR3hxLSXZoyPXTWlW0OLXvtufJtLI98m
OOZA/xpZmLq9qofkRA92F87aAZKBolFqbTzxN/SmCmpITQqfbmX0UYa+aIV49DI53r3OCzgLyziu
F7KwVUwY12fKErPfkbcfG4jj2lB99GO1HTsKlR5tdzMsNLiMdre43nc9koEaOvoio1NPeV1dlG4B
XBbaQ2khSa/1m2/QVekSODbenCxrx6w3TuK94YS2Grr6WDMqDPcBhZCRTG7gm7TCeEppFdm9wcjW
uFrnICNoHENYdkS5xnoy+aItGlfetRduZ+zOVvHgvSLN3gfFJEOFUCWgv0IMnD/BTrlUbvNG3Dgg
GdnC6rzZwMce40diIznlk1ms+7ShdCtPIdYMWEXQmtCrTYmuKE7ba+EEn4U3fQZ1BZmeTQq57Lqk
/msTJwAlYAGZu68qD9JfgQLFf9VKc7109RPDB224FLhvIOUoDMhVmnXASPspGxCMOwk5a8UMKts4
aw62iFCw0e0/xTPwjsTzAv1NKwmp7FGPlT1npH7urL/76fzNUJinuBoZvWfcHLPa1xSoUeO8GUV8
TP3hqczGS7hML63P/0+Dix0MLO9xLDfh0jyoqWHgF87aduHRX1TTWea0sTC/cuZVFcl4bTzzpGXD
cw23CEecTT2apF+kwLtkxlwyCgs6Mvku1v1TUahP8AqGGrN2Bz2itU1kIXPvU3Ej0YQwBEEGih9z
CvawUTcwyo40P7/khZhQF31TmSvkziiLpwzC+Pjbt9pHxxp27PhLYGYhJA5MIzWdTkK3dYwaikZ0
phtLDk9PRlkehCL/0UIxSSpNw8I4W3HK4B9/HyfhdQDd1o3qy+unh4IEfCoYdKRS7aMzvFNA7YNc
PtkuQ3hqx/hsjB4QUXCUHw69xyAkL95XgBaozXaLE+08iPRNlEATQthQVrw66ySLzki8Wx3Pu3mJ
H3Lf/G0gpWAU1Ys8LKahADOzA+vYhS9VTEdrZCCRPW2zFFgD4MHswiNc9BiNVfALs+T7Ao6SOOMG
6dnKT9Ob64EUL8bJJM3waucEKPAKlE9EMmBrxge9qoh3zsvkmE8JZFkUOojr6PwOgugDCWZZ82pl
+W4ghHVuthOteUE0HSA6gMU2ab9jthStQZSzInIHbHBIQfBu3Jrdm1fZe2Vy+mIDv1oMpIYUkt3U
wQGEZwed+5ABNVOPHORkwYBwE4ZwiPQRdIbYwXdkafrbq82jSabucfSbTMVolPuMuGGg1p6+lRec
GJ/a7qZhOWDrtJmamAQ3PWV6+5TBsgqGUoT5YAlGfsVrAoUd6GkzHkmfz7PvbnWfdVe3yJcLY0+F
u5HvNQypoePzRHWGGnJgQBpiDFetrd7a124drawSDVagDmYfP3d1FKI4o69qhccqET191jfMthqL
VZEMkHSCHYZ2wE86DQQMFYZQ27RCeo1z6k2fSXk2gpaJoRgGb2TmzXhoS5jb/FL05RGl+qtEkJoN
1ls0c3nK9RxdvHZBN5xumJC2dwDulkw9zyCUFgWU61q/nYWnpo/FdUDgHerDvqFINPxqPalm21YQ
boBkPSYw2VTnWQE5gGUiu2UcyLbMfh80IXtXp0lCDxdnzhVDSzhpo/HSVj5KqYL02gMiMfnCFq5s
Sqq6qkPnXrnzce66N3wvHBtpr8S5zlquLiFULsJrpBeaHfHEuSxl/KY6jHKS7NUn/fUhBGJztZ48
BYTTfNQ1R47PNLSkcxghovCSAKwGnLLQVSIZnrBQ4K3lWsYQ4MRSK79qaFiNM8cA79/BDgRx6fA9
NYYPZyW92qpv5CB8pR20lccSMAgii5dH6opTbBfuCV9BWDGcFGzlN4s6fKiy10oA+hkuK9VJ3Ovv
FZwiBciuezR/ey1/pIJ9zxaeD2F5LLkRx/mL7etK75tz5oQ6MSzZM3iIhGm4N5EWQT7kMUCGTuoG
MAbGuIZsOrZfEToPOLiUu5hZSD2GEQv6A96OvkX7s5aQsBCyPCToydA81KV2QNOOgQWvCYEFblCY
U2Dp4KD/cXlFjnGJWIGtaZ1rx6WA54ItO4ggPuEgMI+Xjiept2RVy2sUxPcBfeSYlReH/hNTG1qq
wRDrFT9h7FqzjuCwdd/sbuQKpt9s0cHFKxofLGprj63WiRb1YEmpA/kANLybSLZdZ9fGxtG3+t+T
r84JeluxkPCXuwsDpbP/hu588sbs0+poY86ze5rs7r3LlhO8PoyoKvdVwmQ5dQhPDLgp08VMccZn
qonDqe/XzjkhBdJVvZFjZKo+yt74xWiXlTsqxEvQNJve21os1jh+1ifz5FAd+UQTSCe3jiqmFyCw
29lRc+oYddZDmLYb9Ty6+S2F9e3mEG0gPhBgue+SOXjU1LepQrtZ9g8uHza67wHRseppYZHAyquT
UWpYdA2MCHfa+dQk4arVSCSG6iQwYkulJX9S9Tx7pjqozLx1yqXfcLW677I0N6oKdpiQb2Oo2UuS
PhaKC7fKo2F+SBqBml3yVhTc1evEvEJcndYk1LQV/iiEJZb7MMyPHTxS3lnLY/HGYSuvpkxGGsD9
pu+bXxJAkeRvova3hE/5cYoHaott1sgBJQd52t+VHv2y5uZf1L3TGiBzXqcga4ZoTknwQLRpJ5nM
3XRH+9wbFSnR9Nxl6s+Cm/LS+s9WnDyrHF8ynnSKo3sD3FqjUkYRApFn2HITCamVjBudIIdGJXA6
cUMmxk1seNin+ylJ4Mow45FuyKItd2ILLe0U+kjnvsfMsjPUVc62Sc+PqKF2tVO/Vo31YfkIKzDO
0et5ix/FJm9hkEXRZh7xH/GNrY1NOe3ZKTvbvXUIp+pg02GOoICFfX4fmva2sIGTedjh1nWeOcwb
qqtIlc+Bx//PvQ1tsd2U2Cd3eR2NP6B7a/4I7A62er7NKvzanHvLazEj2AjlsTDDt8Af0DoF0zoI
kSyaeSBq/LPLxMgwWw70b0+zPlDigDB75IbTHJ8MP7z4ZV6spCQ1muBkB/1AQ/JdhbiZYUvKYGSA
+ZRwGL2nNdT4stkvXU7DCi8VLOpk2xfKerCQHcrbrzyci+bHbIk4A8m4kQhrkA/TItyRaR1TUk6L
A8HlJJKXbRszQMd3S4PUFHaQc86APzJ+YlFFxxhJRGBf0yI77CuZk6uhcPuH4mnZ945R32NVbnLY
fBH5goxbdOI7z4UzhIM23E8yM4zNxfilgQYDXJ6DHIct1ziLqJ6GAGtP+XgHDe2LQfhTLFrWos2X
h8z6C3vuGPrDgHGVxYYasfgPpr1cahyOW7SBsk5wmKGIRNTl2P4269D2IrPvAoopXO8KwievyeJX
LHWvl+axTbS9hNmAD8/I+ZY4fmDWLtgvuhkAPW5vlQff8t7k0C28+ckwfDhzzk5uOci5bYzYePGS
JQWAUzHZGHYVUPSjFVfPT+T18UfqpwfMiQ0ha3DTOm4Hvf136EWnl70MvEN3waiy1zBZo6dgIgq2
1VY54zpPkB2bB3kxY9ZwKw8tO4t8CLsXjyP7OCThRuBHOcZ7gnkdMBzI/Vs185rD5VTP3cqvbXDO
1znwfto0CKAIdtWi1jO2gD4VWNIxv4pkG2ImKXpFhyMbvzJod9G/bqBYzN87oltF6i9bHCrLZPyR
eqwdFE6U8zYnZDQW82W5N7eyH+F2xTa9iDiC3VttTNoVIaYPsk1igMCpzxgyG18ZiAZnB6KecIpY
HixAyd/i0aYC+LQnyBJ8oBbUu54nVC7WWlaK7VxienmS4rTQ+wpQ7dBJcShR65/sq4bYUwJBIPtZ
3rF1LEE2gSqRudsbDjZu3V9E5SzCg4+wpGLnnWvgRcB6xnwbCjwI2e9+ah9shxG+wXcP3Gg6997/
asvyJ5eyOTwH/4sTjkFABO1wawOG/vgmlfPdSJNNjgWZSTY2krnOzScY1M5KmHRp2LvRor9TpWct
Q9nfRoxNE0DRx76je5DHbQGt83VtT2E0BPthPrGOLdvfWxk9d6fba2yUfDb2kuBLCmsEw7ElmCb4
U5YkMuyvVUe/LYip4Vih8B04cpZq+JvhECELtKihVtcHWeE9vo8tbxdPqvWUCMj4nQ3a4yL7UnOB
+jBJBBEaySr1ToOo3+35zZgznocZpGrfhHNC0xb7mGp+1rTkjyScjY9atyxOygZz0GjHRNYpJQmi
D75psH/SYdLqHB8sywihBqYUa0J1gdtfVAwYMZhniUwMluJtFxTeFJrbamHWLYtesudlcSDldW/d
qG9LSml5q4V3oOfZZTMDr16rCYOoXEfrM647BWLfIOPW9nUT3X30mZFKjowhECsw4lSeD79st9s7
/h+pVXI5PRlPQDq3qRraxnRtpGao3LxZdxyAfsFAs8V9KCn6PMS0MY40I8PfEAz8RA+Lbv9oIsjy
qgMSz+eMikSuuiMn8D1S8Xo51KQSDhNEVRQcqCy3WP29a9aj6TaXVqMNX1vbuKjO8mvyxlxsMPT4
E178I9NqURBTIPNcXHsRM/4IpyEJshkpUwNVUH5DIJ4iCnZGwSwhQqlz8cd2bcbj1iGjlvOCsvdK
t7UnqBbIHWbkwT8R258eOe1kV4Yw/QLS4qR2/za0bOUgcNL50oc7WViEgcL9Rme5ZlAxjTPKR2e+
Kx//AjIHK8gf5Z33drmuSN0LPAYN+65wEZNyshQ1KEK/WxwwKUWjrykrErOdVTumX3gV7VPCaFHl
x7ac9rGJzQThE9mWYqvk6FUlROoR3VjWmHxPMx05nFLX2/b5iRjf8iCWijnHqCFK99UinVVVSkID
jab7FlCC/TuRy0uoxtCwNJKjC6lHoggrL+Kl0tU2ojeOsJXDexjczxgAhkv7+T5ylIq8SyInI7F+
PFZ74w9pU4S5Da2EFcvJdJB9YTpUUKJd5KFk8c+38xwQPW4lxSxCGNS9fQsw35LjQr6eDV/2X5Jg
50ijaQv8LB/mWGzkhicacC5TgQNALru/SsoQlW/IVElsrxUFvJx9WoR8QZ4+EV3eKmm9FKZdWu4J
LpxJ/AULygSTIqOEKDhwpvz/8SeRWENEnWEDwI3j9L1WqGRcc9yJRyxR0Bz/Nqzg1HgKs+BRUjo+
T2rYgbyyhKnEScVFldCSZzi0chTIOSuXLbuFc5UzXJZUyTgJjpoCSUaa6vuKLWUa7wNhkdgtB6ss
TzaGtSA4IurgUgMlaVzrUFxkY/rYF0rUnPn7KYf+x+4IW1xNKlxUIL6B/gYkWXn6KUcM8UaK/BbO
gOysuKRnZTzlRfC60LmXM401LYetJEWSCYPEbO34Q75J1gZvdyGb8Eg1uTwMTNZEHo+6SHJkchiW
neQorChuz3AZxu7fuFeBA0zKE/mSiHc8UlF5bBeemW/PO1e3HxC1vw8e0vShZ1i9dpywmjC8X1SP
3oolRF2ioP8vxnZKl2sxaC/hiFwaeg1kvpUGUIlvI4yuz6jOoJYs25LGfWuSjacIVFlPHC6jnJ6B
vm54XK0JqzXqvsEcg3VQ66+e058DnhuzgLeKw9vBSRDFGHp5hAxLwXsPMOwsGGsX/9QR1NR04cet
x/MPSLvxGLCgTuvbaYDqa31aHl9CvWPQ+pzJ2n132EFUIl4Oj0LbNYJ0Xwz6VjZLxpJPzOxdhglK
sjYJJyu945h66/US6mmunSUrtKK3ZVAPURtx5E8Hp/FOiYXwmxcrO1DSGS/kQIASgJEznAtD6mmo
be7R5Ci3i0cyatq0pDfdc1m5Z9kgbNGi7n+qByluDIYoOnW9JRhZfbqXYekeKRLLwlLxQa7UIaMd
6YWGob0egMABjJBO0i11vqEnSgEkIUHl34UJS9/09hNvvRRKaD7viAmYScqublWy96xy4y/OM4tI
9ixLChnKHpeJByk07G6vO/emgUhD10uP0eKoaEEqhuWao9fnoayYLEW3Bk5Ow77GGZSOBblwUZiP
MfzQ0WsOZW1d8A6CrdDCPShmtmBzkIM2dxS2fcl+1nBjBh1WLdBWa01r3ZMuDgoyzhffcZ9aDoIo
9B7BdISaVq37obuUaXarW/UoOZ0rk8p1CwMk91rhZDsG1cdkNk/NrAGtqkeqno+Y/eC3xtmttVcX
ipsUwPIUPKv7E4blvk3I/Oo5vWqQq6zqK+i8965CI++O9R+wZg+bHwa7p27jbOPKiDYFLjJNw5Fu
uy0kx/6RYcVnCI8rYxzBJK1LMbYXFu+pwBHVsPV7AjrODIGLl6oTh+ES4iTaA1PLGpBWZADiLQvW
xJJH6jQb8C1L1Hva1xR/2gWbLBzjtAMq55NeRj/luyS+M4WqZPrsGUWVG8U6EJJSIoDbeN58jZV/
K2znVz8HL2WDkp3uFiZxb8zP3EjdLrPO+zL4ajPONHvG4jRMzJU7OLiu+sjCw0KXsZLhsfCLe6gv
Xxa5o1mojU6ZKEcigoijMTgnyQcSMLUWLE5jwTikpIjYHvGJ4ZMmakHgq6WGcYHyjRBHX2dLrXPS
8JSRC+7i+Z+RmS/cwUc261BCm+y5M4ITLgb2T7IpjwBDBZbs3QjUnjkFACa1Q34z77yZrcGmKWhi
SgLT07D2cyxkppaWEKcLajGslPheDhe4Y/DdeAuSRcB9xoZqMxLyITU/Bmax51jJoYP14BWT5cMI
x+IRsYEwbuNfpqQGKeT7QZoFL9p89/53TrVG8FzST2BLw9eT6hD7HFEGYItOBlBSJ/Odch5JDsV1
COwnpzLmB3tob1wgbT2pjowYR3S4ilK8VsaJdIBPgdUDaEFxC9dQPoSL8DSaeDpNyP4+oqIBwCSZ
q0Du0qcWiIKvKJJvDXdE5tcDCLcbPlQCvyRXfGLpIiRhp6eUIARoUuAfwYlcHDFN86JNX8phhF6X
tmQBri5HJvcQ1MUFQEtAip90muCIYuLBXLAoh8sY8jyFnzfQto7RENJTcTqYo9obtyjNBpiNv6FC
ranIR2J2iEFHFYUYp7Xrrg6/wtLHuQRSyH6E+sm/K9Vr2R0bgmEyXuRtCQTLER8svySH4XwJ2+ad
587nyw3Jq6YiqZJvGN7ylCEEZrIyOCbLaVwLwYEHrsJzt6Qc79OLHBvyKuQf89vy8lgiekR/E/MF
8aGiQK0MeA7fWXDFJhOi0Lyhht/Ig+cfKKrmkeZzL3IRUlLDeOEJEbcFk+jKOyun4dslr+HzOavl
f2HVD2CDUvLn/R8+hb9kAKnt9SeBpVgJvCUpVqQCHTmS5bS1uTbOTbT5MLshL/JYoezgqShJdsx5
hjXKygFnMkjDJQExYfHwo1q9/rRCcu6U5dAIqJ7uUgvQFjKxkTYnSIoumQZ/O+CjC9N4poUBKGVb
0W/TfVCUWxTQRyPszwiLPsibMvKmcXbIAHggFEm2fiZrELKGHJgCNpSyT6jibAyxcRTZ2JBCusK5
ysPs/QUtSijPt8V2w3DM7ejkL5rHiC82C9fhUukmTb2XgMMzQyUCNRHjivJVWskqpD61gecqlrva
Tqb/CLPyLtFF8saE1a4IC4yJeU7wIOFxSgItpySKA9a+Ex2LsDw2E6bsmHwZAplw53ZRrDSNRmRx
/0ky8Xwcz667HNs0XEsZkWXTQ6TboFFV8M5jRaZ2yvpX9IYb6Wr3bvArG4Jj7htoqwTOZinR5zMY
mA02QYjioLtxcamfiSKRdUIdxP/m7vCAcqKJPZEF8atcJxctAA1qIf6l8EnMwj7ZHDTYi8CGd1E3
tmgHfWDPnUuJP43+c1iDfNCAV1n23ibUtw4nOotbGkHu5D9K/cNTkKSgiovLDwoHTadYqjsJ+dZj
lC9vX1m0mZiax6NxAcKcsb4oGyc2GkngN6PaKw/OgeOus9hfyxWwHkyWnDxjDTFNAunH6KU9/wol
12yiJxdVqN5jEew/uva1Sp/4oMK2Acuy3Rh+9TTtcNvcugS4yDWvJc3feNAuE0xbLOtoCjNWWoWy
LQaX7pHXfZQjEDHBLFfVCZufX/K9Lv10YXhqD3oabWBNo4NGv0nrkBcqkFnQAirRbWBPsEuleHBt
83nyMLdpmwqHj5lhCemC9foXk+6OIG2ryiZTW95NfCQy197wzjWDcMLmqqkYGoPo6j11OLEir34m
7DYzFhFNwBRRvHUhVgx6sFfVJ1feG0eTufPsDK9ffmI5STvv3jKxXNEUUQ3LYjJ53rCxvHc0tDAE
klIRy5q1QCxkMsQKhTwoJhkShY3U/S3ltuClrBvk2weB2CWWt5A75BN5naJ1YXNrYY0fbQcAT95/
bpOnlKoGjwQ5FuBO7AfjKL/QSmcFzJ5flGAxjIAc9p1qB0TKlp0kq3o0pa7L0IF1mveTgvihfVWh
hMsH5b1G7XySYmkiXXUD7d8QRmdJ3ANrONQEWs/8QviUqOCk59YnzkEb8g5AeQ1Nmdr06Dv4eCEN
NsCI9oTgGc89aRNL4jKDPKo4PApPhNGtpypxTxZqzAGMENN4rL7cne1BC0rrlRQ80rCRRowEJoE4
6wkxGH5KUxKAvN+tHoTW/IMyZwMQKds4CKyfci7CrV+W9ygWyuY1wQN7MV4W+z7g7i0Bwk2cfzlU
46lr6DDiLI1wOAJnDJxnO1GY1jCzI1Xk8K8RWwPmMeZPkBNpGxgvEJyhjj9CjN3IViL+Y09GZSPl
KLiJRCpLowSW9UTk7EORnni9vZFzfjReGSxOTB5/ylTpQPHve4KCgCG+Quv6kOTtRoVIcHlk/PC/
cEOok7uZQXsF+WDBCkjLKSXVv8Bxsuf/S3e4IlZcx0rnv4gx/FtZvMV4kapvaGoyUXgf5CUsCjlf
pMiUZ0zmEQNKp+UnxSMHY8UAUNZ5zW4l10D09YP4CMhAIOCyuDiqk9E4YrGyF8iC72MMDXG1jf5J
B7P0oqNBIc+/aqdjPWAknjzpSAUaPZSwGZdvso/UnZK6R5xD54Wmo1w5Gz1hlQBxUUSsZG9yLvMz
Yd3wzSGEgAY6aJQzvAMxMG5Q6acA2iAVHDrxgBWjF0jElBreATa2JsDvqjn7+i9QR+KEdOEbtBmT
j00/B/uYbyoG4FQGlSvOFOFzGeHWx+OWlD1aOFfkqUotLvVxMvioxpMzvynbIosqeRo2Trn8UPab
wOj8+//9wRFloJubDeYQhwwYYFHx7HmoYIk8McEyZLMM2QnNo+UAzpZbKk8JD3wINUtrWNtl/v5v
LejG+wj0xnEk3U7ZaaJKce4/0YRlJBFTZyvxqex52c4ua9wOuzVBlivuFlP20ZbHb43yF/X4WQUl
3i1vVkXRzY/5S1nnwvxyAf4GtKaAM1wLPyAvGn33UJftVTYdf8PfB+rGq2zLW0DNZlKWY7S9LtOf
1+ql6Qa8nItH/hmUnwalt6TG0kam6iWlJEGLQSR5JjxFDAUoa8AgNIwgnmvaBO3C+gaiIKv+aTbS
pZnvufVvoS0CBIBFuPE+hfKKuIZ8SuQsFOBXMn1sPk2WYKqMPQzDnXCrhDHBJ5O4QPUCA41gh7JM
+HUSswkjYgEglRNvZYlJeln36WY0X7hQAYwamrayixZDnkY/ecBnnDXRGxtN8kK2qiSLfDp/kMaS
CjfjZ4h9EuHdMB580t0FZMVRyJ7U3YK6E/GO5MrUGO4kaaTnO0r9w4uMHBP/KPcpAVKLwKckmIJL
yI0iGI3eiFGZ9jlQpsWG2nNBcnTKloeMwzKvfO/BZxyGYK6Tz8AOfl0S5Kj6lL/K6QxKmZfQmTOA
17u4PfXuT4+KjxJODk8lgZ4sCbt+ieHZyGuG9MCNIcHYMPZuNfIw5HpAwWdCCfxNCCeANLL+ojde
aotRIfQ/wlsOui5LjZ3JomEFT8xOgEC1liicG3/zgeYpSRyhb2nvLjoCQcfgcO+4YNQ066qP1j3g
Px/Mc2VVcZnS9e3NDNX6d0oivTCGw/3OUmdjTI8zYYA9Bc7Fl0kwlx0pkRzEbWhQTyeNnB5sxZFG
ozw7tNdpgsiDnknGKgveaZdHNKF6OqIeuYx0Qdmi2BHDGeK/Lh0B0Umbo4qwP0AK9ZNG1z+YmO0M
kNnmdUpCLNC6pHY57fYImg2MLLnVZEr/8V8CH3JO5BmOif0bwK3E/c6hg5+njK7iNKY4J+yahg1T
m+qAAV6m4HT9T93Gmrex3zCxfSF5c8ChABlk6cpqEgiGV7D0AD2Nu2XmySFDj+WADue0d2OkrcR8
IZGknblZJvqgdH4b94+cf/WVV08YCfM/gWcJekmwwasYOMo9/PQnBTUHEpKlL4lHz+EpQLyEcb3D
UohThMdikgzxyz/HFVSRn3XB/qgBswtPPUUD9hjUL6wZ/pCylN7oduKdEPiZwPYhSQL4kdwe9Zk0
0SEa5O6Cwxop0oINKagE+0zyELL9lQvpLCz1vdwlz22O37RqxF8RcxE6YXLsOVlM/yM7TvGbbCoW
kvAqM3ZEAdbEForByWUX0M0Ttlva0SUE5CsZwJFUVPHtRjIdHWCDpyQNz5pq4/94Oo/lxpmmWV8R
IuAb2EqkSIqkaOS1QUijGXjvcfX/U/zec1aKMSJhuqurMrOy5EjnIGX6CWPBbniRnuRP1MZVzJZY
FO0hzfnGZtFyJtizFGLl2O8FWmJTCQ/P7tCQfdJAi8/YXUjzGFZu6QKps9CMC37MD2KAPCgeAyyX
ZFZSKbMLAeaX4lY7NJwZ8kVSo+vuLKCw/JF3ydrnqJX7IWzL/iR1lKPk/+e3/+O8Ze+ME1ltLsgL
CW1D6ipltcr+KJB92fv2glg9hmsjPBVQmAkmUqr8C3rO98jehOH2gkfitdDPUo7Jb006OC8qA8HA
+H9EQdhtEgKPkodcAFhzJv8jK8sYn9D3z3LOyDewjoTVl/2LqQsgY01AFz/hboXZ6Taqn6RQktPz
v+zolnqS2dVQ1GQJrJqbHoU1wfZyhSEgdBP1b8R2Wl+5YsmVCK0SmDICS9GGN5Kfh038mqicBYCP
M3vDJwjdwMvK4npDEHFBgWUVirzKNd2t6j8apjFA3snK591YsylnpZQmnO6SFZGyyFdrytlyYDAt
A4mzCJ+WqkIqlgNIok0J8TEYXH+n2drOnZKHGAu+ICgQwrQY6jXOg4qPIuHgGzh16Q6gz67/ZpuK
uI4fDJp+YE5ToNOB1G+WsTgjBDmZaXk2lUH9ph0V0tFU+dAuRnYNGywvWe9LVt0VBropRNWVvrxG
5fAnwmYyGUw4L6f9tGcKeX8JmVChnTO7OTVTghY/2AR4X99SpBYRXAKIVfXVNe85GwICBGL2I5Ls
ZyHl5fFHubWPvYCm1PghbcM/QON4oCLUb5v6AQQpX3VjfHIj9Vg09Wkemi3DD4515R6btnkQiVTW
BlTWU/gGhfkWRu1VCPKumPZjT2cs3z8q6024iC7DlSpoX1Tmf0sFwkiuPQOw9p4/H0JxBMA5pWmI
AoEjGuXeomWz73Zllz8ljXlgsT9jAsxIqiFkb1vEMV/7TjD/ukt6/TIEkXB9G9V026lDzxZjj5hy
lDl6RO4cAT94fQgHZqaPUhd2g//N6U/1nq8FdLHh+guwM+EKvGyB7cuMNeIlhuHgRsUMFuYO70UD
EdT1a0raENkxommK4FirN74RUjWySXzXoyunLi+4/28t099zLoqK1nI1chOQJa9BRBU6lXPvs0pN
e9kXqH78/p2hSM9YtK+1kX42nrMcw1FMm+FgH+inOd/EsjUMxmKb/yT2RZaHcgdPBDRsbefs9LTc
ORinN5nPqMFqN47JflL9wUX4cVdjkQsE8pgt7WtvOHd1+ysKyoHi8UarIH5oUQH04iMlqJmR2GcL
0m5w3yXHpXddlM0bilf6nL+wjf2ZbeachBbDFIsLBPcb7punKsSzNOP8alvzFI8uOs7sUYNJzKOJ
SQye8RihAZbMpiNgRmhbXHCHZFmEiqMRBv8CznGBe4VbNcRsUbm/NCYmm2gp6UQtdzfV70jOYzuY
TDH6hvDj8hQMGjkXr6ECAbBLlu671XSKIL19Kbo8WoFQvgkhaqf4wJNHVrRktvV0i9EOukffWX4c
8iapLNNlergd22RxKlFrkAypMYTLJDm5dhSgIrAf7L81EHa2VB0jiSYZAffuB/aa7tPdtGSIAoa3
IcYJGyxWn7R7wRo5DA3fW+fTNUXPMJsvqj03BFFWicRG0aDEbrnhHJEYTJCTpKjPuoNwoB59DQKp
iPA+sjk0K3JFKE6KMMFlBa3n0mIoLQuigZPVpEhnbs+d/MwAmoX3Iop3ZM3EWlFTCX5ISWYlw1Vy
M4IYE1blYJSyzXHfgrjatCiJJFYaZXgu4/SD9MHLUymsu3a8tyFgEi4mLL47WYTW+ExGxQHOZ3H9
oouBfSb/E2aYy+O3OVpUWh8EXiGwS3IwwyuwF+c+/sfnSNYZNe1OQjWaqaiNXgjhTVhuiawcJAhG
MFqQQ1qQ4xJoSje7H0n9fAb10AKJ+Q5dRMoWyogan3gEG/fUYJqiwMRm/yL3CmvBmQKgIgUERyw1
BsUDf8u18sbn4rvRDzL/CRyBpyVuGu4Aq6nNDw28mycG+zxTOe9EDIPLYL+TWoW7j9lwE1mBnIeB
5Nc8ULKj20uqrllMmpm/oQdtClogTbwWguBR7/0nQZIcH98BBpbCVvAN9fhCn7+G5Y1A7Ow8Xp9E
KVEd3abvlJ9GOu5siPo8RWbdXwZx4DSOCXLVAr6Zt5By9gsoxlnJp5okRpx0pGjYM0pGQlqY7QZ/
+kOX4Z3Ov3ZxeWU9AqHOsnr7giGH2cHxMHOB/HLgTy16swpANeGrtQ1vVGHpKnW1XCCI/YhDk3T3
cDlSX0Kv41zQEB1FiZVh2kRb0XnK88de/zFq7y7EGlkg+hqogfbJtw7Km5UhKJKkgUEUoSqhjTl4
kgTRFqevDNIF+F69psWHAElCTAu3YgA1EEtQl4TeC0VTxtvkrlmJufsrCwphH+uvqq6oj3QXfTt5
HqWIrBh5OuCIt+ylxeUIT20jAFH5lpQWVKZBhEd2ZFfRvpm+hFOhGNiKPFVOU35b+Cuuio+UU8Vj
fc90sJJtNF664/HzrQI+CYQqW3FBGeKAQfNqScqEJeMywQ56Rb5EgJe9bnI/rD5qlSp+/d+W8sh0
5OhG5dzEuLsBS/fA+SOpLZUxvBeaXnTR4Ny9dY5Vj3XrPz6CmUpJoTMW5wfRwtpNq7UQOOKSxD92
tMEteNXqSNuQvBQnE6DMx6mSQkRqCXCmliyuon9YyntwbYlqFG5cVWbewolUsHhSyWnB0hEhQRYE
a8nqKSL0slyH6hVU3+PUoxznHQWEM1rFwD6FReE9sRfbrjqCyQiPL1g4zux706RfKEaZBdfNX3XG
L4W3lLoIZuVaKNFl6QO3WjOOhUD+/G9cNO4TZ2HiMhU3yaTCFgyoVmJQRwGbsAaFV7AhBXhbvDN5
/yLNkcuXQM+i5opoD2SDP1r6Sw1qwQZA6iFZlGxo1rq8yJvwCveh+rZLhTTkAwvwS9UgzqyuskuJ
WbU9Xkn7uWCeBupX6jrBO3A8EXxNRDbK9h4ZDh3hLiP6aFlEDJAW4aQ7LzdpdHwpMS4rpkM0YNeJ
AqHlUG8QHZIxm5OxHQl2upfCVyBvmPEuS/L/7k7YjNFB6O++c9kjwuDK+bu0xgNvkNtM2Mj84DJ5
My1rqslG0FK2bbfSXdw1tPEotJKBLKPPh3vJ1Jwo/9KzatVaxk5wno6+biboeDf5UoB8hGaN8MXB
U7JhMgWOvYjCpmvuY42SK3Q3dBqNKt31cLZL0zzLR8uTHf3+qauBBfuo29eG/tko7xSa9G50WEL1
eCsJ1eEDv44ZnFOv9N/GQSfagqMIR9ZisjXNv3paMwu0KeKHfHH+zHY6r8ayPMbo9LpmvIaeTqVg
4ympauheM8T3vWmZBRMXfF4aMk61hUM2sYhtmGlVnPxq/ihyyHFbyYlCum0XHqZOw05AnLIccB5q
2TvWpW9DfMZwVGN4KsLxo6n6N4F8q8AH5gjrYBOiljZMANZgtD6X1AZ+RBuKn+j8iXXKpVfLr62V
L+Xi4g2qa1uJwAMjFATxQc/zYAV0EhZGEgJPRljDYU3vu+XBrDCBr4PT4Ga/hm0eUoxBsnlZjVb7
B/cP3FOWFAEWgYm9b2+GmNnePdYpzKj+rOyUxDNx6MEw87u8MdaoxqSCFLxEV7jadxdrmDeYCjFq
VCrdCr1EpK5m/eM4u5xohJtmWf4hag8w1PwQTPumIBIMUO9PXrEnwMlpCG7xEELmNOQVojuipUoi
ITFLyA4R8klQlAASoM4lPOvCNQrw247VrtAyyGPY5fmCMQgDAxTH8E+ApoByfGbhyAcQteQypIYW
OBGmm+Ut21pyJEFqK5qHF83/fxpkwaaYLI3XptCPAjwzU5MihiiEHlOeh8RiLoSLHKnwyth8vGVI
6ZdkdSIHZmfzvLjxW+xVD/LWuAzio4hsZlzzBD6vCvcGwaUlLlFWsy9pQpAdxK6covpTIle18yWk
hchdE5TJwzWhLYSjbwSNsE2coZYtujbJJZgZQebzOWnsQDAU1HJN/oae5JlrqdG/E9a4mJnfE45D
SmsNyVjMiA9faBjSC3kki9Y/klXQiQmThVver5zn/Qdkf4BvmrxGt3qUc7ed0kfB6eTD/JZ2l2nF
AYOFGoAcdypMBU+I8Daj0rRjdDrMfENfyF9arY348IO7FJhC1O6RGdE0iW5piPeIuI9WgHbGElQl
qCdmMFfGq23SfEpkolMRyKw5M9fhiQKepELaArjQiXM767uNhGG+lglD684jiwTedSu6lWtISRMf
lkExi5QDwaSVbVbFluSU1TOiw5JvdcCqZqOi86Z9wPXtsSHTDtr0rSNwTxicMRxzbTa/mYPWtQu7
f2HP18pS4KSQtFhyHxdUAicivImGxBS7BkbK2PfySQTYJAqZ2E0rMPY9cGB76T/nEng7IFdxlVRr
Hn/i42OTo6qjWgrRctsMoiMNCKQvKkF75AA9eNQvWoiveKBiXITdjBkV/janSkfHg09Cqu06FNo0
URGj4WuE1Sm8bisSDiqVVQu4SmkTM5uyMq3fjvJD2jLlRqRTdAi7rfLcnegKkhr+QdOepUawqVGF
9ZyqaiXpCymd0C4CAlLlcz0bEWZIZMLk6F6+TI+DT6cvfsslQ2de0MLcfzmdotckWls6TeclU4HA
9UgsamqGIPN2ok+o3W9OMk4huRIhlBSpN5MH7wFreERahzMQTStM0kTM247juz1jUdJm20gqU8Id
g9I2cccj5EZ9CzDH01JMgcEREBXnM73Hjf20TG8jLjKS3dmU8ROSOPa8zqBBJijfgQGvhULC1vxO
KonMndfCkkuJIggccQRerERIxCajVQrjqYPW1LLXSBS5MaF9422K/pYHJBmF1Dx4sWkbAflgMlni
QkM5mfMHMke+h0UtPD4jv+4Dihqf1MxF+tGjmAHhdkhJ+cGfJMYQD0sg/GTod25EdwJ0DSWL4IJi
+yFCqCblbCTliVTxnOYV8vI62SpOqtFf9v6A9A7tXl64Z121H/yUT/WdDpUTMJHyVk76ZQY2rQM/
1Md3ifptWR++T6RIouQxwMCeCceUZQkdNWBqZ2H1MbqcqAU7qoyZ6blNDn8c73lZEisQSFKung18
nlK0kASZWwomylV295xcuMj7lBZuLfJQ0NPigzQWOQbh9Aaizyceblm+29P0IUxjClbMsu2zG7Uz
0FCrcB8HCT4mgbZuHXoMAeK4qxEEZ2QMqQNM6i3ECYgE6WiSnS1xAZsb2iMTwWETPGEoQMLi2Zx+
hccEzlE2rOyEsJi8z2SYD7s+c6TEAtVzsO1LmUlCuxk5z35W5XGEf3cH/OYoz/7bfAjxxb02NnBD
d8bHkV41A1+m7lcI9qw78W8m6VvRMg2yjpFQqVaOQV4oS6hqzo6HN6E8B9GkxZCkwzBg9oioH9/V
6tEFAtGiOubxg4j9p9mTzhDH87CidLcFizmhFiU651ElhFnFjhQYlW+hpx0Xqlfxmytw1SfexzTj
1wwUEt2RgKvh8sNJDwIkR6rqw03H7EZECCZlU+pz50AJKATkWbSWGL4+MMn9WyTNwlGl7By8ZOP4
b9LhnhXeRC5CTSVltpFiocijkwinyDVhHuARAJYbIE9ia82gPYaTf6nlYYyyNxL+QsYWoFanW+Rq
wGZIM5EEqcwOj1q2i+ErRJLInJB1jbykd6jPppWgOCwE7rZhilaEm4+UmQKeyWko98DxRXLBMy1K
Gk3YqEQ3OCCHMXxhsOfve+mRdt9kDd2iXl4A72H2/WbwoOUEDujSSdRr0+E1hGk6Chjhhwe2g4LE
ZXI071d/4HekWKsoBMGALD5Fq6wNr9lJ04PbcAxPiKXoHMBzVE5SOehI45N+NxXGG3PO7nWAxUjg
CPox1VXOgwGuWE4eQ0f3KOMVyxOCIojubzmewF6sbCfGOaJbdhCt5/0ftDQjJ2BrYNndk8Q7ziOd
5weEUeepZfxGSgMHw08T290H5k86f4nFoQi95ZAwMU1rVaGvR8Mi2l2a0Hlt3ZJCA5CfNWY2aH4l
ggm8MnfAL52YYtPi4KAxmqtZwFB8DRWBUH6FzcybZVUian6SRGMqrBPcWDdhPei+FqArxRxREoAQ
EPR5JN00r2WTiDpOrCNqJwJqE88VNjypXVC0j7z+B/w5rglpHt8gAUDknLwfea4aVpoeYysUfceq
rPe8btEZyoWOdBjmS3fy6Gi1OaWIZDuz1d6aYfiJY28vn+JSeNTIimUZubO1zUk/ZFnITXajudM6
JlThVyonWNFO2K/hcErMlkdYFO6l7ZanhSJGnFRC3TygunmSz+mmdiV/L4FB4r8AXXLwAYpF43AK
JufKkQ2eoN3MGz1SyRbaCsmTdHpI9gtPMd2GystzWIruqQKGrHEMiMcDbtpgOSQjJi6hnDTi79zT
DSinfsjYdjFyxHe55LRixccNGYhBNTEgJDOS4LuP9f3CsC/SlSzXHoGR6Y0yblrByYdAQ+uoWPqh
kb/WC42wlXRMpiTPEt/lvYa4otjsKA0ztziN9lJiJsn4z23L1QDlL4bVC6vWfZclQY1BcSSdrAKE
kXY9Kp66qYWnGHLEwRMo6pnSTrtGyDB5yTEaHJj7ynlxmCkSAZ8ODl42bahunKB0W7Ey7+VIFhGA
qQ0nk/aI3p4k25XkkcII4sejEaJFw2dh0t4z/arFpMG+q4w/uVkDKgFs0qS9W6gYYfP6exfVAnhH
x6RjcpAfcttOSmHN2YtUFD6tR4TgafNTzd1KU743QCM6m9rPmECK6hz+wGa7DfR21Ia3E70SGIxw
tIjkQYQQYJUZI09YdpOuH/BJ/By05WQQO0S2MAxJuPOt8C/JgYB+AgnVmr1Nq4hBhl3YbqF2/0h7
l8geea8aUm36hNH+qFe7pG6Ks1S7d3KbHgC0JfCPK+HdQIuEKnP8z1AjShAhRGIl8CPa0XeriD6j
vDj3s0xjpD+GXVjk1goXafAGjkhumgkId/lgXwQyINuxx+Bn5vxl0tK479mOfQ9B7f2JKuIVndSc
7rKvJVVw5vroDctNzSCLU5jDnFqLyIVX5IOcXLLWERSkdE9nZvBMV8xOkEXNMHFeZD4XblJmmYNm
0brYaxhhlzeiJAWykI7PgTgpJ5/kxhPjZyxcYk0KlQjLgskOnuKmpRMK9Hg8SJjy4uahzOZdpzrE
aeWxZea1V+q/+WjQ+QtHIZpd+cwK54c0QUqNcoT8QXhlG/pE/ovA9i717u3qnYMeMd8LMQy1tE0Q
p0C49SiBg3C3O12NogHC0+3NVUB/fHRW4saGME6qXsRxOJqQcZE6snjlid9CEUV2pfvvE0dgxQnu
mcMhpIoUulcqWVcn9nISYGQpgFdNsw1HFH07Ub9rPGOvOEVkmVqOc5bQxwyVp8wppQFZw+7OxN9Z
vkoMPTm9PBzC3RiFbQbnJhx0hcqAo1OCtKB1CogPcIXZuzQOUUykAePqUPgnHZwXn0DxyYJTib4e
soKGehP+iLawtn+UKUN24K8A1OWA7lP/KBi03H3EXp+KGpHfax/gHFlG2zGbX8ysBVDJDsZoHW/N
DjTDN4F+wYUL4KYy1nkVPTmmcW795tktvUtXGk9JPxNwtMTCLyB8Mz2TFjfClYnvRrq0u0zlJP6E
zimpNqBLCZZ72rjRmvi1YOzUA9M98LYPnIsV5MeqNH+SjD4Xamsg6CYkIbIzf586Rf6VkOTmprXu
gxzJ6Dxt9Kj+mF3M6u9ir0AiHnlv7Gntjqv7M7rTTziT6WG7gOhTx761LyprN6dVv8Zma5WbTNYM
uTEtSl/szv5Uqfni0LfLoMaeVW2rrRv5Cf7bi7+acBPZWIHtgUFrjMPV8UA38tuApCIlHWD4IDbw
TU1OrLTGhGrlJRYNZkk1hG/KY8dXr53vLU3Tae1g8VQlKTATUQGMc5J7NLNHiNoEtZt7sL2BQiQc
SawmPNuwED7VJmd3P5lgwIAHcVpeO9x58Z7Tt4nR77XKjH4KmwHjbtfD4ACQUmC0z0uBKKhqAqan
ttV742fYBWVJsAMH5KFb/XjUuuIzI501irhYGcvwVFn5sRm7j77Mdsk0/6GS/52DhLmP6Ac2C7if
T/+xl7tgWVl9mXDfunM0t2Y1pig08BZLRsd48lJz+taxMmOUg3MxSBJdPX+BlhMPAnJTltRjqeZ8
bakcMYferMdi+nFJ2FJrMO7dKMONtwq+p4Xst9MpBeyxxLrLCZihixsbMeCzt5iaLD2kGmkX3ZRR
RvrhvJZOxyYdtR3mwzL/HM6jVv0rBEhErmb81QMUXiEmErTsvTL6+NTlenJw3PzCxOXs5Ng0I7UR
r6e1IhMnXIe6WPVHXZJVB4c4J9ItcQt7W8buUPuot9twlTcObqC49RPvWo6y6k+rT7RCoDyPM4uS
LG+2WocKmy3meS6SmDR/t3irsGrZ37quvpZiOZhG8IPenU7IFg+tfrxgXPuJ4e966EpUBcs1yUOA
RgwB2zzfaLP17jAJt7DdL8YEvVgV670areDg1NVTBzpSu+mhpHXGGewGpZ6TrXPPwpVcxfe50X+G
GQWiIbi9eMzaZf0z1BPMgD89G0WKKpi5XqM3vWPvbDM9wX5zSuanYh3DIKKI7jN9j800Bj7tgrCg
R5ufZZcoLd1dYA32azr4u6UMDikER8/BXo4MdbCy2Nz5giiFarDWZdvlqLo7dA7NSm/9clc3eM70
5rhrGF2JORNWjX775aEZ0xIyobwMqZAFr3X7fDcZ9NGFNrNGRynqls5a1Tr91pobM31ES97kdIpj
4fzT79Hxj6nuXhtfnR0WEwrYF4OJOg2CbS1A7GQM6Tbppp/UEKUm7CPTYe8TRmwXgWISRnN2eenh
hGJHWUCcpJQR2nTsrJDZ2PpzSNmAh11wIje4TugGtICORflvcwtqZdO+mfiUBg7zz41C8+4mzK7W
k8dsv3FCpGHknApZGiLIMsijrGBABUFmidSCXQMMBIGL7Hlxa7TPzNCgMWBgZCNmuoeCKfb7pSvB
w+VXUQ7Ardm2eV+gb2+Zeyioi+rQtTAvKe+jd4Oxdk0NlwsytGHG173D1eWlh17Ecj/tIfM/1Wjj
e7dEWL3MzmtchpvEsvAZWKJ5NVth+sUAwj0nP3hXoi8MkJuB5d2C9eymDJOsArrxIAZKbB1n4jfW
aMa5cdA9RvU5mImaqfnoJcuTk1NFNBbTa2PXS566ZT7qlYOvd4IuyjMm8770zRkxX35y2+U0x3p9
b9qtoqSMXg1UklbUz8hsNGBj1LN+HKHJH9iNecQlFQZ1SlUUIyotLKLacdGQANjhUzJ211GZ9Bxk
h9rN1v0C5IAl655h7UetD6mBsG9e6QFyVPxzKMRXdcWI22B0+0coD9oPcgaSKcMtV6pMuI4KQL2e
mebuaLguugq74hB1lu4jB+X1dgAyphYwtiSCzDaynZ6TbTXqn8EpDxTM0CJYDruN6CAon0BGhjql
syNCMZ3RO6qYuq7tDN3fyjtFMWj3cAcgUOTKpAs9KGUFW+IRPQBDQsbQLPDEmdtefD/dJxBhgsRR
ht0J3qMPCMkBzjhn6cbsN9W4HIsECcuk46vFtKVxYrp7RFZRAx3Keoor8yEMuvc0t78mskuBWTsh
wJLKXlGYbTWdrDiqzlXWYzXT0CM4g7iztALUDwvfZwQ3FxKTpSfwi4F/q2HhRlWcdCPcls1wMqZU
BjHczCd1M6I3MLkViWBl2zSM8ZH5U8vAae1NKI8QM0ANqx4elZR3fe58imCso16eSIypqeXJqgBK
pTG3faFh4Js9WOxW4Scltpk0r4Bo2GaM5pMVEzr26wQI2FLA5gbDe3l/GbZMmZYyL2IkO/QgXHqM
/aNTCgEzMNex6vz7MHVfHJl9XuY9wwvqs+gCUhJ9YVYpYN5KY0IMXr7VDiAScIqU8FNI5yhArSJF
kwed8kU1w3dqle/6oLvJtU36Q0jfGNzO1N7+GFvzM4mmwJxTjTOyw6+GVv1oYAmaA9nKk3YBJ8EU
U5ITM4h2shZbkVJx0ijoCO5Cy5vVAhPTL/5allsMVu8t9GdO8TqMp61bVJssms4ZUccJe2xXqx1G
6OJS4sElOZlaFUb9ns41ktYONfzShevWRjjucYrTwqbXh1tfQFeuY4rVqeKELqKNCSp3J+HzBuOQ
O4d5tIMf6TssALTq0GcJxrrUlpF6YEbxr5OUHF6IyFpMzlrK4hExWEsLIwnTzQuCa8po0zL4noaU
IKKgJccWRLcclr10k4krtKyHbtr5g7UXlqD4NkY8cEX7UQE8i1Y1t11IeZbOGIOCEITHkmWcAkOb
a3NK77GjZlqv/yy9Wza+YRm+erHTPeVlskuBdBovGoTBFszBVGqFjgmI+BiR8PZ5cmkZJJylEJeE
8mrSL0GO5CJdvg1LusPGtbCsct9Ob61jA8txrJwTjFTNLMONOzzI78cVaa1dPPEOctL7duiOEVsA
mnPjuB8JTSQBwkut6R8y+I2eKtiFvSvr8ANr/IdMTfsi7n+FsecJ+bPvMJOHgKNHqFlQWyGm3sY9
c9/QZKe4urhL+RdmD/aSaiNzgSsodXsbB0Uf8QakxEiSIy2FJa9RMfdUYG0Z3ynAtawxvMDCFb4w
CAXM5AAKkVrtrpHEmiZm7csGsXG4FWRbmfLOXQ0malT6DBFDutao8jfJuh9Bv1HdPvsZk7KJb0Ao
O6tMP8jLniwzeiDZ25WmRssSsn5NSzGt5DFGCF08XWp+roWxgpIfXEjNP+A5Ojs6lRTYQ2rjuqpu
3OeimGXO6AjcOdxyP+v+33aKmDaUNnjeRud2LL/EBSmIlo//KRxopFzih5rFE5XGV6MjUaqLs/xk
fRWA8pTLd2btHISdwdfiElIWxJMpUnG5DZRgcB1Uj4/xXGwkxhSlz3qzhQEsa3GBYTMJPC6qGFxk
r9Dk2wGPEpFHiCans3QCGP9JkougTmRhYye406L4JEKZkTs3bAKaDa4zWMbKcQAX1LwJGCjk5gw5
1t7LutmGhKwKxCNSE7QA8/BCQGjepMEi1l3rFQYPVUd7PzvpNl8w5OwsE+xo7G89LJH9mxrxa+QN
j4jQH534YjTxrz/O2p3yMOFU6hNZvEuMEqxAglaqnLcYBKng7BUVrPAFSsB/0CSkU3Wl31ucDjfp
yPDnFk5stAb2tOlwjIZ7+qm9gu7d+Gxq/ZuPpw/23Hc1Bw5rqu86kL6LUFcEoXhMmE7k7t0kfqU+
lhDI42f3S5Qo6b+VXhFpw8sGb7X4qHCDmkj3k4JF1qLv6k4i8YZv8pFfGPmyd9Fi6fqrbBWHqsrs
m0df01e6pZ+6OnsK4nw3q+CmdwxaslGm6cKZa4ydYo5R6c1yh0ojDJqfUWb/m1vtZLWMKMv+iMuE
XP0QiZdmvgHHFwoaF4Yj86kYEJeurN4kfD8MQ8ukXJqaGOK6WLAfhXYn8/qi+gULwW9vHNKVEG1u
kx8lpMRh+Dyl3VMDeC2hMSC4NYv10wW4cOvxwZmmT2iFm4qMq6MxCVN3gPHiWcKD7kwPVhYeYxIE
b6axz6huoh8aV4HFRTLI0SuKPp43ld59ZyhY8FJ7dzvGRlTkCBimAEUKXlfzyIuYWeJJt/F07VK6
4LkgEJXvIixtc3wYGMoa4MMs2sDZ+jsi+pSGk0gPHjSdAZ647rlRvVJ5PiNnz+7tGLsl6qilvPGx
vDAuY8njNTrut1Tygon574O2TqJpJ052vuesRHAnIR+rBBq7UvYqDZYQN3rLRBScYpPeONFKPPMm
aLkajfDALB152uywWBu+3ehTgoGuJRujxfxX+YrE2qufnbjfIMOh0Ukdrc66DnaY3ZUD1sBOfx3a
4VfWeF9ad3MUPDiwib6LG3CTneoywj3Z+HSBdCldkFNPp8mpHpeUZnwnoRoL4ve+K6+V5m2FUBVI
qZxAwqwCrUrt0CzX7PTYJzbzJCfwEXPaW42xsaZwtYyPcsQ0BCsB10gdgUqRN2Lq4C2f7BoT+aus
eXnEqs/ugyQhuL8r7Ll4wDcDwEA/R+rTUx0zvmkwZ3iJi3OSVYUXljKzo48tzaNyGkl4nBpGXBbR
Y68cyFdV/E3zActj1iykrXz1FNw2dlQMWzm85zQ6ETkE6LC0YhMyRGygCaOVKYSoNrvxBVHTR+Ln
Z3M8tiGGNdoPEpJtWtschm9Fav9bdDJ4nqLe0ZKS0eEqd+tEGfYMFi6CODGTdR8kh50075vRrs+t
7X607EWEALD9vH6ZXSTrTvhP102g5qXmTuk20el05W5Dx9qPFhNHunEiTxfnuZwuiKV6jQxzo7zo
0MTtOk7Ka9g165CRxwibD2nm3awyrDyiECqNHayw5XnrXqd/x9qYjFZowxhpbrrX/YvlGvtRR++T
mPd2nvzYs3iMBgwCyj70yZExeuCeMiSeAUnaCNqplzwH/G6R7Ym4l2mgOpvI9dJnYkWMol1MkvXK
QFZNSWBne2Pq79OQ5p+R0snRf20CUAhq1LqMFogDBqROhnfBXf2Tl7/kyBXc8QzHPDm0RrlpfZlb
rOKIfppBdqF7T6yAMCgf5LXJaZczFnGk0Z1uveSXGRVYwJZcz7JpdSZQAwvFbcIwHI350M2LkOK8
KXcMD9Gc6NfcUgxLNZEiWpimjWrvJfgrpG7VXVSC5KqbTPytsp7FlSxHK+xfshkBfJXnP51GX0iF
X4edXIcm/ayLcb8osMJUDxKFOWX2zx6Gd2M2rklnHZAzveOM9Vr0UHeR5uJhPrA6nQC7WMlPQyBX
6Bu64iDlmxfCPPg+a7d18ZhLKIsL13vuByxLFmYK4vUdPLhp326YkHkw43rZd27wjXz62qbmkRJW
fjugjbXJzvrIus8wgfeb8DxU9YfR+UzWCpO/8q1zJ4Y0fsCQ++XV7b3r1Hk0J2Xv/qzqh7Tyv9sF
/wDPf6+i/lREPqKWyURRYKXMlGzKHwtYKyEBmvBEkg/Mu/LNaWpK4MR5d9vibx41nN56iwtuVV+G
efzj5gkcl1ECYmi02KdoEsY6/shVhQvaIqgWej/JVKbGuY7p8GbpNFmVTBOgt3v+bFW3pSOOiQWF
6yMycVmnfmijc8qeQ1vtGr3fBBrZcJB+ZfgGSwxZmCVcxM1Gb8bjWJEDTAPtzOnfoTCxN/CvuLXv
onqCu8mmfdV5z2MZfyca44bGNtjErXdRzbAdQor0rA23TQdVKqk+fTncdYa5mOZ9KUM7G5bLgRw/
F1OcgMebHKZFeS4x8w8InKPvfCvm3azkd+PKfe/b5IepPhfszi96NnKY8Q+ah+JIlD5lvGGACYJK
RhUMMxKQZcbOqKkYbYIqLC7dvYZO+ObwMHdqpzfVO76CmKdV4yFq/8XJl1UnWNZ/clSpRnrqzbOB
VDnrnW1qwwwhjCY9lkeuE4/EuKQUhEY6EVpAVoZAwrzJ/2p6xCwhqQT/JVTTw8gBa9X2TsZQKgws
JDvvE6n+9VVUfN/a41BxVCZQvD5DIS7WMTKTlTCfcpyx2Y2WOqYZmMeJbgBujWq71bv71ul2E1YD
cvOasu4Lkf/TBC1ZVswnILuVbNnkNkwfGYkcrZxNEaYkETGBhMpOGCoR0X3Gb1K93E6ifOFQZlg4
R+JI/6VHc6hu/YW8sZicJTkt5GgJYtmiZoiX8FFIlkVTK4ujTA+hXVH5JlyRzZ9j/+xQk91Ku/1M
hdC2GIbRLzCQaouO1AGR8RvIFLahxCdp2jVRkElFHFX+mg5WqJn0MGLxZZJmZXRhjpSWZI0oR+HY
lj0j3K7ZED5LbeU70UoOvKQmR26mQ1rT3tSTnnaU07Ois4OYWxbe5+DzIpNxOOPPfnXAb9yaaS+G
QsNYD89lig2QPC55Nj4+IYjgZSuQjQW9Osd2jfk60rca0Cq3xlfhuyhJZy97CqHAmID+9ybn8+aD
M0R/JBkjuZVKoyWpHfXiQRxNULl+c4yd7M74ymlvwkAFY/OCIj7VGlBmHDUTY+1ETETB6oAOHVGw
TwG9IeA2SWxf/4+yM1uOW8fW9KtU1HUzmiBBkOzocy6kHJVSpkbL9g3D8sB5nvn0/UF9LrZSDimq
Iqp2bdsySBBYWFjrH3pSmpgzRcNs59hYORaq/1QYweSo7DfmHJcdt9eE2Eh3dedAj9EGX2h96ezh
9QHJCwN3+IN6x41+Iotg5vkTqTKipPxY2i9bjwuk/r25CcDJwcvm3+X0S5+/bpLcA7Fa61u5/ngG
QWHpvvG1a2hLeud0w7BtHXct1U07UCzj7Qd0H0PIESEEMHILmfbXAKgGn54XQi/xSwBmS/+YhrHY
Rn05SlgWyU1gOXSb8PdQP8oWFiH99gzgIZeX65bKmhv02BJuHdd8apbpvmEgKApbBjBsOHotWsxu
h80YpjIk7wuEIf61rcWutMkEA/pBs3uLjkDa3Q7BBF9ggGcBcMdGYcVVQHAdig30fH3zHjf6Szpe
Grei52JJ05MhKHQu4b2a6FvELzixrDIL6EwPticWFl104KbNeFFRyEGrpidC2ZfcLYSYf0/uBN0r
Nt3jkul1wiLp/Gw9mqm5H0sXsTwzPenrwsLDK7vdNLxu1/o3QZhgNWlfT4VWpyDZMh4hEUI+JTPJ
XiW6JEZNtM+72Xxsgwy+SnfgLMOqobO2kS6bcBWOuPmRj3S1XI8uEaqzC658DeS7Jg82S2ddk26T
l5T2VdKiQqNnxVTVMeHnxizeDGwuPMCAMP3seUn8BUBirzVeRw7J5dxVB5VVd0vofy+606A5FJHz
xQH7c+HHeL0nRBmNnUgaDHTYl23s/sEC6Tr3ZzQqrIdBdN8ry/mSl4s2KG7s7kra03WoDDjJzg0R
2Yy9O6OT1zoKSwP4sj88RX59Av+1i7Hc0lhUmQxXxozTdOUcOrfZNhKXtKEwBfyg9JH72DqKop1X
LoeIQzYX/qkmrmPkZL1eqb+DqKnYNbjzgfqx4O5NHjLprBhCoU62NP23IucdKGMSn+nh55SG6vI5
VgO1weraCutnj1rPMsXPhc8pXC3dg5fY1NC54oyk5Pq271XzF6jXtFxooxtfeqFoUeGG0E6/WzUh
JHWHJSfyCtDclvxLP01b2y7hp99Q+KHQPzrjLjXScqNQTBtHdB2dYFV3ePm0uD1Yap2kIcYp1tq2
ut1SSMAnvEqeOfT3Ja48ZbSp2vh34wy/dc3GdlqUk8QjN/gJUASfevBQFXS6rdXoCmxBSYZiPocv
Boome9Zw94FjFY+GBw09x7ySqioIFst8rECWIWGF8BAGLrG5r0y5V73zrck8EkcKBsXw4qTDgMML
0oC1d63DvzMMD0aLek4j8zuA/KtE1486zGhCcWqd8E4SHRqZXNVLeJlazsET4z60ukMOaG6iXzCV
/XMYTDsdxVwcEQRaM0uOv4XMHzFCu0GPn6UObKUKve+B0f0oSXWAo+dXJQWuCyy5HgqDIvQ0yH1H
1Bp68VDACowi86jDkRag8DTWVwzXtZbxqYbbOrGv5jqetlYSRqs6zJptHwTtJoENgFDmIUvqBCxa
ts6SV77CkSDGNdnvvsgQWkGHSD6sA9qEkIKSPwBWQI72glqyuDYzhSMYXEUXkOvs34fKfI5mTKDi
FlOQPl2Qe6BTSqbRkRrrCJOn/o57540s/e4iIncospI/aSa7iIpLTcFPf9akMR14wOEmp8btzgrY
ag0gaIhNoD3tTVmEt2NHIRVLi0PjovXZkuCIqryCJ76KauNgCaDS/CCQ3ugnZh3XWUazZsp2nT3f
5O1w6CLrlibxizVG2zClTxhOCB8wszr4BByvOVqylm+t8RuF8zzFO2w2V4ldUBkogJ4PyLImnbVT
qdhOlGIsO7iBm6zpot51Y0VbHYgEAPd6MQ5hiTBWO++60EMTUFxnGC/2ZX0zWAO6yTFGmW27t0hl
YMGgmxUY6Gd7KRf27DFHBPQiR5bTxrDbFvB3hsVFAyTKsstlyFvaE/SYwgJsWZhxV4L35O8gjX+B
gkCBfRj+4PuBg1Rh3Ks6vq5R4eiKBtBuXcGJHb2Mxs3wgIwld9wYa1pTVofahuUe9vnPpJy/ok9M
orekw64sUd+DJYx8dh40q85mubjCpiLj17ht+N8bP3+K44D/ZhdcX2YayD5S2MnMrQIhrwnql4GE
20UTTvdYvKp16A17etIRIlT2aWwymHr947JU4booQDglk4M3Zdv8IRJ6l73Tcm+sLdy34EjSNteK
sUWOKnLWI43LTXVrxeMvXN9xA47Qc+pnhCqXgQpoFB8rY9jpwlW4HPSdHYlqShgl9w/a9tRpVj7t
ZH5fV/Iwi/s+yPaud6MfMV9rMsaj/ucQOD+MFi5v9DWqslwfUVFxmNv+6+As11plvK8jGCyQpJjO
nFtIx7Imtb4Khwo0cXtb9QD3KXYzkOa8ZGN7rLtxnYVE9m4yNgpTqhAvRehiNocsKB0qCYOiJu7m
GxwmL8kddMWaVAlKonYUJ+M2ODEXfJgRO0iXrQ77lFMA65AuU+VXpAOaZ6EB1GMdXunqBhU2G+yf
bk4NubrUHsYUdqieUOVhDZGaUKvHY0f3/jAc1IUYfSQAbV8VoLEnJDyNl0lXvOgu43aHLv5eX8xp
7+VFu4uRoMPMB0WW7rL2sFag7sy79D3EvHsN7eVfFiPfl3m6ez2lqIA7zEpDj7fSZAlKBx4gJzxt
kGvk3pnccJLzv5xJly153cwv9iC99F8M2ZF54AnhF6oY8LX5ONCIHDhqdFGXRJR7ecOM1qzuWYZb
TlDb2bvRtwprSZHUlD5/8DdkIyYzeINRo4HzhGCf9rNznbsS0IX+Q0iMcQ818AOaBu7lCOLxKybM
jO8mVCd+nV6Z4IaltzlQJa0/JI3uNXXio9EMqQgUuj6gQ52BPPIFPwPzdqsXHRhQIi1RYtsOgP2m
VMtH5eq+J7EO2+JHzWeOSaLNJlnr65fuBtSw6K1WC2Tx5q9osyK81hYm/IX6GteZ41fZAEhjx7t0
4JsO2HfKhJ7KtN5Hkn7kBgCU/jLQrOFtCJOEZKlWU8y18QeUNegyaEGj1aWxYPATW2wO4Wjo65Ze
gLxCTx5MHUpf0ZigPPtjBNEK7UmsypHJDwowz09Ud7Lmuw75YYd8enTFE+O34JiHDsw1ebm+uupO
UE7iYkacENBIh59OXG264ZFZ1tcxveYoAQDU1qRi1m0NHEkzSnWZkLSNLSCM70iIXrjYgoI80Pmb
/vsZRvdr4zt9L0HHVXeTrG+6vZBwa4uofBvld5NuKPk+rAqdeZOI81S8d7T0wMoysoKvzKkuB+Zo
BZSMzKFteFSxZ5dkSN6YhXXQXQmfA9juxc+5DdbMx5iC+JH5qtUqQchTs4z0U6TxTYpgjsDsT+90
loYX717v7AiXYP9Qxe1lJlEEg1A2vljmE0yHvLfR/JVrXKvgNTF73Dq0q02NqCHo1DU1Tv1yYJZI
1U1LAkahp03rTV/wKb1rkVXegW+dsORaLEGZEg20ZDJ0lNDbhZytBFAPNDREsS/DPK5YtMAS5PSL
vP4yVOgeuTBSbjOWHFWwnMshKCv94/o9ctWvw3q5HyP7quKK0vceYYVtrTeTUz7p9TKiyKUbvSVX
MZ2j6isYt1lGfs0r2XujgL4PfZNe5Mg21pXDDBKkCsd9/rrSCUJH5Y+XvI0yX29rVBTYYWyYQT44
YX6hf7kTITK83n2M4Dp/khwDuxKMf2JopRu7fGLpADuCsnpEjWGttyWfNAfj3NAYyYuvUO2vRlwt
gFZpreB7kke3hYWB1FRc7UVHOpQ/s5C549Dw4e9kubDQ22S6orzAoh0q70ANCh1i0qc8RNPA61F/
gH8RFM0EQL1EFKHcd0aAv5GFMRZ3O3kCtnMB+I4T+jm0Xhnx+mqjV6toHGQmy5bwsdFpFEMEIl4h
dx1Tm09/lQQzvfwmFf+29ELj+mPH1gqkFQA+lBj4YBrAamqrSepvfJfc8FZ639m9T/aHGC2cUlH4
N10ervUTC8K3XrNZX+xqaismjSabhAgyquFGEBiiPfvEpXFnmfQ1AGjpO4KuFtHvvdF7sUteYa8F
/u4AXahDEqwt0Fi172+J6Hpwdi1zOPdIeXnxlYq0tcKjoOSpgON1jYPMFNJa2bQfKTVL3ZPhJWET
6vXLtBtgNUJMAqXAHZ6Fpc9H/y4xKIRp1EUtH5MBhfPYBNoe381Oe4p88UXEztXggY9xJemUhyOq
2ZinUrmwKIurbAwhn0XtizN22aVryHg1p1h8zN0tzn/LD+TCnyPlbkPPJZA73IExKmlyeMQlGnM+
VMZ6eU7mikIvVSJupy1N6ybMqOCPSj3OUYhUdbXI4TSmDRLYTjQ0WzKc4HqQeGtFQ+DtE8tfNEgf
x7d//+t///f//Tn9n/C3rkPOoHz/VfQ5UiBF1/7Xv51//wtgqP7V/a//+rfrSU8BeTQBL6NfYSnf
5fd//riPi5A/LP6XufhuiD07OPayuC/DYD8MeC5m+bD7j8dRplSuA8JLWqgsvR2nSvImVWmxnOxk
hnw6jZRbMsmVOjl9PJD3/oU8kkxT+aYrHOWcvRD1s9DrXV+ehiw0UCMxxcmowD/Inv58Qn542fUe
3Saq+c4nc6neD+3bypLKE5ZyLWG/fUczM8KoCELrlDoJKxKDebLz1NbEUdLo7Fql3vLl47d9//lc
0xauUp7HzDri7G1DmoZR3w8oioUUTA27RnMondTdUrFxPx5Kf6G3K8W1HMsUlmd6litN8fbtAOAZ
VMyM8USXyTq0XhHal3LA8VbORbYekF9GwT2uTrIlfRlDi7z+4weQ5vsnoMJuS9uS0ja5/b59Aq9U
VTuLyMLEJwVy7ofNFglEBACGuUBcaXDGhpQPGYJFRvOevmp3SNwcV46lEyg/mxLlziWqoUYgaLn8
bMAhXTVjJkE/CQPCW+d469GKn2Rd5nehR9iDEeNAoW6R6+9Ufz+PUc2VlFS1W3JxSFFMx9TBaRtN
bfJoewcwPi5Lx6IxMTTiNGHe/OgEeXcV+vmyWYTBsmhJHKglmwlK0hJs98eTJM5XhGM6yhSeLUzP
dk3ARG8nKSEiNYIOwB2fUSvPLN1RZtarNWaC6l47UBsfsZM/6mgbA23YZN8FGr0fP8Zfn0I6ru8p
8Eq2f7YVhnjyQ9+21TEYcUeDzH+Kmk+GsM+3G2/qOtK1hS98kKimfoZ/hK6KkstI16O8K8jM7azG
O9oFKEKbL/uxVBhEuaeJxaGa5QiZdD3G3NLHF78xrqtqu3AUt9VdsCQwzhFoJ6MFkQdLzPsG1Iv+
6BoaI49N8mln6Jj7ADVBiQQ6U7VovSf7zJaHuFafvJXesP/cZYRiW2CxZ3nSVyZR+e1LgV/NFKWe
7K4CAlwG8lVa4rGIrAG/o/keV/b9x1/qNSr9c0TpuRKENuHSJTaL830NwtGM29kdTrmZhVtLDPmh
afN+04ySllfX2NGdU5solnQhNZ7vk6qrr1YcBttqaHNQY5lUVx8/0vni0U8klfTwzHWlrc7PCmki
xZAl+OqFbtzu5qEG40I82OW1aK4/Hup8DemhFOsIiXRTKBigb6dbwN3p1Nj2Jwh1nO3YMV0gXOU+
5q12HZW9WH88nvOXKMoHVp7rC9eSpjwbMLW6tvFCF5u/eYZzWRVR9lK5VvUQ1TV0iYDctvZabEzy
fa55+3kD2ce27fAPUrvR2nWhGTpN1hxzuoM3TkSNbekitY9CSjPBEvW/6rRI1mMplhXvnPbc55pp
CyhMbheLtm/gZPYO6pdtrmo3jk6hg1piOMBWDLzSIU2aehCrff4QKDs9IiNgrcJw7EEHyfKHW4vx
xs+zABpLg09VEdTlJqlHeENNN3rfwOwBLZomsE7zALXB8rrviE+/mKFsrmcU8Lrrbp4tbe+Sfhud
7CaaMWsNSU63nJ4ORs2ISf9qhZxfitHrVp9M/tne4mNzPkuHfyiHf57tLT9dVMXx4Z5A5azGrBVY
3C5g5Mzi8uOB/vKRfbo4LC3bdziYzwYqRWN5iemgaxXhtu7amZdepDlQcSu1EApwlvoQZIm4s70B
vVLm7Pjx+OJ9EoQ6qOebvmkiykC35u2yxuDPqZOeEygpAZt5SdXue4stXvVDA1XTzXBKs5V7v1AJ
21WDxL8GtwF07qB1TFbRrEGLoRM/zFUCrqdDAW9JChokrneI/Ei8fPy475/W50i3SEWpn0rPPHva
aKib1IBMfvJKX4DeiCuKPUYuRzCcnv2Vi0CaXkSmt6CnQQ/h48HPAy6eXbbN5vddh0uNcM5OqtRx
/DYj3ADBs+g6VCktpzCrf6fpUq/KZsmvnNooP4lwQp/C/wy68LtJED3XE540fbT4334gHPP6IQgW
+6iytNr50+DfysY3HwVPuEeSENZczheQMgugvKNJp6Jg3sLkFX8+fn1xnlTpA4e03xUWqSvzf5Yv
BFGnZDWEzbHvYeX00YQBTjM8LHaCpmwLzcjt7SdSL3sTegaCG0m4/fgJzqO9fgBPOtLxLdu1uCC8
nQrHd83csySqwSU9p9AG8DnOP4bFkZ98aWG9m/S3I8m3IwnPLKmbRtPRiBLopV03YR8NeFhAnKS0
klu7eUHSy1q2Gd2iu1rJiOp9OONaVeefHDyWHux8BXBoCQG/w3S5qLx9mKpPccfwB9QE89m/LZy0
vZ2dwjmAqsV3UM5Yl2I3Ojq3mJj/dIoeJECbdVdp1dEPi1XoPNYqLB86d3KuwsnNrmmwo45mhrRv
DTnNNwYlRMQ+ADjOYbtARTOjNfRP9UlQPT9B9Uq2WcpKkHgK0z57j8RJbPqQC96Jxfg81ljiLLa7
sV2SLjBr6/90rTCYTYLLnRX4sXkeWOdsSdwxNY8yRxhLyfSpwQMzCOGWfzzQeVR4fSvbN9mcXHo8
92xR0vdrZlxSzVdpnbj/lgXhzyHGSyn2HmM33Hw82uuBcL4YlC0dW9+QGfBsE5qQ/ErU48yjHToa
dF9FwMbMn303PREM7mOv3fQZPMzSeZSYHoNZAjQ6jEECvdg7irzC+lheFqZLrcXF28738otFTdeF
NC4s7UbmuCjtCQGUKApPnpi/u1lyJZbyl2lLqvdqpqEfuON6SeeXanGADovia4M0CKoeg5Yh4qiP
P9n471cOx6NpexyUTLJ5nr97vcJ1NS7wVIvFLinQ2jIB60bpSjlUbj6e4bPdxlWDS7Jk4Vgum47K
wNvdhj1U5GWGrB56d3hQdoPNt/lJheM8kuoxdGahHJv/gXd0NkbA9bSOe7eEmR52q3mKjmZwiyjL
WI+PiTc/twiHNZajtUc+fjnxl7fzPMt0SWQ9jnv/7AAd4pgcwBHVw5AjsIIeR/BLBUdagBfYTUf5
XmRrwN/NWuXHAXnKuY4uP36Csxj++uq+Kzx4p0zCu+pOLjxEspOgeqiT7LtTdldOb67CmZ7Yx+NY
Z6fV/wzkkC6QtSt5XgLIySFzmI413bS0ZTcu0TVqqPah1wL2IYb2KzecEt2fbS6VoQSdBbfahxNV
uDlvOwSYUXs12MHrYIL/yPmckvA7AI6SGVld2dgrjzbzJ8f9X76Pj9I0S4ILuSTmv1192eTMbAK7
I6cOFRTuEgMEy/pkbs62E1NDAU9yG/Z0bLTk2SKIIft4IA7ahyq0NinWIlaJHoCXJnd1lX7yQmcZ
2+tYtsV/CFrwEN9VumqsiNop6fgMUJACo25WScrNu1fpBLjFRZEkUtGNtKLlk+Pm/Lr6OrQka6J4
wNFpnle8RND0tP2L7sGMQdp5NJpyLUNXTFhchKjn49beYyLQ7/HD8MSXITI+WeuvI/wjWP//J3B0
soRgOIXGsxOvKVJXiansHsreuu+n8G6J6z1Z83rOnS20YbRfcLwosPGqyx/BshyMiOjaYQWHK7rW
RysLdD5Ec/h4b/zt+3PhYEosF9PQ83t8U/SJW3o8VgwP9SK2iN2qbJDgMw5ZaX4Sct6vaIuaARk7
EZXk8bzKVLaGl9SVlmgsNNZwMJ1HH1Dy88ev9JdlJqRPeuFTbvSc81PYbajSIqrQPFhNOYN6QXn1
lAFV26o51viQudwPVCY2YZZ+FtH+NrRyHDJTNpTtnM+mGwRWOYYNGvdjiwp3hTaJytr0JvS94Fs8
FOGR1BFGTg3q7pON/D6Y2q6yLaUsThKpzqM5boheT80jQ4Q1swHuhAnOuV26c3Prs7X8fs0wFNHU
9WxSbEpAbwMTsilp349j9mAJiJHRVZAUu2LmDOnj+48/5VlCxabRI1A59n3Tc5jRtyPN6BmEND7g
P1TLdqosWtLfl9ZEBpaWvWftPx7t/dfTo2EdzaphGt/dfzP8eU1Uex5CN0djUt1zb7zF04Hmf0iv
bVgFqWF9EhfevyEJKfc51gy5BtX4t2/IzQFBs8oI7ufMv5OTqOBFHvusyy/8DovfxvtkvPM7JFP6
dkC9R/9R/+xSFFMMKzLupe32GzqGM0L7Rs/pn94YUQkm1Fz1ePASwoHkJngdl0UpP4nH71eQROKM
PUJfAD0A/+xok9XUGYbl+PeIRmm21g8Snr7TEH5wJx9/1Pf7gqFsoo1rmkTd86qKXKZscKIxuE/C
/CVCP4Gs8jf0jE+G+UsexzgOnQbyGEV/6OyViNijr1ovuDewkGzlo8bVojB9HU7xxo4WkipMTDwb
eTPzk0uhPqLfnix6ZOU7ipIN5fuzI1xlopoqvYSUXayg9Xi5RLUu2iOwRY/0xxAl15gsftIx+Ou0
+lLfO8ghpXW+M2VKYtmxjPwB4GYCsAMdljs3/rQ99u7tpAV9j9u+pO4pqba8Xa9VXisVzYu6r91n
QK8I89RI6nX5vKbMcpGY3hWsEvrdLRfc/3DlMLJnUtwmZ/Ap6JxtzbFqzWLKMnXPVfU+6n35IMJm
XsGRrz45hN8vHskSpYpFKRWl2neLx61GsF9jb9+LAsCnyPRnlGBwUXwiHFTC+a31z62q/iQavIt4
OM9SUVRkRlziKSi8nVxnRADHcAuEobLqyfbKFRprt1affa0L+TQX+TP6DC8fz+p5q4mmC5tEEWg9
tgk19LPlGrqGME2QC3dolCpMO7RFm+GBLpdIWIHdiAE7V2DvYAXggWRqlWB8HZqXajY/+cDn6Yh+
EqqHNF0putIgPHv7wY68oKzi8s6yk1WUL9ugcR4+eVu97f+5OV/HIIfnjidcyshnYUF5dSzyzCvu
wuEJveLBuIuxRmsyuEYbrrnbiH9DME4Dbj4Z2frryLyc7VH/fLemUhTH4FIxz4hpMRjWB07/VbM/
/OJmcaxLRJJ2DvJ3VoLAxNB/Mvxf5pbIrtvLHOEwis7m1ldZrqwubLD0QVYnlndtVX/5+A0tQSrw
/iV1ZqAESRfJz/nteVRLlswtUHEEC1YmbwWS+1KbjgNQuC78aJ/m8yaH5u663QFN+JUlkNGsxl/N
Ik9OOb/ETX5diBTxg18l/6CHhLUpOhU2qVre/nGsalshcZ53yRcZR/vWwlUBdxlRBTg4TQ02EfFt
WwOz9P3pVhrVbx8PLG3Gg5LTJm1G4E/oyWXldZxDWZiL9esD1WhnxHITeDgGYeU4FxG6Qr66Z8M/
Uj5Ffp+7N99nTihYdSmQ/JwfQTX9W9hUv6j03NrO9OBGxZd0ocyrtUEbb0xvTGjAW/UqkzrWD3OY
byc5P7RIwQyRh1xD8CRx7Krw7EWla5W3cl8gqOxZuEmi15FWwU5bFRh1ed8k2UuGE4YTRdklwkI3
5TB+H6zmOROIZ7Ap0W0/RVD72xzR1szYc0oc8anYLEUNjTUrcYfJYXOiyuuhe5BLzUWsjnGmFXHS
8Fa7Kvnm9FAF+WNR4oJloSfIHz/ZpXsfU/MYFrnVSB01Ns+2QltHxg5SDKgTGKl3gm+6cSr/mBno
dblyWjsK/qvMl2+dlV53Y/ngQuvld5BeVh1gtsA9zs0IQhkcORTgUNn7So1Po0Bk0m27i0I22zzu
kCYYvieeNcNM9LxtC+rRQiLWs+fjtAwI1iFbk8z2RcwXDh1qNWgHj4hyarXEZPKfUwDjq3YZ7lof
tIgfoZnrfDUjcWUpxELgCrReeWMMkBjA7Tnl9Ix40gGyQgKITNJ7brdmhwVJ2x+8dP7VVnBBshTC
FAp/SX/DGXKQeXs7FcDMzBhrr2adIO+WVg5ixvOdqBAd5aPBLEVlyj0MUX9gYUtEGN0SulyUzQ+5
yoLLXrNc0eOcoDyUWPWFGk89eWiFuN03tI9vXPQtXeTiOLCaC69wAhiC9mb04tM491gxVL8oGnxX
WL7UgfV1qvM/CHftotH9tfQeDmMxwox+sU+6AZNuWJWDJW+qbNo4kYuDbfCIajNeXAohnumpb7rH
0gMQjTKC7WDLYtWAM8Ot1n8py27jtt7XmunEQwy259g8pX2wnuKguQScc9lTpvAWyMizoQFw2d4Y
meFG3fpwBVcgAXYo132DYelmFzw3fuHo/EuPoC+99SDy67JWj7lcjkOcAO0KNwGSvonKMJ12k3EN
GL/D6t0IxUOZwJQQcYR/of+dcK6Bj92wAG3zMcB2K6RXUmTB0Fa7NWZz2MGNh0wywrnAwi7P+m+m
Vd7ol2zQnwwr6zLl9yhCWEiAaTIT6oqjMSGFiyyDMUPyB7W3wZKkRsHbzXhgzHjw5Fw7tb8qI2+l
BWDHrKM+l11EJJbgs/ea3DNV7ppQH4X4qSj7YDt3WoaRdVB5yEdUv+fFu+wGzF7RLw2t4KbOfkDB
22o/FwP8Ue4d+b86lmqFfmtYMDNDxGLCTI1qcRW0B/2wqKitXBvgqvpS41cjMAHoWK16RXQqPCA8
Sj92pdxEI65BJLyuH+2XYllbHsUk6mmSpDnDvAVZC5G0MqqfszFfdx6qSDD03S55NAs0UrQXjmmZ
t6WIb2o0zHJakClt5DyoNlkrN1Hw1ejF1yYqtA/QjFB6Ws53r5amWkwar2MGSsr0pquwEmx+FQ74
lvnXksVXHoYlo40U+ThcCD4DYGY9qxban9m+oCAF0vHCRf5Tm+baWItoJ5wkaW4HQ6zQWNVkIj2d
vGPqwFhs67USyFCxX8IefYgeZDquyVBjFcq0mkvJR9a7dDCGranhI1QDXDt86oruJlfBoY0akGa0
XMQLdrXkmg7OK9FmYowm/COGkPsD76ppicyi/gfU38OcEfMsEDNawz8kAilw9oY73JcYAaIEvHdi
DDDSF/24JgKXUfeMqynWYOMeI0rBrwTYNYAe2BSwIRorfUgkdaBXHzH+bIv/w6v6AxNiJNBzXLCl
0tWK+yM4/9C9l4a5Y9L0V9V0R97bMHJcTdSamSHzhK3ZrszQuHOM4KhjeD0QvbBC4Yc4iddhZGxC
h/RoxgjQiMS26sRWz1FrKL2ANeTcbn9rrSnbtC8yy1wpDjK8EDr+MicsV0H2M2PzQQ68VuiF6zVj
ePO91oLnB/TrmBMOgi4MxaJobjjbV27dfAlFsEIh3YiBzM6p/Dm2BUzWdFq17XibRDVqcOlO/yUD
DGeE3rVu8fKSIJ/ZzPahmtyDZlYCX1hgK7RGdhni92x11U825YpyAgrXHOcdnEN7tDD0q5/Rn1np
3enSmzNTDxVhNMyzfO8h8qRdnxfMvTm1MmO4ywzjSou/OqwdLQAbLsjgwnVC6Xnzujd14DC+8ECv
EZ5X1sdSrykNc7fSYcXUBwI+6ESFXjwh/QgMGd4HWR8vo5Wi0354rCH92ChIFj3ufsldyGbFP07v
5NaWaJe58OSjg16tCWucc+BQoX2J7MFlhh7FPOWPRg01rRcwAyrMtrpLLZRNv4Ke3D4pk7t0yF6D
ZRH26IATQ3kqd0n0k5luhI1Reu9HPzUMXhXNJb+qd7dweyB40aoC5M5KbJEk1qJudWNtmR4d87qw
30rP2KDeBgA4/MmTAGo++eOglbc11UQ/i9YKx5EHpcluZaf2z641r3T0zP1fuSi3qZft8Tp2FRRK
/no11TsUGtYDf1rblgsRkqbDnudpghD2LzvOzaqfgtmg2vCqfqYCKLgxci3ziVqyYlPpP1XM6hpv
8DaJtsoAtF1X6iAy746H7+pmr9ngQ/hjlmIb9ndSr+AFrK5K0ONKK7oLAO5QZe4G99RhVqpXnPLg
PHU3JgvEHDketWqfZ3AppafJoAvnH1tlxDA4nlEvgx3TzXsraTagMOD2FNF+zu29HSOwqVNc/apN
634dxFNdKCy+62vBTqvNrWjCE4LsLwgX6efBTlYvUIyv2rFaw84B+HWpR6/c7Fbz+HSMs/GvTEyo
RV170JPDRr+sLWOX8yn1dCiBPwbCkHLy0FbvodgDoGRt602rZe8y9BbxsXhkeow63C9RspktFFxq
P4b4DYzc8R9RsdzIMlqHpkGZLBYX6J78NpdnAgtTjp6ngotJp0p6P/T2iPGe1fPGghJcKhVRWC64
JhB2XIf0BsHLruMzAvHmPqZL7KkFuWt80u/jdCQudvFH/8nKm/84IjpoGZ20yb/2fX2N2t6ulgyQ
Zttpzg8J57pj5Ouw929qSLaxOEVw+5Y8Ojh2cOvgvLCCCHVrRfIZSQLE3NrgZvb7aRWUzjHs/D/V
UBrExfBrVY7P+hw3uvG5X5B5DEqJaWpyFwf1brGpkNl8du2qQbKK5ABOV+iwH2fWxIDmUh6KA6i9
reBSaygXjYByZzd9suKAwwgWQwfUyY+NkZ96vJNGVGJh6CDtpqsAAX6APjKNdYuyhVVHR98fT52f
fEGk4Lb07fWQ11d6dA9B6cUqdmMVo86zrEvuKTYYHxhnMAmmAaXWIEfRRFNAkyn8FSjj6JrzfR1F
r5/TXEgrRMNxjJU3U6bPHtX3L9HkfAOTdjVW/GDvh4+FP586E/kOlyvTQk86cXChdOrxsnSHO7OJ
oFca7SPOqHcswXu0jwElLU/tWA9r4Gm3yrV3OtAhUcUdwd5oO6Q+yQ5hNd00Q/A8umiX+suvLpDb
Uowu1oVcjJZ8gZw+fwNFv+aY2LV+CLO9mg9zjWokauXQFrZFi+8zO6JEpbUrsgdvrF5GFz9E9qsW
rA4CzNZa+y5JOK1szG6IV2OW0NmlssokQld096nl/xzL4BRy2Zzj6J7u5T6M7S16rt/TkRaQL9KD
9kBSZgXTiCVFGoRKe52drHF4iJzpd4bfWGmLLbCukkdvLkWUPQyJ9tn2SQe64YuoPMRdLesI9BUt
HjSHDPmtTOSDCut7OlPH19mZYwjtEF1S44vhDAdrsQ1EoOyj3SWbQpZfU4B+ipJF58qt08Yjypfq
GqgfvdR6u9hqUy7L0WycK0H645v1wysv1/P/1GF9oLy18o1kJaPuPpGc8o2YT9y2EY9Mwm96KaHV
vY5YKlNYXqENc4CaCC4Pysm8gi2zWYi2LSWgurUwrqovvdJb6z0g0+9I113qFBdk6a76fzSdx1Lc
6haFn0hVymFKRzIGDBxPVMZBqVs5P/39VuM7MSa09Icd1s7+8pKs3xCtjO2zU2tLYRRF603DDCia
cc4Ie+Y/Uonu0yGSRBmNejQc8KyzHIbV5fMn+jNSmc3kyv79dPKYzWfdVRjRylY0KLjqXY16oqcw
3cWZB7FQ9MNyJCjBUiZOXr9UXzzJYanenvkE4ZV0icvZqT6aztU/c8faB9ysOfr38dmg28f0EA3B
IZ9mUtQtCqoDyqOTK2bwbekYBbHTK5m/WbAAL0VpaGZQhJQjbjTNeo1NUK56IaVI5xGqHlbr2qzT
Q2QwNa2hWSjYQFeoU/KCNwllo88vqSpFnx2ZoaEF6uEFN8EO4uzJx3yK01/WjI0/0QiAEjST6t3Y
/pya8BXgvqz5h2StUKW09OmZOhzRg1HlL2wf80CAhkEh9wbOFnbELVDRyAA/ZiDbNNg42XQH7Lb8
eMGGDmpmjEaaFaQDpQOUbdVbyeM2sbcCbh7VnAP158wG9TAa6PBIfO8zHOl8iNbhtBNaAnnM+PNh
23P2nUUlTXkrfapGW6A1G5DiAR9WatbUGxGowmFTNZgPP4v0w4L8ALaGM1LO87smCYNaAOJTWO8h
0WG6IHHjKEE30qA/pqQASTkA9qpDjt3pou6cJLsx2h+p+1c0Wsc/uk69kPBzMLKY+VFO8cOkApqU
tQu073U6ZVDQdRFWs27pmn5gcSpI5EgHSImQ8sZD9MsmPJMOYCM/BIdNUB7GlhAeSYF7DeGYsQnZ
AStarXjPCfXxetfMJST8LDaxuEGidxudH93e9nICmqfoIE9VEGCOM59PrQ2hBLv7Q+swcWaeUAXN
MODFv9HA3Madv8EiQ95vqSZhYooKzyhhY1IdddpuqHGz5p4S56xnmhdKmKr0nGnoTJjYahxTxbEJ
NovV3OFDIvIUuvs+N7baWWs291Oc7CzRLb24+EsuUnxKIg1ze6rL4kfOhS71FHIZ6F6GMSFjTxri
RZ35BqchVWTTDWBA46Ilk8byjklB7Il/O2xBTSdhhsJ16OeP6t5K7fXGGL5DRJydD0AVz8f0413i
ieFhZrwFX0H0dUUTBCaZSu7ItmNIEsMO3po4pK0cHZnAHUyn1YQ1dimbqxtOOycJj3qWCrfH9rOh
Z4yYxmaHsiDVQ4bTu5iKeXDUGUnY6/uI7j/aer6+JO5wvzgOw0B4I1YBAFsPEU9K2EIyel3N6G+7
o4Fcft808Sb3MWmooqQ4VygFrLkTqXGbfWoeJ8+7RUbqEZo77uBcKKg36bM3W61O1/RePXlkC2Pn
4VD+7nvTQffOQYirRN8t+8OE32eM946H+caZ8qe4fMP+uQeNE4zGtSWlNWYbFPyeZdJX9qhXXWjJ
u11Gd7uc03sHO1UNHCRsjJ7+HymtJ3IaIIDj/WePaEEOXqwR5jRxG0KcrQ8OqacdGkmgVIys068Y
JRsywFyrnvz0Rr/rMIvabPopYcPS44JGf5F1yOO7Fbewrt/BrFqi0zfy4K7U3Z/E9gd4mAAM0Bpb
DZbk5ads0bwp8QRfcu5IcmVoilsb/CEJqb/SLeurWLSp6SFByeKEu6sudUnSYydzJr+uuTHNEuRU
aU2+X9Nb9h4wCrGzu4EQdJtQG93+llSrsM9KmsxP/jtELTMnGqIN0nJkGgZPdcx5X6G++Al9+RjE
yHgZmqfS4ps+D8g8/w26q43iEA/fkdI6OHbA27C6GftAWxscfrQPZ4bgz2R6hgfy/HtKjih/5aPD
kJ0uiAprGDbAU7aZE+QmWkVy0CjfQvPDNLqHwR2u5UZg1eJB3+yuCT/IPWKTYqPnp453pDHFpZmX
T/8Ij+HLrJ/XIH5aOipqTYj+7g9D1HSKuvialH+ko8hdqksCZKidXV79rLnthmkNzAWSZc26HQId
fIwjNaL2McOjk2IRSalAhTatOCX/9aSsp+tYFHxIzmBG8wEbb0FhBZshOt1e3kX3EzP4YC3OeTnQ
LHOTAk8JqTjBeC8tbaPMmATPR3kxr9CbYDx3ZFRdUxwWgKPWK7pFTuPToIXdaS9HTZNhuWCt8KMO
eedgFSO+atPefRlGn2RDyVVj5vZLjXyXsp9L+m6ixIvCP0an4DamAXrW/R18BmNF8QsjhB5ylHk7
UfZJ0nsYzDDQ9zQ7UeedosL6a92JkdLaJVjx29NZrafVwkRfsGUjCYdDZrHpBZ1+SORQanbI3Gjj
gFhCoNDpmUEcu5gQtmHSAZZgklHOuwzrcPETwaLWGe4cBIwYWbixZiTGOe3v1IghGIaHyqCRRnU2
Hmx/uTHD5eASf8nZTOXWTz2DOuckPTN7yrtwlg6Oaxmi/D/xm35P5tRW3c09n+3095ZFbSh+OaQD
WU77taBxPHNTvVvKk3bshSXRdPOiSGUUJ92PFk+U1/2Bw3T4fo8Pko4E/fJYl6c7278IQg59TbzN
2KV3gnznODmo9RTdRLbqpFvg9qDu+9pO+6cTtkVJeWgW2/dR3V80IdfPSTWUxy/CtfZxCj9sHNqM
KFzlyKrH245acf/Mdk6/KjSY45g35fzMqQsj43HeoBSF+SQppNo0VVGkabbrMazhBgrzhQ4CUJIk
m+ExwA2tlyOrL8xv9bcauWbHH1IfJ7e4FvfhoLspQK0pg2ToBiHvnKhKl39eXphmcjXG/rUBiZzA
GDP17Sr598Bfdsv8WhcIyIsBhrCniLRnKmSYPZkZA2C6klG/Fd3cuy2Qsa6DPQUCKMK/oZimWG50
8plbfEO24Mvz7Rsq8JiTho2PHmXy3JckB8SdnrUFaVXBdumsDsRHurFuVAiHQdSbNSvp4/i7qajJ
Z40ID6N/gvEl8xmngm+Khh3LQtn7h4dXqXBD2j3ftV6w1SDFgTcaVHS24VZ7qDAqxJpz1l7zJPJF
7/ErzO7wzaRDGHgN9Z5APxLrLR0HMiYV6KY8+6RG/oE8MxCKv9avtEShAbe1M6kBNPu3DtyqzigF
TTEHB6UAForySEi1xn0QTSWD1OnI5GDZsNnL0TMJ2Si/r03BzI50L7FucLAsIWqaW/CYgS8bUnGK
btPN00HPAY3yEztkfF9EPhao//RLFhJCv8aFJNi31Nm+9JlmBqSwiGmgcw+CYzRp34XYDhLx7EWe
e5zSjuU/I41IXdppkz3jeOleUBb9rsLxKaclI/94JUUvMHh3L4+zjp5Vcn95+lECkgROSywfkDX7
BerQsY95lesneruE7uBOcj3vhfhMqEmkiNEF9QD8+Rcr/4AaXH1j51mEz/xPPkAmwHn6a/bWsQ/h
YkgcuhYekYnFsPqXCwxPFqzB8AobsGBgjZuHe9lIAjk1yXkgepO2BNJdFxGDEo+9aTdgvLM4EVy/
zPL9HYUWxGdL0jP3xFj2nf1T0IHzlgNaoCDs0+cAliysaO/ienb9N8+/XwnbiWKE2cF1aYPEZahp
xRabhKDBMCvRC7enmGt1v4G3zjkXY31yiRyCsCDsKHQlTAuCtTnXKqR5wE+sj67KBP44Hde+bwB3
8nBTVImP+Fs7YEN/avsr8wHUYohW3fuRXWlRQlzmGYbBL2oUgGZ6hHA/NYXYbQ7g5Jh4odi/BSLT
kRQwQg8g1Jd8rrn1BtMh0jJw3EizV1SfDC82crH2gSc9jahEZ+uJ5oi9wVgFzFQiODV912Ex+YiX
gSaM4B/UJdKDBn3HPGYZMdYV5rzeB/eJXDoKGIfw1srdOxkR0l3YMy2BAejJwbrvLnApUVwDLCpL
GfqVIenXdCZJaVzEDNghe3PPzkMZBcBPjaSgyYJ3JxTKM2HuMR13EhmQHAAkZ0aIrh8NYRvuxpzc
+5mBjQMnLqU3uJPMAzWmwKWLZPoxOiTOQkLy//qqinz1mRCCiIu6cMclc2Pd4N/5prGtsu8i1wsY
oL8I50637xx1UjDZzqnS187xniYi32FHC3+WZWHBNELXIMQEoe3FxqE0/soa1C6d/nToiuBBcELw
9US2w+pO+3EOdqT3bUTKMgfp6gRmI1bAqjTxqCKmZDT1TUAwQogcOqoFdCAkK8gvM6bT4r6q/zs7
1Y1Ht548jg51Y+78FchMnYl0DmSiRACdVTUypi7Gyjo7yNX2IT1Z8oFwxFKyZeLtBsYqAiBP9fup
+usv0aZCcK+4fySOYDoPc8t1TrcrZFKMtA5B2l+sAnCFuuGKcWA6/ThYm2vd9oonBk9EjZFg0LtN
oUTxB07odTB27eRA5EN4x/ysx5NL1BaYMJNMMPtM4+C8agqkkCpGiXvkhD/W7H5zPQsxTnnBkDSy
5fkSilzo+D0LlX9NGaaNylHGZzFheBIATSbCPAE9dLi5oQ73/lq+jWy4NJLDgNsKOAtyZbmp+1fU
rZVjzZnYpI4/i1RMP9+UHf5CVJlVgJ+473+k6+BuhLTOPY4ZzNJ+r98LBqGDY4ZwzcLKIcpITm6e
CnGWy4sa1fE/2CSz3vr8sZtxNR6lv/gpKo4F8Z9hDBgSxdTPccb6SHdNRZs/QotAFijIw1dXAyrE
R/Hk7AXsLl4k65kcyC1LEdjFj0Lv6a0RVEehcHMomBANIM4fRaE8ir9bco8pHOKbhriB9ITUOIyh
b/VYKSQ4m58EwvpYUTLY+YiQOgtHMcmvxaMqpsvZ/40pA27yCcLGsa/o0HDVW/lhOD0bPZ0P7fGZ
z/bkv9DVT6/VsCBw7b/N10V569n9JoAlDfrSEe8WSDkT6ZraI0rjhA+GyuSrmjaQcf3KrbMARB16
jX/lNOGZsBM3K5WJCB8KGgHxf12CiIbzsYB8grbFgKzm4DG7dIlIemN8dkt/b3IGAj06cpTZxSfD
fgb4HoYEuOjx/O4cEA2PGBMaEHOSfSy0gyTWKHOUguB3GjFnrXpk6djdPqGY4aeH5ANdgIU5IBkZ
ikizhpDuQdl024AjoOyEnJQGQR80rwVnFNHrNq/f5ZIZfg5u9OjQm2ukkxFO9wvFKPyD1OR7hSgu
NhTmFdALZH8j4ODCZhCkO1KE3uzlx1iTBxbBodQlYx6r9x49pr5kxOSqX6rFmJBSOqCAzUOXOIP0
ZVxjXZdgtICnk9wlibtR62iRBnuCLESVdjAfkbKX99qvaiBdT+mRB2ROdByAs5L582CTlOszczxk
8vO6ObfDTgBObac5696O73CPKK4pbRbKWZEzt4mwPooPSSZRHy2ne9YuTIGfxTwxzhGnAX3/keFN
FGzXiEKmaYcwk47CCKcrsYSTVDOfYEWxQ5fIrLzhpgw1nKbHOVvmlsvwCWCRrD9CBLvgiRyazImW
lcz8ATGMJIPcHciTJjKvgsS98kxFrCA66fFl0oGY63zg0CY/QPYxugcKAUnwJ1Io4rlqbDbl9Je6
ry2VgMCZhDVQeEmbI/wuPjExuTQqrs0YviFdWxx0TBUXioYT+cKZwAJwF5Rn8UAdEN/pXqBhfsvP
/xGcqF2BU76FKgMYTkNdOB/+3r0Y9zJKhZBOgXsn+cw9slbXr7f0Gv56kJbDgxXI472eUYgoBOQA
11qcSMCNGcwY4/6mSIB+ggqx+8EbLQRuhuK5wVjISRiAcim3OYppTKL5NS4KqBhe4T10M97gEqHm
+e6LxVlFBPSjK12Xau720XTLQ0TcMif5eCWM+g/DO63DfALwSv9GNchOVCyXm4iWZUqJFA+kDMJP
i7Uyr2SlDXiw5VzFkByWkICOjkORowthLlwmLQNkxhMCW8qoWtFKPA9oiYRrSE+w0H92WSqELnCF
u1FUjprQLV6EDX630X6FEnmmZCq7TMlvYzRdPmfXRUCs2TCurPoPCoyneDU2PWTUnOkc/CXDCOE8
jP4781H32MW4SCDFP8UIeqAFBQfEElmoMBepr4e2QlzCPyvzxSnvYV7BJL+ITMMY10GeLDey32nm
Bc454ImCHxqiZ+JAdj9SRv7PSZPZg4z4BP1dk8oCDOMAfUnx0WZmDrpTfHnRK8L9empLNIFhnIQM
/e4/Tl3GhWa1pNZbg8G6IjDkEIDp5Nv0OXt25A/9VpechuZBIQXZ5hJBUc+dottIx0LD+t8l1XQr
UoMAgWoOtiOJReqEc44HOjayVJpfrTicsODW6ny3UjSRgo+ZHsM9BfGrWd9XmCeoN9TjlcxDdA1C
3EV6sFWAJ/8ih0zr06RtNG+X61h4XhPZyc2QdKNYbYP1w/s4iiTiLtNwR3/dJ9c2rslX4qcICD0L
6lOajHF+kbrmadCADEaBCxaUnxmk1a9A6eF4tjNNzhAFhOc7viDsYmA265F8jAeMDA4ZR5yi3cBt
8DLsy/GTtqBj5w/5FDcS2bSS5LD1qKrbSfnrIxERLFhP3iS5OsEhp5lxyFzDl+wSsLv4xQ2R4Xx6
EpNcQCi1vYJAJHPRf4iBzOxIRAbNtSSy4UUIkGlf1MsWocaLOOIQ4KfYeVyX7qCEFRmhbF79JBW6
kcqiVw+llKS1pmo2KrIDBNbN9Ul93POL4SNZqd/L9dwyz4nFcp2SQJpdZeUby+w33omRQbiukU/I
EXZxK3keW+XGL6pHt4mvFXoGJ7AzyQIApZyRAepFMZ24AsSYD8jfgYAAB47wL/EVaJloGZxu8nJB
JnTMvaBwthkseBzg+OYrWAQfYSqxLERDSd4gbzFLl+yEi/jii541IVmUPzT7/R2PEGnyZSrvIG6u
e7K+ywoZfrJBoKhcjSLWfyr+a+OyHoVPXKCOX0xHeZ7ZF3KHD+mEoSGaPxz0d1/k4DmolJO9v9j/
U7GVpoFKtGDgPI44nbA0BNkScBWt3raZ+Us2nZwLstFkDs74dNmTXGDonjk968Ix0tS3NiMbaDhy
gXoCE9AgpMFf5KQkVaXM1l2HetBuWBDHrNyY/J7RJXoguxIMKFN3y8aFQuEbWQU4GbhKVvnv7BRL
ke+opktrmX/IYolWUpjheIlZoUdBDj7NEvgY//I6+WzYIheuAXZy1vKFEBiTgbfSIClvEvpV5uPb
cqI7OYzDmtBBntFcPJOwLMKbZ0m+L8Fr3tobfgD1Iyf4oO4FZVt7NBqOviU5GZb+W0gEmT7Ykli9
d2+SFaJ24+L50lgPdOoWr8ozhhdkgRHm/IshOBjel9iMzMjeQlqaOgkzBCNLklmwEVrgT3ATF5ag
4D8bQZo7gK3YiS5TfKeLgiIkvb5WL57U+1mx/AdOB1yVXQhVjwy7MMA57lgfyZO5eOq+Pi49xmiB
vvqNQNNx+vfslf+Ie6ivvEECxX68oecu8efWuxbZ6MLgABgBv/vRbdGKgA4l+eC74uNi/JRjUutf
ALjH4Cieztp5GBAsV6ISTDWtNlN1mQ0TWUyZpVndenC65lEZV2a2Pl3CGUH/WPbmVUmOXuKM71Jh
/ZApi+hLQGqZ0ixiKAw54o5KMlqK6ojml7iRM4pD0KQlRcEgSHmQFhQy+PgiVfuJlFWPevPpwGf6
geG62OyEIXhY3nt7cmKQin9kPRdBfZXV7wKu8LSs9WF23oDYEd0aeAsHg4DiXxNbGn9s0s+vcI2P
JEEMiG1EJLhD6WwLngNVFw/D8shxs34xNMwjzK8Fg4RxGyOxBGxhFP6Ie+Y3iGNFtBqbwesX+TPa
5qOLDOC9CgBE7I//JuZ8LfjuhDMwdnyQncTu5VIT1mU9EvMSe4g1MKLQGtTA/xyv2zrAR44gytO7
ISb90GbQiKXQkemdDnStvKeZ981MNpiknhwMvPESW6MxzkVn0U9CKrTB2TVGePdQdHLs07JiTy/q
deyvSxST/JDpGRSHUohIK10Pa1w90V77wNylK4pdroUtxP7yHwtO2WAkYM1O/MRV4KPVLcsj630j
5wSriwNHSucDg+CrY9U6eyjSbU5IIG+vJfBLAmsYREZFtCodCXbTMpEQIVh4bXEZER2Cvsqxpijh
iPgrrP7iXPm/AekM0433LxNDHBg9cphS/7LvxfKclpDjP/Ydh+C5Ic4AvYln+dsQYUUnW4WHG4cm
gDhupLBJO9bFDuXpNgppJX6i6XjFMBQcFn1AS3dEDdbdhfgySoGH75PT3iYl5ePDr5VxOLyWd4jK
ZMHgYIDXZPjKbPsHa0OSPoaMWB5g+FSNj2td3A2l96d1l4/GJmNlPt10vnOQhcAJiiSjYPlhI6OK
1trLXeSRceCTL6lgiou7Pw1+yziQoII87NhCLnT0JWPUGp8OF+NPnJu34nlMV83NFM4jNsDE2wvo
6JbDhPMhPso9ekHQexk62iYb4jIlTQSr/XXv5M0lBMH10KjoEqLt6+szfV/O6fQIrwTEdWvvjySO
h2dQOk1dcV0HCGBnVxHNYUg14noIkMixURiffEcso0O6G34vZMeVpmb6UNkU07SfuTleuSaZ0SS2
sXiBAtgwIOUCy5675AMSzjpQZBwabkFvycUuF9zlYUSQYWtp7oTqGZay45xgF33k4sy0roV0+GMe
jCrDgpFQb5zht5hAH0R1pUB1wR0pHf60yn8zb7eEkVkuAvQlAswq54rlEIjg8xcDia9fcl30iFrm
j4s+J9dMxudPY12vOXEHW8ehTTBZIep3fHk5ggy/Vw6akL4hbzuu8TVfDljC5cvSZR9aUjO9KgIO
zoYmJZ3Ydks/aTBzkv3iZ3Jn2g1zCsnkkA8TCSHVTAYSABn5AJ2wsIyXKS9CBoIC/TLFoWA5Tblv
CzR/kTMmQ1S7aBP5TOA+/Zp9961fSEZzfjlkaYggjYIRye3PKX5BfRP7QoxfjHOdBcpAlpBkTdds
J6Jucu+JRORdaILTscOTJS7xCaNapLDXEfber2Fp5dQDUs/Wd5LcTNiNpxvRxaJKLAxdd5VbTaKe
83G9/E6JQiz8Is+5an7KE6gfoCrn4vdD8EunzA1FDVRBcIIKQzK7YNOTpcvT5akTVciWwJXP0wvz
EhegK39VJSTP/WIDCn3wbP4w68trrEzeIiCjVxOfllWomCRnbvfBHTwy2+92iI9l+hBik6NdHpSl
f9J1ms1GliZFk9Z0MDyw00jBGZVu9Y0wOk8xg2uzpSN44DQXRM67a1KVnJ7u+8H3FBKX31XyMSIq
pnvW4Ykiv/CjuvczG46tQtWif1kcfFLuKbpMyB69HCK1UorkKoYatzREhd/XiBbbF2uU3bLo/uIn
kzOtjVtqZowNqoVHFfOnkiygfOZVvLgE1eR701FCy0H2BMBCTfNpcXPraybWg1BBT66PwpZATGnN
0sDVDffByZN7iHpmV4LRpuexJzEGn4a50nUJaYvQ5RM8TmbrYMc/lKPVObiDweGlsiTaoJSfsVmt
I3YyExq20r3x+ExgiV+Dt/WRIugPOQpAJ6Etcz4Eyzly/oTZWyD0x5jgM8dY42iBZqSQ5PbTBzgX
GaPakVRjYz5IyHKYyi1sfwZFKZXPIi7lDUhnns7U5c3ouHdctyJv+fzjnB3C9PdsRAd5zAcm75yS
F17Pc85U+wnjSU0CKXlYgGOVL1SMXtFlYBv6n9WpfGIUwWpEW7co71BoiBcb+tUjoMl/S9Jjvh6h
mG0eeDtxXoj5iuyqOHVbrrfyAphs79q12TjnUTIaVeJvSowHjoxn4qpFvHT4AiKKYBC0iBG9Q3x+
ETTmQ0UyiyCvyApjkIIOwjT0VAcqUAhhPYa19W2Z+xeHMgG6QMP5Mtpsf/0IGO/ZttFD7MafZUEH
s5V8xXA4PRH5f1oDpnWdFgOfHkVwtOT+UXRwrlPnL3YWv1OfTGh63s8uA2pRnJUTXbvL+kGy014i
TyOh54k6zIpqPS+aDmueXVennOe2+1M8vbjF8tg0C9O+8HEpO6BhrDj2ug2Q9F56TNrwbG10ZK7b
MacwKADf/rbi+edoONRd+HkKivemOH3U5LsZ4/mGgSv/xVb8ahvtiYFNqEPH7B6dcj2ao/kwFkyf
mT1CmQNprmQFUGDQVhmZHwy/myqkYxGmO7KNrsGsclQpZsYVdP35G8xktb9nc7xzl/5ElZV32zVM
Eyzf5gWx1i+aWX42AeDOriZDbRzf4kySK/+EmPl0nNuPUocyhk/zc+9bZKKGCBKMNhxIcC0lZIeZ
TgRrzSR1jByjKE2Mh/TIn0tO6tYZOlxemUlwPZnu03imGauUNSawvIny/9D0m6pQ1TEgPEyEO7OE
r6bLiPG/jUEHKszDcKJq7owfOTPCZ8Jgkzd9C+vlv8gFepikrc32NijbD4YWfrb2+ELcVPfWE9DG
wJmoO/PPTLKs38PJ+6+obNyYlEzgvRkHUhcWKiGRPpxb61XBQXoJKaPQbnMCG7BZA4UKy65NtE/y
9DVJqaGEt8elvdE+FRVktM1/4pBuMsCOf2XAn/ExJcXPjpq2c6dMbPQ7kpfrYgzVbxpg34w2YdPu
Vj5cEvJfnSwCdlEdilWYUAZcOd/P63gL/ylNjAQpaGH91jA+T4hdWEK+KUmuZvaOlco74TVzGuXm
SIt1r/jm2GbPZ+KiFbCEGQgndVRYreDOtvO/ftldB1b9U4nJ6+gleAmLXU41bQPyCs/kQQX+r0SZ
hTWXT35tPJyMVyRTwSWPafrdyJhPZBv3knIKA/V5cEMKvExzCUr/5Fw5Z6Pen8kaVJ7GUJORxeLO
9XLPUkvGeRYlpRZ44vhWSW3ymclJr6wLNp5j3Lghftp6lxp5SiEi86PNcZNBDBH+JGlLcI/urCBu
opI1JcrIHEU1s1LF3MWAKg8RNU9ERKZ5uT1lp4e+nkAxtMwc3JeimZ9MfKvyRAjWyYZdiYtKlzBf
9ArBhIYsbMZPkRPQTNFOfhmErRghIKOFqJzJeDLhTmhOEVkJO8LxPe7QaB1v2GCAbNfVpAyrO5HV
gU72QcRT17yb8bSVhylYz79ti2ll66n8DP14VPoNeR03CVr5XyilcqOdwoFoIcCwmEn3RfgkCNq3
E32FqRpwmDY8xlf5+FyT3IOq3bcJaR/rO6GIkSS01Oqf/XXaKl4b9/429ulzmMQkMCyln8EPEAMt
EzTVx9g2JBLJbZWtsdyYbsbMknqrzCoR4aLaWGr0OSJW1I/1L7mwdHD6qkulB8Wj9DDNsSFTPHJ9
9ZOczGPXprcYelDssS0uIRUsO+UphL3pXwVl1ovNhi757gfhzUCtI4cRh83O7apXDtIsiqewH/4a
9ufAhERg27gn5Us++CGGy4fomVNnWPCe5MySsXVpfFwRp8yZPqZBf038WGfAOzwyNeTM6s438mLr
HaEVvzPf4S5s4z9uc94G55rxLmtBp1kOAaKkXQblBvFRY2BT/6hkA56k/F2+6Du9xVyv+aLvdNLF
eXhenVkxYWhTxyElDALhE7p9vpitZW5LyztcXnO2d8v0mnhQEgvF0jxFLUUn9XDj5u5mYDI8GzRJ
O/DInuGRqgd1uum6i89UHkVEGpfbLnf3lXdDqwD5reu+fMri4Tp2yKuBZeNwudUnDJNa9ckfKc38
jfR3e/8gUo3X+yRgPhrQUZ/CF3RQLUJ+JnsuW7RF2UNFbZJBVb0p+UhHw6Dr9sZJOl1SGvtHB08I
ItaO6+0XdNLmPPzX+r3ZU6t6xpHDUbimUtfT+2KiHBTrgsQaapX9BNmpk+aIhgxUkg6/oIR/J+5b
hhxAOlMHBVc/gCMEPZSdoTv1i8+lZYRATtp1Tx8GL9XkkP4Fyb6XoOcKyCndqlZeiSr0fX7uaCZ6
FXjT00SqjoxH8nRYuHzxE5Eazay8mPTwBKu2xuCb19X3lJ7dK3opCjrN9c4tur0xZQcUDA2+TUb7
1J7/boQ4+evxOolt/NJtcRuP5U4BloyzZIJdj0ynZ5b0uIJI4kJ6Usn8UfBJ+iz8YDlSPEzIJFbp
ST2fIw/dPr57/nwgiXHnzLytY8yuNzzKWIkZ0y13czgbZLWV28FP97oElg8F9Z537VMLzNNJ/hRN
Yk5yzbIkWRaiVFkvcvTx3TgUomk+hnTmVJSOCPAlLLgZoPNLZjY4aGzOl7QsNx62HX6q0MpfhNIn
TNCLkDAfyu4v0B25GjbBD0Gwr2vEmnEMQ/5E0rlWhBx+ONLeWL0CtPY52/W8h/tmuWaVP7IYvomL
ht5Bz1+xBIsmtRjy1xH3H6x7tyDneKSwfpgIHyS7ovPjKzO/V4AFEiv8btfVBFXgMw5EP9UdAvQ5
jc6vLnWvU9MEMolZirZe+BdbI8vXXUQwPKvqPYdm+vEv1BYrytrlWRWTVhddqzf3Zu46svpK6gVJ
LMYl6lnC6xOnVE3VYYC0WzTF2hKgzsNrbIV/MsXzkv9m8519cRouI9GxHLgFlUPgRm/qXyMfjWuH
g7W+dU1MEvh8wJgu63zXDvgPEU98mDsUZyqMzZ1hhn0hF5zBMQYcbr/cP/90YRlFUnW+Eu2lKoXx
1hX9cDjnZ4kpEmXrJNsyLZNEfAhvqhmvc167m8ai9lueuZryFKIUXfEyA5jEBGuNpWSTA5ifgm/k
KhdB+jYUQXcTlcMtasPHw8GuVLIpc1KJs0oHZwRejuXLqUeUzda1BtZHybaYnOc6qZ9QwKY1fjgn
i2KFGtNwLF+t2ia1aCpIpCaBKst+1zSnIMdrwiI0sh0llCzWa2Us0bQlqGp04pTU2DoGc2MHtF7l
elQWLMGzSbGnxkSvD7XjMgAOTz0CwWgM43jqjXQT09dDfDoWOPzOroiZHKxvzNO45t7ffKSbWIJG
8Lc9lyxXrTVFd4oYuGecLu1YXSdud8PcHeJwTOFNbMo2MutXcmZva0xzFeep64PoKus9HHVJRCgm
D62bcvLuQ9zrS7pUr6XTkP+WTZ9i5tabNXUqH++1ZLXa8TAxKaqjohrCLBeHfkcJVuU5ZiY2g4yz
be+u9zTJoQwpZEJZQdvypipBAs6Eq4Vk994cvllZtnMXa7ifkvRPTo/Zn7gjvaMbkwpcOf2WMBK5
EbF/0xIp8jrrh4+WkOFs25lxCOah31gzrpu1me/pT/oop9ZEt3Cmx6FBEw0ii9p4Z2L1pA3YZF7j
l3XM/w5DsM+a0x5BvLMoP5hn4/cQVcFVgKjWJ5hldFgTGrOsNjExhjts19J78+zueTEZydhTxLSx
ovnWPDG+4ByS4GyeXh0jvMYUI9EHFxWTZ296nK7b2EyopJqiv7ld31385HBVOBf7orTJSh/Jem+O
E+WrzG1h+AKD67Cc0htzLQ9GFtPRocw3hMS/JfVQM59vfIlSRE/p2XuM+cOpH8n1tpMCd/lynxYm
aRxW8b1EaC/eee9qtAADBQhZZ8s9taUM7cqdTZYFFNITc8Vtj0ymQl6Oia7B66Jx80g/zfBqijHC
P07iO1FgulMAXEncbujSAx4wKWLCs33xpgnYLyhrnNACc/5Ig7wpCu6anoB04apYIOMxtW+/I7+U
P6VPtPW4zcZlH4z2g6J7hAwHxmuupKBISpiU3St9XHlnAcBcTn13tTXNTY6xwU/2fnRND+SteogM
bvPe5rQDIi3GAK/zyryzaHzrI89Hit2QPQVVv1QGSZq6/Xorc8d25ieCCm1c3a3K2GguznRlH68+
Pb6dDZ4wiw7w3Wrt02q8AL/S8w4KbJpzcJefhy0jnjfK+++m6IJa5R9XPN1L6YhrURzIFZB8DTou
7wbsVDAQVgwHcXH1+YaOXo57fQGYuPV/LfmaxbzgHiLVHmMSl+fGrZMjTqeZ7HwFrdhDHAMlaJpI
vjtnG3aP7JmRI4d8tBn3V3uMu7ut+JWyZaPyze2sHSlyNamEHUCAJSBzS490l64jkuhtebobzQ8t
lya/VJd9Zpg18oyCDnPyaLM6+ZElQHRq/cKfNXqMM0Pky66WU0pW0EqBpfMFxmiItMfPuk/w9OK7
5W0XbzaZOEO+qxqHWYe0O8nJAvrKPVKmMEHGWGk+6TfQCeN2Nieu2sJaUh6vaAjzAZv3r1J4pFNF
tZSmZr/wDaWn8haIGeGD8Nmr3CiBP/5OSeiwXJN93QfB+Af4dCujUcq+JJLlowD8mLHYKCUUhpzW
JZhtLc7qZTxfklNkpMIt2LdGcn4qmD+RLm1N3XCwL4ZfsQuZUL3CWiQq+UOSlviGE64t2kGkBnY9
xRjIeaK+TTW9jOT/dn+FLmUCy8QVl8m/xwqYp3jxAWC3KZ67rEwx90l4WJZdrbGgdPGIymN6Gui2
5Dd4dUEuw2LcRkmiatx3D4uw8Oxt1Do/jFNb78NhuF3O9lvrDgfmGlDdSrsBM3nNzeQTsfwmP0Tf
DdtlGtrNZDNQPjOcZO9Rxb91kG+j2bxn9sIE2/W2I3OR+XVwv/kXfUbSvH+hnU7O28myX3oE9ZpN
3+O+vxmS7L46U8OtdTOp83tWTN+sgEJdqywfkqEdnvsuuCUD7A3eoR9Rd/4vOI10SnX2wZD9Fs4b
MzrFxmcqjWL7oJnNRoxD306eEq/7m84VzdtGeldmCIwuyMyryWuuPWfcT04YPikBrDtTJu3bUFNN
Gwi7oh9giFfEpl4c5Ho/h/HHabHOV1kzHwVIDJs2LbVl72fHIoc7KJlGbMXmI/I8ZNQnDIm1tVQd
NMB09sOIw+Q5cey33KC3WZlN5lXqxsGuVwghXJ8xN+nnQxpvWFh/go6mX1XikdXKeheDoHk5NXdB
GZy3ZQEZ9GGB38BA/Tj0IgnJSVrtB8ndJR+3dejd9ANlTm3zQueK94tL0Iv3zupTlHEmMX1ZXgM6
Xl8FhtFsmb2KwFefN0YLtM7d1FSH1Mv3NC5xr1KPEQN+6c438XQ2byYELw5V0luJgLt2fj1SsrZx
vGBf1Qkrrcj2NmO4O6Q0qUyovAirXYhvonKIbPdDQlOl6OB3xo1d2HdhVN1X3enDxjxuAp/CZy+7
GpmkgptrsxbT/0g6j+XGcSiKfhGqmMNWEpUsOecNy+1uMyeQYPr6OfBsxjNjmSIJ4MX77r2XRUAR
uZpBvPbXVDkn/bNuBsqTZLpBfAma+cYe6nBrTTWDSlSBxxmwqxWf5xDsfmafCo6xrOG28Mh0iVhH
WFZaolwP0THtNVaqHqr0EI0NUD7v6JGr8WUZFso1wdGl4MTc9jUIkjdvNCDOkV0V2Xl3iP30Lz3W
W2nGp74eLou/HtEWoOkVRusgz+mgeE/JySZ4E5SdCVDuUF079iiCgRcRoNEkRtdHlNlebioPniLX
fEoCBGghf0uDrov6FNIaZ1TbOUCIXVtlvZBpCK4ctZAddmehiiD+NHSuHAmsUznzKe3X/UyNXnCs
TJoVdlBfY/jmBlKIivFo+mWMqVCGblR9tk1aqIzZ9w5k6GP80pYXcJx9Rd3AJ1205SMV5WvnKPoA
4ykrG3pR0L9s4kGdXct9JN02kyHZOhb0M90V/e5v02CvjlN3k+jW7pKqzz7t4DdmoJewyoFWFDat
FoLI+GTmd6NOSLr4iJD4dk2GdxCHqAKyGuYCXnMs5YYi0zlMxVFM5a3r5T84drqqjMTqxoxZGoeK
MTejWS6xuZaItNb/5JTAI8qb8qtclwbiF+VY3c5ymGq1034bdyFMS6P6V1Tjvd6a7Vw8hK2XfGoU
tG5UzfRYUfftnsw2w+iAuhysb/izzsh8HaDxY5TTI1Al/dKbqJyRwUDdnVGwxHBw8OY/VRkvHc7f
VuXzSoNzaILnHsOZxTBqDEyoMrJVtC11GasqboQxPycipzgPRxQhn2mDxgFuqkOzHHavEo8WLxk0
9Tay3Wgj2iZhmqkQC26BshHxlMLud21ivuvCv0KwikKYN24tu/w7GXa5199djUjp1rann6xII4tH
izPA9ROwgsYvrW2vkvGtlUzN2kMFvUTVH0ffvZheAz7RdySi5vMVVpp90lHFCgm+KCnDz7ba6pAW
bR8pz73R5hW5rnvda/pdXPozMH1ty0mCPCGpcuPyPBdyiWQWp/uQmkPsyLOCuS6ySfXRQ4HJZxmO
q+O7N/MI7YiPwqzOJYK5NKO4t9S+scaXxClfBEiJzSQRQUSQdd40k4PfoWSQoqs7T8lpJDN1Vihf
5uk7U8F904C5lUVN3XatEUjGpTRGcNXLLg2Xofv4LSvWPz4yDZtxXI5ZUIABUt60zUaTabDOGgCY
xOvfWNoQUFINVVb1ok/95Nf35E4wP4zBHYIbYRTa6idfmg7iEGvyaeqLJMqgTfynYznPCuZTZQP6
nwykdbNuHwyjVnCldDmwgMVOT5PMPUdtorL5W/iwfBp92UtrNEQr1AEjqxwoSfUynI1tKCC7Pgb+
aMIoKZ1ONyIhOt5kZpfc+SscKiUOyZDeiS46NQ7e7l6Kfo/4BUDUwJypag7Wrsirl0EG1Y4ES2+F
fSa4yBqo7I9r2eKDOqQho8qBLDMYA4Z3MF+dGQCtoA4nuxiKmJVZDmdkUoLvZNsdaoyTwSNPgDT9
BZlyZ8HxQiwFGqXLnuc0pOAO41ua2belHB/MUUSrbO+Z+XkR8bqbE3sTdONrp2xgq3aUIme6ERBx
bZMx/5fklMh1O7xiEO+96X/AjsMBvh9AINHPXujSYgQ2JuPKWV98eT4EQkSvxRQAQWUaQBSZ7iax
O2s9e9L7OdQCQM8sDn3e2z9mi5cmJGsq6CNU+gQkRj9Mmb2UOUUBVSNeMlMLmXSW5Ki9cmlD1ciE
9NYpq7qrSNpdpnW0TefOi+HNgpaJ0cS0AX1kxnd2+DZNza0rBgDpAGNc+7gGzTmXYOWFh8DdiKGk
7EBk37BB6cs+uKHg3ENdyG3YhMOtNM7KcLcpzCa16tK7QTj2S93bYLKzed+VNoO4UHqGsjGYw9/3
Uu35sU70ZfS7Lmg8yrrZVtAkw0UfKEb/zSSCv/VZVvQ/+xA8fU+1ow/okop2gfdhciIzt9PIE9dY
luQvREnSOfWwfpb2U2Ej+ubQNOxI/UsowubpiU90K7uSn6Wo72fz3VvVN/fRFAAeLZKWTN15vEqm
eKo706QQZRTQnNjbIIyjtlW7zgMe3pG0J/a3b983qbld2va+6sNDDR6a9aytgnwT0zha5cVF8qwj
N7H6+7JdDlVIDlq/j3yTu771C7RXPHsHQUXe+9cVVlFPjgRAaFU45rGeLEo1Qu+AQ6MsFBZgshIQ
DubQNK7VtpWPa5UffZ1/LNcuJJL24RjbT+23fnh+zO5tmBt3w0jYJFam1OBcoTQ1kHNW7mtoTMfc
LW8CUTN7UA39xjWolS/Ov6UjhmygjMImLlNzY49zpBp/K82XGUvVu/KyhAvGLd0n3hgJ5lkTYcJz
A9Gutd4gi7hv02Fbzyhot4MHFzM0sLAL2sciO82jPBdIOegb7MPMiQzRRLQz78PeO2Ccf18NdyiB
O2me0M7EUpdgeMVLi1N3s/u4mp5y7zg0V1c60UAoaBbimCV6WmrZKAro6UR4RN0GLwgiy9uFrckO
yE5T4Cykg/6LMQraG/lfBWZvNOqH1uz2Coq+TWk/LvEsqID5f9E9AeZDPGdA6UaI78v2zk1FFPO8
BjNYeNtNFyfbpYONzoocLLpFO1rvk2FdDixKO+YMz9FaCCEHUBzAQb1lgG9bK4da9pgYivzd21IF
JOZfGWwpIHsFjoyaIlyz0vy2Rp3YfFYBQUtYUcJJnUM7yheC7k+yHqbyVnRibrMwfq5zH17D+isZ
E0qumixSbtmTIhz3a1xy5mmq5NAsU/EWDXwRcOvNPrb2KaCIWXe4KWaHaGzwWrsiPQwDdRzPvivb
uWYj9e0xzungD+YDHYnPeZnKCGXC90GHaT7Cc6lgsG6NmYROHuYiZcjbpzaOz7Kak5M6D1VefDS+
HxUQ+rn2dK5UE/W1c79O9aFV9daBUb9ww/MUF89W7UWLzLYFWiIGb1T6BBiN8ZQOxiFBjLI0NSxy
PLhKXQsjeSx64s4CIMZGjlmyLwKbTa5JKToyUa1khovpqbL1sC0Jw6QntOysPC/AzIHX8OVpNYKb
KjChOmPIjbYe25YBcfL47ZzWp7JbLnaM0BlCeIwKT29BGuw7tpNbgE7SrDrIQ4qjpP4bkMZKI6WM
0/U3CVMqA2KMh9b03toFopuBbCAcjetA2y5Kpu4bUYNmb9YBSMviFtVr8uzi0GcJqFLV0CilHGlV
wO/ycQ03PnVwxSox8rWzPfk+UzCDdftrQT9JesYOhs63pKse+sSctu7IFCz6bXLojrnnfkPs/OXw
VLTmo9zszqHKIoN9IXrzC4bsTwQloilN9gZnZ7ME4lq5TTSzCCHddqcQB6eobvvch5GROlRYceyR
/NSrtJoNmh3WQxAMEI7WzBaz9NlcvFTC/Cdd75xpWvTOM+8pHXOo4oOM81vRY97ccnlPOivfxh4k
rpVdbpqSydEq/ZH+V2oajOj46L12IGKderpYQXJZY5ziPKSMTPQykztIOrt7ACQNtS2KUQiKJ3FN
LGaFMwatHJMXJUxm991AHKwZhgXTAeJKtgVgJN9Zc/Ds9CBOBqNHt1iefUcXS1hBx6oAtI4eU5yI
6byZRTGRC8MP/BGo1X2k7JyfB9fogC6ED0NX39qpDA6lbd1a9vq1Jgs8yumOTZIVDu39I35oDQcK
qwxI93eVEO+wnoObfF1Hwaj2N324PZ/WD5EWfywaGoH5aGJl9P9ZZw9Oo+FPwcLNJeFH8YdjagrN
x8e2liZRL2BmEFTtd+4/Dj71ejxFbj/yMf3HCQmNABeH0Sn1eJsfrQYluz1tDqCutCRgp1mKL72h
cafhXGgnLeAasnvzMMCXwVj2aYQwkOvhdyZV7genOFZ4E/6smjsNlYRS9GrQ14pbJgEbnCi34Ck6
bZD32I9jZ1HHRZb4NZHAiAne8nmP+cFfK/gyw4B6lv8iFI1NRH0y76hNbkuJm3kQ3iIxXgYqj7YF
dDr0gt1bbvT/uxnxth45JK+Ymfat+VtgOvMq+PVErDKBVI5zGn3ByZi5Pb6lmtn8oM/jS0djz6Nb
iLrP2MX32VzjoWgdrXa08OK4BGqJ27XLKXYl+YsfO39rcoJQGKfZKw9D0H4oZZyXWD44+AYzM5+k
W99Jyz5ROH71KuSBvXj5NGkRzh7HhZbJRX+LlxgPa7tem6J/CJ3qxVfAA3BTJgn1Ju+tOznyHnsC
ENHl3zRss22AlOzWM1R9SlfeUTKuDFmUwytyVmhcd+kxrQGEmQJ4BayZg2jExjfnZ7QXkSmmkLjr
7JxJR0GwFNTzbslYnHhiRIh3r080D3CJ4/6zWyueFsXGVUJJIEbaxNWkRw2KH2FWwU3b2i09pfin
gliNqTFORtEYz64NebJZZneMEWCyZPc4rxmR1rzNU3EO4+zDnLWvT7Jnfyrve9v7oju9JxVl/Qwg
QppCSDTACtyHvCFXD5se+nibblCv0ltt4hCo+8r6+jKCHfXI0exV/StziCTQshQ8SU6xfx1mulor
IMN2r9L4xm6tnfb7+u+zzIElDV7taY0jzwdAONGyyAAXpEP8AjPKg1zaKHSds2XII1WFqFl9SOgZ
kvSqQyVB04QhwNZ52WWdCcpT/GjrG1N2GBzv1qeLA23moVvnM+9wB7/k5zpVNvPRQF86uhAL9XQn
ucTCi+pcc+kiFp7EOyg7T0lFsczrfAgv1UfQqoemTW9GOrIkK1QtK+uxk/G93jJwlZ6RqoPqbDhR
xtjpY5jFwaH1XUJCNvKcobottg5xW1mBcrLy1//fZV0frawH77YQwoK0ToxLsspDOTZ/tbnyAVmt
RrpdSCIMYgnKds+BmtBBdIp8n0+MYtj9g1m6wSYVCsHw7MtL1YffAMYaPBr202VQ8Yb9ARtDR2Jh
7fNygqQtAV+bmPuemyWNKumqdQ956z20CqoRe16O9ZrRDLYrrHFLYkL0tGbQSNgDTMEemEs3tg9e
3n4UTgs1VRPDAzGf/c5EW9iIbAODHAJUW6wb0RKUGOJhqhDm4LU/Dnn/4HOavR6W1Lj5AfO0i9vq
6mfZeQkH6t3qEnMAGgITvdASxKK9im3bcwFbUV1locA69bSPgHhlMbRIYxTXzRPRFigHUo3FuXGx
P1YBqtgWl7HoH9dJRNkYn4qWSdXR+psY8aPBxAiTrNUtDfgr0CUgTsv7UvQHIb2zSOz7jIpDmra6
5qdLAgxMu9XFxEm3LQfUimFbAjZnLQkUSsG1xBlIRzzEg/gnrO5B2eVzatqf+ioKD4ZRuLWhMVhg
fd2A4deMA5rfqU+h7RuPVIOP+RKSIQQvIO6BE9Dv3ujdsdS0S1f/PS0h1PC6h3bB2Gg3J9rhXC7q
BGoVkDpzfPXcRC7ReGPSJcmG51HJ1zBn4NWmkGaIq16gdglcimDDQabN19L47QaV9oc5Rgm+Nj8R
kCbjWs9j7G4mEwmMEMWPIN0KKlFEaEcxM5M6r4xjBm8xgWpfB+zg7qhQyMiLGi+ZTWlUlMujQcJb
+upc1erRldLfmnn3UBhUwjG2SwwXqkWHcpBwBYBH9/xjUol/bjIR0PjfGY3arWkZ7LZmPf++LIf8
QW9q33Wo0lovFoId5uS+DBV1mQa5kK7TLEJ0QZl6CD5HRCZCQqRmmQ9KGlrxYj3od10Z4sUuy2kX
1t2HBzazzcCNzxnhLaguHLIrrsQHOZ0JBeQP1ZgEy7KQfkmHTCFgOIu9ZZjvE1kZqYYLIp8sbqc9
lssdyHXe4eVK43Ve7kLzcV2ac0IkR9CWRFyYC8LPq7MfowS1kp10sMLXFrRzUkYENohOYVc1g+0R
XPkVqQUQJXG0JqTSdx2JNynrygYkIgjZ+c346AXVPovzc7gmUAMiF6rgPzN+9ClS4R23SjsABEsA
iuYZJ9+T7yL5URIlOCL7YwBImWcOnITuAAeE/ss4POFo9Rka0KKYBvuWB63KeIObH20sBOGQl807
ktCNWM2tPg/6z41X/pmR/xR/CKH4G57LC6mpwdNYkwMP5INd4e3x81x/wPDwkHysbeo7fvAf1IG2
eGahUVcwVxE0rH19naEDV+qVe++IY3rSDx3o+mRD1CnsR9L7Y1P8jM5d737M6z3XCSrvbp2rHTeg
BhNJk+pEn+wvr9ulxqffov5T6O2oqrqYcwneguAndMzdgCzCYp48El2H/EPfSjZ6u7yFoJsMr7Bv
CkLxhZiWS3CDaTdENpQRwfInBaAwmC+5gsExAI82mtFoqRPVuS3BXQWttxzAtMz72PwqzTtVUj1Y
/5LG603RftcFQh1299RlOELjZ67AKXH/DOhnbzw7u0o/elv8dECT+Q0Tl7ustTY9L0VXJ1RS0G98
4gO8zJEuKj88QkhWZCSJUlj7VtgfpBlbFLa26QAvYcUkxDNcAZgx6CXEZ2UD0FUcCDry8hDPfC0L
XlGqGNUri8amHjFmk/PPGd+K+pVu1VaxkB6FoKLzo3p4IPblgyzCjEvztIDLMzRzu2CATso7LvET
ll6HkFjW3+Wvt738ICKlQ4RAQA+ihaGK5LuneEzYacQXwL2nLO8+RWjpQJSLlx0arA0AQOcJ3MJW
78HfRzauK4OwAgAaQacJMKRTGpY7HPwCAiTzhSbCOfEbKIqv+eLdpN30KGaA9dxH67jPFEZoAU4f
YvwuCPP1K5xgC5KP/29O1sBVHFDPPPfipwoOxMKDxfRqcMMKOWkKF06IFFJ25JOz880/C5tRZ31m
8VU6e+iBarZevJPQXuf6kGW/JbEwmF9lSSubTDvD24Zk5G3tHvsmvoQaj8JO7edtwByJ0s42fWe7
FA61yn59Y1dyfzpQchiKcydQtuQCnaVutC0K4XOBDR70o7OzVmunOk0oirgvP39XkpPUen9ZN9Qx
mhAyUt++iVUI5IMhk8KgWNZv10meusHQ9k5H/dqgUpnRf85TKLxLGJ6W5spa9aN/W86k4H24q6r2
gYVOjfqGH45RQgt5ZQF/9ywySSLsvrsifAhiGk9G/DWS5op5uQRiiry4OOoHtGxrJ1T1MHGb+uiS
anETtBVBPRFI2mtFmYSMwAn7mzoxXiA/dvqvNYZS9J5NPMMSFkJL7IBcDy3KH+Qt2mKwhYL6oCtH
wDU5H/rf5AKkV73yu5mYi43ErmiwbKi5R9pA8n90dMdV9c1om6ct6W9BEwjkvGcQePdruNIfcFF0
mX/zTUFZbyCj5a71WeTqOldiyNFlOkd/XG/3kFHFvnpbIS/nVHptc+Ky+kjxX7w6v6Bf4jEYZALc
Sa7dUFxVXTDeIAns/dVXtAkdZRsUHyf6rfR6fI952q6lYFncrJC3izhkWMoiJE7qj3JKl7uiqZ4R
2mUQz78NCa5BEv+0SXGfQft0gEb+oh+wrWp2TyUxD+50FV4uaR/BPFV04XCYxdydUo+X2zsWI0yQ
LxBh3k92+DAmkBBSRNjUEn5tC0hBkM57yxR8LimzyyqZrik9Lm4Z2be3TFrXtWEEc9QFRAj1QxvR
tCr/kMNwRytlBxGMnrxjXh+W13w2HghEjsVYH2DlPghn2efDEiUW8yRDsl4XRrIr8Fld0+3iGuBx
F9Opn26kTYQ4J5Q10zPiZviwe3YK3alzO4vXuLTIQi8Ke7eAQmvSGbwSEJn40pb9oevF12BT2kdi
+OCW2U6xLVh1dLmP0sOvmPFZMFQ4sRltAyW0Ndzr1FdSBnDSgKLfZWZA1KbbD2VJd7sOAaUReWkL
Zngo8BXUJfB8LiXsyfhnAHttOLzJ06zo72HcB4w8CItdq1o69S4ku9+1CcLfoR3o/JhNuBNxcjX7
8WD6r2aqvyldvwL6uc4YnPiv0s6jGrjQkHuHgSPrkhyRbR+oKkcO+7EO84tg+Ea29q3pAdvvyJSp
Ay0JKgJsTMBvUcU3DmjtsDt7Shv4wZrKKsj+XRka5GcEk/GF2y/H23TxDvqcOOubIvQkJ8L0QPny
+xrcrLj6jBARLhDNcDRWIvwS3VD4KxgkU2dK9/TgL/6SEU9P7DDrYWhAHVECSIkLpB8CEGQyv9Np
HKCA+OTm2bYJ32aCKh6Wv+2be327PZTVtm9d1Fru10BXkGEeCJkIae5tEoS6+ElxodjmM7vBZeYj
K1vSBv+wCPWHghvcBBYYmJCMMwMmBvYhrI5jCKCsCijQltrxkOMfBY2EWpxdlqap5sPMmEiFDykJ
yXGTcDAwcEATnrBhwmyGy58+g9k7/TZ41U1JnzJ8SxDRQumqw6r4NB3mX9fD9tMrxbc4rG04QEu+
XHk8/TJ5t8F0yRqce5mo6aCGsAdCnDiwjMSQuipzuUd1rN2mtlMcamq0x8xKURdui0M+3zq1sSva
+hEAVSSX60ykWfbtzi8+CTXMJdiOBWhbiqDLkTJRZ9ugP8c/Ybf8pF4YsQF5Zh0tIax9Viq9Esk+
cETBD1A0E7TwxDSdUDIjCk+BWjaLD2iX/eIn/V+eR+9Z03lG82LjOR18W+Zkb9J2grO4vOrraVfT
S5tuYXgk1NUev6VW7uVzJGb7bK/uzoEvzHDagz5U7Duu6vs4jySBw8N6DHv/CfDlWeM2ZQXNVBD5
dXGxNLWmP0TEIT3j+JzliTmzji1X9zPt0aKgh+JfGtd5x/ev4PIMzXBYfCQkBY4qzj1HwIrHMwMm
BHrBtsQfgWnxn7XtGEiXKtvYLc0Ly8QF1Aq8IVgPiH1tM5deBk3ZVMpLSbQNgvW8LszlzeD/eVzL
prrLsuiVzYxdhYG2mdjS15QTrHk29MIo+Oh9lyEibgPKdXxttSRwnYq5l2wILlXoPPfJGkTV1L6z
oVhNXp3BESMX8HGUuZ094+1DinsivFnZqjrWHJrkxvdBSJB84oKYLgNg19gCqH78NRMu0LY5qvZl
bKFY472Y7/jykThexw0u90k50FrowRBx2BD3gLg8jfZway2o4Ri2Nj7wubtwZdd8rw053vSTSh0A
+egYGD8qlodhaY9pdqatfFmH7FJyggYG+ExeCcktRPHOazN08ICOOjbUTsXHRAES3Us03gCcfljM
a+bdY0nKYTrn3tQRgfR0kJSSBLTj+JaV08mqvh37nV/NTC5rO6qtibbofj6c9CqyLnotEA/kXyFe
IagmTOCx2WKY6aCIz7S+loyjWvmnkfHA0qgiA2x1K6c7Ps2rDkYFMSh6LI3/3AwUTVy0ZUy0kno0
s+xlxwThL5cFv/q9sPtb0tDGwMA5EIRA5zdfsJxnnUBZZQDJondymjd9Z+l8w6EcIGb7ZeIUt+OC
N+tDhD4pFwR67rq55o26zTIPoMj4WXrkQ103MYDmxu9W5f9RROkl0kWFcU4xPZ6c/tCizKzhRrV5
u61CeGeojwB9A7ZWDzqqSmkXNH18cYbhwK6bAhJQmqqOwyQoby3lGIZ0LmfGJEPTPiNbHK3pehtO
C+VcUNCGcaCa/8Ck544/TzvvoJ9lAH3gBM8F4yQODXQDw+APb2ifOaClJLD0rjktHTgjO6AIVFTB
2zJ2z70KHvIu39l8eRCv+2D1D9hNcFAxQs1ddfUymzGyb9tiHrmHE8h4EoTjFNUPU8eAXQuWkYag
Q4NPRzEJCklJri7ocG20WWE2YDtQmjUYto7nApfi3SdjQWn5yQQbmvXfwQpykz4ZmZAiNKNncXL9
Yq9fBGFebqW3xXjbesG8JV0FUmXekyEbtFS9xEkiBv12fiIPgfzUx5tTNEtzq+2SxebDwyYFBALu
7ZAiU1D4P007fkoS6KLOQUOt803N0QzJfGhIsinLRT461JCS4akDPj/O/4B8gI4fEdagNSc/dRrC
52wCa0walpXAhKwrW1EXbPuDtnpGYJ1zjXBM4yeCCocIVScsIG/IO7z5o1Bnr/YA1cYgJgu0GFG9
BGny5MQAJkhdtKNaKeBK/qigXFDWrxlZzoTFaiXYCWEYLIz34DARoy24M/k/vfT2spN/OZFMEup0
L43DyEjDq8rA4Evjgksp5/4w0Xnkt6aV7NIa1Yv0CXXRrS5FTPF4rJt8JVquI728C8IGOvuv0vFK
YuNzDuvlNPYwBk9zdbA1wI5F0+FB2LySCcGZbx2nNTuYNGAy//84sGXCFMgReMpa+d+ChqrOBkbX
esGdHldCRByjPqWE5uaSP3vi32T+DUvnLbMffVrMWCjdX1pYBx1p60OdGANzXFhxRN4YlyLksBgb
K8uKejUiGt2jIQ4u7VLsgbTF2RuIxx9t370TZciUhgSp04DGLk5187O2YutbyYEqLr199h9ZPE8r
nP7GL1BjRSKEVIMFaMH08COk7wMR4ISpjyHuNKtv7WLcdIps+51YkaBNQJk81nDH8tA6+xXj8MFT
6KAqrd5pk0aNn+x67482/sxLKviEvVaXCuHr4qHxHqyWN5tHAhxmqmizy8ceyywc+MIqFXF4KkFK
yEZE22pj4Nv0gUiCdzMstpXImW91nz1iuZhBCJc0n3PG0xxA4kWsKqfEMsAUgrBnZPeuN+a7Zb0w
xfAUUp/RZojjZPburXa6VGRCkeyT3qL6vx4UBHZe8hYLBxHj7JBQ1JmppBY0+fUBZAcQqOktrOs6
yLQIY9lrH43G7LVnlmhCDBD9BGJFwlwMvZi9g97FXeUnkdP+y4T4GKHCKUvr72jaL/Zanwdrfers
6qUjiedVcOUV7Fs1tICJqBADeqcTqGADEcnTqjkzYiqzWaEH3JhOslDGpD9cjY9D4q0ba0KNglpf
Za8f2foJrDZSXF+Z463Knm191Mf1C0xpu5kwtjbVq6CCtybBumXSgHGSzqK9nHIGRXSwHbvWBmLT
5ymf3ozZ/ReDu8SAPXGXfvU1NOopSTLoBxr5pgPe1c3udECyFOpZ7/6pNA8AP58AI/SRCOeITaFD
2LGFHkihOgBRvg6ujMZ61mZYJXd4ecgut2XHjAPuk6qBK5zbaaLChD/s8eo1CgAhL1WHVZZr3ftN
80BJUiE+Sm+MKrOcFK3FdsBIt//GDJ3E9b7J6lOMnmeA6/HV+6qaT1BCMPUjv+MzZtWPUGE3wMGD
0D4HYU19CfxPQo9urbdN4DAxwjjIZM3Yk8q7MZbslrigOqyDATxvPnWVOhuNZsly/4QOo7TpePKp
JhCOAPcivW4geNit4LkHjmdXN5c0AXvUJRzrbH0wwumNSAHVMrSO7cVXUVBX5AEVNg6R2Y0OqLR1
HtJ83vlwdp8b3Bc9+rZEqJWGW2SaHDKZ0X5jeIP4BmA+hcaFjg8vw83Io83KvLWM9V0YGV+8gD+f
KEZPcvqUBWwsk0ujNR+6rU5PnQLc09CzGbKQkStSaEjK4z39EFim0WEI5XiIM2o38WTAw13pMXtm
XIOiI4bzlshoSrJNmYCCG6qfaUGEnJjFmhnJmOa9uSpzl7bVc0z0b+bzn8lrX3Qi1aItNIbA9+1Y
MVRKhZ5QcTrQzoBZCmIGFxhclzs3Vru+NL4FBhzMdglVSIKgONKMzQ48WXoV2TpvdJSv+w9ydI86
fJwGB6jr+OC74ChmB+fn9J9mPf9BHPG7sZr7RMa7rOElFgVkGmMCtt0+F/FIGdSF2rFUZIYO4+Y6
J+yp8NNVgrvBbsBiLUt2nrpckzSXkFpgTAcZInLncozmTnx0YnqSUlIKCGviULe/RUwaIluxxgdH
BpxvQCpwqjPsFPwO8zBCTf8WUqIiaoBDT3bdbJYMRFhayns/nPeD3z6qIgw2cl7VjS2yXdfPUDbU
T6tj5CD10vA+7jQnx8rgb232znapoEwQQ/fS066lSGdFmZ1ejSS/YYtdbQnv1ppelmz8kcbyGWbL
jd6u4HH2aooBfaU4kCkLGEGawztzjn/SmBHCxPL9TenYO28egeggaU8vDH4NlMINsNRDjsKKymHY
Bji3d7Nm3cDAShPIswBRLPWHHD06eEsQwccALmk1PjuPCH8S65dtlAApHCBF5eQGOy+ghd3V6Z0f
xF9tiU66IR5dHIlFTNOEiCO0fnhdKtytj/p8uKBX7INLZFbwMOEYxpjLDYHD0Cu96NqwbxDR2QUc
RcOYLipjeiihFmw6axiZgn56EjTtsXEBWqREPnTi37X58Vf51FAkScTIulqQXgLU3JQusK7G5JV6
dwlU1UDd4WSbOGneNKAoCNQq8e51dSGQ8mT1xcXMxcXDG+ozVTQ+oCVy2CTIX1xjuXMrmFnsZM5u
isbrb4Bp+/cQWcOWRma75lbyEHouI+wgyJNpYSy668ET5Bq7WepADEwhBTsapYBkR9gFXLWY1CIB
pclk3LYj1aSRDplakeVcg/iRzODCcMtuXRWi6+ZjotGLQ7CnLvNu+GjQtdlzsmRvtlP+NFjaTdn2
7d9V1CHc7P79HDtm1Po8sn4rdYapI4Cyz2BHL0xyAwEqd6FD14vAAszRs6M9apm/hxNnBo1quNCG
ZzH2BYDpnsYvNlgMHjQm/V+acWczX/8UYnqdYQs4LokBVVYBZUDTgEYBE1Ym3dnXghkeza6B/K/P
lUaulDtjIkjXbP8GC4J/Xp32pmQbC0QBm3Z4C2fvtfRIuL2MNntalhHdrIe+BsMZFBDMD/5rbsM/
rl9oVXScanGu4xhRhdK8GEq9od/l3RpLDWbeZNxftO+zGD/d3H2Lg+4xntC+CZuvkLDGIYiSY83B
M+Cfm6R52/XjT+pYAbM+Y/1rdfNifMfhLMRsmF7PjdGtkHO7d6lWbv1w+RZFXx508ScAdGwiOGkH
LQMBct97KMFUdn9Mw/biBSvy693B/o+l81pqXNnC8BOpSqGVbnG2McZg0tyoYABJrRxb0tOfr2ef
m00NG9uy1L16hT9QolSlukBA2SEkdJlD836gszBZJIl69pO7B0ygPiZaBaGMj7AL7kGprFuGj2YO
JqN2bI6cnrZyYZ48G2GnYDhXoX30e7zl+vrD9bEKCmx11NGiDFzMxIB8NzTp/QCs/9C8GMgj3A28
Rbj0X51c/FWByQWaBsUdUxXs5hQJjRrQiIXbp7vqgFcKwI5LnG66ILh5GD5vSmQcwPVN6LFVcJgE
cTDF47qxRipy1Im6ItQzCVCQ6K6bQIXdnl5PijvQkrYoLs4Z7tJ6tBKOqP6aEMGCluMoTuVbnuE9
sJAmmVSRd0vDqdl2UFlaZ2MPxsoCk8eQ6NkL4HlBTaXncZ2Q2srjaB/H5WOZOf5DRKf5y5vkSQnr
OqqgheJdjgcQqsnKBmWE8fW7JBXOGnmbx1nu4RXaJzyru2PuQ1jqJv+ic4XZhIaUj+DpZ2cGNz7W
t04ylQhKAHS1U51mxzwZfXwcgOefBjmdOTe3PcOkeFqYQ0QnmM7MG/NN3hUbsZREonE751YP54AO
JbVoLqJ7MJ8k2fnKNtmQQJ1pMaOhGyv73ppaRgO29aFgC6PtDwCBxDO+d9z5uYSveOclaDo2YZLu
+s7VxXYbqUszCnApNsyCUkFIbRI9gpqy4DroRtgyTQ92Qfo6JWP31jldu0uG4Net8o+ycGgVBGgn
IH+YvARWB3LGMoHCDGzMtQvHBnAz5OLfuY4xCx/GaTc7XnX2RtG9AH+mjc/BO/dTyzuE8RaYicQQ
01x+DDAsu8SPi4d0jtJLawUtWaaYrH7j5/PyEKVQGuCtEZ4DyFKlvaB4Vhvz2mrUvB+jAEH4HmOG
0Ja3yU/lau4FWPkkRpotcuLNoJJhX+eBfyp4okefhhhIpqy+hhV8KVEDGxdF+p060v5LtK22noSf
P7Uduu+NYzw6cWlvjb4M1jFW5uBV8/wYlw9pI9q7FLj4OhmZU1uQeVx7oMkXw8wuITqtqikGmx8i
cigANeQJc9Uqc/BYa9y7sbGfh1BVxK75BTPHFwUTD+CD9afI2IV+0BxUJw+MN7w7ryrfh6p/I93d
+wh/MHzvtoCj3ktXor0ABgiHceGdjJDVU0C0PQJieZIiJLOV6zrExqcllY7a+pSM3tWn+z0l9QZg
361PgW5YUD6Rudq3eQO4gh6/RzfMzJ7rwV//KwsT6N868OjepTFK7HjYyPncXYtyQYmzNnS7qL9N
rvOHVXxyIdIguhXY9q212+FLqelQTRh/tImzbgZZlcxip10AfsnsDKQda6DtnZ/dQocBvaV7A5l8
qLxRIRqML0rlP6DOhy6iL8t+7xdi2035ySqMMVwZLZyXEVnSgUMH/fTu6PlDAq0xpPyGumw11TqM
/HufD5sJEINvDsBVEcwmCUjjDjgirJgtKGDj0Q0XArEnQNQBx9354ZCVG1UAcrMkBZMvLdCzSRZt
VR0nTFsVKkBFF/+w8CA4jMFyLOzKP1sFnGkzois4JULCdq6L3v9bJD7DglrmJhpYdZ1BufFT96yC
KQFthemXZ8oE6FY7s1czDfFwlGucsm5MuflTGLEae3M/paixLiNxegi2QnZg4eG/BVTWVoDwTCs3
o5+CjM+/BFEqSEgBJVJhmQtRvJ2gGqIe3jF2IWEAzM976H+MNaTlSbnrMmSqPCByJceEo6Vdz4zG
/tI6UEzljULR+Jh2faWtzI37bMr/SLDlDpoYSZVefdO5uogRRKo9pY3RXRyjSfcJtOhqMTaTiz1w
CLvSkVRZdlE8lLNl3mnfhziLj2NonlTdf/gQm3u6ziQ1tJ2LKkJUv/HWwgGrbfrVNch8UoSeut0v
0tcMFlzIodsE4bmJ5M8i2ufIFMDbyCVM17tTeQP/u5HJfumTrzG2boowhO6aiwmY1x0KuqsC+T3D
R3wfCpszusAPi243mP0j6gUX1YevaR09xRVGMmrZjcgazWP7NveLT5bfhLSaiwf4R+9ygkFSj/0q
zWdgvhCNIvndK2fFl1jn6KYYTflqIi4DEBYobejgiBwD8VFp9KlU/GgZADYruDdStX+b3r0M7vQQ
iAKBnuLsOuKNhgsBp7DGo7TzFydA9XKYPiu0zWqptYCzZ49OnUknMjF2UV8g/cKHcjfIwXd5ZG30
z2LE5qqczRfPBiIV4Eg2O+EZSCm+j44iqbSziHkglW1vjvCu0WNcxJ3ZQC7r4/JOJNVzEYsd+jCb
ZKh3obL+do4sdx7u3CcotntjITZVKfxbL9gbWQRfOzsIJR0kOWeQK3lIm6RgssxgE3NTZko81ymF
HYMLZ4ZMNZpvdxXFI8pTkmHFFCyrhZLQdod1wmpb0mU1tvW+tbs1kHJwZohjdiaZ/XgXdUhgcERZ
nfzMJQY5YR/dBXBqY4+idnCvLeVyquINIPadjQ9FKuyD8LMnq5k3iflroU1Q5qB+5glSFqUITxs5
Zvx65o5GOhR733xsF487y8VY6p5B5lNR5u9FThk1wwtCn7CP4RKhgzXLZlOkGIGFzCja/GzY01fu
glfOnRHGS76QmUzLJq8AIirD3EzNAlfa3dJFv9l4RVeA6Bjt04ZpH4KGwwXgs/aFXBHxtpEUDNDE
8Gc0rAc1pU9tPB9oBp3ysdt7xUxqEI0wtCNmuPpNi5D2oN6NsjpJM7OgnaXvc8koaoqjO5uhUxBL
mAk5zYrGenZNiaZ2Q0VqmGdGv7c6rd/rIAH8ERxj1rfbIbmcuDuqh61+AqK0HlvTBcIvzsK0nxxO
tmzJPpJk2S9TcGlRATaCaT+E3ibP5QHrRxwyEQew6dFV1t8FH0cQnjPDr8zh8E5bCOfIJ+QpTal5
egw6fJT8sVuBdd3mI0tk7JetGpMHESXfyolIBRnsrE1n+shbufZThRiKeUpib53Gas+MBG2XSr3S
tj9N5lJslgVR4xZBwxXhh2Zg0WxGmo5XDzuQQ+Ia944FwXtwH6Ilf1yq4R6jMzSVOhKrdMx3wrZR
RhG0NRrc0muXWV657gGfm7XaC0LwnFbojFgp/iId+NxugAQNi/Piduj5WCFxwSudFyPh6DBFn28G
E9J5P+SfYp6uluO+xYG7Ns34pfH9v7Nr7kLk9I70Pp7i2nkyyizYxulhdrUqz8GhUkQ+0AACXpIM
RW9lwNQGkV7tKmBS1FivrnTWNmBhYJE7keLhms4bt3XWmbP8dHOyrFxxwVHeWlVNvbKlOEzVcMiS
8FAMyJjZ7mccPrldgpSLmV/bXjAOA51cfqCj8F31xomrWEaszRsP7R+WL/8ugI5PFvoyjJGWaVgb
lkJkGDvP2tzbE1hlirlM0r9JMtxE/l2h3mRBDOE4ULe6egxIzZumXbmF2BhoVztuia3xdywpp1G8
+KfcNhecbPZjbxRwW8cCkYBhQ9ZEohqg2BJ0wE3i+nfxMSI39P5strZhnJqpP4jMfs5Q4puD17nH
cF2+9ZLWuF1+14t1qsDmIJzS5Pjt2DvTAPE3zuWa75VWiumCB0K2PQWoocfovtIUtSQ81WFsN3yX
wZW4P8hOO6HuYpx+EWDbFrMAEY+iKtaAoaVWdv8zsIrrutw0BcW9yzw6mx1U4MwEghp0W30zUwcw
k2yQ6mnf+GFKaqOo3+WZhPdePFiKnp+KepZ83KxiSUc3TWeY+Jq7ytZDl67V78YUd2k9YHsVTBD0
wt0Ee3gHG5Pv0vhqIwZxKkK133QOaA5VhNO0O6RevAtk3a+dpGnOoofdly4/6dKfYgQ+9VPuF+e5
6v2npGjEKZHzWTJW86tIrgqWUZBWL25LX68vm8csD+jYTJJBUiZpXbu1wFRxfE4r50uAQyw7D0P3
Am/EWk3+VWC0zNAYEIPdCITdljUKTOsR3UG76XZMZtdKxN+dARLUAflCnjjW9IkbTO6iBUK7vxYy
uI8tyTFpzVg6j0W4TlEFcBnmizGkidSbQPTzY1BaT0adMNFkRNj03bWe3HWrkpc8bV9jKb4bYyQL
tWzsScBKm1P02LnmZYzCnOct7sdRd3SHzyUAaEAnAoIc1AWfI5gCYSpcBh/jRL0bnCWd+yTyD30E
XqpzjX0fw1M2KpoX4jn3fXjyDmmBCMfpblKQFF1RsZtQ9Eod2hOeAdEvFJD1nJegqR+aolxzXBfc
62rjFbyoAGxIYUhO5hlQphr4cK5PAiSNFIp972zaBPjuiIfYAnKyHigncgZeqSHu7ay82rjwNq0J
PB2PbEOgfhLkm7lD4q8os62LhGiPnzXcf9t6o62c3OKsrV6jsPkdjP5WWTngSY/LkISMznPPSdwF
W1QLz203WkyXFEdyXx4V6sEgWN7h6pyCePkA7IY+cKq+KTgO1TJf8y5WK3OQb0IuP5XPfQ6T4LEd
Kq1Kb8lbVqQmWFur6T4MEUSvyILc3Amf3Tp/doz8MbBTgGHtLkOQ5l5Se9m1u6lMBsBJsAPSc/GG
hRpk6RCKZ5gXIhTCoMdfhmvrdwMg34720+SxHepuAUgY7AZgVYzBoTC5S/+bAmFpkE9BjSgXCaTx
Ds+JKtx0svmN2sHZueQQeYTwp9Eaa6dxVxlZCQ97l5s+5A4VwElZxKnI5NF042tPkb4I72/QF2sn
AtBpIreronXsg50LpomZQptvQXxAg2a0Lhvu8yydDYTVF4vKDUXnGXMWey2s9jSGxTVziq0LAl1n
fS6cTRlkuzAzzxpX44TT6t/h6YBJGpM3y0DUx4EduywoVSl5KZfmzbaBtM1OT34WISGPmdWcszyY
vjFPBhb7Vg7d0U2iR4FCTxdWiEpn/W8TDPtg6h4rF1x0QM9ixfnasCrzfRLYH9rsg+KPA0+R8zTy
AGCj8Z9p9xKVV1otKWmumJ43NvXklK011IOxtP0N6IXI57r3/HVhfAXW64JuF5HO9qpNYmstL/RJ
spgoyxhsdDec0xdeod8/UFQ0GSZT38UMta84FAUANKQwEs+h+kL4fz6oOVibHA6mdz/xG6CFM/El
WfxNahmIsSCe9tCYD/ru9a7PTfqqXQzDMTh1/r1rk111MAQFoLqz/l98idh95L/FcNDbJrC08vKv
vojsJBqNVOkqxhSj9uHjmngrZV0LyG0lgI9v2wtOUfVlFWhnuofKeePXmY3Go4uaqXvvqXg9wVxT
PEHMTwYXWm19Sbm7WVDj84lHEXNq3pYLYNxE3YvmWHOovBcn+sZUi+ruGawXv+LGGhxUmcC4bT54
DGo4cLLkFyl9HoUeYtJf0I4P08Yd3rnwKM42vfHuRQ+pVx37CeOScltNKPBk294G4djTyEU+HCtk
ehhS49/0vuOP/vu0OQfJyt2u+aV+LL04I/LWLOd/n3IeFeaiqn7Vg1yuH6gMsOVdRdahGwFcEscD
E159y/Sj40p5W30m8AMhq7uc/11244ub0Wys/oPs8cWmHOl6v/nBPO5RH9jhOH/1QYTl74TV7gsv
1i/kh7Y/1OtHL8ksXRXRpQoXBlzfBh2hHvjHiDr5BK6fp0Dz6NSUIVRu86iXIxlHQ2Kt97Xnxkwr
t0kKuRZEz6wfBO8u4G2xOPiqqiP5so+8sZZ1lnTydI6UNtR3JEAyprWIpDUvSfhn4//nKanfp3zX
d0C/yBhBw0w/I4e2u5BfIiGe4HEkeR8WXR02R70x+KyF6ozP11FI/3DTKyjkGq2+gsqDFW+Jq2Kg
yRpp4oA1DJE92wr+WlbEAHIafW+MmZYBaBN+PTBXSRYN3Pwe8xmw1rCyokd9D7nkWLK5okDfEH6j
1Wb1d+RB8y8AEnotaGt2Qzz6wZ9iQNy5R17GibRoV0g2mG3L4aC5CznnHAkZt4xnDTOZU6r4936K
06Cd2xUZ74ND8OElBVsjw/wjIrfiyXGfxPCey9fRcAD00zi1MBcJXVps6doP6Znr8RMhXi+FjMuX
raQN4h5rV914cTG4J37AOL5WiQnfFLMQLn3Q4QQOpt4QXEuH0WEffVaF/dQZ7/894AQbujoh5ebl
MV9J46f08uDlg3g37fnUziOjotfJyrBJJ57XdQ/diYfBgmpnGGItBiZ1C0wJqEec3PwyQMq7Vcgv
sg1nHSiYSTloqFlnNQDn5+s7nNZe+Nmkj2N0zQKmN7P91xSkO5ZZPfZEh1g9TYCR6tx5k1BXzQoA
u2fMh7ke8BTh8Y6gskrUL9EMLBDuXDnWfRqiImmPDHRH9dFHFkglgoX9rZ9yM37DwPgKECYs7IQk
V/kXyx6Cu6wH+p17FdgXmPt03m30mEuK6XaqGOknP01VPdPhov9ZzJemZqJaNi+qYxw+JXa1a6r8
rZ6cPz0JYJcMF9+TpxEnLIYHyO7U7cGd7VVRF/gcxoc5aA/6G87WDCEntN6bhh60Z48nm5TDMwBx
FmX7mHnIW6SICOlheBZ0ZzQV1oFSu6rwX/S2G5zobIsM0d4aXdh42k/SPKRK/B0i909Pv1PP69dy
bO61MnhPzEgTU626Wr3GRfxkTvJP0+aHAMYbiWWKr1me65jqrszSobsxgTrPHHVKQushNe0jyfZz
aHu3bDEu+nFbNCKGoMVvxIiOdKMPuoIpo/Gik9w6Gte0edc6osXSPPZNgIZRd2IY8TwY8knUiELw
d4gdPaF0do6jZt+p+uAn8hZr/lNhozRou8lVK7ospnrxavPWKeZaeanOSDgcdVIcRES7snitvfRC
rd0ziu72RRi/leD7gcd43Sodkicalzb4MQq0wGm/epF8i4ReGRU9TVw2UI9RRxWcs3B+aWIU+Ivx
FtGXsnL06BiJfqrJIp/lYvpqvDc6sVGMW8q4wfPHubjCeLPs5UumOZAKCAEuBx0aZ6HWoLvAzEHt
p+Wp2U9znT0mBMk+SM85kzAkjqDkN+an5S6/ods8KC8Ad6i668zxl3Vib7NH5jl7Ryxu5SLDFrbx
vevXm8Bvj4u/rAIk8aqSknR2zmUnXnV0jSYATzVdmHaEEJGltICZHh0HqZ6TWhxahIzgOAGpTsWX
Y6mjF8/3QGF+rCF/NSMLyD42zUODL524jxvKoSmhiZks5sWm92OW5f3g1UcPEw743WJfx+x8M0Li
kTQv7Q8Asd7LxLxGpYlSWIvExXSkzCDHc3Z5nb1FS/13qIdL1BlQpxVR1G7AAaEKPIId5i71AmVH
l9ZfoDRw4UlhI4HS/6nJ8b+U9UbfE7PBWn3Jz65y3pSN7Vtj7KspOoYjmRhn+Rgvb4sR7pwwuuai
uRiyP3UzPmLIWhU9KWHeon1i7YJoPE2cz+1s4MnHTVycEDZIGFPNJBFjhmS38FGiHt7DtIH5my7Y
p8d0DIeNfg74WdF8WBEX15M/YWbdIdzKT7NxACJo97dl73kd+i1ZTGeKHaVvkeUan8x1BiwIAfa6
ffqnXtRhqoe33gyRMvXLT4Zg97M5H3TKWRfW0QNFlbI1Mc3YIWO3EWTHeGlQq/rLRpXuoQ9pe3dg
HOKxfkOG/2aJZJu61Vc4G1udG7RJvq08eokjt0VYbzPRIg6ZTuhAaqYVdLPsrAmLaphPHsKcqPoZ
a8bLxyDrboWYngPXfWqF/VpP4RE+F3pnWFbWDUZwRnXuhMD+iluTeiO1+5DtJwO+pOmL4xT7q7py
8JtaHHCzLOuw6Q/I1CKtZJQvLhook0wOnpk9+ip9ASK1J0T/MkOF9YPmnL9Q0pfpNhnLE/2AXZh0
xp2TzPxfynjPnXZmllyACSMvoM98qDtrw3ZQsyq8Q+zwmIh7SLOgcwKO9DfOUAjIWhzlaaI7atjq
BeVb6VHbcxdd8JB7AqUHJjXcwYjPg8/DznMRGIngoYYRkUMCKRX1vRraSziIX6DVOzHmZxFMJyfu
t2HI46+TTU3DVz+9qqWfNoXx1asYUriuFsTBAYcb3Sch1Wg87TItn54b5pdgBonUnnHyJgdH+tp+
MMN014iUcJ6A1LYBR7atOlK9veu0RaekGUftyh26j25ZLkhSgt6v22tQh9u8LS8deuyOP+yCwdy3
04T3dJ5OetE8SF/AYGQzumW/8TJgNBEKgIrgg9ztoaGTLN3iKJvuuQqWLTQv/y5w81ckEvYwKL4C
M4Jr1lqooA0mJHauRPoJbfKyeC8N/2tK6MfXjkVYaf4gYHWwreBoKbmRNlh80m3ysY3n+OhFpQjP
aaDgTG0wT/KzAjLGdVx8E70vi74vB2fUmnrmtu1DHD3IG9OK+V6SofOhTw+rmhh61wBzJrSELOsQ
okIGmRwArERJndcCQwcJavZfvUz/GGyLbop20VhsraD/Blx3cGra5yTO8L+B/ycvIhhhqmDBlkTv
KkKr0YdangPL8P3hpyT7acSIbqHqv2BxU1/iMKQPAl/YjE7lTv9lW+WvEUdBWbP0AT08RgOGwA7Y
saalw0H5Bb1JRJ+0WcAzmbcMJXi9YnRwWThXtQdeItDuoOdIA2sH3Oaxa/sNZpRPtU30aLPsOMQI
hEhw3EV8GVVyDy7oYVYUUFl9F3JqBAGoXoEiVkZjzErxxomjP2U7YTwuD32W7XWMNsRwKo1hG9MQ
SMjs64G0uujla+DKa20Xj77RfTaBo1VFkSty1pWlPv24/7VGB81492tMsMaDpZkE/VoWZL5hV6Av
s/h7meU7/KyweR9/yiw6jQEhSEsyEQqAQmECFm0M3/zKw2WbDjA2U6xDK0iJsuw2CxGwa4yjQfc6
KfyPMUzeARXibVtikz0/tTzEWIjH2bc8ctT0GT21Qx3V78wiX3iqm0nNm6mrjwsBH7bfsp4xyqJp
eE1mOLfTSMZah2/+EqSMLskIUlJRNSFAmhpnMoAtY4oQFu+4CVhDhoUKQekfOvQwawocb5YHn2g2
Lay2dLH+1h7AfbJ1iKjt1+IjjOi1uyZODlhWbpXsj74GjzVu9SR0oDBohbEpkNl81iuS5bJta/qC
pn/pjfrgZfN9pTltGRpZyCG3vFHIuT8ocYiqHicWkz4HZi53ZahoMRd7fUj8e0Ky/lgmEFleuuxi
2VCVj/TWaou0uuApSzKaOk8PQep9GgOyd3n/g30Aja4FWSzrtR4G4y4aCpBvdPC6ZUNL/m9pWBXS
diPG1AgwOl1EVej6T2Wi61EYv3JGKsNKule0iE9mUIAYtLBSKa1nq5lOiwxwKluwRkJQPpjUqyfo
SgcWVuCtH9PS7kAoMYtK/OZvbriPNt4V3Jy3QCIBVasMRRE0K/JAbGfb3A66p1R4FduVWYS+s4ZD
wZaVxjswm6MXlc+utvUxYCxGKjthArsPiSKGSYbvzQUOhmZJGwF0/+S+wSZ5MlX+a9vjt+EYWG73
X0JqCY1CL1EMAnh5M1on4Yg/2ZRtOhTGWheBY6mNhdiRNfUBBk9NjNq6/0O35rWq5cn0jV1a9auh
I6VWXfGkd8migqely3/TcHqNVHejSgXYN1/Lxj6aMwqJ9Nc8GlhO5F70RepdZcEydWj/dmW9pWFN
c4qEmYoA+P3aIlAEMddnyr9mE36O2HySPGDDLdaxcDeKgnImI9EZM8cHi7eFjaUg9LLVQxxkZ5wV
WIkiKOu7vCgfqghnxcV6mtsGUxePNjaM+azcz2ZGzy26lHSn9A6Y7fzoGQMqvB6nS/LU+GLjAwF2
S1DLhgP+rYUkLU9dl72N5sQkqbv9i9y4QeqgMOUDR35xCUX2oZoZXDyagxFNdlMj3f2+hcVJ/ZhD
AbfiB4p/SsJ8Z7MpnSR9kgxyB6TBfbKbilojaMrnGiAhSpM715oOhlefJ2u8ZKxPJBj8XdGotS7N
srz8LmJvRZSgrd6d9PfPFII3VDs2tXnjuOc+dNjG8d7verxJlgSXSNxWi+B+WsaPQjgfo0DBA4J1
lI7n0W++awmvOje7d7NFucgJh3IvbONVkMVGXXNhJPINLPGFKnPXxQzOUEZ/YGCyrJMw2bCIbmjx
fSOfdNNPJkFRuPTlSzPQQyFOEJzhOM474devLUeCOTRvHWZisKsh35Lm0D27zob6Ru75TFK9DTPr
1LA8qtQ5j52J64j3Vjl8HYNkusphmiOpHqhj2XWnaErOHis4s+XeHMRuTtSDQlM3zmDLtWBBuT1I
nDEeBgad2MY3SvMVKXt/gTq9C9tmJyq1ddVySpzyAI74WgzWeztx4jUkm37voh1UTKecMR2AawBB
rFVUGTZ9DDUvMu4tv9xlVrYJw/meIvJQlu1RfzDaLJuRu6E1omv8QCVdpV6vW0vcC0D4MPhI6WLz
oNdfhSibLpV1Vam/kT4xpyh4SK3UvYvzGkM299Z39jZfgi1H83kgxk+OdXYm9O48KNW5kWhirvs3
w0lNIrCj14BEuBdcun9x4rzF3jL6XGb/d1HJoWTgm8be76gZHHWIpxIeKaQ9N10NLZnzWCdoPI02
slJpdKZxOdA30uf5LOa1tjgdezTIc5X+jiqtNjqi1sa0Ce32G1LlTffA9TmcsGlRXrlrjOcZsF+h
G2yck6PHQvVqXXNxCtiQ/ut+2nWRVnSL4WOnDOKZAfTw7eeDNhsZycJtoPedw3mEM0m/4MNg0+b9
cuknJaW6VqnxJv3posPJ0iUoj/t70Ufwvrv7foGhx7rQNb3eNoHSXMd2a3E69C74q+LHQfKbLvfC
ReIzt3ez6rsmSwtsoLwNYHxa2rrdOhOw9AP1nOqY5RnuGMNHhuBp3VvnWfRX4O94DcJBpVvMDdwZ
hfknN5cLtEVKpRaKKaz2mT5pmfyru+oGnoxtUA5nG6aYq7YLSdbllkkN5HgLKUYf2dvbvyrHh2/H
lZi1BMmFczMuMcWS3dnx6wDARYdVDYmiRQx/7DHVxA0dc0baYMZ9M6IjrqkL9kF/XE2Dzu5f9VUu
PkUUy0WfAlmSPhST3HlKoaJ7xdQryHrMbZq1QGWrypbVxNnV8KwHZb7oZq3e1lMFlpIJGknPEQUu
Ygp9GqSgsElEMJruaD7R909WZmqe6RROqr5zMvYRMduhwVINP0Xw7cFfQaUaNLC8qydrFUc/Rn3N
phtouzXKi4B3F8avA8Q5aL5u9MBd0SeCvmEu7dPRsTG4+au/iUAOgWiwAuR11u0Am8SY3qH2ePgX
BvME6St6RWD6VAZEk5s2tzZfBRsrFkacGNuinW4OOZH+u7b5GPrm5FEQzzVa/vF8ZCJ5p08QO45w
rablAnaeR8BfdjaGNBzkpEKrDq5Hj5dsnqNpkh1081MVALFFucYCc9Ut7b/EzI1DPMcQy8HyKhcf
eteYwbyu6Ky3UXkakO7WqwRz8CjuTqVsDyJEvoTUhO6k3ltGzmsZFi3PCJK+ZsvnODqXQjorf+gP
SP+A10V8MIS5PKanXsUr9OzoU//olVIXH3XdrfUCauW8qeiM6Tk/mK07fevYfVqsOrMsvitqdlyb
lkbuu3mv76rFkkQX2ovhq2H2wkSCRaXvmd7WRKw7VEh+9NGrkxw9AwmRfREzQk8VuhBMlkhw+w7L
kehbf1pd1n/5Tjpnoydqx+O+4SbrD4/rLx02EMfa2OzvsFSHWtgE5wgdAiT4a//MC4u53Vj44lbk
VpM8R/Z32Vo4xSVrZhYqtvbjYKBOq8gRp/5BZ6p5WBx6ClU7AuRNGyTsbz0rN837f4ls1N/0Vhg4
LId8As6AS3QZHYaFDJDlyDdg3RMLEpQ72p1Npxtwt2MxcR9amHktpntUr25f3uL+eWgriFcKB6tn
/dQqbgcwx62es9AERfgVsD6APr0siEcDO7yQ4zY3Ov4dGHr0s9KPSTcN9RrhTF0ohny8mNOe9ifS
tmxuHQ0d5mzUg3oFOONnIvpz0FqXDli0i7VLVGxYMIlAWRjAQKPTc5/hYAcsryieEhDc/UcbTeQj
ziYzkULtjTVw3wcdcoLeX/Fk9HrKLOegd48OIYysap5kDQUHK9yVDkyDPwKY+NTPsKUAVoBdoRuf
iSgQIW5d8aOftyIh80tOquiTkSP/DQKm8mhABO+so5heo96j8Gf014kxgGq4N3P1qc1qGo8RgzyH
LXDJBRGIFBISOY5evCYhRB80Jl0DZjcR+SlPQW9QBiRz2jPDZo7NBmWm4FOBiLSDsPwN5exOuhMA
SOpKwk8eG3dWeJNGDBjWAyTAhJMZib4HWXoMBCKl2vCBKlYXSnrTcyA1GD/lzifabCf9gdQIa4dl
gRuNXvIVdbIOWotydCTUh4jeFV6M7pxp+kfiNt2oG05csIHo7/C1XRoMepv19UVx9tTmsldzeCBC
wFLgBO7YbXzJJI53Oko44CXMXD00lbhnVvQvfFfMxyj89GrM5Uza051ZuWnFCjBTcAMA4yI6zISq
bAkedanA+tOPW3Y9pCyI0hy++tjXt8Cy3gkdcQkYny9RoE2qEjCN6Lg6nyk3vylwTtDxi63Erquo
cPQhlQwzu59mo4984cg4V0d+WvZbbQnXNQEs3S37dYIUp2OHHv7x5PqbjjZ6jyUjlG7WKb/V8WDR
ZS8+ff2zjjY275XAUOA9GnJZlg8Au2PI0VVMX6NWX8cp3IWrQGwYWbN6oeQcwDkYlriEPGZUjA0z
LBbfYSZdMpJrMV5FwV/zDHtHHAImcRpH8v9Vo+Mf+8Cjl66fn+Ui5Bg96GASgWNuk+TijrApQR4F
tBp0S8EL2jsovfcm4RggwtHrnI8sAkCxfLaD3hZW3r0Ss4rZv+f6Iwcg7ALvrLxERfAQqOr734li
1XDg3g3P+x9NZ7bctq5E0S9iFUESBPFqzZInOZbt5IUVJw7neebX3wWfui/HJx4kisTQ6N699kZL
GJmS5jca2YPYefheEuQ9Gs+j99/i6vaxQS7M2wwfOpDCG7I8pJaYbsH8mGVPJphj7xXRm0ayBWfq
YqZ6vEzvfZheRP/G4s+FATzZ+ZC183g44FH5/cZmdpttnB+bO2Tm41hlR0bV6tYHhdIWoMH3OkDc
CSpWwHAH9W0hN+R3zGDkS0ZbmwkNtB2jikcXRTpapekzxVsWMl461rQSYpmwdPlTi928z73EIvBs
pllKUq2+milqCvVOfM9iw58wgegaAdyLdyIrEh13WB+7ZIO+RvwDfOTPJt5crvytWVbMkswsYajm
SXn1SsQNjOSShZNu/Z1VgD+M6qPWpJB4f8kzDEf/ZE5r5gLkWm2YDmQ1aAjn0ZFxGsfqwLfMTeET
OuIj5LPWrInGhNksaMr7p5GtEKJ3q/9s9oCZxYN12YwwqT88OuV4re9R3b8Zs96l6y9mVY/m9nFg
867YriVLCise50e9M4twyySw9Jc1vth59+rhyUIL5mPAEDHvENrWht3RrENmPzXvZD6ixZy3ybvl
iTo01rIP9fsiQfK0AhHVa4qiSHI0ZZgbX5skwOKLFVgu07dRWoIF1ILkP1qix2UBgiiBes6UHQ0Q
jNnIormOxFc4byu9X+zRHCEKi9rpYkWPqZnCTHwWiEW2Z2MuZN4dFB9jLnDiP/DlqFRlYOl5rdT+
w+tkHjfKrDAmCDF/4fXivvPiJ6ST2KzoEooMRrDkpjh6m+7SHarT3cyQDmjQaecJxSMLFYNO0H1R
993WXbxbRxDQs9vywMw4lBTzh654NMuoVUKvrP6azV5JjkHxeqg4y5txn0TqqQjh+DL+UXERdw4z
msGyIy6OKJLbJzfL7lUKiJP5YJbSZJBndg0za708Qk5BJBPo3sgy7swaqSVm01iW8aJmqUMhZXY3
uga/g5mp9Z7MBmMX1b5nOY+Jh82KkoqY8MW0hj2YoWLWwZpwwuytZrlgTTJvaNYcns938OpllJSR
s5oollWRouXRVKNisob5QK6mTPcNgA3Xb7dmItWYmMzkOM1oMKtxOqI5b7e9R290Jk9mpFkU44LE
uawDTbVR8R0YwUXeRMxezYaR2a8N7SABcQfKG+JNE72atbVAcFTxE/NYmPNmATNvC0eDXnMYBFy5
WXIZESaxMqOD5wbZ7fqay2qvbW/fNBB9GXQmt8rSP9bMG22fVVpjgabR+TREKYCtSm9TD1TOqvap
SCz0yxV0AIKbdP7VhQiIQsCbTJMsXN854bH3rRpVffFldmyz/6x1sa+JxoXC64Rd08QWLBnfYzH8
mskvGGVTST4VY1aZfSj1Yq4WIcp9pYLnlOiMSt/ZhCkBybkY6wrlqm2jrmawegSYzYoVY2HRGNFf
GwsGD6MjFsWN1zPyTRN6WxixmMAmYokzAwqd2N7cJiZ2x+nErAomZHTZ3M0YZEybsFRRAOmX6mqG
QMMSptziYOIcs+tRodxiRGWWBg6L1/+e2fhjrem/IExj+24ClMO0HKv+ZtZiZrD5kHb09n0x00yN
lq5RVpco/uwH9/T9Ls7wYEKXIZInQpy8yn4WxIP+SNmdkfr/tcnEnDL2DqJXR7MYzZzYewbcgIeX
edyhhUP8HG7pzcUJwzVIfOh28gZ7nRPb2F9siztoblUDcjOW37etUst+tmuEyCERIJuj2Qd0uW7N
O7REo7xpa5pUi6/vhZDEM3uBCejWxruFUQUkEoc9qC44GczhzcQoWifnbNXHyGHNbiVRSPTWutbJ
LOhOn+KDvVw4iiJneKHl5GQiZzOwo5lsCvstrFtmke3swnS6Zl1vgJhXii9Gm/issg/H7XZmXS3s
4GKiy7x5D5X1LwhsYL/WeOx4q8WQVIPoYsIvkwqa257ZAj0L6THtipQFDfPqR9KyjrQ2Tj15Arwm
qKzX1ZJUFYvhadDRG1SrJ9pAis2KVGQDkJCWjYgmz1ZGNVKJ/j7s+j+QxlhDFvb3IZzk3YBREL0Q
GS9OL75d3jdJvoLdWwBxh5n1rgXPaaoXoKy69x+HdkVCX9bE1Qrdcu5D2I5KaG6rKwoO1sEn6Seb
k2rAGrbQ2FVGRUYgWb9Por0WcXSfS5ekfgge1xj/FLgqgBGLC4w/0981LnuQI9f2MWmL7j6WtESl
QX1JgpkOhhIQ13KQ9OJRXiwT3tO2eHo4FWrtHOtqlafcTJhyhojZKc3xQXXrdTE6sLWT7cZOHRj5
E6u0A0uf85Ux7DWuMvWvorByBPTV3gv+sZsfKYkX7qVg/ZkcWsPH6NyHf2gW6zeEGTb6uuZnZZWX
mQWnQmllwTPY1On6UluQtKcK4Xrzr8VcGoEWIXxNJhBAQg9R1ucAtPjVp+vRmKOsBTGnF/v+QXb5
AVE1ZkuNxWul2fKStzxbdOnPOkT4O0j0e3lzbSJkOSZiHRT2nHD73jDwRhrp+G+tQO3eTOwTle/8
kxMtKHWLl15TaP/gi3na69X6ndZQmq2p6wHKwlD1aAlBlHy/Bky5ePmcetJKczJjl+GnaNuS6uAH
yCCoTEUwGuCBBBTCmxy52Wqv89GywexMFkt6178WdXsbdHlbcdPYAl28n0IesmxtDuK9folMa1JG
Rh0unPygnedVZP7voqp+llNYbGVbKqir5Eqr5VD18TtIIjxos1mQLUvdQ0D7Ge1ct2QoTpmb/lrc
4HdiwK+5JjviJ+l4TsDEcZYE9Y0f4Ws0QNaKhPU8OFBQs6To9wubGB2pZA8dFPse4JitqOufzZq9
Qb75RcniEYc/Mip2/dsKijd7jhz6feZr1uTPVUbxouh+6wUcobBJakqd3KYcRkdsJ5yiHSe+xlZB
GbrkSWaj19/1KN4jxKpQMOeHrLCv+ciukYiarXECvw5Nxpt1zjiboYK1ELQ6+2VcCRPqKv8R1voe
IyywMnbxYvc42cVtXZ8dR1xbL42IEdHyjEPVnnuJt2HRdE/5KH5UCU2+mZNxIAKyvQ7uZg28jFAv
eAiF81xYRXxZXTRraQ8AFjrt2oMy90nUt3GPpyGa+3c4E+ItnMnQThm5PRJHn2XgX5yow9NrhkJg
1d4/8BuctpxxoI+mp5YZSnFOSuphWSNRogSAttJgi9kadcvVdVlM4RPEPD8V2+FduaKCGmHLkxR/
aS0y2cqaX2c3mIjy1ms1rO9LYZE6pv/vTpacAboeS8wmqvejXv4WWl2SpaQlRaPwjpFgBMF6rwcp
aKCySQuOENx0/Bll/dWZ/GszrKhBjcdZ5TaI5xJE96vAGHqOU5R7ZR6ROCjsc1n71MqGQRdPk4cz
m6po4ik89ml8e0ijTSCY60ZjT0Tn8o85rmxW8kCdh6V4spDuQItdOJYg13rGmLzdzPAaUIoIuaXp
BP/sOpGHeKUhoCzCfJ8jBUPQzbjNtE2fmlR/6xZ3BcvByUQvC+pPlJXboQmTvV2r2TAu/Is7gA/i
tgJfA25GJPeVNdRsWzh/fSQfhWV/4IeYgbqy0MNPf50yutGvfo7dGD4vhfcmtjmj23i2d64+gZfR
sMvLc1N1mJEo96GL5pJUOod6YAvgcwbnV+vDAUlp9r6j/wVPmhxpgxWTll3zlVw6Xm824Lxt23RA
7bXIEOGv6XmppWfSCCsNNGKgFg5riW4NfeeKZTgWqfWsZphvyBNzUTGYZxv3Tpt9lN3Equ6grNCc
HsuLkZMWHu6PcxWy2dMt7ysi9cKeyE26q2IrHQvXpfNY9x+twsbISUYc0HvSazoFeRIP3nItqLLT
mur2nxZtyNtuyDgaVpUl9pEap7d21QMRlw2BLplencZNDspjweNIAaZ7AhFwWDq/LFkwBiJKrLLs
+4U+Cyq9tNOMwWx676r4ZFlzRjFJuctmSdzsqegq7Ce80A+BsdCLjXLeZWvFem5+XXH9Aek6wlQT
YHe8tRloykCQgJg/4IZbKQKGrsU9OXGTsyzT+ehLqRGpJghloPDhDbDRQURp2lu6goxdk6b3GmQ3
TAJ6P7a1J35lrQOUudPy0MLiJak3rCT9LPvsDclMec6JX3u76k+JbbsHEVcr1JtUbvMS/9WE1Ohp
rU2onlr63hmcKdzIrmQu6IJIioxWe6+mtK5RQkzxJQ4zzNGbojpSiKS4ljslbFe/Cl9jJVL2tdyh
sQE/hnObuQ1ykMb+LFTtv9Syiz5Gz18/tWv72zUHZ1U6klNhNiZHZxnRFtWlb38mfhb9rkHSHH1a
H3EYsErnE9A2iKF0ARTt57QHzZjVQGFybZyK0Pa6ndODVfTwYApX1Fb7hu5qYqVIZ8+FXMBiTKNp
zpN5PeEZuLhIQMuiikJcTwMq7FHh/KscoGNFWjTPnpx4anOIW07DkH6g06l5GXuPZg9Pp/N1RA+K
Qinx3+bB6j4WssVPlZOQ8R8s93c/srU2Lo3pwYxmREQgxycflRaR0LjXTldcg2VY/1R9BAIr7EKf
qFRGJ6z7iCyHZWAL8CgJcsOQ6cH+iI+ugCvkz+XfZhaUOBYX2lGOIthbXPjr7Zi+iI6efgsCziaJ
0Y2P0/qI40z3D8erDNi2tKJh008WPWa9T7+1jIPJ2c2Jo3AezRYiPikY7PhdgbydKvtYFmLYUStG
6+KPnPt99M/wy5sFDXYzsG5ljYVNWhjSaN6PQ/a0zM6Xg2HlBlPA5GWsfdpD5tL9wjx0pu42kJKe
i3zrBI7aOVPyy4NhYzhhoFwyw0JBL0FUbWOREOS9Ip80DsQHNcpGCrjhiEc0/jd5fBgUlpPctPpO
Zamznb3KgiSql8ep+zm1/rvo//FQ6BV8GSakM91kOJKSDjm25UvTfS05cMQpflFDGz05nLvws+VA
iWE4Odh5xrzcaIroCcSvEG8uxPwPaSqvwLS2c1v0d45FIZsYrxbZu/AHoKezJrv2wfvSHv7eCTJo
2nsu2dh3wrNPPTUTGNkp2CuG4N9C/mjorz8usb/lpD6PLPJcJ8PlLmDLT53lZOXW3kM6JkCn8Kpk
CaC33qK2hNW3nD1q062sT3aPvdqo7uvly0VG0ZGt0IASRyY7KcoP1a5v0bDsAg+fByC2Rfk2EjdS
vRgNLgWLmoa7JyWWvR0eJgACItgHpHfvxoT+swqDnTUz2vI7XB++OV2gVisOh+mbA4I7CJEHeeCI
1cbySMNWFI0UTYA/E7oqgaTOCcY0HLoHeLyZ6wKxJHfsN7sF1iMxfLQvUoN2r9QtzZ5EtLzxkBSs
IUSUwd52xp3j2edZ4WbMUMO162CuTLjJjxjLBC+6GQgM1xBY+Ip5mbpW8AClhSVKBWrA7f85JeWp
Wv02DT4cSt9KsewwQb9f/YTDdrjhJVAgUH8Yd2Pkf/h++4JFETxR9x5p3MawKkXeI15PYFlNf7m6
mXQhX1oHnyXJyoULCsSsuzWOd52f7swdNP/+ll/TiwD9tOWfLskiO/40rxlCkijpo5IgoFuq2Nb4
3g3rfghJcIJTGZCScdhlu3V3ReR+lDAsU+7c2N9mlyZJFwqEXvYWDSheAteCEH3ikmJIQKKgcWi1
aR3QVytrtngMb72IWkdBu5z9lufRRccQjaWH3TFKzeUM5JWKLDBHDiruq8cGmU8LtjTEo3VzXKbk
1ankqZDBa2GPrwqtaJnrjyUiHQrCGy/noAUM3DUAqKMfqQPUw9M1eUmP6dtOzTmK4W818x+nWm8E
Afk+aVO9gThzUCLca+gTeXqGR4ONAOC1YURoRwPF8GTB9BjH4J6ukwfwJWR/yZRCvfOGtxI7+Kpn
RgMzZO9/o1f3CFbz04uHx35dMGgYG5xBYEYMYbgteDzmt5PsaWJNZJW+YMy78zDXydCGz3G066bm
rx2k0K1mtNArLf8OapaeO3cjitnERMKjH/zp/Veshp/VkF9TObw62O9wq53B2wmZvTZV8ZcD76YT
65VQG1a0gHMGX9g8Eqc66MQUQJrPKqlRcyyIHuEO0nhXpOfSq18w/jxIn4YfO0DXVB7mgHKRf5pb
9495RCmTySEtGaJKn2x1HFy0oStnoP5KRoH9v/tA7Lgh5njwcHBxso+2Bv+Y1ThzOBSRiBCnCgNR
3HC5L4Yca0iQjNRJ9c+MjBrrF0bnSqZsNCnTxL3x+SqocQI+eNR8FhLaAXEYp5U7WYMysXrKfoAr
ueZ2dI+SkaO5HebfxuG1xtxoAleAcS7dKpBjmKZ6gJ/ZZDyOHiUAKuf+03brn/TG9e7yCG7/w8oW
OD10/IWnSHQfbBHMtAybhJlKc78Hl3vhfpkVwK+Af9Ny8D2fqvI+i19IoO974e6iPjtw8T5yZr4w
NskQnjmNdo/eKB7MB+HbS9/u+KJahSngykiFylijLe7xELd+yKQlrd5FMDImVFytewOKDFu2fQJb
BHIFRhagyZ0aALZoL393w5/mQ7suxwA1JMYwB5uIecIwkjexCAqvfJ16y7xnF0pYqmR+VUqym294
SD7ey9D+KN2G5n2H4pMowJdeEHDXTz4tAF9F1P5JcQVR+T9vnQ+MzDbtcvrNbhlQVv5kUcVbbr+a
BlOEHy86Xc9TZh1TVf/mp/Qtnfipaa7KAbm6PaIhZ7wy1x5IJAMlJzK1i3t+xbTaejj5lS20Nvmc
u3LbsTWaaZJ089mnNcxm6EPg5m9KifNdpjeZXH7FMa9J2nUVyXI/zt2uW4BYYFKEJJsvIyftTTVS
pU3L+R6oapDNGwWeybgFm9fq05+SYyoDaN31RX9y2Htp06YWGz749WdML6+nHhgrrV2gZeyeFTja
bVhNz3QFPSbjgA9Ss58ifZNeDREYf8e+dWYEYq0xT7BDs3RzLj0783SLl+zcUoYg9/2OPkaH/GJm
Yb1t2oHNrF7QObTpz7H4MpZsQGQ3Ad9tF0hM3W3KWDeL6Wa3Hwn3mxtiLM1mYYN+gWkEhNKwZRm7
fvOaNDQ3okkgXk+lvWtdLB34ZZ56ywixC46Dw1dA30jPHsFEzBa67UL7CFTbazGAHdmK838siOah
jHZtnnXqOJsg/8fGYi4zJ/VHg/MOYyX2AbHLItb69GzWlnBAek+qbGXbcHRNF+yXm39qiG4hm4NM
u425nm4h3QmhlWsaonQ/Ih8p+5+Dr0zXqtOpbcyH9JoCU4z7SgASIhFrFVe/+wLIxgYJ2MXDFNAL
HtU8/dLw5FhfqJ0+cwNnLmgKslMGETd0u6154oPosYSlfYBPzA0DgHOn1Uc8cgtx1EGW0UwUBTvE
xCyfjFLZgnORX350mxofqw3UUhQ2xD/+a6NWMvYkUWYBzDyb39TOCnMMnC3hwlyIHdht+kmd9V0B
3aaYYh7X9xPmcZk5y62axdVs807+yQUo/eWluAY1f6bMOKBnO36D4JcXMVPNPF58lDjifxt/SJ5K
ZzNXr+wvIxt44d+CyD4G4sVxKDOX+4BP3AIBkm7/sPrYI3C/CPdoYIDI/WE+cVg/035/zkm6KLho
GWBexwy1pLNAUKFBWNYjMvM7x6apzROUpbH7oi0ao869WeyHdNyYcWgujfs0xjgYZNGeS0jwo+Iu
8QEKiCY5aFLzic2tHRnVPmDRNabiDZozkQQJoTiK5Ot7THE72OOpOJMVZuhyme66UmVCtD/gARj1
WyI8gSk6U4s7wy1YQ1Sf+sCX0r/10toy6nljbSJ9Wp7Mn/iaBPeIikc33U4wimIiWaQRXCIP5b8H
lZPpZ/ea4b3SCbYbUsrGsRHDAkBU4WPhviNqj/EbregzdfvgzKSXeBSHdnRaG4SkAbJLdn37tWCF
HfLXSkjmJHwKx7iv0yfuOfEhFsG9l407FG9vLE7mI7sWK2d/LYjOuyx5lYhv6S69IMyH7Zw82zD4
J9dFfUrVltjBLE+hU2AzR3a28R+SFcwGKwo3kG1NUGfUXvW9GNSTTXMcT51FzywDU7+SmO7AMJm0
K3Yka/YcNVhHLhX97eyoAz366fqQstzaaWjtF0IB2g8Hiph0MGGLiNNKvG3c9tJZ7YM7Ql3DTM0A
LzqGd59QwkrDZ4Nn564y1OxM0mT7g5PTk3kSnIckUwGJGtxjzhVBb0Y4EzpWiEIzdR+S2TcrctC7
17Ge2Kr2dVPQNxmiSLD5o/2E4Hhd0ufYN2Pik5rVBRzGhqzdgamvWdlHbqwWYbXRBega1wNXPP1i
ORn99ahD3zUrZRdG7+2ycL8kRrj18lQPid7apbUZhTqXMd16wOXewhGzyXqKq7e+bpLHYZmr3yvk
MWzCVUdNDWIEyfTwfSJ5RMv0IVrji3aTl9Ab/5oFYaQ5hDPbjVQ88rFlT8/VTx0p0o2tQ+K+6HGm
mnp8fuOzn8UsIx6llHi8x86enWMGONd59YOTdV+edttdYFc4WVK8Iu/mkN6RwS6oejQJCpxcMfLQ
LWsBMtOgn/QII/oouwjk4rmfguvsFBUFhXcFws07JxhP1K3fwGf+Jt3DIQkJG9nJlNSEMVYt3hWK
ZmtJgAtDy9h4eJf/JYajOK44LAUkPHMQQVZ5Tyr23QR8qCreXcs9lRSPzd/PKa3yFW19QNpJYh1b
EvCn2SWSF9Hw6Qh9Fr77YMfOc6V7HOvhegFoFcRGWRs/4QgXbvJU44hs03Fvu+Ju7ooA1Id7wnAd
A2AWWCScAQUw+eSEfwdNA5qvXpbFZOUoaKF7A/i7LU1qgDY2N4CSJKBNFT4eswBBsP0IyldRJdu8
iq+8gs1bJ3rgIaVbc58Elroj4Kt+ukyB/Tbg0cBzQSyV7wOiQNoZAHvAHndmuvmi7dgudLImphGD
03dCauulKcBz5ZZ1g6vzpykEuoOuvJDLob20SKjpz0dyWId8wAUir5vXwY/f/SaFQqAvlO1/5WUD
OGg4xfU4gPYvbjrnf8gz/CwVCSQxtg+hApvVdc94eN0ad31OaUapR/FUDpAZQM0rjvBAbGjjxvgj
GJ5I9jz7pLN05cUrAyorto3jPqk537aDh22NdMFwrj7nNCzaTwsq/juzwGMjhCOTh/ERgA6VkcDr
0RFVqHqTSm5r9EX5iI/S7FPmZdSDShj+zqqvWfGLn+Ogr3YfI4wBsGiUtmCJh0m+QLyMaWpMMw/c
XVSH/2iyCu/B5d9cACZT71Nn0XjxhVca/86Z3T9Mfb2TtM8F7gK4YDhpCGmBkuHFduSrqeLUIct7
FR3rMEU0XnsvFXcrHcaKtpvuSbcMKNTvpDxj7Awrl1Sr+l2q8CPwi9+LXTyT6tsb3GlS04aG6IzF
zg7f52F56Tsjg8mGx7AiFKoajS+07/TI1zGucejLb4R/HW1yMdHaI03xOs783ZM101ebCStif4yJ
5IBQ9eVJlPXV56QougbGTckULfPLEE/zJbSSl7xR//xsPBTawAbCmUwrNH47CW+rHE5Jrg4pJlOU
xPTZye1b5M74gKtfiy7ewc/fq74A94HE34qPU0eH7OjZnHvjgmuzAvxz0BK1loDmTDfXUJwpdO38
NnjUWDSxPeXTnVi9h4Du7JVS/1CBGqOSwKnlLUSkRgFpL9vkaH4uxuASVdjLWEogoEfTlI9lCox6
OQl7uHSx80kT/1fgyvbKGfFUOChMdTu8e4X34AtucWXTITQj7WhgHNsQh3nIgxIH2pqeEl+eE6Zw
UsOHW6AxFJn7lPQdBwZ8bB5nMh6PslU1UUgw0l+M7Mm1xc2D/X83u5OFcI0w0+78P12G7YgKnD86
KJ6HSOFVMwpy9u3wFqPGgjPZHZT0HpULtlp2iX1FoTJd0AgoskviClDmd7fUzyFefVbAEJUYq+SK
GlOlH0hyPbhqeQuqaOnJmJP6it3gX+F52bwjSWn9mt1IYQUeZsF7DM/IctZN6PuXBv5UQt4kJWjC
kIVsEVMsGxlb5OP8RLF6osOZ48PEWMYc4El5xk+GiSyrt6XXO29ct9PQOIg/sfcxTMDS29LpftDc
zcIGblzG2OQINHj1cEqDFbkqwXbvQG1spMPV9foH6deb8FyMRQb94fqGxchDNkCGqKmeV8d5IIW+
r+hr8jws3nIHll9A2HGBhYUBQmfUyPOIF3bfdDQPddGtpAAEnWN4nJuwx0JWZzlIr/hv5pYcLRbk
B9Sb7CDZz0vvAFQPAULCek8QcrYYB0axRgq7ENRiRSJcNESc6Eqb/KTXBKj6OWO53A9KQ+MdXYIy
QPbc0cDCvvbZuzY5ltl4ONilQEGNXGyjLReL3prqCPYG8CpgJSJNiKb+VC6KzsOwXg5BNYb+plkj
ezMGRZYd8paq/mvUNQty2vpnaw0gsSXKv8FaZoKCdFwxFy+smkKRUnRvdH7gX8M8tx9osFrnByzl
4SBbKyrXZuRQIFGExDSj2oSKViKbZqfr1Bac9WFeFDRW1/vaG+ZiH2Zpj6C27Y7TULoHBb3mHQV5
/VuYks028Vaipn4ROxIYO80uiNRAAHcAun/zRUALTud6KKrxOGC20Z2IhmGolz8k79R97ITTvkP+
eoKZtt5Ffew/OHH31eXyc/AoqHULnTGjBT0GUpwpRRFkThUCT1/Mb27R+g+1RghE/WDcTvD1YIYG
FYM2zrA43NHx1G5t0JanMIgmNANr4nzqQYsOvKev96hngicVuAhYbYFrUjCGNPKpZNwWLf47zGhs
2caWGA1dNEw2Vsc4yGhSzGgtC3UQAl3z4/uUg9vOm6pi6wP83NqoQ6/LmAIIyCIKJ3gwvy3LwAyr
Uue5pFTKhh9/gdbHw3RaGhiwUYH6Ji53LchqeAjEY6RgoddOiK5nqvRWFMrt2miciuOtKOgJ66UT
k7PBtkgFeMIsSdJvpeWiMp0i76lRcL6TkASCCCIyfmkS/FxmH82Aa6X3KGbQheshZFMbjdsu2uww
waiWswlBfZBYjL0mcrZAXJu7sY6/sKam6uIFtFpOwHHaqRR/nbGof1RGXDOTo71YkUXHCboll/ZF
/INzv2etVBj4+QlTo9e+3tQydr+8NdeIe9gDIaJTlbd1e4qaAPkdcItNWcK8Z88acBbJhffG5a/s
L6z41ZoWz3WIfRGuHMErHmjBdmpcB3TVRIeZ1SePladS0jhl3KBxcWAzK0f/arJm/MGIps11Tbvj
EOSKwVQpzNzU2pHadIu/roYC1eJ+fEfmE5EnVSYV71eEDqbYNDaI670eSGM8th8Oeq3n3GudAcx6
v/5wFzHvyvFxta/U70jjKC8DkdDjP7RMwS8L2JkDRhKAjYtTe87nO7h2QTtxUTnPae1TB6lA5ZAH
8N+DMGLuyLkLqTG0DWWDMWFHEggD7rLoL3Iezn4NEhDM42hdQlrbbBV39W7x8vSHXJf5lwNB/Y/O
Y+ZrjKGeDIeePj4Lc08nm2ksmkVy6sYqP6VJMh8b6ZU7kUxowq2w+501JChbF8lRNnGsT9okeYo6
KoItWxz8GNnfr0ucoRGt0sX7Ifyoh4A6w5SeTNLFbtLkh22J/lIxsKFArOtDneQ+wTK0pSbo/jgw
fNRc1HiqjXE10dLmm74h8qjEhM5LK6mpz1Lp8VEncTwe8tSvy01Ud7Ce59amGMJn/mdVIgm3oQpw
P5pBTu7hieoXS7TBV9Wlxc1e+mPorKTP15gMvdPvwiKHDR9babW1m9EGfdGkA/Abm8QDx/qHbkay
RcxkgIP4ldBNO7T6NtD74aBq7BzS0dMwYGzBJv3HGqfl19APIehq4YC2yzAtpMKyq4qxRkxIC6eM
hDywbM1PuHK5j6JTlENwZuJUMZDK8VboDH77q43D6bi4q6BnraYkmcjokgthk0cSM54/NHht8m4e
7+O4RHuwaLMtjIsX7soGmTJAe3WkAA69uw54tkVG9X5JaVP3I2VzFkyRUUyKs3vso4VvQd/IVc+X
mIrT0zwN9P20Zb/tgR0cpKI45w1NTYcADbDDMMunEvLDfixneo+kwLdVYn9VZUP7B08Pys1VjhK5
wPknweOKpIuh3Y+6PEy9Q86Gk9l2mnyP6Nj/i1a2p1G99WjzaDwaWIrvEDC45lZGrScj5SBsb6JS
EvkN/ad1ffl+D+zhUWjXUIB9S5eXKi0Sjgm5S+a7g3mBxm5vxbwHRhXJ1fWW9G/Kc4GbXY71RyOL
8Wi3yXhW2qyfePE+2lPyu/dURZ3Qp5d+jasni5WE3JmTcN5U8XKiRpA81v2qHhLRLS9p65D/WTna
7layF1AF6k68IZ2jwFiUcHQGOd1ATKcXWKzLGVxjDFx6tiieImD33XF9crSMybsUxFfapXgq8Cql
cueJB7WC8bF61z9k6RI868pKH5yqEweHMv/WYX5tsEaimXdFJRklBDu+HaEpDbAZ1wPC0MhzOpx+
UeoRIIXUT4vcOmW5S593Q9/paCEtmldoc9/kIOyzK/JVRrZro+5hfEOR8diRs6bu8XHJqc9+84NM
qKRczv+jl/t7kXjF3i9qwNFJrAq4rxTpNYAPChrU04QvUZNkkARjESX4suGWp+0oOLaYGVLfW9ZL
N2BRU3UIsEgWDNt+IlmAcA8CUQc/PuWId4ylhEvssbOunoedBT4KCIQkxIzZjSG0i/bY2QK3ndD/
jSk62b4aIkKQQrUNHMhxRECgn/OxwFUNVUOjs3HfuGTFWx7+ZWrU/NBlkSAjGCwvBL7FXgVjtMdA
HX27+UFoJFOrb1cfqB3lUY4tnURMpM0kV+eDKetvbUcnJ6uZ7cdqSrp9jJvzdnK8AAdLJGduVVGp
ULjIIcUYkfIsad5+xlmXvWbOGP0MO1zaZES7c5DGLkuG0Je4TZo3XyJvtFIHwhspO8AxjnXM6Pzd
aEq/NAgvONdbJqXF8Jx/2KMaL71qA9qMWKyOQizwvMgAUv4fsmQ3KM+CLh1U5Q8EVqiEyoqItc7H
QzL4Pw0OGOnJIaJImuBI7NbBo6/6j4Uw9m6FAVN5Lb30HvilubrqUh19o+Vzrd9j65MzS9hoqtlL
HnU6xLs49X7aYfarasDMiKH8CAQQPQRrr9YKfSnrSfanORQV+558/ksus/e+Ub/gmJ87738sncdy
5Lq2RL+IEfQEpyrvVfLShNGSuukNCPqvfwvnvtGNe1qtLrJAcGPvzJXVpbPSGynobxXn5Jb/HX3e
317erS17fOZb5S/VpMCQJNSn5SlwEAlGQ/5Y2f6eSz1yfmcomzC2StVuGUwiCcJmN7nxY5nx5hau
xLrev6ow48Q2gxtKkug1n4msaCHEZ/H05tbJt1+IF2vpvjVG2lqSXTc4iDEDXGX9AQnNzR+rp4ox
MIAmaI7562LGZ90oiWJ46KjNUDPcoyX8KNR4gcp9XmTEYp4e/F5etVm8distcu+3iJHIwh3i9zxu
jzopoIV9gVmXCAQobH7bPleZvMZRfRZKnOcowgircPeT4xLWsKvQHT/YAcWFR1JwlxxmG1E7vwZN
1rqzGHSQtRkNyT6NcdWhw1hlJl1hY36WXvM39+oXigkMSuF0NirnbrcNc/3oou/SFJePFvsFXuUe
8kR38kmdmJW8MIbcR337qwSJZ0PeHNPIhlmN+waOZkl6cU/De8o8tJ9Nf+GxvCFc+jOxESWNyTsl
eWLTihn3Jt/ZUJ/6RvBMubxAwmWv4fdFZj8VyjhYnXvw7AVFHqkBbvYM5Wc3jQSn9v6IyKd/NsEQ
dC42dA22JP0VdCQM7RnMg0KNaPThrWyCI0Eo92imGQO3CZ87D3ZCY8uyMV+TRg4qaLqbWfzj2dom
KT+6Jj6EWbe3OhDdtcCeVwH7a3l+04bTqecnjx2JiV4X3ZTnrwyZoYYR21Ymx6m2TGi/MCxS7zWp
HbDawztsHTKth0uo5YG9f6sd+xnVNAxEeuTsODmN++IuyGTRKSVeRfWJOlQPgR1MGABHzVVAKBWz
50cnyd66avzKdEBYHd+nMvkau+7m+MEnVqFj22IwrK3XLu+3hu0dQVlSLDYvGQG3DYHjvPUIjew3
+mLYVHY98QcIAL/RyG/iNtuJGD+2aVw6VPljPN6X2tk4dbsTqBEnp99HnXVtW4+zw0B3sQTlt5pt
/3OSxRNL7z2nUILfx6NJpobt7xaOS3HrXca02Il5PiRDeDMjRsfx+Bj58+NYA5ni5127JJ0G9QV8
dwOliDtxlYTVQSDmJa7cv8LOXuaQXOMxcR4LZNG8SZEJVHyIjPQ6d4bUpFPUTOnuZWUwmEdprm8C
20uxlnXybKExBU3pbHRCrmUC20vKXxN/U4CLyK+/5JBQ7/efbW39Q6bxz5Udd3m+kTeEWK2mp1QC
WIZk6TyLhmNlpUMMM5ORlLHvbcLjSJKtWpatlO8M7m5d2vDucTd2NX7jrdnyKlEP3M7xOeMZP8iy
+l64oXVu7tI2+O9TDVZJMDwpZj5LHj8X4q88wPdPPzioja/ewHJHmuhAuA7T+m3iz/su4CBsVSTt
WPZrG1hYM0B0V8t3itbwAfftZhYmbuCg4yVhXZmsov/L/7ICR+TSGoThkFASFM+mjqNUcuf7I/GG
fBl8LreawOL7u9JuifDABlL35Es4biDgJsAK7kx8Lii4msPQQt/yEcoQdCGYxrA41oua36Iste5W
Owr8jPQfNPa6aG7CCXZzMw2vUVG/p7b1ZlcmrirsCC1yRavhUQIG4c/pPdcCBiFRqYtCnLuKAV2k
aMyOZf8h0O2pwK6cvVOX9a/rz8F9ESgQOBDaBBJb8p4oU73YBg2njRtF/oToIh3/loRwbfknS/Qz
aDcSJ8R67XPWqdp4fKmZvsA9ziB/ttL2z2UX1JuxduBNSHPZEB/ZECY0W/tAzPYhIImJNggTxbBF
55m6Qu5l6shd7Tb2zm9jqD3KCw70UuI9WdHxfkaBsIujwEc36DHvNfPsQDhWuc18X7/txxytYc0Q
CB32WyzUuOtSyv2plyVEmIksdGX7m4AR8HPShmoVhnmup1Ll1k67aDfnLpKbTLY62ftH+IwJ3NzD
DwWsZac7gs9uaAybrO8y9uL0lzoUO10yZC+WR5bBg8QdAATMQXPdUqF9mS3NLMOT/ToIHKpvn4lx
GhAJx9l2INLDFaWzZmAQo1mvYvtd+QVkKN4TOzvQN27m25IDrrncGgy4Eca8SrTaTRWkF8bNGBwx
opOAGNscZKbSaE9dCVdglbcR4PooTApvnxrC3c8FnubOFuo45bgZxmixt72wNW3Z6I6zmxcv8JJa
VPgtCqdgbK03B0oVgeMY7ZjVBbRbm/w14/JM7EdJND2Y/TtxxTbvU+VKnW7dOzm+yX3TuKtq3mfM
PXle5HxJo542YAilnDZ184MSYyHHimkpjoFqEZgejH3YRf+J3sBYqeyzHxFvZMyZ5CHy8yOyQ4T/
hOf5IFfbpzZ5z4zlio2KJfI1i2nnEb9Koblq5gtC/wfdKiwDWsmM6eNnv5rWBqaftidJG6VIArjN
sFd8YP5f4KCnnTZd/Th1eO6JuYejU3pvFinbE13xrnx3U2ItT+QWZhEHOpdMQWKLsxF8GtHM5Y+a
nxf3Z+TafVLeCG5YwXXYmPg0RwyTBtmp/DOZvy+JdZB8BD4jkUY99NKO+EHuUu9/h8ldWoT9XDiu
4zbnvU8MN6m+hvz1U0Qy//0Hb3lvuT2S22svGVqid+5yYb7RtCaU6RjKD0cmNJZ+9HXPC/Ivev/c
rtmCJPdfSrrkr1fls+4Pu+kjk239+7iw1rZ2U+c+6Iuo0uIq6XwLO9y2cQ5SwttyE/m1CCD0FTJZ
9btHS4UHfNAHwtaR57yV5j9uWtg0QOKfUN091Bgma3XmbwKoW6Wjv+UaBXGDXLBeCyZkflQPvnHh
IkoD9eEQr61eXxK3nO+m5eAj60EvijQ98HO+c+OucC/5w1BrE3ERQH6fkWNw2VhGYxqtJoFH87P+
plle3DoPHJhh0Zztd5OkCWJ9sOa0sIWVqbUKSf7NGWPNj5UU+vyPSQaRnoa4TbtiCbEgQOnx3UDY
X/G1qenvnGBoQPuufwW3Ns2/M0qQvqBWpqqhYcOeQi5WhhzxZix8xp5Hh5/z9/rDULZZy+dCkKgp
SGcBeGS9oqRwCYsko9kkwJSgQXtEr2SGe75i/ZWxQe/0N1hiGfMRs4bsEQscVP5CFvPIRfDfF7Dd
nHsSag3OzG0TYq7hl5AM9b876ifzh/6a3RnOcABSwfzHfa6SGWWgRzlyjQTbs7FMrEzoiTiOUh5x
lgifm6tks9LN5/X/Fq8d/ERsXvwR3yYrjCWk7y7fjf5HuVhWFz/Js8XSyC2frwErqT+BUgEIwt/C
xTH0b4uNDGJLlYmQEJFZ/2ZM5Zmn7f9/HVaGh9YO6SLfMV8c9brnUbHaf1mU3x1wuKq+dXlJP4Va
jt7SnG30vtL37lHfjhYUq9fwjpG7RgwXvSsJih+CEfkv2ZS/QqfeDS7Hu/mbTx4PtHr4a6oVe394
ZwDI8ezJi5zd/1advrX6+eCiufzK/uKHzEhs9IXHloXgENsQEYJkpVqD3Oj1v5in3Ag0E3nrVvZv
3O7nqpV3g17o3mVfnAcCVQ0jWs9WhBabwyHpef13vyy4ZbzuHxPNQ6XCXWHUB71zmA3OJ52giGDH
YiAINaQ96vmQ/kEz6/5wUt5iit3wh5sgDdFvLBBk+3OR4o2W8rEvEp5lpqx9zQy9Ojdd/x7FVNZs
aGFnkPGDlEQQ4JjFaicb4ytIu/vchG9hoE5t1G3cLnxdXHmqIuNqEJ2bLeO/iTWwVCXetTp8EooF
bjrdvuV2L32/VuSdIFWmX6WGq+om4pr7Pz3iHsb95PK2zZ+osj88g4nsUL9h7/lRYUhEq9Ot9TK3
lpGG50xATr4nQHHTKs76XLHldVjQynPs24+D01wNjBBEmV0cDmtjszy2bviYS3ujBheSt3mbVHOP
OJ8+kP94IrJzg0IZLxjD5P9WAMkArjMe9f2zCRiuiQmSbf9auwwrwQjsoHAEuvGKKSaq12nq+w/x
sJSM+pnikXLDCBzUhkESnST3jl7FH5E6tzgJvlOhvjCvbRr2D/xylzhGf+yCVnlQJX4/enRPiZvQ
kW2ODpM3q8jQw5RnuyiIBFFbE8cHTydzhyVyXDTTfFMj0GJP+TsSVndeluzMxNEoF6RyKngJupj0
JhaLVTdn5lu3IRNH1Xobco+ZpOGMcmp16mVNGyRkzsy3X47hFqsk5mcQu43YOSX2VsBZOQkDNLLf
QuUcSsH4pwtjspdhx0T2SxQipJI5hxFUWrw8kscmd5g4Nu1L1AKBdAuIo4Ff1IS7etzI+TlUxt8M
s9KaiG32a6mblgnJ0NSQaTadmqndzRl65coVf6KC1NZxLH8MfEP6x2aSNqjBNqkhaTKXW8X5rwM9
Eo/2FbLOvhMI/ubCvGfUGrQWjHU7G2cg9cQ9Oe8VBBNpuC+ZQjc9MlBjDGnic0ObdLAGlD7e/BEQ
rvzflfvDOmvMR4Tau04/nzI+x6SNYsEd1vqfjyzA5OCvZJG9BimS0Fm9WEkG6ZfVkfoMe7PsFiEO
7qXxS5gV+QtoW3vnwxmibd2rA9gzDG/ElJqtj00I14fkBQeQV0F0dLzyZRbGe1SWm0TojxEeZ2xb
QIuSnRfJ3aQoCCIeN31BuW3c3C67WkG8Q/h2DZhyeiGMz6B6XLJ6j1Hq4ojgunjTwYPwKHpx5vz0
2IhaA2m+VGIcTXi+AYmgCUfvJvY2JuOcJWn2fVPtC9/54xbGKyqDX2l6awZz+ix7ZEq39/P+4vpv
C7y7GItA5TNtg7bhDf52KtJtMxUldrR+ZTugu+vl0ATtP8rdTUOx2HaIUxXg7EYHSrDWo446TVQX
PZlZ/feFJyOYh1Tuawbh4MG87zGsjvZAOlJD69nr0s/RRm4Ms5COo7k2qLMLwTt8UPijaeN/+wbb
BQpCK4PvF2JfhNLsmgOTs9HeeaZ5BRVDsy4yT1PpM0GC8J0MzckOOU4GOtkMeaD+7IK6MBqNVV8J
ziFEsAE1PIP7pE8yIIyybjWKgQdTLWvXne9eiJosliPCkCCDqyCbl9Kg81a6ZCMT9kjTcDb6x8pN
9k0bXu28YXOhdSbRtUM6GbAzYihIQnqN3hTeaGHtJxqTITkhhPg0H7UPQBQX3i53O+QKEFETmrlD
GW8Cw3msDcQ7rBwvRXyn1I7eKfi+6erN2WdTFS+pRbtS5TevqAmBcArSV4Xzn++8XfVmvS/ShSk8
96kn4mhGb9wU6GcvRdWh8ZdfU8Y8ZPHQEXrhJ7YwupCYyYbyKe7vbWjRkYJJns1A/Uv3IFx1KHBO
VoNctc2TyqBq8s87/Udp2OtCNQchXkgBxsn1oNg96/lxbjGBornzTXltkgxNbLPTq6Q1PcYc2QmE
3EwlocIv/WVE0MWkqc56uRhE03Q8PgaYVoETKKv996Xkm3Cwx/vJxhT4yIL+TKg2tj4SBXjcho7Z
wxgiSv6nMuNW1OOzmgn58l+DqNnq21gTbtEvnBrcDi90jqXT8wjXjDcF3vN6KZi0E0SE3nzwzVvG
m7qx4qPrX8q6vzYEO0haQk5Hr0RzfkIGAkVLGgIf0czad9R5m742oRiAzbFQvEdJsa58uj9Dd6Eb
fg6a8RQ1V9yjp4jhp9OOZ532Rj07I46hbS44T3mG2pgJ87XuwgN3FaA1iyDdGBPIAzardIHZRTLU
g2kzxOJlEYfdVbDFNRKeRozuuqFzhXyhLZ7KRACMKb+aCnGvpmpGy7OGYKbssbaqz5ZVHhmGf9rD
8iiW8SlGRzM1mtZjfZcUSdHsHZlqnXivrfKsRy/Tw8sIScjJ0ctddDb2bBYXInbPsbKviY1vlhFK
2hi8pHgL6QEGIWAuiWmNfM666QMs5/vQmR80gVAxoA0x3uaYZPQZbQ3EOY8N1QDnNaKrcsLucejK
a6QfB2ZAm7rI79X05OWMApV8cBpSkDIP7oN4IGaELjYmlzLZ4GVHMfI36znTYplaenGfJ6w0Ui/n
oRSvaqDxhNEyQfWKApZ2UIjFSjJfzcg686JoEyNvdec6RQ4PTQPZor7xLfUJDWqIPza9FlZbHmVM
3P90CUBqJwH26l7Dodr4JGUPIxgZw3wmQXenGh2OvVB54ymNxmObuG81fNF5cKEDPwW2DXKu3vbF
kwMHMISYYtOpL2Hhkr74Am33McVZFtrGtg6rLcoPOuEklaYBBAx9KsEtz9cT4Z2A4/k8ODZdt5Rj
9B9W3aHq2uRBPzYJiIMpm695AyOLl2ZUvU32Owwyjh2HpSNHbF52pEm99J2xNSf0g6VFeiKKQq5b
VxoGdVfP27MlCGD6bywb/EGA9BBNzk4xxHXZBcqQQV154Z267tpvQfoGpDhAWvjq+YjJ8t2UOGZ4
jCpKg8IO9/pKTC96GOe3OPd2EtkPskDqFPh/fr23HVotkbPnPfIfuY+s9CdvWo7ZUKLzto4DIGpq
8vGixVj6Po/UMlaXbwaWXYig6IHpNSFTJZocPExpsC24fCxu9Dr5jbVNk5J5hURYgYN0ojplPVZc
M6sXdPLhv5s7JLsG1EmNxN7juIFJ0VzHy3cpwy8wEwJVGIN4HKq1+5IG1jYr648GJUCP1Mdmt0Mf
QmwZyRoN/NYFuaz4M+eSOjFR6Ma6d1a04j1MT/qo38c2+Rl2Yq31ZlOw5+bamjtT1NvQZATtVavG
g+WbOUUmhGOUWRabZTLFdwdlByXE+MrkUDt8H/S345CUao+XOHMffKDiNRqtVIpHP8LIQWp24U86
2o5AgxxTLDJ/xM8lU39cL1BRTBTkxWL+BJW/xbYggDox/qsMn5iKUZsfCx2NUe042ZB66zCVNiIq
WQKEXm2GDLRm94lhvEED/1VT9S9zq5T8D1/tgJ9v5qXg0aLZnoU8uiFkO3EYwWcVTvG370BbiqKE
3T0+Oq7/lzw9jpSmQEMhN0YFepVzWiqGb76lpziBFDSUHG5jF2fbVNAhsyxFF8qpD8gKL/iRNwKr
H5wVAzkcUKbERoA1ToqmIk6OMP6NKyQTKXcJrMOhMMpv14dVIbxoHyim3pzX5x1IIQTr0S0k3Ght
h/W3XPCou4RVQL0waSd3T0U43iJI8RupR07SeyJpfB8U4ynPSBn3jDQiMhwVURFzwFHBHlfzuxdn
5xx/EChCGpXe3Ozovn/C/nsbzdZl2zIlL5P5Nx/GuzEGyH3UC+nsIHJAUTP4Cva4Hde1Ml9lhIix
HYrTaOSEX6QX3zVf9HbKZOGz6uONJd0tWktuxnBy8vgdU9exISk4iMtLNwKE6Zg0Wyn50XX76bTq
k0n9Ls3yvbJ6f1UwWmz8jqAKCmRqjeikOWkBxyC3paStq3sjo5UtbYiVTMBrxSFq6JwrjkgoQ4sF
uSg8LSmbP34s5MsQ/aJ9k8sDnW5mGhZ1Rbr1rZwwc7EfRHy1K/9z0C6fGinsg4QLvTY9a8CSAVuk
sAkE0Cq90NkMIodhxwHTjnqBlKtd4Dx4AFbj6upjvRiiAZ6XGP1Vy8kokcCper4P14OISD1plPZn
mppIyv2Qcbnynxco17nVsW1YJM2HXn+WiYCpEwJJdFbFHLzYuKutUfyrCHDtwp5sRu+n6ZeDMdtX
DxVSZsUfnl085UVYgSFxfooEck5ryosTJRuPM507ijUw97dEKkqUqXKhsxW/sAzU2cqXbxFxzM7b
EC1gJsnVDaoTNfDKDss3TxgErUK6K3JiH5EOc8im8ZWa/0wTVyT6EC4i/muSgzSGvVyBlXhqmF+p
FGY6mIDQZwmSOvNO0uvn4jnTPqnIqEtH79sxp20S09ekTz6sZQOAXlIYMxdQa6vNxcOo3CeBYGS9
TAFzvfjEGgXBZt+Z5gBZTpuT2Ul2EXrj58oECjQ03U9qS7FLOOAuAW34jklcAPeLlrmcjC1omE04
yeG0+MZatxCY969GzXyxO+8aVuo4lsulb+dnl53dC+VNNOgeBg5ISBRXSYsGN4RoMZr18xgL/VpU
HiaunAh1L/3qw/4L/uzeBWhi8HKFFQSfdsivvWufPNhcdBjJz0vVl5djcezJfyAEqicyVaju1+4I
YeOIVfCuD61g14XZPsbgmaYl4CZw0V3siLVjgSNY4CkJ47XDo4ASIql3nRaTT8Q+PKiqBZ4g1Lmi
eu4xI4e1fzXpq6KyPeZResrY72pB5GkYje8RCatF353atvxXe5hwM9rslMjWbawZXlJNN1nzWrY8
VSNu94aZ2lzX+4hO84a8x4w8zQkICw/XnM7EOqXtY1V4mMUxB/vJn7wp7ilfKg1vjmAWDiRv7Jhr
mdO7G4DyjXlIecFSchF57rsx1B9i2JY2OY/MIM61zUjPSX4NCtisyC/2hFufw6hZ8H5DTnRklEmu
cNNTqroKcLGlyFPwOwfNyfTsT8U9wqzo5grZgw3H2V3QohOoqO/uUBW/nRv/TRz/LaVkomKQvKWM
kl2/MZKAEwxDuaq7WUP3gj0ZqFyPIW5+sfPiltb+JfZxSlL4ysojxsl90QzUKQve9BV4tLItMGKO
xJkOcU9jYNFy0SJ3dyR2nHzIXxz013gMqPeiU+q1f3QJE/vFsQGeWaIecEofHVy+18Ul/zRO5x3e
jk3ZR5uksVf6cKyfi0h3d9AFJrW/J+5j4wJUttJ+NWEO5PMUJ/LMTkMiLi4ia637xbxngDYfhhIQ
CfILNRFibJKdmjOBEl1irXKbPXTmMfcruLFsBEnPeYkzw4KjAbfUk5HYsN2ZF6vkQ5fIjuFim/Z5
1c0o0QukC5ieoB/rz2GPAOA6D60eGZoNuYEhwzdd46vs6hhvdUzcHv7BfQnSSjsqRFVeJPSk01j7
T6YsKg7HEnjldKN6EeNI7wgVu+38ZtQWWIxegEOdqRu9uN5Eo7OF7r6yQU97pbuvaOfYHGKXXI6/
IafwEVrWPPJ+ETLd9wnFf9NtzPY36SX0r565criP0vBgueMWOEUhkM+NDkZjn+NGo0zOn+5KWs1x
FiDJu3dd4VK8w+bSVVUCPy+/W2P86UfO1uG/V/AvnahbLRzQRpMzK2MS34A3VWUxOxm+D30ejAux
cbPhUNnmphrlZ2hjNOOk0oXzre5he/DbW6+ibEcjvQyoc5yVFTa/bgrVTp+jWkFdpvsQKcVqgcuA
5R7/TiK9d+GXrjFtyjOJwYC+OziKd4xG/ARXwtlq4oTKJPYpwD8Tt+h6a3kmy/4ff0ZUgM1iG2QD
NNkBgmKycxQ+xKYIHAsPMMgpai+7SzdN7a1L/iH9G9lkjjM7+kBLIDOZ9FmcWkp2naEpr8oMWVfD
DRFOuUoV6hJNzojsiGH2VAW4Pdy3kKSzB0MzVMUCLLSmvBMGzt+GeC3keo3jbqvF2neGOs/xuM5j
TPKczjirpPtlapgaa6OxSA5Tl17oc77gIYJ3qP47lesjGybw68xxKW54lzcZf3txrp45nIkVWcOC
uNLu//IzfAGcFVvrfYF7EQSgVq18q9d1OT3ZLO22FuhvzIOaJ/o73t3Ko8ceygh9LdNq1n5i7TJ7
yh/gIV0V9olgGK7eABohQQWb0CcaUXbrFcVM/sEEdAnEgsLYZCOnOOmJm7LAEJQhcwDmCCUFTF99
e5lzboT35k3pDqPZobCDO31RiuLUf8q6/AJ67xU40MaT5VsHmLBM1EEBENP7yBAVezh4v2Wt7mZe
PfMs8VKPiAEbjW1myh/4Xt++zXPBZcF3WfGiXfNnK8QWmwqBOYBbhI5/x9TZKOUdM7QOnHuDDhNN
xwURqKIoLnryewiFPvJI0NzvEAjFLg1pvOF6VxkQ6G5777+c0v5pETxZLSsrM50b1lGacTyAuiOz
2M2uY2eIfeNcJ+6NvgqVgNq75fjZdcPnmPZnXqofukNjcAeVqzYFxa3rh0cnGE/oD/4lBSvfMvJT
5cEEAUm7XVTmE/SZr9oF2zzX3gv8qWXg/U2nBp1jW/4kNjNwLyHxPFp6wKSunW6YD+OOk/dIGBzo
wYjKNP3tezpoockWReALGieyBdgVayqWgm9yYfM1CzIjofARxrpRFUsHaNZ3QF2EuRj/J4H2vbtu
rfovFjWeSeC7g0rPwinPyJMyykFGcJx2OJdFE9iPQP3NXMoZV+srQc5hY4r7Yd17Ps0nELXVe2w2
eHMZfdA2HviWAkWGTSDCVaW0qWbwUQ9RUyTBsLU48QpedF6W7qIyPLRclcWu4FftKbAA/bgCMHME
IIvVMyqoiZXTXoo0+0l8jPnBYP9iItnFbI12T/9xjL/RDezH3LlQlK/4ChiyECXB1m3I5kOpHrEj
Ng4q72IaaHBHW9/ttjTkD/q2haiMH6rI2pqW+3eoQgoCzyV6CW+kOzwyXLvpNpd+7eUcPit23lRF
m6hAHeAzmEpx9Jh8en0fzBEzXeeRc+MiZG18zVgptqGcn8KkPhWNh6mbXmnc7bw8fLS0h1Sk0GOd
/pw4CtDw7FM2VpfR7OHpGbvEGVDVuKvSqqM1QlQOn9myaiqmSeNAOAOUXwCNkem9G277R3fp8zTg
rGut7HK6iKQoeItkP61MseRBIGKjrKP22y/LF+Lhg4elAz1vj5vZEh85DUEnQvIWoNNlxABfi88+
GMOqk9mPfssavffJul8js3hYKnyRPKd6fOAM7q7vAwQpA6ChDhlcKM2Vo18w03IyB+MjIxosSPIz
9SNQT3C/VuLTfIYaOErAXQQc7nQOR9UgoqR6NGnbFRxrJis6uhOKAF6vlj4H0F3HaxPgH4Dv9g1B
m+4yTUvV2ftg9mkRDMDqOnvEcE7BnVYeIGxGBVLkG6eX/wIEMrwln3D1bPTHc6MZuZSBtgsw9ErW
1aGf01+jRrfFa1LJ/M/g0A2zJu6K3ZofhvKvsVhORdvQ+0NGmour5OmnC8HA17HdXYMFQnc4PLob
BQEGD2q0Pk1O/BmNIIQ8JzLeGPlW9ylBtILzYp1M4HSbBKCYAk5tk527rQVuLCuTBAZNW5WNz5jG
PnUz0WlsQ78DOtc8mob5GFfBtm4lZQa6HaW7dWO+HotwFzrjk4W3PuvmP6LLfsJ6+KPnbRA17v48
HkUwPINVO2R4ueuw2OH8mgB8NHu011qaDggjxGghNvUCFS3hdRr2JyfLT2ostjh9UpiH+G7FoTXb
d8RjewLuMGraJP84rXGvqu4xa70nvfmEvFZ4Ik6DE26KTkAqN4k5Kjgn5u70jxPpS1DaUOMYJLJj
6mfSZ3MJYvPmjg22/wq0RmH76dpY5qPs/iwOYL3paSQUl5tLfe3br6Ngd8r+ZDFgh2RkHmnIENMl
cg12QMvXtcYIrtiEhgqpeG7uVqCjTMYEuYUzoVnEG4MP7CQN+67vgN11h1FNz3oVSC2+a7C2UO57
r3n4FATxIWM7yep/avBfSLjcgIZjCB5Gm4VywY+yg2rLRzcs3qVZBetOhE/zMhy7rrnNJEBypBrp
ps6XKW0P02BbnELCtRNRu5KDND+QAX1tVf1hWT9CLZdkLD4XehoVWKmcibgtQJ5bH82CDcKPj1XN
ySgKPnEVg5KuKMF8x0X9YZHK2sPG1BNoapUIu7BfTHsMJMyGqwvw/9chH/Zzj26PcUAk5/vYiHPU
DHdUAgvBBWoZD/0QemvwYg9tT/kUlGiNrPqazfkliYHAtt82LwvZPkWxj5xuMC81ERuRSDeFtE5+
Hz3Prbeb/IgDk9oMkbcbzfGRk8SBm4lJpH907OldtvluaOQ6tot9g/ne88ZP4S0bXKmPtjn9c2bz
7mKibhbqF9eJ/xEFVyGHIInRDa/TyLStjcjZDNdxFpz4NCOh2agdZhY70giR0jtHNKM6dzdg/4nZ
CcNq+mNaskLPXn9KxoqdOb4r0/ibT2xuQ5GcO+Q7DeaFh5l+FnL6a2Wz29AVezWz8px16uaBRcAY
AicOZIVwrKPJTasaBGNDei0CeYmWetsW4mlOnBfEdsgo5t+5Lu5xDCExkoc2C6nq3L947OEsuByd
3MraEOtIees5l7Crj+hK77E3v2YO3jPqxbCHauU0b7MLW47DPlokV2UT8QJpstGCqxbtEdFNNH/5
EhwEOblhHCt7OHtlSDdAxU9zn+usDlXeVO7bx6InJ0GhUGspLL26fVFoqcuI1PEg+C/64yIjwgdR
gfRu/iYyA0LZMq8DIylXtZhOwUwO3FKi39W/gJ31VPulJg3IMy3dmb8l982MMFh4COeOqTnuZZuS
3FBEm8zooX4iG1DTTUQdpJgOeRwYTmnDZcS2PGK1n9J13Traox6+evb0J4/7l2Xur0GbvvW9eiwd
8QgsOnxo3Plcje110m6OBO54UuzGRMJIpF9c5dAax+QLr61NfyVid0nfRTo9NZ342zT9OlG6fZzj
qrZjl64o3+q6zpHfT6QNNF3FSC/jDVNk4qua5m1SoJAFYq3K9OQWC11I/GzNcssiort05LsIvlw4
Uo7bbKnWdvUCYtw2DR2VUO2J6dhNjGxXZrlcWVzEjSDeQhw0sdwyjkuVbhj7LvrCeG9M1ckylqNV
0EEwerUd4szZFHNYE07b7zh8bIPJ27B4xofadM5qtOMzu9tHYFVY2yfOasZ4i4EaG3F7wvy8tqR5
bNGWZYY+kEc55UgZX62FJ0rfOCzxK/104RbQQLE3JZxzmeDn5JePLurqQT23fvgiKvXoKPcYp8Er
Z7H40S2zBTBhs/Ui/9nCUYhL/TT08c/cdj/L6PkILcRzZWGxs51vdyK3wjd+mY2eMgCz3J70siTR
qRw98KRAWPSW2qFwuMoIWmxq4Q33SGXDaC4/u2U5OnPer5dOEXYm1BUyzNY2rQP4hma3VP7e4sXU
L6jGB+BJBcCdhm2+d84C3cxSp+lWtvN7MWWv/0fYeSzHrmxn+lUUdyxEwxtFqwcsb8gyLNoJgmYT
JuET/un7S+7bA92OkCZnHxaLMGlXrvWbwRZ4bk7z3g61RYh0+C0n67eYW7L9CH4aaDHbm8iSAYUP
xI5QFf4eiZDZ64irAAHG1vw+Fd6fNENJObb17wbJC6fyToFmn1pWtkCguhimbyC7r2UOJqUCcIYU
AVSEHt9eamFgW8JnOcv7wEz2aWZhtTlU57zGRLnW2uc06fYN2CQ1UTvHOSTC+WkrNOgjJ0bKMu0g
Ezh7OQH0h/AOOxgF8pxBZvfq1I4dV5AQcCnQVdQpMKONzpTfaFsXWE/ROIfJDTamBJjS6N3CKK1t
gYiPMbDqIGCwTduZcBtq9gLO274j/VRE2bNX4GdoG5SHAJ21bntse095d3W3Ki2fM6tErXd6TK3+
kgbZEQWXFpSlCCDhGfpuQuwZ6i5sag2sX5a9Zp677qS8hSkAFrd7jNop3yrAx2hmR8mwvOtc988Q
zV9hm59L39g6RnsbWAjcEJ1Lqa8gjj773XBwA+0mcw9/tOEoHQezGevDTwVYCUjHDQICkbeRbouN
gvukw/JUymNHzKLxKKIy04KAj6rnUfeeNcNDLDn/juJi28PjtPtxxeKykEydCYVHMsHuz8iwqdt4
bwi8CBF9WeZVP4GxdVFhtNEgB9blLMo6AY8E5imPKe2aSCmBiokUAr3gXDKwXI+x/tO50bLQHJyg
TfQ8Sg3plURDNaGuPq2uc1BlNc7Ud9E5yeyFPRg2kYR9KzyOG0GFdRt0vtxODFR1rafCDVZCkHmB
IgMGyESNp7gkpU0BiBUqxjfOnZC6jw15nnTfXgSmtYFXuJsmRc4NdQ6SiOXgAXosYu+F2gP+KimM
I6t9rlt3W0ckZsO4BI3qn2UzmOBKnfUkG7SDh4oShfvYTwE5ddkjENmhyF0c4Y/OK4tUTNONwHGM
9WjoYCfHl6nPbrMZBHc9aHBpYj+iBoNRazvNTC8EjX/aINuPVfruGQgw6wFUNuOU5cmxL8iM+dNJ
hlSu5vqSa97Kb4bjaDpvyDvvmqq+WC6nl85B2EB8DKHWkfW3HkEzMBjc/tMs3Z/IDx4Al+I5L9KD
b2RLC7b0htzypQqKhw7DUbaQ4twoGH1mkrSBU8E8QcMhS+6TEZIo0RNx+bT2BjDMlYzAK1c9cmS+
v46hDpNQ+MrhRPiWdZVD7y1RF18zOK5NPW48AeYBm7pIGO+oahwQ95VIohY7L8gvwh9eDHB/bp/u
LAEcDmIWAjXT3gjqdeXUKKvX8TWpRl4rATFnUqipTML4aj+Y8I8UkqNsb5oAHDtxRuldqphpwBnb
k/IBSYRjHGQXJy/3aZftkqTYq/dRTV+C5wHW+Q1L7MEQ0WPYtE9YspNwwxeRpwMNt40H/xtsjQEc
oLyHH/DjEWolWnHCAPhTXYCszd6o8v3YyW84gNgZkOxCVIto2sqKiwjMzZQXJwVXpcT+BA72VuNp
QVEYr1leu25rjvWY5lGbzysfRZdCtb9JMkeinDDpLc3NfVR71pWHf81I1axzswC1IbaicdraQDFr
kR17LCYQnTiLNN9DPDskhnubOSaZubvzg+rsZOI1Gkm9GZZvLEESIGUwdjaKt42CTO21meIYKXjm
QDiHGww7tjlUGPC/I0m4xINRgCZfQQ4tl+8z+kAkVz+ZD6sO2jM+uIQ9o9jE6XysHOug/p9t88/k
dtiuViuRyQXksG8Qa6cAUGgfNA8itX6iDBMXS/eSp7ro5YZl7Yp63bRsI+OlQnHwzfArB9M3p19G
on+dg0QxOk54m8CG9UKJAzWgRkTb/FDb58AWBN0rBnk/EE5Bi7e/M2x8VPIjSaqtJ7BghnNraflm
rIiWw2YjYh5g0u9Fz3lZoqWli4OZoNBt9vd2kZ9NK4M6X2648DpoZyjh8cbv67OmG1tdia3Bb1y2
HkxWhPsRQR1Bpyfi0BeU4Z3IfCWo+cHwAXUIlF5r94S8Ay4FIxQDsKlkK6ZPSxLEsxp9mAV5MnxZ
LKAA4qQZ/huIxx+7YtONqODk2rgwGanAXI/j4G/yOH6fNW1rkFYM02jvi+x+TMtDBA2TmtFa3TUF
tm44zqqTgNz9YpdG04M/evfpMH626BqgDZuu1AVyT5wrY6DakX2ZDH+rTlASzTEZLswLVVlFDKV6
q+fwgoqnsWOuhUUDmgFo0l2Pe8wdVPQ7pwnWY5dcJukfMvaDxO6Usi/JNL/7EYMj3wqjO2uduWvJ
pEKFRirOBBCJRgdFj8z/MkQBR3Paa1nN0IuRfLPd9CqGOVirzsuho3T4oPVCsOXH5qNFYiGP0a6u
xz0iKMlmcIs/VYqoCuKwnZFd2mnWt+6Yfo5MMxLHC+b/ehb2uku65F5zpYNBWfVBCIspWYugQeNR
fDJLBATT9zFCisdL2x3YkZ0OeZndpkyvEygOejBfwuJfpp6DEBVbAaC8a5A4H3PEed/wjO+ymbcR
GD1qLCQH58rO4cAiwlVQWPBhACIugdQEIMWhQFGsJQdwVwDS06Nga2YoInSRto8oswOoH46lVd44
ARqbrEzxX1bvr65TwUtfUDQ8kwjkHpG8BbF3HCmIY+UcNKuhRnVHVniaN/ODCxkZ0/M/qHmFGy2m
JkSOOF3bqKkushx3GVMvv7LRQse5ae6bBC8+4SzamTSuQGiFvB7wtSbxQuA+fY19BFpkoQZZeFbV
4jyA30UsD+oX1Q7Ik4A0q3yS+7LAbiwjdmJDbeI1ADu0qgR56KTpqWfrfdrgbRghwt/khDN1m+Kf
PZmfoYffA4pA3WMX2jiyly5newJE+ZKIWsm/p9QoG9DfS183R8yI2FqB1ckqv4DrzVZGYL1C5eUg
6c3Wm3R0ciamjhSdPjVnSRZr41tigA+eBissndjOwnREEaNOHnEraQ7FXLCLOUGwtiO0x7y2A4re
R7iRcVLZ9Dp0xk7XowPH/eFYzFoIfKok9+NA/ywHss7oqqTbfiisQ4yEIMFRaa7D2KZsVRCfkZEW
tn3NBy/PMbUd6ltreu0iNNCeFkb0XraauWpKMi9BLR58yAhXN49JZBeOK2DyA7ManPHsjVq30YcG
uXjDy9ac5hCNmCKAFwOCjDO1JWydJolLuu6sXNEjBkHjAn/w0yUDAotvip6nJjKZdAR0QH+ByeFU
gVhA4Yt7t3bDRaFMpUn9WcskQpd5nkW3TbBGWmZxgKy7DtUgiC0qq6QLLrIo8Ek0DA4B6ZBe3Sz2
0B4cyz2ybQmqBPmwne0WQqsR2o9NS9Va5El9xWnPQmkFlIQ+w5htQwr61jz051YU/oK0QrWYdEQe
2HYodptmtU7HNjx7VtesU2PKH1ujD66Olv8g/fInNGmGvAho30hWuFEDNIjQJlp3pZnDR2wRjzCT
kOogBlao4kIhaPOBUkLf9lszT+yDWXXRdg6Ee5C9mR6HXA9gObnpIuoKY5ljKrluxyE5Jj6kwnIq
4ucWOu+2KTzoAm4H0rqCb2ZPBLljn3Zf5HynY2o75o4QlijSGpCVM2yqQ/aYrpBNQMPWT4atB7rx
Lpum5j6X/asTkvcAA1jsKEtxTq8KmIYFPiI6e8vS0msAwpBkd5jlpJt6iFrEfiX82wp/ktaqdbQ6
ogzGnNQPTheaj4Ezi2dObVA3qPIhUKH3VEQKYP2GhL5SloCoAyjE6EI2yAp3sQOwfkZmoKXSPGqa
digjSRxYjOmphWN6F5V4juuIVT+nYW09ZaVep6AkgxSFPpZT1o1ijzoWR5IOcuylHnDjWVgAHF+l
HssFp6A76cxg7gFTc66oMTsbCym3/TjtYRKe4rIE44/jk7ARZGzrtQ0gMstT8AomO6mwUUomH/Ni
GuM5y2u42SmpY2PeTJjCahWlmV53HiLUy1DH9L7c3NtoEWAvnFkFAU9vN5gjFgTS2CDb2BMPSbpl
m7i0dfA6t9lb3aPqMJfkEVoP9A1IC0QDm+IraKufxJ2BOmKALPwRCgT4LdJX1DjYdjUfR6paf7Oy
kFdxMPedSQDIqr/H0mhjkzPmtHZNu+nNg4TqspoGUXP1jXJlOtm+r6H9OzRk54XrFgyUH0MGxWrS
r7qfNokvaSOO+iCeEOh6bUPvFYE/mCteuEGuF9qSfTEklsSDneOQOK2Q6Dqa1XRBO+rJdshmZWLd
BPV+1N3bNLZbN49eYhD/nlkvS6N7rkdkvwcygV6hX2OKXTRzrK1KQxV9kOXsHfNSSI+T+8iWWJBJ
vIN8ik9eDQcvSeu3ZCLW0UE2Bp22yp0agAUKJ3/Q1gPMn8HsNXwDUyUBcyzqYoAa6DibEtSRQ+Ei
rLVrW7uPQVU++1lwqAv4krrev081XJoheu8NSpM29fYRVjdmnViJFs5hjkLKihkQwwbdoLtxcIjB
23phlg2i3ApvH7wkdX/1I+1JpsbTVPY4Iqb3Vtuc3RZBta4i1Yk+FuRDPEYnA5oE9FD8JQIKOeBB
mgG1PyxgsOnUV/78YYl55zYzO5v5mMXmGiET8DtsN3lMlkvk97hrYfkJzNAJrCde9IuA7WlWxbhY
gxvnV2eXFqOOZNwKCkcrVJkytHXD/axBQ2hUAgdeMm5MGXbBPBBH1sRckewmYeg+ZWR6XQ+PDF1y
ELY+Of2Y27I1bmHnSNad9FYIFL5HyMhLexyXU1GkS/ItSGtU1qmicpuUE3k+kktU5eDp9ua1gAKD
clfYYH+Cau5IlkZD8QirsZ9mytd+yPHayE3Ac9w8KxP9TtZIAqsjuCl8cgnktyRhRT2OR6WioBQ9
Np0LJjkHslrFsCjjp1Kw7ig3RvarRe1hf24WsFzKpzgpz8h6ijvTM95cm70IZQuY801kLZXaeVVR
7hMjo62oq3Pr5099jLBy5kLDESXalaHnQJdwPwy9wIChhjCgQwtTcisecAMgo6vEAPtMhoPkxsPo
aRwuIYGG5m7wggUD8FUlxuPJfnAGm2hojA8mcIs2AYebjXMP2QtNH82Kq41wNEDuEStYoWNMhrj+
6PMqlg0zNjc/ZvnRpdNw0AdbvghOlJYzbJTamUq9ElU9DPoIDjWfr1kkksUET28VsxQmLkTjFsXT
xHRhnmqombVmtuSsZ5AWS9xVPsoOdVyTw5sY3lxfwigT4PsGt32fJUqywoZZ3CtrMEGurJHdY81K
DuKSI5/N1cKr30XECmEDQY81ygRABTz93dACGwwZhTkYdA9mPFFU8p18lYMzmdMRDUWwByCxEfVj
gkY7r/fhlanhbg/hG7kJIvv2DPJwn5O42EUC7WPVwrYxLSwqF4XeHNBeOtVFi8mxWMt2Wo2GdfSy
7g00GovHAOMlbFxkkL5jpFxkglmUNXyKuKPamB/omhepRcinExaZwM1bH9lEmas6QfcWJtMPxnEx
u6l/YrU8O5O+xez4pxYI3LRwcPGc+S6AFxedhkRzN87UrcCJpRxfai14ibToc4qrZaybj6KZ8EXR
TtQtHr2h3afm1JH9T4ZlZSMgQs5xaefWIiAFW9bZzY6HK/lKsH/lc6jIGmX2MMno4PjuJ7J+SxOw
GfC/+tXN9EOK/oufT2SQ0Hqa/Uc0Bu4lNQNPBBtEgq+dxBCcnMRS7Q09/DUza0hreHmzrVsCxbAx
3joHvjfx+464DHAObLOVp4BH8aw/RFWT44zMt5t0W8WVXKo+IjR/BmF91axpaRjzs0axf+zQIRst
55QoHLVjyGMUFrdorq+BF792vXVzxu5QePkxJ83mz4KlHVoN60WB2Sn00C2x8Tl2/IPZaotZzFAe
2A5ruEjM6lXYhrys2rzb4KzmH4segAw2ySl+paRzbSJHqRcHF1BJL7aF5zKJXTTK9HXbg5Zq+zPk
rT91txWu9lmz7UROQWGVqVGgifOBtD+/w3fJR1W5Be3EM/79pw0QZSqf4Uhey3m6ThVV0zlsukXh
pkACOPwdHJAGar5xhTLHgprTcgHy2PK/akTzMh3jWgpQExCjhqnUGZQS2b1Rg4kf1YdJWh167TJm
WKvzZjjwjs0nJhgezHbMOBPnoUXeUPxRjiXcwketlX+QyFA/WUN7VCNtBKbdgnbjqSGRrgX0qL75
jPJuqWRs7CI62EVwl0+gq69G8JFoYhVMF968CNnx/I9/Xpx2cMjqcDAhvQhy+fOfjUF1HuwAIaO4
cg0cCbTiGWae0s5GIXqt5mbcvpiqdihIEVwaohuuKsj/88+I6mFafPMrGwExWaWrzBgeeb8ZmQFo
Fg25Or7ms67zDwllBsiaGL+awHh3W75Ft1hgJ5jNKR3GZ+rKBYnmvEDc8JPHJhYllctzh1lwz2OW
1fRGqh6Fx4c5OFsCTyJz2/olqMWtatwRIfJQP/KTLoM/XgiEq9IQhjh7NmovvAj9oFkndirKi5dh
+q7L8v+NCz5wEQHiWQsrWobNe+S3HLCR1PAhu71yI5c47J9PySXpFBmcsDgVxrNXYQ/rE6IjMfG3
Q6EN5O4331Y//+16Gj72po36h3HO7UYoSYyYfKrvpuJKe84D8qXpTfUL928gERrPnZO+qnbhiyOr
sUXZgjel5rFy+id6ySMvSEtZvJza8hWBqVCtMpbQUNlK+umk/pwOjmo15v62lJoL9MDfHxinWvXA
/3dufVC9bkAIafzH1jE3fKqRoLe6D7frFWx6K9qTMz+p2zpuuudOQ3gZkBLhm1yeV+Ux1HBTk1B9
1j5xb+5Fw/Jf3r5zX/jKBNSBntdAefKtgVxS542PfIPql6AO2ZRk1sXaHcdHXiiOgo2RDurVE3To
S9Tv+bSY3Z16OS6gdv+EnC5/TaFYvRgaXht1W5YNdZNGmhx11yIz1317qVB8DbBHgAqk5q1qNn7Z
W8nSxRCWTmXge6mNZDMdX0B/BACWfdWsyoygvB5e6H3uwVhrgbnb2j1PU3XfEjUQH9mSeys5moGS
rcSNeMDvh56mRxMug2XaQrJyOM7REw/FSJ2YB5jLE2LHSzGHiNw7m98HifpzBFWkTN5lmuwNVtBk
eIxqhMMJD6F+hl/TsLa8Zw8LOhqXQUDjktvm3kjqw5HCr8d7NslXCqkGRTI3q15JHXpPCeuM6kGa
k7fgLxnPvD9J0L3av8DFMVjUDsqfBb7YWgwIzyFYYNlRt1frC3/IC/BfWmtgmlgDW367Lhyxy4Lv
frzXuieuqbqBqxj5377pKKkhxEHrN++l+9FOwbYHp+s9x5RW1LBR/RlzXk6NawQ4GwITBt4Jiox8
rl5Ja/qdKpD+8wm0cGEVAjQ2noDYQDnTogzRGikeQYePETqJxrMLIkVdkd8DcloGU3JQX1crEmpK
I6Ez2x1jFM1aNXrBvYgCLPyVp24Ha9fpzPyZbC/kuW6wTh54IKuese9CcGtd2BTYSyJHH+aceOBc
NaTl74LdPZPCuGOz5iyLxAdD0AJX7Po3PLPvsBhPeFZI54DqQUEocRkKGcwAuqTLsKwvGTnNITEp
/xv5EvO8pUy3cA9RnU3Jl3+2+kNa2phAk41n+tNB6h+z2Iow37hjc8eY4VHV3Ojy394KqAzJUf5O
+r+TRu069DyrG9+KpgF3On+tlj21cOQ4qvuEI8xVkVBYRR6F7lRzGfWmukJNmjxP1mHuhcZiXKuQ
e9yI4ahaks5Rw963TswQFQiFHNz5XwYo13DknpEbZ8HC1g96Sj14epw4hvMQzAU1pFg0MAZQs4Zp
ws/sahmBWY8jZmWBIrNOvGzAfzm9wd1Ur67NFKHrh8RGJZNRbcvzqABa9QPPwwfDZL1kyEjqnIVQ
0t74ymtRioVTfDjOH1FBuEAQgLWP76r9ewTJwfaMxelycm312qZ98bwnOXw2KHRyQ70Gsq9/8XQM
FG+GZ1is2ZskpSs+K+hOj4MrS1yfUTkBOMrU6wEbqvs4f9eiBKVDUNCyfUiMq+91X/wOK+e70AJ4
nkiMmdf6MBM8od8MjCQythxJty2EGouPbL1FwvdRvSbPMZPDooVhwPBXORuRVn6WNeAXAViCxBiG
1SDj70djB+qRjHoD34QgNm9WmRntA22Tt8Y26G5/r5EYNUrr+hndv2OgFE+Jt9QYDxgxaocw22c1
GY0yFiv1iraGJVn3qC5ddelHULu3mluyoMXDqrGpzQ2F+cBYU4+joRfEcsDLsnsYIThHHJ1kxrke
e9G6Jx9DZsdC03Co2+dEkbZThAY1E5MId0dLpUWr2o3uGX0WkviPY5aUimwMXfwnBBCWxYAvNEvc
EIqHFH3EuZcPVe+RD8bDN26mw293MmPwxmT14QUYYN1AKAILiGrLNKzoQtv6ZGAS0ID1WltmhobN
S5eh4hqcpvQe3OBKhZGOhKGYF9suaLEZWvs4EmUSpwEiLdFd0I0/cB21JnDtkcpdJwmEGHz8yD2Y
XIYnEbulPka3ZjUECvmH300MEajXPJpNlMNDSX1bBftQe5P+C5EFq09QmrBunnBB+V2XWxIQLHEq
gFMDWITvmG/dsTXxssoRJRefakUzvnnKoKZGtosypigcOeJ1d0ZNmW2C6QbcW43R1lUbNUyku6j6
DBzWBvNDnRNlFlMTf2TF5tfQDCCZgG50P1Ue4p/NilfItm+Uti8KP4Q4wUkteQ5EFbJF73OptgX+
osnaTUYcgt4bmjck+n4JJzPUwXTPe5lmMuw90hcJzk0D+jmedUlGCoAOa8ZACgX3oJ75Rh9wB3Vr
VLaCk+PiP8gsYFj0TBjaSU2fZkpg2XUXtUkVFuh4gGMOzUP7V2j0MfDUtqaWPJpadWvPA1Q66ryb
SMPzARsYZK+CHo2wJkVEZ7xXw2UqoIyCM7krAa2Ncj7TukMOYLLbwlVVYZ+OQqdN28Z6vkrMZi1c
NPOrpn3v9TUPOfPrwHuCAL6CzgK+00IpnZI3QBW1XOCycJvtblca5WnuwL2qA8gQ7bEHU4epv9Ec
gEnsEuQijtAG854dTgTcmDciwqQ7LThVUfsyjgArQEjQVBaRhO9St8iSjRrWYJCxSTmqNmhAdxBk
0gaG799NLakO3qMldFLNbE0QqVtCMs5RDCiur8QB1I6YQCBpfhdAJFkN1O79rr5nFKv4I7kM7FE1
4m7EFJwwako9o2/gLiBIJrePKNqqJYvRRLPxEPaI80AP5LUS8tBizs5oUS+tAgBEfVHbIwEFqpa/
GVGmUB8TwIajvGNM8l1PKw4YVsNYPjDUGPLqiGMBE2aINLG58qAYgeBLkFpgT9bRIuPP+Tu6gxHE
7JLUOn0kHn4za6x1qicM8y1K7BWTWiUIFG0GDRlKV8iJWztamVAl9q5qbqiYzLlEaEcYo4R4java
76qs7qBdmnZ80iGGepyKeF0+VJMwIfZRT0eY9NtnDFTamd9b0bMSJGWZxAUApwxvZUDEkOOuoiCl
V0qQgy1MvEusqubu2TTfrFadyFT8qFqdgaLiaE4wzt+zC5dVoQLR7W8vtaAE520BloYnYXVmQu25
La7jW2ds10YCBYeQrx5/O8fkoAKQitAgc3ehUUJtrQ9oZH+2U7ucLHkYB8TG1CaamEi/WLH/JecK
+rev2Hhk8ep0wiETfSgyA2ld79teIPSUtZTvmwAdkXTYtkF50Gv7eUjTW9VaP/48vEQtrFTVKxUe
FSqJzonvKBAu+t05Yx8haSZjQL4XfDHe9F73E0nrSJVZ0nnsZL6hU2KFhI6uKRGYebCnYtWGMeHV
cCMbDenPgwYurOrAmTG7M1mB2mbaVNBcwfHXyvQEN9oYwpJQ/rBLTRc3oze3WWU/klU+FT2V/7B/
o4yzazqtXfyeoCCelnHzNFQlx8ZxjTHWGcFl0uZo6aKX/YKIK2FLs7Oy5pBrPAUIoJ2aHmp06J6+
7dLw4NojeWXSxGrLLIfbREDf2Y8qMOS8DQjLO3cW1SJN5NATLKzM2/xJpWLyHhgX55sGSDHF2K2r
a9QwcA8wUg4cgDWvvT4rSu8KTfZT4VT9IhjqV3RmLxV+f4E6MTccufOI5jG8s+oAwN1kN6W5dMt4
LxklQyCPGiU3qPSwcjB1dafwzrPSI9v2nZ6l762NOmwx7GSB8DrYEJZCEyuLNGcNYkj3cvCoUCcL
FdCgN3cdPRctFvdsqCINnLI8jN4aZS2LnLGisyQcBHoA6MhKTlP2jasRbjXVKxqksD696nnQ3K+m
hLlBSeUyS/8WjO5GjTX1+EYBf/93S56ir4T4c9JBtrP//CAiAfvOXYbszEWDFA4YnQDIvtNFL+Cv
n1T8WtbgAiHxpXUj0ex1Dx22DeB/j7YGq9HxU4RzUJ4Zi6dkNm5lMJ1bVboIAvgTCmjWQwuK+u6M
+RY1B2mDqQ8R8Kh8CLaS8l089Wz7IyTBbKWjY4N3EJZWvXWcyUnf1RmuEnof32NrN56paXSb2nUe
1ZF0VpbKlqBonM+18pRdI82AhIrgWJ2fHCs6d4pEx7rpsI62mb+pULXgNBXdMCnhjGIxSd163jhj
XC0qkhlD7Lx4QfLlkdddEc4sfL/ZFCTJDNF+hlqUk5w07zrYRAnO45ZlsJbO0XKcmHEkXUGFscZI
YgctDZ+gtLznEhUkMRnr33Mbuo5FP649s1+r3Wtoh0NOYB3YSPfqVX8ucczbhrOOTGMRb31v3s5W
/m6HMb1vDoDUhhaqF0WYTZF3/rK2qHF6koRC1oRoF1tvPfBjgFHbcUagIG3t/dRg8xKNH5ERwC4O
NCSykxrfWKu6IMr/7fTtW8kc7ntxAGi7JZYiA8SKVHcnFFrAsGBH7UbZg5l+ILKzb9lHpOuc1a7o
65IcQnRThXJDI+ta9fsCDb+7UQ+OQUh4CS9TRigygHpOlHMn+lx3kRexCecrSSqqYu0LW3lQa4HH
Ot0gVKKyBzXIx9TUnvxO/BgQqVzEOLCWO8WosA05NR2/2sWet8KpYR37+k9CujI3AnSOsn0YoVmh
e+/Cmq6ZJt/DdCKtr38CSiErh8FPNWIRGh5aEEPAA37UCBFC3iy9PWWFfbEKCJTVeKSOf9Il0v4m
mReAlULLDy7kQN9MtrGIOIz4G90zn012lUyJvDqo6kKJRlDhzF406/VmoGpmYekdA31dUOx9sJvi
z+jAGDBgVtXISuFct9J+z6LdfpT+riJ+VsNVh6uCYeZhCLytx/gcy+J3vwQGexrm9NJJam4uQvgE
H0UDh7tmZHngvmbii7ZIEUNut+qCaRV9yR5Lrji6TxWQNqgU+AztFU21IVrx1TCFi2nQqb4ZL3pH
RJNBi7EY/pIZ5uf9MU/mNUfBnRrbZmoek8y5pr53K/ickta9ykDVrGRuFbNsxF9FUr+OfrWJnWRN
gWqjgkWOVNpissnykXwJjBnJ5oZ9XruOkCk8h3JvhUp0kKPEPgIlkBs1iL0Mi0XXOkdDeQRqcsgA
39+RGQd3ZHkXQIwguTl+Jj4k06jWT6pbZBosNUdfO5G16UEFDGjnzXr5YiLCZVvI7rak35twjQsA
ZCNQplm9ssLxt1oZ5/MmbuRO9Zka3CM7e+YOT/0QLTzmYmmDBO+Lg8eKl4LkVVG4T+/gIbjqmPyy
0xTx6y5vht2IY1ZcmPvfhrHFRgUYRu1/oWuy1NL4Xa0tJtjpXBgraF5Lw513InaOAX6QKaPCF9ae
7PxbzNINDMUlkeOs2zY7JyJG9LG7Nz3nULhwwJz4foA4Nmk5msiIATMKiMZ9d7hh70TeuVibwLs6
+KEhij1MgZ1nUXx3qqXHFqh+pyLfbrYeLA5kui9ZjxURrNnjocYcFeEf9aL6EB1QebgfvPbRjZJj
KfG35IzLHuotq2S6qUxmgOloH5UbN7aPk8SEV72KU5HOcVKSHcXerebPIgwekijeZVN0xsHyrg/M
XRWz+83tsyUCPHHDrZrxzcSZQ0d6GHAIBVNqwO6+jwlXRoEAiEovozAQ3RFAHDBK2luQNoRuI3HE
D2mUrwNrZOM0l+oZ9KSmTooRlCFQluo3DWIQIELeGgTj06LeGECCx876wBzhKZd4Ds7Rn6zXTtEE
5E3a8QuOA1sUJB5bVDlN1885MvWnrI9eBWCXvhE39Of3rBfb1Leh2WA0htfAOBc3eNj3hufsSgpD
avWswuwzt5JXJ3eOVTXtU8gpAxukylW5SsYr4VRazw0VQnQqKkZIqaqQ3YFiOxjUYAkg99zNGH81
5iazigr3Km9lV8iJqDGqticz6s7GCCqDxTxIqfCyZCVANeO8uneVLHaFSZLklx6DvLSSrwFDC4Q3
l8jioz5dH9DUguhBpR6PLa+GKo7eIoIyQJWaP6oWEhO6j8m4mXMFvxiPQzeoA30MDN7PUNOUwz5j
Q5ahdlLLKNoD5EAb57ltwrPqhY5sW9MHmwhblN+OtJiJNow1wDxXz6EKUnrmvh+CfY64Q9OiFYfK
X8IqXWB5r1b+ygvB05CIyqz4KDP9K6WzytjbmAa1Y9Qect96KuP4NSVxGNleT9AU7yH7bS1n+HIL
76obPfbb4yHzm4PFUmuz/yS8V5RbB4kQkGkD02FtHx3zCiHdWcVZuBMYDFAqCx9ULjRuTXj7xT5m
+YpseVK7g1PgKm8b/P4Dgc0n14s3/y6nIfc6dszHpApYnecdVGvUNabFv8dpZgoIM/NjPVXUVb9j
6v//+Lf/9X/+99f4H9Gf8lwyScri34oO2kNStPI//2Ho//g3wkL18e77P/+BGL9tBYYeuK5nOewb
usPvvz6uSRGpb/87QC84eLOoLrEP9rgPL52obokzLO04Zz4i2ZCQCpOIKjXh6b+/t7r0f7m1o/tO
AJZQNz3w7n7wL7futUpmUwEVT/bNWsck62j6SXI/RSJd//e3sv7/exlQJX1H1wPD9a3A+q/30hvk
bswBG1m7r8bFlCAuUgIhj8k5gVwW6AQddAsWpuVOP5U1f0HVKUihFsXJ1Ckx5rGwj61jJA+JxJ8+
LqNqF00mAix4Wj1pnjds9ZQMrOhnbR12tsXu1b1zuoZJDyd6IbFQumnom5x8yuK3dDYIcyp4voWB
lo9U55GqNgYwk8QzCaaM/8P7e//S1I5huo5h62ZgGLbh2sZ/fX2ScT6lolFeUoA/WUy9p4uXdoJ3
mF5dSEN6/8Ow+tfm/ns/z3bpYl/XjX9p7iCsoPJgCQLYSRx8vClGBxJN8n+ZO7PluJFzW7+Ko683
fJAAMhOI2N4XrJlzkZRE8gZBSRTmecbTnw9te1sqSeSxr064wx1qUoXClMP/r/Wt4vqd26p+dV5K
SsYlC2GwOnl6ZVzqyEwi/9rpojJbkd5EmWcOPe+yDoEd5Txe+MCh5qIfdtpHKwrVXT5C2mbF0q+5
AxH97rC/DYkJ2lZR6G0aw/T34KS9g2el6mgZC/gHiyCYBBdy7VCG2c0spXWv6z6/8gOKMWWWfgOU
NN8SkmntbYEmzA4i9Gy18suPgXacT62cFfLDcqCR01XyihlwvH/7WpxeCkcKqYXLTTaFdIR1cimq
FPJsaAbVbW4PNGKaOyPOrkVmfwQN985l/+lQCjmrsBxeKFdZ5umLa3VWJamnqRvmFbDZpTs/q2CO
H5o0A1DQsS56+9ScX9xlXlmKmjzArlYnT++U5gIRaaavsY3az9BTTMjTU/zx3z2KbVmOqxRjIuOR
ffLMqlFmcZl45VH14WOgmSRDe/P2IZYR7fsRTwoOIS1hSq4fV+7kROBrdsIjWOoY2LHzGSsGcaoR
YdZlbOBSyfX8JaiIlxOyI/7baofV24f/xXVEPcwFNFFsO87pWznEfYNamrey0W5yM80BDULRu/u3
j/Lnx/x4lsjMLJbelsMTKZxlMPpuSlFxlNbpoOtjXctdbjvgHKS4a4f6fkFPIkY42CX9ZXPREM0b
KTFpVORHz7N+57kR7i+ut1BcaGVqydNzcr0FSmE1APG4nuqevXA7uT7RCcprwCClGWK/dBYDJKIx
38NnHyZM21bAeFVFlzFbeuLZKGrRMythQiEkqGVaIRo28+fZwxzuVT65EO9cPOsXX9nS/I8R22Gg
PnkKpa67Sg1teRwYm6S9M6j9Jed1XG8yNlKjRzSkR+wE+Z4ReA09bt8+/q+eUMeyPdMRTJg8KCf3
zsucOsvJ+W7BfKzKWUbkk407c7awevXPuBDoAVI8yCNz/faRxa/O3LGXgcVkqtanhzYC5RItPJTH
xqybq8ZJ8AJUIriYqBTtDReQRWYhJ7Rsq8PbgN2vNvS06ercXlcmGpp3vs4vnh0ugGBq4RuxBF9+
/t1TPLJ5trDNl0czDJMLP3FoVU10wAselENimTwdgaWvqiRz7jMl/XVnNWIf6QBOrmPO52UOdz/g
i543arLgH9cs3IGQnLvMMNM7j83piMzYb0OSkJ6jlG1b9smX9WUlqQxn3bWdpuUH9uv5rpmp3PMC
VHjhiLp954A/Pyc/HNBZlpXfXZ2BZNA+QMNwDFxXbAejBFWR5chxch/bFX7+gLZQbL54Kj68fWOW
J/DH0cX+4b4s3+y7I5PLVtoKUPTRaIubIXFui9F9acLG+LfP8Ifj/DTpuI6pY5z0xwydZ2tRL4TR
ZMEvr8nJfTXDz431znr4p7U404OtBFtzwYDleaczkJ+UxBAGLnGKXXuglZzLR0Qkef6q+nv+6IAv
pn7x9uUUPz86jsei2BW2oHKr1cn1hOIxQoA1g5uopwhbBX28H53RoiHhmAgOdHlowa9spnzAZtwg
Uw+7BcPnZgWGsCbaJGacUJdFFFSm0DPdiWbc21/x5zsuKevxFdmfuMiYT0bxnO3RbI6ke1GAQMfj
QoFP3rnZ4ucFMsew+Ic1Mi5O8+QquIQjoKVV6bHIQyp2/XwYhxQYSNzdUkLfR3OzJxF+vcT60fXZ
LIbTyQGjMauPphoQsPXrpUQZp+PH/+Dk//XF/nxmvnvcUXkGIqyTCbPxXBwlix/wG57c8srHV28f
6uflwQ/XQJxcZ1/OrWQ3nR17UayL2jkGo3X8Dw6xDFDCcxhAvJOlQW9oKzZ8Iz0uKwHeprJq/u0l
FifhmMK0XWx6P71D7JfTWLJIPzbZpxlmCFAtXlRaiGFDLmpvrqX1zsL7z+vy44jEIaXtLqtG13ZO
J65kbLtshBF5LMbwLhUpwvKogisX35g4LtEOABL00ZjogPBDWnWeX703WS235oevwLMplsMrlrC2
K0+uKwHi7pwFjriNcQh3AoVbikIWEGS60xPqHgMgSEBYzNJ+qmFuvn1Xf357Tg5/Mv00LPhMvE7y
Stvwi4gyR3MK7Xlds5L4kpTxiKogQyKiZ41GDm3AAn8T1biKR2msG99Pbydh6Nvahuk3TOQslE5U
Pr79LX96vPmSDn5GKXjRectPrhH0+EKbWWVdWT0FJzufPzSxW74zVtHv/+lW2NKhrsGGxXGtnzYr
5hi1KQHipNDY+mlIrYVfi729rpuXwCdIAssBXwWvSLFpOn0w3HZfiPFTqasDeT+3cdVf+gU6RTMo
t3ZPjFRo2MYZX3w9ECyA/rTcO3V5Vc/4m6kM9Z1gVJQKYtm4d/N8PiObcFN04nFUStIX6rcu+RZN
m7xQD76r+/gujBWKRAdCHlkY9JWLJdmIMM8tmupVlM4Xhja/ijTYZRXle4VdVXJXMSR/miP7eZgg
UFQuFok0zBZxafkJDvE5jIG1GwcuZIDmzhM+ip4YixP7dnyxxb6LXJaUIZ248L4bkZc7ab5y2XuQ
y3w9h+E275p70JBXkFXg9pHDDkmwebYGPD8OzGXOkN+nyK2yxc8Frc4Q5qNZx5/soYlQ1am7cOAN
h1azDYT/MDnAshXE66CJ7jOscWijP82kmKNqsD82CQtopUhZmfwI3J9BnWaM4q9LoqpszVsV4NZt
qAlTnNFFesBx9AXm22Of6E9GnoabeW53EU7hKXUuZjPeNxX02ZYtPyKSw0DJDRNCBxw8poU1Ejro
OskTeyYkXFm/ieYRLqCtc3QecFK0EV2omsBLoUxqqo5YO0QjEIK9K0IEYl5vwRyyISt6JX17PszO
kfP31dwC/couCxkhhjWGuwV4iRpnPbp8vO8Sz9LGzmbs6vYs9xD/RIDThEeiQP9o3fTCqDZtFkHU
ZjG+i2hq0IFuyUmK2o6ud1zdVU0HwrWSxcDGJw83UWzpgw1FCvnK5O7AtdcIdXIaKqpCRuoMynp1
o3S80QYDIu3neCRJ10nPhzE/9ys6qwgJZgSuoUkIc4oQpkAomcTfqLhfYb7Blu7G3V2Rgtt4+80/
XUAowbLYlZLyn7Us6U/2VIblGZJQxeFqDsLkxpNJ+ay1N19RERvfWZ3+uI5gSURJk+NoCqkKOIo8
WRd7RRBObT61QNrzeFMHrtpNdRd+GGfXexziZN4mVRu8/nl+/+eHKm7zZ1X3C1L+mvZHe/LH/9m9
Ftcv2Wvz38vf+t/f+vHv/M9DkfHP6a/88Df43H8cd/3Svvzwhw1+xBbB32s93b2SxN7+s868/Ob/
6w//8vrnpzxM5evf/oCuAmqVTwuiIv/jHz9a6tLC5sL9bx17+fx//HA5x7/9cTHVwTQ37cvPf+n1
pWn/9odr/tVyLe6AScGF0qey/vjL8Lr8RHl/xQBm2tJmgJYS8Ooff8mLug3/9odj8yOeE03JgvKM
XlYnDTBjfmR7fxWsqhTrQ6ZXRyv1xz9P/vbv8/Df78dviu72n4XJf03YhsUhmB2Yh37cvXRFNzax
KcN9rmFLmBN02nQaGwcWIZiFBXaYPYy+rjBmB+VD30Y1OXa0Fmh82jfu7EI59JzhwZlQBW4yG5xl
UmlGG4EZuaoi7Z111eic+4MNf6HwjHpfaAKMBZLmu5TeSX1mDSVgI6oL7c6bU/XV1x2V0yZjOZnl
MQmF1qTI4wlAyXgrfwhAbYTDPF8WhbDBqQRdQThxlkUPLiIOfEzEurSGjD54oQlGpYlxv2dm/DwJ
YntDZbVffeUUB/yG2dEh8I4ZLCsH4KSOiwIihVYWGuwbTVGgkdJVMtHZzmO02ZpMFMD++4wd9U1n
2yQfW4XnPRZt7O78isbm2vJqAoNgpZImbcy9oqwqy2cV91Dr81p4tK2Kpie1gZHTO8uyHIg1Y0X4
WCzxW3XXk9+Q0mZGdw5NfV2Shzej6stb7xoTm30xES7wZLQe1sQuj21kiiJAVTxnwnqOqqz8Wswm
YSJRBQO+Y0/xBf99uc0ykR8AsVYEDRVd9pI52K/OUncajfshmODRYLrH3aWI8dVoeHvxomJE42SC
5eGhpqO79BTb7h6S30Tnu7XueSbJWYcXUu0c2gwkPvBQZOQZhf215dZLzZsBFP9BlMluz1SHEnvI
24OyZXxu+aL6ErViuNUwg/KdO8f+TauK5qrsAC+vXSqvnwcvxJBr9JFwEWYyK4IzceZlsTgXDRHD
Sf+RlAyo+ZSemhcHFlUPxCqs9mmuYW2nrt1UNP7M5Mtg1Cj4O+k6X4I4BIAhisgJ1llSj8GKelyS
7nHhg7wDDJ6gV3W85iECvoKUie47kkKwWLuCbMCvY5EU51FfjxdlLjzU83CknNwpQd1VEfZVYVXp
tBqBhUAMHTuwERQOcJ86lZyhWRJhrFlaPsBzclD6agRj/dwDv+2VPy2PK8U7neY96biiYcq02ymI
MUZF0GQdsIEt1OEU8i5tIhgHXVz2xXZytAn8zxxCMHn+4A9rUDrYGEhM4qsqB1IV+fAmxJ6iCi8M
L2/FXelGIK8HOXCDKquVdz3wIJAgVQl+wevkc5559u3s9/GNFYRQi+nWudZhrMspWhmqFXIBk3p4
C4Lmgz+0TnKGzc48T5CJ0Fl04DFMiZ0vE0vHUp8hhHJdGF2ItHCfSysqnlh9BNiJegumq0mp6o68
luaOVzBXK3J4xCX8d+LlWo2FSAdSqV1X2zOecNF2/aZNZ/lU83hVm7gvoGOIKTj44HYbanESnVQ8
iXSfNOiwQHkEKO7N8dahf/YYuwWxhDRiDoXRkoUwYAS9T/RgN9t8tOfzIBujCzzCzSdtDMOVbRDX
fRYMA4m1gxXbT2EU1eeD5bogsuusf6jNXBLOC5IvQCHnpGjcUg8AO7jrDy2JNAbV0h76sDLnwYeW
ErMRwpTkRgf4FSnJ9G0CyDrKoB+EALTrTcETzSoP9ZNBNS8wZsh4UXLXOaN5v1TaPvaESW+pmwxP
ZhLWX1XWg93J+4W5yW0192lhqUNd96zeXNvc9yrw8Swl03Y5FMfuxFXW997LWJgaoIQyra2igkXS
jIfaZytFWn8UiVm+RHUXP8aY0/JrwhHDC/KQEQzhyb8epjZ6cCKPUBLBwn/YWPXEmAugI0Rn6Pvz
h0J2JNwpWgoFShsnQBAty+Gmq3T5Nc3d+pK2TPcSax0uOeZAPzWj7VqxVsnO6Ne7IO8GeSsIa1y7
Flly4BAgw1dO6n0Mcr4xQ5C4qDp3YUwmJaAvUVv2JzdoiWqY2gyutudRJhpjFXybagM1mi/9ZTgY
EnHZBKazEVM+3Q6Nl4IYiL0SSjIiimioxNEwAVpvc7jHOzWVbB88Q6iXGdpKt2rwsRH2kbiOc2gZ
Wv1DrcdQI79lWmsLHs4tKS72hBbXHBF7Wy7VqTYX5hmQmyg5IocvrnqbMXhd0kx5EaIKzHVhtdPW
TstxLXhInwxZVreA/zUYphbl3Jh5EVnRRKR/K7ve0+jYRAakOSaYdDWXyn71VIHoKwxc3z7jxUL5
6ZCaSnpZbwcPDmojIi00jzLiIhPAMF8ZncDANLwd56HD4daEHmtd+P7HsapZ05MXyNwng9FHB65K
OHykbrarefbKadu1BH4ssgPYTWpIkPWhU2pAvrqZAVZlamNj6yl7uo5qk42QrHV37XfIt7c2GUMI
FKogCneOVUzOzhs9QA2KqMkNIndOM467EMOjTmoC/PQQnVOZBJUW6DopaJEmxPcNOXXrtK266mjV
DSRaTeoYXiIpAcEgea/VGb6Tin7V7CqwgJZRbuGNUkRju4PcfA7KCoNjyfRNa6+9cAlJIa3AGQbM
pL1FVrDrT9mtaTNhnnlW6+6oIYw74dOfOGsoeddPPFHBp3JC//WxDPP6cylKoK+zDsavPo7Hfdny
FK1kZ0GDIbMLSDhz2UXKbLIVZRHUV03TeOuprFymSfqIO4r99o6KeQpC1qABhUyJfRyNYGKdYtzl
s9kcq7pyNiWG/E0XCoC4rVEWu7DJgGYOENuAXekPGvLZ5UCwKfHUVV5t2H0s3yCZVn4cCqjYMdGf
M/lZVm1blxqn3JVVtcOVQxwved6tYaxHPeRrt8CE1SuxH4TNaxP5wdrN3QYtX3OHMKbDwCvEU+5P
8Zk5VcndAKbvg+jG6gadWrk1Y8Us26mCxcMcntfZzOWJhyC+GAQjENSKzCZnAl4CVnwRsHUDLgGS
rBmh8Qa9ZG8p5r549GF/P4lIEbkadUOdEPiRTxdihjZBCnoyIvpjQZo+do40zufSDgF6eCJ8rYY+
+YD6hIC4Lo0PIpLONnGr5rpN63peMUQjaOmURl06Dsacbc06s15Nzyxehj5a2lhGXoFUwpCYo/SF
gYBu1PtWeq5PoLMN4xWYC0iifHgpLQU4eEKI+Fok0iJ+rAsd0gNKekB2AIsD1ju4apJcAfJqDMvH
BvxEvMq71N4PSKEsiD4ynhkHY3LvW14/ZmxlhsUak3JDBcVv6o7sjZDPUogEJu4QFe2npd0Z0ZlS
TMSFio3bogzDDHUlzsFVCUsM0ErWAb0puyZf1XZf6Q89e5/7uvFillRFF1QrNvcQyE3EKP7OCvR8
nrMbwE+SmRXeEib2dTXnRryKqqn7WmXgg8hpHJLrRPViXaYj8Z6QQbMvyQiqwrNqQWSj35LZg14n
xNo/qPpysGOuVYyPJfRtfDtD0uMlCszKJzOniqp7nXnDSGdv0mJjd8l408tGfXCQ4en1LBUaytkz
sE9M3qTdVWekKNdzoB5ElYC/uphkC5cYesKurlhAYK9w4bDZrWVtYm4pUQ6qMO4laWUvxM0xLBed
9G+zMFXFFe5I774YZgI6OfsvQpvVc2VY87U/FOWzhP9EazjKAGUGdg9dwoDwPyOut10iOEf1melQ
EBwzTuVTnAHY5amtcwJzJYK7UHrmBy0xYTLwzPpu6Ik/ZfSxwgeR2qja8jqpHk3Ah/U+QapOTcV1
JVFU1B3VOWlL9ozo2qemj0BwxuhESNguK2lunNnUpBgieoE+2HDD0qZIFsTVpjLq4o4NkINxP67Y
bKQOProga4yXUIUBmSqVfImIvunZ0xTJM8xilpaRjBKNDjObv1lF2t44XZJ+MUUKoQJ90liydJZx
sTNqBUQ8z2LY73L2NZJCV7Q8NoZ4DTA+XWa+U15YYD0utZW31LXqOj744TTL9eRUGqiU2z40jM/Y
pJLya8CCiqRgQuCGCwfuOconDKprIlo1tX60mLKuDRjParxEZVaf6wg33QjnCMJmBgSetuNh6m3/
g1HYlHJonme7oFye7SKYPOKlmkQjKfD6YYXEyvwWIrLoznzDkrfIKjKyVHNyB4cUSV/SuPXW6lvn
WKGauaqhW4qVdBoWjEEMLtnO7Cv8qg3aRttY1W5P0mteMSSQh535CBnTesEisXIuUxlkK9tvxodu
jOvrrnLJaBFpdCk6vjZYDWf+Si0RrFBU0s7ygYqthIU0UsqKMhiVlsukb+80z9i5hXXEtdp1MbJS
FO1wL9E+Aypu9dOcSPqpZGzPJtuCSm+jMY8/LFKLD37biyfLl8auZCjAEW1g4mYTgRsHRt0WxCxJ
BVPaHdykyw+WM8Fr6gfc12Ec3gi3GmBNNSiysYXuCsqYYLQCbBpWq/QTmC6hr/00jDdRiEarL5hC
8JSUYADjoLBvPTmxLDTnRoEy1tErl7N5UdZIDuGUpwPl52F+VGOB/0MsgK25qaJ27dulz/RI8ocw
WKUX1qSv8zn2mKZE9wQFPfs6mnMX4GKGdY0A1805CO9ocuaNFWIKBHp7GIikBjmqunUmt72saGru
+6LM2k2vmDQDn52fX2msCB2RUKFuxsdcF93adzvsMBpnSFgTtLFro4KYBddXX+cG6ftYO93RCN24
2EQww7+wAM0+l01gf0p696XXTMWiD2wG8FLi5mTfNYOc9oZ6h2x7sM5UyECPcYZfwyLypQGwtCv7
imTJPBbnaP3aTd547M/xqV4hhiNkfYgGdr50ZHcw63CYxhXGFDCR5DoyUR7YvXoMjCL8kMqsf6TQ
wsZb9skeRaFiG2AY1YxmWxBp67pdfD5I0nCCCEE5OY45K3I6it6GhEFy4uG5v7DFawDbjU55k0Ru
8NUJ/eGslKrBBDmH2PAdB8JzYxMrm2YNCJWMuq0byQTuGXzLPiTsu/Q7JnAnTiZCfoWPDruvRr0J
XJvlGI5JQkmSfMB+FKT9cxnBacT6nKbf/L4Ud747e7siSMZPcxkuPsw4F5dmDMYTc+24cpIqu5cG
jLxkcOJDwEz6ZEVzdj03UQkfsaHTHk0jQZFJXu9t3dvbnowkzJ8mYy8Z0vm5tKOGXnEXrgo7SL8C
UU6A8bTFru/wAa+9dkTdD3n3VtuBD8bCCp6GwiFNwjamQ+22cOnHJhl36WTLNTJ1yJBs16Kd0TPn
kNSVR8+t5yr3UpF0tGzWcwpoUTK3wKrzxTLMBvFxdha3E6XUR6cUMxokL3fupJrGTWlp48GxtXmd
uHb4EkduBn88iOhm6CLR1x5RHJ8Zn+YbZUSa/L1Ct5eWRZ0GSGO5I50LD4pd9fuiSVpy/WS9BGfM
rHQCjwQgM3bYl6Tpc9LX82UHifljPGIVtVozInVCD5SJBrJ6e6JuXScqjlOKmwFhTPDUeIl1XUWJ
E69DXagvUTzbG6/pqytAdGB4yOILQvwueX5dugbLdfKnCI2GUQm0njSbhDgyQfHxskpEcxdkZrj3
IrCxDn2Io08m5HUSKPHFzoJ+IRHI/rKoPUL3COn0I16m2bz1/aJ/VWUUXqEHcPBXmvKYatT6mJQb
YqUKM2qviZFq2XzHJeloXjbPdyihmpU1E/5pWGX0xRpx3K0oS/gvyeiNJCi3kgJPVRUCjsfcUv30
8NfNdbFFfQBjiF3cg9EQjF46YXxogX4+2kIV15jvsRHXiooVBT1gvrKikZHF8kymnXEZk/z37Fll
j9kuIzdMU4zCdZ2Z+pi7mnURy0GSlIlStFpSmOPcKDceMDSolpC8ygDlgiX65qmEjEwwcxIfJofi
gFJD+EBtecIx0IFrsUpWtBSDxssON/85Vks6Onan11Xcho9hazQvRpoXu5SUVDKW+jl/YSkmnyaR
J6AqA7by0nKbT1aLvVv3PQ0fMRguFqhShdZ6mDPChdUI8PwGSX9w3mDBgVOaNOGLHEFqsv+yvEs/
ZmsM4wt+vzPhBwHSktx2pdIY3jIYrtrM72wt6qfAk/FHBKnVh2i0kq9m0lvtGZUw3Dx08lZ1G5GP
MGh1EA6UbZChxWYY6/DZijPnylKV/5jUqtBnY1k5+9L2e75A4bPJwbVGqFUcM7SxyVgNKlaw30v/
3hAZM5cP4VeeUVmczVUZwR2O/GnczoERXlatRah3mAdQ92aTZMVyCF+DRLvXwq5DG9tgz9Iozr1w
18mwvSyGQFhnWVDZ+0AX5hXLiv6yYY56Lu1MfLE6JyXiM8CNTAc2J2VM++GexgzBgWVtqY/LcvO2
JE3xPLS0eUgmfItZL6jLeG79aKskuYqg6N9lk1UdWtTcfILsbulz5teGOwpastLb4R8dNsxCwYGU
2HPW7cnHCnEebTsn2jZFYhR4ORv/EnAuhTNNPxD8WrORgRvWayr57V1b5zhYTBldz3aUbOIsIomG
/NyLJvanx1Sl9Zd8ZJ0UmmWKSXT28ADb/SHFzIl1a4wJFO+Y/fGsjpdc3PbCyFRMADmmmM+z26PD
mfOEeIYI+C9vGI4ae4bpUEfx3ciAcdd7k81+VgLtq6bBOMx233zO46ZbpXD/XpQXRZdObQw7UQ4+
PeXcfU1TOsyGQ4S3WSBcsJueJRMD6pkszP7rHHXOoSh08mQt7lEdRNEDgYL9Edgwy70JSXkUh9Sm
S/KKLrDjDB9NO1S0IAcNtNn2QoNMKVIpKPSh6n3KMgoMi8nDXMlIM9gR9Lvp6z57BKdB/ArRyg9d
3nd3IB5zaMZ1duHNkvmt67tq46jUWuVFkaVEIfg945IsV21MuI7v1s69iqfRh6/oqf5M6qo/tyMJ
QlT3rK+14RWHKauiGytqabA3epy/gSuZNo3tC2/FAGbciYQKJfdPt9z9KrtoM8O9YRfZ7AiyNC7Z
RXObPO3oC98yWtT7ft2vinHqL1LWQmQo+DHOPGQ1DyIYsIYklvE4BoVFAQSjw1ZpVR5QmctD3GfV
hRfY+hu9Y+eyDmKS3DFlQWjWNZkbtTM0j1Qk8mNDDZI0ZCe8LbrU+1wFkwnJU4EHHQEEmvu4NBVE
mjHO980804e1urF+7ulWHooMPWlIBNBHaWb433IC23z4HHtnJJLJbk1QDy6VCrBLnd+e48K1zmPQ
OQcrl/JrntfubQJucYJiZ5t3HG78woKs2E2umewKr0w/GmpyDllNA+q/cI+zMZMj4SGUV1eOp0q4
MPVM9THsx4u4NQX5ybL8VLB6e9E2oQV0oscHz26CHemiADx80+xXkWu529SswstEO5M4K/qZtDgZ
VhOONbq9j3FhWNYlgYHDtcws9wprUXH7X7I2QFsMVbDPR698nmpPXjB5juRAhBG7XdXRCw+c816k
xrMzDTCruSgXfVeCTK3gpzyD7UG/EDjVtKGL0jKM5+CP4tgmF4DF1kp1AzsSow/zT2TNso700gpE
tJMtlmvfZ/iyvcFj/TeN4fQYFT6v8eRBlfJn70s/ZO0HOlacEIji8GvU+h9zk6S0xdtVbVihRd98
uNvzenQy94KdhfyUOl6x8y2iIjUTEPmEY7YeSpOlzX+x2SXK0HajfTMVw9pMo+5IfxHAdEvtZ0Wb
J/lsYXu4a3oEzvQyPIdjFPVtAlj6Lh1MjWxEVWm0Kpj6vb/Lzv+t9vSvO88/tKp/18H+/7I9jQDr
9+1pwjPa8C8XRf368mNTm7/19/40/e2/Km9RW+JZMZFbo8r8e38aWwWtZnoaKKA9+tB0mr/rT2Nf
chZVGxYeUy0Wj3/2p/VfGSyEy0/pemv+/9/pT/+olPpncxoF6o/N6aUYVw6oeu8wVyA7H9GQDD6M
oO+uxT+64d9bzjiB77Rq//r0E5GYVrzPDQTUY7E0vmz3EoLhLmuJlp7S99TbPyo+/nWME41XIzrX
tFje3iVm+UGriZ6xSWAEpunPb5/E7y7RcnLfyTGxiLVVZmGTa4qeCqEfiX0eFP3mP/v05bS+/3SS
SGTk8/WxkQMXdqeryGen/PaH/+7aLKf03YfDjHSolKfBnWMIn+wRo3hhzma2dUd7//YhflTB/Ovy
nwhtBo5gzCwo73osV5B+B2Yly9lPkfSw0PVHClvvnMzvjoS+4/uTcUsvGQPqdceECSi0yn1COE/o
is+eNd4GBkj4t8/odw/tIrz87qI1dGXnKYq8o+4p8ZYKDnHsQI7PppQAD3P79lF+d2tOVCFtMeIF
Rrx4DHQ5E8QSyPsRIdaNko318e1D/OZETj1bNOjtEc2Ae0SYdm2WUNTT9DCo8D6lKPbOxfrNy/Gn
NPK7i4UmMs+JWNBHM1DPRtqDc6nlp7e/v1ieoZ+VM8CXfrwTiVuXnW66/thUYmNV0WYJR3H9RSfv
zh9ShwjMijSAHqIvfTCkjg7igLePvQywvzz2clG/OzG2rY0z41I9duga56E9GBlNmCsVJGtpfx5d
PDEEYfYWvpRHgp5I04W5wfIYxNGiGv/HvyqkBvxOhn7Sp+g1DvHeKL7ZvvfO5Re/u/4nw4fp1n42
hn1/tI3wYNufq+jZGdEe42NeGEoIK7OMnODaJYzCPtdkUjpOfxiAIr1znZbn9Vf36GSISb0sNmpr
yo5mNp21AywVrhfVlZ1QXJp5xdkTYe+XRz/YEr8CCqHcxHW98h3oOKX/JxSbX6UKh5jznZunlyHh
V19qeaC+u3nZpJOoM8roGPbD11DiUBzNRxffemLH5VmbmquhLqhNT94Wz/+6tDtx1g9jf+uzjdaW
JKKaLB6zcW+6GM4ijA1rMq46L3ocm4AeoPFM7207ifF8oMpThxNBYQb7NrZMIznnmPNJ6Y1f6Tyu
CW1vaABQmHIxxZ51BqhL39/XbnwezqTMtOM9CwP2Gv6SmnxhkP4WTjQGUEZcN0TLBRTv2y4khB0E
aE5VqCs+eQFBjxZgt77ehVF6jJQH3dJwtzKNSOqgwJyOyaZe2tftwCI7Hc9lz9BC8fVMtD5+1fwO
09B2ZFVIIkHxcarUO8PaibHlf+cDd7kl3116AfStkhQibuNZHUcW7qummihphpkNLK+g4pda2RXD
a76apr7fBr3/nhP5d+/C6cAN4kbLKfZvp7rc1kgA8irbvf2Y/240OBmtY8xPjpdZ5a0zZI+dkp+M
NjtYZfn09sf/ZqTWJ6swhxRIV5V2dVtVCIZTWR4mqo5WQfOvDd9xSP7mFPTJWqynOYJ1Wla3goIF
CgRt2Mea7MCbGHdk9s549LuDnIzYdm5P2gmm5nZq0+vaKC+mhWKvwv/sNuiTQVnXjfCaSpMnVhHd
N6fFHZqBYIUt//D2jfjd91/++3dPryFH14jtoLmlAzKsDEn8mWiQiCStaW3+s0OcDJijJF+uUqK+
bY3pdjaM8cyuaaagmXrnHvzmNdAng1/nKZn36ChvqV52gBnNeEtn/71b8LtPP3m/UZrHjeukzS0s
x3tF/ZzY6de3r8zykPxi1NYn7+//5ew8lttmojT6RKhqZGALglGkRAXLljco2bKRUyPj6efgX0x5
OKZY5ZVtWgKIRofbt797vtyNgDREnTy7SfA70MizBNN8DqLg3EfmB2CYG7uSa49wMZhtR8mWM/b6
nAWqAaRID5DN9l8/f4grF7+srUsQNpSG29ZnsuA/WwTG3lTON6aJi/Kj/51crYsxnKEDQ/EVt+d2
4f63fm5vkrbfB/2piFpf0YIfIfSeGi2VF7Tpj397ov83pifqIBxuqrnBpmo0ssBBM/n/dvGLER3q
KGJT6bBc1Oq475IIHWCPccrnV1/mz7/0qEtWRI7c1Bzipj27HYIskyRhn6XPNcaehbC+ioWjmzvT
fV6ALvr8jtde//L5HxNIY2FxAJ2iPROV3s9q8zwYRn3jaa6sEtbFwHZLG6MQAweexjU+uqJbGdL+
kJ26BkN1Yzf3nyj9by12MbxbLA5Cao4qIiGZfEsdpf5ZiCnflV0TYG0jJ44ka/DFtoucqV4cCVMK
/QX1fRj+TiVTcRisBSKkr/hMzWSsEnXd4zC8eFvpG3XONFgLqnWj91xrkYsZo01zexwV0Z4HKPgV
2KdAnx/iqjh1DI7PX+gytP7WIBeTRdDlAX6NOb2fsA9XCtXmyEnZdbr9KsBItUE9vltx3B4+v92V
/mNeRALITnIXT7kWZDe+SiTxCNiiW5Xc1y5+MX3YmoELJSqJc2Ynud+kDRBcB77b51/9ytp5WZCo
6pyKU0GAm4wTQYPE2I8240SObXu8+fwW1x7gYrboErOB5pHKM9IWKnUDjvocB8ufz69+7QGWz/8Y
uziyVS2Wsc3ZbidMKfXiWx4goMls7fj5Da50V3N5rD9u4IzKhNhYsvBw3HHguML9QXpY7CD1pKcG
5sTT5/e59iAXE0WJTVCqW1Ke61nHQkNCBmvPs108/tvlL+aIUiEdIvMWA6OU/I4SbQFKgTht+o8b
17/WThfDesD9twucWJ6Tcuz2KjoZL9Hx644rVd8ZRgHVEtIp1dfAnFo7BGCrpYjEesmxlR7VK6UF
xgVBCBGc4WZ3yHXyOxKpWG31Vga90Ak2g5uX7JAmZaUEIPoNHSljqdTTdmhMbV1Uwt1mkfkCHQvj
0nlArJc7yN06iW5GQFRryb777jhgRWObchPmuTjGVcB6HBnInSoBy22pMKh6N0MWFKQnXZ3stYyC
aOOWiXuv1+kjDrHJFg5huAnSYTr0GGh8kboCSxAoHyTNNlxX4J+xqrcxL22pIrsxVK80sHHR05sB
id80lvW5K/UjJFgo1nH+A7HketnXfP4Wr0RzxkVnt6LKMfq0r86So769mzu4J5v69KtiJ8U5vEyh
nBv6jaF77YEuerxr4Ccvs6k6O4Z+P1cIjyz9Xk4lEGPtRptdGVTGRa8H/9/gLsbKaFSBe2g7zrZc
NI13siXG+7zJrtzispKwl5GBdt6qzrnjUuFLwgCtUR3itofx7j/dwrhYX6j/zVKKYKtzrDb3EbXT
nupkL6Njfvn8+tdexMUS07Zq4zSDwYtgrV9FrhwwuWrANsZBhBcHPMLP73OlqS6BQyOq7krY+NU3
Vf3gBsZ9g2nQZAU3Ou+1yy+P98dMDXWRuLAe6rMpzeB7NCpUadsx+PgsLv6xy15Mcp2upbaYWuus
xdBxNV1/t8G3+IpN3ZcyG8O/rTmX1JZOwRZFTpp1JmzbT0X8VOLwNxrTl8T9x1voF31qtq067itu
kdvKdpzlU5fIk5IFp0LrV//0ui9hN+k0dKHFydk5yeBFY0KNlPDGiFjmo78EeJeMAArklMk0Uusc
zz1n1MmvUHfP//atL3qRNo5WLRGQnwM7cVaDUmynDh1DgtvKjS9/ZZL9j4H4Rz+VrjIHVEmYZyVD
w16UynlQxUve4ubqprtJjW6EpVeiYP1iMqc8o6/NLLfOdoi1aYiFujP/CiL14GJyBNFQ8yc3+LeB
cYnEkSPKIaxBeNdp1Z5m155WoSvjXZnBG8CaPfnHPqX93zEusFWxm143iVI705uLEacIqR6HSZPb
f3v/F0NccdH2we0zz0NFmY7SnIrC2Sia++vzy1/ruRdbkzDmq1Zygr09IT0I0yhfj6Za33gNV6ZA
7XJUUy1B6WpnnpH7H7MaN5S6fXZKcaNtriWKtYuVIo1cUeuxRZoKcRn1mxvcPjfzgH8Q5XaNs61b
AFosgDD3P2+u/+BBfxnp2jKI/hgslmk7EYUD1nlMjoX1JSwrX0Ccz0a0my+kmfymOhUo4p3gfsx/
afqPTP8qjPlOh50BW3j5V32I5xQHwhuT87XttnYxQxjRWE5pkttnB0UwBm/4Dvye3RcD//hWljsR
HDkbMboHu8bpqr9HkIOpF6VlRrNKQTKNFI3Xy9lJbRU3Wkm9soL/dyD2RyvBFMNbyMrKs4PiBVHk
wvkKUQBF+b5AZoQ8nDrBt6KGwx+8kX3Y6gJtrGxXVX4ASHJjcC697G/v6mLCKYwW9X5QlGerf5yx
21P1eWWXHK8tVS5JCMjkm1nlm897hr4M+b/d7SJ8jCjSGASa4HPbU0oj0Z4fzBEDTK+Rxrdq1kdP
q81pP8bVjyjoXwbXoa43qqaHVobUBtfYMlLu8VvLGhzUkQhWmRw8KtmClSWscF3n88uYU8RrVgV1
dAlb7jHtLb/uow+LWmNPKlq6Ei5GVFls1JTHIc0dTWiAVTRXN1r0ymyBXOT/9P4RHQOm5rI4KyL6
jYcspXcOZcyft+C1TnMx06FmtWqhqvlZm6IQUblOCFsvHHEXP+lwuBGVXbvLxYQ3alUk2KFnZ92s
792u+2XVO2t4teZb7NwrbaReznl2Q6WL0udnypRhuqA2Dqpbafn/Gvovnew/cuUfAytuo7mOZr59
pxntPsKO5RmnCXwOlFQCUotDNklNVa16xcn8bJppQ2AJxwSCwwEnoHgbVV2Fy3MmcfMwmrupkRpO
NRE71Tif7/oE35C+6QwijXKw/GjQxxvB9rVmuZg4ASAELYrM7BxgQo3Zvccewv+841y79PKq/2yU
eS7wfAlTkP7qzijaF7PNvn1+6Ssxi7osbH9c2nbQogxZm56zCm8qiP0qFVC6SelPbRx70Bdj+vZv
d1oe7o87iWGkrq0j3zV38iMqqSUpMAsfHesUN/kqyKpvkdLcWDevNdjFVAXssYgMfYjPZUMZlxrW
KmZCyq2E+QU8+39PGP4jdv7xKDqUh2pWx5hYftObtY+s3xvMR/zuF6dcU3iKPR7C+Jdrq1tQqPtU
nf0oM/02gqZgvTpGtDE5FKIqwgsGikHUZ0XEqzl6wYvRc6qv2GISy4MF0p6DHrpAkGwH/m3ilvnf
LdTQ/rf57r8zlD+eZCC7n0Dazs6oz3+kpb5qhHJrLF97CRcTUUITaUFcpmcr1+6GBv8WLKI+70vX
4qJLLGHsUq+hpAXuRc45Fw8G+HoRnGsMOur5nABqCKyHqrsxo155EHERhOnhkETpnFOWQ2EnOqd4
W43GjaOQKwGkuJg1qKNOo8m08rNp7UNyYvW+viXRuva1L2YNxN8IyaHnnBPKt9Yurb8DbGLfeAXX
rn4xcZCsw0tH6dKzXtanQsUVVIQ/P3+71y69fP5HpyzKOk9zaeTnNMoqX9cwYrEmysg/v/qVGU9c
zA2RWTrW2GvMeE7+hUwMpkNG+Nrp48lO9GNqpT8rSiw/v9e1J7kIJyooGEDAuuRsR+VL3LtUiEUk
Yf/t4hfhRDAPjj7MY3EeJYTmPnp3KOf9x7d7MXZTQL1TrNbpGYhQs+4HFoXcDbTd59/8r51edS/1
tDNZKcqt4vxs1MbXPCl+GGa2jjSKAj+/PgsIXeX/hRHc4WLIBmGVUupexGehKdvaHo5MBqb1Omh7
s3b2gmLbON/ji8d/+ePcrjG4s2hEbdJWUzhTKCx8N1ceJ8AwqnXUO30rlzrk5kNPX7gIWnpPz8yj
xoWslmIQCw9aih6NfNr3w9dJYeehm6tUqVap7S9mmXoq4GjgeTifmecBVmx0zE0ANovNMrU3mEFR
U73lk7lDijaIPWtLrUdsJ773lnkX2Maxzo2DbE/8jJbCudak31dZ5oGE8AzjgU36kYXDCbofeJ7a
VuSzXlCWDcjfWtUJNdMdN6w9NYKAF2E/1T6bWECO2l7m050p35N8jzrQzm0UBdXiQLYBZ+JxSXVM
fSVAo4eLab534JbwFUx1RMFmL+1IDb0Xu1+F1LdVUvkVDkM4HWP3kQS/LFDutvrKqteL6rD4EXcQ
snOb2nmJoZ8A+gkDyd4sayGV917eZw+l2t2R4PgaUDXYpadUfVKzyddq/mXqnrpU0Wp4gnf7EDyN
EzXo+EFJqN8kxxNWYb6VKqVIxgCmsWBrAZQwVIFKUMF1bMhhFOwEYZGsQoEH56wh++swlVU9dRQr
9omd2HTAB2eTWlexgeu4PKQYJg7DG5+vQhHLqs7LZW/lpNaJ9AV1xmKx+f687/51yqDnXiwI0cDx
tWubyRliWMy7Nb+HZIY/v/Yy8/9tVCyf/zGxpvnidVGwAekN95X0+USzZ7qPwxCPVljixm3+OsPy
CBdLg1NKSyKeTkifW1u9KbyKaHgW86puBKWugDmwTPv8ia611sVSUacAVCBkEmPAu9g7JTI5A3TI
jQe5Nk9dLBVVN7qAi9hfIxJ8xi/VVzrsktv8Bl/479JdGupieag5lgeyosfngvEQjdFKlVjYYtXT
mWvGxBIzNenjIDahpW9KXZzV9vXzdlt60996wsXaATID3RNx5bnuDOstcJvqpTJygJZzUL9QDebe
O910S+929TkvVhPpZooqRys+O2Ys7gbXNB+FKp31NHcUnJU4gICNQKlB0RV2IgDq9rPEASHPXFCh
APPWcenecmO48uSXem/bYnMgAT+dRVJWJwpGsnslnMXzlBrUj8IPXHdJdktje2XAXQq/HXCq1jwl
WNs56UfeyNfGqTHRMikhjG700WvPczFfZK0+5xKxzlkNU9OrmJ48Cq3NVTM04qwN7HE1VStvpOKW
Lf5fuo1zMYGA25kCZ6RAvRPtj9Jo7gd3XKuwf6iWhjXXAnVOAy8Phs3n3fTK8HYuZxIb5oKZTdk5
Hco3mMnvudC+f37pK2PbuZg59Eg2imN02blS2zsYEKzz/XfHam9MTFfmQOdi6piAJ0KZ1RIsno1T
mBvLArpvs/DBrEkGztp3FxjqrXDnSrRzKScuk0bCHFMzTmd25XzI632EwJc/qumkUVYPbSurb+69
rvW4i7lDDZylwtKIz4kS2c8mkI2fVlKI30rh5OO6SIrKIIDRYypbNGMFRs8Esct0hqIAAp+Vakdn
kKRL+3Le9EPZ+0A523bVtEZ8Y8P237HU3/rp5YTTTKBEKjc6g1T2UpMFP6TgMXW8sXgk9pkq6DlE
YfLdgMC4hGYm7uZ2sU2WRH4KDgRCgthg0F2xo0zY3WdJuuUTduotJpypna/D8mskjfUSX+CBQgwF
iAZCXtOTlapIkX6I7lvf3VgprnTWS+mzlduiMhOeh5M9SP/gs9TmRucx4Lj+fVRfip6lW0pwpk1y
jpy8PmltnULecsDHddrO0hX70bAGZ6dZ6VuqN93GcV25ToG/rdUBGLZdmE/Q8uBNRC74MNwKsLNr
R5DMsYIgQ5TuPmEQU/A5ivw11YB+tEofvpRJmXhKAV6jaNTcn6NEgwtNYXwkJudgqH15P4Hi8hIz
rbdtCcoID6+f5WSmdzquDV5dmS2e9s2PaCBmczRgygmo5a2UEkIpYcFqNJT50KpYNPYmfU2bm2/Y
yvabCH3mAbmd8sVoxmw3w+tATh5Roj9TvWRnFVn7OZLEFGW3VYSbQBh3OedowXyYiu4lvRQbFMPh
Rmi4IGMfGZGriZQ7y546PwWRspq0IqWNEvlj6kX2VAojP4F2SCrqIPrwUWRa8mSJ4GsYagAncoiK
OByzB1KBVWNLOW9GBU1Gg2MgMcHYADFv6aTz8DgUSraaOdD0AkPft3kZY7yiP5oREDOlC/SVGRmd
L5rB3jVuWByQKdo4JYewCopSP1BSEG7Tun4nv/2RVkO8x7AEbWSiqS91OWYPYmh13DSn+pACRtsL
/Borr9CH/qEQWbsd2rHbcX72PFpO40dTENxHisT5uVOsQxrMxV2i4KXLuXb9yh7MLsifV9Z7ErXq
dq7sfhODEdwabWesJycsOKMu53WK8eMDhc/ucYihZiLK4nSpbf0iDOd1NWB67dQ/cDHCNT6lNquJ
S6+Bg56FxUmAAVjBm/IBNO8jp99pvf1MYcu2i5Pvw1jl64lSdbBasIvGDMiXnhywSd7NkW15jdYz
O+jx17DvwV+w8mf1nYiAA6Zuua6Dwrey/qOxU3wT5Wp02TfFwU7N7bUTw1PAYrMwN24bPPVIosLe
vQ+m9k4dW2WVRvMH6i9jOxG0zcEm1N8FBxW46YweHni6nm0mJsjQwLxSxyU8XMuBSpMCL8n6HhzQ
rmksT1KAAI1/FcMFjPjJKi23wsWovvs6BtaqGN/ajpyiYKLt5Ro0ITqqt262twpbaQ+KnJ9rxmke
OBsrG5846mnQ6nuDXmzV1q7WB/SZeXCnZ/2TRhbccovejzF/3Yd9hRXCxPkZqMbuGESWsorNeYX7
yY6ndlTMqXM9OsDvXXXlu5FkbxpDva6s9Uw7LxR3s3gRjepHWJsbgbKyTPe97+MV3smeO5VrMzCW
9sNPw2viabf8KB1ym4X4x4+dT5s0hDBh+sDM5GVu7bNabysC0okqb0OOnqqm+zp5y9WKsnpORM3m
ROps6OV5yjS/ybBb1uEd8dtzfSjYerjgSxQSbCO4odZ+blXeht578bipgsJrhn5lNfMj/2NGmJX+
cKW2gr274jna/Kt0ojuR/wJE0lLQFq1MfVNpv1KgXD5pO7hJ295qjpBV9n07mcvXNyUa7VlNQviA
D7x9TQMwOZ1U0GfLb2tAq+BmzeswD3ad4mJaFXj4TT60ca15Iw2Y1XtB/WFpoRRd3pilnRxq6iH5
KkBJKl5Ceohi6PIzKEnIS2JuPUI4Ksfs730nj7KYoLBmhV+pxl2QYBle9RSdxs4pMugtnGxxnjuv
OFbYxAXQHSt7wPqtw3x39oAM7yZn8OMuPo2Bwwyk7pIU+VvHJIoxdRJLPyuz322aHvielZqeZFCt
R8noHzdFqO0jKwu2wdINeeiyuXO1wdfr9pF3lJbBgV2ttmLAjlh28ZGtNPf8ESTmTvRV9RTAUwJN
flRFtfS3jMR9bGTUzTW4LeCkY2A+ZifDRxsGvxfU3qBSG6p/1GNLDYQNLkLeDTHTAp0t7Bg/sbKP
8mBd9a9z1gce3tx+1lY7Xt0SpYQuOw8xvbW1tlXB5qlavIpTTLP3S58ZxqEhGQD8M5rtX5bRbLU5
ZcWHrhbCWNaUpQcMeMJU7eMwn+2iYhIfDtXI7D3tNSve6LRYaCdfFMIIkaXrKXiO8enBsQo2X+8v
I5u+1czhGi6Q1xdY3XX7IYbpQxaJEy8PoqvnNpFfjKoHTcRbxlo1vo25eTeK4UvBUtLqiJQj8b50
+Hr+0pvjc+CSlmKGzcQHlzfmr6n2hZIvv8ypL+zFPc1f01+W4bZ8leUmaU1wpGAOCTXQVXYpm+nR
NpGmmTtMY3TH/tYyTnjF7Wz9MGycvfJ+j3OfZ6UfljA8WJkenLql3YsecnuVPHXZS2TNj0iEAWJr
+xIw3PKKHNhxij6/a2p8DM3KWg3THPvwXx91poLEFevYga1pptjERNm466zkWQlIqnEoFevthDF3
8a0YFH8QyQOYvwepJhuUN68c9ZD6dzBQ0VIOJye99lWjPRhTv28Lw0EA1yhPNQZl+yLF2y4dmFnM
2e8DS5zUvl8pUwBFhmLjtaPCd02j/rWANwuf2zW8OjU7sGNMtBBzsxczJCMU0f+02d0peWj5cdxp
mzBSt4Pa38GQ953ewRG3e158k/uyeZp1BaWu3ADTYJvJ8MUO7DwMI2M9Zo9jYIegvWXu9KWJwkPG
593Uj5xXyu5YWbhg59O9DINNXqhv1Em+xCxlSB2gnBnVRKiVrc0RQjEqDfse7ip1+IC6qNCsnsyq
eWXdLF7IuOI50m7GwT0m8B/3xcDqA7Ys2aS6GO6ywJ23xE3hT0NXje1IVT8UokqtV/WQ5evatdGW
WR3Iklg2MPUnbQPcGTSnTvjCOaLlOWbFIqXLakCEFpQ+hJF+ixS9Xau4CK4aCZufugnzUA12AQYT
4vCGWiDjMNjg8GVPt+3KCQy4CjT3m1nrK1eLYEkPkZ+PQIaA+c/PKnk3+GBRcSigqL41ItZPKhqc
3FMnNz4gzzBRYeA18RzKPNyKwWk4R2vt/FUFhH00FUNuy7g30IRAHQJVk+kotTCstrMo/jZQMXEw
S06T07wdgxWWdT1Skyy/jyI3DXa9WlhLe48p5BvA0Z4AkrMXem4+ZAFk1rViKD+xLAOhCq4Jfz4K
V7+0iNy0Dbhv65l+Pe5cNU8jr6xjVYDGpjB5jjQyfjUEqefJnfFHqYf5ozHnkURrVmEu3pqjmDbE
zZT1OU6uYtXiKGxVNNb3Rx1P4s4r47H9mUB9Wi5kdq+dm8IQTuXwu5KKPqHNVqHN9wCQHx02bmsj
DN1hHcO0XndGPSgeWzNgryaYNhR4ImcAx3I/leWE6iIFS1Y79EXDhiGplgWOfqZdIP12FvEPGCNa
R9m61Vxs+yltM5jvol0nScyWqR1SGE5D9yg4hPL1Me8Qqc/lFxQlxZdQolRM7fKXMxakaPOBKVh/
b1sj8pSyMH+OUZHuG9yWoQTq7RFOk+bbCsvABK17ZZSO4QdBBQct6C0N1rWddx9mrZibRgu1p6CF
Xget1LRIBy/7iI5yoFxTrPVUTZqfG84I0nEQuzCy0c/3GfhhS+Q+IAWXRwL1WUU8DLh68FXwN1vr
Xm1KbWXy1+/t0HZfh24ejjnyv42i1/pDLGOcminYUp51fKk+NEOGJ/iB810uNTDYhojArCnKMK0K
MkMrJWO5UNwF3RVb6jv7Ju17l5nBqjFH9QjnEDykdJx1h4XqvWVLEz2ygQC2EuI4jjrT9wR3/kdv
FcFG6LgYRXjwbru01A6TBBKryHBk3tGn5zzq6ifKc6it1hZzGh5BB+rJiji1in4fBNP02Bu4UAH4
j2OvizvxTbWVdt00Sr93srZ5tcZAbAADxw9hIr6rcfJT5PYDRgRyzcM2xwx/BI8Jl0BH7QZ+ksqc
WW9TDJAwjnOAl/t462F8tei1LcDRANtajlUb94FS0qfE6X38Ezb4Nq5TZ34RGghrHSC/Ey0Y+lw9
h9JywWWy0jGKJjc9uVhQdjPxdWYVj4npEkNqOGGwlWo0+Zx0ximygjX2EC+kYAHkNURFs0WJL2HH
6O4agnuBfVBSY0iejSdZdIiTwuGRAOZ7AZN6pfNjoMiwSdfENsLA1YGX6pk98Z6qotCf73vQV4ki
tkk0bYIJoPbgRkvah2Mep01WupAwH1TxK6yM7zauYxySDNMZSi2pk/5rxkTgpuKpd+KNYS/aoNyl
kr4P2qUTPeXZvMopVvFhezob0To8NeBqx311azyY+mYNINekFMJe9wXzOjQ9mlBFMWUkp2auHhQM
6eGH3bVV+tIM+HVq8NvHvlR9IRyML4zWvp+AQm+TwhofylA4eyZ+zq6MQBeeLlJ9q5kd0UIbKOqh
KET1onNckm/yuXvIbLYMk1sNP3tHN+47Hb5XrkX3VRrcW2X0RCkSnFON9SUa4EhhaluYyska5wlI
foy7uPPm6PHPIi2rtRmrYNeL/KPuzIdpjE9pg7NVTHpfC0YPQj28VaN8HPKKwmYbR49FhdhaK7dO
1yNrYTt1rxMXlH33cwDLvDZLW3pJTmohxEIAflf+O+1hZWYw5LwqIPTHv+R3X1t0ouFkimm3CLEw
QAFvF//SBL8TS3kXi2Lf6RG9tLa3y3t3MnxJbDsgVKqE89JgebtKZojBid6jKra/DZLns1hSPFj5
WzBYW2ALG7LeTwnOIBuczNo1gdLvBi2IVs6Ft5Tiu5b97qbOZnlqoVWPeTG9zVZ5aHP6b1QI+URh
V3Iw7Mr6bQst2YkoT14qpnPPCguQpMqwtya82wSI47AWR9N0D0ord0o6QJ3ut07fHSxAB1M09+sa
wPIS08ebNshUvzPi1aiGH1nXgbsq9F1QKkwICqYrgJsdDV1CO6HjQ68ACqFPv3cyc+4sKnv8wK1g
0oP6kkPmrNjYrIpqCWDH5E7hfXEsOuJWZpShZ8/qUQol8cI2f+vzdg8P/c6J5vvEjnZxb/4Ycyql
jGKrS6CpTZjd80wbt0uStcq22LRmUOvhTzAnC0c/UIBeK9+zqLwTqC8BZ0bGZq4wde2chslUX9I5
+KKwnzeNdZs6pqdY40vFWQMmiXwZezsXzaEFRVL32V3qzu8h+ZEmWgzoy/DBadlVmVXZe3ZoPzp1
d7Td4pjJ6R5bsAenbIgV6X2GNj7kmnoI1WKprngf3XiXz5Bg7d59S6hjZ/3mtLTD0q/Nu7sU7YTH
aHqcSOyMlur30jli2/GoheYBU/HSaxVnnynuN3ueH6pBHI1w/J2o1stgQ8iL0u5gLEwKCkWO8CK/
lGF91HvzhEasAqJBaiizs32sjY9G625FWv92SlKfImzP5Gu+oz2ktMF+aLLuzXSJxWmJeHJfctvc
maUJExJGyTipPa8tfBmB7AJF3cVpuutjWaHJdOQW/aVJt9XX9jjVpFDksyXth5Yg3osT9eQAUzSH
dNzhyzuv8PvFJJRU1Y7zZrFCzUugUNeQQaJD2xIYj8GWHh1zbtAAITYKGEyEKpYCFgPz8R864zi3
NIW+RLIVTB/poSIIj03pdvu4M4ujVhr1Km9r+aS4o7lWyqlBODWNmedaVXXWuqR4jh0zWk9G8jGl
/Ws3xtnJLBbu66hpd8WiQOMp6evKiCOB6KCwFp2qMkam4j7TRx27o3L6Nqgxekp3yg4k6tzXelC1
fahNmd9YVffdzo1kWs24buFXBx74xyDxtddz+k9lYPztkeJKN2MemKTBjP5QNyyXVo2djxeqfXfm
rdbvIMtRuKYCKqSHUUu9aacifTAlcUzaEHsmuSY4OMOwY1aLGWxE0646hMDrGjI2hXW4kXid5sCi
B3bziMdUhZdQZ4TfCBv6ZzDFBZlMzHQ0pquVHjvvhBf2U6eF8pvoZvg8g6NmtTdILUigQZs1YB9T
hy5O0Vt2YJ/C7jezh3UGm4llU3Zwza0y2cZqgZSt7vBo0StLHGo5VYcKT6r9f0LLwcyi+0nX1HWB
cY2PMUh6X+dut1H7ivP12JY+yGpxP3eVvRJqD7yRvNKTO+fOz3gQ5yiYp2lVOsm4mpTYxV7XbHud
6EyTG1cKoyViUaOtw47NJfFbrTULvbGmiOkYgWHcqWrAKWPhMtGOg1grKlZiZWihFTWT3t6FaRd/
kRS1bFFDTlhAxMpOzhg7ODDxfTiiil/aIJLVmqoUNj3qMVVHxTdaI4PMn2WQiyhz+xo1ofpm4aBx
7IZce030ASyvkozpo2KXwapM8hrL9fGHXo8ksXiC6jgLPfQbah/egC00vtIPHXj9oDm2ZmvuRk01
7qUM83tE1+YhSfHF6Xrd+CLLtjpiM4xxTIixqrnYe4QUznpOxMoi2jrzjbTA8FJHhT1jdESynho2
EpdM0HVA9tSmNs/UOu3VwVgKGy5LHIuhKdZOmBb+FCNIsSYZ4RNZZneCapOHQRZo6A1I4QZD2C8k
0Xlel/0OT5h6lUy2IE1pszWxen0fuTWkb+I8+QuJEuinqQ1wkmkEmw7I/86rkpkoDZtiwvEKQvn8
YOSBQATTyFTztEgW42LK4cYrVy+rn0k4lMjbpbNCNi39qcTxq0nD5pBkpIUzYYz4Uer9uhGAa1cS
4413vaOsThQKxwISVRc23HIe/QAfjecC6s83YdkqDpeJ+iArhfMou17OftE1g9Pv5n5bz+7HEETx
OlcjeglHAL6lYk4KynSi34XlI4l3TM9acyIfUFW+ldKiRdJ2K9IdS2wUY2vZ2eyuq7FcuRZ7AE5N
5NukKfEKyv3I3YbYn2jHTRPjCie1WdvIwDZ5p2FzsnvMk10E7vduRjJDEY611hWcn2DKw34uE4cU
nm59N4eRo8VEYIBZEyliiVafq6aM1vAGpk3eDB30FNj0nBs1gfSDJqaFVFZ7h4KITauqxqYPJsmc
XBSYblb2V8xqcHarSrKzPRDkIIq67/kU4j5jTDNbXLMDoEQA1Utr9ATH554g0RVNhfTTmZrVPLN+
KXnSHPRJIRQNgtPQVL9DtrBxkZ+KXD7Zrnpqau0l5jhwnc/pI164B7Zwpy7Of8uSOS2v1Tc9JZLO
Upxg6jokjKggwA9ZUviKqVVg2GsDIDylVTQXi54hXthIPU/K/3B0JsuNG0EQ/SJEAGisVxIkuIik
qF26IKSZUTf2ff16P/hihy1rLJFgd1VWVj7t3CoVs7KS/mRezb6Pal+WyOTa8JSxiabyT0r9XPoN
mzTRznbMAynvamNkwAz0+Y8m7V1KADQwtlvuz7eitlFOI383cgXnozpMlcVMBN+RNSzvHjamJqkO
TMaPkY7i2ax1uRu/NBmrEaAk3thaWeud7LmixtEzOvt4MPihO/UQLd28XQf4NHAtPVT2llfyVeut
q8yqt8z2fsdaHG0vfSeLFLUoAhUjHQbHzQJ1DErKe1JQUNdDgTDlpJd+PYMREKqNb84N8VgFmB7b
fSYTuAt0gejqVG9wa67k9P3M6fhVyumjn5djM4pDtyBL1rP7NBTJlV2yXzlpT+Zgo4zH+6opnVd3
vTionOdt4sX/agMAk4ir/UJVixrJxMRDqlgoC1rPfCU1Gz+a9tExRmUUeMihOxtJ9OYLkpEF45fI
Nw88VQxYRVVvYTfQ3lWZhLhkfkya+y7a5N1y5cgmjedsKu55dP2TaMRDNKC8xEstH7D55YFb5nsS
zn/mopt5DGo7AL/Ezq7lMmWqMZERb868LKHEmNvunAx0pHlubwn//WyVdtV1Pdn6yuhBdQ3dnnvO
JILMfhpZsGcKwIzHI0ZcdRf+nBe5qFvO+UESf0GkdeKGwrV+Cx99vjKDqdSvU4VY4FfOLQXQhmzs
vXZV/Fp7s76rU78Plnj6Wh2IKh5vwyBCug7cJ7bc+fwbGFNF2EgKJrN/1mREZzt799hL4CKOOAy7
Uq84yoqLhagB20zoAZ+nU1cMuzFl2KJpVxA+Mzl/c+hpZuCUxddiIqM6Y4PuXukBAhQARnLwIdMq
jvvaP9kkXe78WT6B1/pYaj1DEI1WwT0eQ19xZ3YNoe5Dqa83sHppi+rou/2ljikvq/zs8rTLGr9d
4f46lTpJc3llWnfVMfoTsw95wYgyAk78u5UZTy07klsz67+i2HI3Thbf+WqzTTJi2A3vG0aD2pJA
QAHW5GCZrZuTImMXpn7NPBKEoV7+RSljr3xxPhddukcYO/jogQXsbRXF28oFRLMa8POUKiIuTW7s
gf70PCWGz1Mg37RmecstoFjRRDqiKuuGG5deKPMwITppl16tNHf2BG2rfV7xoqO8uzsVMbyoXW83
xumvnpsf1E0QIP002y31HP8ZS6KlS6W6K1GrTiC6od1Xegtxs+81Avr9P1KMzcGMxSsHUkMzNbY3
aeDNKBONYde0Lgk48RL0Ui2vnU23oFKx7Earbl9Mo//LBjFh965rbpohbneY6MSpd7UiICgbYzFu
xyugqFvJu6bobQUgggbtykEVCZUAtkMl6nPJNOaJ6X66NTrTReIu7WK/pLUfcDdByxuN/EW352mj
mvpfoiT38hBt5SiaE5X7dOMKd/92c2s/u7mG4aeJ9HlD4lgaNLFXnR1gq8AxtezQslS98zJeI2ki
BumMB490WdHWRtp/FLn2WY8MknLQwy8xmQe7EgjRtq38OUD0GM9elAGfmky5b6fGvZRjZm0js/47
TOx+563M6UcUoNIOzNrGHLNPTa+mq9Ebv8WYl8xmSybdo/K2nlVVeDNqMvEHoSPmpOd5QKwcbJ4v
Jho83RzdkBg2SihqFJuWLBms5oDJBTXHxzM7JiMIbaIOt30HXIoDvdjpJYNzJC61U8rkqCc7Dlxr
nmv7zommXV26w1Z6hBsa1ExPejd3QcMYj9E2XCR3ElPQLJ7OzcgTAGvHJvjdrcZrQQxmONp4uaxu
+ihbDCyVIf177Wu08CbacsOsEb8GoAOewIPXDM52cBlxUscZDAGV/xhZ6fMEdWkXJX0LEUaUR8LG
QSnoVn2L+QtWAfuE9WbibC2oemby4cxEfQKdSrexUesnJngOXQqYS6lx65J3ZG1p3zhGAdJt+iob
nyAPrS0N6o7l2MmuIKUtqKzR2kye8Vs3GpwqDMTbpMMes7jUid2iM+/29WscFzC6I+1J2oOA+F3y
wuH82E6OdgUnO2+Q4jAq5/a48eNK3+f8jtzi/Rtd5ncy4oyw+tjf49Z+JE0/Duc2JsK+fKvV+C0l
8mOlKwiXcUWn7MPXpIBBiBzaZdvSCm8Nw51COY1/DZPiwS/Q24Ex01QOYgdhZ2AaSqTdUDFubXId
bje8gU038B4bYjQ2s+AFmTXf2iZFNNEv9+0O/Pe4baXMeetsGdTu9C1i3d65AhIN8X5R2LXaBF1Q
f019zz5h8SgCmfdLULf8AlGq3Z3aRHYgzwT2RwIRftah0xbeEJKkMVJtz9xefoyVm9IuQC75pFL+
QCGibpoIKI+l+cfQVuCXXNOk9JThPYrkxhSciV1sFYeucd+HuVNbs+0fcMkk4HrSatuW/Dp0PUjo
YBbSweCPac+FCVSv8+KLVrbPmr3e0tV4sEqFbLUwiqkQ+ekNhp60B/0tzcp5V3h6Efi1PLuJqZ/0
WcuO9CzlvcmFg/HKefJtLdmJLgHQbOu3Co5L1wkKpoSofkAe3JUgbPC1EBsLcD4PynLglzCkQI5I
mAbNfrY3gYxvojwzbqZO1ISbrBKimQjg8ZnaAAKWn7GvVajpAlGnmv8lNjWLyuZ3BXgC8bdkIoVN
OECeKINC2NXZijLktsEwuTU0APPA1eBzYY1HX5jebKv50nLduJdRJHdWF+X3fLC47SOzvxiuakN4
qFngOk4X1qPCCTl6yybFQbIfp2V4RqhubjGhfaHWFuari3TL4KOZA8cia0KTkJvHxPHIsMQ636N1
XhqyQHadkYtjlaX5DgTccmbXeXXumzkqVjIHstT5wI7UgLLsn8c6zk/dWCT7PtWjrUmuPoee1u5Q
2lKGd9JfETZN4FbcxW3bWg/0h9NNV2ZKGVoPzbbj1XqZKqe+F6PenTR/0OAdmRLzhlsfZdT5H2ZH
DqmdthZYWFWE5QLbcIEos0+ll+6HUol7pBsrwsqzb35liqOvoa1p0ewHimDwaz7wcySwRH9VEzkb
c+7rr4ExAsTQtnpeodNkEFU9ROGoxsYxZwyoRW9y7ubj/1ikiVnQ0IZ6vgqJmub96L6CU+0XxkvZ
klG0IoCDEeb0A3OI5NuNEkxrtamCqSiGxzTVz3girpHykbfc6V7D3CBvYOAlgbT5QPcy/5Gd7d/m
nAF2Gc3tsUFRpRTqsx9m4p48Oa05eu9zY6Qcay56aoXJsD8WEEg+G+k7Z7RRMWxTZOhmozeOCPTS
EXfZEe1mJHUTOD4+uHgq5dGhidpBgKZbGry6vrRGRE4T1TQTeniTVDGjf3Um8+8i+YzZBnHFPrO+
ALASKQllQnZYk6K/GTGBwjo3tGgwm2RajHY7jcZxILUxmEdv2Ex6MW4j0TQrxLYOAOFU+7bCmTlq
07hzU8vbzw0ziklBwtkYaWE/LEOxhE7ncKj7nQfhZGmmS2viyEt0ZT+209KGhUy7t6TxV5kqEv2h
gF/4AryteKho8v4ai16++HRMH6x7enfQOmpHFfmWjbzDqZnmYQ+4KDQze3ngofLf56RBspitOpzc
Zgo4tp2jNwE5aq053s16Crukrfs7JG4IXH6PMg9MtXpOmLg95bXvQeUEEWn0UMZ0sGSh4Vjie7YK
c4+1UO2kMSVbR9PofQvC0FoGT982vOpgIIUdalyufry6aA90bXaQCVW9ln7S7EYkOLKqk+E5meJx
N86a+tRhe91knzsfc9z219IvR2wsTUlrLXhIckPbTXlmP7r94N5FUeovVavcHysXzXe0uO6DwHxw
h81pfc6+kd7m2MFqlgORWnLpv0Rl135atlxCTI3lwfdMig3gP3vcY8MLrMhxZ+dMDUnTmr1gMpf4
AdoO5N/MMoKmL9uPkh2ffdPbpHBHSRsatp29jbreHkWE1spKr3nNmenuyLrr/1nAvI++g/YSOXX+
kS8MX/W+ngJ9GMVTk3YIZcqW20qMFh4dMBrSUhyT4NTOuCVS1pt6xI9GyI/EtSPOq1EYkJla+wr7
kKkE2wRnsg+7k+c6EkSkP76MurviURzJZ3rU9DfG7wskMVXcVrMZSTAmtx1Ex5IIXq9lgTvC/5RY
rr0vyDdhzNsZ8y6t3PTgtKwIjl3WMK8vtcsw2BXcVH7PT7MARB1EQMTROuvhT5F4PejlZjgS+M0o
B3CwfiTOrr4yi2ANjPpZvJN4ph50uxxpHwXhkQzxNXc7cw4FQs3j4zyK5RhZxuwBHRxHcDpLexlE
stz0StIjpIV2gRL/wcd7QAlYFj74QOkOC3Dga1SxZ7EtYqci47EafluoOkRFznX/OnVTchR26f/z
xCwCmSh17h3kL5QbJvwE+Q6X2VYKLCADhxS/PzAgh484IPmcQ7YzHlVn+a92RK2zteeSF0lfPNab
kkS230WOnQ5gdnOx6iJ+UFVRnQGauRRfbd//HRV1fm2mlbVdGNWUG9MpMQYqMbwnWqo/9j7Ha7kY
3okljurH8kbxI+kQd5WQ9rOVuN7fRYzdzu5gCbqlJIxt/ZwYkphGBDJougrW4NUlNxPpxojC1ouz
p4xD6auYBy/MbU+8T/3YXpSyqgOEPPOsg+cjIJkk6dxbhi85QGOkO7CrfSWcee9b7fJK0CSQYF0u
d9fnCPaYKYLltfUO+JoBXjjxzWiXYGkpGMwBbXYIygfMip5Uxe100vTUJoFTyX1mxcyszbm7oTHq
gd0s2DFKSF0p2s+tLrQ8tAlMC4g2K/HkWSqcTS7UchIYTCvvX+dg6Cmpii91V/k/KvPDmUNzk826
eQN5OG7AJtlbs+/LK4NUHXgRBW6Waz2eFsaRFSMsuhMd2840pXsZMZpvzSoNPXLZcWjyHKRt+xNl
rvhqa4bh5FNhsh8clziEHJ+FnUJpLQwEYxqdHZQkTDtaPu/8AUaeQjm4x2U83p1W9D3tI5uPaBLd
ciyWwX1OUuykcCLElhCPKYDYZ752/vReJ7g56WCwghT8T3C2UpjlQxlavENIUCUO1Mx9Ukv5Fuex
+aTpAhCX8EQ4SaWCuBzzAMjSMUEw3+QZKhi9y19R5i8KjzMRDomtASZEp0aUI8mm9Ezzy3HQT8iT
7sc/mkcD74IMCmZwRKEe+85h0NzxSGfJWn9fLD2GNZyTfrxQyBueGH5IVsU7MKvsNs25eTLKvjsV
IDrHjSda55QtBWz4oQQNZWfwxIW7MXwCPmi5qTVrvzU2EJHzIPYmNhVJKb4nkdP/48VZvhLPxjCj
OcO2some8bNCD1BPSljAw3BMrfqH8EHGYZM9fI+Lb7MMGb33s/03KpY/Pm8anYlXbGwndZ4gqJ/Y
83uZS1b8nfzXp9DZqjTaz4t5IcYlWWl5a1ub11Twglyd2dWueWV5T2lutNjj0+xH9iWzYd0GYO4u
oBqBFaJR6wvZjsTbb8e6gTfXmtClyaKkyokvsiMLxF7HDOVPZhZhhUvdqGOx6fU+21a+fuhc88jN
plEBY96mqAyha2/NmqNfibdWwYw2jOkfh/ixSfBUecXyd1rqgAyTMC38B8DaLAGt67xYBQV46pi/
u0lzKvA7kFl5GvTouTT7m9Y6TVCktgqaGhOmZPrAjsPJTSYBiY/QYU/kLglECh9gq3Oa+nj+jn7H
krCduRc24dajjC+N3TYZWnh0C9/k9PToPk3/yOh8sCK18xOdH6LwTnmubqJzb2QshHpkvS7OfHEN
xQPun6zWOMSqDfoqvqYF/24RG2liPyjrcotim22nPg5NfuIpM28p0fNFGR+qojnSBmDj1HCz1/sc
rDTRZTtzHWYurBEvpclead9c8UDsRz5uSzTejAm0u48D30zmTYOliE/v2COj+/LqzXRlpbDOijkk
csH4it2Kza7x4jrsOAy86Fq7IdFX38h5NcnBqA3dOfmsdfOt4TjCeLcQjrBhbXs/QijEpDDMsFex
UwcJwucmqpnRunP9qZWcw/6kzo5QvOWEur9WkfKovqMHFcnbYjeQupR3F3nNgCN33tuu0mi8q+mp
SxybJxIgo2tj8a2XPdfskz1LpLyq3uDd1A56yhJv3O0aY8YJsNRHMceUimq5FzLeLZrzmtgt4776
KxHzd2YqeHMtiPp6ZGUDC65Jmbxp9O5clcBCRSZ3pd3tTM4rcLxZYLR6IHorcOne0OHlMzzht6zg
J2kcmnj3Nc9hvDVT2W8TbThrcN82XQ7G1TPdEzHy77IsNCrIWsednuqdCij39Leige+JV5sFdeh7
zIFg6MwPhofZ2jHN7WJqJ1jOL7YX/8yJ+eQNwxfzjy8u0X1lNK8T0ew0+UXBScqMJtc44IZmqm5C
yKduqfZDHX+m2o9FJCyvY7F4ARPmXUVJjtX1YqCfL4YWmFK9t/SdzQKgsqo/i2V+FL7GxDflg/Zb
W59LNQdj0mDqncN0YQQ/2shutv09WukfKD8/UbrgEbQ+m1rs44TEO1WFE28tEMCneSm/ct4nO0Lq
aOffWhDrSnR/WmbPDt+DHv7US07hhbl33KuHIU3oAeyd18HQHvUnm4S2NTe07SKGSo2xX9rhakuF
tD6MG9eomR7NxXeJvIGla0+j8mC6OiEODnx1d0NA15edZ0/rqM7t7W2FiUo1YwAM/rEUGH6EvXPs
5Z8L75OlA9pnWtRpFl9a8eGZ/dZkp5za8alzk2eW+uMpCV0d145mbNlq3efxcLKKeZ/g4sH49rQs
gDix66WJuvdDfK5Rm3NnYpnXvBWTyQbHy8RSUu8y76rhU0cuxKQuO3bTElDUBbbB1gaoOyzfRPka
0fSQ41jE+TTl8VvGqDtJ/YOpWFRPmnviuvv1rYrnOWTOd/Zg7jSqp9ReAr1GVWrEpraGc5faxzyL
jjkSamz3x9mWXGuUrhrg1lqcF7bc18chS4YdlMrNChGIdTYW5kky6vRoZfJtLhYcqc8NSZLrrjze
h6DicSr5ode3xxTtHbRoYCvjndwAyUa+z38m7fLq2ch0FWMm3q9FzD9D6zI0W3br6ybbOjSj/ErE
ttzUTh04BZcmj0A7av/WnzHNnFBqMpxlstML99XlSEmtOCE8Bu1WjY+6k59E3v5lAegMLzj0veyw
fmObDYhV89t63KIT7zlvtr6sAsLg4QG7m9mkpW7KMCXwxneSQ9HOeG37ba9X2FOzEwL+nyWyDtOY
Qwiy7E1Z6o8E1m8zTuN0mkJ4hOkmMbHfESUwc0nPugrqqT4DJcp5stZXu+yp2frhWMVM9TDKt0N0
4eZs+OmbwGBGlsnmLa3sezVFt4VUNWEJBrkVamp1ZwG8Qx58Ua71NNvdK1s0OqdCsh86821M6sME
mhiNZX2VSv1hiHsoBJZO+JQbzpjfYLMyeMr77A9GJ7mJYrZ0Zq0O7EXzmXS2GNl1EyybCNDKwkKx
w1L4hxH4NWd92W6dpAkWV92F9A5JHL1Rk90iyfSaX+AHE8FVJtk+q2FoepFqDnbnG9sRn1RYpVQF
DgbrPlmtlcmGaNt415axt9Ny+6lohnOud8BSxVsl4CCNY7VrZvMfhPbXYil4xeqHbIhfRZ6dh3r+
Zrz71lTlqyEzsYmW/g32wYED/KHsWBvQSIFfrOhEX/ILh/sXLs+Lro33id6vtrqrtnRhljj7LDMv
yJKofM1Qn9k/u5iGB7lUW0LQiy3pSOwbjvgu1h8bkRoX6GBdHa3GdqcoNKL1oYobVlYmSUc2j6wX
9UaDU7p8wVjzXNnLY+2DbK0mdvTiqQ+TWLsyNdMOVFbXiQOOXTl4kBWQ7PMwlccpQ1/xIWr4pHjV
fN5U0zzVo88tR6IGt/IWTzse2JpPouYwdTZl2ORqP83MjryMZY7INIBqM15narj3xuyU9kCaB/GC
7/OwcL3pSFssyzCTk7UxY85giqv3EO14OL3exyyaDidHn55qo2eSjPRKZ8HtjV22LlLBbyjOlqZf
hwWhMmm0N5990KzPTn7avDLYIXekxEhncICjCT3XehParflds2PEkSTGTZwpk/Wu+LvVNEYv3FFm
i7xI0/gQZXzOe6lf9MZ8ElbBPTxa+7jN/kWURIIzR3l2v11mdw6KCCRon457jbyOXo4L4rEj+Iam
wMbVcH0s7WeUd4c8N7+YwRhQgNm1WT+HJcSvKsoPaYW7pnPFKm3LFWzKHM97FFb9mzNLilpJVUZl
XxvjhSKMbRVjOI19TeRTd4/y9E3TMrYv+j8J32nb5ZlYg4BYt8tQKWJaxpk+q9F2Wjz8NgZDMCfx
j0bSvq1Dt9rWOjzk2ZoD969UHn7CRjvn43IyZ2M1S//DNBymqlrNw6HZWYfCLu5IXQe2Tdfnziha
MKKgmuLxxHD82ebUt7hR19c7h4ujg7zW8e5X2rOTfvgD153cl62/9XkOePUpNrFODeM2gz5FAMnD
GkaylpNwLPdiju5+bl3YUTiZZf9iTGpnu35g4yXDFcPyiBtoDXTmYgxG9q2mteI9CS36iPCZ4qSz
8oM7dM+6fdXHgtCT/BNHwG5uVuaAcynpTVFZP/jWQSvWRJt1d7/NifVlD7EYTwqLSuTEp9UIgxcp
6pCls+i5orVm/zHwoyOJLin5KlnZvM2pcRR98kWiwiHC11TgrCi6/KFAr6nde2TYrGf+dMlF2cC9
CjZoW8aAU810upXndPa3JMs4rCVNi3cbKaUoWfeE1/ixCF23u/DV9TEr14efF58j9zCgZOY1Fz4e
LZKUH6RofxpqcnbjipeBK1IN5YX/Vuom+3OrJ/QBkXzd8whMAzFQO5ZDuT7QurvB15kHMva22tR0
TEE7oiV5lqsWR48M/aIaNllU4OErqo3FJ8DmKuePTtz8U5ps+3H/WKo/qH6+SDI8MFe/+0p/lNbI
1xBwRveMsS9wu/pl/bul52HOwY4/JJgYRIBX/yVO/5y2GOj51bDQaucJbbRzs3Dw9HNtWQf4wUHr
YlIvtefM5P1ckXnOe796Qtm/WtsL52X9v9nUWMVQnpjN4wEZA7MR13jwTlHFVr4d6Z9Vke9F7wdV
YR+8aAqXKSdDWDsoPkIuJbOD1VaPkueMg2Xy6LKJ6GEu0MpuXaS7Nu69tD7z4YopBJ+VuVnMd1NG
Fy2NwtHBpjJso+Ld6RDN6LK16FiLi9v9MjvZFoi5/PgLW33o4Fuc4EGhfgkBDVhAf3WYHm+WpEWH
9ndNRwMZFVtB5+WL+rjE3f/5KE7321W39VIfqyigMlYG1hEkVehxfFLn+cMkCc5YimPrdecoNcgW
4NRQVYdtK/V3lUw5t1YpTswMvRl8OalnPKCeIBe7n/yuk/OyolFYJgcuhgWuZtawfqIc3uGJD23H
MRY1FLadLcII91nA7lUJQArnLvMn7KBtso2gL2ZZyD+Zrqh3mT7+DqufmZcj0a1ni8fK8lkqo26Q
fHLR8bBIPNlE6OL+o/NnIEOxtp01wN/RIHGY6LsMe3WEcTrjQ8em0ZakwXjGtY2d38d9GjZpPTI/
KvVNM3OYuQS1btiUIrrAx3kQY02jygrjpCSDlrg5WsO3NndwC7EnsB5lPjHCICVC13TY2LFDWyZv
kylueWHe+EUmCiFHVY9rSo3K0n3ca6f1AOLDZTPFbvt4rzO7gFrDJjULM3Q0vUn77/T9Xer2Cwm1
GUQbz/ybIQLj5j9JRv4pR+v6lBoAqNcznGUIFpfj7byuvYzjk3QGxDh0grJEdWz+5dbqzKbcrpmB
rgdedOU1NSp32TpNl6+JV65oiiBKBW4yTOe+3n1nWb4czDHhUMhdtl1qttf0SH5VTRcxc/ce/Rwn
rP5eZiRAEU12mWXNHzHFHzonNuyRCfMiHrdkEIIdx+JsS/sp19nOdtynVOA+8LX+103zJ3N1ecf6
+7xYx6x4bbwP2/ybDjkPS7obRNCKITlalGno0PrwMiD97jTmDy/xQrCgK83+jzejRObagstvrpgf
zzhvM8dpX6K6SMJmZEfbVN2bMeOXmyz4rpAC/zDSsjBGdkMIeDf7XupqeS1xhLJyX83UGxLd15ms
L2dx2S0x0u7bqGX9pVktxioz1bGSyV5HWPGH+tGxRmSEqumZunRUKrjA6p0+z/0ZtMa4mdfKhAew
Z9QGmSKZM3lY+MnDKa1iHLe1l9wkI+5Dl08R3bjRM+wu6cJsom4jZqs7z19MAhoW6xNGu5mErSzF
n0UMSxY0xYS+m7hQG3uze7CS3n5ZXR7cQTMeF0NShS5uq7ZW1rD1KLzvIebobOApglDARYcFVRYJ
qJP+C6buHy+S5Cw01KWbvpdEQjvV+KubABc3VeIAfdcgCVp2XGxy12cZhCdWhHlpJ8fMkwyaRU9K
1saUUtTbwk/d59q1jHOWldzgtkwPGP9wUKoam+oC7Z1zLS5Bp8xGyH4e6784Dcj6H+xr7PXTjXsS
4dGNm3tbLfZzPQ0xk6yCgp0U1qPnN/ZBpBAt1+9oA0A48sxXVICBIttb44gYMEWlusyaXYY9p5Sc
sg/6pnzTltMjKTCnCbGiQDPf2mnDzqfJR6NC4FvOelO+WVZ0Xjffpqg6F1TACwqN2VAJu/hPfeNW
eIaC0MpqzeBWdyQOZAXPe3MnVlSH7Lh+Po3C/hA1W7rasGf1L4TcFti6F64p2A1LekR0tGf68cM4
2A+RI8+a4314jb7zZRJCoT9rqXx0SmdjsKmiavO5cdw3tm8OwjKuossOwtGODiXbMmjf63O3SgQ+
ZuaNaSLGY1xriu6WKSi9Sn6xjMO2kM/F5idwQGtFdUrbuGknt+dSapDrdftiDn13M0fzCpHmxHpE
Fnay3rdZc+YRZ0PTrj+HWNsbWFmXXqLqKf/I4gbGIleWQaus58xTpOeZiKM2UQPgM5xMu3VGQk9q
3HKLCPQar0PM9w521p10gAZH7kp6Eav/m8zEoQzFC1ijJ2J7SaGx7mmClu9NZxD3r3k2kWROOYMz
+jr47EARbrK19DZUWXvHr4IxleXcvE3CxRv2pOT423q2mw2LhLv/KzAhLtLgrmLP4kgo9+P/kgI3
e96xV5E1TGXis1/kr75efQ5lxhvG5z3OQcsk881b74mp7vdF7D1FaX9dC6Gmt+atPXVBMhrlbnL1
7/W3TmvjVcxE6WX2pzZle90q3tx2Pf5U95BHbNZ3rkb6k6Gf/Lr8G9n141jL05i4j4jCGFMyFwsZ
z8ds3eoKY5mBrEDXT2VCgLn9b+YVytzmXTHNpt18RKe+DN2AD988tHONp8PS2K6IP3i1CmJhTDZ4
uzAazaBbkteEG50kgkPOw7EGCQqSfXJcBfRXA4ud4stL5+fEy459F79GcfGLK6/kuM+OGYGAM90g
brZj6tJtu9mj0eH9Zx+FxVCftRE6I9Ov/tT1ZAR2y8+vkgVNJym2DESPpDlu12x3V6UYaYFYOAae
G0I5TqOeIcvQSfpx++Bi1+g9bmRuhJ/K65nAT+smFDvgG2Pk1Gznj2F2H/AfH4aeMEI57oSn3fSu
ezf4rEo6TOpxxkHan1WCcVKyazS8al1xbGb4Tl3kYezqP8ZOPuUR8QTYb+6VRo6OmD0anl4ckIYw
3dfld4H9gGSa9JxgYj4VZvnYVWymTqnBADeF0JurR8GMzHC7D1x3lM11eefF32N0Ubsm9dLHNb65
ZVzDO65Vm2pRrFlXuGpZB2J9MsZuqGjMF/Wvs73HTiE+LyS7NUVxakfjHcd4WDb5Y+18U2KsD2m6
nTCUTXPMHMU9jYb2ly251/X9ZEv0SeNsw+LWHxobZ0+eunerya8eL32/Jguu7zQkFfupdctL3Ezv
bkMbrjnKvNta/5oLYkALJ1jPIRnDfEbnMVjKzxvvU6mF7Xo/ORg6Bvi6ae7mKD+7Jr1ipHnJ6vLD
4+Ra/7niZcLD9iCIolwD/au+ZO5QTA/R5Acsl5yjxWID2PooRUxGyaqAM47fepX2T5Z+6KYOjTEp
Bnl11uqOB6EwbqS7fLJ+kO/8kr2oRjWnGD53tCg+TnlnbWShkYH0H2Vnthw3kmXbXynL50Y1HHBM
bV31EPPACAYpipT0AqMoCjPgmIevvwuRdbuTzDSxq6wsLZWUQgjA4cM5e6+t1S52jPaM3pXeX7XW
vPEuNMetUvWNCoalN9Vz3Luvlv4gXnRpe7MMCGSHj7bcxsw3H1xG132Gk/Mtw6TXRO2+adxDKqz7
QvBSo7ZeWDGTv6yRwWnedKHKv/FEnnD94a7xuMFyktuqidBDS4zQ7IjpaiNctTaJHoK003cKO8n8
qbbK7ynYbrSAskumo+h1IDcUmBXAytKZFgYGUglQta/vQcgh5rXa2zIMX62+ujjwSh2VrAbRL/PQ
v5kDixpOGnllb/Ux3nfJ9COQ9ldvPtq35qEsehaeIf4u2IFnOa+fEbJlY8mavG6P6o9eKOJgw8yX
sR/t3MShhJzS8Qy9ozM2+4ByPQ/uLg9jShWOy0aicH+abt5+S6q8e5hqH72I1eKkjPaO0XYbuwwo
pBUHMZbpsjbQFRZiuI2mfjGgVtm645S8uqK+Mcpgwyz3amacddrSuFXo1RcI+EsUDO22B7VQFeb9
1LnozzHrHXJgDp/yunDukGvSAnbGu0ZgHMryOVgh95+nJg6WmROwz+l9zpetwFjCzshyinsZdd/n
awBLs4005yYUqGzoWL+EOOHYefeMo2oMVhGJ11NtnA23Fni/McnX4bAag3Bv29NDzXxBW73Ey4OW
DOEKJiHvW2Rp92nW7yEeLbLCodtpngP+m64N91VIA7Gy2HaH+WcnjrDjcd4ZMyAuzRwUQjcGkkcQ
on6P5BrNqkM11fiBLWUdRNGpq9pDHX1X6CnrAtOsAoNrSu08z6gT05GJzCJh3nb6dtMIb2f3KJud
XLtLDX8LQYBqlBF/llr6FXP157zLmFYx/opqx4noFmfEQc8oMtnVF2ggpz5qvtoZjaYZqb91U8ZV
Lwfg1fm30kf2GNvI2tuveuo36ygsL20J5LClwNEE8cENTJNTcOps4zrRN0ZNgTy2JamBybF0EKf3
Haup37Ij8cd5HY28T74ZfG5RGtNRxsmQT6dKmQSwuYqMgAoU2aRttHz8Eo7hoxa68De61dB7R0T6
D0k7fe4Nl8LMxDJsSlXu/NxvaYIZSxty3aIgnpdXbBaQ37g5tDud6l1VoalFipd/0rqq3HQ03led
Bc6ntbRh2xUAs6amIy+9UqC9fK+wN4FWku3jq+ng47CdvSOQtZCd4tfVLX/j6BnIIq2jPDXmQCcc
7g1t8BSHMMvbxJl6iRcRo1s3fXcqyh4dOoN7QBjT16DxkA9JC8jw0Dss2L51qJC9vRaW2T97bR6t
pF31jxUnlTswBePOLpL60FU9FTQndqa5MHhoieLchfVk7fDzUQ/06YJubCvzVyIsk4NhUSqwkhbJ
a+f3ahfpkMiIY2m6Fa4cuGAjzYq8jXHHcVIrvyYNu0BOyJL9ZA1R6qDwAHFm7HDriyhae32gb902
1I8ewgP2A1mHYKcK9oo62BfazD86u6uPzqSaZRFp/jFOAMkUgqLHJILoU5O3/c3Q4sNWWYP2LqMZ
T8UYXUePmIp9SH8TMdkc9Jw6PO38r0SLe2eOT816chztlq6keQjcIIVHLcTeLquHyhoIjvGS5iui
ArWcCsSCOvuNWwyIBChU+t1oKprOLXrCktbIouiBc3HlHHp9u1gzzBDe67a79AVVszAAelP2Kj73
qQkKuTDTJ11zY3bSjfm9EI7Oo3frEKJDFa2HOv6p894u6IgND5yMwCOHVPJcD6C/bqEhKLAbLKlC
1AhmQiqpmRtj1HWht83tHaMvgmXrtjSndfpwgwIkHiLJQgtO5ddXJjga4drPSPJ49cu43wVwPJbD
5EcHC7jHtoz6ZJ/P9fRo8oafhpqoVupMk2w2Qnc1zi4q5ZEKgicOp11R4ZDS6g4BQx3DVYrCqd4h
WO4OhRWMT+ypnaVm+V+EkNW6KxNz77tugx9zANolYumtpV1+syjYrRDlxWsIRlm4kJ6Ntn3MHAcz
M7TDuNJD1MlwOIwQGWHcRzjXLVj1KGrbRRkb2S5NjHu9s+SdJ0B6aROnASc6S+kRDiKCZ1BYDxwy
sIcH1mM9UohB0IdGRbnxRvLLT6kWPyRJ+rUTutzF1Zxe3ZT3SS+frS5rmRmxm2EfhCkXqEdzMGK4
Fnp+nxg56RpTpH8ZCSleuMrJGe4DarHCkqQMytJd/kfFiVSrpWovhhJ34SRWrmXu5xoOVcFdkKlT
GuE7mcLLhEVC+ji36Zpxbg7LAKh5svwPZdYqDBKMy0KYp7kwVA7Wa0vxtfKyby6l1qlJ6J2zKx3n
+isjAD9cvx4y3G+tVpW3TYw4D2/qYzKTx0zn0cTSvGhkVa/wZKSrwKB+bin1OVTwE+ZakVefxyyD
QJhv80g9WF4BvhORUpouAb6v0f1+Tpp2poPhAUNaEsSrBPE1eITmmxPSHATJcHcFyP7ny/BfwWtx
+R0nWv/zv/n1S6GokAdh8+6X/3xAs1Rk/z3/mf/5PW//xD+3r8X5GY7X+9/05s/wuf/6e1fPzfOb
X7BYsje7a1+r8f61btPm+vlc4fw7/68//Nvr9VMAnL7+47eXomUB5tMCwE+//etH+x//+E3MyXX/
+cfP/9cP5y/wj98+oZkK/3YsqtfnP/2p1+e6mT9A/7tn6I4thO6a7Ab5vP71+hND/t1GkeRKnf6H
Czvnt7+BcmvCf/xmun+3hSFN19CFp0sQJL/9rZ7/Kn5k/t3QdVP3HItCgOORF///r+7N8/nf5/W3
vM0uBTaSev7gN5xTMHZcmsfVScf0bMPS39FhrUTYwaRpwWWgKrawKirepe9M66Go1QIP+C4o6pPB
gX9dO5J4qUHhb6Vomc6Anq6Jln08cEKymnPSk9psuMC3ouYWtTVrNYZRvlUEqJ/M3z7l580Q/NRU
057CKFyZ1cDZTNm7wsNJj7ip2QId6JS5clWXHPTu4nsOMk/s5Ts24dkpNM9/eFj/uh1//PrXCKX/
heJevz4ONClZu3XbYa/N7fkDBb5SIWjYpgouuoE8l3YpOqKAxo7d+vYGXB84irWYNAlpIhKHGiJL
kQ/1akQ++tVs3YMZG8fBAAvRO5CvKCbPQofhAxyteIvMnq9SeA7lcY//M1yuYXB/uMqGCm8jnRT0
c4GywMmgJrL+4XvmqHzIy+izVVDTToNRW/kCA7KXQZjpxp+THmqIz6ZnFtVqh4/cWFBgij+IeJRv
Sbzz5TFwDE9wD+d/mUf4H29iGA11GRh1cRmEN55Tq0NNPfTfhY55jC10cONqBBsklX8DRmy4JSTi
6CHJP2CbQcCF28hpy+BkwbU4j0YRIRDYdHFR37APCh4UpZeyz18lHONlmA0/7TRDEq872J/jIdt6
NHSq2CuPGvZlvfkum9o96b5uHXNk2fdsFuiHRJnA8Kyzolm4HaqWU6I9OuVWl5g7hIe/hQ2Vdexx
V669KVC7wHR/fjDU3hKFr3fJ0+nYO7otQay8B9zjg69HCpXpBX2BODt++OzUXcFRrIYmYo6AaY0c
SThktR26bRPJqFM8enbRbMwkzTeDF6z7FjiU7QAT6olwWsYt0CfXxjo2xPEHrG5jHvlv3wzDczFQ
2pJ5y5HeO2g3AhCMyV6dX4oMyxxvzqrX7JumDbsN9Ilom/ka9ztV62yszWMkF63nP2SJ/1Okoti1
7udeae7T0KRHCu0EKLKDs+0+ojTOPbY770maVA1/fY+vIb5vLtrUHamTy+g4tmHq15H6hxdlih1P
WU0RXRwzf9JAA2Ivj9272pSvFQfVh0zT1umkucdknYt7HZTiQ6OqB7NK83Nnel8tLeOoM/8Rl/+0
tkh83JW+wIfilcZS5tVjOGXTc9+QXTU6D6lS0bYf5Y02zn0bK4RpxrM1W+BIU4Hvki2nP9XODTub
YQkFCUZq7OO06v1FpeLsoY5yju31jV7a4x0V3G07uDS9KypmHNX35EZM+H+T6oP7dJ3W3t4nIW0g
X5hvXZwG7rs3Fj2NhQCkcak96ug8xCBmpsa69pBu92PgbIToeMR5X+zhRXXnQNlPOJ6to1FyH379
0N4lIfBimFyH4ZrC8lzkJu+XoMzINDoaeP4D1UnctZgqVDURPlLre2wmETr+g5qvE5Wh2Pda8BjZ
GuUc0bUbR3Ne/v3Lme8KC6LBCsu6/HY2axyBJEmz+lu41byEwMfgPlVMZCntRCxGSxugKcbQ2lh2
PoMkD3hcWkZJD9hqtG2Q0n1wh4z5cbx9XCZzrJSuJZx5R/Au18AvBzfQlDtQuh/vFd2pM5y1A+LP
tAu3GoS4rVujhXWBVZlV59x4AFG+xvMwhkCNRLZknZ08cJAWhsQepEmN8xMiYEPTJVWOXMJlGxaN
Nuk7EWYfJYf/xWhjpwLWmIVLn5/1vAf5w1uZMaIUa5h+68wTgHQpVUFtBDia7qzaz3AllNESLWF6
UskAEdpdG3pTr/2oe/j1s71Gkb67kfhvTZdVynWF8X7cC6sNXGhj8jap7PjGkph+A9uQPVuZmENn
4iDb0lE6GgF4QshbMuyyDQc6NGO2tSwy2d8mLU2ouD8H49TttLjg5g1uAlS3WEcqBE1C+0XTQk56
GLl3ZhTLSxqaH+0I3uYNXN8ZBqhtCtO29bl19vaWlnrthX1pyFsHZ9rWizyM903yY4LKvI68Idtw
FtmNY1F9Ms0H5FrVOfCzvWMBvZ1G+h/5DHDjWGxxpPDF3nDDfvXBvf7TpsU059tsOkJyoexx316i
bpP5OIpI3nIVq8oPyARovGbXldY5T+b0Jv+7I1DhsSOOCGHCll7MbbwxhUEzfa0qOd4NA31XLFQE
rPbZurNyDxJNoW7CgM1lVrrA83nZZETnAKGxT/vWQM/S1x98lb94/d58k3chD61bZh3ueXmbYXML
wuggvPiD3YH5l3eLqZCdqGDVfT8ymcziijarcWt4fXopwgB7RS/Y1MUcqmFGVBsU/Bm1hvJ7nwdf
EjfGiMF/9TSaQQbgk2UQxtkCzQRLrNbXO0Tb54gm1hKet7cRmdrGAX6WzGwWnUeAleitYq8c9Ty/
uBSv9XMp4+wo46rasGnaDYH3pTFNyJCFdlM6Pn2CDN9GppkfvJTir24v76LOksSyTd3l7UCpY5Pa
tB2bt9Iwm8+x7n0SMwe2q5CadIDBF7pONlblwCuog+p7oCD6NjZIzGKWghoOkLcJANMHIYTmn3a1
jF8ObAYHMZtt2/u9hGY1A7Y5mBu5495QHzI/QxkJkGUY1lG5d6OyjSPMeKCIOBouZYJbgbMWdfzc
BBoMBFC1UjsErdTvTf7YPPWZyfQ9tdv44teIzxLl4kMVebp2OyjW82vQR6wqpABbR8qVBALPm9LY
6WkwVGa2c91xzsxEelU4gfcYu2xOmuzy6/d2Pt++X2w4q0phesL+i73BZHlWbxk1pvJ0AIiOpWtT
6P1NU+p8gQ7xUZuJLYB4xNIydDdOEOoz4tTDwUtvXys8lDdg9ELamZTM6luPWupSj4yRinC4bg1h
HIUEI21Efr5rAWHVBqSm63oal7Btgp5CSa5erncsroxjBtfjbJfxHcV9tZEhBvFff+W/WhY4+7qS
46/teXz3tyMQbyAU2ISvnKnHGEXv0vP0djc68HB8cMSLSIML0vkFTZxi+Ba17suk6e0NB1pgdqF5
imLnhS7D3vGK8Bik/ee0ku66mzDM6PNGqsNQWtWFQDpSPkci2LRKucdffwlznk/frW22tCT7J8tx
eYLzDPOHVTZV3iS1Uhi311HD06JAV2oZqJc+IPQBOch1PycqhxaPH1f7Sr9HF1TsrXtNJuMFpjNg
xIo4MifCS5fXGVRdQN30B8V917Y0O9oaOUkSxTdMic825VxC+eY8GKPZoX9HBdxxDknDGFsDp/pf
f7+/miZs17Sog9oOZUF7fl//8P2olg0B1hVxG9hfQjVrrAx4SyMJs82EqzqcN2TMr+Kot/3TlCeP
Vdx6d21t9Isia+/C8uONzZ+OdOa8/FLBMaXhcOffzVwgqE2jzOEv4Dnb0mrqj3YKiFnLwE90LrQV
21lFRDX8/vJYiEX1Jv02TrzGQ9fVoGcAufrd09jMernWCk8pm787DePHB6PjzyUENj2UOdhBsoe0
qCi9vXvNUEgvCiHJTvPRuLOafSTJZOZUHZFOmGC8mOyXquj8o6UyenNst/VAnjILHRNZCIDHaTee
IR7unQDo/6+f7btsonk7w1ET6zVbREkwzvsb2cJXs6dYklE8z4KFr5uryZ3Z4YRcU0VCRYHwAgIm
ge6gdfpPZQ4hdX7gvjM+GpHdn1qG4idliyfDd/1DZYOosBBTyla7qZUFnbFbBLpP4Zk48Fv+quX1
rA9UdV0n1ninORrDxNpm8/1PvObFw5C8mJKE7pKfgDlygDq27t6JIGr9+sv/xfZ4rv5JTtqu65ny
ffkktXqp4fMk5bB3raPuBg85kRHU2A0szaafbkO9xfuGpQgPs7935lUgTaR3CeIP1jxx3ZS9nUS4
Bsg7nAq5Hha+t8MkjJte0g8NL9LhaBuUWbtXGfNbgbMThCJq2WFXgdUnAxhqKlG3dJlVKNZjdBoU
KTj4+A6dLahZ6LKmu9osiuarn3twW9s71ZbRFow37V/9MVV2v7ZdQB3Xf6B5U1vRZBCEaiNeD010
T0ZBtHK6broRWgfsMKLQ3gFVWBezqLMtonqbKPMBB7Q4A2Yk7MEeOSjWKJIxSVGmh9ukOxDSqekN
ulg5g2rR5lKwa/SVYcG9QglznRNzO3lOI/pvUSVOKRP1OQyylVm2syUXKHjQkoKHgsERxXPbNeJM
ohne1mHkJSGMg/7NF88eg00XDcF2qlA+JmFm39Hle8xpM0Esu4V7kf3IZXqrBcnaCf360hb5TcKB
6S7AQTaMujjHjeDYJnHAKM8/ThVpEoAkghv68PdBRxfI4smtfYOGXSZbnkw8i147FR2mUv609Iq6
ld8EKy/8EeW99UHO3V+NU8pqcJctjukYdeaNwx8m4GwuRMiBcQrf2joK2nSZtCXqM+OHq+MwN5IR
f5sYx70Xl+J8nUPctq72na19MGFczzfvxinJiNREcRpigbPeLXZEdU4mKsDogruanIN8tNftfBZQ
PbQd1+l210u4Lm+vBpD2bYvcfFnRu/ay6WFIdW9V1c3GB3zDoR7J87/9TrNKmawNupyP7u+LfZ2N
BCj2elaG672iM3kxElAqg6zTY+snHmQTPJdp5sFohCue6EF0TsPZCWZ/NPXPq9Dbe8W1uFJYVMZs
70/zCyagFgE70mXH1ng+A2g/HeycwHXnZ97JGWSwua6egUymXWJU8SqMbHCB9YR5Z6q9XZUQtzJM
ub+NC2cB2hf6Zaun//6FugA8wPXb84mWufDtAEPoaeY9HKZL2RBYQfxwkNXGV9LkMKKrsnoUE+Tv
gaNBRmlxZ05IvkIHGAfAAuZ3m1Qo1/weNmiUw0IJRPUh4sVY33zwbK/bwbc31Js3igbHWo4t5vsk
y7EjT4aecnoJbe3GK7PiBhNWceOI8VLr9s11jiqtgouV2GhCIP6Y/sulIWevvTc6pyTFUz6A7SBG
DD5DSxXw90LcPAtciyQa+06g+qm10Av3bI212Dhpazw5Uy9P5tD4dxZVucTTV4VB1BQyGrDnIypV
L48eMy9zj04NcDA3X0VNyKJuVgR3oSz8ZOLeWSt/Ck6pbTwMpltgH3CHFYgk9aB3SbZAUky2FNAK
zAIRoo6IvezedFA3ibQJ9sySadSqvd02j9czgZL+qdJQ94AooEZSxp9FkeEwRQS56vJKnSoUujQ2
+j31MUFbOu12toLn2yjlH11bfzXzMtxW8VBsZDFZxyq0q1NY9metwE2A9LK4L0Cx0YGIKZ2qZj8A
osAIOpinnkAylvTavbSB5W5TbYTAybq2KiJ1GNJml6tLpdvDwbWznjyx/Ib2OzTUuEgQRJXYu/px
OsssOVZNg4Qr7Og281eQc+gIBHEUc+lEyZOyLl2Ua5vIqeu9sMZvaR2h8oYtzlis8ZZlidqSO0Bi
0hCaB7cikEXHNhG3ZByl5V01H+SG3vyqG+1ZS9LgYZyeJp1kkiHxjo0PE5D92XLwO0K5dQt5ntuf
itbHsOkBs0REtEalMNK+gJdnu4E6J6F/cKPA/mFE90EzfdRyMuaF/v0Yd+duhUv9SwLzffsuBn0h
UynT4hKEGgEAZiKPujH6i07eDGTcHBB6W0hg5LERgUFMAi1xVXhI/qUdbKIC0z9MJmMLuTgPM+2T
N8FNxMa4jSj/rzjzLpyefJEP3sz5CPDuogWpJZZlUEbwDOtdN89u0nJCJ1CSAt82q6BUNyUz4nEU
8AYjQfPOaskxA5XQ7cuJHYLSj9elHRA9JZHqs2E15mes+Z9/fV3mn84JUlocFVw23p7B9urdOSFM
DANmVhvfUS9bCenWC8NH8GTX2sHJjORcee1FS2Ddz2fsLqlQvRucOucN7nViJoZxZ0v1lDKPbHSd
02RuwBWq9AAF8fy7CuAYmEzDcDPlHgEzPm6Tdrb0EFOk6kCCrGVfDU+jQpFf3dudBNwBV3Thp0DV
Mye5LVMYuQZC0bONO4F6nQ/ogHXio8Llnx8RTWs0EHI+Nnni/cLttFXroM6Ybk1EKQtSl5JtCQto
WzH3YNKPsP+FtkdBZ/4aEUr4Rs/E+bpZF2CyFxEPbhlMkbE1euIlfv2g3Hnb8HYAcXWSLQXNJ3bi
9NbfbHGcHqOok0v9Fjt6u876UiOnZ5aKd6hxsZWaK+pUMFW81l76ZfHS0KBe4jEI1pmbOYe09o9D
YPibpm3UpjBzb8293fRmbq27Hn+tBRhzE8NMWoIxNjW2e9eNH4LoqAArppvDbWlq8OYqEJhm3aP+
sTp7U4yAbovaVV+v/wYelUofzKa9GZfVOkgqMuOTl5Bu5ibM8uJIu2bnZMLeyKQ6CTtnZbz2T0Lj
ovWFttL43yIOIJv0FV1/mbSnkkPaprEgOvgPaF38VnQ7fcIEptFUCASb9utOGfdpconC+M7repYk
lamvLrDBG4KkHoiaN5cdwN91NacMCpnQWw1SrF7kVu60EvijFk1ktEBzHQvxjLzMWZWGuYUJaW+u
jxhge4bA15BrAb4ljhxEaVYVfPCYjd/3h+8eNA+ZUoJgU2Ta7zvqaY7UKWj7fxVLJjWE51LfXQ89
VvmttgBMt45Seye3KUk1YKhgeNKLS9QXd8jWdpyq+6G0gYoGzjkwrS/Sp0523YJe30/wvITF4Exf
QRGqiYXGvTbmKl8MPaqjckQ3Ph4iso8+ETmBe0eFt7BKXg3TKdeUdFvCLktnmbiAQPtWFPtaAUkB
c3w0aOgUxklRHrwAKrltK0mPzs+y/WgM3THAVREk5Rm0RXenReARerJrBNABFAOEAIBQEFtfyzAq
ezV9jySASAgZ9ZRgKtiTMhAvrjuR1AGXCU5Ig8lUODNntWE4JPHNUKk12Vf+Su/USB20/I5FEONw
TWxS5aQ/MDYwtwd4n6c8NbZ9AsUyxg+2RMREsB/LoKGP/YsMg4Dfb+mbKCqxIXrfLS+/kG4IE80Y
VqyKM/LYPue01SpLj05UcYAfZAHeBNPgRQqsBIikG0AUzi9QHOp14ZrIaudxnmYdLxgRg5U1/lS9
Nu1cGb2Ahe5Pg+W+aq62Gf08/5w2+qGx+eQ6Hgu6O/S5SS8gr8WyCcsg7Q+uO4iIoT/ZjsaraqQ/
Gr+0LrIMnhy9cxcmRY3LtR1oeEDTW93rLgYns0Uf6g/4Qht3wIXpt489+TBYHdpX12MezuVEM318
yaYY+GEvf7SOB7cKfQYJrVWxR/JPXJ30CVKNNLWOa1Chk16R9qhPezXU+1BOTORQTVDNWUdiGQQh
XPQoOYfA9cvYQ/HtORmi1GunSl2sbJWXQ/MZbjqtlnlqBagkzlc715i9QCkDWonWVuYdT4z+/PVd
19No2tYejngL+lYvXXjBNg8mFdTf58MW+7OaD8ZWo2HMxz0an8vUwB+ZD882Pp9jHqiByi7zZzNE
W4oad2MFmaJLK8JnoHIg2oVIG7CSr8tug/vV2Tmtw30NAncrkxuwQa5Q9V1LI19Pc9qUQj9dSzQw
B7xlk8KfcnuE1GGskwErrCMswkJpxCYzCsPMPxgz9VM19ERbHbQV3oLH0pqmZSj9Ym8S/IP3tCLr
tq/WE73ds4Mrf2EPLRnI+GiFj42KvpqkrkGgFfrdfjlXds3JR0GadvgJGjE8oWEGlYdGAk1dk4Tf
kbhb90NTh3utSAG81sA2WmlRWSNYkQ7vstM5chWz1yZM5jKJAJS0wJfj4MGh7OLptP0dEp0r1hHE
m411jFJ9zyhF4V7G00aT7CuFpT/lwKwoZ7jd+joKlRzB8Onhi4E4F0dFwirvAbKkyarfI5e/N8Ph
bNJz3U62IDdsrtQiLyUAzQWGRfFnPKs+vUGkI7Bf3fJXdQ+GkD+GGgF+jyC+9By19vbYE2tsEYzx
+WuFNfaNJmC3MZQDW9SzBScaGo+LMWSWC3hRHBySZgdHErjVYJO+ApS9n5S54ZUC2aEB1qXiKfnr
FvZkjqt28o45tZFdMCE2n4daLKS/LWr9GBETQDS5lBSX2J2YonT2QfataL94HOVnofDu2jgwdHKp
kybcF/PAt1Io3Oy1GdqOgDbtpt1PFwtSI+zopiziQx2XlBzn0uj1wH49wmVZBZ1PiYGzuvEYMjW5
WvsY8t5rklBOz+MkYhnFKmXeo/vW+ptYJlu9YdbtcbhcJ7vrjg7Tx1bpcGm1OjtX8Or7yvmclKU6
Db2N/WGA9R0GUYcW6C6BUAYJhLFC6s8sNLi+itOkzpkZ4dtxTOeu1KW8q9v86fozioYzuqjLKHSF
+somqwt84XSK2+A4KP37YClyBovoU+dxD/IkqT7lWZguu96Ut2ZMLex6pcAdTbDF9D4mTLo+VpHT
dTLV8bZ3TZodrr/LTxCvzocTxycEGdwzj81QTwTtWXdwfn+UODFuk7h4Rd2yoe0/ATiK9GWHdPp+
Cq319RGkevA9s7EIKC9TZ4/yDEYbdADXky871WrtwqCDdneqXH1k6IidwUjaZIn9qkoLPX4BIc4i
2EafN6zXGSsMxSkoEpxYbbPJXZmtr9frhZPaNpStllUmHq/DtS/qi6KkIIqm/GLhoD1FtUO7fjJY
SMfxs47tE11uezIsLsJFGf+ptXz70LHBdynUPGG5fMziUR2nDvS+LjWMd4NB28vQrD1CCI7M+qVw
oFuEmhBHtwSkPpSkXvEsjfEgmZGmSR93cTO8FEVLSy/Opk0YZd+RE/D2zxUjCT0PEqL0N9ehOCXP
onSrmzyU8Nqbe2rw46GS/iLqkujgBHW1HCmYL5Aq5tu6hTHNm4rSF64sSdpEFTiJ9gklcgCvtKZK
m8EQkbV7B6b8yLYCXmolWTwHVJdWR74p0NQn8uoYLyG38oJ9+ATA4medWWJOXAPS3XdAN8ZswFRT
5LeD9ijnbM+5es7LXSxzq67uHD6CacPBlBjcJWloH8dCypPvs6fK+jg9GFHFfe3wVUur3NgFcU2D
ppH4TYFkrXAxrNsaVfP80XFhhZuq15KN6sZk3YzDU46d5D6psr2Ac5cgQdhneXmfYlDeRSXDEmV3
xuqB0KT67leVd5K5cwPiJYd2jxI+I4Ouc+cFUa/jvfGTMYUjPCDidC4edBWmqwbnaJ24mAfoIO0K
ZZHvPKGytnLoZXMl2omLdhMUn0wvA1NN+5oVbQ/IJuBIp0jBoxZtAyJZKFT7lyiu+pdmdLYVVJub
zOzvpiLD5mZTM08LXqdW+CtNd3cSmLY3RMcww5ETJFGFiSC/0Jwhxpkoit8nJ6O9y1WV3AyFvb02
uRARt/FyggZ8R17f83WZ10t1Hr1Bnt3mhbmAfgmqwrvre83pZx/Yur+6qmCur56N+uyC5zoA9d8N
HsDrlPbt79MQi978q5b/rNC/nyDMwLeGl74WOtkdWo6wvOqH1+tB4/rqgWaC31Crag0yJ9oZuolN
vv9mh5x23Os/rNhcCDKic5ERBKJHu+tsGUadszdwcXglhyyzJGBUJftE79KTG9QLMMUuBfliPPRs
uVmrURvLEmsUZd/d5CbiPJbiR+oR6Kj1pAkhjT9ErT0ylEApF2YFh8FrLOx40apTz6PG6uqGBaHx
BJP4OWLV1ss314Wr7GSwBSJK9dEEMYzraVWm7Ao5ASJYXnQdIqyrmFNvmkMksFsM+kBOGpEIx1Ga
2zaaRVnz65zGswqaksPAde21LsA0xAHfVXJ3vVdC9iwhnSqP5CyUu0Zmn7F3jXggArW1IangKgmy
Y4YdcdURNMmaI5KbnHZsIPrhFAVfLXMmPo7Q8Zme5EK32q/sJ1/knK0AFIs3NvJ3o59RdtNu/Tp8
SNy6wygkhkui8PhGWYH7RGmnID2orGp3RhK8Ttag9rXMiA2aXUGJzUuh3JC8AjInSDocR4SRbX64
DqgpZBZKp272UpOwM467pu8FQGF1RPRYrhA+7Egp7u5xFPGkevKtyqK599wd6AlZqeQpikUHRVRh
kpA9uh6p7mk6EJIk/WgD1Iu9ypR8L7WnSWQd4PucuZ9wpjLSyAzMXagzWk68YUDqSi/vdNOOKH50
3EVg2L+PYiQ1Gj5dZzPNkkf2IsYa0xKn+nml1YO2YcrmMG+64ocFm2cXtKVcKGMg630CQ2Xmd13z
qex0wraz/hUwfrQNSxz5hcXqjnHpB5DLfUhrba//P+rOqztuLL2ivwizkC7CawVUIlkkixQlvWBR
ooQcL/Kv9wbY9qjZomjPm1962T0zrCrEL5yzT9/K19YN4R1QRSApCEnhIQYjDjT9QkWV4M5xrT2V
ebtbpC8YzOut1EDtSkBiHZqkbZm3/o6SAzupmsGQKXp4bo0YTsJNdmnTFzOfxN5GUBvvJ7st1pMJ
ATFry2FWR4e7pMbIXBq6e44d93HZrmpEzG6cOOuPy+wBUA72pNq8VdN+HRswVjPQc/iiGaPzxLhM
0F6zJqIAF3hyC2ld9ddLxzFF91Eb92Chgphvp++CIMEKGo8/lDH8kY6Ze0iGjF5CA+gZOGgpFb/Y
dQTXko5G/Pk8kXJit151M9ePIUa1KbLuGCQnKVElcJS/BLF+iQPzibFXd9Oaww/btB8i5HjHhjLG
k7l7Y7oEPcaGqp58sJzVkDk7Fh7o3A0TAosgf6kyxtvSiea85zC6iYqkWfn+DxW3D0tKMoByUXzS
xOfaBYIjrD3GO4XAZf3e9oPOwzxXPirRY9jtcieLnkKDwNzez9NLg2INsG11v1SNEjXaqjdhvs7l
QJCAeWaER2zD/CvFvKFMEviWVZG8duyhEd8KUthv1PAucjuyQVkWbUszmWOAp9EbyXLcNGn4zXWc
eJcniOTr3kUgGWiQN8Oq9KqyD7dQzvvDcu0Qv2qtoWOJNaxS0wtN0O+dXwW7SjW+E37WeYHIsKAH
yd2UFsYhKrgTmlz/TN3aUkagFR0c+0WM4dZKh+l+Qj5mm1pxG3F91Pji6cln4bZInqOhB+OgJMlh
GT7gRW1gSCfc8gVXAq5hmDVmnl8BTE1vOGjrUHVulHJI7ljdhI6i3vJAD3B/KB71lkFDJ80tom6q
hhAwNfsh5lxhUwHt5Zg1UQn2Kyu/6aJ2z4XwXxKT8f/S+faZegH/L3eiMoMbWnNjBdgcrUd5bIbB
9tJck/uMCAHoRNGlVIJnIcR409JXrRLSHzkACC+WE9j24qtG4XoX3Pej43uK0iCRYGZws5zCQIo1
4ZPjld3dIqD1URYA9NLa5EvnCImrLgaFaJqof9pI3+r2PIgrbc4Pu1razIK8l4IVeI7AjrjDc5Tc
VIrzksZOctHb/ItQXX9tjo2EBGhek6Ck3UB4fsYgQ3qrVnwNBbsuKyDQZUweHNJ8V1q1FVbU0Auo
K5UDCLHBOr2+PwEmE20ebsJ61C4xxNVVk7qkYkmdQYn2qTDltyKZgjudUQZeDP+my6Bjm6LnWZTC
kwkIe3sm7vgoMzADQ9KVEK+SrdWp1rfe7KmRdN4cftM9suPkfHX9dOew+B4boJGuCKNrguTtQ5Wm
bBODajzwsy+B3sD36f3mAmEoX3t9CFGySmc3dCdO1iRfoC/aUrdehJ0+W7wvTDNJv6rqZwl2rcQu
/9JM1nPtu85dwT7Zsf2KqDol8ohdTLZTGXYMvtLPjD7dQ4HhhCdKSmRQmex51rdeS6jsNtI9Ek2S
U5+lmdfEmOMyJTO2iWamgL2y/mSM5uvtJCVUlwEi2yylIc2PKCrk+dkRIDKYlOGuTET4gtHdWIW+
R9hmcmhYo5xjDDp4/HvMg6Kiq6G/eVDV/GWKxX7iiXjVuNkuzziiEAPAglXDzDyMaiYdzY8xCvhd
/qgynWqeq3kc1TiSPVVXXfkRDoOqbxBLh659TGpmTN2Q3ky68dMfh3LPag4TauqCa02Ds01UwzZq
2/SKvd0MzLYIEG7H4UUFW0xWLqSjrnb3YHR2PoU8THUXRRKM8Cb/OaXl7RiLx1npAmY6wbPb+OsJ
10NFJp5iEWBf6co3DgxvCUYasOColsdvdmbwn+obJSj2I+DzrRX50PihAJJqH7MKBHXXm/cNkmHM
jngc0/5zW6TGDv1ljy+p+ZITX7Xy7Uy95vU0rfXRE0UE0S3TAJImDZPKeNryEiakifgLEmFpnrMh
vh61+t6UAWTMClRNVaTHWuif8FOuI9O3Nn7Wn6EysRSso8dKzx7rzGT+0II/M3x2zQyjWoNuJWXY
R1IbcUFUEdaYr1r4RJ5RO0fpmOSOFCVCZBCDzJNJO0L4Nhnlug1TRoeJKxkGmk+jSMnj0lLclkhF
Ba4G8uxZsY4pfZOphCS76Q5hjF8lKSK8yMuOA0uuUGj8dAvkd9ZGnRH4pu96XQf+sOTm2+Xj9JAP
LiwI5UcN2WcN1w06b5CRBaX5644X2EaZEBfU6IwOmYqQlivN7cRlYFoMyU8HbaBEXLusPjOmrVEw
ascONF+quzsng4+PlFhl30TrOkpc2bGq0WU4MI5G9cbFQDwY1g+z77rtCIB+MOBxEFMXbzA9e1bI
O6vUMeVHFGWxox1ngWpK0zWvk2hsyIcpw/AJX9ZerdmbKDx63HbGpelFvlHt/uArwmVoO/yswgny
eoftX8E/Xo6jfULZcklKMlNLGzRFaqOoU5Xs2i+YSOGTyXadGEA+ZufAOdRhiPHHxredgD1lb95H
wUTGrmtuyTtxDd/ZOEX/AMbqJ1NCRlbys4UiYZ0mUJho8w5y0NE0wgpfp1l8KiofTwd0sA2SMoho
TuFN3fggouR5sgd3lbmc41bpzgGFPd2ql3PprF2FROvKHVhYq1ATRXKR0vyZ2PVzGGiXoJPrsIEj
HKrR5xgICbkMtzr/zVXhBPo2MrSHDpPYSlq5ANkTem4vPluNqLfgwUioKGtn74SAM4BS8sVNjuB9
YIc2r5z8tvIjoqkE0IdEheykK/5m/Ewl0XmlZqc74tNmMdslmIiJHcPxMxhh3tw5VZkx2cpWb7RV
CJ0rSViuA9SIhPlYDGrOmCeO2BTJH2ksIUF3MX7z5qfVdfl+sLtrxcXw3sfFcbCKRzWzYL1n/Cib
8FeIDYnXjNqdkyVn0KblYSD+VYKWcRPq+UHHb+mYycGHEMU1XI1boPo73+QLagyIj4VifdfCuDty
KTybbXUN6yktCYWzWRTtCK/YgWlT1/Arj2qjewQ5khzXyg33v77Bidnu1hgl1U3sDgfCv9JtoFsN
/IsZlGGJGixtYJ+gyR7K8qZJdMD+vB33KDZXzNg8S8H6XwJ/gJZrOqtMhF8Gbi3IbdZJIQeDbNs2
38fuhfAgWh8JSqaq7Q1uOmoFeVD06Azhn1x5v183dh+hDBFnK0DOnebjyWLrPLqkwcXfqlD/7qbA
zhWUSlJa3wMt/JGzrbEUpvJzDk6VFgisRAox1QoEQSZRepdWznHUui+JwQq5J7oQLweZI0XRo9Ep
iQg2W/fUiuIYM6GAIUdUudX4t3rU9LcKO5eCyR7QY33fyHa4AYpwHStJuIPoxgOr5CrmWPRel5Hg
6VcazHnTQGwTpBovb+MlHDqAli7xWkMZX9FnyaPUlYvoG/UBEn/OJETXr6eOECCjcvaKGWHNGFOw
unn/bVCK7EZTv1Q+uWdKlVzL0dPY/BxtrUs9Pyurjcs8a59ylE8lnX9i+5epUNPD2BI4IoUI971Z
YxxewixYLthdUaBFh0oZZ8K+DR3SbctBZdBdfyFDgqgGbud0NiGr+Pgc5275B2HEwaaF7uK5dk4k
5/wfaLn5w5pUcVz+Ve3naAe6iZwxvRRXyz9sevarpoRr5Ti+7fVuVR1T0/0ak0Z3xTgWAANDkY01
sNnLTbNnYNQodHGkQRIlzbZvHGNG3uT0lrXOYo5s9t4ucJ7Oo4Jo8hlw0yez2ei+hWbbPbBtc/vk
PgC1d1osZ4k2gg5QXJQf4wXD0mG23666wHJWOevAXsl+BjBJT2HAM80db8XU6I9OMTzXNTaPEgyF
MdCQjeBkrhX9omlQBdHapetl8r/IXqTauHvg15XCYBb4SkofFT3VFNWgg/TKcPZ5JMp1laD0d2Tz
TYuqrVYX5c6pyxyDlD1cm7zNmTFrjE/hKbHxJAGn++SMOCXNaVv0Y32HHOP1Exg1XtwS15QjFIw8
EO9XQnIZy2T0gPmhLXFwUjZUtnovz3otv7Wi7o5dRqRjo2OtFMYNgb8HIoOJ5BbFwyJ4ANuyR+XA
lnn+FQPIdttR6q3aQQ9LfJ4eoe88LAIKLBfGNTmteOqYUZxcHdt5DY1L6RSm+uPRh52LoHQ8kQIy
rZaJc96GxbWDjerV2sEqpQlFeRkxdq74S9HrvC+IUGuMyfA1Z2O1cRn9HPO0CVnqFdUqIM+bN6nT
XVkufzZhrLuWdKibZJyGvVB0beUokkyaqTjwf6S7SjMUj4aLtTwLsnayT6JlWcXQr0XH2BTpGi8U
VlTTqI49fHFgj9NBZWdnzENbCwBilddPSNaYB2jJbWu3wEIrrBmW03DdLKu/hkSPoNWsK+G4N72L
CSfK65retKBOt9pkg1idxKhOFeuKawLDG2ptMCt3VNWpt2xrSif5LHHUrAxhiItSKLzD5ckkuWqF
/Ew95jkVvFU6YteO7Mn7EBt7Nno9dJYzQ6Oj1QTQfzoYLtFcyeTu68wTPmy3gcpNhgaZXzc1cREr
xN++17fl2tDg2GNFZh9j9ZfM6ai4ZEdIxzgPKueVBdwbR5cnPy67k21cE87sGZpdkYsDdZU2OPRQ
chTXoV09oLBicNuGF23IPaW3zSvCK88cUZc72M3WWgh2aDCSH2bY1F4TQHJZDl5gw6Wc2kzshtAM
7l6PXpg45zyTt+pEK1ZGsfEohmTfz/NjZLY3oaewe+BFIypQOHb5hd17eFJImelFS1JvwjSjMXsi
hU1p7v0GAYBpTJ6dZ8M28i365/R1oltWCMNV/7FK+0+90rrs8uiH52snr4uzUQ4/xk4dAHFh9Yz9
r8vTZppyBwhhhc4TKnEFwY/Bgg3votXwcPsdk1qZee4gr9jNZ5DQSdNuguZOlAEOsyY8O0NKrAxy
32TY5KML/zCbvjrF+BiTgLMiNWE4liMC12VUoFOP3zWav6X2nR94wYQEqWCUdTOaNLTcegzBo6KP
121Kij0aHIxPKtTsGWPQESoZSGWTqlcj4xxo2qzCRpLuT1qcPg0zOGCR2UkO0apOSRdz1Ix95Oxz
i0gEmTGzm+VeJX5QnMh08UIfsUpFploP+vEQ0oMT8cgLDevLJWwQM+Z9co3BLFgboc2JFRYKAmiC
ZAvCOJCN7XAzT8ZumcgzSgDiPiCZnZdSVQVEV4TSW+wwPbUBOZ65tlkuE4Y9zsZn8LID/q+zfxvi
XaQO32MFnH5mfLY0SEMV0blHxS6POmNemEDEVM2bUJI5WD74SGTB62okjvLjabLBs5Lvk2rTs5GW
AGCQ3bhWZe10e6x3y6+OM4nBbL7FyWTp93bgf1XIYl0ukFaDeZ+AD72icSQSwh3KL3aK+iOY3F1L
yXIZBWansb036Db3SdznsKlrewsJ4FvDUTyV+sRpG1RpMaDuugeN3mwxs9gRGQStWp+LnASiZQfC
dWoh7jLo/wFEoiaeJUKgm3th3dpd/bIMtMwpG9dkfg+rAFXoSi8hsKmO2q7FrMWo8BMfIO8adFu3
NnOstU8Yuac3AXuB+TeOsTGPUR+A7wvA33hfYJtjwZuq2lscFBADM09kWeBxKFlqc3mgkwkkZrxh
ADkGPQw1JgxBBmsbU2PZqzGLZlpIDKHS9WxS/fAkCO9gaQzlq8yYFgl1wyPVoeADSy/BY1q3voMe
yw16/UHJyiuS8A7LVw8ixsNFF447wALFtssidAI1clNdRDgVqkfeX9pFBGzMQ9JQBINSSijAlp3S
b8tZ5BJMIDU6XdvHuuuvFKiFs7gGOcJ3i6Sfc8NgdVnqEBH5VWG8sMktmOPcdtBZNTCK1ZhT5kXO
zfKxrhM/TZVOgczYGJ1WTrZAqVwRw2aucTNjnkEY5jHUJvOetfghZ9CI8X3V5uUlCZyUTS2CRNOt
mkdfJmfJ1OjkSife20pxCz1suEVNeksEfAKV6qktp5+aIZlvZFb/vcuH7w0BjVesiEhS41dMNZRq
J6m+D1ZCoBdriFvQcuJKlKxoNbLKNB+hI65r14qewwrdh1JC6WO8wJ4jQXz8uuEqY55fwTVar5VR
1hZ+xdhfV3Y7Hqvesc6RBL+4XCydbqp3ktsDTEr1QMoUyjvtJs1PjMmIIcnVyKvxXTQ8iX2bKJOU
16bv+tVqwiCzq0VrkTYLhgsDs7O3FLCWrd5x+nkr7lr8d985R3RmzuTv00BFAFx9tUDcs/WWO6Ag
e8KqItJxSM2kEbvRfRuWWth2O+iwnu1b6a5Ie8dDMTl5ODfnKBA2n5WufUc9Kjf83eCQsvcjyV4C
5CJWCqfozzhws1u1Zv4qdIs1VkTmWKl/650UKqFEWJJXvnplJTh6XqUsBTFECNVI/iHDFZEJ8Y77
ye3VG23+h9E01iq8J0Sgu3GSkBQZXhhBgDy5nU2rg1+VX8ZpjmirJ+dhorPVULw+scQwtu2AOETj
lt0iR6ouYT3Ua8el7ZPcvXH4mcTydiNBEb4+n4eqTtcj9O6NrXCAmkwi7qnGHVChcl9UYmeULWG3
lLgHfLtb22RShmxkPzR8VoZuZ9FFxPJ71rfFvmrZkqSsLA52eqzQjO3BuYvN4EhtaxvoZIKiwcVS
lAQf8GLZZEQkrpzQFDudNAPw0vSpJVplf6AWRQl4cvTuooXAMAyyltdq6TD6nPCpKWZ9o3Ty0/Iq
0v0uBQeYWoRsjPt8GpzrpNza7sC+RP0UmSVrDl8e+hK/TjDXtFojrotYA2TYdfE6LOARtoX+nFuU
t9iXimNbjzMN+2QWqfn6jEMYxpLTiF4I9XDurLwFjx4q8sbynWfR5+cOTTxL3OhpDI3hFhXqaTTM
U1z4t/xQUoZmpmUrtRuGiyZ5ByDplycvze42pg0vbXbFDb9/Rk9SKgnrkCvoHJKs0V/FyZJr8Mat
SjT7lYSNGjAQCUDGtIXGsFUUsDLy5MC6D9mUYj9ysSY7FpIBeaHlXMlRQoJ+YEucARdWwRdSjBqX
hiSKg94am8KKbzKi1HdWw4CkSzTycIX+fap8HLTEOmR2yR6j+rTsYEPDDNelbcaem8FfiXOpHIaI
V2GFaPNoUe6umZrSVy7yCuhapwrBQjWEFzMUhEJPO1ijLj3sdHQ098lQO/W0vMC6HBp8XdQHa3Re
P2oppt0ivkI0VO3KObyonlXK85llZ4+yRmn22tSyJNEPuW+ZJ/xGKHzC9sb+ujRwRblR0szcsbYj
eXx+5DFPAM82TutAmXwsdDVtM095s9M/dQWsH4zXNGN+hPXOHqHpAegH/FnMzcldNds2rUD5qrl+
hyQq7x4FGferqjX9fdWT8RGXqrVuM26WSFgZo0q6gayIB9LtnFdtsI8RYzfY2FSICG1JlLIN4ttN
G6wEivlCST0rS+sNsKKGO5KONBWyXVta4Z45e5sR7MZpWZrHjhIdcAhMs0pKIXSke5Jz97UUyZU9
qXtDXBt4vxFrNTpCDnKFWteMoYAwkaPocm072qaikkCfy0NhVAZcru6+rvT8ELc9epaOfSNpuEX/
CfOBtZdOOG6J60Cl0TRXfUsnl1YNwfehn3l9lQbXXEJmwzwWmT54Yv/Ahqy/mgakSp3Dw4kHtISU
T28i3I20w3WquPGxdHUQMFSVpkbgdOkjlO5VkJ9TZMZ3xI8B0A2aHad3B0XsKCLC3sM4foFnPqyk
2QxnJCpBwkqosMLvQemkm4K2Gep3iCLFICmtkgx5yxpyvX5F8sF8GPwvvqYxGRlGiAFd/myFw8uk
dxlv1v5I7CW3mM+MXsgb31aJsVQruRuJebfsKbmSVrIJXDvbZxNXNvEXe5NbbXm9GwEya/oz5tUV
0sFKIdGKnSxKD4SkKtYVeAU3DDZRRZi3eVY490ut6UK9bC12uKaYJTZh+SlIQ/u0GB8th3DCQbv3
YR+tja4XKN9CjSoDvAvmoXwf6exXUKdcLQoIf1CIb58rMw0x2d7t/RqDhhj5VrFFVYzC0yg0FnIG
s5wEs5HVthfeOUiUYU8xmEjNfRofYiK+jcH/mhstbk2ddkUvQXAaYIcnAqqDgvtmgsRp6Wns1XoJ
Urp2mXZoOBOLcDegV4Mr9JV8cf8DG+9vIAI4wG3HEY5mCFh6b3gnVUNlMxaNdl4Uh0kc+GdVA2pq
HrsUsWnT0bg5KgOJCjtzTo4CLihUB1qd2LB3GTz3fkZmNRuxXAqAqsnKtIPyCR/cU9uFyn2jRho4
BqxiBhuzmCI9MT5w4P3uN0AZUm1DzJYf+63HnoBaJj3kf51VfbIRt9u5Z0VFeR1Uc4JVs2LeDL00
RC3rl4QKyTiGnF6T11s1g7k3/ED3xsYYvkijXx32zsjqCQz+z9aOzz5ou2dFscoV6N3wiUQcda3H
8QfSfu2fviVwhkAWddu1f+MhjGq371pfcV4pCLnhE7RR+/SmGk6xOHddOmRUnngWJjQCUM38GrB4
YpYfQptmh9TfLQa262iW7qoGuAjdfoPo6aTs4jILlPPSHSq5WX/KWQyNBrElVZ5XSDhG4muGBph/
QhWQaQMTFdrVk2MPbC0GBKfa/AoNkGrX9dc0YjqWWMOsDGrW3cw1AOPlrCrb3OMZk5c/e2GM335/
YaozS0LTDf2N3ZdenTlPMynn0ii3I8/Ps19WxoocdrFfCg5mO5sQ+TBTCB6ebqgo26XL12CqgI63
j4oQL0Gpbodcmk+kbhxJDg/JkHrKceN6uf3k1l3tjT1WIxzRsIbllGz8kqdUHhfEkGhavu1R7h6C
AtJ3x1adgKiGriV3PuBA/pN2Z2DkVGnjHMuBlGC8cY75qcitHi478T49PR8q45s+no4QdssvS623
nEQfUCWDA434B0du3agkYDOAno2gPmd/vG376WAUYXzKXUwXCcrRPg9/WOJl6UfUxikOH5yk+Xv9
/SJz+NaqrQFQ4JI33zx0mGTqaeMQTVQD3tpWEYb5AhIVOtOLwe4GtDpqamG4u0An1yLOYrntFTZm
aYR0bLQ+LcKPkf/qIdfZUwozAe6L0eowpzLRzNUChQ/Md7znvrp+9YwsbaXUMs5apLP90fwrCh54
i3P/KmxI9PScH+KkfvtLIaCpLqAW132LZStIxg7DjAUKETn1WkSIqcjNeSHOHhRcNxl0RpBW4t7f
Eh5zVBWz9wIN1rsURbbSLRym6tAzZuGhhy7WrghkpghaxKxMec2NmyDaStlTtuxAPjhL/3wocZYE
xDEMLRa/4M3VBd6ztHIFRBEYpCu1iBgy1lFK2j1kwTadRzVtn10lBm/HJmqKbRCTkmFKGnU6qyAo
2k2s1sRYKqq4imVKTDN1rc/eDWViSu+SGvdTZn4py+on0irBrg6bdg7dwYObRcbqPC+oTPxiBc4b
2bvHpQj984/U/mFy5BYSOhZzoWLIB931d+/cDM3rAyUiEjpumLZMVftFS5Ngi4OqYelL4I5JXlNw
hO/g3AYzwwrCdMH6bldMJfLKNqmPdSPEplejR+JYkk2eoXDOW9zJH3zV350PS8wPNW4eAsPe3DWK
2mlsQnB/RSm3cNJyyDDDdWgrHByucVkeFXNOHK/Glucdy3BX5BCYe7X4vztWHYBXgE+AfkF3deZv
+gtTodcrfVI6crSlhnguHKKfjSuNa8MrpaFuRKo5+NAmeTAihtgzHiThhVxlh+Xxb0lHIXSyLj5A
7ej/fPQ7KuZMrlZddV3TenN8cGTh8MBieu5sBr7ZLDNGqKwN0bRHek9i0Xyrabm9QbNvUnn2FZQ8
k7tLsPMdw/qlIA1ojb8v2RQKOcZhZe+AIw/Xeo1islCdn1CgsItQh3xQwWj/9Jc6UE0EZ9Wg5bDU
N28tirxCqL20zrPeH9kuGevI790Sn9tyNzkdnUEFxIi9s/ujYBuslZH5OlpNZXspZvxUWnwIDfjN
Jcdj2saBNRcmxtsXDHgkxcyGRJyXm1G3S+wstvZzmLB9Gw2+DTKDzdtSIc0Hm3y0W2Z8BAl8WJb8
5jnK+1yoFKqqa3DP/v2KUwjVdefVyzmd4nFnKLxxY+MQU5SxcocwR4dGeBDr62FKiPOZS9SCas5l
c75GKWdvnUz3eV/DUgkDpdvFvtDhWpXXy6RCELwHpt6+NiVkhj/ftr+pTh2+Oa25peHu1qw359aA
sE0tYllny6z0k131T2leuEQBqjUmIGoMmKesosLsez6o4cl3MOdIwq6WcZCCpuEu70PtL0fNSJKk
4qb9DtGkuU/az5lemJiy/H4rK+0CsoYwirhVj7O37YMf8ptzMD8sTa5PnWfl29KqNI1MCQzbOYeq
q8A3UrqHVlr3S/WEXf6pd8Jz2Ovm2Rz1HesHm1CZmXtzXfQYSpZO+hU9WnT7fI0bDJuplQw3/cnG
3NIPiX//52+s2W+d0Sa9vg17mscmlcY/wEA2Q8lStGN7Xt7yyzctR7Hn4bMeRN9tnWp0PaUpPrcN
A25SFGrnKihpyhdnT54xJpZ2dNfWq0q7a4BluJH1KQzT16phot47hm5wXt7HKqFBZtPsl1sl9Bkq
aRX4Bj+WJkGHpOgEthiODcSnDYLB7Lp47n3iamfzSSdCJgl2jTDEUUD05OGAawDFimBTdGz87BqE
4K6lv7+ALUK4HUOgJNqPmXKT2+eUK8bMmz2rdwLIeivY5FPwvdfH4TLq9qfFIjqqX/uuuWJx6a4z
0TKQS4svumF+NwTCZNCFxUZNpq1eBK23qFRju+GpbZAJoHZwibJW5FRpxca1eS2HhvNQB+xXDXad
pBKNDFYdYyfzfu2WR00hALov1MelxszI+vJ4TjzGzCSTztVIVjOJip41xktXY5nKQad7vF6u+HEg
0UFp6yubkiIpR2YjoX3HRCMlko7kIoLI6Cyra3VOuJD1aGyLNPqh2A+BYRwlU29M4azYltFWITOK
JXObN6BardxONqJKQs9GvsuAUkL1dNEgGUO/0sNy3Qe9cZYygIlmsdGbw0Sc2Yy6/JVKJyoEL0R1
Xn7U6ENICvJeQT5VYDxlUtw1enUhhg7Hi3/SWKLBXppKFFrDM0LMchs0jP71mrwEYNBrNEJEEc0z
YNMJ5jVP6qg3haxAhDDrQ1DA5H0Y0ysTnPVejcLLYIfaAbo1rlz9Vtdac2fXzX3b1vvlpgqF9aBD
Fn/ooh+Ml1XPySwiLEeuwD4HwxC0V4pZwMwb8nMO5hk3ZnqVI8w95fpHb7P5YfxreU/RaNoatHAI
Ppr2j/JeuH0+xlqtnv22D/fSBns6JaxepQhJCBMYIIxQ3tQajEJVb/u9k0rztXj9K1rh9vXT3mQ4
vPl//zeRDtcRdDhZ/GzeZjr8LQbi/1XwAw37+8EPp+fpOcHZ+vwmLYL/0Wvug2P/i5G4zizCoPt2
QNv9d+6Daf0LDAgUYqJ+gH2YcybDX7kPQvyL0QWMQ+DTFmjBuYj+K/fBVP81/3sBs2BGtPG/+7/k
Psyvyn9fWAhHTB7m0BDfvP1rS+/63g8BZ2uIaNZmNSM3/a7MH345GH9dNL8GK7zz9xcSyi/1bMVS
lGKmmzzT70k6Cx0euRtf19vkg2LgvQ94g1LJenb2dRmRgD1p/WkWoJwYLGXbP3/9+a/85vAsnMJf
vj5IZ6MdUv56TYvFujkaUILKCcm0hTJR/dHD/9upba5+UBH8vWr9n9OxUIF/+byuSYwmGlF8E0Cu
3fHpzSaRmJaBvQx3f/5Jf3+B//sj5o/+5SPYuSjxKChoMyZNW9c390FnuiTCgBqxPqou3zsr87//
5UNGrTHj2PcnLx/TFxb+GdRGu2UF/effwM3029My9yu//PnSyBjNlOoEKtCR37IKk1/Fy/aEpTDe
6W4dHBFydh9cYe+dk7l4++XD3NgZDUM2E25TPHHZHL8szeJz75baB7jF9z7hTdOHwJOXns4n2NIt
s3WNVUnD0GAW9Q5KbV58cNTeOylv7vUe6bQVpGpONtvYAnmwGJQTzCiz/+zvv0WK+okfN0ne5V6p
+M4d7OrxjKkFoeyfT/o7R+ktNV5BhxqHjZN5JLMUmG+bcA8aiTUWpi7vP/uI+Xr75VT7PZVAok+Z
N4jZw8QZ8FIFkMcok/z+zx/xzhNFn2/LXz5CAKpQtCkeZq/QmVFM3pCpmBhnB3D6ltHPjdXd/mef
9OZGh9U2WIDpBm+y2+YUDjPf31KrBwITYvRAk3ofRg1C7lIR0fbPH/nOFfa2j4l9JUeHHw4eLiKV
tD0yYo/xINWvf/7z710Bb257znuWZnnce47lFjvIk+ZG2Drh4xEbsT9/xHu/QP/76Rki061dI+i9
fipYlmEpNs96lygfXGDvnf03d7rrgNoJghTPD0NkA+Fez7341Shno7oM9PFnqocoH9weHQDNSlKQ
J/bnH/bOY//tNkq4pDgpud16iE4kYQu2j9Y3wFCGjjsFNrW206mpPqhX3zlRy2jwl4scYDinP2gT
T9rkzNluMuIyYioOuwe78Acc0ndO1RLl9MuHNL0MpBzLzHNg/X9VhO6gQhBdYH5wxN55ySzI0V/+
Pm2DBaOLRaGbRqL+MlQhqggkHgHTttzvfsQqCIrRAD74wWvgnYvj7cAUybJr9JADCfJTOkCPmVnb
913sk7RZsugOsFJWaXecUteB2xjXSv/pz9fGe6dr/ve//FKt0yBmTzViXWfonH3ZUHN6RT5LCrWk
DoIP7q33PmY+kb98TIJu0CYZjd7XjbKLoyrdS02Qws926BF6/fmnvHdRvHlEDK3dl7oZUJQROR6s
YBFNRFbGykcvIQpsvu1vSsKFivvLrwg47Ki8DIRc8HnUdY/sW9vDwVZaT7RKDAJMy7i16NJN+1oh
O6aFi2ESZNjV7L12TNviZuNCDMLqVVHF3OGUaIutX5vsbdZDr2vNdeM6IaGuvtpDGHAFAlMg8uF0
0BkvTNdhSYP4JY/QF2EQATv3RCIw7ecKnSpKspzNevWcl0UysgHP/NF9iVB8FQ1yirRq1yEep6Ja
57aevSBaK8F6SvCOd0PQ19a+cYvIvliJYslb4BKRi2OiENqdbspoOop2ChDNRqVOM93xDFlFfWF0
3xI5EWpdT/1gbhxlJP81G8Bs/2jMyPcxomP91e9a4PI4BpOu60lrbEpNosEPhS6+xcSnOxcUyQEx
0SSn6C9D2gby2s7RMKOCQrMys0QmdMnM3DvAeF0um0vuVAPTPr6l/hx3khjX8L+oO5PdyJU0S79K
o/e84DwAXb3w2V0u1zyENoRCUnAmjaQZSbOn789vZaJRBSRQBfSmd5nQDSnCRZr9wznfmWvd5qva
L5xoWM19rAdSUsOqsFZiHG6HIUcvkA3l5BFWX5J2YW/rXMCYAwXttw40HMyjv1kzZPYL7FM7/iyT
PIi/wGo5yzdCCzv+XUsnUPV6wG8yH3CJlcTftbFlZcm2XAZ81OsOK5TzHknBLmfNR9vMW6igxY9T
p2ILkHJo9apPU/fdglYhTp1vbD6XkLJWg6GBsOI8Yfr25ETHkZrhM+6LMcDZ6wQs4MC62w9t40zi
1ps9XGZFUgwEMXdjjQl0TK4Ay80CWg4y6DhlKORlzFgi2UxjhHkzjzrNENxL7AzjmBtVt0uNxXJX
j+XIN1v8AkHjSoSy6LsV+bhT9Ju9mOq+E1cNEP6mIS5fWjsR3nfacq6fCHivO7XSM4/ibWMl3XJj
TVHeQcJxoDLvhgV/mrcy0TBjmVCIA26XyWndl8kCxvkEh1iQ2BwX1QwJAcnJGBTrKBua9A48TTTc
to6QgPjArkCQy7mZBVBM8yQt5v5Xh2teImBKhzDVu7L4Wx8cpEOZolZr4sFfN92YhPjP/WwOuc4D
lr7oPiHq/SRFJiCIt9IymFYQG2JxwT7QY0gAWDfmBI3E9dIbbkx0nOeEsd6U7XSO9H5aZ349qw+4
QkwBU7uf5CkqJqoQAT7BRnXTD/O7jRv2Oo0d+4Tssb4s7qsR7u7J8eZqqXdLEeXNcXCSpAR/I9Fh
PI2C3PiLl011/BT73TT+hN6QpH98t0kmCTonpsTm6Z4Ll6mbIlxxWaUV8JTfcZjb5WOiRd6GMDF1
hbRyADHQrRIC5eNtRvhdcWhwXmAJtEWE6gdtYG6K41XjFf4uqqROXyICk/Hn2R6jgLr2BZmuQRWI
5H3WSb9s5OBguVNZb5k9r0iEmGWRUk6XoI8KcVMN4DJJ7mGRtung/tlH3O6J3IJMitH+L5628hPi
3MJ5q1pVlRcpiFZ9Di1JxV2GCCQV6X9tknNI+i1GVVuCNOhY0JozqbIgKQiChtdCDwa6oVuNlEft
QXaJc8pdTeYvMBt/jX1xCt6jZZrbbazRl2+aHtrEnZ7UyIYazKdEWgig7X4Oc7ZAg6jdCsE1OtK7
AulBeOgTux7wY2D3JLAeusFLPOkybtauXTsTe3yPl2UL6ScFFeX4ZX/EZNTzL9S+27IxIdClhtWC
mDdEvEi8Uvkop6nIKpwAk084sRk6XxRrYWfdQ+J70jliUvdfw2mJf0eDiuuD7cB7uEI38H3to7E1
xc/skYvmkE3f+HWzjkgF6vH1jIxqU6OMvQ8y4gQOeYjelZyJ2mMamvuVE1/smezQl6ByG430zOph
o1RF7PAbjocl2HTSyPQs69HjjR21ERs71SOg0iZ2M3ywiUaDOa4tJ++aBKf8yPNyoxmgeoJCtTQm
Xies9+dntPJpFF/Kzs5d6AQQyEZCf40u2SRhE1YRc20PMrdgbTN+W+iTmbiig9aQUMA78AQUs/XR
4oeZ1lMXyLjmbXSMObh6XBLsj0PMMsx36pJJRTRnfftcL3nqnkJt5595jTZv3pZJAQUWhFwzjKsw
ceb8OKOJyPZe0brm2HjjYL1rsPYzOShU4FuViSD6RLkRLzdEx1vyViWxhJqHqI2M9azLedZnEXBD
iyhNX+MSiMTOXvzc3Sir8IezY5Y6hi00mHwdJhoVL3/vhPx1zyENdJvEbRr/avuYmxCWh4/KuA6Z
8hwqSJxOy1LZ6jE8YFB0y7tuHlzsFtini10E48/f+Gkg2fM09vQOSrgHTD16S4jbIEp9UIltDu2b
rnuZ1l1gjURdzRjGxWOt+968TbEHqRQPa1q91x3n5TmWyVTdaygp0a7k5JsuJSr44ZwPBn/popcQ
2yg/2FUopHS3nDwyusZr0F2AoN4qkUUeMUqU4Y07hb29RZxpYcFJB+PuJmOH9uuQSFfb61Q1izly
QZn0XCMbCqFriqpbc1xjSSgmcJkfmeP63T35em6+bmrLy/bTrCI0byrIhrVbsTz8qRSnw2aqbF0/
xLWZk7vAG1gfd5kBKzYHLEj/FGHVDY+jg6MOmRcQiNuiK/L00NDLZSAvK3fsX1Q+dO6Paok4QiZq
1IB1Enwa8jNfF+I5VrCxzjPxDqDkXMEp5JFnPbbqFCMRMl8B17PDVdAsqHs7gg+mXTG39fRupCqw
WNtmxlO2KlgHQHlE+HDSbMYIhybA0d5NKHkfR09hassG7YJnMCILxKpQVayo97Mx2dTOgBRlCL10
/g5VH/Nz+mgYyJDp3dRwJ8vcZM8WFsluDw8ohiLBOWLrb87bPIRLlk/mLotk6l0SUTdOjlZ9CMe1
VgV2IuPLilFMxiHiX5bQqXHBLDLw9x6gufIhqqZh2pBR2URbxL1h9Nu6QvUeqobH92eeCma228Av
I9AptoqTA/CK7HYGbx+/qMkrQ+hgziCATwYw/tzAF8OzwfHXbTLltVcllNs3emMrgr0gvAn8xrrw
zPIIea2ZXw3ZSNmNh4UYnzl54223zWtPTyc4LW70LuYUes/S8casI9NQDYKBa+p9UKB4h6+Uy5qs
DYcbuXIyMbxFi57tXSZa8uc9jD3Ftrzu+aHFW/EVa2eHw1MqeK5vI92RKjhFTYm+A7xa3W1lS4z3
fS/dulrpGvNZvprisIjOgA0a/4YWDI1XzWRg06aJ2z8ieAjEwatVMz/bWTkOj50Wfxvpk7r7mDh9
xJskMSp/GVGWyBdhTe78LrCcuDfuKEfNd7v+io/jVFgzK6S+mt8qmcZ/wnFauksZ2Lk54Nr3UkaQ
S7rcmqGV+qNHmr7sgsngwyyEE1lIsnpsonE3VfVxsNA4OStNxW121Wg3EnMSP3pvlOygjZkh4NK1
ReMdQWlG4i5EkCBuStvySH/LRZ/4OB86srXqQRfyQwQGedJGO/P1eehUrp5B24zDQQnH7daeYTST
r7EHKRdUKKX+uILXJdXVpWirKzKlbpAr90NlP0WZY7EMtOcmWk6dQJnwEYFANueeJ9b7RsLUByyw
kmWOnXN+teKC8vD6Gl80yrSqQGXISPZpxi5bPxgIys1HU+HCONp94fAuxk2HBSgfhtY6iDi58vgt
U3inJrBUSmSCBiyyDShwlt/zVMXFKUzKliWo9zdgm4vQbCsjgulAi9DoL+oDyCpeW9OReHkwVHfC
6SJ/V0OxbbYDoXoDoKzFdh9mSoP0j1VEyr9RDKmwjNC2DV/zbPzmUMQyTypOVx9CVydmO/yOx74E
9VtEcT1QrlcpAcaCwbxNMMhMrlxnq6h9cT2YMDsVEEEHHoQYi3dlT0PNe8S7i+CZmvPP0LWWA5M5
J47aAuvEtvvQzsXMoZ33/Na2XUeg8sWP2H/iFPTqvIJlUcMvoKUqfH3r+gNBoKQ8kPXH1okXOm2N
GD8qgB7igCU0gJdfN7w108rypkL/cKAITm4fQEvMKKsvKiCiiAmd1zkorZDZctpG27YJiORyiH/M
HtJy0h3p80uZ6HPYctTtx769uvjJI1nOTmgn/qqJMMZekBWV3hkLnZUQD4AynMq7rcOHUnhZiiMz
SdQGWXjkr64+/mUjco1Oz5LaNbSNEXbcdAmQpBcRZB2aPStCOlWONibzgIk+JihhhN6nanCvKGat
avupIeo5PFluJ6ePpYbsczG+0skTGFUjPxOX0+4IUsVzzopg4WVTpaAON1ZMfsAG6JEhrVa3LQzq
VAbaOdpFXZZ/ckkrfet2kMfZFHHLPojaTtWvGLkoON50aL+Ji8N2vBReAzvI96ETbjh1PLmsTdNO
iVmlZT33ayt1qrlZ5ZlCJYsRxFenwB8wgqyrMR7nL1PAPplWbpmH2GO4YLHZ+EWIij7XZqAQtpPO
6h4qLH3i6ImKtVaaaY2cFpyaIuMjJ47bI2Ggh3budFOcvztl4YBMjOwZZnwoGuYSd93kNWj1KVTx
wYRuwU7eb+Ej4Wz1ZlB7wzDJt2IuhgqJWBJBrKZXdrV0D8AOhXBQQyAD/LInC14lG/t5iYtb22I+
6PNMeGn7nuS9F52DGf5nRejJZMUjvXwWx5vAKcL4vFheIxGOdD0MuwltrR+tlrmwhppwjWgihyiz
UVXuKGqhnsX0t6n81ZnEavF2l7AOh8LNizsdRpl7GCxHzAcbg0j46Ux5Oh2R41gwLgLO2nyfDixm
GDFP5FHdW7L3i5dEFFrdxHDJUPDLOgDxvOIksukQgqkcP5qwj7k5+yAC10IXZ615ZnAddEMp0J7l
iOUIQSnskan/KDjiknGIh5sIhQq82JpO77bTrYh/OQjEYBb1oZi7dWF8/BytW1u1RS9fkfmO7KUv
Nh4T3f5bOw7GGYu/AANdv4BBCCao07+MrXgI28AFmFEoR6IjaUtS4fYpLi8eZEK/p73CGhN/JkmG
K59E59obVyaEAI5nBuElZNocTcKyl52e/CdE2iTtrfOaNLQHRa2YrqRLnuvdFKpYbDH9OMMLG/B4
wZFU544Bi9FIWOwBY/rs4PTCtUm5uyaBe1WRTrcoGJzyngQVWx4oo31nL0btABFK7FQC42VD/jB4
rWvfeQMSwp0HPtS7TbPWtvEslml3Qxjc2G8WLujkZkQjFZMFT1BzdasDwRdSWEoLcSt94BNWI+NI
LHsriiaKXCt3ctxUnVPZqYNOtrSx4ySpcV3IwhxrCGHKmLssg8FdvZZF3Bkw+9iuY4ZPYi2VY17o
KRYcggA3+0vGIFH8jhNFOMSaztWxvzOsLQbPZZo4z0FZp7hYVRYGj8QNJFD4UihwXAALvJ+1ClvG
l5uAOLCOmjFoo2EbdnaYMqRRFNXMnxZkX9Eokp0btwOWnxTlYx2cgtpvw19FzmX7q/cjPc1blbvO
ANC4SqbnktKlZxLGu2/qjRJjApSuilx/JD+zUV4CYgp796MfOG34yTCMN2/D6LmxnpMkZEK2ArVe
MEFpjW3H4ykg+Vb8yjzKNUAF6JTd4qFVPaTqG/7yepCH0YF2FT3X9RKp9oVjec4M2BxZuzsBrH9a
pzVEgG052EG/L4qy6eZ1pMEsR/GhSmPY7QTFWIR/nmxECVb6lJdj5vWfygSchhDMtEHPZfDtVg81
EZTgUbC8Bp+WzL16n6IdS+mLItPvMoM4EZkV3uEBLfHYsNexSKXQF1dDk+9XhGlQVMmgCOSFRjTR
fxCRSW+j0yzNvrHlOf2Lhcqg3vu9MsVJd8zkx3UY1KCF1kgGMc6tcGTj+tKRZdRPGDXN+CsFjVcc
hgnN0INbawPwgiPR+d31VPcHvyLMCPVWomJ5EhVRmqeCWBDO93CKQg/6qOmd8K7jbbOOxkHH9uYq
kXQ42zLjOYeFyCLE/X6eDYdg7kN0T6yuSL1Dm1/Guz6FTe4+zUmX+e3Gz1ArYc7OZKXsSwBU3nOP
Xr1Uw/JRd6lnbUTAp52SKdW1y1ZxvDbVZlZqxlmJ32tWN9aYVnkCxFLVuHi8kq4eetko02LZkydd
2kdL+HFkbyprcdp8Hxa+aZyTjAhZ2kCZgrhPXlge98fA95W4T0noDXoOCNQHDBqjPmluOTiX5bGN
E3hLna9tYsiWoKGItbjy7goO5flxtJHKdiczZqp/+3tn8P9a2fT/kWbJjdi9/GvN0tNn0cr/AehY
fkr4AiiVWuwE+vj9b//z7z/578IlK3T/ShCeRZEdBZzzmKD+qVyyQu8vm5wt1jbUjSF2SfYt/5Au
OdFfbBWwwDmebdvMnvjSP6RLfIkgQETuAaVfQCC489+RLv2tif+/m5ggiEOSW/BTuIFDlnv4n0U6
DgUAYEqHwqKMLv4cbsrMe8gVo9csPsJ59dUj3Lt2Nak3lTYnk6kn49fb2nSHobRWbga/pY4284hh
/gEMHsfwugjrrZP1qAr1Vopgo1J/TxQfcL3iWbjqUQ0Tk0Yf+IhZL2oBA9p+aHyGcVQ/O9kNp9Ta
IwIsjNjyVNZPyLcr+N9JPeHMiHaUEJsEn2RKGsqSoDfABteZZj3OlDA9lBNigarJemrT+nzNNrcE
4GjGfr4oN4PX7ZVHt2wJhg/TrR0Cm1bWjhShnZ3hKSzNS2vKP2U3nto5fMlC/zKBiA4Lc0el0ngg
sVgjUpXidimwBs3/vr/8b71H/zX537/8r64/66sTeiiyXKI+/MfP3nzKz//wf9CX8sA+qJ9BP/6M
qpb/+3/xJ7Of7vpf/le/+I/H/lmLn3/7n1+dauX1u2VF95+kfOxp//W7dP7s/sMLhAHrn8o/dP5/
hbgPEP5hoyT065+vD8aEv9ADXt8sMqb/Xd33j7fHdf8KbKIEE/wWjstSkPXjP98e768EqgNi/QjN
OKaM+L/z9uDK/xeSAOc/6YHgNJOuqPB29QaUIs3B8hyytOcJ6pz+I2MAckF5W35VuTtfmM2qW89F
27opW9NPR0PzC00nisCbKZ0Rg93Z1/xrt+1+yrJj82DHV9Zj37o53gETbKwy94+F8g2jAdkEz0LX
zktYFJ0mmsTrcKpXPeiprKH3Wg9ZV1/gAUZvMA4pAipcwR6vz+WqUDyMvplfOQxoMRIBPHJVhIF8
igeycplvhuehCNUWORtp4iRYV19p32Y7WzGXOWTO7P6xyOr0WIFq+1bBd77UVhM/mgXBJRAWGbwS
PiznTSb68dXXOZlDgRL+E9Afz9l3VcSKURQs4UXdRxDIJIgJIKHjuYx778FLE8gOcenbh7BZkjMh
XvGbjmcIkXkc0hdDyrDuARCoJwrt4rUHlfHhz9UM670fbybdRzfKixBpFFEwP7UeAm4oSP3E3d7M
FlloyJoRcoOx4vNwEbU3JmfiqbrfXsU/eTuHg2RmbSf1GsZPuAt67W+7atK4250GjjUMnySwxc5N
2u4CGMphCt7DGzNuiGA7bYXzXiyD+9ixQHv1gEVR/loeMqhlEi8mtpafGtL/DZi8fDsJIoYoa8Sp
mRscqFVlq+2Y2uPaCa7D2pT8hXXPlP2xZiV59qkcD0OTg0d0Jv+27QQBi6WUD0ndd8SwwEDwRGRu
vCJrz0WjnHZjNT4bgUK1yeMwut1F+jAGm3CZWIE1NtAGa+YRW0m8IjvmIst+nFXc7hxoQCdRJ+mm
QnBzzrHS7Pqac7+3PMDHyzjCCR/omGG7iuSoZsgyYbr4r2zPsvtOucWHp3wJuImHbgp6xvrWSIJo
BTtum7Ql5XS8SOfVpVT65pfjAn7TJSmp5UIL4fdhekidrt4ycRbsndxqLHceo/t7vyvmm6AhKA7C
Sf7FAhN2wdwV6TmKVHbIo9rZX1+BDyooJiAhBNnIShhYjG52uW4GNjrBApfV5INjZMytEk8/YTOm
D/KjLBbrj42D96c32jAaTUq1CpKBVNGm9i9hURuCjUJJY1r8HcZRlDc1DrJTouPm6DPughBCfFa2
6cZr1hhSnlXqBWID0WT+QG2fvTfCmbYG8fw3njHriaFF/4whvTz3NIYvFO7T62xd8bJzbX7yQsGq
L6H7bz3vWkZ2TOO0a3k3kGH9R/I57U8GljgAaNlHYgz6agevKgFoEpWHCsMb4dx2SxTPWF+kzIub
uZ7maB+WeApWBtTDy2jgbDHCnw4ycIHfTcE89ms+QRIoyEzI41XntNBL5RzdskqabzUmnLUHResu
0gEUmEQyVZ4GzeIUUecnczJwM0EVy/tycd2dVGGO5iGLx4MmpuJ+Brf6yZf7N1XqdB/ZifPSaEJq
hkja7DHgyxDhA7/JHmKHLDt+YQkv5p3rtSStZnH5XhHz8cslHuswlkAYSAut6/MkVLAl0YkNTlM6
ZFRKRBRVTBs2aAJSg2i8i9NYXxzagHUwz9mNy6qnplntw7Nxy/lHLzRsT2nrRkdAWOZ57Krmnrln
vu8n8l0NriiBQmIBHsIhShCPUB/LGHqXSIQ94Z12tNwnscVqh0nD2rHx80nwXvfKHTjwUm8AQjGP
LI1pUJ1xL53GKSjgXdIxYtZkEMeK5GibeHikXsTSYut+x4+szwLT5VvrjtNpFCwQuqkofvK5n+5H
ocuXSpS0LSWdxKpghWE9Thi9P0wrIbZ1wdCmelur0D6Qwx1C7Q0g/uY6IQ5XzL3zkSx5U61ZvyKS
5qC7k4SoKRDUvfhpRmjg1eKrix9rKfcMQ8Mb1BryzK7d9VZLXQ4POLqH4xAtzpMwGXoOR5YXK9Dz
nXAz/y1d4sECMOG3zx3FCruktFkOenDaXVARc9ctJmc9kC2CSXJmzm1bJw+T5U+rAXLpduyydzdM
uyeyetmVQz26s6KhObgwHj+WklnNim1idsvyLfgCUOxue1ciQkCfcOtkA7Ro7O7+XkxD+SVEPsPb
kc26Sxm8Lakm1wiY9KqZ9HxgvJ68OE4qjw7bEHvrYESATOzEj32dVAelCm9nYck6+3Vt7wZZ2RcR
Vtne6dRMrkPXo9eooi656fKFaPtozjcZvILvPluGXTLExZvjuwlA7aF/io0f/XSuYejLytd6adKy
2vqIBj6J9EHYKqqRYEunPUPzm27J1w2wHbtgL3IG+qsKXd1tNl3VjyWD8P3MVf4r96oanqfO3RVi
HhsAboxHi1MWIpeqAg0v0XUvDFLA6bH2hw9IcNAuW6ASkqk4rENyUKooyja+CK6wogye4iLye0da
9Q8KgQi2ZgFZexX1zDqQQY6MMoKJREX2LP4KALZ+Zk8znRJbidt8DKdjCFn7wclhc8QsZY+Nn+X3
g9u7T6Hf8W/hB62FO+b9iiVat+fqLs8uylFoRTkDLFY2xdo3lnmja5neRl7iR2+OeGrRLuDWuqqA
HzJIQ4y5ijh/LdveRRjSDZ8F7wjhx+gG1gznU1yzEEQ3EYCQbl0Og1du6p6lt5Vb/SVvYe6WVq7O
VZX2N05stXf9FCbVJrEXjzy/DNZ2IOGdJRV9dB93zdkn/vwUlLb57NjGH2vljtyAnfdBOqW7Q/8x
vyNVCe6bvBmOTZbq0yLgZgO5r9GkVuHkOGt3sBTwhmM1FKvafNdLucluzEqKriTLMoIqNHHvlhbR
diZXGXhM33rNmjL6As5Grm2ND5VUuLI9R5Z2ttYSwUloKyIuFEMkwbB3Ht9yP7bOPcD2Q45kSqzS
bGyJevWRYGTXwMkOQtFNKlWz17VrHch08c4IFoKvEVClXAVcq/dkKzQ3cdzYN9xs5a9CuvpZ6oRC
ZZygJXeZzm7rOkoPUe3rjbVgtZ4dkKwDuwuPa8uw9E6WBOw4tIFt6DvwlNxOxxfTltXZluHA4rjK
nl3dTEdp5+p9Ssm7nykX3rjL2mNgAsUed64s8ltTK13WfSRB1fcWFvdlXCRTrxgPhsej/kLFVBLW
XZNphfmLsyEL5/tBtgNho/BIgGdbBWkcMeT8omFOiDhZIgLRjDtZdrEcq8aPvIaWXpeZfQ7wkswr
gqrSTXYNVwhJ33obm06/MV1fnm0zec/YzYojksw0WeGcCfN9UnufaTxVh8Uf3/p4JkgB6HnBL2wj
SjN6a+l2znNsVxy3AhFdq5rPIh8bhBkx9YXMrqlcrS/OxsI2QYiaNx3Gmm+RI9A6za7XxWs5te0X
y8TpIVri+sXrKoB2rh/fMpsjXqcyVXruMju+82wAIcOULr/rxSpeC3TedBXdOJHW4WvrwbaC8lYC
aRpX1MjL2S+JpFn1JkLDMFkF8iQgFxFdbkWt104QE4rMsWF+23qLZgBqrWRGf9uFerrvPLAVYiLM
Dw+nTWhS525TL5YREv0ZhdmQT8spA+9ymdga7LS/KHZevg6OTD681TyH4Rq83BitZ4s8gEbXwQND
bEq0fKYQQ2pQIhMCfzCLrL9Po6y+Cdt8ui9h6186PrwOYQw/E8sX6KPG8/TrFFTRDfA168xWzny3
rKKIG64hKAxld+OVGTMM3bgP6NyqTxdJJNmxV26n58hlh/sawhV5EeA38spxHvxu4cLVMly3xLEf
VOmlrwtcsQE+bW29hLKajzDfnNsl0eZdt1HzaUZwe5II9nItoFAfGCl2/YpZKw/TddZqEjkf2Ida
DxKC5HcQxeUdl5r6jmcSKIes7M4YEO19bMnsFA4m8cmOSJMtMrzpY+5ScaRfkc+Tk/Qrx62He1qv
6GIZp8WNn8KEbqi198HA2BLO4tIeUHYFdHnR8jWPafAHT3iOg9jpnqUs52/laMCsiZWdhRUT8JeT
KRwK3uOg0cmbzni5x2s3RY51Rxabb0XMTBrYRipjbcZ0MZu3YZA19+zVx12bRfnLlHXZAxgPVLCx
6i5OmVWffmD5J7ba/t0kQVvXi1sRIxCZBzSs/ZfKfP/VdnT+gWLb+g7EwL40VFSGnRPT1iYhsVVY
XreI4pH0VRzmVFn9DPue0nt24FMxXXXLXajJs2c7Z+fIcnr/Bq+uvO8DSOJbPhv/YhzL+WT6Vq5Z
jGVfIs9sSHMjrnzdxNYt9eN0ySHuVDvHR8alAFTNa1uBqyfM2Kegdt2vXsmItYnjczFGrk1SQ+Zs
JYqePaqv6ZnTyaN5YNZdZD2G2aYc+nXQtfEfvxP5t8mMIaCCp5wg9bCLN7Y91K9RKLqLlkl7l3aQ
tkeHFFFm81RMS2jCH1bcch0be0mZr/PHvWKO4A+z18LTuqDUsCNCs9PI0fAHMtiarsEeXSdcSAL9
2Louijii82rk6+xRz009f8lbWq4rBqUW9mFGArlDHlDeFTSxsCYC8ozqRjFFG2zSc/m0hm0dyeKh
WxpLIjOiW+5sK/qjfUVlgpbqhIDJPWk3745uBvP8qifgLbPc33Lw5LtAybXtyYZ6TGNVbqKFQ3MT
mLFDy+BPdyj0+kOCgupksJPcIqcGFVxo4/mwpx0fPHS1QLFVVkcNttiIijrj/Z6ryY7ApwL+XrEN
jzahbJpTEEzqD+RoGV2mPrWGlQvOjR+ysno3PnTwwGGgNfY1sikKx+pDVwgxaItMBuyM890iKMis
/FKZu6gSfXW0lzG+FVY1s/2HpY8BqfbcR4PV+oYjqz57cUwgCccesESpQfoIa0RV5S+22hEK4726
iNnfZm2ZJzsQOQ1cFL7YVT+fZjtGIFD6PgVzpfrso0eJ9cemafhd+Epyk9Cx0aBb1wtB5Meit+x3
VIXNYzFqDf8zFd4rSqLxMa6WK/mxyQmpCYzloBFG/rsOpc5nEuIFJLReelO8Dpeg+lMGmg+uI9nn
bfKc8aeErPWdV2WDONgNqm+VdfpOCCN3FqpcQgMasgjKtmKe4RO8cwM/IPrSOrRug6hF8DoNIceR
jkz9lXKa3uTSzXdikPNbbjp+eWQZ7cGcqduJa/SnSYpUrb3ZRo/KED1r10WDUnMdKcTs9OUle/W0
De1snXuW+RXWeUOFWGW/8qqTp6WX0yZA4vGIzjr5jkKHDgfDfH4O3Zx0bkCCSHuNZss05vLswmR6
sxxHfJc6/Dt7p1EQpdRMP8gYbT01PUnhKdLyYocIGrbAEvXmd8VcLdwJDQZS9VgBGNIIpbcp0/5X
qaJ63rqL13+rvOE0UNnMDkrHGfOJaAq8E+9Hu8AmoQQh2wheXUOn845OaHlsQhssVw0a0lm5o7Af
rGAct9UkqZrY1qFh9HMVv/e9nd4kkJv1SeJwWQ9E1yUoRbwmXI0QFojTLHz77LVLyHR+aZw/pIfV
bxB38HEgm7XQ7xQpWuhoyWL+hOhvZySX954aYSMvOS3fN0MtfY/Oce53llOF3NpEG8LddyrxkY6M
VFijF/aNCd14T9qH3a/8YupdZAwmfUEf332UC2KAsZ0YmKdls0JPBUzfqZghwZXYycJGupP3oblo
CyJM6I3+B6IdBqdGTcvb4IIgWXuw9O7rdsmhYlj0rbRV6RasboCsf/ZK9KptStR3nvnWCSAni3w/
Xtqz7yCog938f8g7r964kTXvfyIOyGIo8rabnVtZsiXfEJIDc8789Puj57xnrVavGnPeu11gMDOA
LRVZrPCEfxjoPPT1D0/0GPvCDDDw3vUFrbTKXGkwQ55ybQJMkBOiY0MXv3b007aGY2lHLJGwpRyb
rn0ExWRtBCJ811VdlLeE6Em99At9WNJWm+4KzejuEiUX6zDIS45i0WZrTFrGwE3rRrk3k3zaD1EK
0ljm5coa5AyO72NvbdDDc1MTT4t9FkuE7+upeKzRw42QdYcWhbRfYeKzU3b6ym6mYokRQ/pIRdRG
9qK0f+HdofwyZajeKMPslKN62IwnQm1+pDG1UhJ+FBwttByVGK9MxxqbQ+Er1sYezPFYIXG848Lk
urPtSb7aQ1DcpiiiL0TaKj/6IiTbVjH0WzTQSBBOUswHrdX15ylUyp/IbgQvOlWXre9Hm9ET4XfL
ScedYcjpuawySCGFM2hcEBB1sJaKx6tm6r17OLLWt75S9GjWE9WxtTK7tyxVIVNkWFNCVSmWJB8J
xROnSeZW0lCsmjbKfsVOYW7rHkgGsbf4Fut0tJdRZ5ePYJacH2ZQ4C2bjR423LpMgVz3QF3CoqVY
Cp8CeSWwv0sf67NVkcXBaoLdgdB28QaAfwsiDpcLO92D8yHt6bcK+EBBn50DQ1hIu+lJ9mDNb6sD
kQsXAI2QNBQhP7eIZJ9yDzXcCGBWSB2x+crtZ21olJ/GNCmvedA1O09wM6Pb0uWsNsvbpHpqkCWD
qj3WAPXA9VSD9VJ1jIHWGmi2Ooj7Fp/Pwr7SpFe/KVpO9S2zax2rnWZGG1XDsdXsYAccXMQbB4/I
fomZmLlK2wkLtSwxvRUYVUTXFYhv+BToYbkFYiP3ej/VmKiNjX1QoEGhdo3RwLowRPIcSau69dUW
B+U08JIrAMvw5jwgNWNpKbt8iIadn9nZpo1ENsyIwuYHQPhwmVS+CCkJmKJaWGiRhRSDAAzphmPv
wUQp9zxDscXmqdnbmCY/jRMA3MxsGlDggMk1jLpWllCa29grFKIyP9tmVUat0MSyrfCD/o6DtV9R
7El2vW/oszMXsteqKPc1woNXCXJXX0UNvJg4FGMVDX7GEpK581iEInuSE9mlP1KT4aruXoH/aGuP
QGIbpXCvFm1L6AeKJdkauoMjNI7Oz6M5RSu6NfWKTgSUPdNC1tvxx3aFRC9+qm2E42rVRbtYi0GK
SqN+SGEVXltEcUuCVNYdvIIrAEn11knA/+fI7s5SMDhtzY7eIICD1RDpNOsbmFHYxIU+sunCukny
ht2rNMoVJTx6QamOLX0tc22hW0P1WBpos7KUcVbCyMcM9kmEG2KPLM4BTqr+kGttpy0nRe1A/jo1
GrfEHR24MDs1cap16h+pb8QWmU8bHmpayu5QZtBJx1gau2ikgUVnFLVd+qweeJPGj29ylLS2Pthw
/EkCEHoQU5Tirmdl3htt6Mkl3K082cRkmphLjYr+hmekdVNORfSc1qBNF2gBWyCSVNDAgyetrRlX
OgLG4dR+CUel/QKxzHociXKALiBmee/p2DiuuQhjz7XDoXmWul1rS2nWlboygjx60pHx2VPKwbVO
xjLcjXWegEOJVSVwB0rQeHJW0wSIusFlARQG1hmAm71Xc7D4BKDT1GEFp4VbXowmTWTYd3eBYxTx
QoLKv871CkkNZQzxNBuMRECZCoohXPm4/4HcCyhWuo03dioZh6doR5/aMUbAQw16UBWoXLm+Wozf
B7yCx6UoC50qPfi6bsFv7Ii6gWkOW7qFqJQlOOpiOl555rODtscvtZhs56EXg225fLnoCVbu7DsW
KBPmhxga9eSdFKTD77nZN9NWY6kqK0Bo6c+wn/TqWvMnb4T5kyb99yzzM7nRzJE4oYfp8VMd8grE
EiSEYpXwIWcUC/GhC0aLyutEK5ewJNfk90FV+nQWhMDbFwddjpDSbq2tb84mulauYOJHgcaK8IMC
rUQQLY1skRXgy9c5RKp93iDBtfQnIfel0Su3+oQkEvaXVsixD/rpzcub9F6NZbAVXMYPmu8UV13S
dM6q6FD49/m7417vdPMblKIIcH5LWTCaqlvweUSB/rQFh1YCefHtkqyp4wo0PL3Zcd21V6GpCgJW
qEPNAqmlsFnYqRI8o9Xh/KyJaH/2RmdHq7ZROFcTSmHGwoq68qffI2a1UVIHJhhgdKQvqdDB26NU
Papm8hpN3UgbkEbBdYtV5gHXOsQXyyz5JW2jucknUUDoGqZNoFbIuVfsIaRahFzUsOKeeTEDIapK
d3vA/Dd+5SNErEbt16kZq3UkJhhzVOmUfdqmMY1a3KCMIW9fGxqn+KzbItpkpDSvVF0Jt+l4JL9a
NU1fclwtb1pbA32g6fX3EXTKuigsZbaD6IMrcG2eG1i9dddCeF1XSk0o19TAyxYk7OLQwTm9T4Xe
PjSDhTaWYbd7eDCVhR6xHT5bIs7pOeBwl2tjfZMGvX3wgBNjUh/T7aKz6RqltFfgLQvORG14Ght6
xiPOKPu2b6xdjZDdJsnCCnnl1lhWcsSpC+uA8VpEaFj3pG/jorWj0YWKK3ECIzG9j9nVD53UQJbb
UEh0wJ4kv/oSM7Dh1pdFuQ3jDIXyMLWp8De1vo1jxV9FohXfCP6d2yINxEZTMn/reHVvYaaUaM2y
hs9Ef1xR55utBvm/iBvdevImc8xd5OLTa65leWPFUwAYsI6a20ahs3CkjWzPduu0VnDHEG6aExsR
e1hIbvbGlShwlytokMQL3RyMF9gU1A3l0JrfkVNm0jy+OAl4be+1EozZIkLPU12kKcxSvtxgmCuh
ZRqnj590yur/OhBLM8Fv/M/gkStkslFZeP0TgfX7R/5GYFHs/QtivNRMHYVS8Ff/RpAgKiUt4CFs
1n/DRP6fdJT4axaTUi0HgKFApI8f+heCxNCQjgJEaOuORDYRAcp/giAxjP+BCi9PACRV1loO+W96
NcJDxgbHcRJDM9ZZBllluKF1GNr+fZWbvj5Lu+ORBM6+0WFzKWGojEtEy9oC9z3KawK3BRASI23A
3O9+QiwZDXp9pCVE+CaKbhnw9ylPJFp6LNRWurZu+N1S+PAN4mU3aaXo3LCEX2L89lWhNOaFUK1d
Q6U//Yo7uFreR90gMBGzsx7rCs9wKHQvM0zrqx9NN4ehWA9pvWIsmlYjh14I6FqKCSy+dehPY3qZ
U5Oa0AodO3wDgeEvwmlQcSj1U2nHuqtbVVtQfqtgPO0GdfSSGwoAmdFu9dCpMEWz8NSKxZI2NZ4M
C3gBHg6bJoR2fY0ziFmWyzAK+rZbDtmoGBbAWmAj2NiAryuv7E7q/lMsmYpvkyKKAqFOoSfxF8M3
RuObLztPu+UmNbMbGyokxr+lAKfdLKRnmtqdVqBn8oh1WhLchqOJ6zX34Fhmq9iD7LNM7TpQvsdc
Oj/IRUYQO1lEAVFTKePftTIexk1LmwbPal0kSAXSBYiBbyNMiR8vcsvUkAp7Cu5sDF28CCuH3oiu
MDlRE5AHGVZPborJXlUCCqqU9DafxjB5C0P6h6uiqmK0vrvUGTBtQs15UWEIqj0CGQImtBSJRCGS
L6H7K4S+knHbwi/qbhW/iYptFHdFdeyS1IRdRFWnUtR1QTMFFF/dgn2OZohdWza4axElUChByNcP
3EkNvAwl7BZrekBMsNY7/COMJB7ewPtMibHQ6tj3Ju5ilB1oy2oFePuCQ1j7ptJYCtZWMfIOSyzV
RgrM+FVD0sTNbLrmlzgTF3yfZ+EVoLCiFtejlhhdTFAMRIamcc++WVlp2cuHSCGzwJpTNbAxa8NG
Vb7T1ayxux5LXUlp7CJoDcjfaUafawxabGx9RUvALoMtD92Fj0TTLdFISFM9cJu6Uzrwvroo2nJp
I8dIpdEGKuyoS3+w8a5dErJUHv3jKlG0NzrtY/albovRMPHhIPb6FQwURzEtyxyPyz7RxnhXp5am
PFSkbtgT2kGKBCwtwuqbapX2BMGwbo1BWdRaPfhfcDA3m+Okc5mXoK29Onw0UnWsrzU4z71AOdnh
piaHGPJix+/Cw4CwO9DuUZc3vR06xL23iwnlwIo5dgJNE8tCPXx1KHhUX9oe2g62LvQoRupYFYy6
ebuiWvsGgMdSQCaISCINCaYgLfHvgUZD9mrhMUqRworkA66qTrmOdceMr33Y08WR2lObvQSipUBD
oCbin4kaw75oKXDimhoAnBq/gVYOa9yo4KGqB3h2fb2uim7or/lbtWUB4uTIm8WhaaIvqOK3w0JR
OGFoZ8VJiK41bB0VVjx9ukfsyXSxAhddyDtFnYzgjZhI2gcap7pzNUhzKleRgSn1IY+wYWyBKTlz
pKUoQUI/HRQ3lhtdGihvQ93lNWUgMxoPpUyDYBuQi5LleyZOyIoWwdNCAp3ybL8TdTa0m1rSIXii
WGVWFBHRU7gGghX033Qonv2Vpo+VipMSvD79UCtNA8rdaG1wIFCvqusg9H3Bku3bcVZKBSsEX3Ws
KyIPmkBKe41WchBjH2+247VdxLLvFqFoyYFIsjV1ANSiGdkrJP6+OpbU7fCnBNzTteEygmZmXnFi
ReoW7fgE+0oEFUD1e5qto8DvlJYRHhsfX5HlMIjQejDSPuY89pRubPGAyScLm9W+RmR6ASA5D64D
OUBmrw2o3c4iRkB2vDX6Kiiuvc5Sp7u+xnUPBIPZW/0XAP+l47YF+imuno1GRhCHc8Q6idrePjad
nJxlMjmzrwH6tdARnYiG4F2pl23XubYBr2Ldpync/KUfVLHzS9U5pLBvTNExWSQxjc5iURosDiQ6
FGT+qFJMeGmXNP6oqdsYP//U547lsMiiQftWBxPWSFMl1fCxQoDUv8VBuvGvUY3qUTvwwCcedRVP
uoNeU1WaYQuDuq9jtSi/ciyaRIxp1ZerEFdZADdFphm/SBXIrLlhR3O4q50Wzl8JaO6XX2Wx94si
ZdZcFVY/1gfgPpH6MPoV0fAiKMYgXWIyX4D2SWSba5ss0Vp1NXVJ6N9amAQ2pHyOETxH1lCiK4DX
MO35yRYvYar+IjNJ3hIQRUaxUnosHG6jRohyVXa0cJcxcliq5xalGVbLWClktA9y2XRrszNCxy30
SRUYn9S+VbylYZ3VNx4pV4x3m9JX4QHxR2t6nEIHYFidmEF661B/CI7YDqojF4lRR/JrPupjcugx
x2i35MCt4loi6vRD64lYeY4io02iZV+UgfM8ZwjxViUAiFYhfKRZf9Hpy+ZrFyWyXsG2y4CJBT7K
JDPEE8nzbVcJBRvAoNPze53lhfM0JEC8XsCzyXvbcQa/cCMrSOG9WpMg9W4RJNqYUy4FvWVVH6+8
qabWtiDyg3GlY7jSKzitB3GIZaJNWz1xyXu76ZsswOC/1CQQ5rekDyftYFCzC9ZD7Ms0RBk/9+LH
vPCa/gB0xlYfAxGLckcvpFCgc5phkryADGgR/cg9iXACzPvuO22PwrkiY1P4silOhitsjdp8Bndo
2Y2ea8IHiuOXlvZSU4WtXpLO9+BmL7gnCxQeBwyoZ5vcJshqtLJqeCBrPRra6bbOc9pyLqxLLTni
Fa5auDnpftGFq1hC1DyEqKJi19UYXnM3NAC36Iq2nQ+ozSiRRFtwMXiQ3oBoqU5DW5QqqwkOUhUe
BFkkPLK3idQ789Z5KQSRCOJAEKXeCMYgAV13sWN0UM/h5+L0PHGCAJzIqbrDewwzDAXWaU0tA98I
zcqybleLFF2MFW5JitOgiyENGM0NCdhsSxY1FCRdprAPOaFaeBLaQUVlx/wVEULkDY630aT9rdH5
j5D0j3nKP/9rVHQt0pBPEqFX5EC7n++R9POP/J0ISZ10B0IJZz66t/8NpJfiLwv1CykdFSKjbvyh
oCv/glps4g+iSqk7AgzCv9MgRf0L4D2q9w7UEZhtFurr/yQR+g2Y/28iijQY32B4HkVA7pa/gfZ/
SINxaJcAydH/gZIJbuIuq1u3zR8gkS87r12B2iOwwFyxvaAmqL1H8P89MK1+zVZ5S0ueIvlpx1AT
7RrcRo1nAJErFaUPMzAXrO6FGuKei01uweZrbHibNWVHujUQCwB04ynR+JvY2f/x1W7/fuc/5X7P
TgVSSjQsoSiY5Kfvtd6gZoqpqkvV5euAK2/Is7ALCPQ9pJmF3SuuSM1lPQT79ILa5W8hw9OPoBvC
0NCsh1p0KrBJs6MuaB2qLinKJhb7NpVbuhsrMeavuGY+ecovWzOBVxpX5EzQX4w97BxkDGg3Cf9Z
ci2OybhUC7cZXBpz7uczc+KK8nuNGCi5c2jYFtLN86f8Y40outMRdRELUr9fDA+6OrgprjlqqeD2
lx2RlFlNF3Vyz34O+CQGZiwsctWcn+qPUedQjEYno6KZvgR+v0KQaJWPmLA+5xUnOUTU2tw43nBB
APLSwKfOIZYDch2tF9UtumlDsbFdWElzk8hnC5mvJGy5d4dr2GOPgxOsPp/pD5sC3zUmWbOolwiq
JCdirnjBJXh9KJOLPx9F82iJ7sUSz/hlnV+S87w01MlqtxrQGBFqOm7VmGgvhHBrR4zEsIrX+gvC
hpx9f8gOstV5K/YMzDrbtubV9P5LdqgeD4jWq+6AjEMMUA+YiJvoyQVRzVPftNNxTm1B7A5ScGj6
qjsZMHyhH0RmsqX/cYAHgIoMcWrSzo6/y3ZC6spwHj7/eB+2yfyaQqfWJE0YS6finnBEKSZjOeAC
obcdE4BvtshHDAQsrNtK2luMntrG9vNRf4s3vjs8ToY9md0AwX9HQ8HKFftEI4WTk4tYhkqaQ4+3
QTpOFDkSVMayIKdrL22WeZl8GF0nzLM4H3Rk4t9/WwQvlN7U+baefPYR9LeEvm1GbDyEskIyZVVY
exR2X+30W/TTt5rtWE8bW69hMHRryt1bRWsxA7l0lJ/9FHRDHAsxXQigp0/FcizChpVQ128dXKAm
CVaSNnSNxStgzX057DQELRAFCVEnibeOYexb0ClTkm/gUtx2tnlFiyLUDqn+dOF7nX222beGC9yC
XnfyvZxg9H1EUFR3/lL6S5p/zfrUpTazERhSh5A+zWLjSTyrbew0DeRTPOoVOfY1TBkCmuB88Gv7
USFu9PmTCTixH76loCrLQwnCj9MrGVrdgOoD19CI6tKAKZ4qx003ffEB8uZ2e8iFczTx+mBRoxc0
XvmLAAYRpmAL5ABdPzW3owAZIu0ncQDXcTNNyTH9p3cRq11XhUZdmXBVnq43u/QQrZpS1aUWtJI1
NU67WzfOXGfzF/Msgf240o1LC+p9ufjvI8wgGIPDCCGc6OBkmVOt8JEUQiaxcnZAoG+S1HugKLZq
a8xv8wwcfbdCgHHfynqnlRPGKzyG432JLq3tc8vHwlpBVU3EeIyZZPnntWj1pmdSRJtcZFi2Q1dv
5oI1VdkDecD3MHylcY6p2pfPl8bHO5Fptxy8vcCLE5ASdL4bNVX1mIIOclSUogDjLvTCe3Q4VVNu
Rs9HUIbmnaZ0a9wmLigLnz3fZhq3RfwhHU2evHBHr0aLEFJ1jSl47trhUI+PUxQglMjpIp1dRwEC
F22LuvD8BMboXdgX559Ak2imCTFHyydXZWnFtoe54+TaWXeQNCPB420UEd4b1rSDJCOGQ6V1v98/
vhkd5fnC5J9bfOhaSEOFmqqp2skMJGGQFCmqqu6Ea3KzG78g/zNrSC6oR65kOlzDrbuhXIiEaosM
IeVBpSVNry59iXmRn571yCiRfDh0eqzTpWcEZadFWYTPl4c4YYthMEeqnJSjrYGqzL1jDRrTCdLj
UPmX5gDm/cexbV1jz+t43p32bQrkfOCzcsspoPFLakI4t+uzGZ/RHuJipLde7UzZrtCMWQ3aQVjF
Lhr+1eT7m359+/er/pkinNt70tENpKQ45/TTpYifRqVmOR+Cju+qT8NVYYt96Ce0UcaNxpMg521k
g/v5938v5v332UMqSBeN7Q58aA6v/giE1cwcekchUsOZhL79tBGqsgJ5sJ1zkR6+2OfDafPvO/3M
NludtFAjG4Gr/W68INIQw1R0glC/WYY1Fal0K5sDDZG1qdiPXbC2VXOTadsewVPut6PwnUclzm/1
4tKjzNryHx4FGQeDD8+hd5qdZjgDmbmjTeBDLPRD00WY3taFAPLj36dFfaP2w3UbP8Ztdhy9aHdh
Is6tOXqQjuDC4d/qHEL/MfFaMilArKzJTQfbDShL65go2el38Lh3pRi+g/E5etWIPsF0VG3ldYy6
N6W98PXPHb1sfQQjoNaTDc2aFH8+RWRH7UBbaXCVkppc6poOsOYydeMmWyD86EpCTXUcNhnSwhcm
YH7Bk+l/N/TJwVPFzViP0JbdBmPJOaSN8mAVWC2k41sj1a/Aue+7zL8KtXBfDW9F0z4iRbMpkDqq
IufB0C5WDc7sQKZCqITYmlQ5j99PBop5GZyB+F8J0hDta5iCVQUrm89E3f2Bvs+V5fh7GeMvHNa7
Scbb2kBpYoypJrYbY4ruMo1n68jt+4vB+JkjEm0EiimApUh4rJPni5SoQyuD56vLfj33GtomcVlI
lGSDX5a/srrbUFDLay9eEmdHthlS1yk3cVe+nxnUBX0fPB+LtQruUQ8Hc+Gt0Sw8xKO1l04NdrpZ
/hqq+vvni+Rc1IiXrcNnMaSKWsTJK6NKhm7ObyoaVjMzUJEuw7ovsK6FgzNE1lYxozuT+9ssoyVF
8aXf3dRjv/KNaBuqcxL/C2HJa0U0VEaVex21R3rqpAWfP+e5W9ykDsdm1imu8X/vJ4jOCRlv641M
0EKv0FjPQEerMx1XjV/iSYL7kgyujY99naEQ2C5hZl840M4sX5xlJbYOmo1czWleMtUQARKDMKox
mA813aIMeYczw5YSP1bj2ExBk8xQd/xP3p09w2urBnjak42sJTSLCougsQyDjQistfpaa8Y+cSio
W8ay0ccNZUrE/WcnR6QKs4tR3JmzlJLaHD7CcOJqOVmeel3DoAoKNmnlr8sW5co0vnNK5Zj0yXbs
D8IIuEuMWUt2m5FnjEN4j4TShSP91BV2LhGQehE5462KtblxcqQLHLcCxza5UEpEA8poYWkw2DVU
6LvAHCD5jE+yVBcdEOQ48l9r3V8mUi60okM8L/oG1nmj1S19lhL1xn2iOj+UDOVLIZR8OYJ/HMtL
weeZ23gu92qUiimWYnr2ftmaFGchfqgsF4i6pdMfa9NcmQ2kiaK3fljAvpXpCVkylJCD0FloySYA
HRsb6SHS0QixlheW0pk7wdQ0S589rBGDmUFC764jEw1GzWEpaVm37KsRAGB6k8Qg7juthBWllK9+
2x60TL9CmzKB9pR9C8bRtRKy18S4ajKfOlD9n6xwVhesfKaIWOnkw/ZRScro+4RmoafDRgf7HBrx
drLtNRLua7tk1zc85OQXd1kCwAC6ta+mvy7MzrmvNetNkSxxC5inNaA4V/uxxNPbDcp0W+qIV+vF
rcycR6Ti18kDwtVQnRTEORBtiGL7IaqnoxPrO/pTz4N56cybI7WT+9sUFPbJHUA1Gae3UQJwWDjY
JrkyrFBv6egT2T+CRoJBArjJcVPm6oXr4NyQOjnyXMyeVa5OboOmRsETO6rR7Q2K5WirzVVbJGDY
ZBtgKkue6NKnPxMkmkgVUeaB58UZM//5H2FaVWDsAB4ULrQmn4MAIYHB3PpNsKkL8nS/uvFK5c7X
gPiguruobf/SFp2X/Ok0A7MHx23jD0E74/0DlLA7tKbiAWp0UwBP+F+HEs39OVuOlaM0461hQd0z
wLcaCjXBdtPORqqWdje8fL7+zt0vtIVs1ZoLrh82Z07jsxsHhKrReSgKxy3V7pBJBIfta2fcDqqN
8mu3/nzMc2VXRNHQZzFIzOav/v71RSjg+kouVqQbHpypvtEaY6css4Veyl9I96IzCA4UslniDZsL
Y587jSwVUcoZGGhZH1JzB60tgEyjC4bH9X/1pv2AEu6hpp3cSXMLmXQr6ZTQMSESQ/mnKW+Cxtjm
yoi3g32ACHHhgc4tRss0JWwEiSLAhzAMrmzWOxql9C7aq11wP4n6xoB/MSQVetX1DY3rZTGmu0zE
Wy2crj8f/+MCIE2kkzQ3DS0JWvn9t4iiXh0Kn/nIcc3BnCSbkj3omgevD15e0QuFr7P9fMQzcRVD
2qrg3HVs58MbJ1Zg52MksEQA1yOAcy5qf+dk1gE3XhK1vVn4a1QAlrHUD1SFj6G4GPvOb/V+A5IR
sPu4JIVOx/Tk8Ed3Y2i9JBkpTOjAidKtPnzt08ady2RwwzY28z4Y8XqiQG2YX6I+cS9MwsfwZs5J
LEMgxU+Mo5/cipOvV4ldUIegGreZg13ZN7u/67rxds7QjCLdTvus+FFiGp9a+iIAFP/5Q3ysE4C3
pcNM2wiVNe20RpepElyekw9uh14VHlh0deK7EBBCXYyrmmP48+E+bj2hEhRyy1FmJ5yel+Ifx24b
91pNqD2QkFIZG8Bu1shq9tYCAOb/31DGSfDYqTkIpYKhRMQHhIkRFbdNFi5Vs790mJ37kI5B1QNt
bZqOp4XeXDegCwqG0ryWZVvd2aNcdxUgwqzk9qAkoi5VpBkU0DSLCINsNze/RZV1rfjet88n+Nxe
RtMM1ACaC8ggnJyrVBNS4kJJ8yjMj3he7qrJfgxscRXcF9036fvQpi7W+M5sJYInlSovyRw1z5MD
pM5rIGhJMbg1UttAjLcxGFa9nlVNUNBCsguj7m2nfEW7HE+ebAkf8Onz1/4YQXCU0ByxCNU5R9WT
dYVtVashtTe4LUzOfBMRMwbxcy++NlxfmGNdqmqe+eKCW5t4jdoqCAjz/To26rIKszKEWRSAiZLB
XubegxFRafsZ0NJQYMKNMlvHjv1YWTZIvex+Jq18/tJnvjVvTT7CC9NKO229yLqz9D5XeleWykrV
fcjVPabskasVwaKG02SO4Qu9tavPhz1zZHBgavhvgawX/Of9u2eIKQw6VmWuSTlEp09YIhFU6e0q
q5GGQ4zj8+HOvSV1Ee4IZtySp6WCLndmm56hd0c7cUMSThkEq9Yy3VhjJaWHnJ6tVsaXbqiPd7KY
I2CUVmkaUUo8OT6mrKBEEeF93tEzaodHa4iWsBU3BGuZXKioVfjqPSY+C1H/B4ekIO9FVY6yg2Od
1qscmRpNnRs9SqZE2yI59sj8tC0OBEF8of19bnJNjuEZO0B+dtpXRKvMMUY4MGhdRstcT1yFnaOq
4a7GciOC1B301rYNhgsRx++6ycnlC1hBRTEG2y/SwpM1VAHb01Cr6l3H+Ol1oOrqeF2W5SoI8m8h
zYBcvuqYDSTS3wQppDsNPItmP36+ss4dGiAm5jOLxsSHIGQq69A3coH+ZRJsgtxcdKZ+hXkFLmuo
2TrKqoET9/mQZ+cb1TV73rHznn2/d0QEfTJLeW8MuHBP69AIr5dxexcZvmtKmpPIDyXthZvwTLAt
BBe8jvM5shYw7N6Piv8Xwg3IErqak7p2hwCdr9VbD1n4WNnEc20+Lpa+7xyTjgggFPXu87c+N9EW
ESYxH0tMzKi1d7d+J2srFkz06HVbdVlwLQHJXmeN71qHodcv7N1zBxR1RRTo4ZeID+fipJt1U9kt
B1SJCU7QLuNIXEn1KUgpytBw+fzlztTamV2TubW4+mj6nwSSlhnYamuqbFfII3Ypt+VPDY8Farjt
OKzHmCDHuestceGm/zCpzrxfTar7jqOiuXs6qSGqM1jA0dRGqGyWbMYwmFyxOVjYHjdYhNH3+qdv
+ntIhHwFc4vEw8mbmui8t3o5quh04icl0mqj4IKI6cB1So+hsK0jxjyVi9AryhrDJaiM9uG7Mjyn
IXn7DA7i7nm/jDC9gdfaUx5Q1BKRsOilvHac2R+Dy3hZWOmvcajfHNu+te1NnCpfPTX+YZSwk/UE
PsaIe1AyfBWdd+GC+p2evTvM5uci9ED3BJ8PMEvvn6tW0JLjHAHDI5wfaLg9KO1mbJstDgGwvpTK
Xg6iGV0tLHCZsyHBRMsMD7RMWvbia5CgRfYl6ZKj3Qd3wlG/S9VLlyXuqJHUtyEtPE/lppscNBbq
2NjrESRWT+4z3Jm4Ly/1b85NsoO3wdw8IjF3Tk6o1o+MPmkALSDZuUTybTWl+EnV/XpQE9cs+ktn
0/nxZtUlTG8of52sqcaosLVTK9WNGuMKN0lMwtBmeJi75XOTNNPqnd4N11nymITRCjD0Cnkdt0IF
KYHnZVn2l8TSLkQ4H7uZfFFiZ5XohnYmwu/vv6gfjrVscSeCePpYLgIVF4ooPfL0B3ikieg3jd+u
jVzfW56OA+5qKNsVMpjZ8sKG+xBmzs+h08AnOQfSeHpw446MnqdH87wItaMGq6io0ysP3QkO05VX
ji7uJQfHDF/q1n7qapA2ieqW6YXje6Zdvk+V58cwuK4pE4DmON33etN2vWbOWE49OaDitCzz6GiO
8MR8fP00/wkJsHuof/vGL1Zg8O8Ki3ubQjxEfIQF6NOQgECBdKFo3ndk/YNq3WODegVt23uq0ErB
eexCZPPbg/1kV87YB+5Ypu8j+sQccH+AaQLEzVYOPmtogfHFU2CEX6u6ptQaZ0tf6jT8aNIiwgTo
L3Jmk7x6FxDTNwqwgME+6kX6zeQPq7x9S9oBWxVF4v/rzf4Tyq2DMxWNiQsHysfqCFABbHU0Lkxq
5px3J8tPLwq8vmkIog2xTEv7RaIdqRVXZmMt9CZ+yTOxQytj6Qwo+YfqY2VcxO7MZ9b72ZMq8N0Z
OkB5ggTj/SOMZeyYMrfn+pzyBIt7N6ZwkFqUMvv+rUaNtY2PvX4csvBA6yNugguB0sdblZN0hqtz
nGpUoU8jRKtDOznVEasMR+PBBm03ZUfT66/xjINsieIssergGpH14/M99/FaZVw2PwGaNi/20/Mo
kLWBpRSUd2Fc1Q2dyEA5xtYbiickkqkLxebCSj3/qoCyKMHqOJ6ctrkaeGtdZkQ0+ALxvRHD0S7V
O8PLsIHNXyAO51N/05vGdrS04MJS+3j6SsGY1lzxF9QvTlaaMZhZB9V0cEvyN28KEfWZNlpk7gs0
+0JgaZ9P7pmVzezymqxu7hgEAt4vK88vkA3F2AVyvvcDJaEHAwH1vIzLZWIBEgMn3SK3GgXxnd5z
aTfND3Lv1wsPMa/d07VtzmAVKSUr63Rtl1EM2S11RrcYyoXlyRXGakeU/O7NKy9A1D1udvnBLOL7
z8edV87psNypYHE0CSTstCk3Kppi6h4yCm3FoU0XsxFylcpXkAfrz0c6u6KAvoB3JLVivJPYcERp
P0Esj4aKB3ZV1sBNpFO8ZcYNGqAAWxdhp6DlGLzw9V8+H/vMivovzs6rN3KjC9O/iABzuGWzg1px
JE3SDWF7bOac+ev3Kdm7n5pNiGsD9sDGXFSTrDp1whug4pPokyOys5aN/cBPWhhOnNvASD3UTfZB
Sxaj/CUDgVNwNPh8NXERX71TyP3EKny/rupIyVAd2KfcKDpgKsF+qOiQZ01364z+nZgckkned1vd
n7UYQXhkhMAWvi4coV2PszITI/DkYtSr/IEu2G/Y+BLWv5W+4jXlIR6aHzCMT+YoecGIRdMA+m3s
yee+qEqDoiZ+Kp3s/PvjzNjXpJXMm1fwF748XomE0JKeDMAVmGcMQ/s4DOoprR6wKaWBsNUFW3v5
gDi4W016FSTll6vBBJyiEeNjzyqGG4BGVAX3pV8ecCQ7gY1yEzm8QadgKzkTMWLxzZkhU4CoAjHP
BOFy2ZHdLMsSO8zU4/McISxThB6OvrEbGYJrYn9HH/6kRy2dqbl6ktuE8UG0cZjXjhiAGbIzciJx
0hYPnzESrPxWZoJRhy9GFvxZB29wGSHwxwdLO8jIKGPl0butqf7x+Z5XVt47TUeD6MXgQLtqt04x
faEmRpVFj5IdIoUHbRyPI6SrxsKXTTul5vg76kffBbTez9I35O/+HOUWpU00maT5Lmzim2Aw7szx
SbCBNn7dVeNMYA7oJYGWUByN2vTy8xTAnObcYQ+CNzshZ43z6J/IDU/uBEBktPDPiBCQMyVGfPkE
mMaJvM9/wUoEAiyiUZMz2wMCubjB5VptJqQPmaxm8gN8819Dwjh/PnCtY3cqbWyElahOokBfBZSp
DEB/sRsrVJt1jQjrBbr51TDaG7QVHqRYeVNjZatrtrbz8SkUhjmkCVcwbsTja4jfrNUqTyXsX4Hr
RN/tXGbMbUzA1LPtaam1C+uvoDztZCspW9t40O8c4jpcQ7Bql582LqMiayBXA1RDnY+u+ljrxzll
l02VlzTjQ1scNMYan3/PlVVVEPR0CmlegWddnLTRtiMEjOCPjVnzaCjeYLxoUnBwAqzN1Z8+cmDj
7PyHnOydWscQhX+uNpEUNMAYq270wji475DMDkLpVeqH+zo742PvK88mvvRxHuXuf3ha2AJ0uonf
zrsJ2IcJGcaIPZqWzJK0cUJy88dYnucc9c9AP5W4U4SQJv5bCkq3GzYOPA7S/WXCgDejNksaXxZO
spQg4415aN/1e2R8b5Kb2v/eIcgJl+Hm84dduUhV+kiAzNjQXCKLozooNSqWeUEoH+DDa9pZo5mO
zNoLvuVI+WN5oxsb73ctcKvYqEFKobqgwbEY3Sgm8gX12E9eosZnJBaPrPca5TilAD2sW4h7Mbzu
6Bfc6i//4Wk/rLx42lGTM0kID0AUb7x4/m4zoSuqHXz+4zgJq9AtkMlKJKTbyy6CI8qEd1lDjbDl
fXNgxG30A12U7mwUzcGYUTQzuSm0jbx6JRLS07cBEQCqADK5OKdo/imRbAlEi2HsEOE5VGA6R+nJ
b7rj5y/yfTsuUgDagDbMQNvmQy5nQtEYGjn2BARCOTrKuP7uoNjNez2Oj2ONEKJcT2cfPj/0ufHO
sMadKannCpFpN6z7k9KVf424txtlYe+TqbQ9lFc2spTVV89QAUQNKke0hy9DZY+ibm5MvIxY1c4k
xEfQ50esXF24wQg0b80VVne1QBIxlgNFbC2DZB/PiB4IOFEQB4fIyO5mOX+Lh/xNqe9Gk8FseGjm
b/NIUfX5t1g7wkybuQwopVSAspcPqtpZZSG5RsppGe9t6JGwgQWJZ5lClmM4NPCsPl9y7UIwSPqB
YmK7aDiLjdbPtj7gPTZ5Wj+46gQkpjxaOXPY6W0cSxom8ymDrPn5omvPaUI7h6qp0Opd9gWCCndx
A9CKpyHcpNjpCZ2Px1STvVz1d3Y3Plh84M+XXP2oAqhEFwgbySsCVV2hYISeGNscfacReVyLPovU
0YwZvyNZ544xVDsLUfrS3lh67RUDzgL3S5+dQmfxVee8iwMdyyDCVHI0W3CqGLj0QG1DfXb7+Mdc
YZRkbEw01gIIMxT4csgK0Gxcxsey6a04YtG+jM6i8Uu6g6AN7hr/fsTK9qF0gHr6Tlpc9j1GzOW7
VGOpoQDbDKIqN2Y3oNeiNv5G1F99lSxExQ9FEsTh5QFJ62GI0fsH3EVbUYY3WnbDrSgNJ7nd8fL5
esGPSdvKS9daLSpV4P9bV71cNygzJNskqgQtvkuLn5KJ0qlsIy7yOOkcmwxoaX6Le4ebPQr+4edb
d/W0aHTPZeBV1+yzNtZkdFloUFd9dufEwx7J37sEn4ywe1ZnBgtMWj9fcf2wAP4QTLMVWELfJ/7c
d9yu/QSrExGfo5QEaFLUj+kQYBCn3cDQx7Evf9PK/5Qu0rwGLyDqAKLS5cuek0aVhLUatmNwqOND
EZrHMp+PyU1mp7uuRM8f0eZho9a6plGIbcy0BuAwPKerRrEmpX0X5iDISk1FoJpqdJqtGT+X3NOq
e8mXmKx36r2RqX8YTCuCsLsZsdkTk4upy2u3wdcNIRxk5kPPHpoYBaex3pWW3mCughJ6t8XEXdsX
8JJorLIt4Lws3lNYVZOaQjzyLGs+loGMPBAyifNwjOr8ybA8FVvHz/fF6opMDQWu2hJj8MsvE4Bm
d5xOHT3cTw7KjEw9bPqWTABrFpybwUlt0RbWrn465g4fhmE7F8blio02Nn5oNsROmJd6LT8oDc6G
k/UaRsrJ39wEqw+IIIsM6gsU4XJGZOvaPAz6QC88Ms5d2904dY5QYPVoHI082QdmtZHnrT4fJ4y1
GI3B37l8vrqdHQut/dGrnfvad3YI0++EOEM+P6aYrn/++daiJwkl+iZC9eYKok83OYYKxIYJQ/iL
SntTE8di87emUYHiPMp4DBvK1sW7tqjYnGLQzQBpeTv4fouxVFfzBQ1o6WrwHNaRJyeyq/jyvsgd
/C5UFO22QNGry9K+4yv+LWd6+WINVMWbJmTZDHuYqEq+SEBecFU6CpZ8nqRvEEvMzN8I1asXBVA2
0UXlnFwVYfMUB0aC0L0XdequbPZx8Hs6v2C/eHBgqUNeZOrRp5brm/WuHf9DWuWQUOk6zRPq+8Xx
zKs8iXP06r3yj2E2DoMeEAocmsZgJ5Nhl49brPy1l4yLN1Gaweo17LfMUl1Fh4unBXRbS+Qa8Ynm
zn0la+dM+jomljsa/yk9pzckUxWxr8xl9gh8Ax50ACxTmdob9KRTF5RxVkABDVNEOrubOE3fFPvP
DJXVzw/QNdRKZMoflhbH+UNDIRFuF1PPG57hAyWT23BUp+kYEmlTK+Frmwi371vyIC1AkBKlZqh3
G79B5DjLeo1BBGgvxj7GlWCUbfSqHIQajy/PLKOdDT+7ody23hLBsCCzrb+2c/AkbbKvV9MCOuKC
fiSkqpZJ5aTXLTQxkKGF9ZAUHeom47e6k79XdXUDIOOMiO/OKZwenxTj+8Zji0h/9dhg6pkm4nB9
jQwqFRKDOQD6Mfkv+ZQ/CXaRSP2QAvyqlN+Z5z7G4c7Xfo24KHI8f01RAx+h3tgDK1cEkVpgr957
aMvsZGpCI/HbESi0wVigYVKS5Xd54J8qrJMjZvRYv5w+f/aVXJ4lSYnEsAvqpPhJH3adjEZ7BXaF
BJt8Y8TozulQAn6I82ZjobUPTDcSCokYAclXQgspMoMOvsBc8BZUUT+l+McJqpHcGcmTQCqPKir6
JuIGWJNuvNe1s8Xa4ETEIIim3eKqjxwJclap8JS6v6sy4wz0zB3b81DKf46j/epMv4oouEnt8Bm0
1Je2Lw++/ft/eNM0QQQqSmicLM63g8H2TJcL8LUS/kBQx0nviz550CXtr88XWt1FYmiKrobO3bgo
z9rMxvzOJIZhP4QxFw1ZuXdSBBwTr2ljWiwWzuYmAMLPl33Xr/p4ikAgUMaIlihQUa6pxUvOGxwf
8E+OUbKo79Ag/DL50m095Andn9Tez+X8ZKuVfahq+Tc9cB41fLo1NOGwl+yK8eRo5bMW2jkwbVXb
49r5JbSqCAgL4ityoR5x+P5Wn3v8KXEcHVyNYPj5A1y+N1JAVFBEuqSCKqCruzwKWFxMU9VKkRc1
3e4lkl66lLcGLs1Aqc6OrY2MydAuos71euIG/HD0YAYbSMH6Ef7Kjcuk8qvALg1BiUuWM7sqg7oZ
SUp5pnWNWRXuPEX/bJbVXvEHpBsoUgM5eEZR7ItWaSXencc4+IoSLgZUoGJtfy/0BDocykxw2AVj
OKRVrLmn6IDuWhpnCyBDNqsnCM0vwfh9surv5hj+jHG1RrdPItUP0p8DhuOZ2Sq4b1uJa8r9a88R
cpWI7YP76W9dZJy6Wlj8mcyLqtu+4df2Xfzt80+jX30bgV8XI0ymGQqt6MWentsmQDSHEZSTOweU
UQ8W3cM2Tbktdrn1yIvaj3PvVVN9W4bKXajpD68tPmTdUD4OMm67WOx+NeTJdbLsyxj0ePYQCGIL
NyQIpYr5UgbTY8xtH9WufkBUdtcporbKdtP4F7xfI5NuQym/D9v6VvHzew0hIijBt21YewqqgsIj
typueqs4mGF8GiblMKmnUZs2Ipl4zv+dMfYMHRcCGONyULooki2CiD4iDutI7Jlg1lFJ0TjVXzL5
l939+vyFLyrWvxcC2SMuBUQHoKJcbk7N7hEIVyMOcxPu/TOa+LtwAJ2ApGopR8/OdDep9qPgf9aY
rZhS8uY4h+pttB8k4OBZioWadq58G4FTDT3xQUGbLdlKV0REWb4Nyg2ZG5srhZ96+SOrpEWkZ0xi
bC/6gxy3382mesnSGROpFhE4tFwKM3Xx22ao2YGOzJODL6O3LFUbSAP1MnH653UxIEEcBY2tK3xD
XagZSvF5DEvUZ4I/3Gc51n5S/b2Kh/uB/FHtrPMYOGfJLp/6oXo2FPVRU+nXaS8hfhrqoB5kP6cL
Ud7HunqnMhdUlGgLNLq4hP/5nWK0wXAS2PWyCDUxPbASvYhJMO8j/azYv9f1ubJuOuPPDs9cP0QK
5XVjK4lBzdVX+rCmiIMf4pyGaRr2N6wpo1ZdRSUK30g7/pEWxQHzxXucfs3yXKr5bUpIj9JKQOge
wvl5xvoVhT0VebfGV/Bsk49KdE+lg+bHX7hmofw3PpnN8fOf+14WL36uhTKloTHMFLDERdmsNUht
FAhrexU+KZJeHRoFlYvyZdBxcJeN29LRH/Q8uLFmxZ0m7V2mBcDWURvsm6zT7rv2LZ2/FUN9mHDJ
xHvq+1TtukndKQx2er39gQ3pLTX0rq6Rf9O7nRUk3jy8yYXxEwuZJzmhesQjSRudXTIHRzuYTirD
Wh3r8RkTcoQ5C/tnPewaCU1yVPiMTj+XSXk2JvRi+P8wU/dK9k2ypf0cKnt1iD0L7EFdHrqq8xSk
gUsNkEuTfJHr+rnqqi99jHPRYP1U5/4pgEwaTOkLcuouVIQ3p9+qY6/uPYCKtHNB7amoKTIXutwP
iJOjq2OyH6phxpXpzpGQ6TPws9lr1V1EX66Yn2Im5f6rXNx0wD8//8DLwlLANUUbhj8FJ2wJbcNf
R8XtB3cOKZKPYgrjm+Bz036vWwmWx9jxITAp0wr6fNmr8v3vdS3Qgxbyk2RKl4/N1ulsPZZRtWqx
wRK6PlG4CzDy0SsA2yYygNWrdGyaEjxfiyqusfHc70nu/zY23Twe3GYERPcAsbur/KyWB/Qbeq33
TFzymuKhCIQnQLRLULU04lfclqqEfAckeULliZWOnX4xSRI+fw+XN/k/v4JfwP3Fx78aCdaRrEp2
hLhXZeJHB5sppZSt5eamaYYbpTIOFROiz5dcRL1/1oTAS+4AQ8xepv84XTZOUdu9FyfRWXBrJmOn
JMEtAJRdKp/s+CvfhbP0bxtF728cqySuagSN4JxefnLyYNBNKm98RHBLm7FNbOlsY05q+f6DEB22
Ecukp7sRwi6ThH8eF4Y4m9xk2PeOS/oQcAe/wjcDZomn1sZZyC53yNS3ze9hp27BL8QTLPcUAxMU
KFjpehSkxlGhVemEOp2aeY7wc+zKI/JQr0Iao1B/FYN8myWoS+r1ozY0d0m1OWMW5+b6JyBQpLC3
qXgWL1lqk7rWpmHw8l9BMpzEwjWuFzCVX9XuRS1NYaRyr4XfNjbVZRj7+y3TO6ZzrGv0Ho1l8pFn
Ot7YsJcwUXfjJHOHtALhk97J7c85do7AGnYyQtMGwDuz7veMdDE3dTZO9Vo0+/grFglhotp9GKvN
8C7+8866rOYjhqw3BQE2AMspxIUFxH/j6VffOmMUWlb0BK8S8gRtGixc68ET0TOBMCP0TetRBx/c
HoosuQWL44bSeJTTfGPTrTwyhhmCxQVa4nqGI+MAPSQG5BJDHt26RcE72mEPo50c89XgJqPBsjGz
Ei9xscVYUeDNubQA2y9urBm3ZzpX4eClE+DvWb8fOnq/XK+Ws7eirXC1uhpKiCYpLXjZZY7W0aSS
/JL6pka8eRwQYtXRFsvvKvlb6WyJbKy+TFgr6K4SGCEKX4aoLlIxag8IjZ3a3YhWa9UG+9GKdqAX
kSlHlt2vftjU25/vn8uc8P3w0HaiwYjfBIXbstunFBipGhWlgmASJYpx02DPSfazcTrWIj/AT4oD
oRaMqKP4HR9CYSwprTXLZu/hiHJ4p4+i9FdZ0TnBmDTGKLYy2l0tSTyytHHrrL5Z5CR1wIYrfGh/
iueiTJy/g7/fvQkhy7TI7uDWY9/uJjZ8x2hL+HvldgVpwS2PABlzxiU+THICqYekMHhCnQf9lHMb
vVpmdwP/WnB8nP+UVQjpVuYRqArDwV4Uihldt8KvE6pxrd8bReEKHHkVFU/xeNfqR6rxoxAfx99i
ZyUdCRZi2cUpr6wNIsrqk3/4HYtrYLTDKGFm+Te7M89/aOO3UAkOcfttzL0h3oSnrYR/pJDEnWcg
SXU1r4wxYCoVk1NqxOOtmFf2ABwF5QzXU8V4KiSsOsLsGGOWIuQz/Tr9mpjq1v5euX9pAoCPE3JM
1wj3vhwCA05r77VxdMwNuju2gY2xuVcLyZsNKrpY2kd0ATFYqCBMY/7z+UFe2+XQaW2mtmA/aVtf
HjBSWvi99AooMeId3s8IhTEkaHay8j1C2j6l14iR3n9YVFD+KM7E4G8ZPewy0Kt87npPw5BSNK5D
Opv2kWKsVzJITvfJMG/kVFdQNnI5WrcaWG5R4ZNJXj7orFaNHPfcOsConqaCnnF9qmI8v6LB9fvX
sX4BdrBL0exNrRu0il3ZHI9oV+1Dy3aD+t6uZw8y9cauv6KMv/8s2mJk09B16NRc/iw7y+BvREbv
YSrnhvZNpT528a3e925ZIrFBRSO/CeUFejkbe2/twGn/W3mp2yIXsZKaEcmtQHcJMZ4q+NOPfg/V
t4BBpFRv1i8rKQcfAIieQ81oXN3CYa5EyNON1C+RftKGW6GP2g2UT8PeacNnf/qOJp3bZVsyD2v3
MTMxXcg6moLVfPmK9TSIhjrDVivsYJoh/SnAqBEpVe23zwpG9J+fqNXlTB0lSU60qJMul/O7eFSH
scU9kqOsSd2uQB7WUb8YeeqW3dbcfnU1pEkMeCgIYC+r0iSoM7VDctzL4vAoteimGuoZnUxYRyQf
ivP8+cOthQuxV+H6iD+W4QLj2kKdMjZN3oOSozEtMBdT+xNioyvB7wxwXS/LLZzA6imBpCjCFEGS
uHH5TuOuqSVjUHow6YdAe/URaAt/OaFBmSvtuZVQAj7K+nHEZvzz511NQAxwRpCCkX+5wkXgcVyj
lMv5HGTwAYp+in10a+k2zLF/p72NTe3prb6r7C2xo5XjSVrOXI8OC+Yc8iLzIb/RtbxBsThQseg1
pL2EgH0jVwAxFbdt9PMAU/Hzh13ZS3xThvWUBOg6WOLK/JBs2VUbMeBBDsRQ6HjBcFbreB+2d4lk
er6+dfetbCXYU9y84OAh1ywDch7oY9PmRuflEmChEAKbSC9ic6eg56kdAfXQw083HnF1UfT3KPvQ
fyNJv3xEq0uyyQGV7t1bVrtXI5olKDAGlPL1iIKyVB1+ff5O1zYQ0J13zAXAIToJlyvWVj+PZDY9
2Oeb3vxdcIVCrhItLBANfY3l184ajqDS/8uygNKBe0BQvAq2fqD32hhwYuSeCARaT4Av/SG9G+Pv
UnoLqMYVECnL/NcYBG40dKnpoSu2mMUtx4gOFpNSaxORFHX2hL8H3tvq0NNfBU8b39lO4zo/2746
4jy68XXX4gR1h7Dn4ZaXr2IvDhf2nMt8XqGwJ5LZPjEoS747UrZn9MmkaKTSfI1hO6Ci/u8Dv04j
hbGtpcKEXzJKpFYb1VpPCMV1sle0/MwNe4vpQ68C5U22xARXNxZTYhs+plB0WF5rdhI48cjghKl/
6pWB49kBVC+Y28r8GCe/YIQq0XSch00dlstZyXvtJ5CFlrhxDKGLcrmjjakfArRIGBMV0t4JmADT
5U6A2gPBdMEWCt8RIVgsgpSF2ux/2NlwhcBrAxLn+Rd3AT2L0ZTqmp2tGTtx40UDyHQSeCP8DhYW
aWAcPeNgj6jDRhvhCoYgtvbHpUXM/hAg1ZwBawl1xhOC5iHtf8f+OeAsajTYP7TVeZRvTNgAdnHo
yHC07lZHW2Dj8UW2suhl8BvAzOGGRk9yeeFPTldVup6xy5DNNJEyKqT82EcHHbMPPYrAH3thdhZI
WDM2z2Zlf8XF8cbGtvfzH7IWSYXhB+pktOLpVF6+CwXeeF/qReelcf+lsPqDTd04TifbmXfCZiKq
MMeSyq3HX0ki4ePRCUAGiK7dskAeNS1Jc6ftkCxWz/Iukjv0Sf4qGjyKHUzhOPZy2N7MyVYYF1nb
4rWz1Wn+G0JgidbH5eMCwU7A03edF3fGCc/xU43QRWW+BIF5iiK3Zc//xqCdMX56yuStjvDaYb9Y
frHztLZQqtjE/m9KjLNcQuKCf+pAFZDrgzM8iulo0DVuBbr+88+8NnVgZYF4EbWytkQSJ6VjlUND
wywCIFnmiFJwUc6QTKu9EG+NEvTkJekAuH4fla/DSyZ9keYt9RqxmZZvX8x6aIbDdmXXX779FDPq
uY79zhvj32z7rzA1d1lGQ2Izuoj3eLWQytxQyCcwlF68Zzsa5MRh3OlJfGZhYuP70blBSFK1Qlcc
KoNjtvGG17aWAstahWPFaVqyx6S8lslI4t5zynBvjIYrJPBQqjn1k/06/Bh3Vh26ue4OcXwif3vZ
WH7lRIH30ajDqVmcKwNBO8GDIE05yJhk7/GlCSbnuSgalFgqRDTxsbBr/kMCCjGYm4uvRBGAuGQL
oI4oy5f1RI0AbJr0LF714Y+w6Q+dFP8co/yLVTnPQmyrTfJ9P/uuLOVPvtPeZplzp9TgPmaFdrWB
91Z7Gzp6vdO6Z8SFt8LNdUpMDw4yLKRJUdFd7Ycq0Ie+9hvP5DPY+s5CVz1pwqOPr1MXMnXVjZe+
zd98H1Kuab9gucjf/VGm80MbSN9E+GXEslGUXG9S0mYhCsmICA2C5RUgI0mTjZraeHXxsyMIDOFw
QDkxyN5UKznHWbIVA1YXhOMCnlY0JZdUzmFijzrK2AiZpkj5ab30jeEKBoaRf+nVnZDSJfnwZhdO
IPL8qEnRNhIpZhydOsA6Ovfjxq7Vrw6qKB3+95OW1w+wu8gfhsYrGx01EdPV1Y7aF5mkynBtfDiz
prqh9H8GDOCaP+IQ5TLAl6mZnTZ+yfX5gdwkmuHcAYzsrogPyayUIKxqRLsMN8Zmoym7XZzzKxq0
4SKkBzGmb/xoTxA9bKx9nYqJtTW4OKKY4d/LuNjms4mpulp7af5oyE9df4dykmIfcFomN0AENrzL
oz8lZ0vO5vrYGsgxcAMDZ9dJxRZvP4ClpqdzW3uOE7sWsul1QXes5vn7x0o4GwaUcsOXjae93oas
yriO64ixw5UHLFh1U2n0rPbs6G8P2DaDkQN9bdAOiXYy/Nm1dDwD2QX/lxw5IDylOc3O7gnnFYTJ
INxr7db1tIINoD0g5HYAmMMOWWJOdFmCV+8HtYcnOPhUmsng9lrsHcc+OIvCxySsi3WtIjm9T2ms
nxsv5/pAUMCA+kYOhjB1NZefWsmY1MhBHQT4edTCBz3HyKkVb+KnZMhz9UqCNJ7hAo15z5MEBF3K
N/VcRQV9eYMa0HGwySUwkZwbi0TJSep2aCqt9mKZsWrzWqe/YczBgLVyW2FeErgtIeslTva685Pd
8/lruI7XrE5EFJJWBIglAluVu9QvE7v2QhMAPI1NVM/H+sHScjcCKvH5Yiu5EathV8IFBvQcWPTl
8UuB+pRTFDVs/fqdN1roTKJA2YP5OYrP7yhn6b4OaGtgRq+nJ8VK7/B72QqG1+mRgYiCACnQlGPG
ufgdtjHpRTGhk/AWJvOThB5IgfRTbUHAAuAnHBEFisCBxy1SGAuvid6X9n3KMKvz/tp4KSIXW2wA
fgX9I+YZNHeWmbKdG1niJ0HlaXS0oUy5zYMCnSVLv9nBn1aZuEWFDT3VYnkTdJj9dK7qxpvmZNdJ
Fa/kw68QseRDqTb0EvfvRP3RdHdTmsAkeuunZ3bmS430f/6ltqGkSIYn6bGX9c3GNlyJjwLqCYAD
WziUs8Rh/bD6lPvK3CtWiRRMvRMtHz3EQZQxWhYZOxXvCRK+g69+/fzVr66qM8QzkcekoybeyYdV
symI86I1Si+MjumIIiAfX4iVCufBGiEGCWn92tyY5q8UxbRbaGyxoJhjLfs9dtlL4BOIfbb1ozoF
v0eJF4VnB1BkVJcIpP6aylMyPyeYo3aKtfGi144gaDBaEdxHKKYsyxPuHyOQtJLb1wYBRl0yvhr6
m7gCRD04NUzvSuzY0reBQfxkIksvHFco2j5/9atvgb0OMo4ofH0DDJDbIi1O63cgjRjitf0u5xaG
H7sTLgcCJCYuSDHIszGIK9HyjuutRvkCxyp6M0CLhV4Sg2vRs15sgdhJc9MZo9orFB2rUWCZ7Q7C
Vf5Uxo8WKkCmf7KGP4pEcg2+RV59S5Jml00P7Zsp7QbNAt/5WqYjwJetL7VyeZNKCx8y2EkEKZFG
fdico56lko3Ui+cwmGjmN/U424AbizfS1hql1o3vsXIRiARRCBeQp3AVXS7HCF0aSqWovKGvHhNn
ZjwhQ4FKa+t3ddL/EIDFQP37jhY5QsZN1Kg55ca4lxLrLismkiqfrgnI542ftpIwvouw8A4pLagq
Ln9abrelnI1q5dXafBwGXK85o6LxLUU0TCEK6C1k4d4dzC3Nmyu9VbaHGIKCCYfGgxHQ4iMoXWXN
ozpXdPZbd36NC4QGSm4CurQTsrOi8Bx1IX8b7xw6GmKzxg06wGFwk5fP//49iDatyBMAO1D/Xr6H
0ZlAWoId9qZg3A/py9yMbqqoZ1ufHrqA3h7oo6jK70xjS9higY5/PyZi4oCPhFB3uqJH18WEdWVL
fFat1EM3BeXqc4pjY4hRF1ADYe4ug9PFCs0T4B0a3TurAFczPmtmsjdJMi08NbrfpcD0srS/ravB
pXu0FVRW7nUiiuBvk1IK/5bLN0R626gQ+kvPgZTLjMvVmsENAxAB9lPbSftJx6FPKjw5eujN+gY0
85mqaC+8zGMmRpOubXVAV7LMi18krqAPp9iMRvxLJpsrBuURh94P1mp2es6dN5Pqp4XuLQKeeFcc
68l8a0g+leK/7GPIyuAFwXNRdi/3cS3HmeZH3O5t/WMuv0itl/RvQqu3IZKMfbsTO1l8NQHFraQU
Cz/yoJA2hnLY2MVr34iuFFJs7GOgSosjJQ9+lsRyWHmtnnDrOl9rkt44zR+K7hGvvBt5jL6LXzL1
xq6L3gSOxvbzd8sloQ0RbPbHxbFZ5F9Ie3AXE2jJTpeGV5MRDeFcJJxxjAzaaJfZsG1T1WcOckTA
FnsSZP/Nv3rTidwSB72NKm0lztMipzoj9FKGLLtZHem3MqScauF00Os6I2HDraCkIsm/1xPNCzf5
3GuXLxcLMrq0hXWEGkRN8mFXNrppSrOmlV6kE7is36yg2QnI7oChZQm7yS5TtKDuhrA42Ep1w9sE
vL8hqrICMEErhxYASGHHvo6tfTbXaKU7hVfKJgOIY9iBkHenmV8E/K4xX2uYwAwFdolJWqZ3ewEg
FlpUfow5dvSrzLobxW+3bpuVE8vPEsxY3NeuPQEaZpsIZASc2Ly9aa2vdBvPGAHhx8Zt6NDdo0vR
lpE3dl97XX2nZzPPcbeD7tpXErgbNqVAEFwp+9Qo2o1SUpceZu07rW13kpUdm+NUJ6dCb/dl91wC
tclxH02wvoyYtTtbhdLK2eAnMJ5ks0CL0hYbRZ2LkWQ/LT1d7d06z04iU5t9wL0VIpZw4c1Ioi6V
DlHdPeQg3UoIl58HjJV4QZsTtQjydDFPEH//Ya86Be3OMo9KTy4EEqWDKcClIzU7ddrCuK0cxYul
FomGVvSWb6Us5XTf6yC4F4AbYdPgDME+DwiI8/d/+2x4TTH55BgAKaQndvlsCSSpCYmJwhNtMCFX
oSrSAbcTTIA3Ttv1WxQrifhPyiuANpcrRb0uZ71lFO92WoAzxfwPVZqdFG8doNWV3t1hKOagnCy3
jFQmSdF2hZcTREJVPU8zuH+68/qw1bxYmfLwVKKDxHwLcc+lmXiql3ra5FPhDWiAk481I/QhIz2X
wNF8Lg0x0GWW7xaW5H7+5TaXXmxLc4yQxuuGwmua+l1pZC5ovtfg4+TfjFF3Gy11C8XZBYSMjaXF
Nry8sHhqGC3CPxWX0Hee7YcTUZVGrPRVWXgcwebQTrSrIHxmI3DmWyt29or9MLTHpO4fjJ54Rflg
R9kpy+g24ni9cX2ttPKYZwrYNncYEPWl45QsgW8aMJL3AGu0I/4XbXYnRccO9xRRUeql5KUG8m8C
XlXl7rYZr2jWLF8HzWSBVINOwHG63NpJkba23/kcovHFoXldTZxYbpA4eYVCBhSW4RAyCiXRaui2
VObWdjs+neIqFdtwCcoxQr0oM7wzvDrhBOukxNSpdBNdmQO28d3FyVk+KKh1EicBlmecv3jQJHQG
FTQmvhuUy+x6qTkLPlOj3k50ZUQi6eNMUStEK3unUBGN8QaY4OpxYbzTKgVEQbeK8nQRRiauAEhV
QHGSPtiHvGTROGCEr1AAfP60V10xsRJCRdCgUfPRli06M4WTrMVm7jUGNMg2e9IDPAjVLYjCVQuI
ZYSqG6gQOgFX01p5ZFg3Ziwzjswqw/wmMu1disJmLzt3AhRToXGqxVuYx+vCUqxLHwg1ck2Vr+72
oQnKsGqs3Msk/Wzui7JhQtztIhM6I6m3RNtdxXmwSuMdcpHnIexuyeD3odrdIjN9/PxdX9174seg
7oNsOPhLdAQvN5YUQiMzJQklguDJgSWWE6yDHLcTF/L4/0eKtfZtP663uPb6jEIlcHwevnlGqdu1
OZ4gJrzKn45ywlNzVK2mhbu+f69rxWAsjPZOsteKjW12nWTx7LS/QUfAH2AXLO78SisKhOGJ40as
u8I0Ls9ZXWvjL8o0F/ispidrSk9zCjWk7JWnqQ9vUxlfnyLeEklfO1wGMZ1GLPuenXH5Geq4zmlH
cXPGVKxNHu1ZnOzf2PWFvvHYG0st2/5gXyYdtf+CrY2bWBPvOgZQotcdb+YDyvpajKBwNqCRsixw
qhwRyripC3oH6NhmmNaxsdo8/02eEG7S85coqZ4JLJ6Uad9Sq7V3/o9kmn5koPvnUNpZZriR1l5d
oOKb4x5Pp0Cgk+zFjREqvmPMOVeWLBk7AU3quvjn1Fm/ZrjWwory8+O1vseYeohOp9BDW6zXhU0e
d33MJaFyzLtoX7Y4OeAki/bSvuLiGAq63Ow9x3nJu2Dfm+ggbsFHry9qntqUAUFRbQEFW3Z+Iwg4
pm+SNkjSm2Ba+fWhGWdXRHEbQUQT1UcfSnxg3BkjwhDKy8ZbuGrjITfL8BVqEt4E117rTRIVBnba
BRjk7qZEMW1sLN+dixgQnv+g+48dQ7Da17wgnL99vvZ1mxdcJVJ7aGqyOONQsUc/pEwqYxSp6P3M
a+o/cLd757ALtMQUDAdV6g+x4ArJ3SGFpCQYUjRjgN7vBZUx7zvQYEyDOIh0v0599ZYFplsMf37+
G6+xmO+/0cD3Q3B2r+wrExrUY45xkSdanMLyRHZgGoInkSh4JknfCdN5wdvVjQRrvq2QsLY/EJrB
qlTAX8X5uHxH6VxUdtPyjsboKxaWrmhyCovaeO4OCewGFZFgXFKOgR8eZfuLVGeHz9+AOAYX+Q0v
gCEQWSSVCkFQu/wBbZhMSWlY/ACt2jGT/KJj8axhM/n5MqsP+nEd0QH4uBmmKJBbsQ49hnJGWUeQ
agbGC4NP0zDZNU4sIGpOSpAX7QZl675d/dSi9cEI1ERuZklC1EA8hGGpM2dhvFfti3TfaYcWPeLW
Jp2jmRxmvwZzds3M/PeBn0kXFGmIpLzm/8PZe+3GjXRtuFdEgDmcstlJWbIlhxNibI2Zc+bV76e0
gf252dwi5scAAxgGXM1icdUKb1gCEarW0HsD71/qWuUgD+EpTQyvJQ/J62Sj97mSVTBfxwdCKH0z
VVh8c7hkTCYhibgeyY+iZR/QOaFC43PnuqedEeUbK35c1ssTZNNNEtA3tArVxZud/XmywgoZILUq
dhgg0HVNdlav3QgN6Bjoq0prVcyZdWXmlvVpnEQ3AlIO6llAISMdQxR9o15bSTHZh//9qEX0n/Ww
oADiuPl0kZqx26FL9NHDwL/uA3aKzY5TbSx6XZ/yMf296mL3taTMjFlsRSHnrmEDOKIcn78p2ffE
n1w4sG48l67dbngirK9LJomWIB2jK3RPkidKF4xIDlTyz1wxTiYlqKAL6APm9QwmfP2tt0M4L1uY
ktUYD98FaWia/yA6Fvts1npnBhIrz8zQEadx8+wxxbjJJ5d2FFjFBPEWJSlrQlVQppiolV0bn00o
VR9lEzzgPtRPBtCHJuoRiqcrzuDi8+CjiiB2dUT/+pWL96LqbZzomiTMmf9hqlfIJ3VU6RKg+xqB
g2CI5Buq157VqXCzRGbm+bYLxhA5RH/vW5IAr47SnyK7FWdW8JTneCM7WkvYCE5CqoQeMTNi8WH/
FR/LCdpjZ0S5Vwq7WTZzBi1rIwBlYlYuyukIpApaYZ4ACglPOoFgmka+LI0vjwFRHkkbdef/z7YJ
CW56DMyLF9uW6RkOvHaSe/Zr2kVH3WRsAfRyIKMESSV+oPi0Za0/YDoq+5WXwv+bZa5rMzzSWHQF
Ry+ozF1tPFRG8qO1aVYOsr9X240vT/ySyxdsYVLJ6UexSrQFFjFILrXKSkwtItW4o73s6Xpx0LV3
3dmi5lzHVxbCjAO6k8KGLGVlKikfR9zqI89KZewDOk/GGTiM0e+uGRrMu8G3Ng7vyskQFjqMj2i1
8HRL8qURm3bHpASzQTO7j4DtRarp9WF1DKopcn3Lf4tL/cGOui9JnT87tEPafDjJVbiTvk65gj/h
Fp1vJeSLxh9WfDRFUJlZkkjUvAnHMMn4SRbDvEneJ2V4nObyDUGv53SUTqacnNIQWUmkwxTVbZT6
Hz8MviCv9jtQXX+iRWdv5dorr4Z2AuocXHvgjJaT2grJnWLQhgi+buSG2Bp3crZTxpe2aj0j2+vS
1oKrb0ZgXClieT1gzy+/2a63xi7u48gjuMD4m93Mxgmcvh/WpGYMmij2aXGExx6cU2sZe120R02j
fwdBTuMj0A5KcG8N/VaudZ3ToZBs4FQjRAmQmV8E5Y5SQlINKUQ2o7yRG/1brMi/++pbG+T7Im6/
RlV1kLPiBof2YBr+BY/7w0HBEXOm31gafB571zZJmEwLs2mBqFii4kECNSiTU07KMyczrB8yqTly
oFs32+lzWO700uZeTJKdqXx7reLiPKux7DYx0waEGo8UjlvA0JXABvVJFbIJJpLc9IIWL44Jy4DP
ATLnRX9OZbTwhcpwpX6rE4Rc2iTg285qQKOt6obTnd7P33UH27xCyfdS3J2H2n9s9HOj2W8m5XQt
A6aWNOpq2A/0PBMVtPMWAH/leIPvhtqjUssCWly81L6XR7kPbH5zqd11zkRNNL9Oin8zqADSI+03
YpY3Sqb9cfTwOa3Sk/aMxPhtW+cM46f3tqnTXTGhrlf7xkYra6WxBvsTBQrahowfaKdc7mfUtW2W
II7g9b5yV0Tq/Uslqw9JML5CUvmmOVCfUIPCE9ZTRzyi4uhHpp8HufoXi4et1vhVZ5r+npAkQvif
0RnotsvfkiLXHUkN8rZz6rxGTfiCCtqbMHJtmker1u7kOMXsB9Fh2X8RUKuN4y7++cVN9HGuwNQB
cb1KwFUjdeS8jHFskjMPUSIkkZgwq9hzMTxMoj8WyjlRyK2pxIepCqh7krvabn91RrjF2r+u/dkJ
uoiWQd1BAbLo+NFchUHSBsjro5qA38Rdb7fnxgxf4jl/knVaAE74YId03vJJetvYB/GPX+2Dw4xI
YFxJIERK9lc+EwClkplQoDKMPJQ10HgAcdqouFgl3YFMLMQ0bKq/RsYx17SNl7DyqYD61sEXCve5
q+k+1uCxKWVWDx+Yqi5I7+ZicJ0cw7d42g8QERswhxvPu3bsAAgJlSR6uvqyj0iXu5QLHG68kaaB
0EVJcjyrR+SxgsmtHHis1kF0MziVp0zaeOCV6pr+AQAlkYpb2ACKHflrtzs9M/9f13kHJzjX9ssa
loPVu32H6UCHNGDamVgC4KGlyNU/cibEInLm/9NGJLguu0QfQ6GNSiAga1kE1r6JR8nIzMGz/eIJ
qMvzELYekpP7wK5vVLpvwDwB/Bv1xi1zjZXiq2dwwThBQFwocS83gA6OVsuSPXwAnYQurZoU+zK7
T+jqBliJgWj504TRF7UjKzWdl3ZGdd1geBO2/+alupOCdJc3asSn0ONjH79Vaf/L0MYHIar1+VFZ
O50O6oRCDlvIBS0CuSJV3WxLzuApNTUR0WGI4pseQYkUQ3j0x414S8L0uvXK5vy14iJPAY6i1cAu
kNHSAfjSeetYNTB/24DCRTr+n5+PuxMgB+00SMbLtp/ZmtIYZQhCx7gyF6p+U+j4fGcuHO8jqs53
OrH48xXXjv8HspyJNsUKkJ7Lt9/G2TwoLfriQfNLQwypTxSu9gh6Z3+T/VQC0q5UfbTK4rbXixfm
Zn8+/wFiAxfBDhg3o2FUW3CDksUL+OvzsyX43GqO8vdcRDfkZreBAXjHKk8pUr2fL7VyeigSQU7B
+AJTvJz0Z1XezOmEg4lVoGwNfg5vy31nSl5SV084JNXRFmp4pcaHQIurK7kbXUJy3cunk9VxDvuR
3XVgLKWMhKzqnCd2vusDNB1xj1EC41QUv4IkaUkxpLcRabYdDnMuJ9wd6fbOJU5jkanRWu1cP9ON
fV0ErRvY//73zUGwh0REtFSvBnxhPnUlyi6DZ2HBxUE5Kb12X9F6CJrkxqLXnjn/2TRbTO9I/ynM
UBRQrwbEQe9kkmQSeUp9PlIy31UtSqlj4iZ+egj1LceKtVyLdjpwQgovllwyy0O5HVs570kwtLc8
tg652p4HtT1oKEMVU/8QnY3h1cx2RS7v0hnhaEl2p4jCGwb6RtRdaalaH8RqOudC9HPpM9eWtowv
RzpiIRHjl1E8pNpbE6TPo33GOgt0qrqvdOvoSO0vDPD+e81PdkO2aX40O5dEAowxjaCwyDAKJb4R
shyzpN7jSa83W0SJK49d8Y4/fDPAZZF9W4shYTn2UdEIywQryZ+carytTR1J6vpVNDskuz+oTvwS
K9FJG8OzWvT3ZRs8GtywenIo0uKr1fgPDQS0Nn4v5XQDZbQS3f/+cfbizgXaGea5PyD5P0T70O4O
fhSBqpVAzOM0lMcbaaW4npaxzhZOx9grkGAveZ1lUdCnqtCayaT4Ay/qW/oO0vlG82ktpNLuAHOB
iCyUoUVIj+u0rJoRyUC6bpOlM4tpmZcCwWA8+3nQ2Fpp8XKRbwizuCVbFFxRwQJzzG6vGlhwGBtb
txa7/3qm5QA4CagJhpKV+gI+Oopig4Ior9YD5qCzBid/Qrn184dbGYMCJBeNKlF+w7tbBG89K5lM
Jmi3CfyK6OAVarwzlO4Qq86xgkNg/xmnD33JfAJEw91cbcm8rJ4Y+iNCipf25lIXaYjI2ZwYOSYR
gQMg6aPS7bddL9e+A8gC/98yixPTdUXeZhoicaLv3IX/dskbeCh6qIdoc5i0kucKbRGopaiTAqhe
fHN1FoR9a6GXI2YcAoxvMTRKK+kgafctqvBCYcr5P+ihEodIGhH4UODTXnGnnA6NgbFHtSbK+lsd
k3uxm93U3WpR/lOKWs8J8p3U6zdqb3/dOEgr2wt0nPgHUIL/llkAFHi/9iOTRxaiEnAJGFIKimuf
YuvdvaKT9BKXf+okfW6c4Vtm6R00HXeIxn8labqlI/UW6sn3ULU3ap+VV0GaSXdJQOGubXXQubaq
fKTgThmw5c70bEt3KbILVWx8TYZvVuy7TdVv3D3XR1qAp0mpFeQmqK8XCV/id3RhYkSoVKc/6Nab
Sqyf8v8+N2SYBFuNuhDGGjoml4mXEcujL+l6B9zxpRtenBbZQflbom9M8K7fLMuAhOU8ifp12eaf
JA20r6p0HogEt5Fqtyx+M4otx/uq3HqklVGVaAMSc0xRpgJqu3ymwlbKwZ4rVLKn+EFOsSEJurvR
8RE1fO8sGmeF47bRmwpw4/MDfB3mWZjOPeIAtGpRLLtcONesavR7BIG60ndNCZjV7Lh6ekg324sr
aRHyb+IjFdJWAoFzuZSeAhqU0JfyVA6fzPBxLGVA23/SgX59iURF2tMqjlB3svAB3cqLrm8Zsbqo
RES8vZo2q03axBSYrF7Grpm+5cpr6HwDANOmD7G2NfNcOTyUPUiiQumDVrAEMPRyrga9ivJKoZzj
0Qf9+L0pnpkC1tmWr8TKg9HVpq2HYBczziXwuC5ygPCzQ0MhcaA2vWvZxGxRcu3uFGUVXqZbsjJr
C5oUsAaaGkK/Shypv8o6pglqMycsOCY/7eBxNH8EoQcrU5gOxm+fH8+1D0NFiZnH+uCayYsequbM
Om6cdosg8/eftf/sdO9Ze5MkhwpLe/Tnuh+fL3gdN/n6aNFwfcGAQXP08uFCKaWuAfnl6dV7NL50
6HLJGDj5Jz+HBB/+afyNjG7lpAhWhfjqNVFFih/0127GRt+mmRmgSxU3wBBQcR8FMMs/avMZ6u3n
T7eS9yA0gQkBLWlqFDpjl6tVk+SUZY3OmWJPbu4kx9yM0I2vT2ZGBRsf/JHxgmHsZ8O+zaLuYbzv
9af/y2+AXU4KK6C7y8DaZrKdqQGaOWH0MrR3/egfw0w+WpF/NNTMnZ3kIJfWQZ6S29plYKVuoUFW
Yh78UoaioiWH7MLiAOsSTdc6jjuvznO3Sn+15VtYvcwMcD9/0rVXKw4TlyKlIIPBy83O9VpTKn9G
Zqu2d0GTnWvtVTGTQ5YXh6L58vliK9UYOE1eKjAemq1XmDp/zKPRyDTkeGprp8KLDJTn0R/duXk2
q6dsxq/I/1HYdGCCH9Cs8znbD/mwV+3fKm9gOA3OD12NNq6X1aCvcsWgjyQI9cuUMBmMvEtw4PVG
410phhc4JocseLcT69Z3RkRVG6xk0N6w3ybajp9vyUqg4v3+b+3F/g/B1JTKRBBOczF7bY9W3zCM
f1Xa8jBCawnSrbC/viICq/SimIYvyWy+NZdV5zP/xtberRmN0axwowKR3P7OaHq3LeSNDV5fEcgw
GiYIfS2rCK3W7d6BBevp4XDkBc/dazjNxx416AwNEX/89/M9XYmP7On/1lsEkCmO68as0VKbUyJF
r+1w+AWPOCM6He+L95Axxpj/8/maa5cAvXNcz9EwUsjHFjGyJcOf4f0S7lVMXrVfWamdZT/ZGfVv
SdMOg4lA5AxSRj1tLLyS0NJNQhFSIHk0UBSLL7jubStX887ry0cHLZCB4r5RfobaPi3O2Xj0c1IW
M9yp/feaLv5RSx4m7bzxI9a2nMdHVx5BThLExZYPiRbLMDs6zxqfalXZRU3kziF8t7dE9TFh0z25
fDFNxK57N/Vl8YNg4CjIjpWuebK72g1gyGXTxklYi6JIjzHS4LcxeV3sTYpveuCX3MyR8lVUFknc
MatWwKtuSY6vBhGo74gHk4qT+S/qSiWUgrxnhIkT/e/oj4DpI7UdJzAz6aYzsMNWKZNfxmGjuFtp
8ZIzck2C16WPiX7x5et3IrWJxoCLAle/rsCHm+8JBtFJHc65edP96H4b4NeKoyT/pMVYRAeubuer
wwRfvglNb6um+/BUu2wy8XvI04VID/nJcoZQR4lh5npE5RPf5L3iKsETFDuMhL4O/luj3gFydFMN
B5RT375iaxVI2E7heXWPkXgnP5fd81tfZO44HszsKJetq0UP+rTZF1yLSYR6EFskvqTA+uW2SZCG
JHRGO0/NbsfAQ166K2bcB8K7NJdPkfWkQo1qnF+mMx96WM6pfdsgzeZjZYwoaXmwN9EWYsWrjaNH
qUBhpSJepuMt9ZWOuBA3vpgtD9qdOVZ3IxEM99nGzePsLMsPgfJag5OJjcyNpewmxYHSnJ2NO2k1
A+MIi7oVyRP0ky83pwlVMyWLZ3MCFCeDxpODgTncSxJmuEw2bqDPniElO5vbo1NqV7spg40v9yov
oUuJnjHXkxC8peq8/AmhkTMYyqbWs3Ud3APr5kQMPdnJTAg2qujr5xWLIeZEL4JggdvJ5WJTgH1k
hd6Yl4eeRBNN+eY0/1b+jTO5SrpvwKbhbDi4ic4oTN7Y7I/b7+K9LxbXLhdXozEMMCHhSZWbLnr+
io+mIHjX3hB+ma37OdzRst3V7LZ0QIEgku8He1+mrpY+y/ZuPk0qznndjzbG+TRwLZWaw0e3ttjl
v9Qk3EV2DMNROUHuOKjhUzk/Vu3XxHnu5NTtcJcrKtXti6+ylrk4dewyrsk8THfaXO7wjlSyfWDt
U/uH3sluRfZpoIE4aG6AJS52AhXmoQcI30H/jpGVayQWyk+o8bhdzOzw1GaPDeigz++aq6uG/SLG
CsI5TKSrNgSuApkU5W2LpcWrYEIJleB88sASMCpHG4I4l5n7z9e8HlNCNqYhwKCetALGweKEpJLU
xbGEHKDoUAq0vxBdAqHhluA36ZcVyc8YMZMp+BEaG7XIyvMym+KJmY2joeksls6zxJmcwv4QR1S0
QDD9deePpOmutWNm0SVbcCVxUy0O5MWCiwMp5zW1bOQ0XkEmEcEgN1vs0KAI5/w5kHC04LPQ0baB
A7WxzVcxUGwzGqGi30MWIS8uUScNcu5RnrU0ItcKbrPCdBGm3QlAttCWk9U/KZtvmKmnDKjwCeGp
cdhXW/nM6p7/9TsWWXktj6VTaPwOfwbWi9m4htRbOfT7SUZcSBqxx5y9ciPkfWDXlhsPCETk5A6X
5zLmTY0mV3lktl5f/WibL7VzapOvfrqb9C+SfbS7f3uaUBQkcRt5xrHxXR+z3/GQVEdg2oIgZm31
ba5vc14IfQYBzKWNwk25CE5OOTuobdBHGQ9KfbKskzPdmjUyF9/LkzRzybtJ4EKFpGOetZ5mP9Sy
V0Su/a3Q7oyjNSBOtavejWHn+C9aev78vHxUZlc79r+f95GU/9WYKGo8DPqITkgcetW8N7IDPmv1
U5zu6sd6QpfjMFb72Oa7vMvuZDA0jc4XezsXpzk/3+WNm2hIKHqtvA8VEAC7EwAAZ3hWrI348QGr
vfqhxCp0A4FVwZ+83McsjlN/VthHZdL3NrsWIhYFY+YNL8X3OIBzb4/Z2ZGxALQUj/nkfhzUc+pg
NDwM9Xfk7lzsTdzO/1PHyXEuv6Grta96Mn1DekzMP4YMUcE6pYxRzfsyqpjhe5Fsn+yhOBkpqvQo
5lEJYHmgOofcz08AiM6W8UwOsJPUn20/Mwv5jpZiU74mlf4UyfIBuFuCBXvUpadWUv7BnF1o26vC
pfAtTvBSNm/D7jXOv5rmOQ5J44x7PTui3e4m0l0oVfsO3LsvPwXyn057ijjI4DsS858mFQ9S3RQU
JoU1v4ZFcki1+qylAHkQXuZC+vyYmGthRflIkoFeUOQvQqjh+ME4FipXhviVh+af4LZ6NoZDiTYU
t+Nt3J1msL5Q6dSTYgJrYzKzH8adHiDxsoORUak3SrNzuqcz7idynLihgr5V/s4B3xvGISLprs98
fdqzct/+zA5TS2zaO1zPf8w7/06SHuDwxOOu1tFB8eh/qMaxjG/L9tG3DyijpS/KQ3VwnsISlHH3
Ble9j48bm3CV8YpPGcA3ma3ANy6/Fb2ShkCr9NabumKff+/yJxutxF/Bo/Sj4SvpLKzf//Fptowc
qufMvlXqs6Lv9fRUgQXpHqz2bJhvYfE9xcg5auG27ZrG08fSLRleV0cp30+BuqtzKvsWCMfZCR9V
qNqz4pHPzPoBxjQGCW+hcbAazUUwN/gCtsR4tOL3YbjNu4fA2WWvWflDdYZdolSHKngwfOyqEkIg
oyAQK4+afxxR/VODwCu6dwCMd1GwNW5Y2yjQGQBRkSKmKbRovU2yWvi2OpANQsaiScUnGeyFCYGb
Nz/BEG9cemvLMQYj12YeRdG0qESSTFNiycrp5objnsu96MyTsDhIrD9azFws2QK/Gyv3OzMGaG2M
vxhKLrJ7p09CaZBTbH4h803lTyHXIpRuPz9vW6ssIt6If0fF5JFZRkj00Z27efw5KfVWsnJV4XOq
yYzgqTIuuW48ZGj0BWUqoIrdawn734H7MxNGR7q1SjLeZvNXJ3jsBQGda1yZIC2NwwMgj71eU8i1
WxPztUyRFicZIiIXsFqWit4OFNnYyBHPpgonuAyqfSOhgprbv9L4e9irHkVl4Cte5Sg7v33+fNOv
u1BoP3DN0KsXrBNi3eU945M04y+v0XMYKlfkbgKlKIj5qv/HBySRhsiqASco6i+fr7ySMdH/AUqO
8SYCPctD1Q1O1scxvUs7Ig1GZFBFXybR8p0JObV4dzyj25rkrj4scxe+HN4yvbfFEUumLiOPihuo
Q9i5hq+CFSb8QkSuKrQORbuLTwD7tXbjcK+9ZToH9LEJqLLBqPdynyO7mGUcAnjc5FtpvKeSOzWv
Yp+t+KvcPtohrC4JDCXOalKy1U9dqY0/QLoAQ1AIuHLAMSfDHOlZI0Ls+G7SP6aiy4RCoNH/NKxq
61FXygFot3SYcMj8EH++fNQS5Wc7iSEAxEDvrTo7qdXBUGZsoR8Fwa5pUFG0YKeiv/r5kVp7v8Lk
h9QT1wK86RdZeJpYztA5Vu2hNLUz+59CFd4SGPDwjWDyoZSj/BRCORvrinRgkaxdrLtIF/AiVjsY
k1TgSM0P9Xur3ynD0TF+Yr3q+jOeuex7lO0Ejy/AKuLz5VcCp5C2YiRDPGPevqiB2kGph4KOKGNZ
89xO+qkcfvhjtPWQ4oQuHxItJIppXfCMlkSwPIlyokhLpNDfpu7FoCOaUMGGce71enfA++dgIp+s
to9CWzwPgkM72q4pv3z+tCu9F4AYfEOMM6k66ZxeHq9UgpiiTOj5mbQVYuR5dNQljfpbQbZuN8+i
6dYbbu2gdW5ThxmSN2xJx17HLn4CLhGC80FmtJxOG35RWKmtl55gUmmIJgoSQJVBhozI+9C86Mro
Zk43qL/XX/Hlqos0A8fgOomEPGlaZicMDJArQFddP4EOuKvK/Gljn68/Y8HyBoxCG5zL4aN//Vep
pNhJloUJTE8fW3lMid26VnZ9A8MvtfFR2NUNLlK4I4ekVxtLa1dHjWxT4FSgOTOqWKogGd3YEK2Y
oM3OjYmqVgzwCt2ETs3u8hK1ZGF+Da5M5wjGIDKFjrg5b7kmX6dZFz9i+VklZVSGsRHWniwHWFGi
hBsZJxk6j4rvuj+D/9ryMrzG+8KjQJoG+wREU+hjii/9ry2v+qrNNWWqvEop9kkAaNCUvVhrz1Yl
7YX4VSmEeSVsLgzdLVTJ64b8qU3TU4iBpLbFU16p5QXzE5VXTrqY/C3CGnnPkNThWHm9ETKPKNy2
j71fKejeHK2zoAFkSHkcIKNt9Afh/CTuUaEXbGJlh/OPl2WPA7CiDt1ge0T7wdQAWj4WHTZvpQuS
1aNP9PnR+RBzv4xS/FSw0kjto+pIv+9yC7PBtidlalE/HeM9HD0UNiCs03gQAvSODTlTD9waSRrV
7vbB3Lmp/CT8IqJz3v2jzw8dV4bdfh17LBS7mzhACQRqg+je1GF4Yya4AqrVWbLrrfAqwtbVD2cY
JwAE1BFL1fIKR0m1t1BJzZOfPtm8icbdgBA0Eq1CuMJsjjPKnQO/K+22cuKVT53euS1T7QmprOW9
iRp+Z0paxbkjjokkUAgzJrOxK8ujmqHsoGFLmHcHs9kIaWvB/GLlxRHDi7BjwllXXjRhoYOmgBBE
EcIxYnVLv7Eznp4slD9FmPGoUPit98+PzPUgTkxPBGAWYP+KWlFnarXU1n3paQPUMVEOAPLMneFQ
dMlJppmo00tvk+mYoF5hfN1Y/XrvWR3/MJAjAmq9JHn0SZEXVqwS1SXz0Mwn40mahZ9mvIuT+84/
Yat3bMr+8Pmy18HtclVx2f8VadIGYqY5KSUzBN5yd9/8yyeiGM05LRKvszZg6yvZ7+Vyi8AGLHjU
So2HnNXQBUHiTiHiKHjCo4fbI8nLORP6n0HCa/ZfBZTn88ddf8cfaQs8dhOw0OXzVnE+Y6ItI/VK
7drEX9XgICeZl6b2Dj53aKQf9rS94t/JdI03Fhebeflp8/R/Lb6osdpoimEnzhwwpi0KAAP0FTLt
3vGZbWcSXRKiuXjN+AbcpI1+CjM0x7HkzKut8LiSIfNTQEjBcQBVoy3bs1aA43HfTkIuO9mBDu/m
12LukcbLT0MkrNa/hllDKNxCDV1X3SAcVHTe4Uwx412axzJrAec3owg2B9Wxnv+dQ8etAGXCE9po
8a6cbEo7UU6jaSjy1cs3HVoF4qhxixYYdkNqVO+mSsemnKlXeaSxeZPMvzZe73Xk5oJEZoi5MMkK
MmSXK5qlFVRYFBSQCsaDQR4CQfM49g8jfrjmVLvGSB+MQXp4KHr79fPFV55WYGvpOZEOX0vWZ7Wv
ZIAWcg+zn1OZdveh76KwFOJbPRTRn7H+9/P1Vo4yIyVeJON6mFDL2VKmq2mgZXbuyWS/8oS0UVBv
XOEfb2jxuYCgg4ODjC6AuitoCFdCbOfo2Un6eJg01KBj4z7MjXtIfYcp/YYKyglJb+it9qsQZzUz
+0s0NvQmi1+O3r9XSTAzejJ1z09ML3BwB7MfAjv5kRgIEXTzYQqdr/7Q/+owhtk1VXwyjL52bSQZ
PdC0hyiWAoQ31Oc+/P357l2bg2hI54Nig6dN3+5KgiyU4ryzhizHkMRENKjfq85dWdLG51anbyry
p0Zvd60c0XdP3dF4AvzmDuo/G79j5XOEOkwPjIQTQcoliVHDMBsqG1JxEhDluc1OoR98qavoxhz6
2zp9nIbetRXUi8fsTjBxRHCGLnNszPa2pM6x1Gbjra9ujaCQEh/QmKW1efkVxWiCg5lDPW8K+Gxo
oacjGf+Uu9pANoBKG+QzdCWYpsU5VIPCFcKN2aQeA3nTXm7lTmZw+7/fsigxfT1UQwX2E1oi5Nsj
iWMR/mhQVzDD9M7029uA6BzhUG8Hm7CgtS9MMGeIJPwfzN3lPpA+I3mQRoXXIlM2ZcFBz4fDgCFQ
KZ3E5Fo4Ouk/isAg29Y+rop8LA+zHGy9EJF6LT9DBoscU4Wel2ks7uxihEs8T1MOQgsypXHLqJUW
foLClvGh5laavTubMn0NrEwQTxrH08YpXfsFxFQdVUWB6VjieoM5VeaxKRDskx8tegoK2lNCxH9C
ExeZkZ2P3YMxBvvUCo7qycB34vMfsPaVOLRm6TIopGZLpSEl0yNDSwyiQsgQW4PbjwdnTM3SxuV/
XooWDvAVHZ3nD5rl5VsfaqlsUVXKPV+Vz5YdHh3E2LUm4BbbeK/XvQsEcemcCM0KaKXLHuhcyrHV
xvBnfF1208l+gFJ271jvqX/boE4pa/HT0Gf/HTDDqlz/hoKND9qDizuS65pxW6ugVWfDLdbH4xxW
twyRMummy6IbJ693udMf4zzb+210r0nGOeqGjUe/1qcRbxFUupCCgc61rK+LJLDyfoYqKY2K1+Xv
cWOcKYfwPpcOuVEzSeQrm15sJT1rc7JH7klS5GNnzwiBzaciyr59fsBW0jH4y5xsuHoMkMAPXL72
HM1vKZdRD3Ga7oYkw0MTB06i/tGRbmockxBLswwUwib5+Pna14ebpYVFoxAO4QZYxLhoqgurnFVg
Elw4g0KW4jxZVYhUW/T0+UprJ47rDn4n6jt4oInP/K9aoym1AKdLRmNR2JzRQ/iWW9MfLJO9rukl
t7XsaD/MxdYMd31v/1pWu1yWSV0oJ0IDEjxMRZeivMnU5GGw6wT4Qe31TnPny8HtYOsct/Hw+TNf
y2Zx1BinkIEK2PpVOR8baqwaNXptZXuu2vKcTcUvsOwHyc9/h/10Mjjk8X2ihj8UHNlo7N3WRX03
m4o7uWn5syuyl89/0XWmKKjytrjyEcrhbrvcjjhtamWKiKDhWN8o063TIQ+U4oZCa7qXC0K7sRHT
Vt/7XyuKv//rvRdDY5hVCRBHrR5Qh/0qWembVP8efIhSaXwf1GQc1v/pi/rfosuuXTeB9ipmHrMx
vQg6fJRNxylh+DsFR8kqd30UHdo4vLedYONx1185B527imEp18bl8/ZJYlh+H4L/ScejWcBEaNq7
KgNlEtn4/Jg3SZYfUrXeNWWBKantWtbkaeUbmI133OsfqFq+aIWxEXo/NDkv73GhjMxnznCRELz8
0G1jTHzJh2M3GtJdEPWhm4BO9c2noHTKXZk3+XGOgIoUqNuTdkWVc678uxr6k6MG3lwH36LAxN7c
L1rK1+K1mTsTN6f0jNrX+xxLu0ltHmHVfH5cV/LBD0FnRnUCH48Lw+Vu2lWiYyTPrN4BIj3ar2Xn
tvYxAHdrZQx3hl/l2D5YCpqNtwnmljED2jR0fm38iuva7vJXLO6tMGkLqKjUV5CZ9rwv93vz7Btg
lROYRmjLWtG8j/X0QQ7irQiyFqBFpwIeLhMN9JwvNyCxRjutCqwAKrcp6mMaGH86eWJAGRSPQZee
B805DLK9l4OGpsX4zZedQ6icpOZV0WB15RvxYzWeiqsT42kh6b3sBo9K3gDSR8m2ToHbsViaAHNW
s/BYBUQvp/ya1s7T0NkhQ5fwvxLKRGsMFQKkUGysXJc14aRHjhl2pGKBPB1rW5ZcvWxuZqM9OEnz
oNlFuJErrIVLtAgU2sjCNnMpG6fKg6XVtsZsa9QeMeo6FGb3xTeMezwDT9I0vTRBfv78sInMfvmh
/r3k4kYGL6JZE11+9FX59uLw0CnZLsitPUomB1SPNrZ0pSkn2o3wqYVBr0OpcXnAGHyPZeModOED
44yotzsj4Cv3ym1IQg16rPaSpnBxh/lTY3GcTCkgtHDYKvf162ILyXYmDDBKOelXc8VWm4ZMxbnE
M9C8TLXuaEnxfV8Aoh7M6JRqFF9dRl6WvnVtdIrL8Mekdd9op+IfyfQvlJTflUyzPGIc5td65SVV
Cvzdnt+stDpYWmvjKxB9j43vowqSqOwO/TR8z7URPnJmgwXVp7vSAohmNeHXNI01UEo5E5+xvotj
/Zhmw04r05NRGk+oGo/u5y/9Ws0KBo5o+HMzc2tcicj5uAEOw5iKlkD48z6arTc7zo5m4yCBLtud
a/nA2+zpR9y3t0ownJJO3fdqcG7CdAb3rTe7+KVsM0RgyKp8pdqdsiE4yeOwkS+KcHNxOkEvIAJC
PALBICAUl6elR9G4iirEcDX1TZ8D3MRaVyqa/efbcR1lxDJ0whF2EpZUH3//V9LQGINi4BCVeJPV
3CRtC+APZAx0Di3tX3IsuGIV5sqc3DeK8mVj7auIy9oMjnhAPngqlUWKVIetXGUTSMVQwyA3nm5j
NbkZU+t7lCuPhpHd2zAcSJpvp8LeSQJSrCX31dg/UsycQstnEBZ2G9t+fQ/yo2TBROL74ONYZhV+
NJeqlCixN2nTsZEbxLySlznUHtO8hggtN9/zX5JS7cMs+RNM1S9TC/6ZcLiaoy1PlauQKH4JghTc
xpQq1A6XJyBKu1a3S36JNTheVXfnVlMfkaN25f+HuStpjhtHs3+lo+70cAFBcmKqD2QyV+2SJcsX
hmzLXEEQIAAuv34eXVXtUkpWds9pIroi2pGpJAli+Za3aJGIud73WXYieFl+8njSLTxTRFNIHhEK
vLykm2WFMW1QrTJQbpCGZVyumVHrOqy2NDo1xd96QACDFlor1CTBcXh5tcoN57Y0drWqnc8MfedR
KDR77yN1aZ4G9fx/mW3o96GMCpMMRGcvr+YalkurL+pVUzX7sr+YAKawDdRIdZhWGfhYs961mTib
SBRH1hA3ESqh03jV2DPIJVMH5FpwQrTmdZtkWQFA+GGskazhvH15T0HPmoJaFhyo7T6tqDyz3HET
eugKFPRqBhkzyOwEeTx0++cDFKhOVd5ebzKoK0PxDGIKKGjjMHx5/bZzfKSKXbUa0WDmc5da2ZU/
2Cc2mdfrHJyBhZiOYAaqCd7RVcYp8jt3RC/b7u51d9OFyELncxjirE+84ldHG8oawDFgFwZoBtCc
ow3FlhYpoEpYwuqQxxJdZmbdyyGLQ1iRgAWu0uBKZcWJq76exbjoIo7s40xfnKxejiF3TOVzOyhX
LQVIvO8XFczYttgWymAHRoLYzk7ESq9XKa4IZg2QoeCdv6pqT61X2jwvsTGIebc0by23u3azec1o
ec5MduLIfOOMANgJcQcSGmzUr0jhPbQMud9kFWDvS0oCpXlqH+CRdiWGIJ2whFQk0ojIHBgJ//7E
O12WwMstaeE3ABKOJbLIfx5leTPUJ3UtaQX9wWzFAFonmX1p1+hei/msCF1AmPs18eZD6dbxLDSQ
lLo+sU5fZdaYVwsBH/wezK1XoiN2adq8tXEPxSRiiZ13CvVt2NCLoAxTuP18qaPxupYnAsa3rgry
HDKRBT+Li7+cWI3EB7bEZgzqEfg2cyxG9wFmcLeqCFddYV8xNt+b7Pv7A/7mVX0ESHCzDV+bdHLt
egX2jGrVt9/9TKZlO9477nhdsRB+v+MN7JAvipP0izdeMjCx2BoQiLymjBXAoPphhgHWMlw7TbQa
zXwfIhFlFl4s0R+D6sv7j/kaCYHIY1GxBeiKgstzfBwUUY2wWwDEg9rtvtbROXSdqyWggNgB2XnK
3E12vxlA8cnr78bGYegUw3Ur/w9nAPTUHTw8RZsWd3SUFkDKkhWqAkeQQdOJ2OO1nOk3yutzyxuu
C2PDyphcYLJ/HJ3qaYxOmXS9cQbh+nRB0qNMi9ro0e7shj0O6AFhxlx3ie/Pic+3UINZm1hk2abr
4DgJeWEKdzAgXU9tLcvDHa1uBLmLXygaUa8bdCyKKgn6LEIAhJ9DPV539VkEE8iSNudO7l06Zbhm
brFSOkixLs/trI8hTbG2ipMiE8s+/epWkGpj2iP1fWUX5Ft+FxR8QuBnT1toDrZdsUXZ6cKF2LD0
+l2tbcDywrRoxVnOo/sZYOIO2eL78/I1XRzzMgDYEqsAOts4x16u+r6AenxeLHrfs0y9ZrqCTd6q
gybi4tVbl9O2Z/NtndFHT4RAFRuxlvTQhYkn8hXhsNmwv/qN/Zm4LZT6fS+p8RN6nk/sTW/eJtDk
kEpDJrmEyy9v07WKRo6wE1n15bC3uuw7BIIBT2OfDKMy9Yfps/bm2B3pXoZsrbIxUQVNGTTpc6W3
y39eDaP5Rrh0gV6hK4uOFodDkLV6f0B/wAGO3yviWbClF1MJnNMv73QSJYPKXFasqIguRelfl2y4
6l16YfLxogC+sh7cHLj7YuW3jg1LUT+PCVo2MY/k17C3gZ/hB+QvcCTt+ktjdRdD2d1UrD1vo34N
/590GjEvLyOV3VgOfyY6C+JpYgeHQj8lBEaXFeSOIjpILV1ftK5ASQ1NtrCMTpn/vRGKoJML5X00
NwA8P35UBxXgjiqYJiyIVT4AAJ0LvAtwMCVEB8pYAR79/ui+EYogIAA7Brp1ETgyRxFXDm+Dtg1R
O9D8eeL1NcUeKmR1g4T2apiDExWb1w2lZXGAAA4XJtB8oTf28l02ZKhrkHthEZJ716bpn4JoXKlZ
b7lnYCkArlylyUaBTJLDbI9P7d2oXPAshAMuNURca6whCVeP9wfhjSMT9X3czcLXQYx0NAglz3gV
BjAuqR0L8+dzzbq9xWSqBaS7jEwz0BzlKbqYt6yw43mNYilKOFiEr3Uchlb1BQqH5cpMF3YwXIXo
CUdVJpNscuyD13xGBfNjKFR/rkQGFqWMPk4BBDGlD/aNjkBTzS3oyNbdKojuxlkXaaGtDMCWEt+x
wTziAXjipQeelQWd+TZchC7hwVBnHttHcwV6pJq/BWxaT6275eLh/UF9ay5HoBUscsMA2h8zjUVZ
SwfayJhZeLYCR8PKr+cHwth9rfkBTG8clgNdv3/Rt0Jd9AZ/XvUoJYV9u/B6PpYrUNthrnUF4fk9
kHrZ2CVDBF0OODsG3Ym99K0z8O/XPNpKK2uuIMgE0YjJbs7L2kIpIT8RwC7r4tVc8ZHPL2EsIp6j
QwV68r0IczyWA42V3HU+c8WSMGtvMiX/OMD+6+v43/kzv/rjV/t//g/+/ZV3kyzzQh3985/n5VfJ
e/5d/c/yZ//62ss/+ufmmV88sef+3S/dcYb/HX/lxc/i6n/e3epJPb34R9qqUk3X+llON8+9btSP
W8BzLN/8dz/8x/OPX7mbuufff/vKdauWX8tL3v7250e7b7//htbu3+ba8vt/frg84++/XTx3T82r
7z8/9er338LwAxq1S2UYrj9II5e8dXj+8Yn9AVsdqkCgT4F8gff02z9aLlXx+2+e/WERs0FlCF9A
CLuA9nuul49c+sFDlvJDEA4dKOyZv/313C/e38/3+Y9WsysOUYb+999A8Xgxeywgp37AF/2j3Rb6
JRDeGCqwyhtfXvdM6MuiyBgsWjoYX4OFCZ5wpAxz4iEwzv2obfhGu7K3YHqLHDUWNhdpJlm2LYup
TIUDxK3olDhjrKSr2p/qL4OnDSC3AfbnHOy056Yo/dRWDH4qg3ZXg4A0egZkwddWRPZWZFV/UXCU
QVqm3AdCGD+HnCtPXD2M5yEDqGpu2hk4c8d+riF3Ce7MJOHXgHxx6/Gyvo5soB+kH9YX1cB7tKk7
EUG2RPrN1VK1/9r6GgwAQPy+zP5YPQIdLf2Uco+uBgXGreU48M+BBAAUJkMUGPZ+65F960YdoOrC
PbTIVR6Gwmk+CnBU51gNUZ0nIKq1AfiEtsygFBeYG3ceSZNoXViPLpN8BMUDCzSG81e5ncHGQFxX
1s6Fxp/dhLPnjzFz/fyjZkEDWSAuK6hpFN782XClDoxZEF5vGlZ+yoBnH1PUvMONK/rypjQBe/BG
VzowCMynM8BQ9Ld6VvaZQxnY9LkFV9Yyz6e0Ma51pWvj7AQgeQ+cOOLzNHYQLiyjiogYvaLGh7bx
CFmozit1FI8kGNfGmdxHEsCtG+o8PRRSNLc/51E4VrHLizCJyrq7McVIr0xjG7ma1AgDH4ha1lNK
WRME8VirEaQ84URu7OYOkIS+ZM6TCF3TQBUgUogqjVMkgzs0D2Ro9A2waRI9Qb8P4xkIagjO1J5K
ZRmVq7IZRA2PIaDUKmnkWUesPACoDhSOxMwR2hoBR/3ULbJpH0Q83zSQyeBp43ncAShZL9FpWcg+
tqRpYPWO1BAhQxR9QgRJ4YIugmeRMw79eT5xkTjUzDlwPRQiBX3IIT5j5tH+jlaKQXkCbaBNBq3h
y0pBWW0MWxAdp8YHDphFSKwCbcsDBWACqOxuCL6IjpNPJf7qvCqi/ks9ZCB2RCWq4EGm6iBRg9sj
rgRG6uARKBChUWHQ267cfjqovLTSDlUqJ+61D5AB68ZuB9x3sJOdBF+omVpIuaGGcxhh8J4lTls1
c1IOHtRz4FI6gN4vzEOdFxZfC0/lFaipsBwA3ozm30oIEK4bBGWpo6aCQ906EH1iSYgZQ2DIJg+B
nNGpRcOGRkmdV8CXa+kVcJiVuu7WKBSFCIGMfgzxJratBcun/Yz/e81JBYxbIWR3AAtXONdW1KLA
VI7iUg6+f9dUvFxFlgjLg5IsuhgzQrq0JnLQaT+CILcOwtzJNk07qO+BdNtUykIH4LBH1hw3AzKs
jaUjF4h7AF44XMFcAx9EC2JsqR22/NswK9OuyVg6a66C8S4yBf0W9bPr73iZw7q0bGn00JShQG9E
hmCWl8aPrulcyWGtsTVXSTe51piOJneGpGx4BHdGDuUdAlU7yFsAlXDp+RqLkhasnJPKLgcVm7HQ
z0I3tR3Ptec9lRD6/9jWWj5yytjOivz2QqAnCwDc6NIbn3fVLWMasKR29Iu7Dkpsz5C3MesZ2Qg/
6xmyLDQyJBAOhbtsZz6vL21BAMPILV5eWhMIouks57LYSey1OVxsCgJhmgm35IPMCLKzz+WdA0mt
59JW8pNCt+g693LvULV5+JU0CLuUz9qvyJy5ibNW0znJ4fqI2iMz80EA5sAX3z53XMMYBIQKmK6M
Z8i1rXZDyICiCkdnxQFEhBZOomHISDB1zTDHcz7PXx1mjAVYbkAeQlI5B8NEBy8b1OMucXLY55b0
6k+y9wSE+xDWxm1h2ga33mGnoH4HkA30d4rdFFjjU84IBHqtrHNcWM2DgpM4TamGFdxroSQNl5/8
kAGhlCcVDw3kB2szzxs+9+YAwznoSJU5cSCvmWcTEM5WAOGSOa9EBSJp5u9qLqBJQcequinDpn2s
FSvFNhsj68xHiaRZmdagUkdtEWBnCLqsSXOCuQTVcqfcdPBRtDYeNP4BlCmYBpbD0y209cKKQPh7
BFwRaefsi0/a7/ln3+va1AROv5qZlPvCtuoH0WgrxmHgpkoVwRe7nSGWMUbeI+WUb2jhAVpWFgMX
IJCp8KmJInPrOJIEoEHgjFhVQd9BrwuKRWRd1jOVwOz3/mNLePulVBp7xcB6q4uRNmdfqqkl7oUI
q2aKZ1uO34xusIKgRRCCeObOz05HsjYRnI1rxnq6rjvKvk/Uss9DWNDfCW/0UttG0aKxGDDWlmwW
XdosjD4D3j+dy6zlT35PwIjoaSlvZ4VdBti8gqxmDMkK1AqvTisLLal47Cj96kQyCGO0tZFd6gpy
JNwGd3zdzJrfiNwED3mk6U7a6EE7OaB9eU6nj3Mlui+inSFVx0hfbSqoICMVn2pIxSkbBbVKt10H
njaSJYQCResmU5iFqQicMYUt3Qz7jaAKYqseA2TWVMB0kBSX1jjR28K3ojUVk71uZ+4wqP9Q9lQF
ItsFwzwepKrCA/fyMg3V7NyOLnJzC4+ezkqXZ6Sr7XOmCuvSHWCVHRdGVzB9sbpvE5HIJtvIQVNB
ulByklV+7lOwXYcmry+CoLRvggr0tWSAbPMOIkheBSZgl5WJJ3tXxtPswYZZzMNawNf6U05Fs3NK
r9v0YefulIFtnF+O9r5EYXRTRBAPTqSd2WNqBXw8V00O36bMlUiqc5xr43ocWv21gMzfhRcYndh+
yS7JrNuPpGgNHK86R34f3BmlE9OGTsLKft54IJVmUIbKrc+2YwUPuhJDOgrS7FnrygpuZZG3YyIy
BxwwdOvbFlTr+nwkaHQPxXjuF23ZQnmWOGcak3ldWOjGTrC2Xbs6LD9PhbKe5zaE0olnj9amqIdq
69ZQKSzGrPRWE82K1K+r+cLvinmtINPcxi0MBB9H5ozX3NFNSkB7uOA+zS5lHvgXvJ+aDQCZOqnd
aUwD0s3rRjv1ueNYfONFQ3+GMbHPamaHu7KHCySBDyWU/sZgAKiV+6hdk2mNSlS31pCz+BxMOjoL
mw73pGF02yG5tpOu66U5OD7mG6iPrWwQ3Rlf3Biv9B5lUQUX1GR6RxDCoRYL1itHn3RKPK39K455
nCPCKcDDUFEhz0kRNpeDw8nBGSL5GEWZnPZ179uw/LZYCU04ztvrStp2+4CiSnFfzg3qq9zu2Pfc
6ryNU2Xu1uYTDBeAwa8zaMM4sOmdnahoYodIc+/6mqRZhLJCwmo1Q1x50J1KfBd0iSHopvngdTUO
FZeKEv7bTHXY+hDmo6iW0alNyYxq1EBAJjYqmsDvpGAUWKFlb43t9IepUeEdLUx9A7wqVHYa8CAQ
JOc70dXjecRHgCUdhbQ8BrjR3HeZMLuxgfNRXvqhtfJVWVz3tREijriCWmlELegsMdVcZUPhXU2q
xMYIm/ksh9nkgEMBvgk+j8NhoB1EgEy0azx0V4VX0AFFIimchIbQW1oXfaBXWrH8prJhPI3D1xVb
nEwBgkQbJkyNbNUXiQit/OaTLHBTvNwe+N4oV9DtNXakkCNNhqBqO/hofPb+A071ATrFwTTsNdE4
ILNe7Yxt9WeaygzJIvyNjJy8RLeOAECIyv6ZS0bOwNFRkBsuGFCElHxkRNc3gWnR14QWQlfGedSQ
T2HeD7tismEuEMACMMhD63LADD30mfY+VrnJ104pcwcWyyJ49AyFTBnXjtXEpJyzLTG0ta+c1urt
GyGJvokqjmkYKLPJlA73EchVkAMiRoCHjt4MCrxzhpIIz2/rkXbZldO09G72CihG9YUAaWQCXV0g
sE3aieomNqDjxEaCx2yVowUpQ2DJPro4xljcj13zCbUgcjMpbj3IDHDwEgqTSZf34DYTv8cqryK9
Yh6dHiRr2dlAIogsWlZWH3ggADtuPDsxWBpnUz+jy6shzP5oF2H0MNdttnG8fjmS4UJ6k3MXWklR
QacungNWbia/hI9fjabLBG71jBpmRKo7p8Y2jjACrk++k+16pioRW/ClRd8VXEYko/C2B7Tmss08
QAYqALimusmue3fo76Yiz1Z1oxgOuYny1Mto/WnsZij+epgbSeWAJNXVbgMXr5Z7NVoJsw0pBd3r
85J0w3nu2Pm5mHneobYGxnDsFcQc5mVXgzFxR86xxWeIlgu/uus1cRHOT2VwjpI9anQVvEDPPCRf
h3YaAXvu9JxGxdLbsQN5mxdT/T0cFATG4DXyJUPVehUUwNVYSIqefG5gdIJsBX7YgDCHkObtgjvD
gYeASxnFltLgeHiiKO/iscicpZz1OD/tQUV24gHwW65d0FofplBG0KtAVnk+SWOe/NpxrytonQkI
NIZkDWee4VMV8iBIPJwS8DGs5WWR8YxdAkCm3cRYxrIARBonCKpB18+1YKoZ9BaMZ6qx3QMuCzm5
cu4hAxHNkPUN5isAHfozMnr5zpbYtYDQRvL8o27zHxW43q5Kvah1/aq69f+xdLWA0//rrxLRq9LV
1ZN8+vrc/GPXN0/tt/5FEWv5yz+KWFAH+bC4xMCeEoTfRRP/ryIWmJIfEM+DBLuQimAPgg7Mn0Us
J/iAHBqqrlgmaNCAgvivIpbjf0AZ1oYqA3oF4IlDke+vO/w3ilhHsK4/a1ghDC5edgwsnOa8zky/
92V1UdUon1DylSIqgwgUYn3LgPEX7FzkqxCwlRvsWE/FlF/xYRxjHI/bvw3cn7f191oaXerHPwux
P2/jqMY7+goG2sHU76vO3ocWenXF4tipItYewkIjWkD2hlJZCtqTOgt9SCIKgt4Tm/U3Ubn3DSkv
MgDWE8c4TyTA2epYYbAKeiS36G+xtdM2d4MmY1IV032jJp6MM6j9lFc3LhDMNw6BY0nG7D0kWB97
Md97Y7mbWXXRWMWuaBhBr04O27bp8y2TFswbQq5SRM7weyLzM7rzO1Q+wNfMr8TUrz1saYXd3AkG
3TkGNAZ2/BEg0NGKB99+FACJAiQC5frubMxqlbocqJHGvp18VDX4olkxDRBnfX90fwCJ3hrdo6q9
ozpqKQAD91EFoScjwkQ7ePipdG+yUOI2kBR1kQcFl2KlSyRIWXc2ddUjb4Mdz2sSE8DdTN9vTDA8
uZ3xoeirdx2YIrGWiMYWAt7IUads8nXYDqiA5kBM1gSk0q4/i5DIphLUwXiY4VFQw2skmcXUxA2h
d4HTIhkOzLUQp7phP7zG33rcI0gMhUmhqa3I7KdsuGqa4lD5wMkKv75AOcOODTFNUvhZ8JB56D5O
wfBIyqZKUaxSsa/EdqDVuuzy22poNhCM/6pDlW3mHl3QIG8+edxF65/U/j4v/lgMGuiDE6/qCIb7
r4VwLDVT88hMlWWLvQSBOiqdvVcNl0D+bGyS3ZQgjOhwvA+i5tFQ+57C9DJiBfw3YQEZ9E3S1JjF
jhBQfcLcjQHUPos86D4G/AZSszFKEScaJ0cdx5/3id3s72SaAt1/iCUXcq+1BlWOJk7YrzNd3JDC
QQY85l+lj8kT8rvGq25nCRmkrMjtJYhKJO/OOAdj2qL8hP/8S8Dez9s5AmmozhlGRZmEmS0cwco6
9pGOIfF6fwH98q0cVfrbAqWs3EaNgUzdmWjEWb8QvQWF6LVv3CgxkD9MCpvWsSTOBs0EnOtFCeq7
y25z1iMDsovLLFcH3fdwCmjqDSgJaMg25aPd1LeO2295FTy/f7fLK3hj+ofLGP0NsjwNMKObSy73
vvM8tlB3zp8X6dMawaXv5wkqaieG5agr+HPUj9pmPnbDEgY2Yg/TkZ1L4ZYgGIYo3xg3jKX2D4Pt
phr5agRP2vcf7pev4ujAytq8bwFPF/shmm/JFB6qGsUWkOuauB/od6iCZSs5jdbHGurOiLC3FfXX
0qY3uqYITyUg3LoEemE0YN83uf2pErqKkXF+AcW1hDfWJBPgOdip+/3VzHRfvg3qTxbNprDbq8E8
duWEMn4ZddhANEr5fv5kSrnlit8xWMYjAh2TkLAHCb53HOY+KtN9niKOg/KrA4PpKFsNxE/qgh6G
sfwqsIEPU4d62lIX6hwr7Zl9AvJ8pGD08+UeHRpzCEW+gnhiH3Rinfv8ogYVpG+hYOTRO1nkl3M9
g+e9F67eZLSEjDl6JUbtNcoIGqK+MhRbCOhCllc8WihrdRZLRTekqLhuAeN60hwJnCzPJr+69XJU
/N6fID/ArG9N/6Pdv4Vs4cSySKAi7aUt88AG1254NqsOtFWojVxEw0zTfILIfDHqKTYDFGBpzp9V
hipmowe1QQ2UxqwBps0SNA6DXkMkmsQRc7vYzxRCoYx5qdc3m6ZuGDh02UdrqO69zPk4ce9z5ABl
CZTrBlpCT3bvwAM4kjdtYT+hpMRXTjAdQobceWjNx07xEw/uLCvgjQc/dorNRK3QZHG6vVsVCW3L
A6XZntHo2fjOlkOetpaf8D4P/uytiVQHu6XrFq49q/cH/lcx3DEnqg2V1C7m7B4KVYv/78QS7MZQ
33J6yPYj6IhIjXMKwvwrye2b2iNfO0tAeFEH6HBFntwAyxHb4ZRDeNTHmtbfRoZkaPQdcO36Co1C
5ug86STeE2TAwGWd1XUwtfm6dNUBNphgL8oDa8yBgKkXk7YYYIgQ+tAxFhCN1u5Z2A01LIHzbZO5
T7NrhQjjDPS9WZ0hYJz7FYrjbuz1HkCOsocjmbBvOAqMa1PIz35WeYgigACfChJ73LowrfpYN8ED
+BmPTdmehSHfkoafsdzbgp8CCWwojYuCPL4/wkc66/9aksHRKRfY/RBS4+q9PSIAhuXDXW9AMOoM
yjras1GuKRY3ZulxzHnlocXTuinFlgn4YFGvQwQqEI4iT1GBElQJLvIaOhsQj1NqL3F+xnJE4Pz+
vZKX0Iqf93p0ZKL1mguD7vXe9oYzxW4gQINy/RXxmgNn+rKewGcHoN9lwl4Rq0hdv95oZKhhKFbg
0SWRuwP69GKE3ggv5u9y8r8Gs7qpiu7A234rBDpVoZ30AdnK2ds0BJpkWbavYPoesnpT888TZL0F
KmzJFMibmgYHtN6vMtamlnvd0DON6BU/6HefRzdY5xS7V9Gk7z/9L9/U0RmczVODLoPBGWxFZOOJ
jt6KCjNCObLcQZkzSLIQLFxuj3PCaQj+KzZwa4422vHnp9KS+RYKTUBmsRb+HeiWrABnZKkDlkbs
kYJs+2mcT93sL5KvY4StNUHeMscZs69Y7bsJ+nP5rqTVdN7XPLiHgdew4suasz0doL2OLCuP+Bkw
OflN35asB46yKK/CstK3AwutZJ6JPI8M+gRoIsKWffAYzOaAWaD98/vj+wPj/dZedxQFTGPOS8uP
+B6VXLWaiS7jWtV0W/foVRqI/qde0aHrjeh5NRE+rAxrIf6p/TpmuTir5vIGTYhLf56fuhHRWucj
lIb8MnSXNSWJsTM/LsFMSTz4M6dNEzQQFHTt2HUh4dcFkBgRIMTCpqp81FF+pTjLoentErRv63rr
ueDICcu4SVPgA+EwWNDbE2yMlIJu5VTd+BniwCWQzPoGQk01ajRT8xjK4qocnE2HhuI5VF8wffOL
ELrkdJy5hZa53SZwBOp36L3VqTRLnG+346Y39EHVCiF2wKEPHeINuU0zpMEQeuv3R/yXM/oojnFE
TTUy2m6fWQpD1SG96PsBBdaBAbyKumKe5Dn8IvOWz6myujlxxr5Lo1YPKUerIxXceagneV8S/x66
tDBoQQ3U5DXdkR7gUrA2nBMn0Q96zluz4yh04UPXkqDqGlhYhg9wS/4M33oW+7Z9T6T/xOEiA63g
B9cNHoCdvoRFkdo0XGJLBLMaqviAiwi3vOqBs5iq8ub9AfxVxnRM1PCwtxZj0KLEIZzy0pkqe4mX
XHWbee22sOhwD1kOsXK7yYeZA0EvuGqHLYyd95LwIthgT/GXeqzvnOfZXG6kzk55Fv1qwOiC4Pxb
yuCaKVC9sjuktAA22p6IYh9qLxuvoT5age64A2ApDix6qUD0gHskZMchVGKnAUO2NzYjuSwAbVlb
ACWhtgAbng6T8MRRcoTE/9dRcqxK4oAFF3baMfuW1DtRoyXbBcnA81Xf60/ScIDvB8inkLUHLRzm
FNcn3thyrL4xjejRcctcZjtug15EVjobhdaPzZaaWBkeiixc9Go2fQTmoR+s6hFN/yr72PfZxkWt
PPZaP4zHaDzMHo60Qp2ARP5QxXnrlo5OVbx8fxCOM+4DYz56FUSHPGUmuPeMV1kFBnGNDh1cjNpn
tGQPLXYKdN1uCWoBSUVmP/WUVaWTk3/lAGIhGaqeaGidUEo4Enj4+Zpen3l2p61R73UBFBRqOvnn
DMHyd2dyoj1eU791c+FAZs9bl6U5gF9+pVBoq5EaS4hpJsbx0PIKTbeejC4BqFXDtcppuQIK58Y3
XjrT6jEIkN+19pS2Qp2QHf3V1vbDfeNvsz9rLJgMq1DvHWE++ioKocgItAFkw+NOskenVp+HHOcD
mcieEPUE2g/DWUIgQquLC0at8x4mDjHRgbfOZ8x7DIKbtCOKS2VITxx5RxakP4f36MijnTXD9sDX
e9cZGNwgq3NHjDX8jdpvntA5AtL8EvbnMBEANYjwM4fjsAMwGjfGcHfC8+/mEMeVyABIQjCmh5XV
uWrzY7H8R9X/fw/e+naP4P9j+X8RbXmv/F+XvXp6CXZd/uSPun8QfABfBup2aNnAUvAHRPUP8Cq1
P4DYAz0N4Fbp0hDAMfUXeDX4ACsN4EqhpOiEgLyisvIXeNX7gO8vsrzg50dQIiP/Sd1/WZOv9hEQ
eo4qN041FzWdW5qaEh48EbIqsOlBbqdq97exuPrjp/5e0V9+6K0LHM9W2mjovOACjsXudc33fCYn
an2/+umjSERxj0DOn/lpU0Ig187l0lyc6R8TGT2ot2G9vxqZo9ihzpxy4JrTNKTjZUeiQ+mJi9Cd
T/z8m2kRBv6oOjFNIQ0Lk8NMVW5hPY+GnF5lYjorRXAiUvvFAxz7uBZD1deZRodC2pA067q0Geun
ftAnfv4Xo7+0sf4eKuTEEmQeYVAHQgfQnwNkmga/OeXb9aubPzpyPdNbQEJg2gAg0SR5wHfCNR9D
jtLd+/Ny+aE35uUxg9/r/GAyPPPTNqOHuhYPdVkfWoHHUd4ZwK//mT3yn7v1opbwcpioOzqQ9sJb
GAlETBorYe3wycxqE9oAu1ku5HpMc2JB/OqZjhZz4Eot0KIgyC4jB65UEOUZC2TTECCxIZe9A6pZ
TSfG7+1gDA92tLD7vKAmHLWf9hKQqkZsmxHSxe5acYikXPT8XFfhuh7XgeWeWDK/mnFH650PKMWw
DlfMB4PCqRzPGREntqm3S9h4nKPl3simbWZ3SU/cZqOItRujbkNaG/CIevu/nF3ZkqO4tv2hQ4QA
ScCrbex0jpWZNfaLoqZmHsQo+Pq7yHtuhEuVMnGJfsvokkHae0tsrUEV5asUHfRYm3PTrCkumN5H
KwEi7ZVoRIX3sSH5h2/ApJAfrke3YWjdSzfLLSgsLqWxc8EHKigkv8TK0dOQmX/pNNKatw5JWThR
nNUAcptOOAeN59mOopWfMD29lvwxZA9TaMKxEPT+c9x5oOjxlbA1Da2dm9GQCOaRxGgFet1DnQ9f
6ui/Jx/jhmEaWsv0YYgliwC6DYOCjOegwMWqP0Onf9uKLr96cTblUypFToQK0fQBMtM/9u7GffSt
j3wx9DziJrpaykY6yaOPdM3IuHaf/36VtbWUtUWfEHRXWdiPNtAofjrsIs9q/61rXJGBqeCuXFKY
5l7LXogdDqRO8TttOn0rygCIahpen3jDRv1WMC5mx+FFPwlAc0MZ9eA+QJcU1WBH4Crj5WvCHIbH
19XPwSwomepBL5Fp4JwE0MOH2gGQ7/obmEbXdurSBxQ3GlpgdIV6sVMaNkXz9frQbwv5zjaqCzZb
uGGU7qQoWkzY3qwvVpWGwn12LfmhZJ+b1j8oeczK9uAR686XybatQJfNz2nmRn3SqzCR7I7m7HHI
hpUbbUN90+Xtipn3Fg6UU5gBjwdoJdAgHdAfY/Dr+pSZVmP5+0U8TW4RDBUZaViCMbjzh+HE3P77
trG1PdmBZZrkiVqoTT4wbOkMSdFi7ap/CZf3llrL5Rb8h7pCkwGiqPJmwjWOk4B1UvU3EnhaRO8z
jgSH6+9hyDmipXNBlT0HKdagsYtHAIRx5QgMsuIvUvYrO6RpmbXN105dWgdZo8LZmXgIzwm1B5cj
/5Kr3N90QgYd+8+V5s1kOVldq3B0/Z85o6+42l3ZId8/6f1FJ28qJgHLh7enwycAeZR9TBGtoEU8
eyo9jg35eH0h3g9WSMT/+QogqIDUNFQqFP14slsHfX61ssbLLPwdTuiz/jl0JpQPzlENfhvoUfCx
2SmI5gB4vbOhor1cvBXpcPTWKuz7l6Ig4Gu7Mzgps2wiEIwcx/rYQ2vXa08OKEoDrMEAhXXt+bFr
ph0H14iye9VwMArWpMtNs7j8/SLl06gRIN80U1gn2deS53d2kazsTqahtYyPIBeb+0uMZYtLX0Cl
2nPAa1Z2jvfz8C9XBfDxRSsQxyH0qvodgLtg1wFzvSj8gYT6z/UYM8Wyluxu6RR+JhFjc2YBywxL
V/bVKoqTFTk7XHesJOP71esvbabIygZq2ciY1p5uqt67TRMH7M7kH0sUkNvoFvxstlJbDIuiY7dS
SLNLy+1UmNfd1wK8Y4DPk5XuqmlsbTPP5RyDpLTUrQl8FyKC85xkaw5bhvX2tXSHqSdUvyW21WHw
wPRgdxDX3QMvE/I1qbO37sM7ae9raY8YGkTclPgJ3J2pNoZWoXPDym7YAWX+fUhfAheYNtCE2FeS
xLsJRaGM0XKNmtsKX2TFKPe0d/cFgTOmqO7A8X37f+TIHnsUDStmtz54ha6THFT3gvvTXZqvCU6Z
5l6rIdKFFIsPUlcYi/Ijw3Y0x/nK8d7w/en5y29e1AiVQk/SiwqcaBzrk0f+Zezeh49zxj47EMqA
rzTqOwrT9ZQz1F5fqxoULemubXMUQz/aCw6NzurHAOhOBYqmmOLdDLDMeuk1RZV2cIhdCDr1TqbC
yfoSEOvcNcO+mcG9gqvIsr6WbHZj+uCPt6TLQ+7Ig4pn3LWeZXl0QHi//s6mxdPKDCycastOMMEF
oAOhB15mnlfFSnUxDa6dJnC8hmZTALJ233j/pqqzdzkgptsG1/E8Ywf+WuQmKnSdASiaqPwuy+l5
06zoWJ3YkfEoCdZG0eGj43mnkVsv14fW3AP/r/WF1vefIR30xM1jMBDe1h3IhU78wKZbTsnbyi9r
jBirZnff4Y5smj4rNJ6L7tmyX68/gCHKPa3UgGbWejFtQdqngNT1QCC5bnm0g/GZWdlxBCzc6YaQ
29NKVhni3NPKAzj+dcfwLRf65fQCkuDHBqa5EJo5BzNZuaIyxJmO0GhyIM8SG3tlzJvgmEVNfDvO
41r5N42ulQUPjObUF0iRLiYBumz4DJ2scs12wTS6Vga8LLWgoCnnEPTF+tuYSMDfgyK52bbYWnqn
XNmF3zIVsm6C/U5ygFTOfmy+Wi4LfSb3iLzVimZaaC3bO9fuUxUxFoJAfRzjdk9q9UJwtmhca62/
apgt/Sa+bXJJmhmz5cJgJnHLh75IPl6fKtPQ2hHCclLUeiKn0E7aF9KNPwp73NSH8fSb8tpXbWd3
AH6McXyyWXRsIHax7am1bOZM4HbKwlNHTg1aZN1/Gjd2wDyuZW6knAjyydUUen0NF6MMLIGBWb+v
P7jh5KnfKmekmXhWNTM+YMUhhQMo45+XT43li61nTVinK0dDQ1hyLX2Fl8fO4LjYJ8b8F5+iR8Ad
oWMwnmYpV0qcKXS0HIbgJehBakaDoai+zel8Y0Mw5vo0mYbWEniaU0WCWWALTbsP8NL6Es9r31/v
oyVwBaslbE6aBHxgFDZu2beR+6OCJDZvPEgbP7QVzo3Fgzs+jOOJAzSZvo5cLN+A3jzcdNUvnMAm
EH6uv+QSUO+cfpnWEnBnCBWmEOsJ52R6jXB1D0zsASz88PrwhjnUhcK9WPqDB6egsASTmJb8taX1
8frQpjnU5S9pUXMfJcmBjquAkQKFaaC1U4DlUjGGc5vfNt0yhST/jKM7wIH7AofJCX9Pg/gBhOll
Suk8768/julNtWowdOCzsgHVQErndnDFSxTww7ahtWIQz7g9g/bbFLJ5+ILPlVve0ZWnNmQoW97m
4pAPOLQ/BgSgxDpyv7eILCu1fsSjHVKaremVmkJMqwI8QTvWSzg2QsBbZ8FvyxE4tiSmn7ZNj1YC
gGuhWUZqJ2S1ulM+eYZe0LbdQ7f7nWCzlxCK8PUiHPtx9LDCyYOv+LYH14pAWkWS1sqZwqlKHmDm
cWNF3cpR1zDnVEtr3vlJRQoMbZfO14Sq1zYePg5FsFI1DMFOl53lImySGIB5mDY5oXKSYg/hykfP
779cnxXTo2uH9IG0AJJOEHGokuknBBi+VfAV8Ib21/XhDRH/hgq/ePQg4Emr4IMTNqJ/hmddvuO4
ELDt+JvPu/D6b5imZ3m1i9/IiU1LR1ROCLTtoePtbZFaK1VvmYV36jVdfvJiaO5nkEPh8xSSNHd/
JIPYl40NwQDwFFAUGPXXssq0DFrWOs2UW22Fjrc1FJ9pzg+TA1JNtda7N72HlrSiczIyo9MdEnQs
6s5/HeeXsYADFjn7U3Datg7aDg5Wgpo8WDOGUEJ8yRTI8VXwddvQWu7C52kANRrNYhdGl3lgfwDx
a2Vow1eiq+VuSpOpbRM8NU4JOzbl362ixLmsPQlyz+3uhsr5pi6q8/UXMeSDrrzfdF4La4V0DpO0
VgfoBakz5EqS42RL98zGtFzJCdNbaWkNttjg516DUgrhvb3Vw23MpYCaAxvaPtR+2+05G4O9csZ/
7FyuOayZ3m75+0W6qAmqUV6EL+6S2z/9AWQraIN1jnsC2/P7tgnUkp0WbKy75TOAgTaW+MERUqth
IeTP3hE/r/+EIRd1TJyigad4gKt2P4IpGUO/aJfiHr9Ep+L6Dyx1+52q4mrJ3gJ8SyrUW4gdQZnN
PfqkgMvZSbQLHRDk3XTNvcb0JlrauyCkcchw48ouF/fTAB2XwG8PHYJ724toGT/mHBI3QYwze/7a
T18V1DeUBTN1hssCZX+S9crvGCq8DpbDkaMVnhvNYZl59ocopvMnkkPP5/pbGEbXgXIOHUvigpEZ
QiGnrQ5RnKsnJnHMWXn6JefeWW4dKTfVoM93Pu7fIZbyIR+LWwik3HcOP0/9cOynZKWQGRb7jb95
kXwdgVCkHHHr4JDulNr+cTkSF8maVbtpeC23y5gRGyorUwg8NFDEaQ6vwhQKBy20G7d9XepYOWg7
8BxMXfTXq+y1od0LRATXnFxMi6zt5J6XKRsaXNhgRSHughESq0VZr1xhmQbXErongkZ1jouBPIYO
URyB4dRN9m5beGpJDC3P1hIBPqZIXMsdJMw+LR+O18c2XTvosDcYmrtTPiE2qVc9NtD5cbrPRXWb
wgWSNE+zhG98/321cWaKIW0bVxZIQRNU4EI3U78bezwSr/o28mINbGnINB32BmvTHLLveJvWh2Ok
yP5tiy8RLsT9vPmFy4Trc2bY5HQAXNf3FTRi4a8ItuhnEkS3aRbsm5rsZQt1kOu/YQioN37ORS7H
VtANcYaAcmQy4noygEqcHZcbR9dSOV0EVgaGcsp8eQcvt+fMXTtomiZnWfnLB6/dBgdZtPbTtroV
TgljVesxjthJQhX9+twYgugv44cWDUZIcgFWAf8JP20OvIL3E0RJtg2v5fJIUjkVHmLUIfVeBj0E
cAcwoaaVzcY0QVo2cwgIg/SCA+BsdTFkGacHljTtvoqiQ0fXnMpNP6Lty13mjsoFwiJseoByIcQZ
jcVn8Jr38HsKr0+TKUK1VI7ymOVliVWQPP2x3OVA8n0TAsvT0XCAl/pJIPH0ZQuQUTXcKCx07lsr
R3DDk0Mv6Y8QtbNyqipvxB1KT74lrnUDnM7GJ1/q0kX0cz4oLy1tnH/pfAzK9Fgzse/T4LhpznXU
WyXapPcn6HZ7i/02Oj13g5evPLppVrTEtZoKiOGEYXsHobod4leIhH+6/tiGqkyWn7yYFVG0NnzI
ECIQ0y/2kLB+gAgS+oEKKp71NMU3kWWvROXytO8ctYiWvNVkeV0Ny4awYNbJST2o0Qw30oo2Dq8l
LxT6VNDEKP0jVfWjZMlwbhN6kwzJuFKaDZmrI9/i2U1tCmB4mGbQKqbkU41WNSSpntF7/XJ9OUwr
rWUuvm0sGUM0OVxWgjTlHcwLV+bn/aGpjh9xxOBCbQtoUCDS9oGoH0ixxm0wDb1M2EUQQfi+sSsX
4NV5JlDTTyLnOIvWO2yZE9zV/zl6R9vKq3JAoPPZHeFq2tzb05pnpOnJl79fPHk1E1KQNICUbtd+
RG17qjwrWQkX09havBdgbjWyB77frzLrlKm42/HOTvfXZ8WA7qW6edGcdDDJGSgLswLuRDcBJDSj
x37wIrmLJyahDj435ReLQpf1AOFz0BHHbh6LQ88hS45/hOvq41hDH3fjMmn7mhxoAulZj4ZKgTTt
1ehCJ3NvrYAq3y8e1NcSA/4IUwxnAPgYyKboQpKJ6TUZHXXvtIi8lRr+foJTHczR9YB4VxVsqgr/
tVxaoSQ+tAH56Fqfry/a+50fMAf/DLcJfPJsjGca1hQS0jnQ8J9ZforqHyT+xbxon1trQi+G4NPx
HbJUkLAsSxpGkfhRjyDINn65stLvt0iojt3oSy8Xboyxk/n7WL3AQwxis+2hBawZHPADFJ5WMsiw
6DpoA87hOUsVMii2yn+A7toxWZ+baA3caJqj5e8Xye8GBMrllgMmf5f1uyCHc9fQr8mRmQbXsj+F
36TK2hIMvwryqMscxaByrEyMaXDnzyefZmg5g2IOVohn/cAW3h3sKKc314PUNLiWyD0uYgqXTRT2
BLw85JFovrR1yTedZaiusDBMvWf3CsFDajt+tElxDPj8/3Mj+j9UEyyQ/pyXuAZhusgqBIwY76QH
8To/er4+K4ag1/UNejUTkfCaQt5F7WLanGTJoRL1OPIIekPeDlKUK52W949kVMdp+B3k+WHOjBlC
jX5ImwSmD/2g9uCKA0PJodxV91P54fprGUqebkbWM5sHcwzOVepnal+W9rdRWmccCZN9MdIV8IMh
onQIBxsJAUm6BhnY9YD2GSNsQsCIXn8DQ5HQIRwwwBPeXILa5dbBZ4s0hzKaH+KAbfoioTpwo1CJ
N1DPoriDGyH5PDzRSK5Mi+nJtSwe+CwFzD+AgbKTIykUlMnpi5W2P69PjGnWtTxu6gqqehxL2+SQ
VLXGIoJGauUcto2ubcj+BFuKSIDFmPZBix5zc7DlvGZlZkgBHYrB4FJsx1wiYMa+qqGpI5i4bYiq
IKxUQ8jyTtA0q28KbkPzdMv7gLn/Z+lQMWCwsnHR93cVtBDhVB50dKWv8P5KwAb3z7H91OXAFuH7
rQYSukvaOzilr0T/+6owHtz7Lsd2/lNnUwuduAVS4D1BEhaqSCz8D1T/JCwggLgTffcSza2ikOkV
cNBjEp5QO/jJWJBnow6qZB+1ctf7Udofo8bq85MERqyBx0gWPTb4eio2RTvX7dvqGleQFsUED7H1
gTriLic3Vj+sjG5olv5lG4nPG96ABTWEUf5vw79DavIusdlpGoLdBAwPgKtomNb+vKksQLrxctrt
/0xxXda5WwzhHPyoJX/u5uzjtkDU0na0gVBFF78OR9ndjwM9euVaC9YUh1rO5hBH7jNbAWFdZve1
dAET4Ssn2/drGddpFdYAlyGhAA8hsfXZt9xfaI5C7ssbXzfNyiLZfXlWi72OWFULc3fhtWAZCB++
Dsm4pidhmBj92xgqcBGkuTAxkhQFvl2jA/GzbdR42Nz9+eiFU9YOXKDmUGEnHwf/kLM1PqThuXXi
FODhtewICgs0qpufYzRAWbii/vRfuXgjbdqwqjqkOfKoGiCzykAImR57B/3QHn5Vib9tUXXXeQmh
S4h/QfIosixojxYQv5UglKyUxvePNlxnszi5ILYokEgQNxUvQTV88QE/zqAjWORNsHJYM6yA3pxo
PSEr8AjrcB67hIRwDHRec0j0WafrcW9YAZ16IqYgKVtH1qFNyn/zsZqO0cTVotW7cePT+SZVkLbQ
yW7gSSYzGMxO1h6WiB+vP71pdvQqCTU028nw9INLjzCJ+Vym8p/rQ5tWVyuTM1xQEiUhXjcHECmv
ySlLf6n6d920axV+qYp/9yvBg9Hy1ooSCOoFQ+gDbOpMzkFZv8D8yfzXBaIaJCmQB+zkV9YezCjs
t0cRBzAxceG96Aa3gJLsVFW+NLg8iLz+DA88HjXnrntIYvtTgH8VQK0qt5vjwNyPQU8PNWvDsroF
8lAK+1cnIGObwHUoaJZ7P78sQZaa70CVCOPgw/U5NCyP3u8QDbMqTCFI56VHDyOgQQCGOmtqhKYt
We92yCTiXcHBpiZCnjwQCCFhELQnaJGkPlQg1VFCcsC12v31tzGkit7ywJkHUtfAoIRw+boHg/U7
BJrOA63+vT68IeD0rscU1cwv/aUDBbneHZzKH1kJdmzhV8dcsZWoNq3I8m4XLQlKMjl1DboGcEWG
1XUyPzRsDd5kmh8tGb0CZj+wtGJgsWUh97KDtUgQs/F4fX5Mw2sJWSVi9tIeuohBPHwY+m4PAbM7
p18DaphmRstGu/XQuxaQfIqDHmKmUfBbQNcwvP7shsH1vkEKpRfoveLZSR+deVDfcJetHEwNYaP3
DRpht5mbQSypddMfcv6k7BgmUGmxh2OQf7j++Aa9HzjEa2GTy64vhhqK2UPW7ubkU4J92hk91Jfh
Uy/UI8zzfsCiJvfEXvXi6/WfNay43jvIZkcB0J5ChYvZTzB6gxtb/HEsg5VOkWnmlp+9yIVBOmk9
1uhVO7nzUGTxjiTtgeL7xFrDzZt+YQmHi19IEj4QN0FM1R1/zZPkX9jrHlxMG65+65VTyPt9I/gc
//kbdPa4U7RQPwEaAcLZi/1i6od9Uj76ONe7Zf3Qs27tUsAUx1qKM0jaRFx4+LGIPLZCndJkY3q/
CYpfzNWIYs7w8YgQY4l9BzNXmB3PojqSQMpf1+PJtBxaimO9yUBhYRcqMXy2ZnLmAj7iTv4oyVqi
G35CbyzEA5scxtHy9TzxrZ+dg1c1uKuYds0cPF9/C0NW6DwP6FTUagJKGKrl2aHOYQoyybtcettK
lU71GCc/Tdt05CH6qJARbrLnLne2wZnQHfozWKNM5f1QYXp43D7YTTPAR2CNcmqaFy2dY8JAau7x
4DD+PIgKmtqZx58SqCivZJoh+HUCh5dAF36GLV44qX6PNukjK6ptB6XF/OmyUHQ940UE29zQGqt7
MVth5q1JDpumRUvZ2MoE+t8dC0VqsV0LSbrd1Mf3EYGP0vWANFQgnbnRRXkOM1LMS3ubkwNgrSJl
Hxzo6FfFi9MUG8NeS16OnvRE3ZEBSCDynfPQWXs1QHn6+jsYZkknccBn2snGAbPkTzV9BvQX/plT
Mt0OcVFv2810IocYWz+GZSPapZBK3lnwhYoi9zTI7uO2V9D2aN+2ykFlUMiDF/QDy7PbbPYOAWJp
2/Ba6hLo2FRFMfCw6KuTciicAP0bMmcrm7HpiEGXlbmo/1YCkSgwaJFdWX0OGqvZOZPALQhPfheT
/c/sjY85kiIj9mG5U4DwUxWv/PYyQ+98iOlEjyiK+y5dUmSi3ZEpkoN3m37rS/7D5eKxzNSaH8LS
633vh7Q0V5bttTARXbjDn2F6jQ8VuxIQufui5m+4A7a7Ml6JZ9MraVlvg2uddHmDzgfti/0Mhf59
k3R1CD+GbN9Av3iPq+i1tp9h06PayZz5HRmDJfJ6a5w/jqIpn+CMXIewqf1OSLSNwwVloD8jBLuq
IsyCSmNRWC+554WZVazc/htKu84DsRWQ7EhQHsIk+gm6M3vR1TfX88Y09FI1L+K6laTCybznIcUp
c3CiELyhw7ahtYwnwBMm/oxF7ou5upnhHQj3AmsthAyr6moJXymnc9o5hnjvHO+X761YFS9V4p+y
KV+ZG9NPaDnPJn8SQ5Pw8A1R6w2nAS2KpANVQTbVmvmSobTrjA570RcSJc5LPIo+KcB/9j4Ixs2U
2Nv6AjqjY6g8ZTk1lqHkMLWD17GF6450+jklVvDz+kqb3kFL57iCmF5MrWXzq4fDPFnFA+1asW8p
ukHXf8IUp1oS15WtoB2FtbDTiR0FmptPUGxmP7aNruWu6Ac69rhyC+HHXe5JcV+wato2/zqFQ0wq
Vi3k5sOsEj+pNz+pJL4txm1sY64zOGqnLOFNj69QmFOq3UiyEnqHbFhJAcO068QNRS2PNDFqZ+zS
xD6kcL+t98AVRsfrE2+IHF3qWNZU4vGh4hRA36WO0oOC/Jld0NP14U2Pr2Uwh1kothnMPfYaOF8D
O7Mf+bRmSmN6+OVXL2qn41QgLtaISbhm8H2Z0v4gGwmrtEmsSauafkLbkusSv9DZMLiAc8V97E9P
UpDbAhjMbfOjJW5WRN7UsCXu3Vg+BW1OPnVAaL1uG13L2RT6HUGeITQBXPwJEODZz91tO+KbTcLF
1KdWjhNRCYly+HlV+zwBKIXhwn+36cF1roanai+i8BIPGbRPsdkCHjXy+dv1wQ2nLJ2jATzU0KkK
S+omsFesp+4Wt3kfJ+6fZ3z4MD69JCN5SctSrCyyIYZ0wobVlI4HIyJ8YsEjpUqLW9/rT5bbH66/
jyHH3rxkLpYiHxNrfPNggXpdgs2rI0evH/qVhzeNvrzUxeijipo2qNHV5hycSjo7YO9FYuM6awlM
81lkZbT0bCMaHWQW/WaBtS34deXiVPF45gq9BDENdzZE4sVUrnwQmBZUy9rYYv3/RlAfFEdLeC9+
75wKV2z7lH37BLqY8lwFkSUcPHkzdA+2VVOI58rf8LZ3Nk67ttvKyIU9bw7xI9bN5yCB6bC9ek3x
viUk5FSWtLt4emZNRQFmKb4zXfXQTONrRa2d6MlpqOUzPjp2gfSfxfTcI6aWpEvsYd7ZFRxfQUfE
F9bDOJDfWS3R4yDn2ik+IBFPXYPiVVGkq1DJDsdOb8fyrj50KYUZVrv2pWIIdp3+oRwZcR+4lbCl
JazSM6+7DZqu2baX63rIfqA4ILHAx2S9gGqtPCu8/vUaYIhInf0RywyNshlD48R3ElCm50l1Soth
hQpomhetCNgeaEmJh3lhLXkYeP7FE/XaDmsaW6sBhNZZCU8/lOMpze5xMhZ7eBOtaaAaPiF00kcM
rU348mJi0A09t34JYl5wg9D/nSbeml2EafK1cgDsX8GgA4HZqWDYGTOaHVSAexAQGqOV9TVNkraT
KwJlOnfEAtQi+hVlYxMmY5xtjEutHIw09qukw+Cx3x2Szr3zs2qlCL8/NUxHtdVJH0WwqaG4Q0lc
uMJyP4cJLMnh0eCIGPe9W8Kf6QA32LRK4bT4GVhaRCBYVWCo2um4t1uQeq//xPsdE/Ynzs3+T1Wl
cDd0EKZd0fzi1vhEJRxJU5rnO8LH35HDPlz/IdOUad/VUUATmbcozkQM5csU//RSfqgbTjeOv/zu
RX3OvRq3HAIvYvd5GEl+5rU8I76+XX/89yP1zZTocnhKhVVEA/qw45CNO3caH+Hp9/362Kapcf98
9CayxdTZEaoczx7m2DnIfjjFrr9p34Vp+5/Dpy4ragV2ShhI58jamcIEOo4hQeqv4DBNMaRlsazA
PptKdMItq8z3DedPbGrP3pAcuqFhBzsPNtVrthhNXS5CasuuGyus8Vy6d5WwPvA8WMP+G15CR9oR
hw4WtnSKXWy8HwPvTG1yHEj0ttcXwZqWsWGtdcDdnLcz6QheoU7kXcaL2x4IFr/01jj/pvGX17tI
A4CH/ZbS5UplUA8q9V6TwHtWE2y+r8eqIQ909JeymgaydZimYZxe4RVzQAvx3+tDm1ZAy2BGrVpC
Hxdt4vzEZQJcjn0PJkAFO+tk/HX9N0yPv/z9Ynpsm6oIIjDwbiidhdI4Hy14H6yUa9PgWh67FG7D
gweeEwvScj85fuihebhx4rUstmOpfFEicBoRP7NEPHiD+nJ9UkwTr+UvegG0Ys1ywxfRPYCW55b5
wyEKkk9gat2UWbyC2TDFppa+WVYAYwJQDxrmzpegPKR2dyyaeWW7N7yFjroC4TYemgYeKKSy0Y+M
4+IMX6v5VqQQVnfRxILgfbt2cjT9mP9nHHVSDrXosNQd/D8PbcS9fUn69thNgdxBIoaDW8Kqw/X1
McSVjsCyOCkzssxbkcmXNoseLH+tTW96D21Xtsp2lJlAzsGRdj9H5DCBir7LAaUoHOemX5fVN72D
ltxBhJN8sjAk+7h+gMjQIxxw/7k+PaZ3WH7yIqctBcB9FmDhucy+LPK0RV2/yny4n0uKSzNrJb5M
b6Bld0kH0HGb5aw6WgeA+e/g2rup68Q8Lbe5VeHT1cPZSBDovBZdw3fW1K9JX5jmR0vvPBXQG3Dx
4IrdWLN1juRXGpE70f32Nh3jmU4+y8A6mtPl+5JUxdmF28NuSJN5pfC9/6nDdBAZ8V3Ls9GlCaET
dRhaeQC7s7G6p1msYI0NZUmHkqFiE+55LtijAf/Bpvlk49K199Y0oE3DL8tyEZ6DndOxgfVKCIGT
YOeAmoHqne2HNlk5mpp+QMvh3Hd7N6ooDM8i7wVXekfXLsI5j1bSyzT/Wub2w8DjqnVQVwMrOxS1
CHvC5h2EMG78nm/LAJ1tFgfDAMtYTFLEIGxSdk9lz7flrY4U65ykiZwJpE5CAMSe++mpVd1Kx8xQ
E94s2i/WlsRx48JgFMzmMj0FCTjuk7t6g2fIWx0aRv0+K7tkqWuZbJ7hdTy88t72Hx0o/px8eFDt
RdNuI80xXS7YGjIb0OiF+lq4+zgqbkpgGotg7Upj2Rf/hgAwHSDWDFFf2ECy4ESUVi8EMkK3YMGK
cx7X4jANSuwFa8ST07erJ1UDtILpiLE2gCN3TgkNAY5uyLTL3RJMzIUcTqNfUwr9/ew7Dje72hlW
DoCGVNFBZECDzpnvNvhI7MirExeP/pjcyzl7Qm1fSZTAMJFass8saJR0sU4FkzdN1N66bfx9Kp3Q
75OfZYHvCAJDzEPWbdRbYEzL/0HaJCAKL9Vz7xFuHXdppVb2DUOE69AylguHND2Q7EOXDWTXlpDt
6WQH3lws2GlMe/uA6ZQ/rp8TDMmqo81wAxIxLoAYzAb2GwY86uDBHXRllzINrm3hMwdMvoiBeVXC
D6UbPYpxm1ch04FmjYqskkrc5NdycG55L8jepsXaNbLpwbVDeWfxrBvrBrR0SHzBTZgySCcHXRyH
m2Zdh5jF8J3KSNSCO16N/m4hjw+WV60knOHhdXAZiacZn84AsJBc0ofKgkkTKGfbtIcY1Xbuyp+g
vNljasoBKmcD7tXQ5IdS6vWJMRQLXSa4tXmaJC2uqHPa/HBhe7AjmX8uq+wmLeNtN1FMh5cRXFIX
QY5j99TywwjY1S62k2Yl5g21SAeQsSRq/JiA51K1wQl09wfbn1v4PoE5hOw6WkWT3NZWXP+gNFpj
n5lWXDuFF207FNIBi58Cis+AoqVqLc8M5yiqpXA9QPwBOrVAzMAhqIntz1FSVDsxzSul2/To2jkc
0jCRXTi4/XUT+HT4TWXve1JubD78BRNTRA2jBzkfDsETDv9AWD6sHJANkfoXTEyik55lNlCisjt0
QXTP2uJg1clOwux1JZZMv6F9UBdyzLJoBNSnSPEFTZMALrXF5yxzHqyBrPFRDSvsagk9RVwGyoeW
DiXd01D0p75kp6gQa19ahhXWsWNlnnlTZBMeIoHLR1pGfdiAnbZSMEyjaxux7bS9y5SN0Z2uAWtj
eKxk83K9GJnGXv5+cZCdS5XWsG/iCyNV3UKHpt4Jh66d7g37vA4Vkyx2UxemcCFvfkIU8UjEPQ3c
A77g4o334szVslcqeBdKCRy8nw/fvZ6hK6Pi9nh9ekyBo6Uuvp8LOVc5VErwwDcTm7wvXgLFLIur
4NO2n9D24aC2iqzBhVs4CniDuW714I3ObZzU2z5VdLhYzdOgKAW0H4rUu2EAY/arTOw3SMY7p3sd
KyZqv8xxI4l7qqG8H6D260B/psB87axg+FLU7lEUwdHL+C4v6feUlJ+ogktubJ28IT3xxg+bgmwj
VzMdWtbhPJPZPU7Iwh3UTiQ5Obr4Oj74QzRuy8S/0GVDG3WiyWjY90ESplymAPNsxBUzXRI4kypr
Ah+jl0V7CAg9NTD+UVUVCto9bwo2R0t3p4urCf+BgD7b3du5A3pEL0mw1lIxlBNH26Wrqs8CjhwE
A4zcxZP7JajX6JamobU8t0dfBWzpvNpCfFiG9vw1CVHT0FqWB1FQkk5ie+hUcPDr9CGi9bYvHR1X
hk9PbrHRRxOomm/aHCSRsf4K5Yyp+RrVsl+JS0Od1fFlVVv0cpYduijTdFeKh16dAzCQ4z4Jx+nz
9dAxTJIOM4uiFsJSKbTWitjj/zDWR99Izqc1RoppeH2LrgSxLJUCVUzcu6In+S4p85VHN5xXdUSZ
Rcaizop4Sdv+KZgye98KUKXr2t3NrX9WY/6bxKw6AUq3pulmWhFtz/4fzr5sSVJcW/aLMAPEIL0C
MWZGRs7TC1ZDl4QASUhM4uuP5346t+6pXWb91lZtFRWB0Bp8+XJX/ZAS8FYg4dgsyUcX8bAvV6MH
D120OL9lsh9FMbS9u//vp/OHRPW7UPDY17McZg4Yh/Jrx2xSOKGfZ9CJ/vvn/wHH+Z19ZjMyz6JB
JseCe/i8jmIJK2tyWLQwC02F3bCsaVAouzldtkoF/84dO/1dTzVEsZa6JiC7TIJjsZLpB8xPyrSP
HvAwd//9t/3p1fstsmjfM9dAY2WXZsoWE97sguf031kspb+z38IGK/Twf0VIjLM3bce2jKL6bxu3
f/rqvxUPZIIWFeM12Q12loWCaAeaPfU3Gfw/HPrv1DfwKoIGmrW48iG5hZ/NNWLqFHTokpYMywtk
2IGj8jdK0B/e4N+5arCKWms2fv0Ub08iMbC99WVTR8d/dci/k9VWSOSpIIKm6thB0h+adusjxsH8
LwSFP0SY3/lqGUspM9JRqF1xZKfx6yBUsw0paH3dshR5JoOhaFgAaUFI42T369RT+5fx6h9egvC3
WBM6vdYdBb4F1YsUbqxJwG7rSLl/tyqR/s4525gbw7zucijC9fHzlKbmukLd7t8tWafhb9cPTTFv
gwYHn2eidJxuhTMRLf7dsf+W2mMzxgvnuNs4BVl5Qc6Gi79J5f3pwf92+7IsYB31+PCIyWEfBv23
cfN/Q3D+YEKX/M41Q88X2DnAp1vkqnrcSr5tVzQeD5DYfcgdxtoN/yeoh/PQdQ8jlvhJg9mbCSCm
Ysew+NI/tXCQbkXwY1Lm478/z/87JCS/M9OwvjkYAbrATk92/5/NYzueZD2E+6X3DiluPkXYWfzL
tfq/HzC8aP7f7tQtUDNpeAdRvHD2oMzTz6+Nsv/+S/702V+AxP/qfFcd+a4NGXaMdA13aA67x6aK
EhP95Ul9fc7/3xslv2tJudaINgzwpEJuP+e6vogsrpyh10hFj//uJ3z9tP/1E0KHlTg/Iz6va92U
wTo00NpSf8NY//QDfqvls7BnenWImFMgKyqj+2ibn1bTjpWNe/kvT+G3yw+5CJ7EAXoeOT8REh/i
uv0LeEUQav9wBL9dfs7oFvIZ2HyQ0LWFmG5iuiIgWQSiXRjetBaCLeMCictAcHXyoI1C+SjxJ7kO
Zh9Pgz/C1pWeu8BvL02St0e+hQ4KNfl2j0VvUTU8j3c8m7MXbdyHh0D0wbmxuW5+HW/4QrB/3szz
zUhodu1iph9aCS14yWlUJIGMrqkToDuxJPTnvKXdJZ1N/57YXh4iKvhVTzPyx9jE5Uj79YA5nb4E
dbedwVY2VbZK92DXFri0knA6w/D0Zps36HMB1JfL7YRvDaUjbLPQDlqYOmvVW+Q2dcdhXla0jqFL
n3Os1RUcBbAoKY+DgrSheFf6a6uSZH0L03osIRdJDpcCGKXX3+pm0jdtupAyz11w7ZImgIj+OB+X
eiQVzZg9p9K1RRPbX1EILunk2x+1wmhxkWtQrS4Id2AztQcjo7Q0wfAjC7btfYMS184YZ0smNnsi
qd0KFm0Bq8RgujIalusYmf4UMBXdyijyezvCSXII2uY+iqGXyUCUqeIFe76W5BLdbXqCD9x1jWFt
iW0zWep5kcXK9ZmlKjp4mm37EKOnz2Qx04EMmS7mzshyVGD12qwNi3DLwusKNgMQ9PBGYlW7ir3O
KyC397EMntI1gVj9zL+L3Hy3rdS3a9rOZazm7ZAzr3bZSvkRw0lfDb6Ou2Lpx/4QTOgw6zBVcKPP
6+MwRDPGuq2rYjfLHV01L9LZG1UNm+32nfS/Ir+x+7hHcwqdpA2IBouPfiDmFiJQ7bWHoCHuZ5+e
bD7EZZiG+PpAqIrRebAYGRaCSNQFlRDUHuJsMlWiIcvcptjxJsZh5D4JUa2bfN0SGMZ/Ds2sr0qt
phILeYhSP4LPBu3lKos2VpJuPZhtm9bCxuNws02q9gBadFYIPXNIZbZTFUJkem+8tqKIUL3vzUzJ
TuVNi62qWY+0EEGDLgi0i/YVldDGb7c0G+lNGyjB71vf2qUiOsRjo77J4iJf2nE7y1yxuaK08eNL
u3Xjis1E0jBXbX0YhrcmjRqcPwjYh1DEcVi1w9jVeMZwnSpbk8ek6pZW9fsuGjGg4LwZflDHh2Kd
CEQ842Xo3wAByHXf4WI/82iUy35OOml3rV9Uf17abfvEM6QXtU20hxKZj3kBr/P44kSXyJvZRmFU
zDEd7j3p6jcDpZgrrtdki0TAdK9wHvIQKV/kC4xhN1Yl4ZTLwsdZFO1G19uPaGHyDZ7k6qikjUg5
R5OlxWYmyPvWSxyf2k544LStXf2eJdEUHnltYgQlpiXGO5C6SnmRRclMdzOvF3GPFS2bF9xaSkq/
QrAWa66CfE1rYnswJFZJWceZYzsPDOsK77zlHvPeyBX9lK1in8O/z9w1KC/bw6SXzpY8reeoCECj
6OE6BMfGipGBtE+rZLKtWrnodj8lEzeXLjGM7JvatWjWNtNFFezr7Essx7jfZ1saLZXFTXInNEac
Fv2qqXuVtvPbni8qZXeJZrV+SzeXNzsQBDoHFgd8O2TRWnhjn1caeXXCrn38qeuULs8QGo7xrMGw
NfVz12e2vQjROvx80rpFF3Axcj9rQCTLM5fbkN9yEoAN2rGZvmDRtc4vA6sbXiZ6GHLIzKSLupLW
NDE6WzLzOwcQPi6SDVOtm2lcsltJ57aeYNxK9HzJlKHmDdbJbiygP+K3rpBYG2dBMWaTWt98HlJ1
Yh7G3riBw7KtBmyvSI+34ZT5GVjHQNtaHlusvJnjiAwQ3LNo0dlSZFuu+dWFSPSqwH8bjPzHQRH9
OSwz5nBFbkk0IxS13tsKGnFd9NzVgsQVb9DK7oKtj9ovD+MwhcYeyQnex47nVVPr5G3I4+EuE3EL
MTyML37E3hFy3GqR2gfJkzHcuZrbrUyGQCLDrBN25paxM5cxpxGrfNR0vHJw3+kKB/IjUMsoDK8k
TxCVRD6YpbBOTbaiTUZE1Y0QBTsQt0JoB+QItRbtFPVuF0XzqIow1gbmQ3OHD1v7WucQsHR46cCC
XPKzNpttLtYs5H2xmU9x0mkMzX8EjfrYcyOiw5fXh6zkJFb7QzbOTEcjt00Vc4Ovc5uJWYffVh0a
W6o6FgEGxsCe73FZ2+ZksaAwPih4zrrSjr5NK+zA0LwI0mx6F21mw7tRuZwfaBKzVyfDkOIGryQo
2nVNn8TgZ3KUS5zDUm/y4Y3PeW6qleSLxThUeZQTIRN5mQRx7ss0j0d+2rpuIo/bOPZrwfupMYWe
6mk5ZXwb4yNBJYdHo4l3l9qsClvMG9f6kAk+iYJnpsuLNoBU5s3QMR/tuNF99BiacQU9i0uX7mFX
rr8sEFba3ftEmXZnslbmp3TNkcSHwS/gE8iBm5OB0l/9XDMWTnCCIMn0mBss5xSI5QzSP3oaume2
ZV1YrgD8KCTj1hnS0Tb+GjcCXJsWBOuE9rhDAtOptBYwYxdTZNJighVdd114Sr9qu3k0DyRK1+86
RX6p4E40pVU42e0xwRQ+QD5lpv2Y2IixewjEh1SNEsulFqNISkbHtQOeGRNfknAx8FydsRW5XxVj
HiYdbQ29D8aCX0kN/Q8ozqR46QrrcS/uIfEUarxjeR+4OwJZ4/4BCpOTOw6hY+9NFkbxm6QBRFHK
diB2+aQTYQy2aqCW1jd02/q+2cGK0U4XKU3a72fpMCpjiNnx0bawKIYYo4iWB/XlS38lqdSkbDnn
KyTJ/CD3LXZDc18hm0Rmqb7wAogeDksDTocfajtUJEI+KLvFLelPpLmh3ufSBvyMKpz1RQ3FhQis
It3LjzTR9rLUygt8vb6n3zu2WHPIsMOgH8F7Etu+XschPm40q22RKRraBx9Z7BiSBSvBO8B2WEuk
KwmnMg2Mo1iUxwrE48KHPEK74iByZkRS95XlVIE7Sqdk+KoSUU00hvp/ekz/txvS5yB2kNBCmiQV
sknOpJkjM5V2tX7E1Q8RTa4r9r+zW9Z2/CHr4y6tDPYGp2KDx1UPGDZbTDVRS5pLIFk+lUGMv3AJ
czhsHbd0xF5lMpqoecr0Er3YBhXSoYX5dHRghgz9Xa+g5Vr0NuG8hOtk5OACNqcLNO1cn9vCR34K
DsSuI8xTiIx9QeVSZ+UIrhQItyFlG6ilX2p/F9Q6bv7oO+PcLTYdhvok44GI91zTjIAqVo+wekng
2g2JmWDtDgj/JuCF2iw12FaYsnGPpmJU/5hk9LRkkwdEprc2MMUUjVF49rUIkYdmP+jPhCPX7LsJ
1uX45123VK5eaFcNA4/hrbfBjEIWIVsTd4xrOP3t4YvYhEWNdyd/8UxgRJEFStfvpEEiPAHZ8rKU
9eJhILJhx6fkcH/Myhm3crylWZ6QIt944/bzlATzGaUC6rqpNZk61fC/HvZxTYLuGAnjbblgFsKe
UWZs/HtCnERsTqMR77/qjRigBLZQUXb90uaoasgs/SGfXNCc5mWOxSVdovpL5gn17UPTjNwfalTb
yzG2JjNXyMK15JZ+bTEe0YdwdWS5DaHMmvZT+9PknQ7f4pHa5kViC5ZdNjVhylZif7ifPxNrOnnc
GkxMYRMVEH/QbdjrH6MkXb9vRj3px7mHAtq+QTVMysBn1t0Mq1ES4YA7guo1dxl8TwQHJ33PeB6k
4DvCpv7iQqTGMiK+lYeZwpXq1OdZP9zgNrfrkxftFJZ1iBkLXguFYXOeDn1aRszZqbIU0rP7htQS
HGWGjm/PIg8p08W4JfyS9pPipKcoZwWfGxvueA7u3rXe7JbwoktbVKpmmVf3PqXU1AXKhL553NzM
2KPOt4ntzMqTCL2kXZPS6sS9ZG1Mp5/bQJsILKKhRiGm9DQdSdrQqYKOhHPnION+u0+Vn13JtVun
p55DHO1GQ2JyKqNZrbehE6PdZzkb7vmmVVDQOWTLm44bkR3HLTUQeTeCjP/A5HCKYMuFlHFhLaDO
MnY5fRBNOqrjKkCwrepVpD8Tz+p4LOFfFQPuBHkqaS8Bm3RwCqLJiBIxVYuqT1KuwCocZXYhYG0x
lPeNW3YMwXG+n1L85lOKrfFkn0INtvtebwuiY0WoSnxB1MaDktRB2FRQFlMEHUc7UlO4Qa/rq8lb
nF3d9HG6x7Kk7A8AAXx6gxQ3RW/QuIIy6U8z5qQhmN8uHHVvRCWI63oL+v5zCxxj+x4epLp07Zd2
S0IA3rNdvIUQu3+bRJwmYNBjV2y9iZlt4+MCVrST39pptt2E5bc5xvo2JMnDrLKz8gv63W1qyzCD
TFwJlhHXu7yZ4/i2oy5MWIFCSBlfOnwy3XE7z1tfwAHYkBDH0fnkHZUaH1C2DW0jfvbYpQmqhRm3
7md44PKjUrE7zbIVGby8kDk+UrZa9sGEjd3jJBqVPyqdo4vuwxENFjPRXOWhDA85io6uhKVOqks0
5/SIU8ivdhrqGXS3eLtnfa+XExqwMLpJ4I1aX1gwDo8UNbwoTd5vGxZSPcG2/Uzm4Ro4EkHUed6m
XRyD0Fsm0EiB2bMelqcsUlO8y5xiXaXdOBd5rEh+EbXo6irJ+1Hhj4c4v0SqCbKCd3H7hovWtcXY
CXXvU2TvXbraDmrNg3K3XuQg75gsEN8htY2bmABvg8BvhiFCCVHE+cPHgXtHnkfW6xCAr/lkQeMD
gWYJi0VDqWv00up9RlbeVlk+BKJkSw+mMLKOt3fRRGZ3mOHfOhS9WvK4L6ZwyXqIUOfckqdhhlpU
EbRW8HJcyZdQPIXulfxhJxujc+fI92Wg6uhB0tqAtZPGv5rYwdxmihdgUXE6xPc2Mfm6m1ZMOgsz
h30MqcKhTfHzVWpBl+zQcgjrkBKk5uin4gF6urssaUiD6hNw00MPzUc4UfC8tHESVKh9xa0Iwvia
ttlcwCUjeQua0coiW5MB3aRfEqSFqZG7BrebFyFsJICLpF16JYnM+jJ1CqoEQW9G1AbGU3Tt6RSe
ERe2FzgZpeWGhqKr/BK0RzTTHd8PaEJuke/dgYl6/Wd04zegZs0xmbXcDXlodjQcX9iQXkfX1XsJ
SbizamBWKzsZoeaFzWBR88biMWY+L0IByfcK5XB+JWrcAI+B1aFOaE4tdMkFydx1m2OM6ALaQuRe
tESWZqmBPqzDO9qB+1WF9PT1Aj7zbfVP0dY9icyPaLUTcZ8JQGFt7Hr+seKtOwMHmmjpbNdUNGnc
I2nS/gWz4j7eAfmcHJw90uB7aOe+nER7V4fovfsuDw+RM1vZD9g9Doph5FHpmY9PEHrhXZEDOXhc
faR1EUIKoNIyyr9BuGapsA2VPuJo7F2g6xU7uZo8TWoWPzFvNIVVMAfOQEUs0BKap2hSDYGxL/2A
m3lYtP3cg7sWiyIfkZIjMQ8IEL2EIKqYaAXDZPRZTOi7jtToatbpla+9qVib1GVrobl+1qMf3xqN
fcuqgQlGXX41muWytXm1jgng/AG4FxuiSzYtu5p3TwHyxXGGi04xwsMBUl8ay+jr/IvQegCaOp8F
TR9WjfmWEiGaJe2ee6Vvwq6/CbPtnZOhK01MYPDomnMGtGkL4n9WPg0lXsyDzfnTyNbHMBdXW6/n
JEWzJGuouEezfpJDd0GN95LU/sqV+KhHkCcIaoHmP1XnhP6jW8anaU2/ff3lQGpaesUeUc10D4h3
5zxFE7DFy3uXQr8U+U5XmbeQduvsYYGeb6nhBzI4dHrBKCvS9197iSI7AxfyNw0N89MqEwb9mTT9
IBQOXoVNx7UKanNodXQDEcVXIvhTE6m4oCp4lSE7aZf+1NREYBLMGlZ3my9Dgzih5ghWBhiQryO/
bUjHMeJCPUn1cmxH3DQz5beN3y5oDx9Q6QBKqUWZCHJiS11lXYDqBT4vpG52YxT9zH3ziu7wRwOL
rGV2UxEbcQEe+l7T4LxFOF7sJf4aNUapghwDEpZZ030CR7wBCPsaRuQm8JgaKfcsOGa5yHuQ5G8e
AB0hJWbHug1/GWFKqO7XpbXBfei8KAGh3/GQHVe3PaFluACceK8z9n1qxk8S9i8yDV8Af0Dtm76N
DfDbYCTHNv0iL8l7PZtn5ta5JFmHKX6dW5g6RNj9SPqdosAdVtGUTacPyxh8QnKZFEyaaJ8lMT+u
wVwkpLlJeky/pEURBat3aGx86a1momhEsK9t0hebDF907KG/MmCJy5w0dKGx8J7db3Tc6TbZI/4/
647dTL3Y9RqDUiaDE+Ba5BV57EV9MBNcUIAbTAi6QV1oaktwvUixJjrar1AKUsvmED3sRy/wRLps
OMtFHGs3PKVbf0wB8CLBsKxYvXaly915S/neT3o3R+M3A9niMF8QPmA3ATukcF3SYobNTdIlTxHK
a0SRC4c7rAG+VU/mDXj/Z0602JEx/NYkXxmIREeuhlf0SFkx+Gmv8VkhJjQRzSGDuh16M1Vfzx2y
kTcK05pgSQpulmd4PN+s4E1LTAfkBvMiCi+mheYHVzfymIruybr2eQV8X4K2r4q4675F8OGeMrDT
M5Md1mC4y+MGG6K+Pjc8enBu+qCUvIFbc1a0eSEMo5UvF+BgzQ8J6n2x1Ld8aNpC0P6m5X3F8/6g
F75fRPMDIlW7jETwN2U3jI0SE4YGoY+YMq3Vsa/XRzhF0BJwWSU0rWKDJi9F+7w00WcTDkOh+gw9
AJhVhUbxVUChRwLnWXQVGvcSKdkiXHeislv6jiTwmJJ5D1S1Lzi4aafVb1fO05+Abw5Q2T+Jld4x
P/1iMvqwTXNeG3eXrOs119tW5AIdTK/2Fv4TNJyf5lThz8QxWNY7ycPbKdc/VycqCDlUHEkKGOH8
1iYckuT9HqPnK9yjn4JMHZpOvZotO0u5wT8UPu02f0SrGhRSIBGnNnsN9XgMMnYLXYhnBgNIOdNb
7FTeRLCFDglUhUKV/RoieWyC4Bh3/AhA9FYH4rmPpzPzsspi/bSRbN9h7Iuh3W51+YNp/I+cjbh5
GHtrjNiLNST3EXJj4YXY826m5RgMvzTbToPZHjoxxyXy2mM79XcBH+5Cb4/5l6b7tLWg9wen2KKn
RTB7zJJ1D0zm0mRUFksSfrTRco+u8r2e+VOy1Tt0asdG9u962Cr4wKLWRWZYTfIMWOWCMmospJz/
sXjf6RKUTbI+rcK8Kc/PHdf7KW9Pncx3nJpzjFqzjcfTQsPTwMhlihE9RMxq4Kz9Po6bKo31YWth
NBQs9yBhv8rWAZQPb+PIgBav0KprSvZIQl2JZToYJpvxYQnqBpgIUFLQbpOSIPp+nRpYyydIpu/Q
oV2GHnCkTKf3MVwfLCffFtOawq8L8K3wHMIJa226QwSMvk9bUFe6R0gBvGsEyJWNpzmwVWJr3H91
n494UXPlH3Mx36QtNgzCTUhEX3rs1voGG1EVoPCj4vmT5/khd/XnMC3XIO7nwtnhNhjmC7fdOUyi
K1vZHRaa7jZvv329sU7FZWxnsVNbdwhGgCxDfKYjeVFyBMoSRKdOyydQhC5+EV2RqlgXWO+Cmxlm
fkMUnxRTr2QlHyMNlqIN03uhBdJv88py/orS/44hK60rqWQ839Uxfx7AelVAVVLjdnSejy0Ksa89
Llo1KERgO6SuKR9/NnT8xIk8odCB0Om4h3HTz0UDoFj6+WrC6ViT7mHp2WGbkuMG1THofpZeq1v4
s/xYB1queQLtG1wMppOb2HNXLhNI8Bmrn9OlDitOw+s85t96wk9W1O0OTLsjlqSOoqYfOsPR0yAp
cmBOO40BI9o8nJay330sPr7+ru+xVT/7mzhPfkFNGnbgeJSwGLj3cXTsZX+vc3WEmsmjAzIixu11
0MFlMl8yD2F/glVoAW1MUnjbmCoNwf+Z/HOcy39gZwYNxOw25wDN4sS85nDZgyJ5VrAAbnAcphHr
HFxSNr8EmX9xufoFdaW7gQYfCcN8Bwmi7+T3VKmjpetda80N34ZzFtt9qvjj3Ol/PFkenei/C70+
5z10b9Lm7T8vet+Yw1Zn5znK7sY5v7YLXrYo4fdLFmcHiBaLMu63V8ynAT9ofhiAfFXAwpH8cKrY
bL1xJizxvh6Ya++GmJ/StK6LIYw/seawX8I6KzbFLpmdbaGBxaUMOH0reCVa/YYAcAnS+Pui8psx
iL4r152+Iti0yk9Ws7QAKHMNJ/raKygP1JhFZ3huDN70bqS3ZEsL1ekyncSjECix2VeMn9oW/9C4
ExmrDDJ1lkeHRqGRjuIi9K0u8Fq/MrH6AmSi4+jnFwjE4C1sox+07WKAlBj5AxkoBg03inbAFEQG
9qFZ0TctMMxBd/YI2dMbPwxZ2Wdmh4cRIiyyz8BJRI4uuouQWMYpzCuMt+8DlZ8l9zC5NfjfQEtm
RNX0RqAkHrPsRzumt4FMx1OPrhJr2mdMHXfO6rDYkpiCxxOxC7XbM+bEv6ZE3Xw9LuXSQ9i034Il
ZvB5G27cuND9GtXflhF2k9ESfpuAebSFmpL+TQy8/z7p7YUDGcFhDCgMcxSxwTcAp+QbyvEVbLAQ
GD467wZjwbZp9rOO3FnTuj+0BixNgK7nfsapRSx/bgPhj2SJMlo2s1Pfg8bMopgXPI+RpRi9Gr1X
YyIK5fpPnqZ5GQTmNoPNksczqWnMoI/X04Mn28dXAMp6/8+QB8gYRn6MvT8TCTh9NNmTEtmL5cAj
4hXFBUYADPmUvY/gFMwGGJTEqQuiLl6ul0QhYiFfNAYz/lxE3W5tkxNZmvarGe0LGQ4lVg6CvU/z
5ccG5hst54CF/0BDL9uTTCmgj1DfTWZVF7nH7YM0ZoBd7SA/orrH6wDKcYEBZ7wDGB5cpZinz4Uu
dYnhA6aJTQfcxWSgViYS3WsRT5N/53kuq1nldD/GwNailPWXUANt3ryOogI0QF8FDCQODn4O3BkN
fTJTu8P+LpanhqnRt/OqJCssLmI1Q6z5ZV19TirfN1mVQtp0KzrWoNUOaE9ZsWyS37WL1uhoQnlI
lA/eXKOX/Yga+US6HIQCIFlogZKc71uI+kMhhg47tmFHS/oNxlgdkZ8Uk9pn1NuwQRqSVGNQJjDX
AWM36RcI7wzhUjbQmknLdA0tqBVJMuiXQPppw6xjpapo+Egfwd2Alj9cIVQV63k743sZ8EV6T8rB
rtmtrweCWbQmC1gbkIdIyyHh8ScUnKUpujWrPzu8cbfoqdxN3dP05KAhjfFGtr3yLJrPncNAiEmJ
yUM8Xnxowwcxtzy+yEVxyC3C34UXJnX2Q8iEq1vZDy7Y9ePIzw2G2LuUo2CYhxkBJFH1XSQaOxX9
TM2+YUNN35VbSVblYLk0VYf9WnqXtHO/k5Ik96iLSFd2tc9OLc75mrDE7hYXxgMks/T02HpCztM0
ZM+QYZGXFSPhS50q1AkLC87p0Io93vy2GlhIDwT2N0UucSNkjPUT0qYZhuV9vosXEZ+BD4uyYX4u
eUbxAWPb7ocBbJLia/6+B3rs97DlCT70HGcfowvVQ9pF8gygxvo9POY12p11vsp8ooeBp+NUmA2o
ru8If9umIM+LqJ7YYRwNXF1dMgHNAE9o6VcKJFOOp5H0cqkGAEyQ7ciBV/ZoqqBG9Tx1zpc94EJx
u80+henU2u2ZR+u6kTUrEtz4IpskLYMW9xRLnu25iakpM/BVjlRnFUBFCXhhOIZ22qXDcloSVf4P
Z+e13DiWdelX6ajrQf/wZuKvvgBAT1GUSUmpG4RcwnuPp58Pmp6ZLLYoTlRkRWSlKMIcs882a61N
C3sSOWJFmVkrczeONaoiqfxAsFA6PJRvx6a0C1thTRP5hTIYN6o1SSwL85EWMz8MMX5M8xYHjUR1
RU0LXZAjzuUBvaXYTmp6yiktiR3TRCWpKPlRZbxJhfE+qnXnkO1NnT5pboW4f6hTS3IyU4icAbyM
YIpXVKVWRWrtWz2MnCAcrtuegrwYDb8UY7pKtSq0xVJcMb8HQRKLq8oL9xE2dIi9qzrHmxiF2KFP
kOy2Vmss5WLc6JnyM4lk1Dz9VVOIy1FX9jI6ztRvDrqavYZCvqEN+9LLs+usAuXkJ8aNEAx7vak0
G13yaO2piWPGJB2MSVr1iq/YQZJUS1oAAImRKaC1eWwQLRQEejOSS9JanIk6W4B4iV1q93iXpZsp
WW4bMUdD5isPuTd9zG/d9eKqqPpXERWvouVUZp26ltmzhmir1WSrqW7XQi0tenlcBZK6RU8bW9mk
lDSAzU0lxax0+pWI4n2EhXYTEW2AqUwph4gcT8NbL5ilPdbtQ8ySgReZHxsAanlaNk6NTMmgUzmS
5mYmrc8B3U+LqcGQjpmf27IvXHWddtDHYWkI8iqJaewkmZhI47poRpwf7R5s87MY6M+jQn/A3BDJ
qJBkLJXl/OyWMKyyUmfaQ2WTyMpBMIgSxoBk0JBHhYMS7V5hkdXgmUwtuioY7ZVgGtlSNsUtLFGS
rWl921nT9eQH+xpsrRcRMeeqpNu9HJtXTPN9iBxHhbqe3dY104Ms09R5tOJrrGPPN7XEupt87d5X
lINhirdeFu3LoHHVkLIiWDUQCMOKnN9RYNQVP7MFASp7be7QNFo2YvAip8IxCD06+g3b+Y06A02u
1HqK1fa6LqWfiiwsW9H6Ac6O1HEA7CbpXD2QiIRFJ2njyDXItqhetULZ3s6G4ZEsl0+pGSxhoa5w
cq/nEZWb4mjq8brwyoMaxu9o+QNwmlypqm8afRLtFtQA4uPvSOy6lRU+Ut5Y5VG4FlWAZl3rLzMx
2sbB4BA/r1vvZlD9x3yGPoiC+GZI5q3aq65YVXYWFg/zVFEMa10wOa5qFq6UvimhcJD9bCfJ8lE1
PJEISXpTKVHMH2TkVQeLZKtJHUAo1qAsKQkVOFzGZHM47IFfu403rKmAcTgb5eh4IHZSkTNCqZ3C
e+YRb1JkmyThQTCCTSsCnRhIINPNTXntScEpmeL4WABRYJln3c38HJleXYGaWRRmck2kdCxF1h3y
UrFFD8ma7us2tf7XEb2HxoxcmaouGl1O1LY7HzhCbAmOX9d3gmF6uE31tBoy1IBlcdiy3CmNdEup
aa85zJ2qI7i3SKySesNBF1ZW/kqfaK5PFtNOI8WprOxQhOkvZZBvpaR1VGtwgyh7mVsNCmOG2SXH
GXSbUvbe8oaq8FBuM/m5EaKjWrXrWBTX8fSiGv0mzw3GETYkSOFKexJok2I00lKUzLWnE7GZZXFn
mekaMTP6g9FP29cSZx6FeX2E/eBOgUK38Fh6rrJpVfSz0JnHeZWn712b/BDK9Lr15i6cUr4mZP34
fAW02JYKHRF1sSXa87dVH6/C0fyJ8dpBWXo1/ZbAQWhZaEnU2k2U2KYZv4OxKXaaNESrKdLXg9o+
AdZq92EtjO+CHPjdlqxMWtpFE4Jw8VQlYdfV6bLVpXErDl77lGaMaBJiYiQLPAXFckodHSXBKhXw
0Cj+qk007XB+rGuxK9MHc/D1jVmM4YcHJNLV6k46yh1mRDSEhm3eBT11pXYJfMPCQo/WUVXEjBw2
cE9J1wOaZErDo+gTJ8V+fN0mzYg/SMkz7qnQRCUyQSPhvh1YsTchlSAyKDKuqKpX+tVE8fQKtN+0
zGpT2dRVkDnFoJi2VNfU46lcrXo5g38RBBooo0jdlgR9P0dJrxxpmrrN2HrRwjLDemOGQdkTDrUv
GrXutShW4bTOU8+/DbzuPqMW6bZ+bLS2pghk7OZWQ9SMu0VQAwQeE3XbKLm+iab4MZdkDxrtlD8E
ZFVpG8d5HHmPZlX8EHOYi1kXL2XaSNqjKh2DqI1tM4lKu7T62KGYr4ImyCUb7W/RpuTu20ZY6kRy
abZOuOOeXp/XTR+Ii6ZRypU1TIojK2B0fU3+KOnubisdiQ8MubbJJkVg+Q3x0comkcQqMld+O6RX
TWbeR4q0bzXQnyYi9GQElr1cSbbCE9pDlO9qRfhotKknl5gK6yEXcg7ZOLvryjpYth2ON1DZWn/V
8f5cM2ludKVqflZtZDlABmc8KLXhpK5/kUl+9sTs0DbpnErqLEcc1UfDEJ+toqPMordksIuiWiHk
QdQll0899UAAxeY969PYDWkTbtVQOw5jv5aylFHoAWL0K9PoNpogPpiG39oZgMpdrZK5Nuo2c4CV
7OpIu/P1NFmPLa5rbukFRqtLXKqRCNiX/KqYlu+JWBscXFOzKjPNu/UN7YnqXev2dTKX8wRlk8b5
tAowQbauTy+K1JHnBe7Qs74AJRImh7u054zLZOjag+5vh4qehEUrcXpOJHdKctPONIiZIycDL03w
5o/qZHeDksP7GMUfqp5cEzzTh1b0X5DLTZyWisyiorerDfKLInpc39TDEC0bfwDbVucWNFWTOGts
bgtDSzjAx9Q2DHU/jfIdpbPSRrfn2ZfhjM9KpsQ62jLUlK0QhD9B+N7Iqf4aNFkBul1yNOQqyB0R
c07jRA6ftqljVr6GgfxWGe1dljQCJTZCEraM7qpWgZZZbz4FSnmIwzFxGtViAjLgWWPWS3s0HQRH
pP00vThILhuU2/QybR2TlMvcanKsOG7AbMV7w8MfD+LuSSIgM+ZVT3H80HndEcf1PqLcC7ixfkoh
ogNWmI4omx+syv+JrHAMetJ8kmZK0oTvIEfjVsqnKyC2nR3G1T3YzZhk19ygVaQS7Wd+AOt2MJ4A
oWTbaCQNkZo6+chkm4zhTsy65RiUG4gbt3E53WhCBu20r1TQWJm+ry3pA8m4yvZqxUJ7CehzQoLQ
NWZ/qVE8sp7DugpGeTGoFNECz2LeWlKzyIEyrYU4pCBKjHAy7T5JC9nuq2m4JRMdPEnmGFwVfnzo
MZK5Evu2abUNwWvuYD93sRwcckrD8Jh0DaC4f6VNzaORTJs6oQhcpMmbpkSrzGIkoxgzovfikzqO
HXBxk/qaMT16/tC6uWpoS5H40p7F4HszUmxStxtZgsOhCltdVUyyf8VabkA2DeO+rqJ1oZp7OYhX
kwi+d6r9faL5t5mkv0pduUrMFm0+Y6hYXAZGXHjAol9lprmy8G5qK93UtQDTVb0J6n5Y0tKsY9WQ
NOgqwIWll6wbgwKf3wIcrQPLlX3jCO/nB0P6LIcY/KKY3DQtbryyXRQagB9LAirRKwzWXJFsu+0g
6Aa4odZbzGrDvjc+TBllrgGAFyZMbu081G590xCJYRV4GmFGCqkbPoDzvNLj8zBRfEwDP8T+4n/X
JDdNmTxEFpG28PXh3dDr7QhhIMqkHSq+d0C5l6h/OrHur2ax4Gay1m2ivOqeCPqzx53tE5zS/mc+
5I9Wnh/MVsQ/EJOHuJierYaSBTWN2jbQmSmG5qgNCcsLxlmeibjBhkO7TrJyt1VprEvqltn40nGw
Y3E4QNR9RLMAFR0Za7xJSxFM+T6twb0z01m4HNKPJlYPjUHXKi6fk2TpJ+ZmWIYFbmqLBzJae1w4
n/7dqD45AHbd+bdnYQtNj2i67TkhctdICatgfPkriTpyL6Xv0JrUTTpyrx0gc4xNZVVLX4/2ftov
hRZszti7AR3tuzZaS3RxEyHUKLJ0I6pkIs17fzx4cYSR5zFlYdjND89WcT2hWtTjE+23E3mg1Mty
7rTbhIYPk5yR/kEYm7GZlGw5IQycaA+x2m9oWAe0wH+vq0de2cT7l+Js2c+9otCC6pv61R8St0rN
QxubrPXK4SnEzHPMWSMkrLYecgKqphJVjzdDS7gfPPN/sorvLtVUOKi1KAbOy0GnVbKVxwsjCq8U
culSEr9SnCYLJA13MU5Y64C4NK8z8BX3Ra3rMmERNXhKjD+bVrtt4UNEjEzVkH+nJCTpnt1JwRqC
CnaOpn6UWkKKxvJrmPwiu/Q092KOe3JPFkTthjpyTVZlaBSwoxVVyjSjnjotq2wpZfFBm0ZAuTi/
U+rBvE6eBzF911p5L3JKckGgrouKtTqTvmvtKRUfpsrjnKscrwiWfZ/uSC/b8y6AoHHLSb7Sa2pd
gdjYVWsVWI/UbrTGMaf+pvPFZTwIgEhqsvHFmrUhqukasKWba4CJqT4mWXRdx9FVp+q3IjciLTMk
0oq67x6ymGsZ4lHOhLUfdasoTpaTQQWXFm6CEh9VObo1hp6cJJRlTnzOqcnNzZZkHvC9pSckhRsJ
gpup7VFXk0eg4hutqvYMBHjpuak0HlUJO8AY6c3E6VG7sbgyW0ic45OELIidAsYQCdjIJwEY18cd
Ez7q2a2f9Iu+t9xJKo5asmqt+nleRIIULmLyxb5CjrZ6CuceQIFsD233Met9iBmCbJNIaa+5Zxoj
EC6euBdjyTXQLhyM6oY+crPmbZF+EgB90i0WJWGSa5j2+iasH0TFPHZ1ddC7DNqDuhd1edeDDQYW
nX9uPUk1Xy2puZ9XQDIgu6QPHZyO4rnABMno3c+SVYks3GY1W268bWJvZSC9oWKY4WavmwK5+q4c
X9Sou461dp2Mj4mFA9Ijzs5CC/EWKVRk41XKdks7zknJahChCdaIPeoCSP98ulbxMOSqcWPeniDG
SUgvDnm9UMvAnpAsk2R1aYYNiP8cpP24GYp0nSMPWWpw8QonIJpMvausP0wAYYKZykYYOC8kWHm3
sRJuuOi2F9LrODZ++PW4xuuwxcaza2iNgHa2uS7uukG9NnRhcFSzvp+zfwicM/WRrB3jwHOFrrXj
sV6nLS4C7YcRSiId9dJ00z7lcUnw49J6mxoVPTWYFlk9A6fGe28OrRtRuv/ccLOCZ6XFTwZbPlVv
xIGW9H66NDFSdFv7PJpM0rACRZMOpHgKnMgCNw6TGOPVhsMvQEEkncDHxRY+u+/gLq9LUnljuZy/
FDUx2Fhrl4/KIh7kK16hwO9i4tpqXPXM01xaAspxlBq2nPXuWR3RQQ2qvd/MzkYYkQmVSIHQk2NE
KEIbuyX6OQ5MtCevL5alnG4bIV7NBl0MnktfhTPwPs8TlvFqnhN6lzoGqXF9CImFFZeVO5uPeYq1
fFiH04tEZn2+r6ETkcxfUelCMGjeog6GpcWZMpTL2aIwwhlAsxjKdE77syyN92HZLIqRtm7ZQ4CZ
7dHLm812mIaHqAl+8LpGLVIRRom1kp0hDK/9VlpiI9K0tkUolBoHBGg8CqHak2l54LtS4pYcKEzv
1Ka18S3DsUpjOdEnRx7MZVQZLqAnIjLFBQa04W1acGHOfFxGU/RD6w04BikmAKFoW8+Vq4T0ONHU
ejD0u9m+FghOtlH5Xk7SrjKAU1GK9G5FYNrYkIiFhQ0lWbGqRjiZ9UOceddxRCfhdnDngc+pA1lp
vpgfIFYLlyUvt5KDZdT4a6qe9Gy6VYpwE1FR5afzdHP4AuZ0551TgUyc7diERtEY9KRiFBvazI7f
BMBOuiZ3UM6+yg35ViVIbKKOhFa2nxi5iUUeJG8gACkvJDY+QpJv4dIveYQ2qVxSiISMgKVH6BcK
rqJ1pB8baI+SKdOvLXCcTpF5276wBnxvFGVTyoY2lBOFhG9FAihLXsKkf6FtwQ+ztn5h+yCPCWrs
RFNzHaFr6sD4ooelzmZWPYScWp3ik+SZZAO1Vd5FARIqNTm7ef3Exksre0+yqN+XDcSPeQCp3LiJ
14nrjEJaMl8wCAhxCbPuq1mPFRDxjapMBzkhvTIRxWlq0jhTObLJZvTdbIHnz2mn+UPsso/K67M3
MRGPRj5Q4VGfYTAQJ1R3nRS7k9Hd5v14jUTJMVflN72TtrpQsyoU2rYIWbtL2h5azfA+LxPqt79i
bXpBXZWxDczXLhNvukwld6eR2zbyOwQi86U0ZfStUYiYIku4mVcjhdwboP77Ls1+xtH0M1QrPIPi
GpnyBUmFJYO48YV+oaUWwGDpp17KB1ga+8qK7kQtvjL05l6g9K1SFwFAJtzHeQd/uAhvJM8adwVt
8JbwP7dNUT75kfLQx/Kzryq3WoIjEGrWSpSR8kxVKXBltcfkWOWN15XHtFcPk17vDVwD4glEkUuZ
m3SfOr6R0SziFPqQmdZ4+MlI2Cqn71nrPQOm2xOuRDYEBgPBMW1GjFKtjRMCo3nfN7k+2EpSXA96
t5qM+rogMUBHH/kGcB4ANOuDzAf9WUhoo0mSOhXMFBt60oskhrVd5SN5naI5AMZSbF/NnzHt9zK6
/Qum46k2xpIag/xUy8oPHPijrmm3vZm/+vmI0EySLdPJWPDKC5GkrKwb91GgXOu5uazNcNGZuLe9
/FyKGhYGa8YJSi63SN4rMMqAf2rFlWTaY/UNaSBU9ach+dWJADXK2rN2yKjMD5hAgdIh42ZhM8EL
pVSj1Wa/kAgahiZaCEZZ75MheykYjLhubnPYX00P8g+c5nHewYZO2abvSicplccej6GICWtmQzQb
YIp2tpeyc3qtzx1FFd6UYmZdUXaMy+SlAFBQ9c1zqA25E6b186CFr2R2Mk5ujQJE69a19pZlgFIa
E5JRpUqrWvd+wAp5oPK/zFUq2yJWVRuyp7wv0cKoBVsa821eWTeYeEhLNfZWsG6bKbrCOXvQC+/F
900YL8K0Nc0OILJ2R25lNyTJUw0qKEuytdIYOzQleHQexSNvLo7h1hR/ttStgoc4sJaeGP/IE/Bc
QEUjB+EQuHvJJhQnWFETDkYhB7eSgpFCDeuOVl8AxxvwB2qEYZu6eAEV6KlpZGqF0d2YTB9m2C31
aBrXQtD1S+hSgHVAF5b2ZBYlrdk44aOAUFeoTW/ToJbN/moNuPv+tS7m4mqCE71savhKnkRPX63z
QwcYc0qBv71FOS4+ksgAFQ0DC4WBrF9bZHjWcGPDWyMJgYKVH1CbeR2EnB758lWp6f67Uhnptgb+
QBl7mpZDCRRNL8RrHYHkfeyNAMdHBdyYr3W23GetnZgEuVYkxfCeYTVKeRyuxEj/GJRm2Wnla1mY
t1I4bMpIu/WCVltFJHUXgNjT0JYjrK+v68h8DomO8DcacWZpisu08QVH07rwFzRKC3Cwl139D11v
Yf96KiU9S84dv1i9FVNPrkivbL8U9lMa3EAMXg1JvClKaoHpQVarj7+nrHGi7KKVU1MXWoh4R5ia
W6ozhCmy1V8QvTijrHHacigRm1Rnxrk6it2ziIrI4al0OOu9GL9+/wZfC5Cpp/2G/JA+Q10ENnQC
MCjplNtl/VCwn2ddmFkT5vM2//U2/E//Iz/+b0GT+l//zb/f8gI4kx80J//8132e8t9/z9/5v7/z
12/8a/WRH17Sj/r0l/7yHa777/u6L83LX/6xQPi+oZfiRzXeftRk0T+vzxPOv/n/++E/Pj6vcj8W
H3/+8Za3WTNfzQ/z7I9/f7R5//MPWUQu5L9+v/6/P5xf4M8/KL9RPyjC7KP+j299vNTNn39Isv5P
XZQViP+mqOtUxP74R//x+Ymk/9OSab1hWpRcNGNWVMqQ/grmu/7TUjhWTF2VLLpPGHxU5+38kfpP
XdIMCxYueiGWzpf/+D9P95f5+X/z9Y+sBaAWZk395x9fCfjoJosWrZTfNGMAWHtFq6XTns5gG7Uf
3kwjaihe6SFkYHWjjYm59Cbxb6zC+W7zU/x2N7OP0Frg5N+DMw7spun2tBcASC34N6SNHotAv6D2
8il0dyq3M9/pRCoI+w0TXCqHvZ+rNGRGc0UF/hzKV7FoTj8sK0A114vM3RhG0lOOjOwvSVLHfduT
QAUFl4m3Jg4MaUuJZLz928r499j/PtYab/nVM837/7e39zPaxYXkU/e9BIoAKnyzoF4br3Ujqt3v
b/HVNp9fe771b7cYYOkC4peVjdpQ2DeVJ7WZEgRhNDBqOeewxFn9/Z2+MlrznU7EhqhGgzgwy24P
dSl6S8wc+EEH4ctIiuCgBt4l4/gpjfnVqLEDfn8laGmVaYRFv5cpLD91paW5U5zDVEszWjrmdbfU
BjVehGaaL2kcJr5MOX2+wUCpjasgk3Dok2Ka2ew6oV1APGC2efIga3kDJs7wYNYObMCVSkR2/7eG
5lSksK6jHnfP03bksDUWEy6vZ5KKi8vsaqrFX3/vLifjItArEFd8votnFa5ftW9GV9zKGTJ5TeFf
UAs+s55OxdjqqbNQ9OAmeU5uTQBUA/F6L/USMDkNf7MIL62ned18Mc2ztf19mqUwi3GFuVNDudce
fRNRItBT34/VuYufnN/Y0CYg56vvaAapbMmi4/YKJPq+v7o0X+aLZ5flvz57rqZKqgRYMxm+x09P
9ROA0L4Iego5LhsBNJC1pgl8tKngUdkEq70Do0C6sBI+7/PV/U/GzpOqydOEvKNIVYB6Co6lUr/l
4rhuUlA8SemoZHvVoXCaAQaDhf6gIdoDYImWmkJfkAWWzBUeO1KUspPU6s3kpwsqzC7owwvm4pzt
O5mBhkRcmPoMEfFEOWxH8VBdash15tKnardy13m9MM6jL20Rpe9YQsbx+5k9s25ORW69uKZnRYyR
y9O7IHnytZfvr3vGeEonp5OVtXEKXbHb1zBII+NaN4n5BGoA06X+COfuMP/8t4PA9wJoOBlPrsAd
n97rMHSG+i0ULzV9PzcyJweNgSSLyfnKAT7e5YVI9kO5sJvOPfl8x9+eXEvQakHQytgp+nhMOvnO
C0l7QdT5IcAsuLAcz93kxHgOVu/r7RCAsBJUMltBs4RcvGFL/NSj4FIbgDPGUzoxC50CPpw6HjeZ
dCK0pzZNIfaEC6n60KrU+X4pnXHgTvVkp0gyBSORUczKzKVfWo4PBD1qX1SvXcEBo4579/2Nzs34
yQ7WFfS9BA1pLqNA3GKiF5VtFmgs/a2rn2rLNnSEJPXG1eldEazCAL4ThPi37y9+xkKcaslGrQJh
CF2SndZW21EtHxTqA2qcXXA2z13+ZDd3fSJJKJYaO9UoEfajZKBaN0KRX+gXcu7yJ1vZshTQPiOX
z3I1WIMxjwmY+wLGia9fkIw9d4v557/tuUZNAApFHL4JsAafQgpVdLuASvr9+H8uxv84oOaY5a/X
R0WhRyWC8xfnhFSynbK7EdzWn9LyfpBW3UO/CS80If5yZ3OrkxAjSwW/T30Lj0Ues5XgS6hpaaDx
LRm0fGWaf2fbcZuTOY/EkvzHlOm7IEM/UjbSJ2pG14HnwcGR71C6QdnOrC4cQ19ODzc7WQH1nPeI
Wk3fqXl/AICw6pCcAVp1STb63JidTL+VeJUiFqGx85u3TAcCBURlCshX9svvF8CXtoMXOLHpqIgo
HWvW2FnetKKUdJuIRXBhcZ0bHOWvayuq4txCwA9IFbqJObSdtZ/LCwlQ7+r7hz93gxMzDjcqqPLa
N3aEPDd9qPwoBRKoSZ1e8LHPDc6J92bIUjTKuacDegWNiHYT0A0/uiCZe+7hT6z2mEe935Je2IUN
yoosGrV21e5Sr90vDx/DOs1cBQLKoukkQGUL4Dq3HaK21WoYPbfTukMBHlQdP/7WJJzmr4SmgLqS
GfpuErUHBLKehlZ7mWps4ffXP7MFzJP9HJA7LTRN13eJ8U5DrmtkXBYpqpgEiBcsxpmZOO2YPbU9
WjU0Gd3NQCpQEJnn5t2AQgpu1N+8xXzr38x4HMO4EDsm25CqFxkRp59SXob3wG2LC3eYh+MLQ26e
bGTVArA2RdwhiW5HE/HHhCQ9VHSFFrtydKnR8bnJONnSXaQUkt7DkKzqHsZY8TANDToa1YylES55
HOde5WRb9/QazRHZ0XcCsljogVYwtKJo24PLCkwwDp7wdw5XNsnJ/q4QARlVvSj2oQA5stLRw1Io
SKwsPa4336/eT5fyq3k52ea+0jQCau/JHgWd0gF4ki8BCaTFgixJ8DOfvB494rq8SqiAwQWDJwMg
Rxzbwu7N0Ly2rEG58ChfB6OG9R/9tz3RlNAqzIGyKFA5DF8jj53X8QSNXM4CW6MHDGgxgyIqeMAK
nnZPgwjI5iqF1U5QjyUEKtsjt7T0YhiGxhRYvisYbXkUFRA+dExBjhcpuwWUZ3DxErJd+wIA76Wu
PmeMmnHqQVjdQN8ds9o38A59p9AD5JbMqhWeNFmhkDtkwHJts6cqA3I71fML58xnbvKLSTxtkWiM
Rub7VjruGpdk0QLM0CJddJv60F0n7rR+o1S7lFK3ealsQvmPbAXtx6FSvUgc5YIZlM5YqdNOiqkR
dbksZOMOqeklx6gbLm6Ppm3a9cazRTtZXZL5P3unE4srhTmgERzbXbmIb6HZLpCLt6HC2IqD8tqC
fiKOufh+e5zZ6qctFjNJrkwNQfqdPAiHpjCOYxSDNGmedLOgR6teXxi9r3OVrP2Td4o5MVA2ypJ9
VZXLSFOulQGkTon2otK7Ri3bHKFXHcuZmulWUK4aH+KKLMPvnlZV/9ZY44q+GnaoC7dDRuNvUwvC
C892ZmKN2db+djaEkQWuHwbr3u8gVjZqqW0GRQV/mcKk+X6YP7u/fLGAjZPzh4A9FlE4TPYiXNTm
0HuR4KPjYohQ4DRISJmF0IGt9kpzgLHSroEFtsDOGKCHuPOnKyORZKBTXfvr+wc641mpJ8/T1qNg
6ACjCGuKO83v7oex/vH9pc8M52nPyzgAYI8i37Crxl1P2bYwnwb/Ui70zPmnnpx/hYjSCJK6gEr1
pwJl36Zd0D9oG6I//f3TnxuYk7NvHGOEHAeevkT79a4uu3pTGaA6v7/6mbExTpwEZBeQQ8uLeK8h
sueEVA7RHwDV0KJgf+EFPssMXy21kyFKm0LoFMXK9kHlx890WCwM27La/APaV/LMR/B84SpQIKDQ
3nmVuIRCmgEnrJQHTyMDCdSm/tCh8mdQxyBbAgxrwY769Nl4bFB0SOygiLUdTQOUmxzw5xM0MHUb
FB142sBqxgvOwTmT8fnz3/ZloPrVIOcqC8ntXGnv77IlIAsHqrHbLMK9vyoWaLjbjRMsEFS41Gfh
zBSd5kwVZIZbveeugaS4PrU4r+gcJEsuGJvPDnhfTM9p4jSalUSmWBt23Zv/wMzYKGXZitsewrW3
eqb1je0vOrtzWhde7VYbbW3b70HHX9WXbNG8lL96ghNTPJl6K6MaN+wKeimWqEI3wrT2xnRTwDhM
k5Wv1wjFkIlGLF/LojvFe/h+9Z9zgKQTS6tnsdbVKmML+cLJNsXGXPnrdpW4cKMXiC04tdu7w0Ja
tBv0XRbFqr+QKFJnj/Krd55n+7e1BH5mJJ/JnXtnWrYLMGd7zaZJAH/Gxej0zsifaNO4OTNi2PVC
c1tbsXMboKydcNTnDnLj2/bNeo4O+ht8j3lmWHnehfDh67KsYX3+/LcnHCKEfsNgXndIsF4DNUbE
/FE/ApTt7H5fX1Nef5UuZE0+q8pfDceJjTArI4s9k0UIidr1VvIiXgf4Gf6iWXt7b284pVstrCtx
GTENYJ9cb2EulE2zbB3kCC+88hlTe5oEpq+2OlYiDxFViNat5P7C2505I4wTE46CdiUmCkY2qa4V
SDtC9yvIj1Z/KSV45rmNk6ilNcV67lUW72lQrDo6xLerShiLC1m6c1c/jVckpJbbKI/3HUQCJzeS
RaG0+gXrM2cVv5h3/STbqNEzomikLN+T91gqqWiHCd6lAXVAudZM5KhA0SIH8/12P2NJ9ZNoQfVR
dYcom+99+HdyUi4ywQRCLF+4/BnXVT8xYyROjRFaP9FUtQ7EfQMWX0WAKLXL6f37Fzjntekn9irr
w6FpGK99qk4agtFaidBpIW1hUQtIx8nlE0Q7by+NkuD0ppqQ3TSVXSON/F7l5dDrq/T5+2c5s6j1
EwOWjUOgl0h17MWmXLdqckzz6EXLrKPZa5ccYfmMldTnNfmbDQJfRyPiFq203hncZFmucEyX6sJY
Si7NcdzB8ex+Qz+7VXVFAtn13e/fTZnX9lfL8sQcUaX1VChB+b5xx4W2fJXsdoWWNUb3o7Mf9/uD
4rz8uOvtYCFy4Mv23fv7pYag5xbpibGoyrxRaAuS7+Ve2cNrJ4Bs4xsJ7vn373ZmO+snxsIbCk8R
YXLu/awoXmREMJfIb6sXjMW5VXFiLAAgoiKN7ui+0H948hbglBOg6tGiC/n9458ZHu3EYCRkvyW/
5QaIYWVOokKg8jOJNKycX7JJZ95BOzETAT1GcqXiFr02uh3MQ2VIF0117Nu/dx5oJ4aiM0le1mYS
72sf7niN/DBIVlmCcSxfWMDnXmH++W/7hoYrcY7WM269GJGHkGxplkAi8esBVv1+Is6sI+1k/1ea
LtZ61KL3ZuY3kyGthSS98PRnDgVtvuVvT18T8UYSJJp915SbQjVWaQJRHhU3aaAEL+ZOXvwvzs6s
uVGeW6O/iCpJIIZb45nYmae+odLdaRCDADFKv/48fs9Nmi+2q/o2VQEjJCFt7b0WW402OIiXH+X7
pBBUIs+Ge1ICvpzTIrvBluPGaRlKJBgg+/6S9tkmR8zhBEGxnGST8uzKM57rx7Nh3sX9IHN9Ct5I
fSw5WUEru5WVtbnySKfO+s0MxmfDnKoMoIEE1/cP3m1ynJYg3AMPiXLuxa/sCCPWGmWVUFys0u10
5YtwbsXIZ4Nf97DJ5AL3LAEUfSve870BR+POW7W/7D+gVwFjQrNl8vPKI34/SfP5VIC8TZH7XHl7
lGC3p6J+QEpRcbvQZWi5IA5hXF3pIN/3dT6fEVzUmxpXenwvEDYB0XcEyEROV7aV5y4+mw3KSbtN
YsYsSqG7+tXFCSjy2LR2/9TRcC7y92BqgEcExKTTUSI/q+FHXqAKWvy5/Aq+78R8Pge4KB6zGhvk
5Rq14ahWqYN1kdldiALVaw7ec7c4tdqXuSDzQB1TAZGoQ78n8mdRH5l+ufzrzzX8bNQLWD9RBDPq
iNBbCV6U+XX5uqeW/d+hx/lsaPcNiPSNTL19XdGsWzR1LQ/B2AQLmdT1a65ZG16+0bm2mY1xAHcL
wSbsmwsPu9YxeQLFrl0Ij1zpmeeuPxvPpm6KkcFutXfg3rgTUNsg3mmlcQg7Hb/Shc401jyQ3iKg
o+EXQ2SOuw9B0t3DPPYANs4J1/YvOR8en8fJrWJA4N/wLOrjV4X4VvtA090/vQFnNnYNar2qspaQ
jSCXFsWL/q4MgPy0r6WrnPky8Xk4vPenvoWupooU+xNXxRbWj32DOiFR2QBbADwvUH7qel0o+evl
Rzr99G967zwQmwBAVPY2+CsWY8CE0wooZIb1VS/8tSwjiBQ3l2907s3PRjYCfXQMbEUjeCK2Tl7d
08FjqH9HFWBsVevLNzkzxufh2Qbswdg0bIqsqtnBU7/NbdS3X772uQeYjXOjc2CllKgiKcULPK7b
HqJDZKo/WNU1jfe5W8xGeIdckgyV1JhKBniWpkqOYUYM9nElDx5AMLx2intmpDuzkV5RVQwFB+4b
RZ8L6v3AFhPQ2Cvz4ZmL27MluwcuVNCnnozAAVl01Y8UQCb1j58ge7ZYh884c9LhVKDo/uoBHYmd
3z7kfpff8JneY8+Gt2PDUeClo7uneXIErO81lVezGM6MM/v0yr9+2Iq87C0GfnE5PWcMR5XD7wIM
gkI8EvDVLv/+cy1/+vuXe5SoL4Rih8qocF7s4a7Sj5l6/rdLz0avaMDAgHhURn5wDPhznHy01zJu
z/3q2XfZMsPESQu4bguyBDx5iwrotF6+Xf7hZ4aUPRu1qqZdjrpPsJpQALSEEtsNPR4nS5wuyKVX
5+vLtzlzzM/t2dCFGoPiDNyvIniQDmVOdn3WQTrQ7Po+i4wbaBhjoCrQkL2K2t+2TQAJiGVfuf25
NpwNaCvuSTvigDrKgE/JCy80OM6npXdl5fH97oLPS5FQ+62cAqikSCP7A5Fna2sn6SsMXHsaVKsg
hfQEXNvV5aY88yzzSqQaaOs+Hm2ctXNIIyhA3+6fHsks/3b12RgfYUhu+qaleE/9Ry7TjfQZbD6S
/dtn7r9jly9jMKeC98A5g1FInwSBf9afQrd9asHlvfwA597Fqdm+3ADhtqmquryK+gYy2ZyCUV5X
HAxboFzbLbgCXdhnln1fBnF5JVPtzBiaB8pHPVSoqE6xufQc6JFbyG6k6itskyEsyfS1Jzsz/c7z
pTuW1AosTmeP4tu7E1FkCVPItYPbMxefF0XRfAJMagBr3RMjKi9OfCcgMB8uv5NzF59NYXGKhCta
tFXkatCdYnt8rfPkynA48+H47yzry/vOtYAP2eX+3vcCmLXMUGyBvLb2Mqd0OQlT7wqQ/q7MI+du
NpvFACCHi8zLTRTDUXCXO129a5nk645DyTWxKdi2ErCzy6127mazSQvJ8ZroCgDJAArohYXDmN8Y
+3D6Ulu8iFgOB4Dy0yvfgTOzyvxYNSHGsYMCnSsRb6r9Q+11ldRXhuS58XEaql9eEVh4nKGyqILG
4s1Ghok+VUajeC3+vNxQ5377qQG/XL92C7jWWpvvTVWHE31GChSwQuLK5H7u6qen+nJ1zCAuahOr
Bus17wZChk1T1R1MY9Pvy7/+zOD4L8vo6/Vt8FdjCLCjGKzd3mmOEOVe2eqdu/Tp718uXfdQejOO
QI2BGa+Qe4XRd/lHn3ulsxE9AdOUWSm6SyrTpaPZTSqPKMPa97HYXr7DuWaf9f6AVz6A6rhDgVBZ
Gr+LFGhw5/WfLj6v2UjByssBJIz3Gl1FT8jfAkT66jr5zCdoXrThG+jhgEyL9zGppoV/UkPF2eNY
dpteZ2sFhEZmo+Tz3x5l1vlpZ1u9gWJyL1N1n072cw+MG4r6Npcvf+ZFn0q/v3ahNsCKSZyCHpTC
epk3y1aDpXriduVPl+9w5kWT09+/dNIKzneoDVA15aWgbhpQ970y2/sJ8mD+7QazUTAJ3qR1EjgR
b/OQljv4TlFYceXbf2rmb+IDpwL4r79eqDZpgx7QIla/gKzFOwa+6IMgqAj/x23LvJKVZCMd27gi
UW2jQMq1yWdSAXgBycGVBjr3jmdftTYZHSHq2IlstYdjBI6QJv+pxp+Xm//c1WcD2Y7h9ktKAl+S
87tyHu0+QNXaHwj0rvz67/uPM6/QIUYyHcPVEuUo6gP5XcDPnvk9IJ/OlewU+9wtZh8w1H/aNa+a
MsJZSXXrOU4K/hAkTpCgQnTBrAAomkzsYstungLICZe6LYA7rbsu3pS5D0c974slnLQFklVg1QC1
JcFRu1L271HDBmg8GB8KJyWP0qcgA6Zl99OlVg1CGyPqeZBB8uAUHn0TGby3cG45r21QA6pXxBQI
Tmh2gFxDwmKQFuQJ9eMYopMECf5KC3/fx51gNkKJGkGgY4pHAZ3AlQV3GlnEA4NJ0js5OD4u95Nz
jTwbprUGfRW+ItR78FLu4FkC2NIeUyg9oLm7fAt2GpX/O1qB9fl7tJb91PdjXSNlTVlqN7QDEL8Z
d4Di8tNkkwGu8Fx73qAfDGPmIc/SkzXenSZnmSM41y7gUcQpGCouwLwqUIk9Skgm1Oj4FfbKtN+5
XRpsoE9VP0qAByAmQ273e+b5oPiCuRdXV57j+yHlzEu4NAh1eUcrO3LbB8G27kmI2iDv9vlyM517
E7M5v8gAi4N6AxVifgyd6+8YHKROPly++Ol1fvcK2N+vIJ0yDgb5qTMlH8bb5/C4Xb7wuV89m8UA
lURAbRwdFHjcwO60IKO9tYi6Ms9//01HtcjfP3uEvFWC8u1AlwnrMARyFGkdQfs6TnyLUA+N/1x+
ijPNM69LEtpzvXJInKi0gdmruh/WEFxp+TMNNC9E8ocqN8AO4tJ9t/UyaP6mYDhYObwzl3/7uRvM
liLxpJA4mSOEnfnPuQ9ZmXxJwEi5fPEzx6nOvAoJDjIndlLgrhJIY43306cf9YDQRPxouiOoAcS/
k+KVNLdTjdRA69Ud42u3PjMB+qcH/rJEKeSUsxhq+sgZ1JJkGPJd+ZKbIaxI9bvp8rURbVTgVL6S
7a8JiFaYy/0neKd2lQfbQptvcmO/+Na1pJgznXFeyyQhgMrkmPAIA+legvjb2NChZcGRCHqblvoW
wviny81+rj/OZsyBTGLqc8mjOBCRTOTOp86VS5/rLuzvVgXDK5ug+HUiMSCdIEOOrf+RW+xKbeK5
dzabDpyuh5nYaRDIShVm7/RNcLEDbHkDx+IGR51XtlhnpmJ/Ni+oJJZjBdNFNBYFDAK9B1Z5ioIB
4yuYMfOy2V5+D2caa16bJKkcIIhFqWUskFvmp8fBoOA5BiL98vXPvOd56RBwG7koptGN8uEkfQdN
Uf++fOUzLTSvLPE5BE02xZV1kW56+5DrY+Y9Nt21euYzL3peHtLxNnAV03UEEqB9GPvB0gvwpos3
kwj7rnBUAY8KDlzCy49z5nbznMOcGGHEgFm0ZqAVVG9W+9M4YAPCZKTJtcLd71N+nHk2YVoXYHYn
tR3BKBMDiShh2J3KKljVEEdsHM/GkecA+WTQgKoOEj2s4Jef7kx1gjM/IUxyFFjoolSAC4ZglR/Z
3gnBvYUGZ2GFzkJp5IBDbLQi63ixf0yW8bF8dVfXJrYzfcWZTQmxyk5H0zGJHI1iwBT2XZhqu4UN
oOTUqivL+TNd/b8c9C+zObRFveeSoIkGKMUXGcPXe0zuLrffuWvPpoMyGErwORKUhk09A1U9/s1S
NN3li5/pevMipQrbWE/puItECSUkHMY49n5krt6V480Emdjlu5ybaU6P9qV5mHJGj6PqLIIZGf4T
EgY2KPjN6+Wr0zNn+Oirs+s7AfU8Cx+vpqPJMkGO8F3cQanj+p6/E76jf8PuRt7hqsoLnHVhBABg
zOM7SeG+QZmlfWSpcTd6QExrYoaFjgpMAumFnja1GczSoRn0K6pkZpuJBAEeAnPbWgB9v0GPcvba
CtIDTGHwfdmOBLmmTD6KTugVDWS7EbkBonysfPeBB0yuh0C6CxjsmscJB3Fr5fBpbTSy8MSAdK4R
x8+rzpfdGqLrfjdMQu9aLM4XKlX9UvnxFFWgBxxpq+SOZaBQlZlv9qqB5wJVOXSL98kWTg7ddVF2
+paozPqEyuKFV8P4PtUdzAbIUA01r9g6Ht1y72gXUOusaeobSytIlPgwnHQj9spPKMalN/VHr+sb
eMOy3Dt20H0+Io8PC1ZU2a4VMKGrjlf46MoBGvQfgSHg4IoYFhbON9BEgNDbFObkRXbjG58mf0Bl
To6OQRozvHBju5x6Y686t2lDvFtordPeeZR5X92nOazWUF92fR7abHQ/WkjZV1Y2iKcmB6V3YStX
6EXM1YQAVQr0zkBqQKphX16ilNEKh84hCyfIyzs/LTJ3GTuQXKB+Nsj1v/XteQL1GDsawOKORXA4
QEutaQOgntK7oeHsyoLgzPBxZ907c1AN7JeDHWWxXuTiM+8h0Rmv7A7OXXw2PwLk6OSFD+h44XjF
IxVBdqiwy42ACDPXCuW/vwebx6PLAigwU7kqKgX5rIsuC/1SH0l3Lf/h+ymS/be+/zK/GDV1RtO0
jTyeS7DPTRDFnF1LQfp+jmT/lQp8ubqkhiqC46bIs8m+zd0Hl6a/7NZ9G8fkFn+/Ms+fSYln8zM/
xaZBBaVh0UTA8VjgSMCBaMpQ8GN9s20wRo6TlsMtNH8QezXNL4MKbHjVW3JvCeMsgVBkn+1UA6vc
VvxRpVkGdI03PNXEgtMHlQ0HRUYMUZmTz4AhrxuuQaDrSIajcwXFrKU9E4I6Byxgx0xVLlrNhzU2
ePmVmfr790TnGRkUFlY3xwYj6hL9qZzmD3R/68sfge+XN/S/ONuXl+QncKLCE1FHOPeHgEOkR7e1
97Bb3qKUZlsaBLEGBQ8qWPGXb3juWWbfNAq/CA1UEOwdx+QPACrV64zEann56udGzGyr0VZ10rkd
YVHTBLeGBMB1giOSOlcu//2PZ/99SL+0VsUrvOaMMpwDwkLnegZ1HxUJrryL75dcbH4UMk6kAYYu
hlEnBmloBcbUsp7eU0gXLzfOuevPYqe+P7HERwJ51IwoVZVp8tll6Vvd8t9kMP+0ogO7/u8lhagB
Qadp30aI6P0aWHvgsX9l33VmPpmfTjDJksR0eowoB2Q8SPR4yxtRIco6/UJ+KfYANTIqr2zCznSk
OX4zKzmvatuGAaEOjkJh3dUM/AWnvNfGwbmXMfs4FVWLKPKALfcknFulfezE8s+SYhUktft++YWf
e4jZN8qHWbfNKmy80WIC6T2o1V0gwQfseLvPni/f49xbmY04wC0ASD/1HwYjXuRmyt9j1YV4a+ay
RVs6Gmrfilz5on8fbWFktqbPqGCaKYFPilHuGjxerLdQybMcRk1XKCvpn/xkICtjE3OlbOj7JqTz
Iw0MGasC7JIiAGuW6eTtBhcGVepd6dPfPxCUO38PF+nXRcZV70Sggd85KKBbZWpY5vhiLkAs/NVQ
AUwXvzJ7nZnr57Fq7Fwz1LnbJoISmCwGZO0i8VvdlDw55JS84+AEJb0ku+8rxNov944zzTevomx1
0ucWR/MZ/lDyccGbF4PjmMsX/342pvOqSduWFvSOU4N4H0tCy2vvm8a7sqr4fngCm/33i/Es4Wic
6yAHuCuGyNOqz3EywfmKVlLvA4zea8Fy+//3W/8biIc99O+bgejE7drUJoIrMV0VmiYvjWucneQM
dpwh06scaqjIzcfkvRM4eay1V76DYhSsUDaFQjxXgf9vOTV/koiI7GzgtECJND2cikmb7fIqV7dA
v+GchApFb7lxpxszYnOQgFAUeV6pD4VWwdabeLkeSB4/2bDWb9gES2gJncNySKo2xPbMf3KDKlln
yOO5iTmx9j49nQuxFDhYWvhHCbzyTnukSkMy9vULBeKThlnS5ocCztGlnEqUiOda39W6g4e0doMO
0QWYXPapo8b90GEVMvhtXC7Khpmjo/3hGMNN+ekHCX3RvV/thkLQh56OjR82Y1K4C4MqLNTWQGXV
FNS7K9Ouh1CiyFbA+tM3OAjrDSsBqxUAjS1N1QYPfKKlCGPXlVNoEd9KVuCFVitfa7FAQkAOy3GK
Ie+ODY6YuhJ737TeddgVL8eA6edYesNziqbe5HEnHoQqK6TJQtOwrB0b6eJOwcNy9JaFrB4xhD8L
5NxsJFEvNGPiWPAiYkoVIcFSazFpYFsLq62Po8HZVdzKUMSIVicwC6cWzCPDsJO9qJ8dVulVCrc2
jBg2jFNuC1VMkZu111g/rdyyVoGpmlXPqyfbwmcqUPaDCbyV22MiBkiyW2NX+AnN/R9VVOaRBJDf
4ZZmnxACVy7x842fsYM1QfMaF37Y18MjMz42zc4zCXIoh7V7g5yrcVG4SMIeMnAWhL3O7GLj+e09
ttvAKOmkWxQB3Ch5WfyoJ+WEsULYLCFTHxrwWDd5ABKRdzJk1aTdehRHxHTK/RvIuiFjB6KbvWo5
8f2AFXvYFgymMgLJRQGZGqOTgPE1955opa1NVQS3U0b4D9ur67U0RbeM86CImjqA3Q4Z9ad2OtmN
ixIWtMDdwHU+hqlnd3I51ulJZDh1PTbRVuHaS2E1oOfCMLP2dZXuRwDVkG/pQjqRqgEHn2RYKT+b
tiQx0POlyg3buCl2ZMybbQK7154Axr+zMXGvwE/37rNmcF9oRwcNuwSzNm2rIDSsbLaNYxEvlKor
iZTzpn3AJ8aHzbEMUHBXAB2gWHHIYfa482UAUnnVhcg0RoUhdJQa3ECa5fZSjtkTbfKVRfN9lVKY
zIsqHPP8T1Xi2NluqL9wCVTRg+3+0ZXcW238w5fgYKkUZEZ38ItDIqZ9bifrBMtAlM6TW2bkEw08
yEgzCN8qLWGcI/iNXrzKGjica/nuKHloB3up03hTpM1Rah2lpbvHqefByaADtoOPyRWPHQnu8lRD
NjjqbZ065brWE0wxNo7bVZseraQ/6BikdVJ/kHJaTbJ9RCTqxrDkDVHjjTDe0k6tFPpGua8JAcq7
Rdk6JHjTVN04oojqttwBsrJTtSQL20uWcJS9JskULGBQCOMkwzFGaj0UML9Pmu2gKH6gdnfrde4L
DArrPuMI8kDDmOq19LI/42DdC3vaWsK+dTzrsbKdCYLS+DC03p1l4nVMk7ueinw5wqJyIuAfSt/e
w/izrZJqHU/JyYe8UUa32DpC5QaGJw723DpCUfPvTOY/Epo/i86HUrC4Q/9emRH/UrEdtOFPooaZ
NTs5SFxuwZhM0LnLeA3I2rEv2G/utQgzetDsjelakxwmXaKgLPPaGHoXt1v4nU6WXR4sITj8WZPp
xnKmQyXV3hZtEaLpYc9kT8xPDq2hkMxK727CoqI05StSGbHgzNWrq63nkltvtK4Pp0RgK7fXqcd/
xLU8ZpxCr9L5nyVDnv5En2pW2AvHQb/1On9VV+oOFrLXhOu1FUCwCZv5qk3oOzQ18LBpqwgbi69T
P1iKQG99C7qcpF2qQT74EChl3ALGw3K3xILBTIKtRcQdM/UrDwwWKGT85QaWDAe3OVqii1KiX6vS
F5CgTnfF2N5BznafTx84IAfPoPHvRkmhlKq3UIDdGMmPeZncuMEUJimeQpcETunEfS6d5sAL/zlN
7IM/Tt3CYJpqJWQwOndeA/DA4f/1f3u2DZgwO0qKPWTl80fS9H+myX1KMHOI0s3Dyo/fAwcmVB+H
nK4z3laO/4DATeRJ+Qi7zbTIWhhrxiYStL/N7fI5tehd0PhrAxFs78dviD9APJPfIrMD5h8i32KD
OINr7txRHmwjdw2+wIt0kqvGqdcEvwzCAgCHOnUbs2E7JSRKUYMTcP2KzTwLweja1AFimWUjfvVD
A7WaPJbxUMBYKzFNVD1SyDT3jtz2ur3L02btpPYArbVp1m4Sk7BXxWM7NC+dyMfFNJkjTdmA2auO
mMDNYJpEvB5abhF0y5N/mWP46DaXK/mzHlz73hcUvT/P2HaER2LdSh7ALucdSxfF3rELZbEushdq
hv6myzvIDfOx3GQdCgFKV2f4Cnh1ONgePNDYwcB5pg/IJXrkGpsJW5JPt0TPIwkKXvtSFAvusVti
d491m2yphcQju5FPqsj0oh3VnjN06CBbdjwLkff3CirFPnZw2mBqThZerURoe3yjOiVDqtDQVpFt
0szcQ2NrQkG6F0PkPhiLW1UmT5Ztv2qdPfXYhmoowsA2WXcwHBq7fEfRE6JCY/kGjfydAU8QGUoC
sen6UBmvXlZdmiwBUEPNNs0OPGlW2Slpx3b7zeSIXW4QY8+B2x9buQ24/+k1fIl5na1t5kCmVufR
wEkaidMGuDa7xhNHkdNV3rnjhmUEhwP5dJtKzEA+TrudWEYTNWhMbj848Lwry/rEYg9GTt0817l4
Q5XMU2Iz67Yn3EP3wsGVVfI7xyu3id3cBA1m3EZh6ednyOJoWhgiAzHuse7Chz17zkd9p5A1Uhbl
bpzEcyt8iGYTCnOndZ9MdC1GKCvquvlRGfXsaZjQaLEdGusd+k/YoS2sA7F5XPkIuO+p12ztpt2k
9RhNSbEtEvdgJx4UXYHaj2yMGA2e8n64h4oMSw6SFivQUcTphNRb9Km9jltE90nxjOLyfSY7vUvT
Ov5RjNb4WwFi8F6rZN33EIHrBtFmFljHPAs2krvruEyiuBlfpyrGWUOTx6HxMDiVDAxsxt4Wli/x
lLak3Pl1esKDjfGa1tJeae5jxggyfpxIVy04Dp/heKvZMkNe+sLyA1R6O/4+b+mjNXG6ayTYLq72
2F2StOoOtl4TxpDrRmWGPj/AFbcULZnCIk1IGI8NKL6G/aLE77dTAcRRYTdkxZFHHIIC+xKTxgM6
vX1nyMsVQclAslDFMitGgVR7qwtZhbFeZLFcUtVhBWOhezmZwSe0Lo7EgfbVhschrdwAFGJYTSAA
hrSwPmW6VO8gDaoVTus/4sT/JAOb0GS6XPnSMhDuMKAc4xGTP9L6ag9lPI033asUU52T9q/czl9Q
pnnjDRhMwYkD3tvpHWJyI4xzboqBPXg3NTHoWbX7bgXlk9TIOsDuIIC90b2zqbCR4E3tN2x3kD9C
63xDBxevrtd7XsjntMogwHUYnqxJ3vu6XeX1sMuKNmyaakU9szd9uqqpv3V9cxOUAQzUeNdZjLoA
q1iZuli6LeChfbvOR4w1BHUWZUGxhGyXdmKHwIcupFv+GaEyhMuv3/MBRlOtX/hoNgEbXyE5g4rU
0s/Z4N4Evb3uK/doBfTQg0+KqX8TpPTg+eLZK2O+xHoPtkmFcyiOp9FFtWGywXFVj0nOL8HGatIC
Ih+XvHYxDNj8tIDJuwJ+LeR62QXEQa2CoyY1t6NBjV+O9xM2SZEs6Di8Ahj/M7CLDzaiAjoeofkd
awpUqwutZSOgrh4zdz0hyrqk7uDu4nxwPqcWEmsDZtxJcdZtdUyrjddO3U5bibdUrd9GAbPx7eVN
Lu8IFDGfE3HAmYCsUa39krhrxyfJs3BbjuMiq8fOEAz/reV3zU3s4cB6yC0QRiuoibQLvW9PUCqB
JTzblxoPDX9fe2IAjYtmhOoQ62b+mHlwgjM76DctZ8XWKy1I7UiCSXYAELjRCZzKTac3KMx14SEV
lbsEBVM9mb5IdtCD+o/5pMvHpMunsBvjcVlYvbX026Ja+hUjz9w46WPsjO3KjWX1FjfGi9yx4CZM
UUn+w6NjHKYd02tYEL01gZEd6L+hY9DKxurJI353Y2eMHDyPkmUtofBlVQfQGRLoDqh075YAgowH
hMyhk6W5/dRgeX/ESgf+Wa3MO3ZX7i2+Oik8181ADnQQZg+PcxO2rNeLARV/UNdhQ9TZvXWD9axc
cjUiUxFOhtClDlMLqw/4CumviEDlHqoT0F7OlEz7XuK9JlauHrXTlyz0kFuGE8a2627gIs1vRVHR
bSaB7en8TmKP5Hd0TdGJ7rCsSNJFT30dUpamOyRfdnc4EbJ3KRVjAOAVE09WinEvsFuKsDfDBq9u
vYMmaTtAeY5KvhXOVLCzGmJ7JVxR7rOBx0uYlPJNWTNMoKwe98XoFssEutxQQTIU0tYrNq7F3LVf
W/7WYI+0dkbdoo5GqFUeNMNT4MgPXoHq6Y/CemxxUBpawOneDZ6nb7CiNjCFuO6iBeN5yf3JedCe
SJ95YhcLy8s7gFG8GFL3aljBTZkcPeaOKziHoa0Z/BpAntJ/GBTrH5HUx7B+AhILxz0yGpNJ/Cx6
2wp1UdcbWsq8WlYUJ6CnUefeQaLGDESIIxYlXlLjcil0uTCAiLCXzF04Hpph4kN8mldRkLtAmqIV
lgW3F3Y60cex6Pgblm6lgzHQY1mQ1tUbt9vykGKeaI1mGL7xbcDj28lLfjaO9SJwiLQKWP4jLSXU
oRVUPGSsj0VWPtujt2EDvCNiCvFWtqOEZn3q2gEfzVLeWu0IZc9ETxEMZ1zyDJ3N5t5W8umDoltB
IOwdPKtrNi4Am7uqVgeg4FZW4/Flp5QfJVbBsVSxxw9XIbMVcQoVlpVbHaWFaniWGLNkbYYvIkEN
Tq36UFXkqRLBhymVCl2HJ6vexfH75Ci1yEevDRFTmfCdzN6CoVCwM6FGxdcfKsfI1MFKt2O1TD2E
XJC8eBfIadw6bfurb1HPVanJXQ/aoPykKI4pmX4Iht0ctoZh3JYYJ30nwmxIMJlKYULtW+/loMcF
OMRDKLzhyEjSLUWs7nHgtSUl6tEERWmzU8a3iZMuO+HvOsyyiMk/YXkXxdCgQoFuwTWfPMsTZ0dO
tlm0Iv7R2mItq3LNi2Klh/EVSOcn0ufvujXYKdUcgTcBnxiqz8ibm1TLtnGjxhA4mydvIZ341nVN
t/BsLG5MZ27An0Ihlv7IPb1tjIimJr93vfG+0Nit19ZpMd7Er44C0Ned/DseK7PwST889aihvlXY
l8B2LlUXAdQiV7bfOAj8yIOV+AcEKf114WbySD32G7sQ62cXt+NSZgA8FcoxSCfRco2cdXKP71+z
R6AWeZOD693WRdVvRZViaONZoQJmyKsX8XDvFsJdYtr/NdBpA9DVLnWwPBn01kxp2FagIFrl5wgx
sEvcDSduvpC9wVrbzQD+g2e5FsFT3aavZCiOiEXstVHbyW5wXDD05YoT+jmSYuNMYq3r/A7lx2ZF
MqbDQiRH6qTlEsu3g4SaOxxosyM4p1zaTolg45CBK626YOHnPF7Efexgq1DRDU1avBDagWiVQX8r
8YU2GTbOtCncdaNyEorGH5eIB4HwILCEYcaiZh3YdfWs49I5eFXirVLZvEC8CwKp7x2U5/9IBMa7
DYUAWPISQoeRe6GTC76gPeWLtm7JkgfjDwWV6aLCiQFiT0h9y3Ykq59at/6A1uCjdIOfZELksFIw
oYHA8mKVzS9nSONDN8JO6nBny4eyDf3aX1eVc29J6xE0zH4xOjiezaElDsBZaF0U54+8wWvot0xh
hkiLVqzqRuyIdt76wtsWI8BAYT9o+3fm63HHHNdFXFB47qJuHB8q+hxzO29swNQnp2sXw+BUNxa2
cnsk2vwfZ2e2HDdypeEXmowAEvstgNpZ3ElJvEFIoog1sS8JPP185auZnml3hO/ablsiq4DMc/51
RFHn1u+OgW+nT1VyyfFCxkmlx291jvwtYbABfxnFtSH+7J7rrz56iWnsSOYoJ2CUWUycWn4xRxv1
0ma4TIbtREnJIFP4GTNW0fJaTATJqV7a7yb6gG2nWMGBqvysgWzdnNfJzhO09YNM7p223OwoSO31
d6Gq6YdqlPc1Caf4aQRT3UeoVLJLVw3ta1Im9dGd2ySurcp9GLqqOwTJbL86MNpX0K7qOluFiD3P
TY7W3PG8kiVppOFtZaXCpDO2121tpy6Ws6RzKRf5SiM3sUh7TUh1zNBuv2npAGLmzvpFJVsV25an
v5dTV71Yc62SiFFSPmzpQCFwmovyrhFT98a8AebQyoTnIzPUT8NqTBvsSpW/t5yihRXk/WTpvgMN
sboHyh37ozEs4k/Nuh/1VGXLsPGM9CQX0R/M3tcfWcMJZbTK2tUwDy9VIYaT6C2fnB9Z23M8J6kN
qu5QHXosvWoqsMIIZ70fRFLsEmNkxtBV0b8Il9REhrB3YJcuj8uhU4fVyYvXWvqDETY++50ccBLF
TV+5Mbehved3NGLX7MWdnQ1yiUQelH1kMH/xI2GZffegEvZm3bv3mWi7MRy3TNa0Mtj6SfflCskl
kz9D6XU/Vd9mQNzMQbFjIhW16UI6MJni0nH7hJr5ui0uqqE/uh4U6wi5k3hsmF3ydG9VU0UbJun3
oTKs7TzhN7uUjekcFzNJIoL+zas/9WQAckX9avSmLzJr7IdBF5pw7Lq+rmO2HQWlany1o3/oq3GK
63aCBir7NS656nadJrCCfDQ3svPGvBhe3tF96/oHOQzB1aZF7ifVnKw3ZVFTUEz/fL8XKm+eOh9S
H0Xf7Eb0eZVPS9Bzw660NF+6oZaPXafQcHHchVVXyyZ0Exdf0+T1uD7q9rROvXhh0NsOWc3Auah6
e2PG978TwCKeV0LVDl5QpARSjMqPu0ykh6TOjPNI5dahqxz9ysMbfB8GI3veirYlQpifYF9KnZJU
SN9CRQZaMdEsYgpK6nrv+7xZOs7tdoFwwlvNOSopthC9kz22kO6fsltyPsCspX/cClj+tBdlQ850
lw/bqfQKfV+ZPe0H0xL4373Ws1Dnr+vZTLvuWz7U/e+2NfJjg1Lw4CVqORgtgpsaRGG/NO52qthj
fxneWtsRmjX/RPhldnSWdL7LMtM+5rjNIiM3GBpZnA+ZpfWd9nB+UZOYyzfTmJafpJXVPxMGGP6p
R/5TuMP8MvGXHeZy9fa0+N56xwmY+WZnfXYYfBN0wKiDI4lh27cqz8qz6Gj+LNFmELXZDyPyn9Iz
dXIaGMmeGwt+Kx5UkdehLYegI0KXbOhQ6sR5B9paPpS3vvmbtf5smtL61mrjTwdTFo+Z8L2bNi94
MQo/AOXqWBGWQiz+fnFsgS3KpjzdUQPl3MuQfi6iyH8YGDseOrMcX9duhL7NlvGXVGm395ui2GGq
rNAfyo5mi8KPx9m8jYyB91GtdOZSaN6u+W6oEQE9+G4+jy8SBDP7kfWC4vBsrAF2tZpfgi5vgZVu
mEhVAtjpoMJko3sR0SIPGUCl+E63YsriJqjNE/mQOC0rPghQqiSpLnZ1Gw1hpkJIKYEF3NTRZMze
eegIeY2spe54FKuAPaqwHpKWEyOiQNhOd8aiNy6MyrsV38+5/sUxuF599kq0nxM2E7ePVW/1O8Lt
l5AsM7HGTukNftSkVm7F/Dchn2v5OM2D+l5Yi31vVKPAd7BYtxdNPoikYkYZB/2YKYU0dd4c5d5I
b0hIIdLnoUznyBh7UhxV/aq5jI9OIj81MuLNV987ZEXIvQH8grZror4yD+XYPGqCGZPZOjrefJda
G0g2IRdDvvyYtTiUihkrUUdOZuyFvvW66YakO7e8F347Xcs22w4lMEoEovEkukDF5ex9h2jbDbm4
GPwW4WZPeZwtUx0FVfNh6+GPbTNBz0lWhlUZbPE6JV9T4FYgQt7er1tvh1aXJd/G269cg2G7ChSb
Pll4qi3ruDbqFGyhOvKnD6GU2Z3Rdxd5o9EtZ+t3hbs8JjrDu2/M6FpNibrCYVFtZ3+/Wu4pKz0Q
xbSWRN3bH0np1MQOEtDkD97FBM1lyRMAc9r4rNyZzSAD4VJb8JGyAbJ4JByl+c0kCUkWp41IojU1
v7WqWsNmps/dyjKG4u599u3zlgkrSmGFYt7NX7BxxOsHUB3KP86yIAzK52ZI2zoPt20iYy7DO66M
JQuNpv+tuVAR7iQi7DlkAMEIGh17cpWdMpmPq5jeAq/JDoadlkBz9kml5TMK4qudyqvVpb96rGYh
eRnunp0/wtt6se3ZyEJ3G/p9lRrmkW83fdzoAXq00sI5mcO0Ht2+g9FYGZw6q34a0iygEpoqKJmJ
8uBlILS2aT/mhRcPZmVEZPf3sVSSRANQLopfU3IQ+RNsN/htaNOLNBtmvBlyPwVbH9qbcc5uLDC3
625YgyaCjnbhLochVgJmFs/mJ3s6q/28GVBoC4E+ClicRBw/HEkCGwyHemrP/aS66CEZ/eni6iJ4
TZOB7HKjq0PSNN69TkOQoC0oqvz3Ggh3X5iQ4M2QmySdTgpKneCyahVF1ArY1Vo1/gM90Tgvg/lM
Um0wh03a/eH/WoZBaxdhwG4e8gtNu0HzGXb2RAJs2eccmRsNx7np7QfTEVGbrU5kjUtB75A4V3pw
j+tmvEx+6e0KpwiuJEeDyzrlQzq5b/VajEejoXqorvW3pBPzjd2dYqgQJ86lgxm5AY/NJfE8sjNo
UOlB7/KgVTtTt6+yzA1QAlI9aDo1d1kuh7jOmno3yK5GlV6Rru/0V0/Owb5kpyUqg2pbLrDYzlUQ
lY0rTo3MUHsrDefR+jqERb4rtgbC2uCplJNMIjqJh5PqRXUZrWYKMxNdQmFv3tHNio82o08SpuPQ
Wk391rVednRVKqFLUydu+0WSrMabNgY6iJasPSR2Quh0U//o0pUuK2tbwy1o4StXgo2mfgImwiLN
dFL9NvIuha0cnvwsJ1BVWPULBRb92R36X3xFIhw83wS5MX5oe7iBWJ4VNVbz201MO+4KocNhqJ5l
Ob2tY2OHOaxZtGZeE7uthsvPMFZUyQSWrnFvpE4ZTeCUO9ux+Dw2D2KX2eSNvai82CJpfrOo3jlb
/X1b7NsGSqwAsdz+Y1vATo/lrrV8cUwce9wVQQv4M8D3w61v8azgBmSpgx2Ovh9+a6i7jbbiUyrT
8RelTlw8nl9EHIXF2UhsVn6jciMe6joafP2NWbyJZjmmjMzOEjfF8GA2CWnudfPQFVsGzMR7lWwZ
3L3ZOgdpj9fEMPPYMhqT14mBV7Wmx6tr/GQaaq6rKKfHnOUiGkyULwBP70rwgtvuMF4Sf/ls0afd
N3WxHioDGKyZAjLqs43/pfc169R+mFPGJEsWFvsm8YXVClvV9ZYB48NX3Q4ty8I4j7EzNn2kDSAQ
hz2Tc+d2Qrgpy1pjzIcV0QvlWPUvleQuzVjehwy88W4M1HxfAYzmqlRxIaYvT7Y8KS4PVk3ZaieH
U9vTs8eLxtXRjbuKAwXqStbvdQPJrGyTRKMxfctm+zrJtYlQ/wNN2/afxa0vm82Pt+j61RqnvV/R
6V0jGDMSbnzAlDeVISZft1LQve385qP45Va80YTtwafl6neLbypJyX+wyz9F7QILduK93YibXtQM
p6flZ2Cuu3xsl5016+xQ2u29M2PYX4xpLybnyUix3i9KRVXV5ntM4TKmX0vc+sUhXUxecttcv1Zr
/Mr0dtcRAhLbtT+iFGgtpIndmJt/IOBHNnVKhrJQNr1EOZjgbxGLY+74E+RD4wzufq1HVnyVsM5v
jOQCe8vBcFOyJ82s4F61CBmiU8Xv9RoSw1LkMZFE5h0TZnPJpyndu3DWr1mjtrs8pd1+6Aks8Awj
3Q2BXZzMMht+elLOd8a2+OfcqcaXlfi9c9cwhTE/JVYalt3inft88tto6PzqQ1uT/UdM/TjGboNe
QJhkSUJsDUXkuOBgA+moDRch3lxjGT9rXBxLNHt2+sG70e/XpVLJSwGiD85V5NVx1M72MdY3a/ns
DNMpMGVXxarop0PQShx8mGD2qGh+F5njXRbpqLglN4yiJWXcuWqQn37R1U+gXsPOdwsEQL2lfsHw
LsdpbfSuL/1u546reTRBebDe3NwYTIUxWFmwH+0m4RumyhCVVeJ9T0WnqVjpymibm/RgN+O499Zx
OyxFa33qft7OeV9kD5sYpgMwBdEuY279oATK/Z37a/Y19RZcy7i0O70IeZy03xxzUdsvOuNsNzwF
jlejbwlx7M1owCbNeGcOaaQGj6AQ390E5FzSHWu0/ZAeaALIj1B5hx7C4x8TEsz21Q1o43cSe/Ii
1HXy034NC93QZN+0fkoveZDFiZcPe3MY5I+ubpM5TofAioK+Ww7sX9sznHFVhLfDEoQN18vBEn0/
kSW8gU/p2bbCbmjUzjZWhHKqn6w1NMzW5yHIa0aeak3PVm06HyLx1jwyHLFe0bbg4hmD7IV0qi4s
B/srIMHii6d0DcGSqSpIwUaSDndPkEtQ3WppojpLoO4K9zaKzMbe8tX03VVJFlXWsOxHILfXoEzr
vVdYKPiyvLgGs1++aKbsq49x7zs7uH0s+iGPlOPVh2rxxd2q5uKAHIH466yJLS5Mq7WHLG6dlVAO
NF8PIFEC6ttx7eO8NPLd7VwYyaGHbLoiLwhu+LlWHDsAG+oG6nRryBuGJ7YektMceEAOw1btnELP
h9RiUDKBLOJFlrw6Y5l5p5QSwJOthva36O1htxYTB0VldO/Sm9unUWbyhGdneqdVVj+WHoC6RzPT
fkp6gM0SYC1ap9Y+OJlqmPPnbOdS+wD81iAfWiZ3Phlc7FhKrOJzWks075Zh3hF2Nrwqf8lizTO6
K9ZGHhtd9/EwzWYYbONxmJs2XtxCRU6JUFJgat8hNFpfmBKRJeIsHI99kYMrr6kXuYAD923JBRN2
npV9JUplxw2pkw5TD9GiYxn8VrmSjy4lUKAQaboPzELc+StehTAVY/HqOu50nrO8P/gM/Cc9j0uU
pwiOcqtb7l08Rgeyr+Qhn0bnRaqEXqW17HeuM9aM+W3/gXDY5FoI1L2zZnLHdlLtJ2Dh0Lfmgptn
QmOHZCjsTJHEqKg3CL6uOgb51uxtVBU/c07Kq1zZuXnV6acC1tjb/J2PyLwGjmGfgPSFa25qZN/G
5hi4se/l1EnNW4UeJdMfhO51UaCx37ZgunHm221k9QLwKXXIAihTe3ZohFwYnzfb4Fhjz/jpd4W6
ywJAnXbNyAoZ2RzR9a0iMlPB2erLftrpIPP3baXbqFYFC0IZ5KeNt+6u7tLi2Rptm0Gm2S55Mftw
y2OFmylf4yDT9gPrzYAKoFd7m2ymHwEKi0vpJ240txsA+zLm0NzOzT0AX7QRt/ELvIiTNlv77InN
ubzXShVB7HqpirJy1LuicpaTLqY+4oPnY12W+gCyhq6nLKeDx3l1CezGPk+Zbg+O1zcfSsE9mv26
3Jk2+sjQG7P8IfdY043AGU+yDPTbOqRWG7urUtc8MaZfqyycaFw7M5IVRDdkX0Ii2QwqjkgQvPgm
ZTX8y7oya8jKjLo5iK3Zi3275x1OgifBv1jyOiqSljPcBOZmxE2b8oaMWp+5qtCLjOLQJcVTEcwH
HpGYE5stoJvRi1bxMLrnXhi7Em4OsOeWcbdTPqGH6P+2tIytcj6nuPchzXZ+5aA3bM/VnO+DCVxr
Le+6zOgORiF2zL/p3u8ZZXRh3QcjB7VnCEycOZOdp8qnANHwjlHoJGwLiZ2XP8hE8uotLDqppUIT
H2vZVo/ZYkSmmF/KrH1KNgiPdnzsLDYVp2/vA9GPCJNy++SotIonNfl76hDvFX6Ei8chtlv6cTpV
MMdRIrJ3UM9DmefXsnOWKEEVZ1nZVdoUXjRG8m1exr1h+X2sFyAtaMQdX8cVNW96Smz05hvEYIAE
DhbXOrrMvag+o9Zu3nwHWc5iCZMAuSHdG+VscpwEJftj6b9VNP08puY8n81OLLxaMnv3K8uk62Be
u88W4OrikIPvkBHXag1WgggY2qOkCqHunB2CRTNkWCN1ckynaES7DGvQ+r+DxsA6Z21trL1AIS0f
yzZGnucdLM+r9mOb2mdlj9ZJSs+LlErEoeBniVMHTtKoSu5ChY4lM6Ejq26lgtd3fX0k5FJH4Br2
vuh0e9cXaFwtlpe7tVMLd2xpAcgW5asc14/WyQCpbto51OpUuFhT++I7Ut93GyqEvumDU864fp5n
dz0PKkNDCey9M00G7Znwuh/w09Mp9T1k7cKrfsGp33yPNwhlKMY+6vvMOpno20AP7XU/gJU92P7A
L8MOGKYcN2920fq7jn3ahBddp8OWVy7zkI3xWbtVFq25nA+yNRgxXezQR0KwGkSV7EQh3EI/P1GR
bn4GvHRPRW728MmuussnifTEncufVa69Z9XI6RIEqrqklTc2sWxSZYV5MXqMeL4g2EL1gx27fcr7
59WbuDql5aF2SfVlrSl2Tar06sMzhPm0beeAgJknz2vtuBXDuEs29S5N+Gx40cfAL59bb4Dt8IN5
u1qFg3i7dtt+36Ny5oyfNg6BuTmLHP4o1Nuqn0G2ysOab9Vb0q01MiVa0hfU/vGScKZWNSzcEGj/
gTvNyCJX2s21zhn+B1mWF58k4dCe14k6RwWkyFIl46wZxX1tDf0fn6sZ4c+UHOy2ak+WPRRuOKGr
Idslye/7yq/3KIybcPHH5GPEtlpuiXsAvA/ycKmL5Q1xZvFJXFQZN/mIL2CD9C2tKSUa0fvqs+GZ
n6045nb9kQeNAuitgruVB+Shw5bKx0DNl4vJeWx+55O3voMvPea2t5xVMLEFDFNz3HrRnf2tVCfD
9VmLMj9lwrOnXVou1U6Xi96vSZYei21ed9VSjyDOQXXa/CkNkQRbaLq2jNsa1a6UafbKOdIhBli7
k9mk5jkY+WHZkrtdvtTt+1QPxm4xV31OUrc5iVW/0xfq7BVrwaGxZRUhr3wFoUdh7zPBBoah7lV5
03oQ3fCE8nt+6Epdf62UFMJHjG60dETi9J7jHyi5D2I/w2FSM31G7qDQ52Sps6c4ezlY+WpHm7Gs
N6LefRFTPiDsd1DFOjD8A2sGadFs1RTehANJFfdNaWJ/HYYucmZicGxp03MybFQswebaDzrtPdbv
Ot8tGEhuO2zwu8s7D4i7/MPUyuzQS6c/aXedKbppUSIAt7zAAqIRbfs6RpCkjsKm303MS3IOHJU9
etXmR4XuvWgGJ3vvCZN89nrbOBqmX1zb32DB7l62vAzU+InQzaR110MrPjvTLfC9bS9OD11LcljF
IQChL6wMHsMYdDx6Dj9q55WXpUGyVZrqatrr+DIWC2qAdjGf09tA7hSIrAzFG+6s5huKwH0ju2ex
DYRkrk80szy1yj1sgQaiqKpziVza3Nq3TiDgBh66H4i/wMxmNUftGsauNm0YoxsDy5Zh7twhOFuD
+ehMiwmClXzR1bFXfEzhlPJAecYNyRytAw/fcyWyV852uCJYvrnMG05bZvuJMNYrcdvbbsSvHroq
n6+WZqKx7O1Y+wJtY+scmfhUDNWbHS13fElnnSBl5BBPiEiISk+/eq31J1X1yyzKS7rerCsQJRsE
3+2kg73fxifXdNx4qnR2NNHGE/wn6pttCJYz18SS8LKjtZJPdGLR++TunKpToWwl+Txu9cMYAWpz
AdjhQeuFaw5FkBaQVSReJ8n0IiApw6QYs/1kUQLbrQVMALl6MfiVFZpW+rObxgkIo83CpaiTHaJc
6G9eW+LgSa2wfIIOLMEB0sIcLPMIhktaA6SAXr9P9TjudC6JVkvWH0ZNTxCSYBXN/Y1n67P6QKhC
G5WDk+xnJ0hBFD3kUTWeFtMlmpc3GU0+l9d1ycRy9AZUCR3mqyObQHP0autxND0UyAgL+DD9a4J+
HYFpKu6mLMn3KvVRrsNLhnlefpPj2AFAWO9iyI82ePI58eW3Ikfq0pnr5yDHn47RFSHTLF4DVD07
5hT35LU1t7ZU81Phqdekcb+nVICETTOjHJXeyZbp/SZWroBaZvej7utdqTsHLp+vwcmMmWSEwN6t
t5ErHXQdugU6yZ5h59xmowgRInwlJPiEEyLFGGnnxqBAqvc4IKolsOg+oYs5VCOiLYMu5gim3Igy
1GGIIXI/NDXpWHb6ki/JvRDORzblT8Tw3WxEyZ1s8X9XnN38hug/b/YhB5vDnT863gNj/H1ri6hx
y+9b2f3gTOrAknp73yR6uMtdv2JsX56nCtGnLBN9lBbDCqu2fuCJ/FFMxS4jg2vINoQj7qvVO/fB
xrnBC4oItFwv/VqfxtQ9IdZ4kbV3h4KEH2cAbZ1KCFyphyIudfEDRdoRUaMVy8Wp4yab74uhgwZg
UtgHgQFWmi+nzdokGgKNwq3s2WuAUKVoGbX5FncQxuzY/q1DUv/udFIgjtDZB+/pcCjc6Qv5935Z
/Pc1Q8kUGNmDsJ1lj8qlCCXbW6gs+40H4c13ecwqQ7+Y8FKJl0EbDy7lHtsrQuNkB3MRu5OJHNn0
p5jvOl4C57036msyon5uG37ExKyyPWYwnnmv/nPj8KKuTGmM1yn3YvJgT2URLguRE4HMXpbUOKem
e8jMKXaleJMjen232bsoEGywr8jb1M9WZLtls3esxxxsJcacsfHeshVZf+VzYSeoc9Dr8586/0Fh
T7slzjNXVO2ji20vwYywjsbemIx3Phb6REzne6CpNguGI3YsKFP7hOyRc8BYvzdmgsSUhJNo3lKf
WT259lOANJEOkgYC7wyfzNgxoP71EIFc0Me+QUQCw+qnoc8/NrdcoxlnDi9+9WVMyA1mwwKC7Kp3
mNoHWOckMixAx7QbsN5U2ZnX/LM354M29e1CR5nMJYfvx03j2kHdWKFA3RXShfnu2J3bNuVSlWbk
o28mnorZtlqtPkJJ4KOV04DbkxJXalS4O0u+LNt/QIk/go253/oZVZvHAHk1RKMfksWBesFWv/Ps
QZwyX4IkqMBAIjKNlN9Q3dopP/iFMMY8kqqC0KpDmu+t6jwvfMZD4LU7nP/fRFeA/SZTcw5WOMoS
BPekWmAXc7W2/ZAbsHZt98c11WKHKqiSB0GgHuc40MVgVcihGdtGXvnJEQ9DD4pmFnq8Yqp4XggX
AyCF7kPt9V4o2Xz0cFknad3irhPzAxc9EwIl3rFv8DBL1Wk820zEUyMQIbVQDXvdGd0e4PxbYZV7
mghYLbbr1rJsdGiOpLc+Wbr9YwV2bAseMGPruxBc73UV5t5H1XRYl8E8g60Yd/W2krZtMpHWM3iR
dCFGAAmtqE7WaWci85XtcEB79UKrIknE61NVQw8OCXOdpTGv5WK6V6Z1pjkVW/bc/OlvLs0gTV+n
3v4lBYhfOWInmjy97iWxr6Ehxh+ZWSSxhAePSIKRCHLyInJpIiQdaPi5QuyQRAO8OiSBdTCNGiZd
v4K8l9HqcVbAADHGaejoFrnbHnQhnrJtiVRZlXHvwizhpqCsjgKCc1BbJyilFVNFqiN/k+5hhHva
C1wNOWm0g5P/Mm8JSuRUMK4ZvQAeQVkXtJn5lbXLDd3G75oGS0pAUdrvUo1JttM+6NkEeJxCR0a2
YSL2rCvxtOT8wzQcynp6XCvtPi7YeUKV2UZ085XHlEHNhwB3wWtjT9bZMAp310g2blJ571K8XSsT
jXAXGa8av5rbOWvodaTyGu59M+c2SMB2bSz9RPBSdnbL4btPmoPwslO2BjfV1ClAj6yTauemxaVt
7DQ24Ko4xARKBN995ax8rgL7OTMa58x3UocEOPyZpPN9bbsiBkV/0Kb1rsBE9rAuX3W6McQq3msU
93nTvLBYPZa+eecHIPsNR2LYrNM+7UumHDDxUBbjzJfT/8AQx3fQopjySzMyTHbIzdgei7IBhGjz
O1aKKxb7NR5seUKn8+Uty5X+3T+QpyjxZ66zLu9faIBvQ9UwJ5tLfkTlNxKY4FyMaf4EQb+5gVIb
jCV99gTsvNdqCq75VYvmsLo2jQM8saULjiCum+v/8AaYZ9N3gGsGAS+PEDUVxl1h6KdaMe4asrlb
J30W5VxDPIO3m15wzjPGo1rAuywJuTfNaESl4X2a+fSjvn2DMoGEwo8sV/spr1CYLXI8mrwkUb+J
F9kYD6NnviI6edUEyABQr0hOx/NNFRmaJPVvm7xbN2I60/x8K5qudW3iefKOExgPzvar6d6k/dXZ
zKwzNW7vfeohB5iWi9HNIGa1QpAGbGRTUxHKLn8pxu0TV+TrYDfYt+g6nBL39+AGb6QAMecHzX3q
UsTpJca1qFKAE+9mmrnvPVnG6+3eUp5H8YwFUS7rW8Xp5JzLTaChHJcayb1Z5M5zhxxiP2t7OYrC
M8Pacod3t/TahzYt8HYhpkLtlqJwW72MjchRO12hcrYHpOkjIsB36IzhznUL88FNjPpL9M30QnYM
QWfJv/5q3ZrVXbV55aPk9v8tFKHB5sKw5WglPod5mvdpu0DlKR4wu6ndnZgTeNGxBhAeyuw6WZiZ
DVHjn3axsd9is6bTgHh77+WWo+DZPbHf5iI/uzTG1jug6DrD7BsO97q5+YuZVwCb8+cNZu0myk73
c0fKNU5AfT8YHtRsYWPU2ox+xBNfrg5/xfplrjmzjG2qS1PQ7vxflqXMvOAbujDJgidpML38KXW6
U7PO7/8+5uHvohhu8Q//I3RHFm6azxKtXhGMlyI7+NBIsQsxFNn1+p/lVPw1jbrjZlFBvpqXErG1
yz1GTHRu/0NEyt+UY5vBX3JY0nK0hb9t7WWacydGf6VOAT0QB0bxFNQr13fZMFpfZT8s5MZ2xsEt
1HJJFUJJH64QlY5a/yFwxLxFpfx/WRN/yWuByzPKySIMzw/yF6B4ADkvP7YQT1I6B9pBdqqvbtfi
ZyaF/Ic0nb9LHvlLbguMxdjqTGyXlitjwbOHYhE91N5aXzVCIeT9MZEJ//5x+ZvIkb/GNhut4SBb
c7cL3qM7RrnHxhzPxtK8/Ps//m9CR/5PdLOLecJ2EtRSpTzXk0Ue56b/qXv3bx51/xay8z8edTdg
5MshDi7GnOICM2yOGHB9/BFtgNXGEP/UA/M3H5Jl/e+/yDaMyRfaoD8O6743Vu8F2/46l/+Q+Puv
IqT/5yn7a0I0Y2/BZmZ2F6xU3sfW6iYIx5QQRBgIXDrY+Ou3LcMTgm36Ju9yiFgISk5qLf6jilDu
vf/9G5JYCfrn1wYZ1Zm5s9IluE46oJLX1eY/5On83aPwl4NJybR0x8XZLmWNCh7ihYr03b9/yv7m
+/H/8v0ME/PN4pKqRMnB0vwkijlYXv+zP/ovh5FryDUVBaZxBohXdOX/zdl57EaOZFH0iwjQmy3T
Z8pLZTeEVFVN7z2/fg5rpYoRk4A202ihh5EM8xjx4t1zd2NWv9TUy1x//NIUFuJLqWmtRRkCstYw
+MlH4M4OMMszM67huMy+3sZS7wjhRCEr6Eh5IF+06lGlgFdBa83X+FMPF/HOcKl9s84dgFZ8A+L6
Z9c0fCm/X3/4QiAU2c5Tr+RmgTToEuXh2a/Lcx5HpHEc6toNTXEltT7apfRTaocVftXCcIjIZ04S
A54VcgzzTSFlXO+1yPquTd2Fr9TnTKgVEftMQX8OERGulNJTtN9Zm2TNINdaWGIiZ5eQUVBHafYX
xwvH30rDTesGUAlWD35TqzvsIOwfk147MRkAE0VFy+2UvgG3E4AzgJbuam1l2iRJA2PveUiDRzNC
C4iI+9bP+ba6FoWXu8yi/NaZqFWL8LVNDwlFkXe6Qq7El5FblG02HtHP2tQ+q/ptEvb2K0V43g+9
rLwnOxiQQaL/A0xELs3HBORI2VK2KWSN7ItVO5TgNRPl9QPVEVyk5pwNbaXpv2IzIh25284fIf9X
xyLqvK1EWTdY3Lx4crpm3JRN8VKkjr9D4TeCZcy9r+inq1NeOhT6OPR3ETnBTYkSbqtS/XBEGxP/
tiK13Ztp4pwb0zH/m2wq7LgcIMtk50WB4UAxchyxontvyvNLEQ/a62AlOhMx9aZzAtpldPXUqgsy
pWH2fH3qL81EIVpSZGB0nMGHCy4xe298mYsOgBls+uHX9QY+JtEpIs14gr5vTYU0XLBkBGATHpoB
3U6Tv9Ym6AwaX8GOLb2IEEBrWVcp6tIVKv2o3lXLgjuswjwOlWfstGb4HIDMEuKoIisl5FH2GUmV
xDuOoGQfynNXkLPVJTVaiaRL7yJEUh9yj9wVKvveqN/4MfdeikulQ0BQvT4oC6HanBt+t6OBqIJJ
Q1Li1C3PujV7Q+0krIHPOcIpIp29NELbH5GPnROO7IXOiZ2iDrhdK79+oXtESPFQzm7p5myFO1a4
JSos5QJBlktVw/e6s1Z2xwsQQJFTDHmCIu28ml9i+KPI5TZqQ45/xiEr2xcdQIlErc/14VhqSpi7
lAZQx9Bm02WqTcSwjjkcqnrAdby1reYn+YjpoUDNoLgF6Yg/n2tTmMmqn+hpNRCMVFJrbtpmw7ar
5deR02VDOaUZGV/ShpK3660tTThhRqO7Bmerafa5lKgDBXk4V21SEySD/1lZNAtNGPPH/d2cjgYy
ndOgeWe10W5UXzlqtb01jGnF32Zh0hnz2L17vFKaVHTO592/dwoURtn1D27+XTnVtp/qI0M4ZqRU
aUm2b8xQSy6SqP81uchzyM5ef/zCR9sQ1nxCaWxeIoS99JGlkSmu2hvQKcPnNvbGPCrvuifAAksJ
ygFJHhdOQ8g3Cn5HofkrP/7DFWKaImsZ3D4gnr7vzgN6Jl/9HirShn80/g+uaikVc1bGYKkd4TVK
z0kDlED1uVN0eVfY/XevHZ8ap3miLPJowDHahMAoVt7qwyHhrea/v+s0LfDNFgVJdfZ1TbtvOphc
9pQUK1/eD2csT9f+fTqF5eBhJLk9W7XhRpPpKuF9NJjbiuui61Pqw287LQhxK60QMOEqVXJ8K4JD
OWnqsxJ3EYWVlNePKtfrqTZ0P6439uH6pjEhYOUDmWq9rZrzRAGIFTS3qGz2hVL/vv74pd4SIlQt
Gdko10ZL2jFQXlKnI8tWqNIdkj7/aIb9mk3TwmuIVtiDTNkTFUrVOWui9jBWWg70XMI6wKIQ/fqr
fHzON03RATswK1QckVOe9UT/BXKJ+hJ533fZXmvVX5MH8Ebm8M89SYrgJ1XJYHbhmhnjwpxQhShm
FMhuZCqWz2BAHkfT+kKWoWA/nQwuhNGfOtKB/cprzkPzf+kMXlOIaOUEcqBti+6MQ3vEFTj7+MYf
fut1fpFsba92tXGk2vesGfavRsu+Xm/2w8MirQohglRQZ2ty2JztZurvmiwCowRKbMP97XjDnXZ5
mKu1/qNAtXrxLN1ZGdSFyCT6T3Ob1LZ140N9l1qwZSkSuDzTH8osP2t6+OZQL7iNnW5l87M0S4XY
QW1ootSKjCYJVy/H7RM9ROPZ+xSAatygX+/JpVcSwkfflkiERwIU0uhTFaXFJg8hMhVe8gR2520w
nCdudFeSX0tvJISPMdXTTqFU/izH5StZz9t8vtOs7DVg8EIsV4X4EaGMsz1KJs5wlY4kKriPyP9c
76eFny5aT0sjMpHKAfgPDudRtRJuhaLsyQjN/z73/Hl83n2GiiSxkyzmp9fKY2l+c5QfafJy/dHz
UvxgiSpCNNCySYcCzsW/CWkKfo40fi8UKf2Vl3FzDHtZOVxvZyHqKEIo8Ju+427HTEAd2fmew0f8
a8wMDoKOmsc7dNcccDncr7S2NCDz3991mDb6XsCFgHVqInlPEmFveM0hlYaVbcFfj4yPem2eY++e
n5HLtjHFA9xEfSr11jpK/JGblXTqvPsIZc19l3Ob2ua6fey7brjUklMdRnhR+9IerO3n+lSIAaOs
QDRRC8ZulLOD3mPkI5tD/yWkeOcGzbB+lqWx319v7OPbGJOb23/f2YhqJbIpyj8NTnkXRdk2Qu4d
h81GS8st9F+KhOFN5RSY5dqDD0HDVWNlO6beSnxdGlMhPiAho8poyMuzbOvqXi4m4xBQUL1Ro0B5
vP6OS00IISJsess0Jjk5p5QhwemQgWco3P8hmvmUN42JSde/vWj5SGiVqU/xGfc6VzHL6JC3fufa
WEavTIuP76poQwgXut10lt9F1kmrht/VMBgI2nqAruFbm2Sv8jDt47h76SbndySBk7ved4utCpFE
ilS/VuU4O4dZ9CZp8l1fGPcqd9CNUaZb5sMPhGpbdTSBVgQrc2Iheom2GQigc4pFM+SrtnGvjVRo
Nx6Vzm1eWO4AqHGlR5eaEcIJ1z5ZGBK9TtA7j6HWvg1l89XRUmyput317luIj6JxhhxEqVKnVn6u
B+tu0vz/FMUDsBVHkhvUsbUZZXtcCY5zkPogeImG32MbRXaa+tkZmrty6rwS4nGiZyt9tfR0IUwM
pTclHu4P536Mp7vBht2Xa0Hx5Xo3LT1dCAI+JTttOoLuax3nngrCS16WD9cfvTTIwuIvgoDLkMIq
yICgZiJVAdBt9IadAXfKs+2VMPpxK4ZojBHWEUqaqs/PYYnkBRTRbCYQgxkaQBNRery2Gj/uKEN0
yGhhfPaSrWbnGnh3iW4kth45N9tbped0KXNdThGvNuycvB0ohEZaAuUp3xaDWXIX0QQPI/LWTedE
7WfSMyYYqH8Dn6H1eDFJOXX6nrnXSBKAozvl0n1PMfb1Afw4ehui9wTYlqSnfMk/O8qfxHt08q+K
vrI3nSPn/y8ZQ3SaUCtKUEDxZeckLr0n1CHeruN7eIm5eD2M1NNDi5IGh/rGvHv93NvMA/tui4HF
jRVQgpmcg94wXTu3EagZBlXL4/ZzDQi7h6zq8nrSdXIDemUDk5CpnkKLMCbxyi5paTzESMCtk5o2
cnnGCsTfWmy/NxTwapRNOytzaqkFIRrIat1Qr8u+u3Gqr76lvfpp9Jh63tobLC0iISSEITWSQRFV
5yiowodYteMd2pJP+fuahlhxYfZejIaurs66D2Ykb6WvnYUecuotyl6pjK/tz1xm0pCwHwiGKqmc
tqJkz0jvpcGub7jcY2vTp69+M0gr8fPjY7chFmFMJlVTYWLF50CWjRuvGoBmDyhQv1E0Adiotev/
4p7rvDKEOONW7Wiv7NoWQqpYNGGSFQ/6qrdOILtL5T60y63jUyb/qcsSum+efe9WoqJ2OOSpsXUy
i6+BhC5y2PKVW/keLEwxW1jmklFbbW/nximTlWbne1DJ676OVuLWUtcIa5zdchsAlbZOSWZvsuTe
kw0Q2wVAjKdPBRFbWOPyqBYAXCzrNBNTChOHn/+ytXzix1siwxZWNxhhm+Xtp2d/KpVnzXC8+VsM
GKGMkluTqmhEKn335fqLLBxvDNEGO7b1LKvsMj4jOTbgi+QG8oMaXfTBNkvKGlFodtUm6VKQIJYx
UOmXV34eUoRjxn/ioMdVBAw6eiSk7ysBdKEDxFs6E6VhQw84J4h21r40g/ool1F0GGw8XzRPG/YB
N0Qru8KlxoSJOCjhCPuiDM+90QFRSRFrzSopH3CSsZWitSzZwnwXy0QokjPMWrLLs+ZLVGnBhd/U
vroSgha+B2KZSNuOnaOYlXoOUK/6bbK1pXu1jFdSbguLSawJ8RvwB1YVKGfDTn6rzSwLC9Lfo2Qd
I2ftYvmvR+kHOw2xKATXskxXEt05FZ3lHWM7UyCYJTPlo3CMey9vQadZ6Mk1mF3OgFSwBGFKyTEl
1pJlsUkIkzllRn3pcJtNg7ly0FrqWSEGmprB6Z4zyCmFs9hYf/C72OTjmqnf0qQQ5l7d5FHrJJZz
opRupzbDKdaiT04JIQImThJlRlDZJ182T0mlbPNuuC01ZSV8L2wMLSH+ZXagZZkBZFHFRs1UEd3i
cH/My+bbVE4Aj9TZV336fj1GLTUmBMRkgmBUxrZzsoFUO27G6f0Gp2guh51c2uoVkFdMPAAA5H22
5ka7cFVhiLfsAE08GVlfeHZmvhAWX2N3zLNiG0LYHsocbUS4AzCAsER+06bqczs7S9h5mWiP/C51
yDp3vXaPBVv1gHId/XuUr0WipYAnZGIG2JzSUOrWydEnsD3JJm1/mOhII+MFid32+pAtxAzRa0+B
eJcXQ8L0S7QBprdB0WP12BXtBsnlykf+7yfqg5hhzm/4boPi2ZNB6hy1YgPh4GZE7buxIJkgKEJo
FJR28KeVRhmhz2DDY/Hkb9QoQcVLCondoOK/+FyRcLqgM05qUMNY0r0aUJCmbBpJD/hXJYbt32mk
bZkAqRVrT3U2hN+jNvOesJeyLmU2SCcdpOldzOkWfkatbBPTr5ipVFhJmZ/u4ZSnmzBCyQxlOv7W
NLZ8jkGeHOuylMkXlv7LEHftrklC69hpIFAQolPJDUKBnEiBFXJom6c0jOVvRlHCqJBbLFWMKA1g
tnW+85TU2ogLLzY0XZxC259KbiErWX2REonLTjn176IY/fxWCWxE7pqt6xu08tK2yqgH66eyxEZA
AmaCc2+3x9bD1Nw0bcOH0Wqz0tXg7sx2Bdx/oKHufzYKNgH8BzqKysFB7aMkyXQzWnnzGNrdcNdX
XbwPsJxaWfxLGxSxJAgHLG/2J7ROQa6gPegr28SdpxvuZTP0TmZfqZeCIpENFX/BvdUNcDrqEicl
N61t72tYcdZzO2hiK56iCzHbFCIf3CSziCL2CzF1qqgatI3RD2sJ9oXPjSlEuqgoKd6TQ+lUhQYW
PwA/fOfRCZ2VL/nSbxeiSwgGVA5M1Tv1mvqUcvlhQE+/vuAXfrlY5KKljgYe3rZPCulXTrx1mrsd
aL3rT18IJ2KNS5Pg1gilB4SfTQld9erEkBrUOzV6+dzzhUiitKlWwuDzTnorHZC5uq3+kCf9rpWV
la5feoP57+9iVacHEyLk0QOY38Qu+LScZT7deX3wBuLh1+deQ9itDAwARIZIOnkFgB0kYX33XNRf
MujX1xv4a/X+Qcg15pn17jXMzJCQycNSxIO7vEi9RkVTiKeAahUUJqfhKEP41qNfbdpP+yxJg91o
1zGuiFL5OHXU7YfhlB4svEdXPphL/Srsc+JUydRM5ZXTLtz0IdLm5g2XZ8hfK326kN83DGHBl7hW
eiqCX0Zupj3pFClEQX3rONkpmOEOta3fjgPq0sSZxf1TuXYMmj/IH/W1EAzCvNfNMCukk51W3wPV
esO5oNz2MkQ6A2cW3LlGJNcDYtdi9eZ7aRkLEWIoJaNiDXgnr3lLwEzn5b08rfTkwlDpwsbDnArf
GeucjjS7/snUS+2M7ANPM0qb1G0iZ/3x+ixdamjeR76bpNR4KL2Br+JprN4q84+Ht52qPECqXFkF
C52kC9EiTxDD5APRqJMmBPog7p/LCC683A5r6ZGPt7ycsf99BUWdMEoaZFwAbfsha3twRKQwQhgX
o+RsB0NnbefhSonc/ND/n2iqePZSc3OoW9LelK2muzTGxsSZ4AYlYCWhnSgrVu9LrQjBSRtbIx5s
ebpY0RcF3boy/NKmnxOk8Rmqfn3kPx4Z9a8u4N3Ie4WSzQTv9BJUObX7NhAkmMnUFDYrXbU0LkK4
Ae4+ajaAwUvogZlw9l0zcBJ4cZxxi1DumK3dGix1lhB08AbELVFNEX4MvgYIB6RMlHECRiEbRxdU
/Csp0qUOE2KMPMKXHGVDOQ/woQE5e18bSz/7BkSP6yOy1GFCQMnKGJ/BGkFS1WFuqo+vepZ03z0K
Yi8l3kZbuBK4mZJ8T1em2cd7HEQMwsqBFD7JXilDXZm+aUb+dQSYdf1dFjpLPNT0YZxouhyUlzF3
xktrZeltVwbTM5V4yvFzTQjrfgIJhJttaJ+TCE1vlSRv5uTVe8gI+sqALL3EHDTfLREujVt2ymgr
zQpOSJDqX42peAmw9VxpYGHExeydbSS64pWmdQZ7+Qr6+y7LVYDIBUQbLb1RreYtLcyVwf74E6mK
BfeGjbK9JA9OrbhquFCJ7kInu/Wjdg/L/pjW0mNZdz5IgXF3fXyWXk5Y/11Wjo2pYk7g2J7bB6e4
+unJR99wwLZ4WPFmn5xqwvpXQRHlU9HCjzQ5mfMKRfEHitHKEC3NAWHVI7WzPewl5HOYTLdy3m2B
D9x7JPSud9JC8DKFNY8baV3YHXS2UIVQDcWVAWhwEDPkU17puMJF3dpkW3gT8diBrCnoSJMjFhg0
fesoNtz0Bu/BkJ3ZypAvvI149qjYX/rp0IOPK4C+aptUl3ZwWzFg2nnAnz/VZWKJfWA3+A8YTX0Z
9OrYN/2jnqu3KokEvw9+tOn6Bn4e4g++9WKxvZeMLb50PqniOnqII++IvRDq+OeQEm+dM1uP4GvE
RRacgpsYxcqMWBqm+e/vgo4ycKbqY5wt4wprrUz7FvYJ7hR+0q2sl6VBEs4lSqzDTNAg34UBHsje
fYZ6Ed5GGnRuOwWH64Okzqvvo84TVv8omRLHDD+/qD+b78PePO+HU3tA2dW7zRtEkWfz3n+Qb7yL
enxOboMv4dtKw0uvJ4SDYnJSqdFpWH4sTvd5sbmH/X4y8829cgQml1zSk9m5deuegWpslD/P5rfn
+Pk5Ongr83Mh7hlCxJDjPDYCdPfnvOgumaO+9rOfcjroj2bRb+vYBinaKPJKfFpqTQgghdZCp2mj
Au7vuJmmP7p9U8KqTLznuG82A6jp6/260K3iiSQGSa5ZUtpeMutXHeHYAV4OCDJyQ6xepLVWFnYk
+vyW7yb/kDRFh0dLcRlLz51GCNdlsTIjF9aVeBKRoiBykAenbEZGTBaUcxYXoCbHld3hwjjowl7B
RttMDsdPL4Xxu84SFxM5N27fTBuzN7xMVH9l9S58xnUhPMShMphBMr8GcXvfT/bWw9ABKXJy4098
wzsLXxwP7G1A/FiZY0tdJ0SMvITuHQVaejF15J9A9KJO/YKq7Xh9ai09XggVfp/4ODFqxQVBwxPo
JbxOItB8+tP1xy/NKSEgZH2dh740gAiBHqqjkM2ScWUwln65sNSpzGh1EjnFRfGngLoPkJwY0Typ
wGtWlt3SjxeWt95L5CB1iQWRj5iwVZB1spVHL2RrsAD+d7ElfayFWVC3lyRsH51AP3uajK90Y2+T
vjqlWnsa9WEfa+lT5/Wn64OxMH01YYH7OThfB+swXN86uBXYmcpysQ8mbW/VyqlKu0PlQbxqDLwx
r7c4L8APPkTaHNDehZQaVok5xmZ34WUr1691PFK8166rdxJo8ettaPNwfNTI3Pi7RqRQw6k8YyJA
RWvBwVIg5QSadjEzLGSrlisX8IbwK61RO1uw5o9xz52sHUGlluUa9LFTNQdqAzBn7H3pLcAEAnqY
EWJ617abpE2bZ4xq2m+dFEVHePyWW4FhOjUUf4H4HpN9GQ1YmAdWsacGenCrITSfsCPMHq+/4MJE
F/UyGOAWThoXGcgPbafU8tEasKoKtZVUwdLjhQAzFAb21QHoI1Xxt9jPHCsvuC2kcmV4FhaRKgQY
KQQtPMz+afCUD30K4qCTFXllGS3Mr78boHdDz/VUxhUL/KSOWzsVYxlu2oNN72cQ0/yVzO3SCwhx
poChRGd7zaUetUNfWFsc3L58bmSFAEOdYtqlk9JfJulFdQLcy0+xqq2svYVxFUUvYT1IPmxruP1V
9NzI1k0X9c+VEa3MyoVu0eZm33X9mElJZThBe9HKyX7WlVYFNtzm3kqvL2x5RGWnriqjmRdTcpE9
fBIBAD774PE8NX7G1e8uAyW20k1L7yHMTzs2x6IaC6aQ+oCP6q7GH+b66C48WRHCLTBTWyawJhdp
KrVjpUlwL0JjTfu19HQhtMZDgscUZMdL5NdH/KZ+GDWGK9d/OTVaCzFV/Xd0paqmTgG256WK2vS5
0kzzDpBeWYAIGMenKe36zlUrGM01imgIQXlf7zNVdX6w1tXnxoAGfROZaG8ajnH3ua6FT71TevpW
iUfKQEHZFdtWnxBWBIEcz663SXfsy1L9khuxnAESscs77nynTZNVA5dDQKq3TueXleuoRVNvsCIO
MBxNMQdOCkqvSM4b3RMIMv+xcCz8G6wWAzGZpKHt2qlj1nBWFQcgcS2H+6JIg72kZzhthLr8MyGd
BTq9Tb92mVF/S3jz31i651+rlKLPagKGVTXYELtUPNT7aYaS9Hg67gJfStFGSuUNmiF2UGNk3IHq
0G+4EkmR1yCuGLbp0Fn2bmzwEswq1QE7aDiavql7Y8YjK5X5X2lo8bk2coC/Y1ffKOaAcbSTATyn
hAjQdIc35BfbC+SnsA3Gl8RSla1a2eHRsZ3vOLyX2EjH3R88s/Feb3TnUOEf8JDG07OVmN96bezO
loZB4VA5o4sJXH2RfU3aqn57kh0KC7gmw+eRr+XGoyP410TCtCsw3Qrt/B7XkASITIaLcZTfJTJW
78ZE1VkvPU6QBnem0z/JgRW4QypXe8uPtFsF40TcUvKThUHQtqyo6ilwmN4EnWJvCf7pxla9nwja
VMzYFAoOktncNIYTOXIdu5sCpcJnkEpCtibfpMzKZ7eX2wAHI/bzeGw0unY36egtsij0uOKvyq2v
OeMGn98Rox246fx/OlfGXnErKX6/b/Gg3VWS/ZtdguEOQF7nF5T+TOC0oSxZ+qZ3wnM46BhUDgFa
79qgsMEKuk3WGVXujngAQYM2wjs1sLSTGdoPSdkBncbj8WDako3BnvKbxFT6M7ICCtwT6tsovPT7
TVlhGxCCyH5Wa4ZmwFjvZiYZ3qG9zY9ZqHcHUHh/olSXD34T3Q2efp8WPdeijvQYNDFMOVwcITLq
2UHFvpbdmR8fgPdC+rZS61DXMK5tULA3tmo4eN06PaDTyDC7M25WyQ5vm4Gfnj5ptXnLcNSbHC3Y
7UT5RDI/+luuSM8mSoPjmEr1gxXLiesEvn6W8raYPdq8X3GZ+vvRkVM3tnEB7uThO2xSnHsTW/3C
NWnkYuoeuVk6G3poZU7zVqtvolYp2IiV1aNkaFiZA+jYNCZ+K3WXJFv45dMx0CWJ60gdC1pFr7ej
3kynetZDqYH5LYsTTrlhp7l4XH7Vch9TYYSDT2Nq4Y7ilNNZg7q21fw0PlQOlsVGOSnb0ki+1R0O
TMBdsaMJ8+SZ2jUZwx18oFI7aLA4rbkD7cM/OVIBycnro1rYgGSTCJ8dboE3TubnG8Uovo5e+cOM
S/OIvwVMBpIqGxyCqLo0CupXRi87YbvmMzYQf6tKh0lpWlAOmykFuxQjpjYio74ZSkX/ykeyxLSW
kkcqcdJHfF31rVFFmMl40Eqx/qj2mQKR0xj9h8aso9JNC0JInGNUwezX8nNcduGtnVfRzqQ05q0P
YCuPZUfBl6IELv8FoNtpzCBohv1rVhTztXaMOsHCSREIszrdKiPV97U+4G6YmomJU4CvtKx5VTtk
ZNu2rTaVR8nqcZeL1I2s8s7skdMNYdyCPdWDIu7KueKrkn6NtpPcJwWc6bHyonNfRSC19cGo4k0E
S/NZ76skw2PW7u7CZJwtCqEd32N6Ez0PilqQknHi/BA2tod/1hR8pcwdO/o8aTZjR8gjGjWHRmc8
NXOQ/tSdpMD8x4+0dstClV/SScWKVFa1Y2dYEiSkYGg27ahqLymu7SYVHYMebLLabiD/K0mxC2yM
ECC3SpCGa1PGvMlwSOzpusL/+N2D1kDfdTXLBKKaq1FBXsXroQj3tTM7r0e+dh8EqfNTtgbl7fpH
dmHvKuIYnIAJag1qdsHrYixu5Dg+dmSEDRjun2tA2F22OHQoUsuHqShfkuhHGt0Feu5iJrPy/IUN
pghi8Axs0I1gylh4MhYWVrJTiL1upwKsvf4GSy0IO6gg64DfTlN6AR65UUngjdqfxF+DEc5P+eDc
KIIW6tywIhKG7cWLcegNfLS/Rr3x9P5HYiivrYYBr9bhIXX9XRaGW2QtRJUMlUZK+3PSGv19Z03+
E0M+bgdFsr94Tqhur7eztC+c23+3L3cML45GZT5vjc1N4DUvSJ5+X3/0wiv8rYl+92hq6H0lK9Pi
0qj9Ly3Wv/Zomy2uSafgk0mdv/U875oYewtjQdluLtyIlrfIxeIXr469S1eY8fH6WyycLP7W771r
IqqaXJnquL/glLmxBizXgorqgZ8enpCF/u16IwszVxRjSx6fk9q3sLwyf7MIXS9IZt70yhgv7M7/
1gK/ewVc0SWyghpmSo1z3xvNjwRBKkZAfNd0fev7Mchk+AyI7K6/zdKcEiKJ0nrJOJZBf4n63vVN
bBu0L596sii3jjjGFFpTk6sfyX553xrp6+ceLISONunsusId/BImQK2zfjewe/3co4WTV61V+jSG
FAL05d0ERVpG6XL9yQsLTBbWrj/JfHuMGiyk/3M2ptfHh7KHxI3b2PUGFqalPP/93cRRJQjYnd+n
l07W/zO5q8CN2/rdW+3T9ecvTExRJe07ugfTJewvaf3mhf+prfZS6Q4b8/G+KrA6lzOcVabd9cYW
ZqWok1bjOhlam1kZ6INr4olTyyuvsdRNqtBNcDKLEbTipWxujNmaeLiY2uv1X700xkI6SbHkCiv2
qqK8SM2RKmUjbtehV1D9G1q1eU6LvNpfb2rhAycLyxboYY0ZKqmNQalxeJJhW3RPtT8dJg5QAIzP
tuEnK1P3L0bn/7+mZN7+7bNYQmeF33R9gevZ3Boltq2KzuX6puMQ+20ILRlXgkc8nwuA9Z2ZFW7k
2NW9XzYG9umc2ZFmgKjlkBEnzcHPJE6UXLNg2Nj18WtIuuO+kxsQ8J1s4i4aaRNnB7xVwzNOqKnF
Id/IV/rt44mliNps/Jr0AHdiYLJTtJO14ZL75sP1Ifl4gSiiyjpxtD4OfJVHBxjUjd140JFFE0/D
eyoOuLWM8e0DX+gWZZWsLPqPZ5wi6q5DTSr7yo+6C86aviu12oOKl1ham91W8Y1PLUZFVGDbnWL4
GDl1BMU/g/qjtlbEE0tjMf/9XcQC4qj1HT/1Yvh3VnYOot/XB2Lpudq/z9Ut3yEj13aXeHgtut81
Niefe7AQO8oKdg5W1t2lwAQnjzcB+ofrT/44KimOEDlUjLwtkk3OmQpVnCPyepfH1hvEy5WN0dLz
xXABO90ffL+5WNVL4GFZzKV2la9xJxZmoaimLtuOOjqHWZh0RnuDRcAO8+pkh1Nat9Em7XPv8H9S
6rAodWequovTOt4XLMKty1jU0rELVWMlOny8f1REHXUG3bjnZNVdSAaea0a3o3Iz6F/rxNh2nv25
aSSKppsikKw2JFAkfbltlB+y97Yyi+bp8kGgFuXSPHcIobI2l76pwxcOueFN4QEaKbxCOtrkVXxX
gwp9aW1FPYdtpj5NSu18ryNlIENTYZ9llNEmir3mvqvwq0tqQ2PP6aUHOP7pMZ5kaYPjiblXSnQ9
RTrmL0GoS4ep6sNTE/jWHue0+tBVTgPyzejdxGQqt05oY7hLasrHt87N+lg9qZ0XHeIuyW5DPWwe
ayQ7lwIbSqyp9XyX1YN/p1mlcY6UjmtTctJ3Fq45+1EtATI4PR6TZV4eVdmWH8MMloacDaiLnGat
qGshhogCaCzDKzy5/eZcYWmxSQBvHyWMuk7XB+rvRc1HAyWuR83BP7Uikihpi+TKTttDmJbxbkKJ
TlLYH2yXuoB+F8ao9vUEDXQxIvQz9LQ4KcpEjlMtsu3E9burZzK+QV6RSptgkOyNbJn6Xd2M48pv
XegJkVGdO1A4ZW9g2an9S+iMN0igXq53w9KjhXiqZH1a6BSUXxJcaI6y1qvnuGia7fWnf3wPb5Fq
/Pc7wOWqxDYypEy2a5sfHVbBlVvijornfNPdYY81YLtsxafKqwF0BrG1LYsqWDlJfBhxaVwY4bjK
R9Nz8OrD2u5eL4sv5DuecVvPPxNELJRN/75cbKeqZuPjhXV35zbqmxZ9CrzKk4XjlTdfg0+2OVwa
O8Ig8Geqv14fkA+jKw8WDlfUyBpjNPGTFQQlA8LJTVnAw4gLcvfVLin7te/0UkPzd+rdxqKytUTK
msS5FIlMYrlwNe+C2f2mSxsXZff1t/nwo8fbzAP/rpGysCIbgOxwkePzIF3CGstIMjP58MkBnhfN
u+fHVq5bZV3zfA8H2F/s9Vf2Gks/XNgedXWdgSgDjKdjimcXxZlCnr3uhZu4XdkJL/W/sK7zqdG4
imPuYzTgOs6v1C7m6zxKfI2d2ucrKsi/RRL/F0QZAWF9y1aVySYs8AsJdhLm2NM+Gqfy6N+lR+1S
foGk/ysx9vp9vXd2zVt8q7uZy13GbfBH+3F9Dnwcx/kJ4ipvo8DmAnO4BKdGdfvddGPtzU22zbaD
qxysW+/eOKe/7X25zw5r6gL1w6+85YjJ2TRuJbs2sSWQjvVu2OJ0esw37P43f5jet9yG7rigdOMt
RZkbvgcrAe3DYE2rQljQMBXRs4pXTa1vJeG091bm4994/ME4isnaSQ7Uxil5H0SJ224bbCT3e3JK
3dy9f9k9nUL3Ldln94N7uPnxOm6VzU3lyu7rA4zeDZJbhjTYhXtpi9fFyi9aWCH/4+zMeiPluS38
iyyBAWPfMtWYVOZOcmMlPYCZZwy//qzqq/44qZT03rRaLXUBHre3137WOp87N6bCRfC5Vy34aLLQ
cl419o4yma/M7a8LitGYq8WDiEXIDjcZh+XkPpZ35LO4cf06nCNnT490W15RWnyNtMBzVotIrQi4
2YBNH8aInMYjzHPvi2d+1PvmronSvTphz7uyHl7Y8NZiIJNOw9lzDQz42PGdMWqU9Il9ZfD9pWZ/
NUZWS0o7lu5Qlfj1MbD9V/gyeCqQPt8kv9K7eAtsynxrHfRBPcuIn7rj+GFHRQC310MSpqEZjiH1
SHBtfFya9n9n5j9rMx3tKWe4zD9M+/pY3kHOsKk27gOe/ehuljDZOr7hpWG+cXbXyIF/2/GLFlgn
hptm1ClA3PrgNoHG/IDHYmQFjR+H/bbe4sZQvJN3OXjJrenDijfoDuSp2TpXgqkLs/9vjPXPF+uU
daC7nOeoanyYrvq6ulZwfmkyrBPFYzKWdVxjMtgb+UeM3nRTYRUbQ/Gne+KH6rG6Uqnzd2P4ognX
cM4JmgUXLmXotvs5nDb1Se7H4xIA8+LnEQ57BxE6Dzib7Opt6X0AR+An+/6mOtX77oRJ6Tt315rz
4jevYqE8YYVBYnxz03oL+jGN2M7YxTvEQ958OK/b3+9QX+fuXLHOO49zBSPxbtIH2C8S5QFU4vpY
etQxt1K5WwaHZfCOtdWP1iE6GsfB3em4GyKoEkRgO80UqUbCgF3Z9Q5ePhn+Bt876Dsm2KDK8kgT
S/hxUaAEeKY5YgqrgIJlhJUnbmvVNUXUpb1+nd22rTIulwXjD9WgO36vX+V9ccv2fFN5id/4Cc5L
J/d29BbfCLK3HvanEdl3T4g7rizZFybAOv0NHHeKChK8QNdmAbRZgWwfv++irwva0UXW/0Z6SITG
KQDp+gDaymv7ZL8YN/lje5BR/6J+ubDW9swr8cqlj1itopQaAugMPEmmsDJNynCK/+uaaKyisZG0
E3cBGTzIdxjPCIhvnpwfkEM8y7cY0l1fh00EAC0KU47xz2FrXTme/qVYfzWpVyEYkHq8TjRqOY37
4mHBrvAnf7Of6Rv4ONIDUyaJPQVDkt4jO3LlmV/Ht3ydD6eyyNmSohlbqQDjqXFCd8MufnehdSoS
cSU9euH8yte5agH74q6bZ32o6/E49re0Qfm1KX3TsnbmgkBTJdu0LLYiv+ZP8PX44OsUNtTWnIvB
wD5agTPgsCacbHLl9Pd1fACfnv8d5TFZiirrzzW388ek9wb/maRXFva/gdn/HwN8naF2ga8fGfTZ
iCDx2vKkoz6YwnZnBUUYh5k/RVOQ3NZ/sl2xqz/EvnygQeufN+hrdVkXQgIuzk36zwYpZcqgjDQx
/J9n3wiHG7WHWdlOHgnuyPwxJBvjSIMSEUHeB/PD90vHhaCAr01g88oBgznFpBt86O5PZuAcahSE
iSg96S0L6lDcmPsZ31rezNvixLbtzTULqAtbGF9bxA5ylBDQ4dkwRduOTzAvfmTYwfgr31YnUHuu
Ne2lQblaWIS1qIo6mAbQGQLjdO/kn9+33tcoeRce2f/bZ3laj23jYtjok3Wa9/VOeNBTeaNvnNpQ
/rzylPMB6YvBuc6OGwwKR3ZedNtgeVUf8S1Sr9syMg/k1g1xlb+L75KH9rbcyyvB8oUlka8z5dOc
ElBY8MTkiArBjfOaba1tvOdHtcNF4W7YOX52uuYKdOE4ytdJc0WcfAF0BVdpYfXHgmdgBUiENz/X
j+6DeC9vux2OGqEROPd6P4aIHQ7p5vumvbAOrxPpSbJ0xIox53JxNgIs/a4T0LXdpS339HKtEvCv
Lv2rDlwd1uBEBNfrGs3ZhE0IoDvOp91muulwQG2D96cEoWMeOZ/gI9zwoDx0OKLiTOq1v/MwPZQh
/gzFXX5zTUnwNRbO5Wtu6cKnYlxMrKQlwqEc9Gj2OsufNe29TNp+Qz/zBFon8bP7T6RRPHAVoDhD
mdRxgpkeqxtifrQsapNf33ehuDA5VhFJQ4YBvrdo21E9lNWHTe4UCiBhURtmduEN5W82XUlKXdh/
1hl9iMWTEiJ0NFmNmLFvAam/n+k1UM6FRWqNMNVxnS+pc17+Re1PFKmX7EoLXXjvNbUzXXJWzHRA
C6EPPPgtZzCV7/xJsiuz6MKrr8mdxYIaS1bh1dNkeAWc/lZmSfh971569/PE/WdTdOaZM6vC0l1Q
KJyflJTeeI3lcum1V/HEZIHbD90/ZoGD3TX5VEV+JfC69Nbnf//nrVF3yNtGY6RM8GElxnNBPqr5
StLyUpywxsPM3ZzUCcVqOfn2noYQDUdpAGvxQxtWx2KXblWUYo9uQh5eK5y+9D3r6VsSR1QZeqFD
8Zf14Zg3yzVn5gt725rB2ehpiqWNporbW4h2PNncVsXoj/RDQ6/P2ysB3qW+XoUAXcIGaavzimel
Ua9POMD634/Qv/cxXyzua9qlW1A50bMQ5JX676aXBk/vN5n34no3n2offVZepLyHJEBqFR7gvtgw
5HIN7w8YiEg8/jm83Of+y/evcuEcyNfYGGMRC60FGrPJPfJa30032TPdzads5+6zt3yvHsdrHgUX
hsQaI0NAu8qrAqPQtGNPWj8Kcqqu6f4unVvWTExrwkXPKLU+0B7HsZJ44yj8c227Y1ZeSsjWzkwU
Inz0rul933QXxseaz1hyYlLhYoSrKoFWPesfO5L/t31jzZIByxH0/BFfM3MrDWAVs+xmo7JReFJP
VwbhpVB6jTZgA0whaBvzXQqZv+3nvAfuGmHcdoj72J8Zy44urnlRb2OYkTkoFhlJbyHFCgkzgYg2
sLHO/vq+LS8NjXMb/7P6iSaWjeYYhW3ZPjMo18tJRQ7qeb7/+UtdtVqMcE3NkPjqz13F33TLAhM1
Bt//9IVwcI3FZEWNIu7cweG4AjxEK1/IN8aHTUMmeG0/f/+Qr+8G+BqPKTvZob4ZlUJp48DI0+x+
9tVsQiSicXi4WoF5qRNWJxPQXXs5DRxPqQAhMJgHqioUkVf64MKvr4k1ABi0yGUJ64yyRG3XGAJi
GnN+5dcvtNAaVhPDtlYvSlq7Qjv3rWCblM6RbNxNU15z7LkUAq9ZNU1PUpjOE2sH9CqURnPaYd47
rG9OsTUBHGYOZXwSBbw94eOBa2ziVlVkMad8pEoW4fdD4W+15xd7xxpko8ArSx2e2TtGa9RPJm1e
kYinKD/37UED+JSzEo4vRdLnO0fH6q7iiWlGIh4yqDzokqMSR8g6qEvIyM0ORYExdPioCSrzgHSt
Ew1zF1/ZXS70ylqPgFoORwLLzndLttw7DPdoLjspOURSX4USXnjGWpNg9DbqiRr4FWZu6tfZjRjI
cWzLyEb51fdNfmH1cM4j+p/FKXbNpiy54rspFWASticwgq400KVJcX7kPz9ddQoAYzNxdig3vJe6
QnlqOmhAPK/Zo19YnpzVytcrwOEtqtxd29L6dUHpFBip1RDkoo1/VnDg2xRVfi0lduFctSaGUt5V
Y9MBJqAdxrdkst2NkMxGpWxi+rlpZztMlOZV5q2961U9/Py+fy6MAGe1blXYhtsSSvRd5uiHZO5f
Ta6ipC8zlALW/20MrIk5wJr0k7SIC8rWfBr7OKyouBJnXrhm5GtOTulQEJzN3t0tYxEI+Tml2ouX
eJcwhrkJ2BbiPvOPU5v+lBCfig8w4H3DCQy3hAjOgVX8QbU3XDzSZlOktd8ML9IGwGQ340hoO6fU
hASpfKrzH65EZSR4E/k1Qv2F8bvm8EzweOQxsPQ7YEH7RxT3kWjoYRU4IuH//n3vXhjBaxZPOnfc
cHiCMAXUfUM9zqiu7evZK+IXZyyuBEMXhtAaxGPyLNfF4Li7mpvHjCIJgALvKksOLOFXDmGXHrGa
6jZxGptw195xIJGiREpUa8+9Dby6tQRJ1115zKVdyl7N+FSxWQFsyXZUuxnFsT1hP63RsFAMHaN8
vCIM98Q1ii/bZegDy1LNI5AUVuK5NImvaQ0ufewqwzIAomH38ezupqS/xxUgbvveZ2Ee8+6/JfbX
Mru5GJ2mH7m7G3vjAM+HzEtjlFd2dvzn+2F3qR3XijQw4yvQmuEy1M7uxkSNUmZZIc36TVrftfnP
Pr6vxiFIh+onPBquBJMXptNarIbifbOVooThA1PiVUPH+sC4PcQeRZz5+/sPu/SMc5f9s+VoBpU6
TMfhUAAp5F7GOS6/YQDXe3ClQurh+4dc2DLXOjXQ/WWqaMl3Tp3vUcj9Sqz0Ss9fGFprkAeq6rLJ
4Njv3Z77sZkCVoDC4Vs1ZJv/9u6rCSSZMRVANjSHYugOeWv8iNV8ZVBdevfVtMB1ZS+bYQD6RdqG
bye2eB30kB2Srkaxa2d0wfefcKmPV6mLXlhqAGytP+CId2CjAUDFdNu0PPz+5y/s82sBGjFT0S+o
aIKkO2eeBZTDYiLaLsut6ZgISbnxS8byDS7JV2Q+lybjWn1mEFHm0oYB31gN7jEeZflUwGRSeHw2
mgdhus7kz0Nfk0DirO+RJatrT4ocIIWBuVcGxoVWXYvREhuHoV53FqBzxqtVtx+Znl8Lo3r8vlUv
DI61Ik2MDIR8NVkHqGr/mGnsD5l56GzjLUnlfxsXa43ZaMDoJJGCHnDc/mPSDEjSeTiREkjD77/h
wrxfS8xGq0bRR0tNZDGt0ZNcz3eaDtfUgBcSf2thGRQj3VIz1hzKnBPEGFPE4EXmG8oF/2/bl/xp
aaof33/Jpc5erQLjnLQ1p7Q5xO5rV6JKDNS26eX7377USqtlwLE7Y8iabj6ooThZotjUtXNldbwQ
La1FYtkQJyQeuvFYz9OnzPVDXhQWwAzz2wRuu+nikPffvmEVdEveDXJIbGuXabjkGfCYm51rVZ8X
PuJvGvufLSq1+jI326Y9DHmM1STb5FUSNJ2zEbiiYcvn919wYb6tcUo8T9ozcMYCzuA+gV8E8B6G
+3MY1X+bC2undQHh+Tik5YDfZ3Lf2VkXKgs2Wt+//YXx+fca9p82EkD9GzACAqUkTu9Mw33oBOSc
7bXarQtDdF2a3xNLM6aH4VAtYhdX4igccmX3uPTm50f+8+a9KZcZ1nrtwVQf81D75niEK/2VRr+w
RPxNdv7z4/ihBpgpYYIf39xrlLN7lWmC6LtA6UoY6C6U/WyF+d8m8roqv68MVaK2oD8Q3FD/Sqsy
ecjz5j857rj872b4z7dQ2wWFzhjMA6wPA4bCVDbwK7f1l2bYavZihc5wHLfNg1EpAw6XsQhynrzb
YjK3ELdDWdp2xpWV4sKz1kpLeBiJPhvA0+lpn/i2KoGZHTdF0iL1MCB/ydIrE/rCwForLYdMSXiD
Y9OsavZuJlANZkB8JNS+Zgz6tbKZuesnCGcYCspyGGyYpr11y4Rlng2W7oNhJvnt0gD3b8mR+E1T
LjtSNQhKKBujKm/0S9saBpyy+DD+UDBIfZaLvpbe/vLD8Vrnlv9noCQYH06XIGJtKCRwSdIdimk+
GgAcfb/WfH1fhQecl9B/HtBZ5TC2dofjMcng+2CP1j6JpT6iji+/y8qC3idFivKxTnRQmcCAJ2DI
aRxH+FGZ0ThPsAhxUWijE2JuzbYyd1lRigOCNqga20ofnZLpR9DGp9s+qeLfU53D2LASU3Fbxgau
JWTN6hurplNEOUlRwQ0NjT9xUS2erjMOLlA6hDFqBRYvpQ4MM8ux9sahjkGKU9YOKPNkjMx8zHYi
t0FY6ASRr9+3zddtD/zo/zYNNVMDWoLB2oNV6Ls4ZWNXQRrymu7iy8nD2FpkBiKRbjlN6T51lw0D
WRUc5U1X9rsKGoyZWVc0+5e+YrUmZ0asehsAm32pG8+euVe63HPya+DbSz+/CqamXBKk/wTd52oO
O/WIiePhwvvK8PxyI8foPD/1n9GJenuwOUazObRN6QRgyOwcXs2AAjQTgF3WtY/4uivctRi3GHoj
hascZpl87OM0sOXvKn2wiQpK8vBfBpO7FuUu8GwoJYPRhmOlt0x0m6xLnxi/lgz+uhtcg/5vQ2Vu
3BEGD7cDiR/GDhg3J/ZGfSV3cakXVmfOrHdZ1yIVuzOWxdjYrFJPmrZLBnYWKIzzbPVXZtylfljt
XbWJZExMFN3XAoTQ+AlC8wOxMPNRjJhQeeVzvtazYeadD7//jCpoJlDJzBe+U1ZWwliBzU5Ecuhu
C2zLvpP1AEUXpcYBfjYWzyzk8AscPlDE5nb2qzipbkqX8aDOzNQb4Bwcdg7yYN+Pk6/bGr7A//tu
DSAcEL5zcx/HVb9rncnwUJWGihOl5Z7PzrUr7kvPWQ0YuzCB9assuu+6ny1s59zNnMH4KX77/jO+
7km2BhD0IFLbRSzp3uR9uMDaqbTfR/h6tcPPGXjO7x/y9aBna71lnJVLz/sK01arSEm1U4Qd3Olq
VTViarT6/7uRY2yttWyHZgLzHBZ3GSH0lYjCDCkRZJfqMd7EdYI1CYyoMMUNTGT0rtAoJnewggN9
FRkTjoGtKeZbImyQN1WPzTRrZxSkjHo5jI5I74rONCJiwvqvE4sKITp235zMHW6dQRd+UhDjJql4
+qBptnhstCq/yegE83dlR21POw9Xe6fM6s3ApuPsOfW8bNJZJttuBuAxhSVqyCDAQ4ZzAgvUa0bb
/A2c3vxzgCNP1GJP9/oFoduscNUJimAdlAh3LT/PlgGFD+UyPiF3Qe+I2YKuZfDGRIhQze+21OzU
FygYDmKVlzs5uS6gmJBi94Wd+TXyRJ8lVQbAptUYwd7a/W3QJduImQHzQnVZb4Xbx1vBWjOiOS12
RplTv5+TwrfrbqHeAK+j2ykRJS5jp/aR92IIUEPS+EvnVgjA2m4zMKJvGSqAP+15bv1m6YeosWCS
whcyBKjWbkrwIC3jiWC6/yIsScOMTbhGTOvlDQw6WJqSso29rlTGEY7Q0sSb9jDvSlpabaqhbe6S
xpVBS8thCFzkvW6TWQk0sJk+zDnsKrrOVsxTvZue3Kp237umYDeuk7fvDZJIAGxm01YIRI2Ih7rP
hSeouxV5saFZi1PvovOn+WyzZS4I0vuFNTe66p27DEJUH+1fbGCpbT0nebuErdGPXeAUeDFnWmKM
JqOzzAAy0gHuqa4MNZGxX6R88TuuYa5rijpqCF6i4cp4tmaLeRNK6G5hxhv7rUlY6LgmfBuMonxN
mVA+bYn7kmBQBXoe1K3mVlsFWQ/S+2TDVnOAh94tHy29GWvL9vTkGhvAGumhL80ZvLJqQE0Ebbed
FgDvWMwmMigaO/mAFkX4ZTbwV7iwJp7qOr5xBGxg4J9Sho1KX0ph0Bdd4r/xcsDOooo7W8IabO5h
qcadmXgtsJY3CEaXEPPijJKYA6763CdA/o0w4YmbY2228b1oCx0svXifbH4nYOuAVuj3UwFSPcaO
tUWNO4mmpiAvcO/RpwoMT5BrS+m5mMvPGIHJsSTzCKJjRgrEfGoyyoAWXearzh0AwCqcx1pP4hao
UfvQxVl8sNmYhH2rck9SW3gAK4uA05YGlTHAaoBCRZziES/p5KKgkAmwy2JKpveSD8UxEWDFy0bA
LRuWewg7VBpxOVk/+roTtyP8/vy0UPGpm8omZEDMeywexF4MDNeDokqOBqOwCFo04uJshk4agHCQ
Pkv3lMN2G6ovXRcvJtjDj7CnzG14tMsF0mKLs9M0urYHXwTk789huItSm1vdmuN+7isgVzG8DuBZ
Vp4uTVRzD3biDxUzAo47YJ9o+OGOqergFj3AIBLH/sLPplRtKhDmNnPD53CYJ3qKk6L4Y5UwN7GE
dPZxh+9re2ydk+ZlRDONako+waA4wXWW3QDXMZOy3sD1Yw65k7Xgq5rTBsVaeViIRkWGgwUNAgwj
dGFb55e48NrNrtNHizZ4ACIN2VhNtwTuBKqrXppku/RG+4kgOwsWWsxvHfzJ3yaeDg9GbGeB26Xl
URijvjOnLNurqcrCJDd/jEvT37mi0xtJbGmAiQET0N6K1aFWKS5ezVH6Ev5P/tKa3JM5/9NmM/8w
FXikbm0mUWLD3si1crGhOt1Owj7YhtPjtN8uJ11YbOM6JkECG/Tm3K5Qdtp07YZot/U4OtJLWfkj
IaWFYqOxDAqCIw8vZOkVWPF+xWBhe3iNAfe91D3i+D2YnlXz+Xmx5/yDuIkB+KWBmr+msQNSu8Bt
s1rt2qVtdtiKuq0tm7j0dCObBgV8jD/A/pj/rixk2vmc0A+jysimzKclcCxiR7G1lDu3RNZXgc+8
yZp8gTMxN54ApWhMGC936RbWF1WQiPS8rNi4hRwcuZ0KQrGi5vZr349pNNS98zZM1A7rsR+fM9yT
vpSjWe1kgmZI28yKnMEknVcPoP/bZe+PTseCZRzTramglaMT9tKGAu+6LNrc6An+OUkOLUBKuziY
IOjEdjhPoIKVR2ng30GHPqVpUW7jsauw+SXWpuqAquXpDIhnGf+kloScxp5QKd21FIusUAfTIPif
wzB5pmkad5g3s1c5Tu5beV08xsPMME+LHxBfvFICsjZ8p4tN2SdIeqErPZCiTIA6l/xXOxfTpjfi
zktz9xfgfLHHc1S51rgN8uTImmPS4iWTFFf5s5HB601lWMIrPaAyXJkPtLJ/IpS/i+tmC+724MHU
Lg0MFFh6yQiDwZbPdMeRFtgQ6CODtkLsyuosDueKliFtIY7kU0s2nTEieh5woJ6HvH1I24VFdmzw
cwJjCuJML9gPRIeJhLq6umQbLahxwyDq8pXVbcC8P1+LZI+CZMtti/N1mBZnrmMGaZGDXcKvSP86
wZ/A73V/l8gz/LlygYa2+BNQP6gZ4taHGIuXtGo3dmN/lpAueVjDsPNa8YQQYfmNeBqHU8J/pHOP
1TdZao/1I/NQkdHDvtMVkcZWDYYyuAt98ssZdQHeLiaaCWpdGEvrT2ZN965wH2kq3C3q5+AyRm+A
JcIuBPzQARK73EM881K1Bt/KvDG3lUALCUFL8JxzaCEp7MJ4BsodE1Q955T8aEh+vlpvSr+Vc+Vn
rFv8ZAFlGe5syhuX7n3q51fZwjC7xyYZsl64fsrUKSbslSr2pkf+Q0OcYzKz2EpnnENVzFgCZ5Qg
eWZj/G5YlwTMYk+ywiomsPTCglOLj4xREgJBXEfuyO7gLIbJZTcPjMnXLLHqAJxvbEcg9vowS9KR
tO3ObyfnUzhwzshc/mseBuUtVV14qPk7oZBfeWUKuW/nil8zKlDgJd8BVoi1HwHdhK8sNQy/MnP2
tIZKSWYNMHmdcmDL69ypQv2GI0QJ2VvWbXWjTZh/1LfgcQ2BRQDlclquvRIwJU8Bo73DjMhOCanN
jZmpwRdm8ief5R+exswrBSoO8SYwMWuXHkBM9zmZyi2vgfOzF/kDHMBHZiNy1AZtdg52Hx8ZzSbE
kPuoh1wGzB0XoMrNh8Ts8mAypeuLbui9SQy/YS9h+ZA6INKFGMJXNSOepeH5O9aTHeg2A+a7Gl9q
25hCc+iApoJMdktA8NtivUAsnNI/jhLLXqLzwGQ3IlyBLL7NdYWUoHwpcDvtuVOrQ0Li59nAs3Hl
a3iM9MoHdQmibsOYgpHJNDDpOMBIvn1nA8UZrgElzU3dmxg3jXC152OIF3bxOg3Sesr60Ja8qwqU
lbaLfrQt95O03PFs16ng2I0gmc9IQk0tthWdm3dmTId93RodrshF7zGVMn8SNPPmSuOOVCyfKI8c
QnMC/ql26gbhtfqTWy3Enyz+qChx8HgqPTouKaDdHDjbudOhK4sqWJhIvVQ6b5YD/D6ZsfXNWG9C
3eEEoQyclaXZVL8TJeKQUMc4Yg2ethQbR1SbqRuIlD52ztgEakD57ED76XeFkmTwKzsxBrLCD8RF
3j1Nqj1WdT14bdEaQeWUy8Fshx9cLbdpHveealR20wwWeSzcpHqcSEYeYUzd+Sq3pZebYCPYNLl1
874IcEkNXVhHdkvs0KO0rPs0q2DeMPHYG/ISFfGS5dEkenz7QLZqAYe1S7vPJqlAJWv6xzplLLTN
FEYFlPtW0d/EBcIdMIToDmxe1D+N40uTm6an0/FdjfMAOmJn4v9KcQApFWrRuX3ndn07Vf0drOVO
S7pYOHahdDx14vuy7IZgELrYZZP85InLsA+wNmjiFPshTkp+1pFnTiEozYAFqQbMvwEJ1FAPpeMx
lLrij+4TYU6Oqz4NndeUf9Z1d6sLgohSGkloEEgjVS/trUX6OCC8euyq7KBHLYJa2IAPOBMsfecO
IWILZwEYZoYkNd4tJUlUt/o0d9ngEwlEnVN23VY0Zhx1CPVQYzNhuS116re2UftOX9y04whqPO6o
BstKdk5WInfgxENod8UvsdQJvDjAY6qylGJVNMtojCULcJwpvamtpFfXGQwTJjD5x3KxsQRh2yfU
ONbwsgg1L3SIMk0AAqTMNtijVZBohoUE7hMgSFmvBIA4Lx4dfAAVMcCoJaiuDcKXgjeph1gO52Fb
fmhZ3i19BVPL+BxuWvMptSfqE9DMfJvAuoJNRN1R6I2QFLX4FqYK2Jgm570r1HAAomL2+8EcN/WI
FyrGxN3DK2qJnA7Q/rwY+GZ2U5g+2zD9IMR9i5PGAse/eO0riLeHCgV0Oc6quEp1Ntpp2qBAQtwz
axzA4F3BfdM2441bmrD/a/jNoCqGGxNci4pMUI8lWDSz0ooGVef+wGESCEkG6h6E3cJJs3vDPVt3
KqtBveWqSDfO2fsGoP/iDjmL0ZcW3Ayq0R6w/sGib6xIG9BGWyEge0uQm0xt5hqKtTHNpg3gC0PY
pVKHA59FyOZ23xvdY5HBHkM45Rtu9e7yni9eP4yIIhBz7FxjfJ2W6pFrS4TT2Bp3RY0auM6qMUha
0npJnmtw91ICw5kabitA4nt1R7BJ8lL7OWoCYM2MvAfu/clmrurGY3U3vUm6GFE1KexbiOYx2WAZ
YcAg62wK0G8s09HeLOeon6f5QNP4F3zEp7A/d28p++wmdRbxYiMttKtx/oIrq6pDaC7bQOSQWmXw
MxMwoA+cvH+ZKpuC8h8392Sq00djcrkPG4zHeZngJVEj+LYyAtxuy4mnyKy3MCZsPYX7TUCusDGW
sLMImJl9pjp9Y5Y1eF1vus9jO9217dD7tbbMELPtpYBhBYIcJCMk/Cu8PK3wg70td9Ps/IDWZgmW
BJJpw1VFBOMResT1rwvpTZMEuDEpY39SMq62OXeI7RlpjkuOWkmgKYqOx34MWSPOmrb5qHRv3cHC
ZTnmtaan1Jj6G5YAnuXhBIv6aUldDDqjB7EW1tjaGINBE/2sRle9wl+xQO3/WEbwmFK3RtsmXlmH
fbpRxPjhGjXmV1YOR81zyy/hDbfhFo4tM1C+fq57VP/GFOQa3cmIOEt1MGmfb3LsJlGqM9Rzc6fa
iGSqNpZBnRBOankwpm57K0Ta49yW26WXz/DwWGzGI5PEVjCwCSsdgoiIt+eNDVdC3BtV4m7qBubL
U2/g4jTtSuQAalgD5QtND6SAKWHXn82lDZfvJRaIXW5Iw8cx+bwXE+Cgij7buiTG0ZItOMZ0M1yR
5jr7QfJMYu7jCpMlqIeRrt0ebIz5oHaqZAulRb1x5mGJxiUfN7ZIkFhL47zzUE47+jTOrQAbFLgU
yqgfeNJiC616Xr5ot1TIw6jlyM2c3y4IjcIY3pl+gxKDPe4SxQPvYTZH8gp1YE5c/cD+g/KSiWqs
Bm2SfGiam7jr4qj+F8200TNV+7E8X+LUU8fAyC7otrFUv2NOA7RHBpOfm6XMy3u7FFVQUs7+j7Mz
65GT57bwL0KywWBzW/PQ85y+QemkYxswmMFMv/6sOld5+VJdUl9EkaKIqgJjb2+v9awHisLuSodD
Bh9DBIqmaMLsxvcQH0Zd2h46h+3xGEr6mQLvcp+C8bSMxKnZMgi2CfFarjWJOSYm7elN1KbiR6KT
cYuJ3Ky8DM0qZoVCFTYVhxE4l3zZpcyGyFFpkxUr40t+nH8bwdCNnfXGeSB5DGyqPXIT3yRqOhB+
46FsE9DUF/1vGY9/pOheivTlW/3luRO9cyNKcO6qY4T44kVVjQ7Z7qldMJNfghGcacPPLeddhthD
mSc4cNB8U6ANmHCzwsSILs7r937E7Ait0S4nDUFq56QfKn7XS4OG4d3X1z6dIf6rPT47Wwz6GPWT
ixFqq8it8nHs72cXpPPnbszsXNFVqh2gXbDHob4NwlsweRdejYxGcym47MzhgZgdgGRNjW3mRC0k
BTdeFKC5hxZU9/n1jTl38dmJGa8YlNExRio12GSU2ZbnyAnyLlz93KnE7JgsJZKGOBWN91ndF691
FXurkWjx2HTCeguDZgJ2ey2/RH0782PmjnFZlDnOAHR17L1XWFhWDCwXPf761p2au8WncYqtG/Pp
MCX5QiQwu3ePdV9fOCE6M0D56Q7+ddLXxfkQ80pWR3QnH3XkXYf+t/wRSGs6Ddy/Ll126LjBNmKP
LAP6fQoEXVjE2dzWEXqZ37s3pwfy10dIpg38XL49ehF2ESjI8Fehf3998XO35vTvf19c2GRkgk6H
IvlpeuTjoc75+srnxsvs1eVTjFY1XHsHoI5D8CNwnoQN1X1SsgtGiHMfMHt1ue8h+aUapwOcO8Dz
oO3XT0hEuCTMOHf52cur+7CA9bPyDz2k80j1Y/LnUF4KPzh322fvrpBFy7wOeokYJ1ULXoe3tBji
7x0ezx3ffYO2pQC++hCIj25CfrlEKxPZvaa85Gg6c2/mRu+Y+o2oMtkfhGh2BgawqGXXNibrr4fO
v+EvEV6r/47KrHKJl8V1sm85I2sIgsOHYLA+FN/TEqf21Vqja3Rkg4fouCLM/yQJQnTDaOfG6Y51
D1UT0x1IitEzzk7IE2cQD/RI4X5ux7i+0cYm68Km0wVpzb9xSVE0N2zSDutfAMr4MTk195ZyQtbe
ug/T8Y+oJtMvk6gt/rSjkHwhU5r9qKfitAKX9snh+GEXKSq2LXY3aA2M6Naj6Gf1p2612wGakt/3
Ou6vfZY2P/zR4FhTVOwXNO/Tr7KK0MX4+pafiqd/rOFzr3tfWCo8lKSHyC/hFMr5sUinm9x5r4MX
PKcI1AMM3H1zbpi733G4RCsOtD/OEwWijprkXarszUpxQdtxZmmMZrNaZIq+4HYaDl6hrjolGpio
9cNEAiS6DeSzse2FZ3/uRZhNcrKzFlugkhxSAVl/0j+qWB6Yb56+91RmU1wLjHsTI4flwPpxY7F3
7nssjfSxYtE6I49wQ3/9Of+GEeGFm012pMRGOUVz8oCxCaheNnL0kKoAxzg8mVapgr1+4bdueBhR
/67jzLhV7DrvafIas6FTlGA3hUb/xFKyUhNT45K3JQ7x2VQjmSWJXrgoKbJGFYyEeFH/RBX0/Fo1
9Nozcrw2tadysJa89rZN8+gjSgh/proZfyIGNBiWWSriZ4AAu23p6/iXnAI/vbBMnakw595M4oJc
MjIwRCq+w1y2bOjnCO5Tz75ZfMwdlHnKhXRICkUzZVBAmWS7tB0v6GvOfflZ9TFAxc1H6kO+Q4uF
TX80+gYyZXcpeejc6J6tUqNLuyILPeRmqo6sBinAvZaIv8RpQ7n9euSd+Yg5NCAWzjUGsIADEgHG
ZcQ6AGazNkNLpaovLIfnPmK2Xxz9CdkSYe0OCM5cV4ms1gliUKspv1QpnJk759iABnZPaPQFyKCt
7t/FaOMt7NH9Rxy07t4NkImEygPAqbOtevv6tp2pH+aO9SEA6BUBVu6QTyG4WVBF31Jq1IVd17k7
Nps+izbKYqUYOQi4G9YlCvO1ir1DdNFH/m80CZbM+bwpcy5GnoyHYUxvpL5t0PFbNFOGdFOMsZqt
kU6xp4ggRWzx0nc1znV+EptdGBFnloe5jb0xFm0eHP8c+qnF0TzSQ+tyYSBzYOhbdvbn18/o3F2c
zakhHcsyHp1/aH1UJ320IPjb+x6dBrdw9nJyl5sQAgX/wCldOQ+NmSbwfn/91c8Mr7kZPm2Strc9
SmsIEh6jCs1Ie0lke+7Sp7v114ajby1rPIegmDoj256oXxrI4Atz+Zk7zmbjNsNs0usO1y5y6IFG
DaXER+CKC1c/N9nOxiykct5o4tA/EJq0m0zhMDc2fndLO5iWDAAg3/0Zs1V/UGjR27TxD4gbXRTF
vUOGqVYXfsW5+z8blfHA/YlC43QYcZqDluSiVY9fD5pzd382IIFk8nOsDPTQQ+239proZwjdAvf4
JXvmuc7fnATSCZbVDfT/hxIHYV0im3coTOQVEogRTT3WsniAialZTXlah6ciRT30EdQXX/+8f3NZ
ImQm/3fkosmd515Ydgchm+w6H03WLyIE021G1bs/HXKsV61ftA9FZoO3ZIrG1zCto/XAuuzgDBc7
RwGwVyRma/QgsiVXOHCV3MsgXDXB76+/5ZlBOjeY6xS6ow6RjUiWxpEijjqw0tFwQkY7kBIKMv3n
rz/n38MonEMbQsioWuX33h7Bd59UDm+a5JdetHPXnk0RY93GxZSV8lD6Si1D0aW/ZNRHL9/75qdP
/WsCYlXP00rn8tDIGkAnl7LrieT1hZ3Hv+9/OIcz6L4FpAjN+z2KVX+Z+ulT2ji7AlB0j0OmC+X6
v9+0kM0mCNLXlUdskew99kCja2Kf2vCCb+zc959ND7gbhNgq9PYFMR8+HLc7iFFrIH2i7D2ZSr76
+iGc+wWzuQLWckFSSAL3prwJ86ec3vP+Qk185tLzSSKC7GlAW0jso07v4uYVUGWA5eMLX/xM5QKR
5H+Hz8C8STW6xDfP8gA2mjb27mssCynEsMLeNWXC9goZqa9lIXoIwWgWHaOJrFwm4lfD/eiRVWF3
YU4687TmBkKbBx1ODWt9sFjw0gyVEzCy0CKX1rtQKp25m/8/Ff/1tmgLPScOgdQhAlokrt2WdtCO
2W+18MK5c1BHpAvbnKhDDEm3KR+m+nfOL5na/l2Wh3MvnxgSCE2TRGE/Hl1B3A1lUVu9U1n+yhN5
N1B148x4//V4PjNlzQ16fdKZivNRH8jws61fe9JcWK7P3P//mc8zvwwgNPf2Lscp8b2fXFfD59ff
+dylT4Pqr0ebdEMFvjmYOwlkdGqCHCP3FxOcJl9f/szYDE4f+9flIwJyUTkCqESBD05waB7TbkEy
trCXEpvP/YDZTJ6bop0mpEfs0967J6p7z+vwHmL0b04ks3qPs0SVo1bJHplr+9NuC1qT4NOK8MLL
e+7rz2ZxGB+4nnLp7QOcDg0Eait0M7OYf/P+z2byFruBznDj7StALWCwRA+VlT09FLJyb7yZqgs/
49xznk3lPu9DIjkss00JDWBeFmRRJ/INfMddlRn7vXlozgcJbYrNVJucOsKqWYQ0PbYKrX7B+Pu3
huuc/QFbB3bnEMPtEVaZr8jU3UyFRyEwi+895S6V9mdu1hwBAp99BrnklOwjhu5qDp1CTl4Kgb6W
qndf/5Azw8qfvdY8ViYSOEzeW4ADodIYICqroWjynHz7+hPOTHZzBkgAXQ4OAI08wFUKnR9dRvpb
FLYonANAurZOegIN96GJ9LHpzUYSfaEyizHv/G+HO/z/7v1f85FPeWOl69JDVo4FkNc1JfiEhj/m
MkierYOdOSfUvLRZUtyrRpjb792t+WtuTrGsKX5SJtkNJvOlYt2FYu3co5694p4ImpRnE5Z//06f
xIdVBsHspVDrc1efvdggjIUASQb6oAao/1WNP+HSQaD79X05c/k5A6Tnqu4ShyWTYpcLo9Aur+4K
3154C/i/n/ac/VEjNb1q614e2hoC9S5HE3kY5RWSeK+DCntEiGDVhanpzMCaY0BgBLSloijC/Cw2
jxSUynBZ+HnTrBOQ2u4m5Q3+oi7y6hXhleYzwEHU9xpZeCL/XWNVUWdxwSuMrfhRh4+mLPeB+6n9
DyRoXLiRZ2asOSdE5jq3Kbf64BJ70vju4776GSiUawPoQt8bCrOFPI69ADQblIGm+j21dEndBwf3
6+uLnxsJs2W8161nogo/oBAINuPdVdmaaWEheCzrPIVHhV6YFs990OxFz7KhDhxMDaB4dA3sSrF4
boYUOTs5DZ5GySGtj4qCPnz9s8S/B/ic2CAJhOVBChUY7V2ycKy8CqJi35jxwwt0cxrsGy/m30uE
D+cOfJySiFQXDeZl1v4Opg+FNOFFjg8n32KHY2aZjYESx5omGliOoy52Z0V71cMc6HT1/PXtOrNm
zY331rV+WsXoKWQChQlXzFtJBs/u11f/91zG5lZyOtRdmRWJPoQWevkcIsMGtiz6zaufhsBfK1eB
SXhQCo9aNWY3ZjD+OH8JV9K33j42j2dCNHKQiBrzfNF5O1pOGwP0qBrl3ffuzWyOCmDHkV6FaqHB
qts3BXLof6ji4+uL/3t2YnN6hhY9AtsDTPNlMjxLv/Vv6jGD8XTSyGiri3T19cf8e4pn8xgmHOUn
RQQj4SEk+hVmpnTd4JMXRntHGYgHidRsxTjseezSMz/3w2az1pBGJUAmDmxFIot8Uaq228go+j2K
gV6loX9JTfnv9wKEjv+OLYU9a9alfn4IQ11u4FZI3qeyMj+/vm9nuiXw4/z38rabiE9roQ9JjSGb
v6e5fyXgL4CfFQEB2btpn3wP4e2DhevbrT3mjlF+aXX89xTJ5mAAkUG1XcDzdPBRF0mouPOaLjW7
K6e7kqhVAlX41z/zzAf9Dx/AUIh3B/CbmgD6Zxjh1AKOSXYS3WSrlkBSRRROmRzBevP1J55phbO5
CNYKLyCdxYxjVRYf1OSgHXe8s6suiOV1QpCJbNWY0gX1wrSDxaGq6wWf0mh/4QsE/865OtWC/322
HJyfrAmn4ICPiH/AgDY+kL7XD/ARRAhMDDPzi9NI1gu/YiB3iLwWez8uAfZBk9G6jVcQCuNk3VbP
ZVsAqqNoOq0w1U33KMnRs1ZBGl410gdV2mX2SgyCNgvDdOjABubNo4ZrFUJHzs0vKE7b9ZBz0Con
GfloWnbJFp7K6cO01twa+KyROk6h62axRY5RG0/lKqgS1a/i3hsQ4u0HLy1sC2tT+PK5DyQSg1lX
bQAbQrhVE/nLolDtFsbhbsmFT7ZRHvBFPKT1Zqp98ZtXjqzxUApIqD3Y2gKe6KumyacjEiT6TZv3
Et68sQ7gLugRBsrC7mmyxmyzQqYwmhb1UiQiPGgRFL9qZc2VrCfyHpIsutK15A8uaaLPhEXyWGET
88eAkLTjwvk/hbZ0PcWdWNYpIEmFNT1d8qqs1oFKIoBL4ia59bE6pUvYn2SwgAfCXdeisncQXmXI
uWz7+JPh2OxGKO9PWcFJBH+3XNQMDEY/jbBJHaN6OdkOebjVhOgAAR3kKwD4wS8n6ACbiZ8Pd2Ly
u0+ki4uDy+NxXwcVXCtqAHy2xeZhW3uN2jMWqpvMyh5KVcB1l1kYWjgbxtHcJ1xkSx+nRg8aHef7
LCjsOwtLsMQoAI1D79p8xQkCJhG3CpMC4ik+YhioWmCBWQNHRnZiqAF6ViyyNiRrElmAJILeVJAF
WnPvR0W3hPW4WIH9UDRLW6sG/zhavaWkA4xqTCb37NW9ewbkrV/VwZjvMUobh3DEMqgWpqXTuqmr
8b4tUqAJmFK/dRaRPQHGCjCLpOyXePFhBgN/SnXLCWP6TYNasZTg2WZLr6DRLc2TYd/SsjkIL8tv
QrjE4G51BQYMVxrP3GholYK2LOzCoCDWy7wt3c+m6cotbNUxcJ5IzIXPYWzS21L2GnVllYGC0GOG
Ewr3FJ4xsEiWoufNMvZzhJNHdX+dxAqM8bEtGGAEXmKCdTKoflwP1ARLQQXD5NRkfMdBjn+agMr+
sMME5b9s688aG/JiUdS4bYu4DOWOpyWAkyGM0MuRwpkOMk2XALwC/IR0ZX9UCKx4MrEAxjXL67sU
SK0GVqei1pvRKPuztZDwL0zWuj9QZRBEegpONmEWsQODk3AdU5s8+gR89CyRxbuWfQdTCv0Bm0dx
23am22VeHt6PoDff1TJRt/XokV1Qw9Y0oOu1t01ebuDrTldFi6Y1y4Jw15VAZjDb+LfaKAKOi4Zd
w7Rqm9NuhFOziG6GLtx2vZeTTWKK8EaTrv4tsqKHjTtMHqEWGNEu8JO1L6Zpi+8pfkwJlkzYwPS1
8atxMRWiREKDWsVtt4IjGoAGVh5o2Xrdgrm43SZBVxyTCFS5pYKjLl4FXR9fk9jZdUcg6rJwHefI
UN0IzfuNMKZfJQCIA2x4YiIvatBv1ySFSUtoOP60dp8lFeEOnps/VRwFazk2pt8lFfSRMBAFaPyx
ftfzIoTjoyvEvXLCvzHUY3+qZMi2OMgY9lXtV245NhwFNyAOnzEYJS9iDNyRqdQcNVR0oBRU6brF
vg/+qTE7wKMCkw/p6XVhEcwnR7BcLI19uUBSg39bJJndeKhfdiHMGw8BG8kTCwOyg2AcyILWtubN
S0qciSUOjsM+n9ZEonraJEkcriIi4ISFiXYBXZ08pIHPjto03tpBYwNpfo2onM3Q1zZdjJj9f1Cd
k+d4GLJrpX21HUSXvML5V1wrFMkHiCyrG4u8sMNUoSXvkgqB7g5bo1YSuzZGZTfWK6pl1XBITsio
36yA2m6MAiRYoON7NYUSlnSE9EbLVtR6BTkHWATW5leybfS1CwjmHpLQ4L7z43EXZaraAjED9Zzl
AAS2WbpyNG1gHw/Kn/hMXsH+FmfXhcrD91h52X3IJMewGYdxXdMqfWJ5A2s/HFvN0qWVdxBF5R7L
lFZ7xWu5MQnJNiEAQcuSNfGL7Jh5qDBt3HtArmw9XHzDo8G7Hn0jj7rpYZ5TKoWvivP2FVaHFK3m
U6uIMt78GqGhPtAwFa/YzpkNc6l87fscR1nYn60HOaTXTdQnR/Q0yl1PQGAY0Bh9jnNw+2SrokMB
BOJnElh947NS/2C2zA5e1/tYRSWFLyyk+7xXwaJibbuLusLcOJWOP4uwGjZQyFcr1QObIEAueA+q
tG03nh3BpwstSa5bSMPeFeA1W9GnHgzJMuGfqeb1TgdTvDQ5TW+GrIBFzQJhdU+HNr6pywnGT1vK
F+TyUW9Xw6/4MAwWWY4TD98d66aX3pyoyKAULY2K4hdfs3BaaaL6fqUrnh4kVAxvvJ3oKZcBPEJ4
5NbwozbrrNM+7LVeuHdeoLYJOLwKbBVGNnGUTate+L/TDjnmtUFPvxZxdYiQJPkrqbHc9RyGwsXQ
6AxkAGc2XGq7iooWd8CDHa9RFtO+LSHwnHL/cfLKADagoUWvUtoNthfqleG08WCIafcK0VGrsWHV
JuQw27AgoEvhG8Rhlum0tqhmbqcB91L0DgmtdVle98CGORijw+xOh75dQZBYgvCiQHRQdbXGAjh5
C5wlokSo4Gme4LADayRWCb2C96lZ91BiHvGEEXGYONocS31aZ1FNjLe08TBDBlG/HPggH6ARbFeJ
iyluTB3XC9fRcWddRq7HNut/lV4yHaFQqI8+gkIWCGqy162WoFwQlJCh7yd37ZTG4IVEsFz/MrqZ
tiK1wzZqbLQbVRXdMgILtfKgOweaAnyHkeWYXmS3KyMKP2HNO/rbyay5NSTHu+n3LIYWZSywmGv3
VoUQTPUyzPJ1g/KZLCnJ0RUkEVLvIQl/4J0y+XoYakRxVRlvVvDZlWufjGBIJVh5zBCEJUAgCm2d
UcNrC69N26/asLdvHYP/eZFg8oL/LiyDu2ZEkRmGNSbYqW+xaOqqnH4nrpI3Bo1ISGSBwYTSNMXK
2sC9ts5zrW9irTK7Fgk1W5RYtcGxUAQ6QOuNfXy0IPB4Ti+rPPGRulKFy7wBHjO3hTwREpRvALoA
nmmTwL8gN9aiqgIAwikJQ7/xl0nGYaUeOn2DLIAYnUKS/DYjuBIcaLMVwEjufoICYCdGOm3KiViA
A4LRvy1Dqq8D8CbWE0+7V79tgRgC32QEXSjKyI3GgAFYCLP+W5H24pGSOj6gCVo/yRRJVrgLqdpC
VaxXrWPVHb40PzrSxwWAWpq/EN+byrUtOv12kk+QVRR6Bgoe24JHAliOyCf7yRwBpjujln7CgRzd
jElXnn4/4oBokKJCr1NGwQ9pmhDrqALvAUhNgLJGNBarzgvWASvINiaqOPJ4hK0W0+GqNZk6oBZu
zSKWwCT4mS5vAUYeymVKQfNA4ESP49FcTTj6g2v0KtfZUxxItiolpbde0IChEwgbomZ27FmqHt43
QrsOFWDu2IoEvrmFhtlDtxE7CcWoX4OywFNYGAR7brEjrQp3UNBD7JA/Fb9BD22zha3S6V4Olr/l
VTQsCeXBtu7yYmnLQj/wqi2PJFbDDxyETeWCGwNIAdMDgskmmGj1ME6/URkBD0OwG3hnWV/8GLw0
Bcsfq/CtlwfBFWnp+GDAlNqqkPoPOHQhB2XCtFplEYSZChA23EwdRUCJZbBMJVV6E3QCj6kedkGo
tjxoyhuPegL+3azZeo4l6Ak2dfCQtlyuVOS3cGJ45TXPu+kVg4GtJd6TTeDpdjeBp3fALitaoaYu
lsLWzQZMrWHdYMN25WAhXrFh5C897Jd3gMWSO81Yt8/jXq5qp8OVV2QIyPV7/+BxLW9KH0xaQ2JQ
zbCdWMalbwFpzUc4meF6XPA4YjuJSf657nN5k5nJPOA8Jl75AxuRrgpmASZetakK8LOmLJletDX+
EYM9OWaRi9+wk5eHOIziFaqLCnqFtL4P8g5NZGA+DmlcgrHkDW6ZV9W0V80kf3DlNY/IlYJSPQ4C
swPZDVQ2S4dtHNb0gyP8Fpbk2AffHrFK9VOni/4Y+BAUohqK4kWAeEoKVGvTLkmPnWgeBdWyA7NB
LAjUnulqUFmULTPruq3Stbkt0pxeeVaQaplOht6K/lQv4v15CQfFNh4oFr/aIpAfDlQGdAvcWL5Y
oeWBeCnswIEauFtjUCDemdTlrR7SYhcoL0HlSePerJMO7Tbs60/bW9pVamsajAIdd8O4IiBxL4tK
F/i/gftIpS1fQDyxqNiEQzFXUF2DkpkUylvX2Jb9NjkZHpgp8nTbcDNVKGzK4AXjb4JZOizTRRDX
Q7LkmIgrbLhdsqy8FgCfzlPgw6l6D8Ccw+zbWwCz8B991/ZABnVTeYgsH/dVIXtMACb2rprRghUr
Sn8Z45D31djCX/i8qoMFMjrqw1hAHg5mQlr+7E5kD4EpHTBQmHF9HoWAOrZ1s2gjN93lbKJ3OYmD
pTMp3zi/ANJv1N3tkOqTKTUoyjXW0+knMHhIW21TtoMfE2hkSsXPBrMnunfO3eR916I7mfTlJlY1
QLknEJC/FsbDDtbQAOA5Hz4hFH2EVsvMce8j0NlQboCpUHs0LbAi+3qC9ZsDxgFuUTxM71GOKAYg
OupuE8KCnS07tFvIgkTIIke4TAmSn+bLfgI4pJNViPgjmx36QJFtV6ZmZzM2/kSTUSywXTP+YgwQ
I8d4Ct99l5udK5rxVzAEEBkPIBwil5Xm8IVncjVMotrUjsbbAJPARvEGKCQwG/aYJ9EElzHEw3mL
gaVpA8iLP7loR+QUYYlMgSRC0VouVUT9FUc7YekUz+4KUNDBomyU5y+DJgl+KozSJara8sRXgtqD
8WqfexVIFCnJ1FWe5N0OiKF8lxPfPQRjBedbnyVPkPgDpdWzqFiTMnoTgyq33DTpJug5XfHYD7Zo
rQNERDzT7BXOI7E8ZRkDPQpAs6LqNHASsr7zi1Jvic71SxoadrRZlu5KKd1LjOQe0GIxS5cj+k9t
1/J11/fjwZIhH5DMxfQK20N9Ja0vEImnqpVJYYbsg9b+ibmPQPNOJXqTuSRAp+4E1RtkkqFD0MkB
Ze0YXLMG+PbBdgHybzArQsI5Vj9QPnf3/gCyDApcsDJr3eXXNnfdymg/Xjts2/cxFseDbgu5rzWi
PLXo2BKgVySMxnH54YASgeRdp/ypSsLgTpc9ewaYqEBLIMQc2pQS3NE0XBXMTZ8swdEAMqVMfWXg
EtuhvPI3sfOyHd7uYWWHpjvqLHCvKtMR2M+BQY2UBhzHbVC+iZaXR90O6iZtALwJpeCPgBSA+BZN
4hXU3eomyqQ8UFfr+4jy8t2TPX2dQh7t4AzBx3cVMLs1ArYWaL1NG1ecal8F2E3gQBjCnnmUL7w2
YCF5qXlWiPd6qntmPybuD3veDdluApFqXaUsPAJ5Sh+QLR+u8l7U+6IC8oKk4BR0QOhdBWHIbuoi
Uit4N9QtldV09M2ASSuu8hvRD6gbylzm73ilk5sRve0VAEFwDlRRje04YrSPJpg43p+82SRS2XUW
uwGNusltOouqMQ/Lz8jmCRJswNuVxRBsWcbZKoez+keMvfTGq8vmTxZi3a1qr9qcgIrYtAt3SNMx
vw3SGpAyp92HFyt3n9dcHEkkxp0iCYqxaWTonYQxgF54X8hDXDhxG+SePtR05A0wl7XaQHPEX/QU
4zCJj9FDBbbQ0vSGIdiHtDikMcNUkqVKXfKIAO/2j1aFefBMld9hy62WfcbsCx+I3qFD6S97Q7t1
hv7bJunaZmuqNKELiJzDA9M1InkHZZMjy8sOdEuD/Y8GVvE6Qq7TlleR3vlhhhs3INyuGIxdGYl3
3VYGu768OLEOZRuBsRGS56ljNcXMiCbXkptA3AU0K27hXKNHQ2hwICTol9jleXuFx7IJqI13dqhx
ZpOH2K7SEc94iupiH+mhux4THqHmGWS3wDROwM0jWINsJdbIFfCu60qYfddDlIWcG/KjHG2yDHXV
r/Jcmt9VCRYKkLkZexZVJNaAImIP0LTFXTFO8g5NKIJIE2LlwW9aDxrjKFmcGq4ANA4OfoTUB1SR
hCld9Srlr4kr7TUdUm8L+XDrAaUi2YLKSa18P1bjVR0JUAnQBUEkqRBkSyp9ohH1WHwrT4xgzOAk
A2/itPDBSX8PorR47QeUxUPly/fEKPek+1iiE+fZawfvBYanTNadiOi1TTv3iNVNYafP832PVswV
x+a4Br2vKgBeVUOBwqzwd21Y2j2CubFz99H1jsHy3ISCYvc3ZPUH6XIUP4gGXCSF0Uevz+KHhFv1
iMwjKRbCz9xjMdYDuQlqW23bGCdYLokARGYRLX8MjBdPg4f3umwrA0pKIUGqD8ld6Ab15OHw9tZ6
LN6HHOyRIQw6GC5CtL2LrMAjgUcCeVD9tmqEgqoKxDmLnIuHGk3cFzBnyVIY370ab8Ij9wI2bUH4
zj59D6U09rxih15Nc9UUqK+4U3C7htN4jy41CIw+GjhTkiXX2MvprS+Au0K2pdvWWeJ/ZCKZts7V
aLqOwu6Hpk5W2HGlD2lXySvpoSyF1iReYfH2XlKwXO609orNgOettoEwYJHFjGOCdLZEyQqJW3Qd
EozYtKY6WqPA5R+iTFwO1pYDiY5wTu4YCKAG+hJw6Ch4sEdesgxZVXqUpwakDbc5FsBog4ip8C0E
79fiRe4ggaaAzb3RJIuedBBCJtwOefqBjmP4E49PPgtSAAcoVM5v/di5HcYFe04pYzgMsCp4IWzo
kHMD1cyiCMhLgiTLRWajRRSh0gs6K8pdk3YKhAUyXaus8DaBzRAznvwfZ+exHKmyhOEnIgIo7Jb2
jexIMzIbYizee57+fn1WGq5oImarM4fqcllVmb9R0z9IjxhuFmtJuMUntz7Vk2h8h30sjohQG8+5
pQ9P+VD5Z5aS9NK1MLVh9ptYb0DDeLQM9JONcYh/+XKX9k4xWWi+SLXK6wbWYIKSThU+2EXfvmm5
Gh+x2MJM07fRzxG6uV+pd31eKNXlWSVzCix0jMn4nlu13uU69rqV8cu0dO8+Lg237csvoYqSHy/m
GxxEXkXjsajFL83j3lva08v1n7GAMZFnmCwL4kiCeAUlzcp8jrPoPvFisiwT7HtdPIXBGq/583a0
ueZNUbedNln0NtfSjW3+JEYiI1pSoEGDyWxXkAdL5eG57g25JLkZMol0WS/a88Dl+dzhIX9f5dlA
1U1p9klqJeCobAmRLtSyI2SzuAIHxXHk1HcMPbWP/zKymnWBdnwEWWBOEvdBAP6kga9hllZ5yLTR
3qJzSanY9Kpt5YvxcL2xheq+dVlkHxorpkQa8zFKzrKW33Hju83s8YX0BTpw9UpN+vK7/x/uqFkz
AAGqbJbC1YTkRlqHiKSjl4moZxHuNWUw1uCaC7iIuXoO4iGDJ/eCpK9avXi+dooK+dYqx1cybN9Y
qycpnX5apbwGtft8E6JL8ve4yXZcWl0mkjM1QcCC0/cu6FbgoUtTMttZoL0zCxB2zDVLKHuqT/7G
ls3mPslFc2pirAWuT/1S5d68jOWHuVcxb1M7suJn0g9kkr1fsmJliLOZN4qlbgYt5zKpR3dpOKAX
GteP15tdWA5zgR1Ky+zo1PLPqDHrmA7XjyMaWVDD8pW9vBAx5ho7ailKXWhSdMmukoVryrqAG9Yi
8BeWcnqMOwpUSlmIl+v9WWruMo0fRrE0pSRUu84/IxuHwVhHEvt7gzBvGmc76m8rnVoatcvfP7Qy
kfYoE/WCc6vlczv0j3JY/za6aSXmLCxncxYGOIElYAM1V50uv7ENj3f+2PzjT5/tf1NpQvQ7LeZD
iAp9OB+5JuxKsq2Iy/D1+iQsDY/69/AkBdh/YXBu994d7J1UvsPM4vqnF7ajOdvpVMMzrKf4tI2s
cj19TVHP5OLlmOR6rrew9ONnG16LpFjBlZkdoRbfLfKqjtd7b1Wv/pu3Cim7v0fHQlHDlzLTP4+e
dPANH5RmO/yQ5eGurVCnv96LhQg8V+JBWRStbAHGaSRLntLMi5K+1qWGBrrp9NINAjIrC2opcM1F
eSpdQzZaB+UUqL9AwMAGExtq1BuFeBn46S3ZkOcgbbHGebvet4XtMdekMdG1D0eL3ddZw/TUTlwW
SEhP8un65xcWwFyEJgqyMUR9mFSVd27yW1/jrYqK4/WPL6zfuQIN7g1jmZNwPsvTsLFDAf6DG8T0
JvlrkNylnz/b4EWL/4AWjdDbCh8QjEUW+bmNx5Xfv/T12dYO+2FQpYqvq7bspIpxZzWvEW+q66Oz
9PXZ7u6NPO2BwgTnIn33w+xYJuSn5RX1ioWjwZhtbDWLgj4ijX3GkEAlF9NO/VZXvnrk6kp7TbFx
gQ2uzYVLDAwWFJ444mwBVbof2zE+qblO1ZA9cg8JWDrV5A43JMfRpR7QSx3G0XyTSyBAjnKBhChS
LI6Dihitn6vyqTfI5KAzHidOZAfGij7RwhbSL4jFDweYHU2xXU4KitgYTSKRiQPDPXzCtcvMQvSZ
K59gtSNQiiXbGyvipPiydMkggd0HyWOLN2qex2rsDyppsH9aN/rs1K/Rf65MlRxwppG/Q/GbGhEP
Z3G4/vmFlaNfluuH0SpSEUWKZ3ingGxF4KOROcJI2fYhYTskw+SV3f56SwsbQJ+d/GaHvjnmhhj2
jk9I0jhTcgrWPOYWQs9cW0VVqMN0qeWdTN+69bN2jzRhvJNy+0lKgfD9Wwdm8aGR5TzHl8M7dXV2
C/7MB0amPnYJmqXXG/h85crz6BwMPPzk3KrdGJHLjdGCZAyUeOXi9fkQyfPojCCViMoR27PSe7H6
LyYInVp+CuOVy/bn20I2ZqG5y+vJ8sehdn1qkRfRf3eKqxtVLp4wVj8XFMccbnt739e31wfr8+WE
jvHfC7cTnjTqJg0G+m9qw84YuH30/G/fnsVqASAE5MTERCQVVn+40SjvDYjH61//fMvJ82A9xmLI
jdyr3ATFWxu/CJA06DUhw/VDw3TreiML0z2P1XgaeKQZMu8cVMMBhsP7mFJqITP400uqdqUnCwt2
HmpzgnijdXbpAgA+m0ZwC9L4n6KFPA+zPgqDjRl6pTuoN730DfnCol2hvS796suQfQh5AEJzUNJ8
OggeFON11ejS/A/i//8JCDyZ/v6yqLR0ipsUcHoSYo80yI39lMeo0jtNrpYPLVhcd6IyeeBfyooz
DTh8jY0KmalUVN9Nw0Z9o5Yt2lstgqbugBnHdiS1CygkPrDT0RnVKP2FEw5vTBTtev4XVb/LFRn4
h6xn47nmetc5HTyQY5xHjUu52tyYcWhSOAV7lk6NeFKkEDV+anbTGckuicRxETp6OrUni6fZncBT
5dSnROhcy+o9OOgRXIg4JCVUcyxlwk3aqsOLAL60H3uR3SH53TzHfmi94q7EXQ/bDTs5mqnfYxyj
59tqsIYXE7n9bU11F4sfcW9owZeu04YNl4gvRA6Es0Mh7WozCHZ0U9oPhR04Sd5bDrXfcTsplXdk
FEg7D/iKwfet96WP/unYYVJUBgLMVKzKe1lCt3uSMFSTdCkAkocnmQ7P6iiZxT4bk3OA482X0Gp/
6yLHz8Ef79CT6x15JOAOFOI2U0YhQYu+Sf1Qb6uwKrEekeqDmgTvtoFvCN4lr6HiWac49YaN0gcU
+gukeESFSwnAlScFugfs0cjRA0yAK9W8haIK0j1G9dFsLQBKnnLqwJhBW6jSXdDIX61MfpcifkY2
tunBBK6EV1SwkXM6GMqWuUs1QP8BWmR7tS6fo8H/1RbxH7vKb1TdeJYjJTtYgXzTdv5XTJIP8AUk
vDfGAujLIDYqzDJcTQyE+LAbaQZP3WB5sJ+aIjtHSYIYK4X56VkOpYt7qneTiUxsFAq3uQ0gCSMm
SlvtM6j4nRXjJxCQ4grtX7oaPqaZhjXWcCl6h760bWurQHXSIoukXzysuKTjg7fvveIIecHbBJk4
N8DDHc/uHxAHTQ99kj2VE/56MPtgOEg2kAK5fbOB9R0tEyCTmM6SHFn7LPZHFN4Bt7SNcUx8jO7M
ixd2jj9znbzaTeZqtvEeTuGbnxTxvsRYzckFJWWzqbNtW3jJFsj+XTooL9QwvslpdAbBtsvhE+8i
2zsYGu4gNVX4vY5rCrK9rb+t0TLamqSpNk1Y7kMFYz+pBrVoqAouTX2kbvVOfI8H+w+6ZG86WQcW
t/8jmYz7wjbwSYqq26bJb4An31ZhcA96znDSZDgV2eB2nfhSh7aLJt/voUp+qJbvn0RRQtkxmi8k
EG8SLbpXteTXkFRvlDdvGEMkA7UCFSWugkUkplPrtU824DdnAHFPVc+70Yv8u5Gbd2Iy/G0e5j+B
pilHU6uZPcvOjqmo0JFKvJfcYEHmE9As+YLHiU0qupilvIUZvswXc0Fx0XrBVeviS2keMWrZea3e
7CRf/SGnxlMVD+DzqaG1xh2Qghsv8rKfKfXDnVGkuA6K/mcVZsU+KsFURbJ8S2aA4y4gM6MOgrYU
2XCUyXpOMxw6sjB6KxIWUh7qKHJ4ldiGTU2dO8RWpxPvgdI/Axo/eBfPp8hyQxmep2XpNvVwqT/h
Pxbu7DaOWNkNLJe2GLZ+qu8u6J0Gt6PQtF5qTcopiGXCsSvdg7dmf8UzY2LnetF3PEiCDVYKYEO6
iNiK5uZjjJnNTrFlyxHRxTBS9S/uS26u94mDRbbKiqgx9vT8by2gCEpRxu+uUh96Ep1bjNL8XX1x
rABNfT+aA1ipOH0p0voWGYHAmVQs/4re/KoH2s9UafG682ywH75p7hUN1OJo2tq275JfnuhPOjiN
HUZoMpVD/ahMiB/hA7qpJs9+UMAP73pfvo/G/js064wkBTifJi4CyrWTtMUn6txoIODM4snksr/D
Vz139F5DC62VL1SVZBenuGpJvYpuQjTeAh4unKym7gHqOHeSrnmVpOobaqlfAIY9FCrQ2czGYROP
ErDVaY0RTVQ+Ax7XD7IpfhbD+M0HC8SqTExHDa2tpDfvEWi1XCs0gJFUhavKempEta/qtnJRRb0R
WnsLg/dLnOU3WMn6pKaMcWvk2pvWDi/ZKBiOQpxL3cIOp1HeqMPzbCz5h3mkP4+e/Z6V/btnNid8
C22woyrcjVB9w+OnOAxj/z75Cn44fVRfKBMdjmo+iGLjzNMB+eJuhyj1GVupZO/hh83I0alcN+5z
kd/7Rl5uDNCBjlTamL/yeahep2JCqFG24nQ7Col3k5rs8s40ndDP+p01DL8tuyh2KldjZ5IHLAVJ
RY9F8w63oHfaIfzDgZNhTde7nV1oPIE7eTPY0EaxdSj027FovW3daID/QIAckDRxx9iiJI9cKIft
xsqDe0mKjT0VObh+arunavtHx+u1anmAZ6V5zFNwsyzyjZfV2G/Lz8YFEDEN6pmD4SarKs1JRf46
TlOwN7QWBJUHHMZAxOYoj5jCIVYh7RouDocgzaKNJGmy0wyc4XmFSeEkST9QMup2dY0FXjpouHaV
1FkQIfY3XtAAe9Tlx8zHLjbNK5hjmfHoZRHCAHK15ULkH9IGWs7k1c2Wgzp81yaw+1HVDyBR9Cfe
uqozGCng+Dy+LIxkiu+GvmkfRCFrrtQw+rk5xPcRdlUcU/Uxiuq7qUJxFrGz4XnoxlupADuX6thN
Ta36p6m9L5p/oXmExa3c5/dIVefYFTV4q18oGAa+lrVn/MiEMZxUXSlu+e8KawG79dw30ZgCmriT
cCvcVorC2azW7d7uNfWxIOt8jw5dvFN72dsAzs9f2ir97wDzt2V37nPYTVqCqzqUJ5RRO+yoAqxS
ta9l8ycFf22WQFkQ93EGTsvOiB7bXHdks1Ycv/Kkcx/7lPp7DnORv8eQ7Td2yZTiWTtRL0mE9wwC
eBP7w6bxml+tBfA6Hu6yotyV8nBQq0Zx0rbERw1Jeojhd2EM7msKdojMPPvVTc8VNZH7gyxlxmby
AHxZ4nBxoAPA8QN47TGZFIiA0YOo43OcqTs0is8jqGKvwq1P7cG7VYcI6LCMcetUWq8aiNZ+rN5j
UV4207ixzPEiiO9vUcSik/4YbCpDOtjmZHGJ829V/G58XH0SqXoB7L/Xcv/IBWULtAbmarrVw2GX
58Zb2BuPqfWzJoSZSviQjOARh0J2/Cm+7fz2ZlJ1ycm9eKO3xmMeITk4ciwjUsA7zvjatmDFdNnA
QGcCWUt1npfpbVzY21ES7wqpRbTEasEt83fggzPUcWwaVdkNUXuRBPBupd6WgtMrauT3irtuytFU
q7uwUBsEScsnvA/3fpgeNSxGt9CjMYosO7cvxjPkt8DBhfYZHtS2r2toU5nbcLnSBZ5t8BYd3co5
kbQac8IULIrG8duF+VHrXvTqRe3kG60DiRVgO9UkCRlKdQSiDxKwPANVz4HI6PsyKpN9Udrm1irV
0wCB6GCUsnVo61o52LV002Zx8AdTsOQ2Nagp5h3UejtKb9vI9Pe6crH58bqjoWKwPXUlZBKvRty6
03yEoGD0eYoER6QZajiXydfK7PYQqdkXefY9tnsSI2Thw8i6nTzU4LVAhtfHyDWdclE9fwL9i3zR
kLz1QjG3Xqp+FxdzkDGstjm+BhtfEyXhhgFTtVLZj2KX292mskUFCMYPH3t5FFws0mQToB3PoU4Q
LoVW7dQ6z7dy0CC0VeRcqwrNf7Pyvn4uxWhuDOB3TloVzfcMBPW9LKvWD9ZlfiogtLNaJf8UtOl0
LwAX3ESQjG/wmI0Ovm3VhNSpxMwuaES4qYcCo+WAG+2AH8UeeD/TC53DF0dFN/Vd4MeYFPp47YWO
yPTCO4FeLL7HxYD5lVpn0V2tjNm+LdVEdzjCwps4kSc88wALYoooV9NaYX/hhTvXAxwhchYwSs2T
XTR4IWZWfacrIl2pUymXNMgnz9y5HqBfq0OlwaVxi6I9pgT0pC6cMTUwCuZ2EZl3YJAPyXhK/D/o
E6zkrxZbvaRTPjzbR1RtyGWQ5sm4OKoT+mTAwhU03DA4PVN2AFBf8wzilWneW5q+1tmFbI2YZQvk
ltdbHseBi6GVLW1QnFa8Y6SOCs6NgVS+hK1ebnvYCCEWWFMFazAxtDffVrBlwmhxxJ1SC7tjKEv9
OW8U6U2Mftfsys7o76xwGH5ez/cspMPmGVDfTmUZtCS4/Lqbtgo45c1o+L/NFJvs6y1c8uefzPpc
QTosSzPMBs0CrhJ+7f3xNOTqQ122iQPH8piTNKDYvqLytLCA9VkCDgIA4FzMmt0aJH/43A9/rvdh
aZRmdRLzEjLkXLHPGDDuaqwXs+p3WqzAKRZWinZJjX5YoMEw6G1vG6WbKdumwBHWeJDCFzl91imz
Xf/9C+MyV+6fplqzByn2zl4d3Uxe82LJ0uv1Ty9oG8hz0f4WUpNUdXh+NWypXQ/ebxNs06/GG89f
R0BTHf9JAVOe6+iOeZeDdFftMy4JieNzmJiDuE3EtLIVLjvzk4WqXSb/wzzoeqqPfWza5whXyhGA
u1+UWwHo0FSfro/V0kxfpudDC8hNmPHotdrZVnitGkn5PqXdcz4Ybu9FPp7W3I7/oSXTmotsymaB
y61nKW4/edscaE6M3SmO4L6ukWWJV7bbp/2hlVmMy4F2+hDbFHfoh1ucAUPet8kpNoYD4McvNlTB
lfW71NBsaqZ4sCLu/LJryfcXfBnlDQcn20l/qzE8uz5kn+4ROjObnIincWL0duXmSnSTt9YxqNqV
8vmnIZBPi7/n/eLwze/UZbeNQY7qQFnIUuiuXirfRcRFp4TZuikSbaWmstSTWYmjKcKOPGCjMFoq
+ibJQfXrl+uDtDQRswCLSuZUZ1iMu6VSwl7VgJF7eERjV3wsQuVBqtYURZcamkVcAT08z+DmummH
t2WPiQkulzZ4dzDyuzKI3sG8j/vrnfp8esy5JBUry7a6KqlcMWp/8mbMd6YyPNg2+hO5CRMZTbom
xIP0emufniWmaV9+xYcggECGJVUmRsCRaKGKB9Z0MqVSurW9fs3V6vMFgGrU300MdcDQpbbMM2uU
72IcEk92Ltfb6x34NE7SgdmuHwKv0RO7VVw7K566ovY3shE+ymnwZOvj7+ttLA3SbMOjBz2IMNMV
96Il4VvtU5qqvwD4rxy5SwN0+fuHOfDrrGiDpFfcOJ92feBtlGEN3Lf0y2d7XY5I6lQ6MTEqZR5j
cJX6H1lnrSyepbGfbW01RPdgEiyeLL+VoEwlCuaU6e+x/XN93JcGZr6/L3CrAcqa69Xq18GLbuxW
X4mvSwMz29EdyjUtqrFMaaNu1LF8auLg0Ib+inbowsjMhaUK2GEFjLqGNzfSvU6H7uqxT43OTdJc
PgZ4Ba8E86WG5vvXSHTbLqvGlcOS9G0Hb3ATeDydpXgAHWWo/coTQr1M6v9dSExzjiwPDbtv/DJT
3K6v05NfYSq/GWMvQAuIdJvuafXesKTxD0qG0l00tRMSBlWJb1ffBA/C6LSHUfUpSsS8OM8oF/V7
CdUYtKvT7j438FvZ+PZFTLnRevLUFdxlzfHxSPJXFuvCjM8h61Hl16M5MVIxmZNUb3R8sYJ7Ua8p
2v2HyP1sgGZRogH0qFmYV7ue2Y+D49chybYmrsNx69VcdWAPVX9GS8Q/EHNCngguI+U8zPJuMHbv
QDxVA6oHZCKRw2rPVnFJvVbmbW9CUa2RJXNyI9A2IZpltz2aZd+HSoq/t+jL3UmmPrz7RkbaYjKp
ryZ6W7jyGMGkAIuf45MtJupfjO7Z8LzyZOYKelOyZzyizpR+w5Y9vSnBi22VoolfNPLvxy6oCRh4
kW+1JAp3XSSp5CrsJD2kSvqCXYbu5kT2vVoU6mGwB/1cwRZBcIHKTlr09qGn4/s6VL3NOEWURuom
3gi1Rmug0YH/ILL0pZxEJABQgyFLp868zWA4wpWVVQzpm5Sr+yjIjSJMFOV1/hjGo7VDJwTESh5E
gGKLQE/gUBVpVpwwN5Nup74OH0uojBl6nWQ+Uafrqp/XQ9HCqTwH/su0WHNdJokWa8fKyDfTQDk7
zKhTR6gXkCAbKmcIo8P15j4nWLDbZoG7liKrrtFXcQdI7KycVsvhbqvGd+OSDKn1oTt0nixvk3Ic
f2EyI+98cqY7Oe2i/ZTr+q427Onb9R+z1PdZmC/GKiNWsvNzqTirl1xYKzXfAN3vLWFQWs4lEupm
8S/ABno+C/q1ZMqB3F+ADSH1JPLm47Smyb8ULGdBX/RjqFVD2bj9IFFJeRsji/R3ebLUH9dHauHA
mlMEukbBRAxhPLcfvTv0LHCwXPOvWPr0PNCjqYf0WtvwsC3fYlP9ApJh2lz/2QuhcU4BMDQjSPuS
ezSq/89ZbCiOFw0vPpTFldi7MPBzs10lVu0EcnHj6oVhQQKtu72EON5WT/p2k9aVv3KqL7UzC8FV
p2idAVfRTXX/UYbli5wfgniJYv2kGrfSyMJ2mIP/TdMf5WkSiltH0ORsZyJvKMfxPkiHrWLHmyxZ
edAu9WYWA7Qm1qlPdpVbyeN7Y5VnxbaJOfX4J+KAvz71S23M9rbdqVbhD1QvSwUIfe+QjbSUPz5H
yfXvLw3WbDejzeNhcG2VbjUZG2nyN7H1mmqARGp0KcSfqv63qGHOtvaFpUJlnCXcZero5LbyJk3o
yV7vxMLemxMC8JlMqw4TQLcr7/XuG1eflQ9//q6ExfH3zV9PzGgoOXRdv26c1NJPhf1SBsgjGD8Z
oP2//frZ+0v2h7AsWqKeFoNeRkaKJ5LVfrn+8YXQMYf6N4UNE2boGtfUO5VCd+E5fqGXeIbI0e56
E0ujP9vUSY3ut5BG4Vqm/9xkXGewJfx6/dvK0scvf//w9koTfRimOhGupibpjVSGYlf5LaghOYt2
idoNxypSmmPhI7mX13L/ENipCaQK/LtOqezVgp5/tm1brEzWwoqYmwP6Sil8kNmVOyhKuDUMG9Ho
mhdE39XbZMhfFDt9u971hZ7PE71FP6WWNWgqOzN6KLziR2Yg6Hv920urYha5OhASUcXlzpUyz8Wb
A4mb/KdhijWjsUsy+pOr9hw2qysyZVzFGN3c6ncXs9nad8GAbWLxDcuGXdWjvxmXK+tvcY3MYlgY
Nk2Hkapw7SK/KdqxQIUu95BRK+NTmGu/JRQmPC37DWJl31n6D2Q1eqAMlMFFEgWOYpdP14d1IVjP
MbfV5Fd61PNDxiH6XXv4FMTaa9n1P81GW8lFLMzcHHFrJ1kuKpHrLsLETomnUDHiMVSuEYeXlvcs
4EWGhk6B0ahuInuPMJUfk0z6kdnGaSyLTY3y2coCXDh25sDbZqj60lC11kXa5aQ2Akxa7/J8elWH
8kvZey+DV65cnhb20Zza0KWGFJIHRO1SwWeBNzLaedHKVWNhwue8Bi9OorzxDc3N/e63dCkPD8Y5
aZqjGMcVoslSE7MAmJkeijJSoLthm+5wunOGst3rE8+r1Rzj5wQ005yX9WTENJpJMi+ADHAUCeZq
8qFAkqjtio2Wy04SfTNM1ZHsbGVOljql/h3VUa/OIxPdCVeeYHChilohxWo9qVa/r0Tz/E+7cV7e
yyZzGLSKrRIVI4BZ5AJyER71JkSr3G5/Xm9kYcPMa2Ux2iVWnsSjGya6q3o9j+bouzEiFFx5T2Vu
rZyDCwM2L5s1KLp4QAHIGCFMs7WAuDh5aQ87C8PCXSjM9HC9O5/Xv01zXjbT1bRokjHn8mzXxSGV
s2lbGZX8osIm2NoeVpTyUKmnKBHQdwzg2408IpA9BGLlwrKwXed1tZBkRIaRk+KOqrWFZAM5Tl47
lhaiztzG1hj7EWaZKbtgIh/l0kY5NzxnXvWlN8NDk1h/RnlcyfstxGlN/L3CsaX0Kg7AyQW7dj+m
HXKn4YmEycooLRyw2mwD5bIqqgy+metZ2DlFMmWiErmtMtjFeQBMQpYzsF/eBe8ntteXxtLgzU5Z
vU4GtdHo0dgq3m3Y2BZSvVb5Gg5+BOQLCNbOQPkx23gDHlMrgWJpGGfPhqBFRL6E4OciyNNudTAA
m6ryjDfufMoa/3ahjTmOJQXbgzCV2rqBzwMrspu7yAujTRyWK6fEwpKeI1mMPFRwjq0uClbWOQmU
uzQBy399VpZ+/CUufbgfxxYCESNKdue8+CWpQOOsk6yuUcWWPn6JRh8+LsVAyixs1dCYKTaC3K+f
ttsu/XH9py8Ny6XVD19vQ7MHLWf2bui3vxHwcS/u2CvrZunbl79/+HZBYtGvJdsDeBsXd1PdTztJ
xrL3+i9fipJitrtrQwQJIo2hq5uWd7BaVd1SFZR5nWeVU4VKSEow6cOv9lQh+ijq7iCR9N92VdWv
BICFc0fMAgBaTnoQTKhMl+2PxmgcX5FQbkrJyPvoNLe76x1d2PNitudFn+l5HOixK+L2TkAKMsEZ
OU2Vt86EmCBxv3mRKeeuLOal5ma7fRzsSavs1jtP9ne7eVJrfDkNdWcj2qkk/mNWr2U9Fhb2/5ke
RmYuLJDP5wpH6bGWH0PDeLAaae16u3Bczz0PpU63TE3jXpgl0iky2q9hop37VNrKzbTyPFxqYrbx
1QI3v8pqYjfB7HpKNUcOsWWPkm2ZrD0GFjbR3PBQtQbJU2AFu1UJwadv0vzFixTr1/W1tfT12fZP
lbpBpky1zqbaVJgoKq+daH5f//bC8Th3O6zsTMekdkhdb0RXUMer9ilR1eCnYUExky8KqXZkVPjV
FKBI8x45tuvtfk5eR0dhFhjMvoinqO0GV20RB6qVyj6NhjY+J3odAN1sKmhtQb1HbSe7sRJd2YPj
kPaK2ZpoWQXpwSa3sDd0S/QOSnn1EX3bdJf5areRs8z/x7j+XwnxQ3RsA8BLSCJqLrEdNkfVO1Oj
P3goO/9b+FVncaOd/FSqG+QfUGX2Hzq4HNvBDvv99VH+75X4SXpBncUJiD2Rmlbh4Cr9JGBAGZDV
ywS0b5IM4lUnnQzsPBwOSVipO0VH+n1jYSR0lCbP35Wil5Fb/6ajUuvwBHWqTmib5E80ajgpefG4
K0bUhQFKh8FOzcD/dwBZ0HZMgLjbhvylqkXjtn7V7ga0/ryhu+v9CbHnJml+xB511XTssq1cScmp
ipvp2LdS26J6WhSvfqgpb20YR4++pes3YOG0UxX18csQeail67CZnSSrjINqwecYBhbRLoBPd2Og
52qSyTbaxxT4/KnDHwQQkCF7ryQ/7H0TWdL9lHuFvBL5F3bnHISEbwdAVAtStYSia1snJ2sIV46u
/xwOP5m+uUGlwEQMZHUxuoVUjhscek4Tcu2JJ7aFquNFk30ToNan1nscrPRJiLFy0EBqMCAS0H/M
hBnLX64vpYUoOnezRIBUlUZQdufEPBaQ36QY/7d7FfOY69//L+J81tdZmDZk4RdId5eu6NFSqhJT
eQgrJI/VQAm+GYWmvcexpe16Nv+FZmBu5KDo7mQLiehKs6fQKSt8u6MikDaSKSGcjd62o4/IPVZK
UW0NPKCPXl/qd1YX9acqGNutFnFRd0Ivk1bqHEvFzrkb5tBPsYJJlHROR2hBdb3vpgjmqFA3eFhu
o7A8DxSKTbVDq5jrR2DwQx5qqfhxfRAX7jpzp8wWp3fU7MrEnSD8J+hsbhK5PZoqXIILvZC3jr4S
t5aWw2U3fAiMVTDBqIpIhKC+9jY06cOYaWe/R8tLj61qZU0sNTI7IwrUqNMeKqtrKr8FUoeluYlw
d+mer4/Wwt3mP+Tthz4oeiePk7B6twqTbme0ORTTi3uHEQxP/9bCLLqbXZrV/dDb545N4z3Gw9Ok
/+N+nEV2b5AsU8SFd/YT9ZzEaPhzo4m6x1JZCT4La0m+3Bg+jI6f2fpgCt5LmZo/+VLwS8o69FS/
YfpDoFbXLs5L4fNyw/3QTGuGJVV5msGOTL1V7HCC2wW79PoEqP+5CH4SVuaI3SIyMtTKvchVWkOB
6TvW29zyxIZXh/84RPoXaxxlB4nZr54GIQtXvgKiqJodVLXwDja8gRsMdiDjSnCzjmA0X/ClFJtA
SN8G6sCkY8HGJDFsoGzEq3uCgM4/T7AWHPWt72F0FJFz1rXqMceAhytuErgeXgtbytQq+Wj9gq9B
YDxKYjQBuh8apqMbPbJ19DvlYhuXTbLpI2FA6dSTbRtlOZT9puL/V2U5gNCtGjv+EQ5NDbYLUWf9
nowCwSQIzskmh/LoTIGSoV9WlVt1hNA9BPa4gxgI2H4cI0j92AYnKBAcIqn6k8oX/gD2IRBBM8R1
RZ1ufPPCZZZt5Co6o0s3AS4LoOO6of+S2rX+ZZAkKUUHH4Vup8dgI9mMUi+OeprHugPbcfxax3WK
l1BNUglF6Qmcf5Pg8QYRT9LvodOJxslVnRO8MqL+WQt9GxlphFPf4jED2NDqIfLmJq68QRRjT5GN
JdeAxHivmqaFL9WG/VZc4CuNXeOrFcuOhpLmPlcFjk68lLd9U7fPiKEZjl2UF50JXFfStBmwMTDM
vD5i+CRMzm6/f4tbKH5J9D/OzqQ5Ul2Jwr+ICCaB2FLU7LE994awe5AYBIhJQr/+neqVL89URXh5
3TegECglZeb5jg18oBAAIiCbmL12GbGvHb8Pjm0JYdiJgt3DTwnkbRhyql9DqNqt1UV655OAbLmc
+B46j3CXl6ZdjxE6RIE/0HtU58y+420Id486vYFBqI3MscyD7op0ULL1vjdhN+uN1sljqYG+fpru
EZvQpQJlCkj9Xb0ZSQfRYeeB9wBrNiJotCqJhAc6Q1bL09CW2kPaXqVlJJOBFO7Kgh4YuvpsRK+N
41n2lmRjG+wyGsB9uhX+BO+xmkGFGzlwwd7AgSYqNo5rRQL7jbS8SsHh3xt048kEkITgJVQV33IK
1l5KfYC/+yFaN00B+wIwr8BfzgLvAxznageCVHlPTF3j343X7AV8SUZInDPUuTi8NZQGYDlFce0h
GHR/j6MAvRmMgC2BW3q7dowguqvcEdTXEjom79mZhH8feb0LEz6H8KPE1NlAQA0RHDDipGtpHEQ0
+kHAfP7lyAEoeshr05Xoya+gMvnVyetmr2x8vid17nibpm0LATvgrjyEDBHIdr5u4Bnw7ADNDPdI
2BUewtHLNwoZvEfdFM5zi3LpWzhOxo87FOrXHDWmft2BJ70HpsPbwhQIykY3Lc0zFWgl9eEdBZuo
kkNubkNb508ulJA6hR+SHu6pAaUKZhUCFo+gNECojr7HAb2obA0Bk/fcWlW5gxYYuDsHEOWJw5sk
L4qfDMcd0lCIb+02VnICBCBDPxP1rX6bnTwoWhe9hrXm3d5FQx082UO6QiGBJDhHQknuNo+8gA8O
eofCOJ+K6xSeBtu2CfIYk/gp4tQ78JTIFa/h7IXGOvgTWiAvjBlyWln5gkFRT4UFuL+DuZvocHrl
DN5CYgDQP9P0BV3MVayH3P4Yamk/Ry7a5QMw062whswVcvYYNj0w70FI3aiqEAeIUBno4rA8oFBs
rsZcyntlxvYvLSb8a1iwq5NxKCLlULyeXxmWSjm2+9+Fp2NtD/UOMhugzG1GCU+itLqybH2oJ/PK
XA5Hn/I5AsegxfHse7umOcF5oB4KyraxgOS77exXX8rtmP8hOblw3vt3Lv1qtZvtCrISIRp2DvnR
s2V6DXEHWDZjI2yQJbjZegMk/PAnSJ8MImIJLoONQNhH2W1rkXHfVqOB3jMQr1WWigPkvTLJ//kG
nWg08I5txN4bo/yH7upmm5cDX/WAsFx4IV/vxoI5yBc2DaocJ0UPPiTKpL2yyhtb/Tr/sr/eSCJ3
8d937RU9HNG0Hx0Cq8X6b0/NCgsI3CWFxzCNmtK7sGP9ejcTzBHOo81GKpWhB0ok8ss8mx44yDf7
84+xNESnu37aK4Ga2k2EwRgReXINIjT0rsItf1fWN+UBc+FREVgwX8vQbp3CSgvwkHVZP8C4fnv+
53/9FkL79Fiffn7lwxCkFCVypFyvgupHA7vqKY21Ki/c4OvxCedSoyjqbX/IAhgKdu2ucrRG8073
qyH6wm7y6y1xMBe0dCANuAC1AXbgubHd/y5GdPq+V/y1CC59QP++lP+fwVix/jtIzHMq1/LKCqa9
Go4rnWqe+pG0676ue2yTjCoPaTTJXeq77DFzFN2UqTWs2tRFamaovX0xgK5sBVqB3t+VtwROpdfM
Qf91whRIgrZth3asqVJv2Hm5m6KBQmsL1n0NaghgEjewc7Aefd6aqyZyWhjyYgsZoeccbdih2XQ9
7Dd83euNL9viBtyu6UEouDCvIgNQEg9te+0P6qWfCvdhHFSGDl97AIVOyVf49FhRzBWlQJE0FUJ+
jYX8ymVS36ZEFeuhlzac76zo0JlIf+hg8rNV5BHnqjEsQk8MynfM8t8o8Dm7SPD2hQx2cIiMqw/h
UIbrmiPxDaiTvRYdCpTRpLK9AlkqVmWdogMbZAtuT2wHYGS1lY5q9llnrJ2FNFkP90C4oML7OLjy
A6/foSYYrjkSk1d+yWCLCLoMDAe8VmE8BLyht35JAdDzC/eagnz3PRVQMG+XzjvjNHhF+ji4xTv2
w8eqRw8OzJRh8VE9n5+IC1FqrmMaKh1mbogSm5kCsUpr4t7bvZvtzl/961kIa93/fsFy4JUPFX9x
pKNLVhPANUngk7+FATfje3eYBZI2g7UB1CiotoU6KTp7lTd/vPxSznchNR1EszDr+sz0uQsXaXOL
DRa/U8/TuytjeZ096Xvrp/tKX9Vjf99fozP6wmH769AYRLNMhyc0WhbqEhrcvP8xWe61b01XgL+8
5A6/UFtdei2z/U4t/W6sAxtL06lmC7PtI3HTYT0M4kJ0XLrBbJEdiy5ydIYFPE1fbDLCAa5JWKG+
t7JGs51N3bZOoSQwJ/DiPJFf4JVqRzL/3tXnKqcplSRtmhpCdMddsYLGHEmB8x/rwquls4BeD24P
5BOGZUL4oNk17LW3FKnZjJMLd1jYygZzQZMCwEiBB4JMcFj6SZZlf0MFd8Y2/MVq9lpW9gNj1ZGx
6Q2+65deyNJzzaY57JNANggQRCgciQEts25qhK6VxyU8wJTqLmyZF9ZcOnvvLLfhSKQa/5iCjVU4
5X1Hp+v6JK+Z1H4y5eb8W1r4eOd6BzvnIe17PE2NBvXp2RPIUfgP37v27AuIWgULLBzND4KKVTOZ
da79WMqX81dfCOZzyUOlp7GpLFQHpSivh8D9yAt9Qfu3NCizV1ydvNvsWtBDNzq7wnWdOEyrKBFT
f2lyLN3h9PdPW8JRM4cGnuMfAQrZuQFf+3zc9uElqcnS5WeRvG8cjzsexibL9zl8Ycs/xvpeZx5a
fv/70107007BcwoDFTv9EVBmDjJMvStg8mBem6tvkWNDdA/+9z7Y4dXoG0LcBpfUxF2GBFQZCQJ3
rvFPChfS731Fs+DN+kHDDaylB3Dv1oE/3ke5/t6pZS5oYJMZ9eAiADIk770yuvXSbG+Hxfr8L194
x3NJA6xbDcUubTjiNCvg9YkeOEkEuj5zenf+DgshaK5tmJpIFj2MKQ9uU/9CmggkkQcBwE3gCGC6
wm57/jZLD3K6/ae5wN2Qw2QLt2FuvzVR/lDXza6b1IX22KWnmE3mou9FKx0s+6X318KJYTTI6vYS
NpzvXnpJ4bB0k9OzfXoGWDvLMqQCPYkiCsAp5b8V/IVWmUN2uYV866jSp++N1mxqV8IVY5X543EM
f7f0sat+8ktFA2fpKWZT2wmU04JEimu/okjdvkUvqKlaIg6uvClO4+bGftQ/H5p7CsrkhTViIYrP
dQAh9MRKjLglDJ7RpPJXhhf2ykvPMpvYU263XuajhFw4/TayUmBdKwasn0g/4NScgc1mXeqwO61n
Xxxd5039U0BM0JbBcCw7dF8XUNHG6tR7HYbNAZmpLna9FK34evxezJp3+FtpW0ugX6djABDqHZdN
sEVHfvn3/Ae2MHBzmHbLrLbxM86OU/U3BCcYzM447Uhcls8o7H7vrDTv7i8zBQKmhSqe35h/jF8H
+8++eT//CAsf1byhn3l0qLPQz48BQ+a4Du68kd+fv/TS6MwmumVMX1heCixAn8NVuTJbjdWp7SAa
8ML63rD6Qkl96RlOf/8UUaxAeCg0MH00lIzbvCXVHtnw9vf5x1i6+mymG97aBmbMGH8XKetMjDfI
1uXJ+YsvBPQ5oUt7VtlRvymOHFTftoKUrP0FmdaFXf/ST59N7LSJUmC74XEPE2j46jK6BrNRrL/3
02e7bljBwvAGvh1HgPdjGcK/uepWFbsQ7E5LzheBYi7YwqBDYQIdxUFEN1N0NRYnsPB9VX5868fP
lQZAoELNwCyQ0dKPCWjo1jWo0H7ve5zrCzQ40Rk8TaIDgTkh2k3WcDkqVud/+NK4zJZoEumJTKDl
HvzxCXz2GAqwVRnc1Ejif+8G81mrGtL7DkkPQ+ls0hDUg9QG7KLrXqK0IBe+nYVl4P+0A71vcUec
cuB9Oq5KagxykuD1FfInKNSPlTXeuV37cv6JFmbBXD2AOiXhCoH66AT+ptRi65jgm296tvHOAWQv
qqhC759bJfR0ekfu/VLf60Js8GeztxmoyZugSw/wsL7KJlgeM866GNry7fcGZjaDixqusISn6QEK
nlf4kR8b7V4YmIWm7mCuAygDIk0xRfSAjsHHsXPebe7tBk1/WXZbAzBtgeM6NntaOX9P2Y8kCy/l
Fr+cIYEzh1d4JWGV5Y/jsS1+uuI56ydgR7ej+HF+0L78dHH52XJA0mxCiSxPD8Lk25FbaWy33UGP
8go+BAYUDhzclS7ezt/t624x3G72hdW5X0We6U5PAyfRUI5gxngRSvvlQ9DY03qswzcn855ZFO6Y
ca8zwU95Iw0rAn1BbX7q5vm/UBw487xHW3g+Om5Vf2xZnW+Yg4QqrN+9N+Zl9U2P0uBBsh6Ou5kt
+gcrSL/nEOTMzSAnKwAe1mCkq6zaggqwch37Fk7UuyLKLsShL6cYHu20dfm0c9C85MZz0ZI/DFwX
ceuncPQmg7hWnX9JrL/wPf4fDmLKM9Fy+BLb4IrHqtJXPIueucockHLQxnj+Q1m6y+kJPz0JbChQ
3pEG55HOfXBtDe2NFV1z3t2ME72wV1warVOA/XSPQKN3RQBeA4wUW0+Q7DPoGBvv0m5l6RFm8c6t
amUgwuiPuqLoeqGlrtZ1QwYkBVr+IEBGvj8/Vv90HV990bPARz1kC/MJOv60SXN0gHZoYQonOK91
riIrHqJ1aqz6EJq8CiWvosq6LeOSrQsm84S7jbOLWN0d3YiYxBqjdD21PTmgNTl9lANRMC7nclXY
rsT/LNj+5Fd9Mow4waEbsYGtU7Q3KQmvbRvfG/T42S3MQZyYswn49EqyFSfRn/PP+uXiFzj/l/qA
ohB9XL062jA5t/9E3L2wEVm68Ck+fvoY0r7VQengwkL+gKViBHXr937xbE5WYIQDq1fhF8sbwf56
9BKJdeHzndMbsBsuq4DTCDqVPOmpFat0BBX+UlVu6fKnv38akNbyaIbSLPiMAfYCIOsXfAAL7dJ4
L8yOuRmYVGULZxYK3VtpDiO6LY691N1fQsvhmgjeJOdHf+kpZsubmxUsD6mCizpr7x0SbZuKP8oy
WJ+//NJ6Nk9ijFMwBZlt91CN2uj9862OwgqjalChVeHWAWg0aYeRAyw/VDehM+Z37hgaWHbU1n2b
E3odlPXwfP7HLD3rLOBgQsJEiKaA8gMbnqJSH2bNs+WOF6C5S29sFmVEVvSDW5f9sS6iFajISO9v
tXNL0HR5/vcvTMF5ckNCDEMCuwCOZCrRO9m2INW5GX84f/V/+qovouQ8u+FNhewQJOFItTabdj/u
s2N98I6BuoZwWTzRRCZBDCuJ/XgzPein8cn/gPVp84fdWvt0/XzhJZ2m/Ve/YhYOFJo+HQJ507Hj
aKK1PgTlSQOAjMo+yGUH5YV3NU+DUCpT3wqAsbe00qvWL/y1yRwbSlwPdhIF95x8NcKJdzWkfbXp
TR1uMoiQPzLXYae2Rb6tdIP+J0PKB9ZAnWh5obMTkEOvWjWii9gQ9eTgvLBWwdhf14NwVm7OdDIG
0tv3YWftGsipb7g9tLduiV7GlHGuE66d6i+BuOu2c4N8B8b2eC1MBPtNl1oZ3nnYJGkbBBunzjz4
V/WJK15yO1JRwvqx3oeFKzee8bord9Kg/ac1zyCKgR1yXNlGPMNGnN/C/abaFj3UljQoo7U4OYI5
8EC5Y5k93KIWLOmFL/brGWfPK7TWRCHHCpAS8qMbOSQBW1fBtwKXPS/PVuUEnSpQbccqb1Y1TFCY
Za3s8vX8ZPi6fooS+Gy5M73r8Smw/hktZSwxwQhYTZUCvG2yzN6ZqjbvvucVr3xwrcTjHdxTXCku
DdzSVD8N6KfFpW7F4Lg9mGKu/zYQkE3NpX7Dr4EvgUNOt/x06bxso7AkISaYN8DLwaH2q2aDuIFa
I0gsiwCPP+UePDRIuC7RuJzUaWol1WCmGB1E5kk7ebZ1uvpS9mRpws9WIJFX/SRTrBBTFcBlz/j8
Oupa61aSSmwCJtA8y2FccP69Lo3r7HiVtR52GiVu5vXNLifBK0mFic9f2/l3Uv8qds0WGCFd5hR+
NmCf2fKj1bD0ykuxl+01I69gO5pjhT75fU8Yzqm+7T8DItp90BIuioAB+g2a5WHB1MfwVhquU4+y
RLEgvZKyVwAxa534Ak2pIRax4xAVNjxKOIOdk3FGGBmm9GrsIWeHc0vX3AVZT9d5L+UvmA5jr2bZ
o9prAA/WNra7sbItfZX3k3VVTQD7sKJmd45u+3vY24V3ZiD2z0qbYkxkBrO7WDsWTUhfT2+8jto7
YK/BYJS1euauE8IgEaWRlxoFyRWMheytMaqVsYW29h1TDLR1TWFT58OT4kbyptlxXet3NNwPD13O
I5hFSH43Yc8PjwaQPHHqyI9lyqrbdOppXKE5Hdea0uvabdMVk6Pu0IjthXEzFGFcVXmxFZJkKz61
7xVruvusUs46rGnz7o9SrlPAnzdoocpAvOrTbYXV+Y42vXXUVPY72MX6+2H0mhXGu4M2yik2ujf+
C5ecvQNJR/ctQ6NcqxlUwiCAbboRKThHpe1mau2TfRCvE1SsFUxlsGigm1Q9ZlDhrGqYhSDm+3if
yo3ytXLNBHMrOKm4YUPWedqUD2ifFauJoHDIglDgxla+H3K/QwNWC5dm4WZPPHVqCAY89y7KQncT
ppomFbDB69KCdZVnj69wpYJdJVywEtiWAbrKg+7O1nDPyzXPb5UjojVlpUjSFPaSNB9+Kqr6W5gM
drEja+83bevytS9S+RuyaIl+92lA43Y0XNq2LGRQ5lASS7YytDQfjwG2EPGg1saszTq7vciwWrrB
LKIhbgjVjljMuQ044jhts0zuBPx+ttMYkiRHP6BU+sIu7+tKYOD8X3oxaKYOnWAoLvvodiZ+XSQ5
0qZ7T0oO07Gx2Tidttd91LPHPhzSrRn86i7MtAtbNyhAUgc7jlK5YoVef7MeB642mcUukXq/XnKd
f23gn8J7AyBX7jo90g9wVNzC01PDNquUhMQGLfiXmqMW7jInuVVjxFnUdeqIMkw8ojG+KWJS/D4f
SBc2Z/NagNPylvsgIxwrkp9qhiuV3TDNE1pcaGJZWN2deTkAkQj+lzjEH33pwrY2M2/D0EN32Wy4
E+7hsQT4mEos4RzgRnjhpgvr3LxKUPN2giEylnSvLvR16JQF+mMzuIGF8B6Fqslf51ADvX9vCE9D
++krIFxSwNtO7rLQCa190acPhHEHHVLW24kvtz5/m4XPYE7SQfdwMUmKZ+LRKY0THkxPXtNcXHiK
pSGbracAheSt6zWoKEKti6VjM3ZAbusaNlR/+KUmiKXoMTu2dT26dqrThEFCaICuLveTLsq2hPh3
GfqM4eeo3pvQ+nt+xBY2IPM8ucdd2sJ6FXfrf2nnnurn89ddmDNzTM5gMVjfRjjHdwZZx9wd99Mo
j67R72wYv9O1Ezje7GjmMFYAyQHOuz5ZoFp5HDbQL8Gy4fwjuP+ixxf7J2/21fq5JyFlAFheCn8H
Y8skKq8GV2yIDwfhCq7G1drhV5V887J1Wv5qIMzNYDqHHnLYYMpdne78DFsC8VgPCTritx59LPJy
K/RLkdVrTZtklC/5yA/Qze08f9u15EqNDykQ10GRhLSL2/Kdy0MTBHGbbhuILeFT7PB+44/sLpV6
VYkm7tAhk55sIb2jcW5Gf5dhVRthqopK0ChhC4emlqZ9qSGkwWINWAJ0ldRPavk3t28aG8aa6T26
5TohNgZWyBXURuAcFOuQ7FIe3tHxUbG/pDb3oWNWhIEqi+50FgBgoOMiukrh2jiqvw3dOFptchjM
2f7v2v8rRrNH58DaLsskgpgUpwYun4RQzxUEqCpMtH4DBb1Au6mcYqCbG4XtVLOuKDx+D3qChtR/
ts2uyB4LmGkq9iafuZVgjFmTZA34b11stVDNB9bq5CcMWzkcCIadlUKyATfLYNwKuvMHGRsf7ddm
PdjghkD5mfZoLfktAShAA61MN454YABDTOTKFtcVstfOIwGcMwdAJrS2mWo3vbxO6+bYhv3K1u9u
7myQiY2t5r6hoJ1AyCbyEG9tw+EzjGCgYs9FwQDKTHbMgn0NRDruNg5JVqPOpJKyX0PTCbLPdahw
mBhRGb+bRtgtFtDE+nLdenY8lGIl/TXnSKSbeHA+OnJ9Omdb4IbAMTxRaKsb4GvNO3vDUPxw8qem
eQTAeCWIShpeJo6pVhIYmQFu3tObLzZZZWHTC3c8+1DKK9m2sVBXqf5pQRfHAYh34Z0Xxr7ZaFAo
VfmkODizD25OQF5XsbBxYkb5IE4hvEW13dI/qbojNrpNfGjiFI6b4JxAHBt32kAEct3DuK+8bn77
5Ra6Yf7qDXCA/dtYf5zsj52vFDmmaMPNufed2B+iq/e/S0yux3YsKEELK4wAGa1uIDHe9kP5nWCD
y8+Cja0HB06YgPYV4Qjlbxlz6M0aGl0INl/GS1x+Fmo8z6ZMjZCVYMcGbHC58so/NvoxCufpfDT7
cu3CDU5L5qcVuEFQgfmgpIegGfe+W/0pX2pirSottxl3+YXH+Po0j9vM9r4hTAuQ0oZdWuo2/Oi5
Y/FSR0jhYrsBj0PO0X49lI27EtSCLDYLEIfSHGwVx51WrA/JWwV91xpsx/SCpmCxEjw7z0/GQnGw
gAldTcVtxrJbpy3quMqmtx4Uj9jxZWLTei37et37OQzt0935EV96pe5/Rxx9TW3khKc2jPFlasrY
T10IHT/cS/LQLzc7GOrZbsTCeSuEM505woTzzhgQcpC1gKdwcH/+9y9df7YRsUlplCdgigZJWewE
AoqGDILv8MKnsnD5ObYLCZsyx+kE1X/xAveOuBXP3H85/9O/3NWEwRzZRYo8szvQIUFT7PW+QuZj
p0HquNCmuvTLZ6GgBkHIpTjNgGx2a4NoUNrRtgKA6fxv/7Lcjd8+iwRBkHOAhyroPHIFjwlL67Uq
HeQYpjZcIbb5WxwV1KGz2uDQ2xKO5+fvu/RUp79/ChBuFDZd6wcoT3lY0/oyYeYZmZzvZF7xVLO4
kBbosWUK2pi+eMocvjPYiRTRJWOtheA2J3VRVqR1TeV0TEc7v89Mn+3gUJf98McuWhGlw22YBt/a
2uJRZvM6lam2axsBhZgXXkMs3waxhDA9yMQ3P7DZzKbAULQK9rcHwWHkEobyR2S8N8fk0zff9Wxq
T7kwQeG49AAUYJKiIOS0zaZFIuv8p7Qw/eZMqCaXPNJYoQ9VJTcqAE2EWr/PX3ohqM4ZT+3ES7e2
agjfaOljl6yxfsiNE7g49nd28r2bzCY4d5Q/eA7Gv4ctkqjfFX1n5IrmlyrBSw8xm+LSHTKjAC08
pOM7EdjhSZF0fbXKoCU9/wQLQWROWbKwTSwMrOCOVvHUVNWqLd7YqS/jrrBvnOF2QkfS+RstRI1/
+4BPUYNrWEr3rcnAslKrUbtwT6rZD5NW7uZ7N5gt364L1nPnFebIXOKuusjsGzc7Dr56P3/9pW91
NptdzrJcMqzSvOmnx6INrZ3dpPJCa/vS8MxmcuEVUa7QYnvoJ3dXTpB7Cya3prxkFPZlsiAM/iWU
Pg1/JkoYBod9foxw3PTg+FKAyZJumVvjrBcd21x/74Oao5ZUKI0DDEMOXb/y8vhEYX+Fd3EHsZjV
N3FKi/B67KrpaJFKfrhk6i908i2Ednu2re8jWTbAIGP7VqhtDU8uI/o19PJ7tOMG2eP5j2DhNc0J
TFNdwdKqwk0kdt+9w+Ggle1K/s1OyjmzgLYdszxCNaC47rp3zRqw1wSVpQtzcCGczKEFsMbVvqVH
9Dra7QsF6AWl26Mr8yd4v1zYlCzd4jR7Pn1nIAXZVHUUpwf3sQ5u+kpDxgTs1iWl5tILmM1ygKYU
77LcHBUfhzgY9UdP2Wueh+vzL3jp989meYm57SLTBT6px+NmdGN2TdT7gGTC+esvnXvm2BQTTqrt
q04fWZU7B+6S/qb0wMqqeru/IbRmV3QoosRnObmKCsMOFcfWxC2G6YoNKeDoWDPXAWv8C4ePhbBm
z1b4ko9uWwQIDGM5/oJx0irLUQM7/7BfXxuWh//9GByVMxgZBC5yhmBjjDbkZjVnb+cv/vWXQOZw
ibaQhHs+N8exsN4IHz/AFHoRU3YhnCxdfra0++WgI2kjIAPrgHwUtPP8VdgXdfmnuP5/GcOQzMEC
hkSho8C8P/pCpR+1a4u3ANTUpzIQRb1pauqi138g9YOtxDunlK57bsIY4sng6Xvjd3rwTzPVR33X
6i2NmRRZRQwCol6LuoFFJRz8Hs7f4uvJRKJZMEilD/ffnoYH+AGvimY7oV7o0FfWfSvYkGgWDCrF
Tcu5BdGU3fT7QFkiGawSAm4PAMeBBvzC4rz0Hc+CQhRYMGDpIFsVLjkKJ3oEq+Hl/BD9O3l89SHM
Fv5akvb0nqGTIILtgL8RCTEhXAxbn0y3NLCDq2LQ1Y+05ME6y0SzIZbsrxtNTKyo7exo2BTg2nUg
dima/hr8bFpVTjMinytAwuugAboaNbF3YV051qq1JgyT63ftpU3q161yIZk3svsDCvn5NAFngH6g
LdJT/b7PkVOzSlGBWlPR677susSelLdpI1C27KxFzTgd4QydYYFg0Gx+D7NJ5o07cGh0a3CC6aG1
5SqfnqPub9PBe9M0F2Ka+6/8+8UbmzfwyFRMxKHtiLZa3ibEy6AXM3YFP1GALP+0XWA92KAbwc4U
6LJqhYM5aIXGafflWDQ/I98g3ZXtjTbuVpAS9u6Re92FlreNkM4LVinthmNWdVCoWyXgKbGlSOas
M5STNPzgO2zcmPTqm6BGJ0Sd2mwLFA5FhnxwkTovisciyNgmiDq2yaTbbAAaZmsajRSkPumgUcXP
JDrIUSP4GaGJZFWXTD+mSBJ9OJ77ZuBj8+xp38NRgKaQCY6jMn9lFWVXus3sm7SIxpVPWb+aBhtF
Dt9vNti00BilyWLHNKm3hcfgWlejMyGz0QOXDla+wwLT7MKp/eWIjm7CvnC3nmu6nbbd34WBiyYS
F3U8mrrYD5X1cwh9fQ/FgN6gDcV5QLP1Szoiy82sovpbVylbydaq114b6VuvzvDfYjIn7jcMoIIB
g9gxBh9cPlnvXllC0weT0HXW1i2A/TDrM0EKU9SQT4lAIwNQPWgAAe1SPQyl+xOiT+C73bC79kH5
24EWJxKrGqo9Di8AFE59tgozNPlPJphWTiN+w/CUJdoZgOMfwxxadlMAo3eSvtoGUEpV+4B5E7dC
Mj2sISmpOuQAohH4q5UwU3TLpxoxi3SDvWq6PNqI3PNinCzh5SGUjzpV+e5jhU48dHxAo61KEKuR
uILABqaWO17L6SVn4Pt4o0f2gTdYsd+gmQ7ZTM+Ka9RQNsYm0Q/fF5YTU+53t4WFFKvfyvR2LDVq
q+0wrA0sf29QSHzt4ZO711lTPVtp7WxqWMb+QB+P2jYSoPPYckr9UShfdzG4fUjd+/6wdl2vWKe6
ND9zS/31yqC+Iy1TCV4Naj/gqHgoZJBxnVHYxqSm1etxSs3Gh6ltLCnpODCbOrxjcshvbMhtHmRF
4FxMQP/ESHCYd/kdnFzTIhXAR5PxDaYH3gZuQirmdefs6rx9LTUykH1Tp3ewKgbz1Hhc3U5WMyXs
RAOMdI+vZCy7K5U7GcojfbCidtqtsN2iT2MGWviYAskIT5UJMChlcshwqSjfFKNqXxCF6k07uN0q
lFrsmjqjay/v3iEfemvUUK1yASpT1QN7g1pWu4YhrbMtQYKgKyvt/HXtdlyi88ePRBLlkfPY4/up
wGrV4Q/05dX2ylVuqVCMGX/kWBNODWQtqJepSJrwoRkcawtP4ryOp1qUEGujrxMQxuYZpiWPorF7
Ffc5a4p1FXXhAZ8sqDgBuiMZCJ13Ra1ejBuYIKG8Y7fgUpIEgiCERMuAsYy5lHrkyo8kT7rOFzzx
C/TVXTgPfn3wBMP+v9uMdAKGX/VYo3V0S7UX5/rZsyMU4dRh7D5YdUlvuLBfm+uPqrbDGo0t1BGK
rimRbTmBNyBgqjhwk5xfq5ceZbZUI6SLygIL7wC2LYMb5ABtI+x9huyttcsTeu+ls8WFrc3S48y2
5bkpvbGIOnMMdLQbdQ8m55C4jnehp2NhZzaXSjGr7sehKs2xHYHvmcA0QB1JM1BH5VFm4v78gC3d
ZXYkL+CIUjQNCQ/DCUEzdXHIFKb/VRA+fu8Gs006wjDoQ54GE6UP4w6lk57YK0Ie8+j5ezc4Pdmn
TXJAo8IDJ5UeYO0dpyC+jYzEnp6S6lJfxdJHNRsjgh5J14eu9Ciil8Lo26CdEgNYL0DnKAvrleic
C5/vaVC+2rfMB6s/vfAab+N/nJ1Hk6S4FoV/ERESCLeF9JT3XRuiXeFBQggEv/6d7FUNr0giatUz
PRMoQf7ec78zIG2rELDP0hd5TvHbyHZZK418rVDCYXD2xcBuSoHVQysodA/L1A4TQ25bYoIk+2KN
YuuW5X3SvEEnuHIgW5ops3tMMzVJKQgCvYaKI8/sfvZm9QaE7kqIfWkMzx4/spwAv4uzv5G/26B1
UfYW89sC6obLI2zh57vsvyOsA2RfTXiJaGK13KSp7YWVaeggdnNjpU/Oj/qi4+d0H1+pvB1S7pza
3L1raPFkoZj88q9f+jqzmxFOwoZR89pBeXoVn+vCPhh453mJwAn4m4fLjSz9/tm6O6FKDbgXVkfF
YKHsLAuIXLl9Lf382Srr6wb+E7x0TtlZFpO8Tm22oeN91t1d/uULnTsvaovdKsl4UYoIrCkPwO7Y
hT4VGqBzMcP3WpgtH4Pv9SnJLfvkOumxNt2jhBVyl437y49fWJ2c2ZoB2jy1bTsdo94RuzpDPVpe
Oz/1kMnQ8ov7ri73gF2vKFSXvtZs6ZCVmxBX9irKO4fgaJ7xSNqlDyFObq68z1IT57//tJ5T28g6
1qHDYXUCP+oP4v9G8mNlJVoYp/PKtx6SwrgymjZiVony5xQ38SuRVsXj5b5YevzsJOWXA9DVXtlC
LGH/UDAfr9SaYcnSo2fTeDLLOPMd6O4Gpxh3HEXvWxJ3a0b2C7PMmc1fz21pHA9GHbnDowfr3SKD
98XoBjpfqzlc6tbZPLZLuy6Ya4uoruGR2dt2F3bGcNWMfbG5/PG/boHNyWXc9USSZcAVm35HjlPT
+ndyhCSppd60shgtNTH7TFPhTqx0yRAB7g/4vMo6BB6LYSzPx6Y1asZSI7Mv5Thx7/jQ8UTwOL9O
HfPW5tb10K2V4H89kCAC+O/8Ehb8fQeP8Wjg9F1WyR+ase/1wJxc1rmT8KhjQLnN1YMh9UYm1W6o
spWz6sKHma90dOz82ONkisBoDNW5ds98N4c/l0fP18som8+AkTSt17DGjDqb7/3efuWcAH2HbGhX
qN/WxN8do1jZkpdeZNbDE0lbVVo5i/y6DwtmhbS5sds1AcVCB/9fKafBYpiQpDauWcoJLafMAicW
KzH3rxcKNi/k7BUCQCVSd1EqnlJylQ/VnrAysGyxMoaWfv1sO5OQMKthsFnE+vIaFvNPMZIel7t4
6bfPNi/Y5tWGUcLc2HPVUblpETiTejwfKJDikSs7zPl3/v9Jjs2dp7lA5JF7eoxkAjgVNz3/VZDM
eB+s2gptxKc+EAH8Vn27y+b1donOi6S0Cho5NRobLXbdadRzXv5c/3R+X73KfDeDi1maWIJEAHwH
JRL21+DGlLvq3n4V7w5DrGfry9CWIf3VRc6RbaorcTR31tY71AitNQ+12hRgeTzWz/ijfYbPHBBt
K79uqTPN/y5jSlaWiIdO4Hr8KAa4Y7tuKGGD7ncrA/Fr2QWbu1QT6g50LMEWlOWBKvC7GzNkNWR/
6sbooX1WjwVfOT0vrAf/X/GCZSbJahoxeMUgZdDftXp8SJJ2zfZv4WPNq15ykdFyKnMzQiHdY48M
ZtDXZyk/EJxBLIY1R/eF95iXvpS2ByNVJUXk2fUGHkSILpv7sVoL7iw9frY0jImYPLeoTaA36Y0t
oDZM/Gsv+x6mHC6g/x1RidlaDVxEzEiy9jGtzAdBhpUOXlgU5mVqqFL2JJeFiKhhBd0b8d4m61bH
5WZt91rq4PNq+unQ7FXEpfAkxOmQZLDmqmEGfNfETUCKtfm28Arz4hKe6NgVkD5EPSnCPGmOMnEj
wwAr3mgCX7KVPN7CrJsrv1HQXvMkrWDQCpiKA02vNlSQpzTg+tD4d4Xwgxp0/Msr3MKAmuvAKyPn
iUml/a+xmuaBRIVB6q9l3RY6Za4DH6njoLJzYBHMpyokCylKAYS4t7Jz0lB/XH6Hhf1yrgXvbGHC
y1CziMBgZCw1wMP+8fKjlz7PbFABEQIuFVF2JGJ759JfRjpAIrRm6bf09NnuYlom+BIZejrNnwX/
hfkI1eWPy7986cvPNofKQRLOrnCpn6abztm2bHpquHmgcLK83MDSV59dBGiZuRAB+ThKmLH15nEt
fkxZbO2+9/TZ+RAG1cSRVVdHeSFf4R3xINiwhsBe+OVzqXatyqaxJpwOfY9esU5ewe7s7vLPXujR
uVK7a2LV5wrmyi7vkdbINuP5z2ztZLj0+Nny78KBOptE70SGgm1Zv7Nx+Ejyp8u/femznEfSpwUU
5idOpkbcipomhfkeghve4H1viprnF/r0bDiApdySDo+EGkH9SPjOK7w1msPCUJ+LsT3H8McCfMto
ytu7vKv+oCoTtf42DPZqsWYTs/TpZ3PVkHnNcu42kbZ6Grayy1HggbBPrsa15NDSe8ymrA+JwuA3
nYoEjF83BSv9iMFw70Ei9H7VDWP361sdPRe5gkasqqy1eWST+qm1nMOo1nTxS2Notig449Q4Brzn
4EGco3zvDOtaA10vPXq2InRxzNoJJzW4KuQc6QBFn3t3rF4vf5OFbz/XeBsaQUKZFzxCOv7F0Ea9
04bzMfVpDn+FZG07XHiHudw7G2hHLfscMcThautlXbtzlVyjRC4cHP6V1H+aZGM5Cls6pYpQke2F
rlPnR4pk3NbNuYkSQ7aPu4RuLX+km65dKx9YSKWwuQFvgpDE4EtuRrFd+DdJJ50t6hatGypLcuwT
gSyBJXE3JhjLodv02glRFJZ+c9LMpeEyZTSPSYkRV/SPTh5r+PnBFhMWTSeWrAbWFt9yNv2Rh5Ql
l9yKUqf3Iiw37lViD+NblWPPg9kk5cPerUt2LwyUvgXINvjPOfVdc3t5fC6cPefOuX5r1WkPv0IY
YdEkRGwVXoV819RYi5rRfIPj6Tcbms1gHNOHtvJdgOgA4W5/9GcSZUaQfIUZeboGrF1YTP995U8j
lVe90U8pfIC5IcuXAXe/nWqVhsepr6ZvxenZXOLt1Aw5XWtEPZmZAjy1O6/TxfeE6mwu42YUaEPk
kaaoSfW2yAVMGMuwhodl6pGwkSjnhfLkcs8vfKu5mNsri8TIYeQV2Qb4ekAHeW4aGmvk/aWnn9fD
Tz0hiWgQrscRFLa7/etUe6AUM0By+9pOVpbWpSbOf/+pCa+MReb5bhHpyok3yGYlR0K7fAsfleJb
OgSgff7bBBZVTrwzAwVWifY4hY5/cPu18p+FrWFuN++nWgqrZWXUGJW9KyWdtqVEftjoYHnrl8la
XHFhcyCz7X/imqLo1x+iDODmDcS45XNsYE355jiaTWw/gSExL1FQnFbPrfvYkm22dvVeWJzm6mzT
s3TilsQ4aQZD07INKC7EBq3heXuaBAkvT4QFUbo1F2pLOJqCnQOzQauvtxUvNk1XbQ1u7Fh2Iob9
7MavSaZPPY8y9xmwg6DNs41nr1zLvx7G1lzJfbY8sXRq9pHwoSOEAbDtRA5Tu8sv9/Ugs+YGca2k
FNsoSv4y1HmnASyiy63LxuSEAspxb8t8zXbJ/LqzrLmme5BiQq46aaMzx3TbqIaZwD54BDEGF1h+
yBnbF9fS/gcM/MZ3BpjUtjB69yFFIgxbgFS7vAZiSAg/TQN3KDgNjUyID6HrEe5thfUXxogI8Qyi
6UJ/KLrbKgaNCx7dcF+O/IraN+noqzywUHreh8Lr47WL3YLG15rrajNLFJIJ2UYog3Ke3UljLA51
lqShl/uIpVfQuFmVMcJlc+z3HvxJNygs6wLwr9KtzEl/lhy/Xe7RpfEyW/YcGIzwVvbxqXW8q7jP
/vZFtccIalbm89KIma15lOtRwgcJcu+qu+O0uk5z/W516sGs6c/Lr7DUxOzQQ7n0uBlPiGzTH1Tc
MpziavkyrTqNLZyqrH8W8p+2Bhzp87IeUOrjNOWBywoCyM7Igq6HUcEo9ol9PivmUYI9MEBN04pY
ZqlnZithg9rZsnVogdfyYRMBEAo861nQevnz5e+20MBce237Y+PV0FlH05huMgIegIdKst5dWSu+
3iisOTyxHWlLbW7riADoEjotxKtl1b9f/u0Lfe6dl41PXWKlxpBNlkUBiRE/HU0pKotGyPk1YPOg
RK3tRkvNnP/+UzNgEqajV8KGzAXra4/14MnKe3VVuR0EhKi2XTkYLCx2/zxfPzVjdkYMggAyGAW/
IyMJinxPfRJk/d+1vMJSC7Np6OQ2jEBsF34mtslPZsMf40bTEKa48TYhwxNAeZvv9cxsNhZGVhRd
PsYnl7zw8cOHAzxU8CluPJefvzRqZ+cP+L6rSqWQVqbJgxMPZui5Pg6za5U8X99OwZn+b48XBJkR
UQ/nytT8IbXrqBywLvLpzR3EIWuyLvD6Ajj+pru//D5LDc4CBiqTLNUVXNCQqxUh1PzjsUti4A5h
o2McBgLWY1LCXkD5zp+2hgr9crNfZ9Fh7fvf90SZsurrvIVo1XDoJtfeW26MfsCc7GQWbmTK5FAQ
tZKL/nr0kbmSYZDugBs/FLIVMcOmykJLx0GsaChwB7Eg/b/8Tl/PVjJXNTR15dRTDuc9I7Xeck+I
kPpcbahwD5Tzj8uN/LvL/n+ylczFDcVIJ6setXtypuIZzNknT5oobaTyULIpDuC+c0i57QWjUKcx
bX9a1HiC99/Kfv31qkrmPPPM5sBMjgN06bUNAbszHQ1RrgzFr6cWcc5//2kZUrXDLWdw7ZNCdZxw
sen0vxzjewsDmSu6isTzeJO47ESKsQ1HjVsJybe9gYJfe+Br+syld5gtPw6zVE6oYwP2iKBYNiQ3
uZtd1cRcs3dcamC2/tSwdTBH2C5HcMcIagfsawvkd6CxLg+vpcfP1p8y63SHqjB2Qm4TTOoxp+Ho
SbgW+qhY+l4Ts6mPA27VZf7ETjFlm7M9RV73m4Q8XH76wiSci1rKjsPP3cFxqB4cMLRgfhB0pnjy
igZOJnotsrGwoszVLVBe+bEC6Ahnl3wrjHRbQxXfpL8KOgaV+nv5VRbm2tyEjVFAWeH77Z/qydgw
eXKnNVLE0pNn5woxKqZR2uefSo2yLJdvGVsLlSws7HNZS9KgZq+FnSLKoWFdDp1FYt+YauvAdK/v
fmfy8fK3WRinc0FLSQreoZCpgy+hk+4KZftPxJCdCSRg+/t7TcymMtyRWe3BnhJcSfaSeGcVaOfr
gORrJ+ylXphNZU8DiCsF7j6NA0wg1XfxuOZ5vTQ+Z9O46T1Kck/HwNXcoYzJBchpqJ+Z/17CI+Ly
51nq6Nk09g0yxQnxcaRTv1pwk/EHAxs/seRO2S9D/3K5mYU3mStSGJRlMDpN/BPwazVMjvKbCRqh
zso3psi2acWfvtfO+TU/bT6wrFNTm5uYbJYBJmqUMxV6yc9m+utWK7HWf9H2L7buOX3VM6HALlFI
eaIonQ1dwzBv7KSwNtZYFWAcuj+FYu2V3dod6MpOHMoijoNKMHMTG3G2b2IzPhRMNCDB6zXszUI3
zsUshkmA/B/SKkJ0AgxBo/Tubd3w31KBeyuJ2dxaQEAnG79q1nLiS106m1jcaiqzJT3qoWj5MDZb
Uwa6ZM+F4fwGGet7EWEyx8IOZBj8qgO9AtXwp9FNIc/kf90+/fO98TKbYTTOUBST9e4pHYDKZuaw
Q3SqBcA72+UGnPdiP9a7y00tddFsplWpZafTKKYoa4YTacbm0HVFuRU8uTEdqw+nybgmhrtGFlno
nrmApzdYFYsSuvqCx+9Vm5RBQ4agROEywlXZ3yIzVt5rYQ2fS3gyQj2hM9pEghXmNq4Y23WwZMPH
tNa0eQtL7Fy4U+Q1RRRxAsaTISnFjRN1vqfFI3PRDrj0RmtNMepN0lzdJGWcB9oCST224DV3ueO/
vpuRuWRnyK3ebgwlI87+JrLaw4tmU8GRTaUJTC+L0LGKYFxjRS71xvkTfloAXa1TcEqAgvP77DW2
a406V/uHNZZie/ltlhqYTXuP5T1AXmkb6TYBD/KFo2DXLdYoHOejyxdr6z/brU8/PyEVZLsMSp6y
qe96QVGnqLeM8LcJhOPLL7AwD+fsxcHJsiRpkBuwQI7FshzCCwdcV3hDmB89hfPKIFdmxtLLzGZ8
0ldO1yVFG/nQ9mhbhTB1CHxsEsRVK2NroYm5vGdqO6toPAS4+6HeDuN9A2oUKrwDln2rmonMRT52
4qveN5L2BELwEWrqnSE+kERb+UILg+lf3P5Td3PQ4GIPOswIliBx4MLQwutA0PVanDgv9/bSBzq3
/KmFBp4FDBAI69SVPQqEu43k96OXI8K6htcyz935xZidS3IGUVADBzK42Z7Ynl8VUGSiEv/KPVQh
TGoO5m1xjG/B32xvmp2+rm7VSrxv6ePNZqJsx0yzyRIoYZDBqA+giARFt1bEubB/zFGJCXaqKiW9
dYLH9r1oi5OJqEtV5D+R+nghyZqeaWFxNGcb8JhCdQIhTQPDhd6+ATRRRIYY33haw04RV6cN/HDL
HcLlyb7XTboSSlrYUP515adR0Q1mPeBoBMGgBYJH/h77K4vLwoPn0pqhB1Z6orqO2gzFVQXdGbw/
XB7JC+vWXE8z+GMrJ6jgow4WnVBbb0unDBuehLnRBzUMn0zNwstNLeQqoH3/76xBjFd61eh4p7GD
p5nt5AYyBufsv12bm1So7JFNjocgpmHAHqUbtwQYtpX3XBh4c42NT6TtgbhOT/U5ZeVUmR2WpsMR
VKQlUnjgUQhn9LeX33RhDs0VNQVipkNSShK1mENdGsEmDnUO31s759qzMu8swzkLxFJVHRIvfqpz
8wR/mLfLv31h6vxLDH4axEpQlIy35+u/icrJpgv6cTj41nvjPmsB3O+Uwjl9jSK3OCTM/w6JWBfZ
SDTu0dmgXhPUtoKCIX+OTfarsFxo0LsnWtS3tEv2sE5hK3etpe6ZrQ597MYUulvzRGBWdxw5r6/j
tlOhD/jTSif5/1LqX6zfc4FODdsVV9sViVQDAVmeie6ejJYf30IR5/5oXE+7ATAk1bQDxEnvUlS1
l6GbOnBDsRpGUA3VuQThr9rMAgA78R+dhqswE/UhZ0Wxdbz2cRIoVIfFhQHteaNOdtkhI5c6uAK7
Hkx9rBaiNX9qt6pI7wY/tkPXa5C6cYu/Cum7Lff96oqXJQ9zWufbtJNPgBw9dMJA2WkLn23B72xP
/fFbG3RC1U5gj5ApVOAQwzHJpRtB7DczdlGoDTb0RtTxpjbHkyN9EMt1VW7glgu4jUZiVaRP0N+/
ILxqoF7W6oNU0mORFiS0bOdP0mqCKoPsmpmMHieFfHKVQgPWGIipKNVEQzbeO36ZbTMDOKa6AMa/
d5v9+Y6YM7Ba+g7WAlwCcRL3v+F6DEhrPz5QcQbPp70IhlH3u9QavCMrkAT1VA9roWGMN86krc3A
BAQ1AyxSWyAYp7a9a5T7R/ESVqss+a1y/2OYVBJYqnpvadHuYTkF93c6tQdaNXBiGJp+V5ZdGUhW
VKHJ1biFH2YVGlN5oqyLIKZ1gq5I2EHUVoTahLuSTGo3YYsKGHidAawNbRTSoBCCFM3vlA9vqkCI
tcOlbpuV+Kd68K6twrE2bj3+BZmMXVdZHhGnv45t44y9SvUuy+GGABY1Ih8Jqg6HUdKgUaWxER3z
A4C7xaaUcRpCP/RYxPkOcT5n68PeNBAGOqI2+zGAdkFvrILbAPZ7VWAxhMJpb8JZTZVv0uZ/6AT4
ntXhY06A8OQ3sW++0l5jyNniiBKhBz2CHQ87+4+krZwA4DIM39x5JH33y+/HK1VmaZB73vvIunuk
CW5NjT0tj8skbBQBZkjmbtAJqNkMY8+4lcEPYniwEvujqZCzqMjRKdKHoc/7cGDTdT02jzAVeYO4
ED4LVTJufZ07Ic+qF2DixmBUfDMmCipO51eb5fesJwdbFkbg2CbFLblFiVlhvDklAE5+n5BjBqJU
GKOMY2PxEW5WZXokk/9cJrLd+Bn0GKklbxXe/FzgPwX2RLsgtZNbmLpfEemGZ4Xzlkx0D9oAnDm6
lsOegz6rrEUBhzEFusf3dj3jsZIjOZHMVAGrLSDAzMnfWh2M0EiH83yXG7BnkPmxKLN+X1q8eQKN
Gy4iZWkHlUn4IWnga5IgAhw6vGm2tbCLDW4gcejVHHyJPHZ3DuCSW+ZAPpr73S9WTb+H1ssCWIDC
x7izI5b5P8amOxAPVJUYst2zS+wfXdrNltn9yRTFa+qO9zUcrxPEL4Ksqm7hdtNssZH7oZeOx6zI
DnkzPaCk54p5ww/adnCt8OIrKZ02NPv8FjwkGMWpI0yfTfCGlNoBIEd2nYbHm+qEGxi90jt8z6gu
9J01wD8nBgwPYFf5EmfDEBVaAZSrhoMByVtQyQKmAcOw00SQgDXk1u6t40QV3NYmT4GkVqZgXyVm
AI1fGsR2Dges0rUCt9W3sEhrcaTFouDocd+bMgtLy7v2KGDqTk8B4xKkPyBT94KhKPcTdxFRqX24
7VCyQ2U7nFWyRITj2QgExc/mSXvsykzLMmzF1NwYk52/IX904IXGrszQtSRB6IdRY9uXnb31WLov
mn4KypZFvecZmwqJmieAt4++S+46Rz56BoelSKaOLoO1XKKS11gjPYR3ex6p9+CDpRY0SQOycjLd
libFPd+2ryvLeaeV+UjL+o82YEDjFkcjkSzoAEGIUAfyi1cICmGtw5AbPHW08/gNeVcB99BeHEze
u1gzLDPseOodfEdRyLMycLuG3obqSN6YKa83LG1+AQHXBkZXPBYTRqlrIRknVf4hYosFGG2Peama
XVsAm2RW5otVtc9uyeIA+J4fU8/eFGiUQd62t65ELYpq9UdVVKgE87O/EIa5u2rEjQYR7/427+Mp
yIfU23IYMsCuxr81vTTKOqPewk8EAKwsQ+LDq+3NZFT7wlU5fKzlldWO8FeQNjsAooqYpauPcZZe
5bR5mfzmliRQaRXO+LeQ+q/B+l+Tlo826doN9JSnzst/6czge5oi/jDE3tacEthQpNadMZQ/IT96
507yUxgtjnVk2NdSbLPc/NNP3Q0Afa9dpZ5o2tbgf+nIIsoPyGR1KMymBsYjsH0GkrAKqcVN37sv
Oocp4DhmJzsDsC01dI1rCaQ0rG7eUg9rhS2xzOCsfONj+9q2ss72ZYpttc/1CSkBjfgOamPqTDFY
rjggVSXOk5Ow+6Yh067JinSDM5MTjFM8XhcjdjN7yh8AAHxGtVd+DhvAvsVC8SZm/alysygdp5dM
cGyXjvlcaIZoz3Q/UPdRw/wv7JrKDkVRpxuzIDKEexxYZD3iWb0wmk1KtR06kApwbdAQ3Fo40cTT
raXFg5mRfofx4u+NbDJDyyv/GAUwbNrDv4mkdgO3dOhRu0l/TXxLA+WF/SrD6gFPpUJv29YzonTA
Xpk1GkkEu8HJw6vvhAaODbdkbHV+HdEc/jpdlR4zPKYdqns3tv2dFKm5hfdXdbD6EXWAtfMbm/Kr
RSsY3sEyEjkDGaSZD1qffpXx9JwqxNx7kcQbtzfvJ6OtAnMq7ujAf49kqPcNbepr5JfGULnKjYCm
tbYZ7pWBC/rdXVW23aHHCQJQRQts9TaPYWzSQNUyxH7Qdu011i+UL8vsxkyGh6wQz4ynxcmwNZDZ
Z5qph6m5SawWdFDcvCArrMbQ485L7HkDAq0lJTBOb5M7+Ow2R83i8S4boCp0eQvAZqnG+9KP5QOY
KrD7Jml9nGqmfhe1cQCKWF6leWPipML7neym8m/tMh96ESNnu9bMVNhMXfPbTIGKA3W5vTakHF8h
xgBuIynoLR8MoPv6xH91qPHSG8N0h1ynHYe9Y4o9Uc14hCUtdk+Hvyi3OSAeNe5qXfi7XJvmTQM8
3S7T+HLmQKYr3zfbbWzUZNdIZYaptoFlpBUMPWvUTU0+FgJP63uQh5AqN+WLbqomwDFnPJooTtyM
RkYPaWfD8xbypy1M0WiA7EcWNjgXa96xa1rb9ABl3F+oLextq6afbTbYQeeXOIsJiRKAjqqdm3fP
oMrmGEiwznRiB2Z0gnjnHwVEpzE4x3TyJghCSB3WOD3vYq+zd7Wg4P1lbQdljPB3BiJmYEcm9iZu
EHoFGTLejK5t7/NhxK7XO5i9HGAxaRjZRqa0Bf+1oe9cDP6VY/YkZAbqwl0rKa9qZ6DPttTJgUHe
FZY2xJ6urrIgcUm6EaZX/qxKv+j2Rav4KxU2dDEMFiyC9/5H3eFQ0zJnxLymH8BNi0AUMY+Qj8Y7
V4kMu5JnIXwp8g11WbzzzGqCEIHqMHZLONYJM0xqlpxyz/nFimHC2aUSW4D26B+rJtYtc4vfiPxn
gW5Gywa7ircNXEZbiWWwd7YigwUD6JMch1ao+QnNiwOqO4qN32gQI1kdDu2oj7J0sdVYvbnRY2mE
rLStTQPe9bWfO0Xomaw6aGShAz+fhqAwUzfo43EIYIgttj3chEJTjFiVid1uzcbJd5OUb7af3fOq
QZ0CRldYlz1uVziI75oOYyKFOYCrDAEHE33X4q4TVF13xwRmABaoY6HByI1l99gp6Fwdu6q2JUzd
N/ABeCwILjNJA7aZ1wzZlWUjCif99sHJ3OY60QglTab9G8Zw/tboXL2pvSTddiWOIgMfAN+MjTdS
tb9HH7/Y6dkTzXsvcPMKN75JqJ2vYPFVJp7e2MTHba2P/wJtb+G47eL/L+m4kyNO2wrUVJB60HZa
yB+4ujahlAkc1ZS9w6sAv29DItlIY4vQMCwpoTrYpNDZ3+cFajZGicNrZaJ+wO29joQwFKw3Y66b
ICZAdeMnAQ5n6vzejwfQJooRxa48g9/xlGfhZHjitnUG6MCxjF7rmIO85yMSgArQbttNwj4wD7kG
arL2Dss1cCdyuG4VFirfgS1enogXKfO4DxRAE1sUS5BdMZhkh5zhFUlUsUUaw9plvf6oLSSgCUm7
LYzNMLFV+4oTS7t3fBBgGmR6b9waK61nMxVkKFLkNTSvU1xYQeLUeJm+e9Ri8BDUIYB+IjP/jsSX
vu1tisvthJuAjRd8VX35KBjseXOu+caloEzUlQ28iV+l8OdGPHoELbe29WNOeLIpYZ2NvP5UokPZ
sAHnut8nfl2DuJrUAe2leZcm2Jak597ZJtZkF9dUUwNyoawCR/2sexF+fD9M8aOVjzoc6vzJde2f
TnUue+/pgPM/AeVigt9qPYxZYAvkPTLe//JRZBtqTnysVKhW90rfDTGInSPMdtO73DLIiReOCItz
9cygjA+hxPs5G7gHxoJuhpRcyw4A5rZuPzRR15DR/qqBlwwEbZJNbjnyj+u7/cbDFwfytKhuuKkn
aOBy9GvbNeDqYhAahHQ70076rU0YC40WIN2e8SyoW5wf3Bienb3i8rZ2RRwko/muWi5gE183W0i2
WFiT5DyI8hcw1uHKmA0CwH2S2j9VUmaHzCzznWxhhFV0uLgakzb20rGGawt820Nbwm6ZF/QFqUzv
tS2G/BwhJAfHgXe073kgKOIsujcSHENLZOmvKw33st7EBkaxY+24ReRz7STUDf22qIKatuUu5nDs
JsSFXzOCKe8WqXAE6nrfCwEOjq80T/UvNqj+GUiyIXRLCMKQOIDofICQ/61tDXNn4jM+UlnXm0L3
cleTNAPsPM+uCtI6D8LIvEi27bgn8WQ/5ACwX5U2KQ6gHvOPtobXS9hpJIbtya9Obg/fyDqH/yKV
HbqlJuXBkz7fwxTG204Ive/TCtGLPqn4SRVZD9Vn6oTl2LjWIQW8PgR7AC7wqaxBrZQFjm89rBI4
+LbxBIGWP7DvRaHnFVvnDm4tE6HiXqK4psc4+mZAbl6ghXSDqrlCqYu22VVp+irAifdl0vbH5Zjm
QsBvbrdRkQYZUp/TE4w4T7zUb17u7sxuWoktL2SD5nYbJDVK9E7XRh2ONFhFopgCbAy/TdwkvvcC
s/xry0jqepVDT+VwhuCw6sh5cZNq48f3nn8OBn8K+jqo0PKYD+c4eLkElIxAn6pQYzX+3uNnOaWC
ElPGWa6iukX8ETU5bx3YAdI3v5ngnRd+jTnsAQURHVgiegv6/VXB1CPiae+mIX5efoeFHMzczyOf
eNxBi4Cwe25fM5zUx/h/nF1Jj6Q4t/1FlrANGLZBzOQ8VuYGVdbAjBnM+OvfiXqbbH9BIIXUm85u
4cDY19f3nmHJwmrGkdDQ2V+yDgIcppC1rgtjPyDFnQzxZOXY5SEWFBQKRgmhpNq4pdaQouizhLw/
uy/s/69df/vsjanMsTkJSaPonhyIm0ZbVpEWV7T+KiQEhjj1nb4NkSLQmZU1Sh+yCE+t3X/0ebmH
BshCTPrXv/mfMjuer/WU6iGJCesG4yjcrthbWW6veT5U27CrTbCozeROWsN4ul0jk2/M7MCCPNvJ
jlYrYwB+2IRN8DHrChi9chW/NVntvFxeMHOTe4oW394c9GViuQUAXSro7jun+YHjH8LL05Ib49mO
Ft78NO6356dJmVe8BFJqSiqG+hopDohzwbvdxHLbiGLaGKRkz5df5mxXCINpAYgBzweTzgkWd640
t30Z98d4ak7YgwjZdjfeCwhSxMi2QNstlhxWz245DKqFDSdRtHehUO8PyOUOsRNVuArBzu/yK83N
n9Z6ypFjcmIlxhHZ32uSyfupN29SSPRRbt9O5fTnumHofz+TVUeBapU0IF2dvcdZd/Ir8d3e2eKO
Bwvs6fXyMHNzpaFCXHcoctYQ0BiiofpUTsfuWqmmJX/AmcnS+Vinor7seYiWGeMowJpI0JLxkaBO
XwNuDrjbNQeRjRTuv7MVt3FqqNwwjnC4/IxFcwfKvk9le5VeEJ6vhYtAZRbS2xQEie6za9FWRIvF
3uMKtwSfmJsobddD0gchCUj/o9U9E/uPDZnncvxMJ7qS8ZKK1lzQ0zlZAeszVGUoGHFxiCaLIHnx
HjNn+plzOKWsm8KpviS2DkzJW+CePJMnqDBOwLrB3ohb4h69SfYnZdTcWOCMvMNfEsW2eDKC65i+
uux8kpPKYidvZNkH6w6aWFE6bQhf0tI+O8mCC22VjFlMMtQfwEuCKgFjaAmMNYyHWOVhPLSpA7a+
YldhIG25mG4IUSYHMbwszY07xr9h2HOdkgkX2kpJjGKiEj7oxyEMdnKid7lc2kVngwF+tnY0TAGU
X+sS5mm0IdLDNvore+v98pScnvE/By6efRrz27GDBIsqeaIHpMX0bhc5bmTynrrtwkEzgwjgQgv6
cVS2Kpj46Lth1q4rwAN2ozKGtSKmOLRWTT2UBoddF4XBPlCsfMxBu1sA8JxP5LnQjoTWTgQNWwKR
bTSXgjRcG+lNZL83V/KMuNAOg4ZTCcnoDEbBjcKdfVAvIrXAvK98eIEs6SzN7Q79KKAJWtd1DOhs
3bN7llYbKwSIR0oRooGFm3tuZws3n5nFoJPnEk4d2ECB6tIGzwVEsIP7PllAUMw9WtvjdQamSBUT
cizCsT0BUdDYc62keBJmhG7E5cU8M1U6Iim0ZTQKCR2nAXLGycp0MrRmDOC13dYMD8IZxztqlHW3
cA+aGU6n58GdSAWkyUcf1sdozxoOqhExumYyy6djXvbp3onD8cpvo8WXeHCUCuD+5YMLg7YzukXY
T1ny+/LMzX2e09+/hYGIBTDFCvH0bio8WkiIE7111lKAn3u6FmTGANJLNjVAOoZtyY65XbupDLPf
1axT2+teQIszMKMvLJeIys+TKPFVkQaP0K9qPPhmWgtfYCYM21o4OZ20tD+p5Km0MzYZTLq8kqTJ
dWesrjUdixYzxI3KL1ELWg3CMXZ9LN4rOMAujDATDm0tkASgFLdwZpp8ONS90148OqgBrdqUPMSS
XhdydUpeMzWWFU9QngQuD/2DCWV9UH6Bn6bxohXnzLbTCXmRCju4VAkTwqmteaA1stbIqcPPIgYr
r+iC9pHU1D6OdQ9WWlo7mzQT0Oh13cg4OjiQfGkFHEXlZnoNKlXA2zvNgRcahgU1hfPrhOmqLMJJ
0TEHZsFHqV1tG24DAoC+8EIgnXv709+/7dRM0q4oQhD4KxW+t2NHD+BtwOBMinIdk7B9TMm0hIue
G0uLOUUNo2QAUyia3w8jDN07uKEnQ7HKnPe0SReW5fnp4jqLkJAxBJv5RBGaDhwIexlcJ+XKdeJg
xUwiHNxA/B5GaaLDmYl+3SCizVUhx9JCDu9AxE5DnJY1B3+ZvXaAcPds4WyZCZmWFmzAOU0qMtat
n0PQGs2yIO29piXB7WTm4/PlFzidvWdyP13N2jIruzBaGzpU6Obj2gFlJXNwb0QNsyTCh68YhSy0
I5vD5eFm4o+uaI17uFuKEhLN4OYAFLi24heedmuirsPpcp0/aPc1sJknvagKitkK6jYcPpZyScZg
Zp3qQtZ2ZcrWnWJkMDH9KAMO77+EXIdw5zpdUEHYJXEJSJwSsgieIUXjtaNo7g0L3cm1SORwS9wC
6IOmatQa2K8l3tH5dcb0/J9ancVay+J+3idHVzh/HKv6bQj3KvoB09P/2iyqYkwbOCgQfq9ssXFy
fO4aCLjd5UU19/u1fVICDgcRzMj0G0PurLI4BrzyjO5KFSpTi4BRZUszisEspBDpWDdZh06wnaL/
tTKBJfTaKKULuevZkpxAa/S/cT3m0LJIJnf0A9G+t0C6QX2qmlZFn9+ErnVMeg7oijM8/AMAXjN3
3Dyt9G9HieyE48Tw2fMlbVcR2HgTmuNJfqWijanFR7tskLMOljjmab3KIP8HhuYqpynUtBeC5EwA
03mfqoE7DWA7QBVmbPqwOxk/whDEWBOnhpo6aYqfrCAdPM2naqlyNhcFtCtfZAVtEkYtrOvC8d4V
zd5p1eby55hbAVp+BsReA6g+2mZONL1U0BFby768a6N4G4bdXdjB4GQsxueUpb8uD3h+73Cd/dnH
MYB8A07e3GoHQLStbRfTg5EAwnV5gJn8QWd90kolgSzSAmDQz7B5JQH8IqD1EeL+7xhyYePMWDFz
rmVEBmyMWV4NDi7e5bAG/hTstlNrPgr6fOtEdbQzDTvbJYyEjx0QB0g0zPgmrJx0BeBxu2fwRv0x
hCwDsqJvvQ5YboimA7MGSZTipu5jd5NBnnPXGST3hhH6vVERte/XTZEWYLp6ag1mQfArxAEvu08b
ZYrCfe6ADSnbbCFIzqwsnVyaQRWtpuXY+mAirHtibErADi2+52mxPUFdRnilj/Tp8hvNrSotqlQj
5CZENdpHNP9bQKHIsIPRgX0HTdx4fXmImX3PtciSw68rM7gYfZYcbfVLNc22joZVo17qtliR+Mr9
oZ0tEaTLYZpTi6MYnpW47aCmuNShnfsiWhhRVqJUfiLIBk2QPI9CALpPUmsLyukqnJJha0eVOg7J
IHayLOkCU2ZuVC3CNA2M4scTCbGxf8QEFEoZ3Vr8PuqyFZ1gjgkseL3kZzQzlk46lRaAoS2gHH7p
AkJNB99MyS4vjJsCUshV0677sd6QdKk8MpNc6hTUbLKl4iNU5VibeQHAjxkQL73502ILG3VmWess
1DBz4x4wttGX6mmEQ3FcrCxr4dY892wtCFSm29hwi+/8mNviAPMw+eBa1ugBIrTU754ZQuccdgSX
0lrwAiZ3L07wBC/MQSysqrlHn3bptzTCatMWYPZuBF4CDBHgr8QAY20AZC9v9pkTV1fK504X4x94
GYZReZea1itNyMvlR8/8cp2U61ZuknduAYE324asFqjqoBSnwEtcfvzpADpzv/p3YH2bGFpDK7KO
iXmMVFxDJCep147EZ61IJ70CF9INS5rk+fJgc++iBSvuBH2Rq9w+sljsW1580Sm7gxLS4+XH/6ty
nXsZLWI1ZSuESFHsdIvW+sgMBr3ShtiPad7DWb0MYTGJIt+9ZSYNRJlLoJ4nAXKcEXpimAakZPAR
d+2Y7pL2BC0HH2jVDQzF7A5MF9rG4T2vVfmzywP8B0BdN1Zccy9wWPwpbcc8THZabyFa0PuulIXX
MAK+Rc3UKulSgJQnwwE6P2ZwiMwsj0jwuMYqdTYg+jSPvRuiABCX5dEmgJ/ylBceXO2RjbRTtMP/
4b5yAihiBqDhvo4jEmFvq2JjwnV9FeVGe2IstBHI/xxsE9eRDyavH7N8/BXYtP8sAmP4XQoK8B98
Z/kGdhrQm6NAVhpmU1+npcV1OjIFOLcJ2Elu7MSqrYl5WxSAtiYlGFaXv/HMEtJJtWOVsdaM0S/h
IRS0CqsHSYMpkDcsOiwUe+aGOP3925bAXc2Cj3stfSd97wFIKp0fDbhal3//zH7TqbSustHhKxrp
U1rcwF76KZ+cT1KTTeM6nzkFC+7yODO6fPx/SLXMqmgznQBunAbb2O22eQbNntD6AfBmA+hp99Jk
7W3i9PdWXx8yUKGiIFi6V80ERF35vuvMTpo5G32jVXtot3qAJC4cRHOP1jY5j0yUHlxkPFz8GozH
hLxdnrG5z64lHlEo3Rr55wiDDVBBYHxUQjI6yq7TOIMP/X9X1VgXpcvsGGczvCoMEb1OlrG5/Mtn
ZkRHSebFQJkBtP9RyeYF3xCImejhukeflvG3vTCCMTGlrlP6YQesbVFIaNgxtfAlZ2Zcx0hCDwkU
ickyIR0ZHtsRIFtwv6LOXNgCc9Oi7eOycvAVcyr9rozyeycNBihIBXT6ujw1c7/+NOy3qQHLYcpS
biKlSD4FKgfwPFoZ0NW+/PS5H69dH8K4tey6M8URImz5Lc3j6ZBC5nd7+elzv53997dTIcM+N7LE
D0r1RUoaHBtmkTWHksTmuhG0XdqwgYixdHK/bzgYv+4agP141YbjlUeNDmCs67CjDnDNfg9yTQOj
5ShSnm0u1eXP5+pMBxHaKda6KglF2kW8KeEgRrOjY4PVmSysn/NfmOkwQpnTlicu4g1QZne9AW5j
BkLQwto/f/tkul48auYTrUwl0WpkchuOtNnKdmiPhtkNv4eW8HU1ivgASwTx+/IHP3+XYjo2EFRp
lLDixEbwOXHwkjtjyF/yCj5+hmNu2tIEcaECMzYdF47p8ycp0/GBoxNUAmOZx4o/QlrAg1X8JpCf
9fhTGku6hef3CdPhgGVEEwb3avPYynILzd6bGiYV9rhUuZ17BX0bAgIAzjY8sKre+Nlk/GtkY7mq
ws7jMQzOTPjRX/44c2tN241lTvsosk42TEl7L+Pu1pnE4+VHz3137disJXIwBbLNsUw62MbyteGs
m+6jFLkH9EwUAbW39BYze1JHBPbRmEwhCIKwW4BsQMS3TvLJQ+VJ6JBdfpmZ761jAR17EEkNDQrf
DvO1Yv3eHKs1C5eU82aSMqZjAfM4HsC2cOF1MVXkwcrg07oypwayElEb7rAviy34rTjAsXV3Rg4f
2qFxgi30M8kv6TbtQvd3biJPf/92dLmOFXXgTXEfUkjrJn9ro9/USbwgqBfmcW6A0/x+H4DbNW3A
PUV72RpWQFYc7dZ6ISOzwOBQCytvZvc4p8X+bZCimkojzazed8DxDTeiV+oFtK/6DWIVzQ304+od
9Mry3XVLQz+QYYFMVUkrFG/svxBx+EUjdawniCFc93wtFqDklcsqrZkf8SpddaJDBazpOUjnUbwQ
MWeigC7mDnbnwLIMPrSO24+vkNiP95nNWXVdkHG0SHC62UzMsLlfha68c1obzDOAmvZXzY+O74zN
BGIjzLb9eBz3UTGKrSLA1KbTdcAspiM8wQg0GwUBDr9PyB2fnN85tG3A3aXuFi+VeKgWXrf9dIin
6vII1Gdo3TGSeCYifpKASG2/5/nh8lzN7Awd55mCVR4oS54cVah4JENfP6DPHB+AowwgaBHHwdqC
VPtCqjc3mrbZqyx2xqKNuG/kIBhb1Y0S+Zqp3vYqWX1VFniVl1/rX132f+s7TMcylgxE2gDfyQd9
2XPe+lsLb/OqVg/Tsd6kXr1nHwoB9RlMzzU5QFLoXb7nX8YTEn+xFofMyxY269wra0u9jcEaBErP
8qPsU+bgSHZQiyp+UTfaSv51+W1nziId6OhYKI4liYBxcc/2VVVGkN5N7viYfFz3fK0k6qYUpkJ5
x3xR3IPs6JFmXJXmwtVuJtTosMOxKylBBxo+s6brHERhdi82HcHivvzbZ84XXfY/dEXtUgCM/T6c
nLfRhfb/YHfR2hmzbF2D2nfd0tYtAJKGMsuAqpw/CAu9hxgUrNh4kAziQwSsEy+VZKFAPTdh2mFW
FTQnsOTl/phYv2vDPsAJY+Hkmnu0dnK1dggH9aCG+E7KkZTVI/GgNrFQIPhXTzqzJ3XEYVbnRhAB
Hgtdihx31EpNGwisnFSeeLI3jMQ+hMpu92mSs1uZlXQteNLsmVN2x5G0/DWkqA5dXhUzu1KvwhdQ
URCCu8pnoitxPOQHyBxlIDAHuOcGfkaKhczjX8fmzEvr7FFYrhiFqhwAXcNaQnfhpDlWd9FTmzWT
Z0IhwPRq5VQAu1XyIYFq3k0DOvud42bDrZWa05qkaJ1T1qLkHoX2BkRU6HzBxfFA4gQqBuVUrUjV
SOCPHYd63GzVZ2pCzIJMSbGBVVEXgdNILa+1m2xjqKp/vjyFc2tFuyhYDtTWxJB2/pD06x4U8MgN
19c9WouZrCm7OHNg91c7w10O/806DK7bpjqic8pQKHdF0qHaaK8jAbWvsd85gniJ81ckvy7//pl4
rEM6HceGxkGFQSQUvEjwUed/FfSeLj98Zunq3gr2kE554bgI9hYym0h0cgu8YbqrRpp/joOR7pgT
D0uxZiZ8Wlr+j2tUyZIoNv0Uwkse8sDogLIbu7UqMu3DaAg8Dnm+dQXVsp1s0Hm1guQtSGl9WuXp
Y2Ah/iWdWXux7RYr/K1fVQm6GUC3jW9dUhWH0KqNQx1A0cJtc7VxuJAbyK8529LqzZVlQ4GJCxgH
FQjYHkosb1NdGofGKe76RvFDXBkfuTA+k3I0tlANuZlojAWTpsYeKIo/U1hOXu5Wbz2kwVfwkQwB
AQyAE2Blvx6gDbPwVWYU8ql+jMFPIJSVW5l+K2zn0MRW/oMaRXLv0Lg5Wsk0vtLa/hjdOvarauxO
wha5e1dEUX2bpa54TMBi248g8a9qgPEWQu7MHtXBqCwvg75rsJGKwLJXECwpoI6xFNrmHn76+7dL
FZEKqBdgj/3QhvTj1EGQLCBttxBe5k4LHY/aQ7o96svQ8o0MrTIYWijc5InTeJxU5U0bQeUJkDL3
KbKN8EGdbCJDBdEtwy7VqzN0BB4EVD5d3nPnKxdUh94mAZUG5T1QypPRrtsWehPTGLNtWLm2H5r1
SRsrrV+cMW/VKq7H4Pc14zIdNlvaJmywa9f0Mwi8rdJcbETQHSzCkU5kN2VHmhVKvRbkzMzt5RHn
QpcW1R0XbhJmAN82N4QCHGQpXIgiBuHGIvFwHYhSB85KCX3TGiRe3xkaCJsYuJoR8RuiMwsfa2Zd
6rhZEqCH2PCE+VnU4f43KbEtB8NaONBnyqU6brbIiiiv6wneoL1odn0i35Vyb123g1NpBF/gsflj
9+XX5a8xE311HG2h0kRB9Knzuzbb1PK2G411Xf92+ft1z9eiu6yjApD4FEGriTeOY0EdtIDWibtV
05WenUxHgg5RJcZQma1v8BTSXdakHmUe5U+p6thtYrvQwbTAPb91Mi52eS6cbWzH6VFUTXVbkWwi
UHZMi4WbzNza0GIWiG2dHQ8gdIiR32dpe9N3cuGonDmXdXyoyx0QtCBC6U8OfCbCsOw2ppFGt6di
0x6+oKjNQfd2qekws091rOhYiwxmVEaBshkseXFBN6A0J4dhIU2ai76mFgcUrMhbeFCa/qiqe/i9
/Kyy/gc0NzqYROFbQb4QQoX0h6DuQUFzJnDzZ5DhERqvVLFnppYEipSBLZwH4N6kjSfFHQADa8Pd
R0vfa2YGdbho2XbTIOgg/ABqSA141uClrormKi63YDpYFM6wVaACx/SJCbGl8E+YfQIJt5BtzASh
/8WIWkMDs22cC0B9tg3g2+VJ3PWTUljXZ/BaWGrOz02SFiAKl8EomRPTP1WDIii2ybRb1dYi9IAj
VzhzO9KhnCPO88bNAGKFj1DnuTQCMcB05VpOkBVuYby5ioZUrTtOQqjQJmX3kNmOdROWTnJvo5ew
qSl28cKszgQHHT/V2qoPm7SDAILzlYvX3lrgOM0oqABW899MKUqaDExKkfvUFaCE85Deqka4TyWk
A1BTiSNIuvVRhk/ZtYaXGE3DvDGwlBcObb3Efpp5O66FPogrhn3RgbWoOP2qJ6dC/1wslItnYp+O
YIXSJ/RaQ6xH2HKsWmjdQV24g2SYk0OhFUjky6fV3GJk/51GkhYBLNoV9QNSQjsZRpEn0UmSXvl4
LeQFkLKxgH+y/XYsoMVZrQxogVXq+fKPn5t+LZypHjrVVj5CBKgsPmUX3aS4jy8s3Jnp18GpUABu
mwGugb7dxh6lcLecoHF+uu/IZyOpF86EmenXMaktYpwRg5rg0yLOsUqhNDllTenBpb1cyD5n+PVM
h6UqU7RN2+YlvHCq7nctIeeiSkhhlW3/ZyIV5HFhPVZACt01jPu+oZC2o1MLBc2rPhLTwl1uQdd3
glKfn4b5J3SnvgASXNgip0eciXRMW7xmF6CJLxzLh1qjl1EAMyHyowwCEcuFEeZKTbqvyFCVQxaZ
YPSWa/4M6KCXH5tX8eX65aHZWA+jZ27STfYcPzofxrN7C6Ohm2SfPWafxafNNks+onOLUVvoLlgL
UP8PAFtzug0V2dtgQ5oXyk2xx4bgIFI3v27D6iDgVFLVwSuw9cXUG3uTGo5fDSnbjrISCxfomTWv
G5Cw3pG5ORnMn0JmbjIoL0BCLU8fel7Uu8trbm6I0zx+u0aXsC2d7F5hW0XmPSwat3YWoQa6RGH+
1/E4s/B0GGTRuh3JjanxyVDdWRbLeg9tZBoBA+rwQ64YeVSh3f61a+BhVxlPm1tcOY3POijFTcYh
Xy1S+C84bQpVUwpBQ+AdrQ9LJdFtiW2yLeuIHwt3DLa0RFvSaxLckxUz8w81Jfk6BL7H43U13EPw
F5JMLew0chr3O2hXl2si2yldQXHThIyuY0OhNi83tuqKg2NVUAiXGZD2FVjpphmVD9CCTN7StIZL
QT+G93GE+o8Tw4WZ8iI6QlZoeuVmnXhdwIy1Cqxq5SjA9Z2xTg92FEIaOXGCfQaFTs8w0vQgOfJZ
5sbWW1rFADqKPtxkSV4VO7eGWmlvjEO/gtbuCHsLyxXvZlsbDq7eeZscBuUItUKjvXJgoiLdFY2N
NzpAa/Tysji7jWyqZ0Z25DaRETaoIcZl7ZGK/LSignk0uKGRvR4kfbs8ztlzCeNoaUEz0SkVYa38
AXWMjTLy/KHgFV+4FJ0tnODp/L+Luw/YmDKSKV8kNyz5Y0i2JuVziCpgUEGZwfgxtkuNnrP7CENp
ARabNO5aAZW9Gi4ljyHogH44Mea3ceksNJbn5krLENw4CII2VhAUgd40fQ0WofVzD9ZjZl3DrgvL
Hmu9f667eGOweiH5nJkWPTcY+7oLwrTq/EbdtKcyqlIrODwvrNK5p2udQYNPZe+i7uuD7pPukaxm
K2YN7SGo6j+X1+fZc9OmekaQcejTNglXaEmxt4CKtTsYB2oaO5YusXpntpp+6gNFUXTZVCi/d/t1
mPxV3d++fOSMwKF6STNkZiPoDScor8ObpEmxOtMWXDjVPblJfLBtBtYauIMW7gOrsK4eskJe5WaG
mdN2dptZ8AyhmDnExVUtHwvSrmU6reLsBbTlhTN47r20DT6JxG2yyZDAB6m3iLt+FQR3kNSEYFcF
owAYvXMz+c26bOmtZraKnuRIhewclhAweyw/huRZWe+X19ncSta2oHTSPpUttiBJ22NtV1sINzwk
zXC4/PiZZaznKn1gGtSSCIQDziOYzNRWvqqG98wYN5cHmJkXPVOBHhGBHkqo/Mr5MUL7mQR/Lz94
Rs+N6jJEEB2EOjwgrr4LeWYvYjRbpcSN9kJ2h7o3doLIt35UvwVkKYqaQErdXXMHx7MZQOEbosju
+FzL8unyz5l7z9MEf0uXnBCyR1BjR0kULM+gOGk2L0Sa85cPm+rGaKoMGQg6pPEhulId0LVtdqNj
T14CCfIdrhlkS8cJBhOIPndQfID1Stzy9eXXmll+OtmjVWSI7GYKfR7VHxIySykkE1emW71cfv7c
tGn7lExxlBUOZNPTMfiJFtm9aU0L9fy5pa0dvGQYYydgdYcWofFDDuWTmvJxVRduvi779sfl3z83
P9rRyxiD+QrP0bB3nm1y11tf7hIXbG5qtJ1PIURWdg12TpkbKzVALP4qGSroHZ2C5re12kcTGWAJ
o/yCSaCoH8tBeOTah2tHb2zbkABHi8NHIKz6g4QYv/N5ebL/rbr/uTPgh2t3ktoAfkhJyE6GQTh4
OYHBkRO76qbgTXMoIrvzRJWEXh2HoG4xUd4bvOVbeMdU67HNuo0BYuBL5ZpLN72ZJabTP2yzGMcA
0cdHPWzVQxHdjH9VFpxchm5h/80sAl0lW4yg3XEWKZ8rtkeD59awoAy0MJ2nTXZuOk+DflsHIuXE
nTjOrB4Kl7/TcAUfkvRP8xGzFUiNH1x6EAmKvy6PNvcm2k5vzKoCYgZvUsEKbx9VBnzkslJclwLr
Wta2Qdx4gvAtDBgfHPEWQA398s+e2eC6gvVYuG6ZVFHrT/DySgD+AV4XPlJLt4O5FaRtcjGOjOZD
oHzbhsZ3F3i05mtWiC1qStvLb/Avsfrfz2zoSlkszcKBtxiD7Lvt6AU7YxN5+Ybv4eTQ30IRaj15
N/1Neafusn3xyN7T+3C7VByl/9LVc8NrASHFUYVwEGVgFlcG9wZA6LqpUgx0o67tVpxS5yWyYU3E
oEHaQI3fhSkPbJPIXWL31Q+3myzbm9JkvKdRWt3kMhZ8I22COi6EsvtoHZRkPHb4d+jfljB9cXq3
W7OcBL8tikpsWyu2sURerrrYdraprazdkMEzJwbKbp0Lt/TyBAWUiVIXOanTHIvKNe5yGjjwQCHF
wyAa8Rc3+dGvu5L/GJ0o2Zo8Mx9CU0S+xWFXloQdX2WjGz0azKw2TVib/cnSzdnX5kBei1K1h8qm
0RZWUBZYull2b9Mi+jsNnQpXMRnzHRTS4Ug1pvFLwyV8XCZDpTCRhHNUTuvo4CQDRGvrxuofUouT
nwGpxQ2rOgprpzxc4yBSb1NT5JvesZPfcWGSlcWK7hU04O4ugRP5KmlOtla8dz2YGqbPTgNR/LRA
UZFmoTqm3QjCQGnXyVr0mdxTwB7hvVCqG2JOQbkJT4KrWRV3T5UkwYZV0r5vMW23xgQfIMOO2JPZ
W7XPwYJDgXeIsx9jkLmrqhlT+CRRskO3AY5UuRHCHxBlJWNgBgyMiHuAXiWIvChyhrgFtuZmIrLh
qymvg3dwClCHqWA/tIfV3lCuWstAJ690xgH29rK/JYynL6A5otsIl7/M5031jkZ7uS9L5X4B/DLm
QLiafAUHuQ5k6Z70S9vqfPQ0dPZTzuosGAZg9aIbfu/s1MHaltv+Foqb5C6+Lf1mmx/Ch/4GJn0b
YOKPwcZ9kQu5zfmroaGToyqZwBMqQdph1NOXcJ2XtlK9Z9L4ZzfWjzElPy/HjvNB29ApUSg8YU03
CB3CaVas+bHYdjgfVg2d+iR5XAR9U/Oj6RaZn8D3T62aKRnBTjP5EuHhFGHORR7tyKnR1makJcrv
1mmxyeBbc5tkK1WsZeJdnp+519ByTEjEwjmrl/xYJdid2ZR+NTHuIXEjFu5ncwNo+aUo86mIJlxy
EnzW+BlGVIDtPl3+8TOLSKfyRPjJApDXBHyQm4FPHtzc4AZK9glLd8mYL+yTmTdwTifftyQjgXWR
GmTmHiNH/DZIfXITfQXe+aq0wtBVvWE+WMmQoHgb0+YurqtDZCwJ3c0sfp2d05eWqrqiUT46OauR
PMJ+6vLE/7v8nlmYjrYwkU4AXehi5kF6byBnkA9musa5hCgW22Hx3BgWaiO9ghjqBkJJFiTK3aOq
q3o1qfgdZd49JyL8ig0g4FduMb7AQrfftxlMfSnEwK5KfQwdpUezjNuTgswyNW9GAnu8O6f/fXkG
ZqZWB6UkOKmSdLKnY2Xn90qoJ4ekm8uPnlnVOgIFNMccpj5ZeGRmqNah0b+DNepDmmkvnWhbZu0S
QfW0gM98RB2KkjeiRe90iI+NXaOM/wc2iVs4wMCCegmrcb6IZehQEzfG6rBaEh1FDdcI25jsGzLE
4xEexbjJMiriD1hM2a+46iD6kDReZCe459szEFXWIhtOdkHztg8BLUT3Dv6bshh3JdwfLK8P06g9
wDO5w1Jsc3cl4WALX9M0KH7wsVcPANJ2t2FBkXFWPHmSEbN2MlfjgVmT8TbhDP8bQywC53aZvcnw
ZN1lDwaD1A+N3DcCgi2O09ZIH4EnbryB0vROCjMH0iOUHwMTqt0EpTR3WZMWt23wQk4CRBK4w2LT
weUwHj7z3PSAsD2aU3KgTb/h0A5FDQUWd69KEDCV5Lro/gxhBTmJI4gYHsftp4bTCI6kW6fEcMwj
EbyvsPMLB1pq7i+X83Xa/oBTwRofYQeH1s3k0LVE3lVWybgDXO05LCVsI6EpmH91ibkak/sgOQTd
B5vaVQkh8VoNW+RjkO1JdtPpTgpj5lJ6TMaw6UwEyjr1wR1CGEezGDIFNt8myrln/YfBid8x6k0i
OkCHdiOi+rXh40708avN0C6r/4+z61iOm2e2T8QqBhAAtwwTpVG0JH8blmRbYABBMIen/8/4bnRp
UVOljReqMjlEaDS6TzAOLFNAIKAxRBgyQSP05uENpqv5dZ//ZLDUdDN44IGYOQGF08n511w6d+hQ
wlVr2EkN+fZU3nqVfQ9MHNwBxyaqGisq9DNoKqEBVEOejrVfIUmjZrYl6tWUuCYCjmDFecCMU2nf
VQ1kfvHXVrsBz+YIcpo5eRVj4Z8d8xy9G+2jncO1LDkoaUSzc6onFZjjbVdkPlDIplf58NHz03yC
as2mHE45sje+HSvP5xXbz9L0844E8vzx+Yah6DXkD+XIwhhih5MxX1Ws2tW9HWVIiYnVByWNNxri
OBCUDJIh3aYUZtJ1EkDADO63qRHV06F23iELiaLdU6VfdXalRxG0Sajzo4LRdn5i0rqe3jqIdz2P
A+Tq4AV/clqfHOxra6edJ4hhufjJ/mxz0FJIEli/rSF7t6AqG8+PpbmFfDlg5mUIfKwvD156BSx8
Atu2KjKdZ9D+bTeIn+r05GaRjnfVTaK2lr4aPdxpAv1I1a64h215rWFOGODx+DwL3qV7Up1GJOsJ
5LEf2uRAqy3oy3UbzA9GEo3qDmB1EH9hNxmU1Qktumq4Qw3/bHNNzKirMvgYyv0M9HvzxJ6ZZ+yw
5lOVhxmgjmSbifGJdb4gyYlRGP2+dPg3cW8SyFjvuPdkj7sJJN8w61wUjQNJnqd3Q4wvZjP+17pY
GRKkaSDd9w6sZX1mkU1eHJRxBzxyMI0tSqSO77bYXBsmqG+pJ3N4SObr+MailT8rKwLGNMrksKVt
qH42FE25KbB+JbCQz/VuTpKNQ0vQ81iE7dHMh7zyC7YvynuW+h6qr/BynOAuSV5Jh2ECg/+kzNtu
3FfiwVRXM9l4TAfSfoydE3pa6fDAil1X3rQ8xZoPjMJv5KmtwhIm1+ZWFi+jvCrhGFindzPoQaN9
ltfMjBusp2QMPA92lOGUbk1jM++IFyS9X9lbB6aSU9Ted6Uvyys0ceRBWZvM3GRVtzXGt77fwmQx
+52dgREuATJ8Z74m8662IvU6luj5BDX1yWv9HiO61aGR+gz7hZ889hu/LR83E9iDxm0LVQT6IoxT
Z0ac3uEMQh+lf4INtOqv6u6qhUqj2GQ84M3eoM802Zx1wntyT80gJtdzz+GwBPfJXTnvh6SGj+at
mKNeH0wY6kLJiWHjU9eHdQgKcBFJg4H56tGBSTt0veE5jbC6LWFLxtITDEwzR6C/fcXhSQx309lQ
2BlhbkSsGDBXEXy4YBbtJ9Ozzv6r6F081CEsUQ8AVoLAV4JZkd9o095zE059RQ9BkiZQMbZ3ATDe
H6N+LPVrw9CDj+/liGui/ccsrpPutzla/pikUIRyAg9VgKZPbgwHNlXsWQ9ymyOhGjOAGf4AwQ8j
8jrs7Z+js1Mo1xf2sxO30QBPTLN2Yb45BXXRhny4deEFxJMfLYxmrfmnTKuQ62sFF0Jp/WD8qSXE
71UFnYP7oS3CmDzVCmbQ+9bcQmo4yKoxcMtTDT3vqo9RQdL4ZQVs+m5IDSdNCDNJiIhLSH5T6LnJ
bPI9402KvSF/o7BgeZAobtoANTKVA8HdJoGozbOec2cW8B/mO3gwQLK6jYhxFbtYe2Ywz1AJSwa4
P7ch7e5Zf1WYeYTWHkRO0zA2A1Q/ggQIvnK8gWdiOGEXesYrreN9HiebWG2dFsu02MDtEn7UGSDQ
96hJhLAMTT0eak9EDWicaPmD1R318Mzt+gZy1jBZa0u/tpx7J8sC3t6OCchXKcENP9MBBVBBx1sF
+4bUFYeZYprnqfZNUm0b7wF+zMcJ5qyEPVTAeteVeZSNvYUA/V1LQcEdwUoZ8ivWD9cljF/twgw9
F668rrclcPPy6wzdSkwjvKofaNLAfjIT9zKeQqN5Z1MZdaj1KPKS5uccagocwF1bxwzshm8pyg1I
YTAkaH2ZL7NZ7ScsYUnKoDT/48aIRf+e8pdEiq3pgiPU3zv9neu9ZdrwIR0NKbsh6owf7QChpV5E
rQWWtZkj6LKoYXcmjiZhXsVmceWU6ugU7g6CGU0AKs27aRWRgK9o1zxJtUdZI6x5/wQ1z7uYxPD5
1jdSXXkoxwjENxi11mj7IeVBXoDCdjCqq9KKg9oKY/7EPIba4USC3IoIn7bEBfbDc0x/Hu09yZAn
8cDuf4qMQHi4ru+zdgL+DuQYj4jEbxlQLlhOV5LFEezJtnFuh1VH7piNWa7JdaGG0s8Lfedazwa2
QGI5KKq9dzm/7ewMPhY6EPl1M9zZVh7VqISzGUi4ovtvsETY9skBphe38Vje5pq8KI4yed2mtykr
rlq7jcTcHqe+/Z03+qWDpTxAWicey2NtjtEs7d85PEApIOoADiLg14n1IqD+kSmxZawKVRO/Q9IR
PC5eH7waqnZEezs3mX51ssNoqVunsk5WjGMT7HsEEnlkhO/NonXCTPLWdwXRPuyeUfHk808PeJ4w
VvRduAyxBQk+pG0xuhb68BtN2S/8x2Q7moa7ybRqtnyeupOMM3hde9jCugLrseWQdctMWKoWToG6
mmh3ORQQ/OHd6WDbaxrBJCxz13MkPbkVj75lAT7ssN8U6B54H8M+N1VpCIE9CzlsDNOBrP5d2xCv
hWWVEeUVjoUcEETMAQWdcmzfCaJ37hJY8jblLiVJGeRFAzNY8NHwuj/jIOzAhJe9L1IYj5virx9j
y0PQpEhUNI0Tgib3ZFoKWKOO34HE20WEehDunbFydVeqbWUVYGBMyZFrG4rJDnAC2oLOuBf3W6hp
OtdYRU8lHFoiXRXjAQrxfxIxaL9OkuYHlI66EMygDqRRJIKCyvil6CHt3rPkbBkE22lYwv5yLHEa
xwZtiByGmm5NEX5G0KnQNWhCD/CoiGcFcuCsyxGXmuNYWPuM4OCfGNh81eReVYW4cWGQ6zgUUb2A
4uTUk82EEQt5Z8El2C5/x3yOMgSmqppD1BWPwgXL1ymIhMOvpYKuajaw2w0K1Zf7zCruJuz53o43
nSuvhmzcjZ00dqTz2FE3Jpw9MpuBZVYi7IEZIMBQySDrluQ+mANwvxrOp3+swSpOq6BByzpMa1yn
Yo8iB4PG9N2g4ZfbV259m5vq3qnjjYAtdZDmQIShdtrtPAOgXNfSWEHJ5Mpd7eY87KAisydzwZ7d
1ip2tdHwq3qsz/63gu/buhDHbNS4uLS0QOkXMPz6DoD5pos6dFyPhuTkoLmXbKVbJj+BjxCP+WA6
Pypu4MgthxywdihI0k0rCVF+LXIZuASuxY6h6DWJi7bxy6pA9FGJ8YYqqP4Fhwl4e1PSnlzAR0MI
3QPNBin3MDHc4XVqGxXFbgrDditz33TVpNdpZZu7Sjbjz6R25Q1OqPmWe8W0rUu7OdmdKE8VzOge
JLqg9yNMsovXvmw0zCnhuCyDUtNvqc6C2bWoUQlzFiYDUuSIqAkL9K4zEMFxT4Nj84VC6kpVgp2r
Yx+qYMKCfD5KKe1RePxGC7nPcUPpx+IGp9utbNjD18WPlWLb0meACCkGSMYBMnS2zSzmOZyr5kiT
C7C5tccv6lal7ONBU/Tw6lTv0sbdKCTos/oWzBnTsKg5OGDYQycI54FI9SmBi1XKxIVfvlKs+Vvm
+DD+JCPIMcUIsMh0Iti1A4ZG5zi/u6fvjfyikZcZzehBDQCNWhy2ynhsSw9dkQtguZVC0FJIw3ZL
rPuhKg9jocVBCkPv29Q1t55qrDDJcCUmQjkwZCjLA3Xm8oIExsqgLdV24jSvvEE66RFI4AfZOO+k
5Dt45B1BYb2wYNdesRi2EUluadSqOqTIRXAWtXCq62v7kXjU/jEzq7oAQl8pOC61d/Qw0gQ6fhm0
9pwJVkWzg3tM/92Fu2hxDkU15QnF6urTOGigZutYF+r/a3Hj/PcP69Zp2nRCWwFbwhjqDWDDoPlC
5PNQSqFCkqESnE3I9b+1huniM9xewmZPeYBkz9Vxqu4FtKLa6kLL6i8u65N66ZKJHhdjC0dmJo8F
nIh2OYNYnCp74qOg52zYOLAfkCoBk1hUsxNMfcOMnZaNd6bS1OxRmtp7FWkJrScYD2cg2oyZ5wTA
8YI83k/cvATkc85L77PfeV6qH4YcvG0HHm1KgDQUgyPnaD39gY148hjj1lD6qizSY9I0/cbK4uRk
mI2b+i0gV5FbNLDcgd3XNq9wB8CHFL/MMZ7asIFP7yujZglwWouKz+xyFE+cOX1uVd+/omutf0qF
Y86vjCKFWDymuTRKI0Ba2P9oshY3azRXqz2prfTl68n+dGUxa8ljt1FTNhzHsdDAvqfiReS4bWZN
wHFf1+o7URfvWAT0Cb5HgMim5rGlr5zcTs24NScVxvmFb/j0PMLzl90x7kFGXBjjUaEHXaLOZ4u3
3J6Dr0fo09iEpy9ik1cQw7OndkYDGQmBNt0caRmA9MAiZIGg6f3Xr/k0NKEQdg76H9ZbaStSuCYm
guth6+blQ+yyC4CptUcvNnTH+3JWAA0es6J5tlEJyb2LrmUrY7/kgA/cg+561cG1LKElqgK4DNIW
edMouwsxe+0Ni41YpEBrEsMGdxQmA6qkxwrFi3j6VmsV435+7Ydx163qcuWBeMgctw3L1P1j8t7Y
TBlQC9+b2fO0fHhDO7uWZ9D6zLWd5+uE1sVVKgS/kFKuTe4iGWtKMiq7h0fO0PcPVaMfY4kC8de/
fG3oFxvX00MLGpOOD518LpzBZ9XJRuX/64efV98/ARYDv9i1M2l6O5/h4UvJtBnYFctIQO2TaK9l
X/p2ciFpWtm+y+5ZecZ+iDMkjEKcI2bGdraSa47LvLpkybDyhiVVuwKKWNqm6R1cQ/oMWLnSu3fi
hypxLkzDCkPXWrK1e8fB4+nA4W0AiaWSbifkeiM08xvMhhWDY5rxtAhTmdEN3IUg5iNQ7/16mlbW
wJLMjSqBk5IGfsjDudqaP5YdjmXrx9cPX1m8S1ZMjijdUiePD0M1nyqqo7artl8/em1WFsuLdP0I
ExHmQehMQJklD0Bn/lklifT76pIw99rYLI6GFmNdz00OuGHZiB9x17o4tFX+W+gi2X39GSsjtCTI
UMdLdAlF94Ma51BQWvqxa1/iFP8lOn2yB5ekWZZQtGLzKTtSWZr33HH4tRjOLQ1LotrQGdC9hXCf
b0x88PFDgKyVZoUGLInnKOktN0xgcrd1DcPcZZnU+y5hxWnyGnJEMq+CFsqHKNd3P3gN1bnMdnTY
G5Xyk1TAd0IJa+e65gznFZ6HbkdoOM1tfoL3X7wr09j7L+8EbQCjKcxLQMv/i+ufffIilY7z2cR2
LWEjrSs3sAqnuxn6CabF8GplqugDS3j2Oc0a/VlO83PeAxtnQGVmUw+T86OcSbGdnbZ68wbCotwZ
6qiomR12OWmvSEpj9N/6+ioWMao/8F+md55TxugDqeZQckfvHUq77cDGIvRaTfY9Q1EI9djU25X5
0D9q3Le2qNeZd05+7vG1Jv1D7Dk+mTorNlafeY9iRs0XxhzOtoKIUDjPEySUbJDk4FmBBmuLZp4w
Ex0QjmaPCbX4azbHtgiadpTHUdvcZ3ZnbOXA43OhH2U30WSHGE/dJmY/7jNJH9vMMg5IYr0QEcAI
Rtv2QgIr7FdnHJE85BnR25Gm8Ys9pOKIAh6sYmLgGUfJUfYcNMyfHbPeWR2qDjN14XbpAQWwLUcq
HwaAaE9Dpgef80SGY2aNzw2xyYuRe/WJikRWvigNtePJlAdJR/ubSqEpbE+VezK8Dt092YLDo6HR
98gJgWhdXJtWQGZbbePKme/JBA8Yu7LsM37TPrBJvkGWKbb8ASLVJxu00V028vLJbq3ymioN9WKW
a9TwIUcVsA7YLauo5r20jThsYiMLDdvrrllpeLAoMQdv0wjJrmoUBoN8rI1wNEbIHOkyCV2S5hGX
xUB8YxTFDvpjuCijHRKmk6iD2I5laABR9AZBvw72N2kSxPkEmZKuEMHUQVG5BcIHNF64mrhdWp0M
GJ5ciZI/pbEBVg4AmQlK9F0TmElZgf7J+GGCnXE0zACFtbieX5LGWQmg//DOVNJUXm95Bz7D2VMq
PzUpOicnccmlfC20naPqh7xIAKmSIi3iB29OImHXd7T2fn4dNVcC818M9IdHJ+msSpvjwEzZmet1
VtT0QMMH2mjz9QvWfvsi63KYspoEwqZHMXQtrDCNaVPVJL1w3V/7+Yu8y5wNc5wJFFOTgokt/Bny
sO7ltOkz3Im//oC12V0cj1NsqY6M+ADqRTohvmMXOwP3zyHLLnGE175icTq6wur4IGdkLTUaplBF
AwH3yRjLS47wK5+wJK11lFXxaOvsOCm9ly15TF1DBJTS29JML7n5rWSpS+JaA1numtdwO2EGk7fU
HjwAV86W1lTNbZhB/e2pjpX7nMrB4Rcy45WB+1s6+bB6KemQcEnhHOe+T2E+VERGjO5kAVzUhTes
Dd357x/egACvhDPBjBQBKCzR/VP6wRVAV3jf82v+h63mNKXw5j4eoT/nVFu3yKxozKt5Z8zOJY/g
tY84780PH5H2yqqw6bDJHQb4UHyY9PQqkunUKpuGX2+TlX3+V4DqwzsmyeMWDWVkv865I+VYb551
SXNjpfSytBaCOF8DAYoaNzcxoif3UrDaV8BdKHFzxgd8/QFrg7TY57ORoN1qYC1RjHyEFdRfceg9
+j1oGNvCbC4pl57LFJ+kVX9Zix8GCi08SDDPfXrMtHtVeohYODpnoNGd9M4u0h8wXI79PqaXWEsr
g7ckr/W1BzHKHI6Hpo2muLoGiWNTp9dn7rjH/3w9dit7f2lH5LpyzAtl8YNtlW+QT7tuvKLaFBr4
tpw4YcrpFGSqv1BmX9n1S1YbmXKeOEaOpWYi0k/jxsycO6Eev/6WtacvdjwYFoSJxoDlhHeK5V6Q
+1nefv3olSW2JKd13JIubTg7AGIJ6tuDA0WI3rke4gsl47Wfvtjn4qyoamSUHWzGb3GrjpyKh6gn
XLhhrT1+cZQzKLHzhuHxkrL/BB+ewCy6gczOpSvH2vMXh3nb2TUp8ZMPFetsvxTNSTr2j9S6KFO2
9oLFFk+VNqgHK7wjLnOnqZZAOcs3KFBcKAB8Tjxm1tKgyOZtCdo/3D6la9zVXXrMoZT9Au90Eiil
cDGkQPXQyq4BsQFmBJBB98LUfL6y/qGsealO8qZscDEjv6bmh3YLXCn3qXuhsvh5DDH/sUZKOZpk
GjEkywBnBmtIPswUNoplMCd/vt4bn58f/7CDBINweB0D2VQAg0ZH6yDG5ls7+h/yTwHYAaBkDjv0
FUz9QAmBsl5bPDemvhCQ1kb/vN4+hHTVKphCurAUJ3COtIyfpUk2WQyZjm+5R/xD/rG6XMeZOSCE
69MM8NMcE5T9jqyn3/yAxc520qTJbQI8dJ1fwQPDL+1nzS2fVA9fT+7aAC12dtZ6GW5tCoiclPg1
TI9cL7TJG6mK8OsXrNjsmN5ia5ejVWe9nSosn/EGePtTKrqNofVNAjPp0jYeBaKLP/JiHzvzBIH4
6mfdtRcqp5/HFdNb5O92m7igizoTPAN+pX3vIwJM0JC98Gnnp/ybMJhLD6TGGKGb2lvTsZH5nTFZ
+6q7Y/yldSSkeEQg+Gawb/jFIvzKXC0NkcrBgih5C99yp7rrzd9qAFMwAzbiezdOc8miaiHbGpMc
ItNzO9cHksYWMBeyDFEiIBf2y8p8LClUrSLW5Faw86xSeja6ePXK6qoh7q+vZ+SvdtNnM7LY73MH
u9y4KIajCxz9UZtZ64OWEO+4GjT6mGDT+BXAUeEIEbXTnJCh9c1uZA9sssxnz+Ro+3BF6f1gELKh
dKy3UPbvrKhsIfOyZdmoXpN0osaejSVkc2OVXcecod2PRlo0eg376dVtd9WgjrQdOPPeNbHrPyiH
GFHn9myfG07/qxVZEVWO410lMXgAKaLghd28choseV5t3ZQ8FrBC6ITe9y3gWTMoiIyJ/5oWd2Jt
qAthaW0eF2EJVllY4N0Aj2W4f7EKgDAAzir77etpXHv6IiiZhU093dDpOMS3nTx5QLyql68fvbaH
FtFIE9SfUVRBIlD+tKwkrN1xL6frFID4r19g/dUc/WwNLmKOmk3amFnCDsWU0AO0+5uQes0UQlvD
OY3mRIA07kQ0VyBDBwaFjh+fPAc2x527Mx01g86ROC+ZaajQ7Yvu0FsgmhS0SKPKVDDt63oLZY4O
9IYaXQADQMhItCMqZw1LZ+D/ee+TQcWQdB3pkdQ6DcaJ1Hs1dsxPWKpgf0Gh8V578eMc8/6mmKpq
Z/a6few6Ft9PMIcAEoe7UeuBo1Po0tumuINFgAimAe3tIUgaowlrI32Lmd2iKqWy/Qw1Cx/GDxy7
wBqiVqj8KAFv3UwgfP3wSmOOcrtRBxDN802Sj+CRjP301CiVRFJWoMhoCzjYoov3FrKNPY1ZvjdE
ccZiK5afssSznzvpibd25pnn69n1/rS5le+JNwgAVPHzW6g/AiwZl8kmLUm/AZcMrlfJLJ/MbIbl
bteZUNCg6qqrrSRy6tx8TOtMgHhSuHdJYzf3girUw3vgbuVQq+eOeu+GZbWBbaDObtQSntWCenB4
ntWOOhYLWm8wj8AVOoFrimI/cU2f04nVr1VsJk+M927YZwCfe5N5k8hS+tko8410O3sHUeE/FUf/
QCZDsVPEG/cKqKGAOxAQyO102qWqncK6cawIDPPpoZ1azLc1SQscnayJSIEo/fWiXdlwS0yRMbW0
BwakAFwGcTMwIEoIE4DZbHw1a+vu65f8VeL6ZGMsTb2s4dxuKc/bGozvDcnA2q+YhFVU1eVPue7F
+4TWtVfTc4oJycMKguWR0fcxRLXYGHDdkt2kqXeIHQMcI6H5nrpJGsJxjv4uhIbigiWZP/FiunWn
FIBgDkKXzWsBE0TpfS9nXTbbq94BeoOfGSRnj1n7pbcB/B0uuVysxCdyTsI/JKyTXbi2MeMmBykI
rdDwq/q7OUuqV106JXAtdaKCr6dj5U3L2njGVUqxoppjWjb2UQG3ChKSyugPOASW7wzGM9tvvYid
D6sPnyRF1TcVa6djp08Nu1XnIhT/L+FPXz9+be2ev+/D46uhrhmFYg3wcPo2yeNb0ddPuag2Xz9+
ZZiWcNeemcCs9R6Kp8KeAKzWlV+544POSBm1lVtemI21r1jMOzp0LlEFLlnUVD4FGalPa5+Pf77+
iPNTPtt5i+O6bWmtmauQqDr1poqd11Gmv79+9Nr4LM5qQ3Eo+4mGHZIZxNThLREObGZg9OSm4ddv
WLm8g637/2e4STKJp8HcWdWsDTUCx8YFAGtTNXhPmqJHCeKRBEK9SA95A2kSODRfsmn8dF6ot8yo
VE5SbVqeecjRGg+mBC5QhY124wyxm+9MPV6xmBwLrjaUWbNzGGbP+Jm0JnS+XNof7STvL8z/2lcs
JymH1BTphHUgQ/wb1aIrV1fAgbXmhU3yad6JT1jMEM5mYZYCCrjAmoNQ9mwZUH01QI1M3oAivDBO
n640vGSRV6VmGaOE45gHSWwf1Bob3IaR4N51ITVc+YjlIdgXVe3q3jQPbUPuM97/nlL2lg3mZm68
OzttL1yBVj5jeQqOc9oZptlDS0XfqMzeTpaAZm8dIXGPvt4wax+yCLi6tmFlnDnjQdXlZnDBV0T3
szybgmRRY3xztM6f9yHsKim7xELWieL1HXcfDMTFrJYo/KPv3fbf/JLzev7wks6TVaXieTxABgZO
PX6iHyzyUqJeUMl5+73RWkRe08BVVCm8Iy+eiwok0z8Mjihe+ttDMvn1Kz4Nv9Rjix3uZYpbfNbk
0BP6AMGYbU7yC5nb2lwvdrZoUpnako6HTg2bsv2tQXHMqA55AwU5sHK/9wGL/W0DGmziWE3gFEWb
TVNrEgIKcbHGtfYRi509wduATM1kHirB6rNxuEZzJ/aAd4rn4aaJJ/nuJo3aMuWOuCeZ/W6aCvcK
Birj42QU4JV5aj5QG+RlhtpRqIzehbxjL17BBLKiWRmgV5lYqJC0STdVq40dl2MDnR6V49DqejQp
oB+DwmzOt/ksrY1VQWKTEmpE8HKgoS0tdjvUsR2VvMp2mqVR66pfU+KNG1dycTulaoRclwf6KQ4J
L9sO41i8CHs0t5nd9kHVSpgGzNUYH0k/iGeTN7hjVJ4VdhAw2LBqikPGzCm0ZkDjvLii9wrXmWdY
+KZBCnFvKAoPTpC2WbWFCnsWsdTiey15H072DIsA1N2MCECY9towtXMdmzG5sAfPe+2f3IF6/zA2
kpprxtLhMJDH+QwtMW8grPu9mL7E6Qs6JhzWoaAIG0BrS0N3EaBNgJVnpnugLR3evrWAl4h9ME7g
w1up9FjG6dEYGCA3+jtAB4zPIhC6zVS0qR6TY9wT3LnJ1mpkYHTiQvazsjeWrqclYBQeja3xEMMr
GmxbEAVgteW3BS99Wjjppkjab6F88SmLUNg41EhiW6ZQIPJuambemhcj+UoIpIsQaOraKkUMvkHX
JrdDUqhA9eSS9PPnGSJ++CIKcgA6wRdj3VGDrJ1CTewKAq8k8HJvwxprP7fyRNPuPbOSKrQQMC9s
jU8bxnjtIixC147DvrlBN2k22LaHkdw9rPPUnYZ93RH2qunGsKHHXvZTt69HL7+wJNZ25DJcZnVT
zIlCzB/t+8bpXmAGcZQFff96r6w8fmngCTKK4uaMDhVUmx5byOQB4PUbgo4XDkP+eTxZWnf2cZ5U
edfiMGR2/8BBUrnOUBW+cWqHhJUjaih4KoAlTYe+fv1Bfy8Kn4Qw97y3PqQRZm2CgwoTAlCYebcb
oRQW9j2MT0rQPx/6wUmvG6fXWzDE5C5H0hHI5lyDGJzqPzNJnXsb944gNloT7a8YBRsLLs3AzbLd
WIzZTTtCxMDp5HhywfwOIJ89QoM2nm9Kg+p9nVN2FrvROz4W4t4ranMXg8t/M8iCX5ER8glzDpa7
0dD42issMG1hsXHVgwm+mWHKsuEp936gFF0EXQMPPKnVsE0FxB1UMblRgyJR0AySQioW/ItA9Cnc
uG2WRIxD/zFWFnmo+DxASRkMXINyFsKZ1w1dZ0g3pB26Y2YUsT+h4AoZjaLdewLeDV6S5kE8VOqH
Sof6OR4stiuVmYQ9GqUbYMbG0PZIvVEjGLxzh4YOASXqwq5a283uIqI2rJ7VBE7GYa7ixxbvQT0z
jVTX9P4QT6cij5+M0tl3XgxUUdU8XVglK+vyvB0+LBLGtG0PresceEJuYWkA89Mc8kKMdqE2ZSSk
dQmV+DkWnnpLs0uNxvyYJRM9jGMVtsaWsBLFWx30NRjbgKh7qMDaCbs9S3u2TX6hZn8evs92wSIE
15MHJ0DkCYcmn7qAz1UPISXvtoGFUW83lxBza29ZhGIDLqWEwUfoOJZmlOo3s3+YJyiFQCzn63la
OUmWTKmxUZNDiTaPCYD3V62XZtcOGLYXYuvaz1/E1pQ3hTTLoTxOJuqUabxvJv7bdsdXq3Dvv/6A
lfi6ZElRgUsySUvzqMUr0MG+BwtjmX4LqgHMxDnsfljGvB6Lzh5IBVeT4Z0CduwBnjuwC5fXtd++
iKRNwxq7Mi3roOeahQAGZPe8HeLwrIh8oWW7cqiS88x8+IDMar2mLWsPhjQpDUt0PKHSgtLIATTK
bAhK+SN3BczMLVTjSO5dQIisfdhi9+c2dGUhkWiic1bZV5TENfDtcgo9YVvfHLvzgv7wYRqdkIKD
j3Do7OQU8+GGT1C3GsX262W1kiguhQg9dBAE9GPU0cpVPsLtnMuwg3l5lHA13lqD7US43gyXyKUr
G+Uv5/TD14A00ktNBZCxef1jBKHAtUdYBTVhSy5sxZWNvqSNeCBOjHoi1iFzKwh7ikdXsks38s9R
CdRbskaQ4dRtg4ztALrEPcBBj3Y7RhO1jB3O9ezeSXv0NKEZvJF932281LFvnZlx5HJp/c0lt4iU
zjCzLhtB2fgfZ1fSHCevRX8RVUICIbbQI+3ZGRxvKMdJAIEYxMyvf6e98sczTVVvnVQD0tWVdO8Z
Bvupr96y4u+Qvl8XC7ODKXSLeS4Eo4Fh5mKv3NjeuAwUaKtBu5PzOPlmhNx9uO5hs5QJe6sYOSBG
xocEkRx/8uR5UAApWN/WcdgLwT3npw1xzeDSq8wABpIEQmEDrKlT+1mb9Q3MwsptUmW/L3/NQiKY
89RKChtqnTn5qYFgmp29gG7nNzCKuPzrS99x/vunVYP2IsRobIcGYyfLJ4hQU1SSrcZvu6i/rXRU
bOKoaZ8vP2zhpM1mmbSNXAKGiKYBtK0r9RBz85g620YOQFrhqloOKzvy0kfNcidc4yuDDxkNuvDe
7Sdo/twDKeF1Cnab2Uq5cWlaZskztjJ0ajP0/ixhQIBXt/LJKUW+MfK2X4njhXzzQTD7NDc9b02b
k44GIO+n9zxi7hath2Ql+y8N0my1G2ZJu5xTEgwdAcDY9VwZFGG9a2HoxLPHyzO+lJTn6z4bme5T
7GLCroMmzY9OhCYlxC+OPbP/XPWMuV2UIxyt8ro3A1vX39xp2Bp03MVwsmuoubJKFmZi3pqkOBYr
3lMzyEyjOLZC5reRbNThug+YhWuU8g7OSZ0ZUMCuB/O9/lB5Ahl+lJvLT1gI1jl1Z6JEGvFoToFs
kj0WtUdb0xOGsbLeFmb5A3jyKVBFxd2wGWx5mnLpl2m8NXECmyBiqNb6RUtPmAVr26eu5VSWPAmg
NSCiDfGrwVOwAS6jldy09IRZpCZcGcAzhABO4hpJzNKDLLsvnH+hWgPiLE3CbFtqe8OWQzKMJyuz
sy2lyWMx2tSzx7Wi+EJ6nXN3qq6fcC9N7SCTzmMZ5kfTMQaUCeAwZFnvuZXcwBdg5VC88DFzCs8A
jWzDSeLylA82ejmm8ZwYLCiqbHc5Yr/GZnAQQP67MampUcAQQTfK2of75DA8F0Fz30MWFrxB3/E7
H6Lqu/GG7yDbFVT35JDv2wPf8u3l5y993zlMPoW0Gl0C656anCryatYnSV6HbiXxLpUT5qZTJUeJ
ndTMAmwy8rMWXR1HIJSHwdlpyGV5YceC0uzKTZW3N51jr9SFF5LYh/PPp0+qO5uMBJSxE9SIb8qI
/BwqceUlb07pSTVI9CqDBpcehn0xojhFfqbO2iFlaTJmqz9ldUkU4AKnYYD6GYshwZgP3wsnXJmR
pZGZrX2UAvqu52UFblhFtwTodc92cKe8LpRm617GZQ9pPkqDLB63dQ+vFRc6jV3sXJd956yd0pjQ
+TTG6dQAR0pb4JLEfc3KbWU3K9sfPb/qF5WaOWlnHHjXCTMVQcjLb13CQg8zbt+aVcT+ugZJf07E
1fdmCEVF0G2rbSsNsuVu5YIBQIeATGjsg4HePhAndUwPTRaQ1jLCH8Ezhp8zDLN+GgxNhMsDvpDK
56QfHpHIdms2BaQEm7Cydsr4KyDll8qriHjcnZtTVZ2IKExmSNBNGRjGAzxjScdeCPSLL3/CQsTP
6T9VNxYpyrFOMLZOvkvtWh5MnkvE/FCsZPCPdPPVpJ5Xw6d8ABC1wSoFBSH9wl6qu+lbGvRym0L8
8mV4q+8D95cFdfHXyx+0NCfsvw8b7dSIKjuhQVSrZDeBkx93tfDQXv1XTMb7dQ+Z5YmoZKpooh7Y
GKij2nV8RF8QWnodRKHYypl8aWJmqcKMcCYnIwrvNILWvDls7S7ZyaJamfelYZrlCnsIM8OpahLA
SdHcVJmEQKQdNrvJBtgnNqGoc3mkvs54Yu5bVTQCAgfYXoPRKiWkdyFFbLkr3/D1EIk5A6gGOths
JxND1Du+gApZRqJNCxOUy6/+9b0FojL/jaSoK2sjNwrcWyzotADvZsqXGkrIcfsq6BrE6+t5QJv8
vw+xSGtwO+15UFJIIGR/6mb0iXFfj38uf8TSGJ3//mntjbRifdVOPKBwGAF49y8FqNqLqnBlcS8N
0mxtg14NDypL1yeLsLswNfZ1wX9UTXtIS+I3UbHGGF36jtmyTlMwknNXmoGWzS63oZiPFuT3ujZW
xmnpO2YrGkfmvjCiCDRIqBfm+hsHSoy5nZ9AkRcWnSuFr6WnzBZ1kXSwsx2oPoVZuomcBuz90n7O
tfscD2HsDTnkw6+b99n61uB+DWWprCDSkNE1zewndHP3w3Blq0rMGUBgIDcFw20M6ioe0N3R2Wl9
awzbYsch84xbzcrEnAPp/zcPMaf+1NBmmuBgjeN5Fuh+w9fUcxamYk75CWHaZvQAzsL7+V8Vv/T8
QTTfcs/s19pBSy8+W9kN5cRSEPM8acOGAYDT/arbdCWOPhyJvxqV2bIGY7eFmDOvoByT1VBNj9X4
24FQyw+ZdfYJbhrA6hvuaE3+JP5EDanewfDe5ElZ31isbHdSClJuyk48l4JWr3ZSwkzA6AHD9UAb
45t2kMYGiEN1KrOy3l2OyYVcN4e8kIaPEFoo4Nahip3Oodje/ehrqJurx+secJ7rT8mOugB3dukA
k13wpCdIGEGeR3qwPwsmWqx8xEIimoNewA8r7EaYmNayCFrYErsdvzX6+qoSjZiDXlIzpklERjPA
4VJtQBnr3tuciEDqot5xaeX7y0O18BnzFkObRzpOSYZ8agg0wWtMv3QJ9WClEK90XRceMQcQO5EE
RK92UOUXYisb9OlldlDQXrzqC+bgYbg2acMarOkkDM38KamjncohTx4SvWZ7trSEZ5tCM4oaxkmh
Pqmqu+3rJJBxuBJGC2thjhsuplDnVg7Lsz75qeCaRIW9EUmLctPa+NDzW36VI2ZbQOOACWi3NUXd
VT1OiSNfYDrmbIEaz33DVGi0A3xXgDlSJgdH6jHIuzHbtdKWqBBMyZbZ47BvqhK34JZl7GRNEErz
GKLTj+H9eUwHV5wIrNve2siwbqgJU8fLU7twDRTzHlVL2tI1clRamavgCQT7Ipje2DByOCvmq9qr
Ur5VgHEQNO/hruvx/qgsF3zQe8g4BaJFi7x0/TI7xsNTBs+py6+1cJEBluS/+aWGy31jlAqCd6P9
tyqNHcxjWPmCqqfPBYT1BnnUldhGNcHKtQ4EzlZNau3LtNmnsBa5/BYLQTkHa1dERJqWcLTLdf6d
OGdzryZb+cKFqJwjtHsH1gZ5AqJ7n+DCMaV/qja7hxTf/TDGayXipfefDWLYuaqvG1GeXJDk7oDd
maC5Fq5RCs6/8kXQz1XgwePLaUmh4pzAjsYqtfIgnxK4CnEEA1voDhOykkGXxmq2BZshKL1OxqeT
TStYA6DCxVLreUiTDQT3rqswiLkWPITaIDhco1MKnLwvEt17ZU3vK8c5ZFO8dhT6Gncg5iBtQbNJ
hhFgGW4hyHMdIs59s1TQC0xgvnvURIzPMFCrJ78aeli5wj3mOkiLmKvFR0UmobiOK1zXhhF4bvp3
5V55NZmTZ9JiJBGdAGcbRo7UwdxfsVtAlDrcdyXkgIc1WN9SQM/yrGUqWM2AqAPGqfGamPQdHpAr
t6uFn54jkEtsQIBQShIUPftRaQf6dTQ3N5cTyddVfDHHvEbtUIJ2SSAPXreQM8yaH0wWj0AlbtoM
Fl05SvxeD/mOy09bOA3MYbCMNKOlgHc/WcqRnqir7ciiX73TrhycPirAX6z8ORJWR13rZJSKwLLZ
sVB8n7eGrzj/ldvNDamEz6W7ldhejVy+9f0EWatm1w9/Ln/eQt75P0BskXZhOEAP1+2eC9ApIr6x
OQTOYfqkhisvdXwWaRAU05CT01ZQpZO7qaFtfctTp9k1RbNWj1j4jjkE1uz6HqQskwc9d4Gyd/Yu
35jAIDoMmylfmauFWJgDYdFvHisDskMBGwAvjNh7JrJX25Brm8BCap6jXmVbWGkiEigfx71P4Olz
rqoA4+qp9uGq6Z4DNUkiqGvmUQjfyfu8FJ4lm/2ATiEk7zekXiMBLY3TbIuhFewQO9ZaQd68MJ7v
mvPapO519a05FrPRLbEk8L6BY2lyIsYIf58wpr8wD8NB6nY4OmVPtpcHbAF2JOZS9ZWbcEeVY3Ey
nXTjwNN52/UaNkqulR/gGypAoBpi675WEsbkKuQeJbXa6smCX1bDqrUNdWFI5w12e+LwI9ESG4DO
9/0Udz7P6XvV1Cvl54W9dK6W3zQZIN7YYoPaHiBi7+a2OPQkzjcpdKT20HZg26TLrEA3DnsvlbHW
kl34rjk2tJM6zTlhBVi0jt/b8ApDiawr1rgYSz8/yzyii6uwTtGlZJ0LC6njAHN36Vx3UZzDQuMM
m/SU48fN7NWcnvL6vV5bpwvvPceEOlGfwSHJAWQDyg9ebQ4nlwnYFcZr/ciFVDNX0JdtTNKBghPP
4Cg14B5itVCqMBz1QhN77Vi+cAyYA0ObsCnGts0RVKkRe6PdH5spXGkaLv32eeQ+1UyI3ZqsQ8gG
VtPcqBS4erWmPbawl8wZ/WHEUVEiwJV3cVs03pCm/cbJs/Rp5Krwu6yDcCJtu5Wa2NJUzyrENqzJ
BRHtWSMBTncjXGYV8Vh4HepTzC2pJ0mpGRPqBlAVrvwQehw3E/RmttiTx31a0jXJ0qVBm5eIIb2Z
pQ4O432ReGb0KrpqH4tnSGj4jbVWxFqK2tlyVnEP/VjWsiBOQnI3RS7IQeBJH6zOGHadpcP95ay/
MCdz8CLoDE4et4Bkx2Pz7ITRDaoJO1hPr7TTl37+fLL9FLt2ktmgDuLn3fitY28NpLhFsnL0Xvrt
8/x8+m2alBbYnnZxii3ZHaFBI6CAC9tMo+rXNuCFpTdHKdaiwb7T1cVJtvSZn42Wh2TlfLIwwR8q
UZ/efmKtRsHH0KAKVL9UD/9liHHdUtV1GzpAzPe66T1/2KenUBGKnEQ40zPglKG8jnt2uyOx3F33
87MVzWBi7cYiwr4wpNPrSPou9xT2OX8UVfTz8jOWBupcPPv0CbiSpF0zAQ1dFnDDZhBKg3RNUMbk
T8HpytVn6RmzJc1gpQ1Uho1LvJ78Lp82FUpsdvXGU729/BVLwTpbz6QVyijFh7vkdA8nSelNZfNQ
8nLlVLPw+x/YqU+jlCdZnoITNQZQTv1JG1wMSQLVVsf8cfn9F66ic9ggDEqhQJrwBO2M6kSqcQfY
V+gNXXmbTxUqgJbc5i5bwzwsrLs5inDisk8SgPaDKTRvEpbBiIuurLulxsxHMfbTSIVRnZZicquT
IGa1t0gBrGudDXJLcyVv22iQmTcpF95X+ORM+/ZkdadKNOY2hK2U8gstjXQzydT5UVqNFptRcsiL
6C7Nem9qqHyEpFrZbYQL1aVN2U6pnzfZeF2kftRjP719E0U90LoFurkAf29lkbwMABTBaA9WBrFx
3aYwRw8SYhQQJQWvVzf591L3PpqV0JIrr/uGOWAQjsyCQllzgP5YV+9ikjSHyuRsG53NclMI8K8c
nBbWxBw3aCdsIn2IZhO0Jm6g2XEnuATDUq8cij/e94t6hnnOJp/mYmraMAQxD7XYXh773tnmlb23
7TeTpX423uRM3WcCxcbO8dMJhvBwKx7oj3g4Wrp7kj148+zVIGtnuY/Z+ep1zsPw6XW6oQhT+LsN
gdHmehOVmT70IqcPuo6jA3JmuyFwqfrhTiEsX60mAc1Z0WFnOtArDlHle1SN1WxZVoab3oEjtzaI
2oFdL72+ofSYh1b9cjmZnHfoL970Y2l+etMqPWsx8wq88Z5ZJ6IydQcf0Ppg1CHdTIOctrY16pUj
yMLDyHz/cISEQKzsTkLF+xSiB1MRQZlOetz4NtGVTWrpIbMNROKM2YBBDtCjzu9MVRc+rs7CmzQs
pbkZBYoXm8tjtxTUsx0d3HHoJMX2EGTlr3Aq4SQ3wl+kWGkvLCTeOXjTTicF7CZ0ZsKyeTd1eF92
V94h53LshmKGExcOKqW0fhzCJvG6LNqRVv26PDALWFrxwWj9FFUOa86nZrAYGoDmlTMcVd/vM2mj
3gOPW7No/bg0T0PiQEU7HeTKiC0cHT7e5tNTq8aENmIqzAA3s1MKbIJTPwir3hmGXKkCLczJHNTJ
DVMUUwpdaNOIdlMjTpoaK5vhwq4+B3NSN2qVCQ2HIKPWroZESUh/ptYTwzEd1EwvhvzP5clZGKU5
DjMntpsPPThSpMiHk5FG/RGfxA8FcBIPYMjGKx+0sDrmaMxpgs1MSyEmlaSq2LiJarZ2qdOtY4jr
7DvFHI8J1JSOoxpnAhtSP1yLPSU4CFliZaSWvmC2vntwlEMlx+bE+XMYfa/DXYKGzuVZWPrt+XF9
gv92l5Tg1bsJ2VRnY4osY3ckTPjK238dUNa8yBUyU/dtP4VH6na250bOd8Lst7aH1lZBH0zHMr3U
LVcm++ugsubOkRM4E8DOm+ER1fUj+hUvYF1DMz0R2N7Cbk318OtBs+a1r9rlXWhyOzxmqYD+p0qh
Xp4HtZu9XZ6Ur+uR1rwApgpm6FBkUcCofkqUyPyOskcy6gdC5VuqpoeI9W+WOayRTxbmaF4Qc0Cz
L4feCo9pKgvPrNU3lXa3wyRPZhc/5RG014o1ENrX+6I1r4vlxtBU4H0ZR7M/penfRNs+Z6iaAPQD
/ZbN5RFc0Cyw5rKXjDtWe5aACEiuYJ3c1OwOQhfGCerh5YbYpvRdN52gGuqMEFQNy59Z4Q7+YIu1
293XKdqa19GKSto8gSNZUCjrd5Q1ER6Yr0T517rR3JqTp4cCR7J2YFFQaEUDVyT/qGGXuzwsy6CH
e8AmtJy9LYGsHSlYh13L3sbCqLY6zwdA/sp7AwVnk7lPMKTBUR5SeyAa8aek1jcQtd8WFFVLXQKI
oS2A4BgULSAnkAr5Yk8dBCegblol1k0lk7+KD5vRzPdjx+ytO5HJEw08Ay7P4lKozM5piZgiiOHz
EDiRgQd2z4pHo+urQ1RY0aFv0arLqo4dr3vY7LxWjhFERvoKcSldsIjStnw0cCoNhCH0yYKl3jOc
5cjh8sOWooP892DOCgFjUoovK91pQ1NY9nH1dPmnF5LTvHwHM7QYO5QTHh0mXyUP33sm7wa3v/Ln
zynk0+EG+KfCcXQRBbJ+yZQJml19k0GS/PLLL8z43PoS+S6XIorcowKx+KCE3HDJ77jMnmtXt17O
12wwFzLevIyXmsmUpJYjjqG+qcvIY3m1iWvtuWTwLWVsdHkdPcmaV/UGp4SGcI4tiRZj9m2wDbGJ
mFY/YTFmrITuwq7HZgcEOwJEfcQV+lhimVBj3PeQ7gEC6NGu1yQzl6Jqdk5w0oEXkLM0jkXEXyu7
HX1nrKSvCxAELk/90ozMFrtEdcfOS+xBjZZ3MdPvadbcwyzylhn5nob9z5StAViWxmu21CeAC+zI
YeGxz3o/tzIvhb9q5Rd9v5K4lkZrtrwzq8O5ipQ4ICiqv8f9NP2M7AwKo9JJ3JVDwkIKmYNBoTUJ
V0QLMQSjyT2R9i4y15wVFsZnjuTroSyaATEbHgd9mELHa8tXpn7y7srhmUPy+khJODSPSFHDs0sg
KVP9Sczfl8NoIYPMe8VJD2noAuJUx4zFfstAnOzf7fxvlCrPot8vP2NpfM7T/ikHgowxyNRFDhTo
8RQvQ9Pucv7Mwmx7+feXpna2nkf0u1lJa+wOJL8bVXwCpXwlVSxE5ryMKkMmysrET4cJTgKwns8c
4SXJuBL4S28+X8SpbEFcwcrKW3qE9P82kdZK6W5pYmeLNivMzoZvcXiMSQPBstaLeumrafCssvDy
VYnHpcfMlm7UlklqNJFx1PQf0Emelf3WNh4EG1LHWVPiW5iFeTXVItP5yI1hUhMF1gUCkkYJeNVa
23Pp52d7dCMEqSi3jKNq9XOm4h92hauXHof3y/G59PvnsfsU/21porA1wVbE7dw7WBFDgS5Vp9qA
QcTlBywssHkZ1RWTyUVbhJiEv47zRG0Y3Eb3dLiqBWZ9QIU/vf8QjXAQkG6EYmMqN53odDCQEs4j
psVWonVhIczp1LkN2YZCJMaxTW19TEIW+rmTyZVfX4CJW/OiHI6PspumASLc2UgyOA5bwsvNdmy9
1o6qg+hgTQTtUHkTjmD6K1erW0Bo7IOp4vp7SnrYQ/C2CgqStQ9Dl0MfD9rO3sCjzq/Pcu4GTX6X
TZjuYKIVn0aY0m+vm9lZgiiH0G26Jo+COgRJvzkg6O9qO8EWY12X4T5uhJ8mF/WrRiclRQrKkiOH
OprH4+iXU11HYLTm1b3UgXcI67HvGg5AUYUZl5tmqgmcLhJnZZAW1te8vBejIlZNzHaO1ThGPpsy
4QnaCY8WfE2taukRsxQBMUs7AbIG518gHvdDVJ5nn7N9R8SVWWhe4MucUNUJFByPDmxWtBl6dGgP
JgjdlyNpYYXN63quW6moSV3nyJrmJemaTaPG+srfPo/apxiCkrJ2jMx1j6zIH1Rk4/x55dmTzPb2
pogIMK5IbW3uJo99mxY/spbzW9ADyJMzEWelRvDhV/H/HRUwOf/7DawWVoTytwq0SEtILjTCqf2u
zO0/PKm4nygtdhUJo30eZTb1pQs5L6huIeBiMxG3iWEYe4DHEg9WisWBwWHqoEumf9paYqMqc7ge
Chj0HqNs7KDeWWWvacazmwZmUvFdJlLzp9XHvZdmcCFNm1zs3MFkx4pJWAsxw9w5+H/bJC/qX2Vd
A38rSDx5RTz2EAzh2sax1lCBTGqG3nhT/8ZiK8EE0EQfnRHe3nBcmQqv6LXa2NoYNtmgyWvZKaZQ
TuyKB6dt3V1X3BSpNmmgoaia7sHMyiCbAcFTiZ6i14wD3ac8ATzLKfLQSwo7+9EgJfpF3nWnjmEp
4H+HpzZX+X2ZTsm+reGh5fWuNHzJe+tJu1DSlVQZ30Y2jCA06ejIoqmFcTsfbwpDSQ8dtPZEck1X
Nt+PTfCriZ2l0IlbUVhGcRSULOJ/BSx9bmBkBP9dqVHhBEfp7DMzJpvKAjHQJY4LRgBkxY0kn3a5
smwodKdJBjO2aWyf3Ljujh1Om1e11tjcwQ6u8wYMyFI3ICDZD9zx6rTwKf+X9K5nme3u8tpfyl6z
syCa8CoK7UEC/0a7x7pzfsHAmx3TglkrT1g4gcwdONFhUQOsLrJg1MkmdF+Iqw4t6DSqW9X0O58o
/38e2Zxlr6wQvVghsyBvUbPxTW1me1M54UOuJrkRJssACE3lGEzMSX7zkbT3Ghjmlevj10PI5jx8
C+RgHBfM5jSl3eBzRMexGJ1uE1atvYLG+voozeZc/ClCUdDVA4F7aaIhh9BtOmo+NNL5PpbTv0g0
j9dEA5vT8VMWdpq7kODEGH/jJPxuSSfyIqtfiYWloZrtBlOmjRwdaQaHNPfQG3nhG014C6WKb9e9
/2xLyI2p7YdsMoMqpBFSWv00mfIIvOuaFcnSRMy2gjytwgTlTQjR2ciW8CSzEt/Jmw3cnD0LXufX
fcYsL3WmQSoGkZMTpKv9BkaMI4reg6Qrd4Kv93s2N+aME+3YEzzUgxbkTi8y0z1AC0+XX33hPM3m
xHi7EkUVxbY+RdBCj9EH0+ZWmQ1rPLNJE5yHEx7+K/gg/tZxVXjQz1dB3vfxk42KOlDwad/vwhop
yHIBS+sLi3xT/QQ8xzCl+avjtOl95AJR4Y/csPYABpUnOnTOv8uv/3WyYnO6vdbY2okE1JjDP9GL
eQ34fSIqT1Tu6+h2a0JuC+tgzr53GXoatoDY8FS1QaoHeCvwI6zsNpe/Yunnz1/36dCVVWVpCECz
T3CD8Vz7QOPcI3wlFy1Ej5itYZFy9CXcOD/1dfWGlfWGBvOazMXS8M/Wr9tkQKxXikCEmWx6XXuu
08IQ5BlllZWh+bo2yua06SrKsqg9C7+Urfuryem+KNoc/hzQl1S88TOAC8JmXNMzXJqI2UJO2pbT
OIb5QVH8U0W6G929Ma5dnxYwGWxOooZXlIJjpN3DNI9pOMJ2ezdn/yZHgU9t5ncNQaUuKl0CsKXY
GbGxgjBb+qhZXWecCPxbpwg9R6ftv4ErBwkMbied8gCUbFfungvzNKf54jSYofFc8iC0St+KKn8s
6i0Y2t4EVWuWoITE10pIzgJ3DmaR/10vcVo0dlVbYcDNsUy3nGjjoavd8NDAIOgBcvAFJMucON0N
glX/st5oybE23OHPVJYA5TqwcER+om35l/Xj8BLndVMfhqmwpNeOTfIytqJ/Paey05CLNPUTCZEQ
WQHBCN+TzkNrrui8ThPrAfqRzm4sKD3AW7XccqbpTTQ1w0MuC/4A4YXklBkx/V6ydNjVKYseHEtE
ux5NL5xSifHi2KR4SzsYMvGGuGdtkjF6QDdTAqk/ND9i0MFLCK2A+eTVSVrfQZQ22Vijo/aJqcet
G8fGzrJpCieQRP7CdYZvh1aFu7AEBA4+LTzfJ3Q6t/HSEQ7H6bCHtnz2tw+FcV/BEfmBwHA2yNpE
w+keBsiTERqnfLSsR9NomekVslNBIaMaYJuqv5MkoxK2mnraQctS7WBMmN7D45Ru+8hSN3xsi18D
SOd7olT8j441vWGZ/iEbu9vX8XikaX3bjWm0gUI42UhjKjdnC9Yd/DUj33RNtZkKcRc59Q0Py9wL
yfRCB5tvIKH3XJQtlPerIgFDaYBQnLA7KMCmxQ41LdThOJl2dlTcZAoq9jpSBzOejvAwPsDE8wiz
RtNrp+kPPGxu46H6Xuss2TFua0/GoJOqMMw8oHEM+BLRZ4WLtWd0jHg6teK9it0H5RYpGsLuC7fU
OzHtfJfXpYV9hkLaZ0wejcxhngmnB19G+Q+o/iReDKQ/SR3pW7k7btBzS6CeN+IxemBeAcsTHwSz
dygb7Kez9XBk/+JR9eCcjXox60eY2dlggydHSi0KY1rS+rQz3hpU39HIrqZNeO7alBOHmoQJJx4D
OK5NElf3tpqsTWSU5N7uQpRxRwiKF4m9GyGRhjumviEie5/C9Klq84e8AsIRlhj4Z0nfYK5xA8eG
b1ZtFU9w9nnDDbLyzCqr/M7OIV1HIFg35sz5R3R2z3gEFjmFUnlCNAS6jdLAGCduEDkWhBpiww/H
HLmm49WmaNtnMP9jrxjzI85KxqHPOgfuOO6/YXQdz4qKJyc3XgFjH/yybG64Hb25dvY0sNKvreY7
kPU/0tb+A9H5zBtJfWPmzp+BwLLVJtr146TBrxFYYowt2fNWTF4uQunbVnYDn9loY6KRvdWJ3eGO
bb6n45mfAvM7WxEJY6nqLs7Ho22lT0YPWGya/cTuLn2z1buocm9VNj2QsfyF+8ltbRmDV0RdkDNM
srDSGxYDwSFSQreu1epN58BZMcttvWGxdYfD1W9h208Dp9/KyDrWtvOAa3Lh54TdAk0DIRO0ZD30
LI/t6Hi6Ke5pXj3RZrrlqJqWIQA8aDoekkkAwT58qyp2anJ3Gzb6VsjxO5Vw5yHomXjKigKL549R
PRyMGF5VobXLIIrQwBPMt+tiR8sq9liNA1pD/tXSfNFDrTAcKfNx4Uf4dumtdgp9IE6FhWD3oRcB
AelV8IX3W0rvSeT6KK1ONzp02x13R6AJW7axHP4MTb4NagXa6xFPyGnmFsCPaSuJ+oNKzA0Fbweh
mntjr+CyYlk/IxVuoIu4c+EACp3Uch/qCBLb9EGM+qVo4bchBGwF6pJtHAvYrIGK7WgVf4oqfYPI
7T7VKN3USbTJbBhMhhM5TJp7qG6DUjhu4Zfhek3TQ38wU1vQ6q0HQKZCX6ryMY9ivskHYvuOHA/g
zLxXLPs9NXD/6ss29qEP9gbs1nfJMkgyaxOsT3N4k2aIIoyKnPPGHQEKDKs+QUIYekXjvWvGxxKZ
woql7VfVBOsZwGy9sAhvE3gUM1Ssj0D8jbdOnmdeRpuHsBzvDeaOXk/4j9JAAKnc7R+q0fZGOj4Y
xL0lrotRH7d52Dw3jL6mlcGe6ywZ3lTOMD8Q3vFqKlGm6qtT1cXvQzo8hZzuJQ5GJYytjq0OX1oE
iJeM1e2ABImdZPhnkOyWR/R7b5oA9NNwP7qwPOuBoNfcPpUhf7LUoHZmB2yMyYvvyQiwQ1pNxGuq
TO1Eb/4ytXHbJuapgHfbWXVhx+EDcUOtdNqaCfJ2EznbcoLFVt/q+8qc9MZW0TGq3U0SAa6vKgQi
ilpIvi12P1hGiMn41WrzprPEn8mMHobJOiLh/E6rEjEGzXjR6h9ui2qHZVdbK2z34Dl9d1MawBGQ
7i1Y9ng1ygQ2MM1+Ku0jK3FNsvV4aP7H2ZftWKpr2f5Kab9TBTZtqc55gNWv6COyfUHZYoNtMJj2
6+9Yec69lckOFlchbW0pIzMMuJm25xwNdudY6brbB2CFxHTUGICR3pGGnWHjCVynnr6kbv+sbYBf
gM861nXzALd7Eqe8+Uh6DdF3YEMTKv2PAKAdcaRA1qyzbyDtCd0ju7WRhiv6ncnFD9rkIO5XPTQJ
YVIZIxH3w6kpquw+qO8B7ATD6Sa00u+5NeIAYTdq0+bhc+exx2Jij7WHd8tSCE5Vdbm5iDYmOYeS
TS2gDjMNxmwmkd5nmC2oCWUUOAT21etcHU8NdvgxtPoEne/GpZwee9iZx12rwOt08xcLYgZJyfp7
SKwByVTB7qo7lphXA7n4B43aB9mUY1ZXMLrr7CJPOFFhLKf0g6mxuSKRKjFT5TsS1XdZX94K5DJ5
XT6xSmydDg55Xc/iik+HnHnBoZAGqHLP/xJw7yUw/V7K3Iob+MEmZqQEDkhZGoeVs3Vk+iSBuO2x
gBPX5g4sKcs74wu9aepJxlVt9wl1mhLis22Jeidp4zy9OD5E1bTD5IF4/Zh9GCwXjgnNtuoiOwEx
5XHE4aLS7ne/g6AOs0jc9ZZJgIZVGO76BT7N57DG4qtYSWPRuXAhw0bCJkg9mFDutef4cTnR9xVz
vpauf66a8ll1mD6K0c2AZD4pfDgTRlCoQ629jmD7xwePJhm8/XrZTXGaQTDbhm+2SN0frDE4NLb0
NivbDCjZCkedopXbrgKJbrR8ccc1rjAciept43mw/2j5nUr1NzJGfNsiGsdBJKsfQJj23kb3WZ1j
jlf8Oc3rXdD7MLIzMADvYbUdBDsm2w+U+R+1QJGGT9NtZ/oPwAE/ax+fb1vpk+PKMOnc/h0yYZ9y
ynuoEotN6UOcvA8bDFQuoSZIgDqydfRlGppbBaAnKnk3uQ+UTW1w2ODGS1JUC3Y+hN26OK085eP8
o/SjSp3i7BcKkyOUzT6zdHVPAsfvY9YgXJoiwxhpyM/GJvetb4qGcPnKtazTTa3Q7wx8iBSikm55
b08dtII8VeeQVBrSS4bImaDJb7t20rTcnhKIzQYyqXHE/xC2QTtsoE6J8wEySOV+zCf5KLxO3hKX
8idk4rPbQtPymWm4oBSWx59cBwZ6MYfGcZpIK8AF1i3s6EFMof7Qkay6sWnemJjiwLKHKmz7kMPE
/rtfZFG1YSVpdcJwEjsggVkf4a2QocccMErOgTNU0L6x0+CeworxnIlKiOPkjL33TJuLX3iJzfM9
v3i46ymkMHqYrM6JTY05sWHGYcVGuX4u4zBNu29OM7V3qZ4G7J/Q23+Y8KYfPG2ilcT6wjV+Lnbi
NN5kw3B4APQRzHCMYU08HDbLk1dObyo807ncieIQ8xpzdzgF1NlURR/XYbttYf33pgzKXM+EgNbZ
w6ewP6XTZJ/CnIx7WDHChE23+co1eqGT5gBrx+DCWIKMejbRbQ6mUO8mo3dTemtouYVU5dx93eCa
6Csr6uB8mT0Onb4pc1T1KiHfKcnLPbLgb9NloXPRKYQOSaDlzc65Yt0XjdPvM8rGYqubie3eNB5z
M3bImfRRpQZ1rgr+c8A9txrUM/HrlazQr3ZeqSDMhaZQuBIR4YZBVz0TzxzwOYnTHGF7Gyv8IHHA
3sFfXO+mnHs/QntId1Ctz/YROP1J7XjWCzgL9SGTlXOw60bfE627d5EThg95a4YwoWnYPkQQAnDi
KM1YF2vmQtDYKS+n0LEIYj8EKXb0i3aT0y7fgCRePGQtmbZBjXKhZ1OKIEk7shdjWNxw3hW7KCyC
kzv0NEaeSe7Ae0UqlFb2rfTrViaRhiJpCEmGqXU3YWBtmozIu9xysvPkBfwQTkOxafnUxcLJ+8NI
smHXSpNvxQA1U1E0wynCce0h75gLlz+hd4R3n+DRyg8uTcuPaS7KfU8ZDhWKusd6qNVG9kpuMpeW
pwhmvRsb7Boo5qHeboY2u2eZqLeuDhuYKVFs6ENa7doI6Knrc2Rhws+5BDwIqWCTKs9t0TuPBPni
bedZ9BtUnrzTlGdQ9VK6WQkQS4Iu87JWAKioctOoOXst8m0smABPR88Ao4pjbf594NGuxIHbknLH
hLvvggiA7sZae/7rSbhgXvJqkB4YnVGJM4+m7MAsDhVri9lf+5Y4azjS1yMUsAV/psVUBFPEEPvV
2QsVjjVR89xUzYuZoPowrJnovj5owbyyJcZoQHoBmfBcfG5HmUCNHaVrO8lx90dabWW0Xs9ZB/O6
VtqxyQ79oTwbOKGP2jtIL3q+PuuWBuLy899y7VVjO51V4wN6Tt/Xk/UFMpYfL9So680vvfnl5781
31NKa10hisNni9+kgw+ZFa9fQ2csvTz9s/VC4LCluro7O3WAhEQpY+3rU+eZtSnkLI3vLAOeF1kz
EgPuZurD5dUecPAAs6jadqRQJzL1wIxHdbOXwSSR9/LZpkdyeZfbakgiitM5pT7wyuGE1Cn6Ym88
Q+6HTI6H6927kEMP5ntXM+WWDhwYaqT9BldDXMINtCh2DdAXu5LdZM7KDFzo6fkG1hYc/nEOzClC
yGRxQYDYMnHWmJXmF7p5vn9JaLT3cGKsT6Zi27zxoCmp9hF3t2J8cmrxtp0+mEsl2gVQLcLJapy6
ovdeT44izbK4Q0L1+nC8nvUP5nqIbRZK7RSBPpkxR62w4KX1MI6V9ZMTOrGN5xT2w1AC87NTWtU/
rz90YWjmFCBczjIX0jagnRlYVI9ta5+w9btHHF/GlWrGwiPmFdcxHLMSVirIS5BHQ9+Z4CNSL296
+zlMxB89b4BnUwsTPoYNdzg0VbuRa/j1hfAzr+biruhRHlbRSdYPUBPdZG24vf7eC0M9r7RSvzPG
thF6AvakoVErHJxGignHhfswrKHVvVbtXqhIw6bszyDnopwX5QYS6m2CK/2xeMrO3YuzURuxY7su
9jf9rjzCZfTFvQH9d6+St5Vhg/Cyr/4Wu0VBWMfyIj8HfbQJM4PTUr1NNVuZVEtjc5lsvzXfqrzJ
4IdozkN9C2QyGb9dH5mldi8//61dURNVgtZvzhA6eS9xuw677E21YxzI/mw6H5msqAPZZ/Dkjo6Z
XsKOr6kmL5xWwtlOUzmhsFGVgTCwfgyxm/lfNViYa5y2hRU8r7VCodcMpY83J/UOELzYR9IljVZg
N0trYVZRhb5I3xkYaZ9pPVabvBmLLfPI94kRepN1mfedlo3CTUCuYaoX+mpeXSWWPzkyxK5Xjbtg
2tXjpmdb+TbhomBeTiWwHWdVWJtz5E+bZtzTGuYh4v312bn06rPV3JEUoiC4qp2zDnkxS5QvTpq9
VE2xA4hk7e68sATm2rmajyXkF53gCGmcOK3vc/bhbW8/G+lRmKY2nqtPbccTzClQxN0EIW+KVrpn
YZ7OJXPrJsgDsJ7rk6iPenoHrZ2YVmsBbaFb5g4GbUd8L4qIPjWtvi958VL75dP1jllYAv5sWEfB
kMgReG/dhGe4Cd+lfYQUcxftuM2OuhiejctWMi+XNv9+2Q/mHgYdqzh0/6z6xJCfxR0q5q4XU+AX
ugmTKV/Z4JY6axaec5ZbaoIU0qlu2acgL44BLvUrV92lUZ6F6Kqy/datHIzy1DgHFqEKHKGmvglq
zldef6mT/haqaZbnrMGJMihR9VLhgxU5D47j35iu39UNqmvXR36pn2Zx2+kHDZa0V5+iqT3kbYiy
kDP5K40vddQM3uoKv0hxUw6OdUu+VKN4l9b118jPVjC6S83PlnPvo7Jrgik42nqnu68cHKp1o8yF
EZhrEVs2hyN57dYn3IjUQek+POiJhDyhQ90CS+RenL2HkYco2l+Suh2H9j5L+xvjV+VnW1vRCdo1
wgKlKyffQy+0H3VIVTIQ1R/6waWPrpTZOSys8ptXjUMWN0EFlLo2NAX6uRlae1dmHL5MJYDneegj
YY7SUY2ysTsmdHLUoXAIat61kzeHHgD3H3BuR0YCuJePJeN5H7dKENR7B+lsADmMDqPtN3ue1u4U
+/kYvThFP34LooE6id1CS56Fjn/0S6/Yu5FjCVSAmv6dzNxpo3wTbLuwKp/7yhke4MIgt1FfWRs/
k3VSBH2R0KqZABrQ5lPG8h6XhTSMB2gkgvFUN9U7vyJs4zZOk5jAgQ6347sr8WRhFsy1MWnV1a6t
p+o09d5+ABEhadsJKJtilQCyEB3nitHOKDWcuHAvKmlTJJKjFgc8w+3UjO/FFHyauulG5vXKIW1p
3l1+/tv5Lw2lSAnEP068dxvwl6x7IaGSYjn6BuaQd7ySaxpfS0+67PG/PQnAHXtSlQmOUqAaCT9O
n0MAvySH3q/9R0jLNI8QNQd3wauGRykDQCvCYSDnTLrQ4C1R0E1MejGq7Wux74rav1EGzrhA5vcr
r7gQnLzLkP/2hi4yv0JAgv7UpgRzNrPtQwVHkMP10Lf0/bMwjnZxy61odYpGJNVI2oUPEqWaAqVR
DeSmY6R9kK6v92973CykQ8gDvKQB8KwSpagtVqZ4IQpKcSPzpydjB+qRdUO9Rlpa+rhZXLe7SmRI
wuan0NAbJM8/Mz6ihNywp4FPERAv4VpWYmmQZkHeTJ2SqVtImAb1qKOl7XADI++1KbD0HbMYrwnI
H6Nyq5PObPcAvRW+V+lYfq3EaD7CB9HsugjYqOtDtPAp8xx23VE3VcKDiYuo6DZ1gf92czWtkB2X
AtUlvPw2m6nbFB4duTqFdrEF1uU40fzY4OJ9/eWXmr/04G/NI3tnpDBefpLR6N8PMG342Xkw9Q3s
IHxT2Q8T9s9HFAwJfrsk4gQFEb4PDLEgUAv0BvAnazavS18xW/I8umDafB98FUVq4IR6wo4wuAjv
QmwtKzvG0jBffv57TzVuYAU+kJBhmapt7wf1Ng+sNZLCUuuz9QAsJkTyAJE8BpqAokQsta16Uq6c
eRYuYO5sPbSYQZ2H1MOpteCSoXYXzGPv3jT+yiRdaH+uuoLDh6hTYBpOtnfO6hvSNQm4myjVv78+
S5fany0CFMv7Fk8Ab9bSNihu41R/8LHQ9jgbqBunU6zfXn/SQuSYS7A0FVycJgAeweAC5tUrHsD1
foc64bEww95Jy+hth9y5AgvguW1uYPaDGRtU+1yOLlzZuLOjXGRvW3dz6RXTaxr0RJiThWMbQEWN
6rdRZjnxWNbk4/Xu+sXofuVeNhdfafqOAFbs49Ytw93ALXhz6XMPvF066cPIThMbHmocd/3gHbDL
T3067Xj73Io17a6l8ZrtjwHk8unQ41aVwxT4a6lGc59WfbuBNYfZsEj778PSy9dYa0vzcLY/DkUN
/GLaB8diHA++ATaE0UevSrd+r3bXezRCOHmtQ2eBIIQpS98BX3a6gNR81DZ6bk6N23wv8vDBiwwO
Tt1PnbkrK2sh7tBZZHBszaXdojrgj0zd0cpnT743hU/XP2ahv+YqLXJAmaZFaD7ZdQsLKLc7OmV2
VqWDchHL1vawhS6bC7Y4Npz00sJTJw+eUNsOUMVtDVZs3AtP3nq20XcdhJW2GcBBAaRb8zUx9AUu
ajBXcuns1jgusE0n5PqG+6mBlEJs513lx15Hhr2gqXwWzGnveu15seRdeQu4T/bdYvDbSBrbA6Qo
z7h4NFbZf8HRHTRWFIP9tU1lgSQRzOVgHO43vIJy8WkoSfcRMv3OjZcHqONn/KK5YQjEDny7809u
0/R3lg04gO2acIcZoB5Dyxmfg2rqVzaJS7D++8z252XjVIG/Bht0EMSi9sipfwcPvhdamBsBUG7V
+7dstKyV8Lo08WYHAilHEQHInp08fdTQ8q8/5B0gYd7nt83r2VmA13Y1Io+WnaJg2LrTSzcw0Kvf
ZWsyPgurcq5TA6eVost76EQMxWcPmJ8OtPDrb75wUvpVcPntFKM9OPHRHrAuztOtVdWAW6gDlWRz
vfmlF59FL1SJI3diqTxVdWjf5l1uHbwsWkvPLQT7udZ3lfuZaiKdnfzyuz+FGysSBzvc0xxQyeLh
+hcsdNBcnKby6y6ULYbWwTIpWJBAk4vbb0wCzpW+wSQKfAZY1Lnu811fg8XGCKL889vefXaY11QC
xwRSzWnKps+iyAdwU+y9lUJc/20PuCy332aP649DULoBOUnq72UOVsLk79t6Wpk9C+M7V6aBLR23
Slfqc90lIzQhQLqC+vUheJs5FfRs/nz9dAJezGmUPsPXCVhWaJNbduKicnm9dxYm/1yWBnqNCKvA
Yp8nTJ2pTDcsZG9smvz55kUOPQogpPTZc4QTd9nUI/E9rtwOlt57tmhDBfSpqIFEC103BjtiC/XL
tx2n53Ix7TRMgPHQ6hyU9xVs7iHYHCA3+sVdlfBdUHmHctSfXaPsVPdNiLohMoZ1jnq0kx0G6paA
3kdDXqGfdPDg2aEJ477mxW05Afde9JCEHF0/nDZmDBiWobTOLrMmoO9a9d11Msi9B8EQK+PbAC2D
BnN9jry+MdE5GqMlDbydq2E46QFaxgE7g/f7jGz63eCqx+uPeH0V0Tkgg0/MoRpAVcBj3K9ypHsJ
iHsM/2cOZqHyklGlK9Xs12MlvDP+7HpjM2JZAQGI1NePBeeHwlAcv9OVUPz6uY4Gs7MpJy20KG3N
ziJkiTDpKaTFQ497GPg/jxyoMDhC73Xqf7nebwtfMy/DicwNploP7Nzb7pc+yDY9SHJQ5YVZ+fUH
vH4AovNSnBh6JIGLsgc03D2yLicxknpPtmxulF28U6CTQGthTYtu6Wtme0EXgPhS2S2IJL6165mA
i5jaVIBJve1bZjsBzHr8Cl7M6pwK/dR3xT20GN/j87ZwuznBx/ygbf10/VFLX3L5+W+bDswEXd7o
EuYbwnvPC9BkR8U/Db5YK5EurMm5qyifRj9PHas7EdkHSZZqkhDZnbpoeBdmwxrUdekps9msOwuA
aMX7ky4ZCP7vaOrGohcJQWHlekctLPx58Yl1WlYcgkSnqK5gjX4KcMuuqgxk4G+8Tg/XH7IAoqXz
ukbJWl7ldg0z5PBLyx8r/uCH/Q3Js9ixkb9wJ1Qb4E8DtZvO/2pTvrJJLcyCuUGm0mB4l52vzpYz
QIvwVKk76b7tWEbn3pgjhKCdBoL8J1IWmzy7qawuUaLcrnTZ0rvPZvAYSgphOqrOpmNyp3lYnDTr
TSwjyE/WIXV+tlZOwOEd8xAlFVy8QAZBPtbeyJGQj2ZI3SOlpXP2Au1+JK4LrtH1V1uYMnOtdRQM
J3A5c3UmqNyrEm4ndvlY0+rFJgb7Y/rt+mNeP2HQucI6OHbYm8EgPms1PE5UgyQ+rux2C0F1nl3m
k4R4uzO250iBJZ/CCwQ0K/ZNRt1GVRysJNe9LdSaWM3Sh8xGEkqDpAjhFHOuOnak3NmypvxwvY8W
4sNcMj3NgrBSea3PA6VnDuAwiawbXbCd5a+BKJYeMUuW1WZMAwMK/dnLx+deOPcNITumxU8VWp+u
f8XCVJ/XVVmZ6iiSEJqIhjpNCFXjVtrC3vWF/TZAGp2bwFpOFYGFg0hg6r7ZjPUEJQHhhrvrH7Bg
YkTnrq/REAWCtqq6gJc3Tl4/lAPHSQPy+IGLS8N0p+WwsUgNMZv21EMQJ/FxvBpCLyksGhd5lgQU
1CZwKu2ArrzUwknII39ugalpfNfOcEIfYEikUy8JC3rX93IXeeAGd+ZxbGG15a8kjhcm+dyzggxh
ZSYK4o4t9D0Qtc+ZqfhKwFlarrMjoyshud/BYgHqedB8LW1YQn9xXSuh0Y1nTtxbs9Raes5st4VB
uxGqr/QZaEuwOtO40skkuq2Em3Y1xVner5yBF9bUvPTByhEaoVVVQuZBlz/DANIVJuPm3i1B+JSt
NSXX5+XCoNDLh/52CgpbOkGNNFRn8JcAioUj72acxErjC5B/Oi97mKDrKlOAbMGHLj0xUsskJDaI
QGBR3gUBs+M08qELLwbYu5k8aYCU2rWFzraRX44H6xd5dCplMoRldFPAXv7OZW6zuf7tC0FlXizJ
AJR3m3Zqz7+gAtCIeTdKyB9e7mzXH7A0iLOw3lZgw6kMa97RhfcF/mT2wePS/4l8Qb4hk1yD/y5s
t/NqiQLIkkXIQJxRct3YVfUdIhhFzET3nUBqBRRr/+X6By3Nllmkz+wsEJYsx1MA5gbUL4NdVbZv
M4ChdBaN3DG0bQGY0rm2H1zxwA3UOaZhe/3Nl8Z6FiA8Af1KKBVhPQmzofmTdqedHn5cb3ypW2ZR
wYfynnThHHPqHfsR8F3ksOy38XLovNZRgfQbDC2iJq2d8ntUCPaBQqOExyPrw7cFm3mlgw++gXcv
5o9bBT8V44B8Fe2DhYRlrFO50kkLk3Re1XAySlwW9f6Js4/FWTafFdRmKnFuzMP1UVjYzeZViTqi
OakduzkPKajZsU1dz8S2bZMDV0G+GytW7KkVgaInKAqY4KQO7cppcWECzF1Bw5IPHECdAAlM1CB8
egAy+cv1r1pq+vLz3wL0gOSiNozaEDJgd5MZnzKz5hiw1PRsNZMGOL4ceksnAqNXKCgcvGGt3r3U
9Gwt05SRrmMA4XkyxQW4A27UisjbrMHo3NdQNHkD70eLnhzd1+8aKMwmNu41x5Z59HC92xfixbwm
YI+GNE0OnDGEvD9oaAqVFjloRlaaX9gZ5uUAH2bBQVF67Eyg6iPbz0Ld5eAPV9UazXHpAbN9Pc0L
3pPRhvUjVELHAFnLEmZJJSxXAbu83kULC/rXpv/bzMy4l0N8FkcrHT1nnMcc0g41FBK4fdOJNdXu
pe+4/Pz3h2jKeckKGFuLXN35AwPtQk7WTZMOj0SgUHP9Wy7d8vciIp2XCLIAXDMLNOiTeyErjyq6
FMgVID+O8xmaEKiajx9Lr1uJt0tPm61ptwzIaDxZnXPHSaCQMgI8A7X2qE9sOu0mGp6hxHD9w5YG
abbGlWf3TsFR+yihF3ehso1B/wQZt/tIwDG1ds3KAdy5bKSv9eBsxYOkznGdwAbbthS+vRlkhk4G
1ljbzGbjBkLUOobKK73RTceSCnjy+7ZS6rs0nlhJ5Sz16myLh0vGwDr42pwFI7se0tPlZUIylgyl
c4TaxARn1uuduvSk2X4fEtKXjDk416UlAKo2DPgeeoc+pCOwlJOI+1GurLFfvs+vdOu8DIEzXOSZ
Ft3qP9Y3/NDEfrJr4mO+ST/BqUtv6ON0Ck7WXm2f2ekA4YDiw7ACQFwIgXPTSg8CwEUPxt85zUHM
r4HziQeoN8FUzrNXZs3CNjFXs5+4LxwajN25gNaUMj+hmLy9PkQLcWMuZB8yUINEKUrILH7qIuuO
QsamLT73o/7wtgdceu23wNRyGRnNeHse6zbYy97qXzSPqi3kd9iBl63eve05s1gh+47jAqQdCL18
IO3nIWB7T0F1qKYrU2whQswl7UcpCuYZCD1nfarO2gv3qI9sfCxdKPLa93Ss3ZUxWVg2c4dgDbQ/
bG8hNhx4PAeSq2Kbaip++qn9YjXdyeoAdLb7VSzw0hSYxQOOq7qRTQrXvTY8XU7MoX+EceWWQOPo
+tgsTd9ZHFAK4lLQSx7PuPnSW4naAVzLvTVXoddbJ3NdB5CdwwrX4/Ls9pBNDOTjJN4mKE/mcg65
5rQxY2OfPdVNG2R5VAwJERsSpdAFKl1RbGsJud3rvbSQ2idzhE7di9CZhE5PEfkGqgikTM1LOhYH
Jj/KNDhaWbSPRHorKX9wtdm6+fAmPA2Zaz1ANAAVnmCozylXu5RD5osH7QMKMN88E6zc8V+PkiSa
xQFbDCWH4ImN9SmPdphtSmNDLcVemWJLzc+W/wQ7jggTYTqnhsYVuatEGnewDL4+NEutz04HVeeI
1iINPVUhe59lrZfwVr2nfba2U75+JyPR7FTgWa5x8zAEVArw9S6AUszX3kBtrXXBJqkBOoQmnJNv
rn/N65GMzKn10D7NcsR5iJkHtIlNkCZdjmpuIX7akuwtscrBWXrQbN13g1CmgbbRWUX6gZegYTk5
eK1D+qQ7KJlC2mRlfBZCwJxzb0MlJ+wHsKF0Xu9zBwADkh3e1Flz0r2WYEr4Ra/Ok/icZvSoilt4
D26s8XGoxZvOuWROt2ctpHbIRYaH22RTG5k02QAp0IvDKIj2OTQmYcJz/XMW1DvInGE/Yru3ldPZ
Z4vxdwMV/KbR4oeBpGOXdYdKS8DSxDEa2wPnZGXrfH2HIXP9c65Su7ds6pxE7n+qbS878JCdqaDN
DvrHa5NgKX6G8xjgF9wbNQQpIUd+r2nvvAM9qtsMxM4TMXL/JYOtUUwar/qacTZAiBX3vcaH9YEN
S97r/bsw5cNZpGAOSHJeTgkwqXojZWnvaJu+RL17NGn56DPRv3FeziIGUrwRha97eRY5lCohSZq9
hOlE77Rp+FFVDnQbCm9YGcDXTyRkTuWfhlROdooNoodD764Wgm3C0feTKgJUDBdPK7H9LoN+6uq5
dCElTsJZ7EAmz8X9BFsvF3HAtgJSde+yLeiIcEGJs+8hj6u78mG4E1tQwR+uD97CPJ1z/LM089gA
TsNpqINphLCPT977QREmUkKQy88grL69/qSlufo3wr8whXAhxHmyJpWess5hh4624nEMqHsf5l39
TAft3VYBUuAxJOuDF2CI7fe2pcRDO9jqX3fB//o2/Hf2o3z41w2p+ef/4M/fSoBjecbM7I//fCkl
/vufy+/8v3/z52/8c/+jvPsifzTzf/TH76Ddfz9388V8+eMPWwXdovGx/VGPTz+aVphf7eMNL//y
//cv/+PHr1ZexurHP/76Bq8Bc2kt46X6699/dfz+j7/IJTfxX7+3/++/vHzAP/565ir7UpX1j7/9
zo8vjfnHX47t/qcdkSAM/cgnYXS5GPU//vU39D+9yPFsPwL/FzwsnJdVWRuGX/pPmPbiH0e+Ezow
sbn4azVl+6+/csAUdPBX+L9PCHX++r/v9sfo/O9o/Ydq5UPJsUP+4y/3Fyjmf++5eC3IBV0eHoUg
43vur3n127VKItRpDmuYPexd71KKQ0NdxhH03fdVZ23LoBAJTGn0DlKn0NkXro0SafUcltMZ1lyb
gZcxPN4O2vKSoYEUJm03bSRumgyp4I5bGyPcXZj2ap/V/sEvUaK2BjShvQQwlw1k6GgMV+xdHuTQ
g4fxVhm4B0igbyukd+OsVEmuga0IhbePIPJMoa0HVdVk4NKLI6ib/tKuh/q5VWx7UMFl/VwUEDiu
5Odw6PI4SMmFsatjZnmHSIbHpv4KrZi70QKVu7JJLDPAC7Jv8ASw4gKO330gkpED+C+LbOdF/s7A
HQvCQRdWtlLeIRfBjgTt5vKql5fR2t+J1NpOnrntXJU0KB9rT25DdKSXbbwJlmU83I1SJXyAEp1y
Hz2v+ugLaNBGSFykOPi5BY1Nrx4ubVk4EQaN+AzuAZBXX8JAbhV0aIvIeczS7tYfv5rLxmqJrRpa
CPXcwQ0kVrAi4seMPkFoZwOdVmDdngxkmkcffHPw4/2LXrB3GNwn6qUnwQ5QcT4Tlr5AU0rtNRyb
IJDviuPIwtgbIP4VhSrWkD68jC60E02W78vUPcg03OQy20x1G27KkbuxIjCtq8eYa3XDEGsgCV59
atqvJdSe0VOWI27sotsw+gTnqcSXfoK3vLy5XTmJA7VjqwbJ0oLIYl4+wFARglNPlx9dhubyi2Pn
7sH83DuN2F5exoKLQdj4R6Oz737uPUZp8/Hy7zsru9Wu9bGwZAIt1Vum8G9zXSUSY4oNZwsV0dhY
YRMXoG+PsLjFS/oElNK+A1kdPnL2k2ifoHNrY+5dBmIc0u1lQtgl5kFgJeoFfkB7apO9PwQwXmPn
yzohbrvpnWAXtP7OxXSALcs+cPc8gGg1ZkwLkhYbMIdlYlDYRyTY6Ypf3IS2wFrFXnT06++Xx9fK
21tEJU4ntn5DYrhiwPPMS7JaQVsez6gxw1Qsa7ElQC8E8DmcuqesVYksvEM5yAfj+Hcq727hA/DZ
nSTStf6hHYIXh8P4Uhvoup+jHHQqzAlUe3dljzkRDO91WGwv8wNJiVsIcTiY8a2R29bwbV2nexpm
uGZh5Bl+JQDebSytk20JiEBPifKgGGzkDTgmNKZmuEXg2nG3i006bEWIb1XBnSmAzkYV+vKVUZpu
2wIWehi1y4hyk241oXukKeMewUM31nYk3e1lxVRtu7mMQxQBJSbsTTdsOwSNDkaMMMLYlY68iZi1
HSq2GzP3QB2s7SxusTha6N1WNiwhQ/XcAc0Gh8JNbbe3vi+3YPkAUYT5zisvKV0LeJBvUMCAIzu6
BXMHfywhhle0T3RsYV/BcJH1dyy7G4vuKAN5U8OWLnf1jjs2TcKptRPuB/+HvTNbjhtplvQT4Tfs
CdxiqY1VxZ2UeAMTRTb2fcfTnw9FzYzI7tOyM3djNn1BE1lkVwHIjIzw8HAv2Qzm6KbpjMh7kwN7
1UjAJ+Il6Kt+O+XGEY0GIvMbbqHRhoB8NO38GNLW3eZlmXl9EHmZnZuHgr+xmxC9ahEhntznKDeD
GudmVLBKm40SBYtTtRhklH20UdTynIzW5DaRUF17LgtvCCu+BK6E2qYbVNW1agWdg2fQTq3H12HR
9pWSmc7ldwMFJxcljB9iZi4iPUVv1W6ijTrOp1a174pc0RwKScNDay51w1g9lUpjekRD12Aom+n/
kFDfGs44JaYzCP2mIDY5uqnuhhbvDEWODa8Sws+rrPfElIdOHaMStF7k5XN2BlZhTIFGNLShOC6O
kjMxNQ7FXybuA/idqKdMGeOdZESnUA6+a1ZeYMPQzk5rmA4mThw3fX+wzKra2IvpWV2HxboUI0zf
RN9rRPgSqYw39Rj8NQ6og0SaKm3jQtoNWas5aC+/Zq2sbfoQvUMOIrSfcMWjXsFVtl9+Kktn+sUS
PmP/1nthm3sjMKAfW0XtQzz0rMneIEvuVZG+Q1/OzZp4w+jiz7xR9rmWumRj35jC98t8Osqx8ESe
cUuuUMveS8gZ/JZy/DrWfz/Gv2R/v05x6iFFN2XbIC34DI5KsWHrWMWV22D1sKkJuUQQAY9DEE2W
Qr3NmP8Xw2uo440nmBiy/2SzpFz4Wl8zCVhcSEMqqi4bX3N7NPUHkeEEulVsGvJ2hd/FiNdEZW2i
lbe+nsecX1nwI63e1nN0agWavriLzI16SrXkh24oT0mu3koVSu5SND2N2W014lxgGCPGQy3Ncbt8
B1gwZZTEFe26XVRvDdBsW5Fgt5I7wkxh6yziHPf6dn2TRE1cOX8YZHpLZAvImnC0rEExXKTDwEGw
zJm/hvL1RumL5CvYjslVcZ8O1oMB776qXfm5y6x9RLSdWPe6bu4LAW0s3IuheGEk0DVbFjiulTqB
rlJN7HXEvkDrtxrCq2QM/GaCcRavKvO5u34v0vBKtn7EiuIkxMBkumvQusLvyFEABmMkc4bsdVwG
r+lfQ5wXFMZHS5I8MzHdUbkb16SL40DkqrP+P3TT2OJ5cxwtxanG8h5k8S+p0t1LqqBIh0bDpco8
24wG1qzabPGNtD+iX7ebGpNGQ22fC5tDKJf8FuxmlP3F1jBb0HfJTA42bTk19ooiz6cuD7BmNmqn
RxbGnsXD2LG0rOSvOCw6P1Z1WNf2Vl+WpzWRqjOTW4Mlb8ZpHOd+aAT+eikN2UGf+QHxe71TBvmf
0A8D2sTCLF7bPEcAtPheGouv66/lYpwly9iE+R+Ri88gz7ppdFlmx+DCRwaM887nTTPWaiDNjVFu
18c68YHXMzvHO6MmQwnD3F+PdKW9szg4j0tV3ph1eCWN5h/0TT5X+B9711RM2TQVAgcb6PPHYOaw
zXJjRtA5mGWnsBknQCaLgyXzuS3IC7/+IVj8/bpxscRyiPeyFANXqs9vCDI/9OFioUNeijOI7VWU
Go6w9N0opS/yqk20KKTDjRdyfK2HcJFK25ljlWz99t8/y4XL/jVoCNmy0C0CrNS/okh2G+oF3jA8
g6FwL2kPGfGcVsyHMOHSh7CsOZotshXzIMVM4UqHJUXKv3vS1fyYqAYHq+Ua2W0bskesvV2+zczG
GONmrDjm190R/WwMbWuOkp9V2C2OhyoT59q09pOinwOkyCztmfnfXTOZ+xoJDUe1sHegtcD2l1Sx
MUnuWs4oFYV7eN8+TlPblv26ID9u2g5eEmzd8Iq1SqV9j17nmsSHAXorXMKa9f/7LdPXNsrnW/Z5
2X5BhmrEwmlPccvSpXGXvGXyzdhi7uNL1l0zvY6GgtPXzzWmFSZRhQ2oElUsydy1t+nQ+lqTYi6M
4j33qY97r1leyvSYtwq/fx1PJ3MJDqJ9ncaRmapDZb4WHIBWSklQtVuoMe7cinPQ5H5JKF33xoAR
+8DS6Y3+6d+v9cK6/HytuJ0aqqBMxlaCDfJ5qRao9kaDXJbbNZVG8PYKjuZuBNTUbbRvq2dCyYjf
j4YNG8Ev2PbhNzkaPH0icw+IgM0rwRXDDX8yg0sKPSX6bj0LmVmmKCCzVnWc5cCt8237rdYnr58b
f4qW89jCDgl1b33jVBJnVctdydK3czd4f7jIfwoANsWkqRmKrWlfyfujHcqp3nN4s+DWKm+a9a1J
77wEwK1rjhRECbJqchLKYUyc/cjOr1TjFfEwP41eHcsubhKl88bgDievI8PybjoRXtlIl+Va3a3L
c61aEZb3rXxfzcEB286NbOCm0e6hPO/XV6OJ1KH603K9ULH+9ghNDYcjUgNFfGWtaBWmvKMxscOT
7LUtSR71vWXIftz0tRNG5r7E/I8awhEUt5w57KPeeNdS5VrPqcUSjtFZ8oMq99S+dQYtO9ZsxvWg
LKd1E4orsObNvz+SSwj8+4c2DfIZU8jyV6BZy2rNbMKWD81Zu5bVkzR4lmm4Y67v1hA9F4OX5oO3
KF6AFkslsA6j0ybb4qwJDq7sPOrxXtIF1d63PibY9ObJumZ/xo9BUBMXSH6obhOdQ7+969PcXyPd
ip+MaXQKmuhp3V5oUzkQEtyJJl5HADMp+hdtFwlgC35VjmCrx2LTsUhDnImLEu+3sv22Rp5/vyMX
itff7giYoSx0jkzrbxQwokKq5dgOrHdhLcHWUmgNLIaiOmuk7LCVcWKKqJFw0DSqk2QFkvKkYFyi
XH4fk8c14lhR4eiD6fbUyX/4iGsw+PtHNC1dwzzWwODhc7AwsJprZkgI22oCUaYE5AR0uePrsb7W
/fhWkN5l/jxlR8S/PnJj6nzNuJqml5pHeIFgDEI+WRITfGthSl7gm2H2J7j273ueIC6jeS4UQ0Mg
4kuvHNXZYggWdoWGdVWn3ZVt78NlREWS4pYEawznnYphUiy2iiX5GgIPWtCf1uMk7c76mHpa/UtL
4BeG+gkd/N+47P8FdnuKfzZlW/7VfQVvP+G9/w8hvMqqy/DfI7yH96Z9n3+Hdy9/8AHvSup/ZEVo
nFK6bmmIfa/q8h/4Li+pZHOgZcKUAWovfsy/AF7d/o+6YrviUi19oMK/AF5eWnFd6ieyM44DUqb/
AcDLCfJpVxg6+R3ayxZJgKqg9vV1mlAFQ5qlBFgmRJ+gkY8hBgPw7dyIYr9S8Ysqfhqt5tUkLHN7
VOzcK4N0R6PtpumKJ5zcT+nyGkv4AVTkTEohE6i1Q5wYhyKNb2vDPGuY0Da2eZ015uscFsfFbnxQ
lSuKDVTtXMQBn9Jh3inDQ9v/pQSoXC61X+MdVha9i2zSRhOSI2O4lrpCbch+XzVEKZlPdKATk8Fl
ceSH7VMPWyXormdazbkGVqV3XhJIQJeDFyrMOQwo+hKS+t6NwsDFqayF42TAwqyXxRl7TCTLyik7
gRUJo+D85QyyRj80MRs3wbYxKxu/J3EIwMNiTPwCfM50DZyRE9hYcA/MGOMjOQWZWo/biDlsaZoZ
yJaQD4wZBZWIMG/kJg3ntNp3TDfu9NEbytIxIN+112ayYFcnOXGLQ0x8bUGPEI3itkAfs/JkaFRG
BVhqlOBK27marDt26hELZr5rUA/B25bE7S0GVK4DxcXPxqif1kJwvX9hed11LzFknmV1I+WttCXD
RDf0+xGISaDEGWs02xTf4I5b6VO8gO/IGzXpyWteKrDRYuCOl09cc8B8NjZoA7ilwNA4fNen/YTe
ZVg6CpcujbFjTp1rt61jtKZTDZgbzZ0Th7rTcPcWlUuBPTcaTgZalQe2q0qVH26V8Q1qMonky2y8
VRZGZRaWk7MMZ7H31o+gM9Mzxr1r0ReoxsVhfNHNSYWKfvDW0jGmlLT1TYUrp9aGvqVLO9VKbtfL
XVgvC7pBpFJejF97HndOhGnxKL1ly7FsX8b4aA93aX0r22gCtG6A4v2EB1wc1yjDX6+GciYoJBzJ
YcExfVY9gY7NmpnY47UmndXyxeDpFTynOUi9pX2Slhclw+8TE/pEqX0lfFd47Dg2dsl9O7JMeC5t
BPCt8TgpqYBpAJhsFwdcN9H0y2sjmMH6e+tziDvDGWp8WPu7triW2JFmcMeSCGoDsmqAbya6Dpri
S2Hkmzk41MKgLstEKGyUiQVnhP4iQr/AATiw0itK9wVLM7sKdgYlHq6VXg1F0+JGy/bdeoVK8h7x
lDFldfMocANaPnIbbis52+lduKXm6zJMictV57b2G5XrCTPPyGy3TUGNuxBmKVsheW9YxDjESaOE
1aLB0nlXyGdrXF3XLCUE/tC8gGXDrazJAPIsdIeCmykbTiBxJ5aAXlMFXAweHTRegtUrzLgnIppv
VstjJU0/lQZL5T4/dc30qJW0b1P91IX6FgjZg/6/ZdLHS2Sch2VPrXYL7Rebz7u+KiuVj9Sp24jv
Y2U4EcuzwuFvUN9Tirg0e4lDjAyrydO02RvqJ0XBtxa72AyL0sqGbErH8WApio9vlDNNt0K/V3hc
ZSCDDfOhxne161wBpt7ktLEz1hRPKWqxb6y3SVI64dxs29hc2c2uwbq0QxBx4FMzvY1Cay/XdEMI
IUMuE9ooHE3ImdyhAtZOXbEWBU3qunTM+j1teMz6XaC+JOmPqOD+l/UmK6zXotEPxmCel54wRMAL
Ksst2pes20zRt6zsEAQhAvI/Xzcq+0DWbFeWO6fhIyU5+7ok2qk561QDayaAmemuYQ1LyROoRNsq
7GoDPSxCZv0mJvyc6R5MTw2bKCaWqvn7zAYUYp/wYfWR0TZZddc4LmMJOA1EsMlEjXgfkXBlErho
qrpWSG/EJAIWCxfVOT2z1OqMsnzTuRIji5T/dg21eJIjJ4+wbJSFvKHbsEE/E/LA9LNppdERDL9m
aEaOOrbOVtZ+WyfcejyoBRTECYWY1fUS49OdWhiOzGeN83d5aIBbWME8FI0bk4u7VWi5V++we14X
aQlHPJ0BsGvXHkN/jUEpz3jsll0XQmscs12hhoS32psMBbNImgdRf3lyKTHMPPQlMdFgwQPElna4
7eJmP+nTTpYQjpZCQE/7e2VgiNrpR1QEK9wK16Ud/iEp/ky04PTXbQt4xdY1YaukJytD4bf2bt9H
nWGPyEGXxbuSXUMKW6zeaTkVAxzC1/X8W2r0D0j0P72fooOo2SA6GASt2NNv75dOrZLUUzA4UXJc
1LdRvl6Gp1l9m/KrwRj/8GZfOB0fV6fQKQcfUFQhf521FmZTS4osBhIaDv/lKdxJ1fW6mgMkmQbz
vW5ZVOq+1e/bAFJJecgK/G3lO00Ot0L6de3/P3/+E0NCpbr57/Pnh+hHnP0o3n7PoNX1T/4XQcL4
DxAshF2xLlFzLds+Emhb/IeRMVM1UU6QKcTXV37lz6r8H3BbQjnMBaFRpoPd/sqf+b8B58o2dbsK
uEk5+D/Jny8ORL8XlaaNxLutQ1XC50+QR39e0HjVVvYySR0+b5x66H6E1O0ztqdSWp5pp5w7u76b
lCK5NrqsPwhFgyueN3BtMA99WlLpFKbVoUwr+WXCE3aRVWwVDFQHRomAIxttvJP74bGLY+XYd7p8
tOaGFHJJ3KUSKyzaj1vk5OuX9H5MxfCgIkw9OFajow7GhDcxuvSmIppOiVqVh3RKDhpsp+slm4/6
1CT3HBjGBsN6qHLK+AcFwMss5Oebg12q0ChVFPBzU6xV7m+73UiraCiyqNuVYxIfe7OfTgXi650s
nepo6J1wURh0G5L5JoZh0qkLQF4I3JF2mAYbnBIbG5bitqlT3dETe76PRJBsjBHpwo/rTBIgOGu0
whPCE9m2HXR2LfPgdF8mnBoDabwvQjXx5su/2vJP8k5fIgyLy5BVIA9DEYYqw4P78vhFOfRiwCt0
ayx8QTe4OjInjhB5IG0XOX5WLL36vmTGFcdH6SK5OcBliCq/weLVkwAmT4aVN1sJKVC3GE0Vz8Dw
r9920z+E3L89BYGPMLw2OCWsfJWy8fNTSG17Vos6AimwUxBhkdcOk5btNTqRw7HKJA1Yu7s2hzg/
1VyMG6hKdDfn3Y9GK+wN3uv9SqwQTr3+qj1HN5ZZ248D43F4yA6bds4yP0lhUdgZvWUEOuebbpLr
PR6LEz0pxZmkxfKtGR/5xMz0P7QILtKlvy8yLo8iltaApVmmyuP4fHlVqljGrMowJJJSVjw5afGi
y5XSa5o4u297k9xGrJ7PitTcFcWkneViMU5GLstuoUSGL9pk2QOmUN1Mw9ucKPlVgxszhut5dUY6
s3JEZ6d3UtZu8BlKrxRD1ejtYaSeAjOf5iExIblOZbqZutK+irHPuwlj4OV/f45flCpYa6ZKHGQe
XzFsQIWvmFBY64ZaIhy7RVPhgKkrdAYtuk+aJL7vS2XxwnmkrYFqRIhrdcCAnNUG8Vu/iOterfPn
RUbAtrFWR2op0K7w1pYOERo/f/iYl7HeT8/DVA2ADbALA0qb+XVLKHbBsV/V/VYLldGvFAbTm3D1
55XSenOJAWakYr6N9SZrDf3el6gLd2PDlk+kAf+IyXoNozg+fGzxAjBiW1c+yDE9+nrOzpIRYj5g
dE6dj8u9omJFqcZhjFs9caCdFPUPYNxFhvPzFWn03wSzBKQttvw1SVJrG7/uqRi2fdsVRyOW5y36
YfSuFzP/uVxNs4vt+xK21zKsVWeph26rF/l0Qgbgvuk3MzbCWkOrU85vuyyMdosdmttZWVb1TKCQ
qTHQX43rP5C8ta+NILGegKaiyjIok2x/bbiPRtSofST32wKi3FnS6OCE0nAMDGF7eQ01QrL65jEy
x4MqZ8ttqZpPzVTgZGkUrwGWEl5iS8ER0jiCcgy/vJRrrWZmjm5I46nUR0TtCn0TmTyNSJjVxsgB
URkox+6syX9mA92tMdwheKA8KvVSUkT/ybHxiyLvuiU4wE32AmRIXbO+HjBznC/VMvfNVrsce7Vb
x4n2aGMDPs7KHX/V+nNawJ1jmH5/oZ10NppZc2jdckrX27qwxlORKRDU/5R7gut9QpvXj2ZjjmPI
ukqa8tWEtigF3qma3Gw57PX9yFTXPhy7FtGNXnO7ItWuCrPaa3if78K56D1Tq75BB0ZiZsoCN7NA
HWQHC9bq+7+HEe0rDM4HI5OCayr4z7YFqdHvh3Jokiz3XdJhh6KWWxjp7W07UfqAPxjpdFqCqjzO
y0grv1SVeVdCSXU02VFLIW5LaZSvsjRmRkm3lx8Cf4IhU20GdANa5MbcHOXaao6V2ixulJeF3w+5
iWSKep4jbbpJbLXYI38P9CHJiC6KTLzp+vU8g6apy3SKTCSE/v1ywUzXA+DT9rUZ8DDoTegc1ebf
shBs2wOO7nLYNh2F38j09XyIS4hYlYx6WhFkuGRO91HVl+7Ym8IJxPyUpxGysHW+N6OUOghuBQz0
nc7wLg1jZYDGYbd+Jxd+Wcqjo9aMacnD/KQq5rdIB0FVQg4WbD83bWMAIeRysZVX/lAdqyAAkRBO
Xsb3+djJe/T033X4cM44W4IpHEEwUWlnUUSJDRIlptd2lqdLanIC3riDwJq4qrzyBe0yB0mpn6P4
ZtbqzJsi6TpktzhGlfhaVlGP6sWbUVYvieh3pWpf98PC0GgdHYVSRn7AiASdsxqcBSLAUUwGxDx1
jpxgViIAgTrZSF3UADnGmbe2AEWWGRs7Dm+igbc28vbN7qRrFJ8hkIyqm+lvplZGnj09S/gCHIdc
2sVi1K+N5UYpBzCMtN1EbYqWUYcsEHQVbWtFys0kHcI7rZCuRwp7taYJ2M8xcrxqfgXTEDxpClxt
sOkJlgx0mmrgZAcRlou3mEMJfFitiy3eNs004vbMea016lUxa9SxJrlOiHFSEi006cIamVCGNTF8
lV2kcI6FlDzG7QCZhv5vb2MzZgFORYoNjhYP2yIZS4DwH0GjAAOCLRbxCkcXPL1EPpHM0U2THmXD
fu2UZNOX7/XaVQ1VGMXTXHuq0j8nJo7J5YD4n17ZP7OpcRQ2DLAKX4Z1yaVtuUtE8WiJYHGDsg89
tZGgHBryX5PWPslVo+6ksHGrFCQ1UMfaDc00cvAkl/clGyeai6ekl52s0q8GeXyQI8F0TY9an6gd
0UOi1ZP+B2LEBzPV6HEfi8xtW92D36e5SlhWvhqyhK04OInCgrY3qhuk/ln0WY2Oa/+itnLvmBpu
oBlgjmwApvQ2/CsTa20za/FYd+IkKTatLQPHSw+t3o++UsU5yJ32PYAs4sYQ6rBo79wwup1niHn0
vHQH8daXOVy8cphjtFfDaVemg+orTRq5Zt3QfJ6ewcj0qf2p6zMML6N5rglGQd+8xHp3bGBSe4i0
PdZK+FIO4qmZlz2lmA9bIEcIpxicqtvXJVM4KZSLfOqfwww1gaazdiYeJV5RA6ABVvq1jTxPzciw
J6drPz/vLKjeLHWtASmze79oyZxxib3KY0wG+iA4R3yCwzRdKfECaGvKDxlydHArQ6CpXhfOojTo
XoG0W92wmzs+vo0SvhuwLXdT58txdU5KUWxblfiAv9Y3K0u7BzN/SgwTPbIA6T+RAWjb35h1eTZ0
I0WpCQNzs6Iyas2fZKTTZunDk10WN50U1H4y2vOdULJdXZXGkx4DySsLll5l2PlTpogf+UnGsO+1
B+jw+3YRNGla7Ug7+pDgXe1KY6jSI6AtrTRyuysCSb6pW3UGfpONh7bLN2S6stuHXQMXhpwlbcwH
ZQ1ExA3pXo9jOrdqLt7kCAaqmeAXNd0GDcpK5jhFhxTTgW+GfFfo6vxcxqpyZenlAnqmmd+GeKpd
7FjLY6AM+lMPEjRzhG2ULq62YWj2uyqDexfGlfJ9oRCW+iR6qOdIHLWurN0pFPJ3ua7Z8I1an5NF
QsUmsHb4IWvXlsADJbCbW6Y2B+TI2ue26OCdN8u3qk4VWNK6fCeiWnensYWOG1wJ4N5zpI7ttYQo
+2bJokfKBCT/17uHs/sPG0rbtQ4b5AYtSYPiPX5a1oM6C+k9cciP34WU+AZ0x5+jALuv2viYYqhF
QJjTgzFCneq7UL1tLQgMPDsnKrvZN6dG2qeB8loZ+aGII+NhxNfgUmKYOLtsUINOsYEbPBMLlsMg
9c1xHvXmCNlfS0bqXlW/mwm/9207aH4+aV6Vlp5Rws5NU5E/1Fqb3DZp4zOukW76RTH9UbekB0mn
ySyrj6Vl7XuznPazBI9Xa2X7GZfZO8757l1SxG6s2uAq1iFkCjUH26CyhWZoaqdFi6qtpUzlTu2z
5qAGLP0xy1jWemDeLKge7wZMaRCPEhxyUZo/pJbyZFVK9GrECh2yWUw3lk5/PSxtejkSdLsmF+XJ
DtTD3BIZmEKHN1BN4pmy+ZgJommci+q2K8Ds7FlPN3ahy9uO023T27Pbq3nxY27RFKL71h9s0p2H
QpLuLj+32mUA0u5Vr17R+VEO2ms9q9rrMc4YZIgj3YnshYefGtlRSPa2j7TuRlUZF6B6gu4dNN3N
uP6sJh84yLH2bC3a6GZVaftJHVrnbP1y+RfM41TTf/sBLvRQ0MFh3XiJLaeMKnXTlUFyXcvLry+L
nY8+m0RxLy8oarp277LJx7t1PrLe56OKMih9BZsuZ9yFV5efdWz/j1f/z7dGXnt2NlYnyd6EYPQ3
ApuKm2bWlJuq0xKH1LnbJ6kuM8M8NuQCoNhJanmXLDpPFEqHqoj8kuzgnBr1vaiLDvZ3e8RCUGDm
lsUV0M5ICzUMS1cqp/J6xFwQMq8a39rlSL6T59E2LRXHbJTmtpI4ky457WQnH7iNqPPo1HbSaQrq
6ruUyrSTC91RUxaiHKSJP4pA3nLjNRManwLpv/eHVCwvogfD7ZdcPKj6yBArg6TSVNHXk63iUV9T
iKG4UfRHuArtrW4YyxnbT48MEdLqJK0CKMnp4ztI8sUuJxPo8p5gIZka69xSzb3UcewPoMiOVhrh
IYKWokVzfcWuybKNsEDI46ppPCso66vLl8vLyvo7VlO3hxD5IEpZ+ow5DeSF+xFGafyzDBqtRwXF
vEl643mERnI1Jokgp2ne82i0ruuyIO82jftghq5s4MDqjcgwO6odao8qY9NpOIf36ay3rrJ8RKJS
n6ebAFrIphB6eCJLLnwKss5TB1N9lCHkFBLcFtOO6KJrWuVIYa39XKbBq6iQ7orEgrJckOLatdel
DU2wlHWWtne9oSZ3qqACKKeOGsZuVCq5SfWyKW9vlUk8jtg1OKLom6us0MZT0z8ul/KhlTKqXq2P
7rVypZtLBXNTEkLFl3ATlPE7+S9YWa+Y2zKp7+mlNUdrMbZltpaU0G8PgcERkWRa4kf5CK6ZznCt
5oVqZSzrYS+33aPedMsNM/7vulL/NfRaej0PSCxBIwvOFhYMzJ3ZtNcZ1vGHCtmuEtGle0VXX/BQ
LXc6I4A7c9DuuzGKvkmVNnp6o9wxs6Z6UzWUZyMX3sd71woWuGNZlm4omwXZ8tg/F+l1OQ3hQcv0
gaTcSnA+Yoy6yqgcLt8OYf748edaUSh+ut6zViy9P4W2Bn/bHMgvk9nPogrTmDZ+A+0atpfvYJ0t
fsx46r6U5NErOlqznFz2QbMmadM1qeblRd/dJUF+Jys95q94oLWKtQxOjMvYHvdifBzib4X5ZsjB
smWUBIq5kcQ3kTVMrtb5rdRHN4OhQQmI41OjDxgdlv3woPAZnFmPNSesAusMePMLQatzm1lHzXzT
gwYufUbS11dQ3BpOi/PtFJvTXduFe3M9HxLNTH/dOTmntz6amqBr2JnXyixH7lLueTDq82Kqk4tp
Wb41ukI/d52ln6MCWGU9UAfE4QKHhYrzisW0scGkWVWP1ZOeTTdtznSGPhTJMUz3BHUdXkS61wtl
Fd2RdykaOYEuxsdBStpTw6akT8qGGcMs2MWp3NFDLzbWENnHkSxfdFF0unwx9OTmA04QyrChY7Um
6mw+I5Kv4yYPt3qPssRcGz8SWJtcl5VuB1A2V+mV5iqSgQhPaTzIqB6E4b6t7Tepw8+4/9aMWvyd
watsZ2CC6oq6ecvq2bhepiTwjdAK95gX3pPTZ6cMyQ+HrOZ4ef6pKv+ljszodupTYxvzWZM7ZgPn
zLvAy2RxmoNHkZNmaf1dKDFcmqjS/aTLIyDaYjwY+mRs1JXMsDRqsAkJ8p4di+aWvIORh3Y09pdv
L8vz8jNlkdCihpENSz+Y9oEmLV60pC15xzQ8MwvKPZnsb1W+mUaa34yUwEUdK+2xZE9/fNuU3Uq7
zm7HEbn1Nhizh3/6F5X8o5EX4upyBmu9pezsqEY0kNuuxtFtqJQnI6xkN0yxwTVqO7qvrrU1+UpH
A1p1kwmISV1+teQUeyFzSae8nh8TTdJuJjuot6AYJkQRBkhLSeiPk1RULsWd/jiWLYqWefzrX5dX
Tx+xOatTe6toA+S/RMPk9IIfp1U6+WqxlJuoLFIo1UmVbiodR0h7RR7nobacuk9jP4OpDxUnz2V/
3MY5SUbWaDzLMFKwAMifR0Yhd1qnilNeteI0dOmyL7XsJCINkpI8JyVzSP1PnbMCyI5S+IRXYNXL
5Vmp6S+pekxDHRna8+VnKNZZhxTOQjvXuymZ6+85zSe2EwQNrGnzDd0UGS4BzZdFoQQp8NFx0pgu
tJLXxY1hpZQMA1VIRdkM1UNTjuCw7Z1hlS+UxCN25S09DDQ0GNYLz1kAIdqcz0E//voSBwypXXBy
8gn9JBvz+wUnL5Ym2U4Q5W0y7vuJWOXlbZps5Tg5QKyYX4pKLryPFU7NeFt0Y+eB1FgeqYB1oBJP
crN8LrNYOqe19C7nDZ63KYZDsxE3uwGTWX+O6J5Mssg3IeJ38CmijMXR0lGZjN7LRxxaRmaHdxIt
rrNQ294dS7NDcoiZOCcEa9gkchR7WWcvD3am3eI4AWvpLc1n88pYj6500IcDfnPIja9k8onyMMFw
4cDYcXQqzEBZqcfarpKZOcvaiORkFOUx06PC/+hHpKVGtMZt/DoLjGY7R4MB6eS/WDqP5baVLAw/
EaqQw5ZITMrJ0gYlJzS6kTPw9PPRdza3rCmPLJFg9zl/1Mv7HbLEt90VB1rT0q6teT/s+c9cEWJe
++JhNzozrVSvEnyDe0I7PdckNewS3+QNtNSwxo3/+K7Fl9kBEXLNxSR4Q027i5FosMvna3M/l/rF
l0H9UBpjfdaB3QkUYlbIvcZLFks+9k7pcw8ueWQs1IfXnbkRf0jjdFWe1dg4b7InGXunVkIfDVq8
xDzctX90rcl/Ah+geJ7H60IcEntpNsvHyRHsW6P4ySW4R/4Q3DddUcf+7bjRRq2M9BIZfcvziBSq
nhndGj6Q8+1HVev88h+FRx10XbuIEHwlH3dKXjiGIJ8qszFTVtQtXoB2D0Orxbw95htv5x8td5yX
eilTxlDjbPc6a72FVExNMjsJf+C6+/dq6cu+XHu8qsoxt5d/U6e++5WIdnqOKoWPxOiZaKnmks9w
yHPYm+WeyFsqzr8HIqvrr38v4LI3NqXGOOUWQ9Zn4M4h/u/63YtywJO9PrceVoKq6uZ4/4dCm7I8
Fd3sZhclmkgZHjUExTqcpOkGd/Ae70TzK3jQ9aduacOzUW6IP7TtWfj5HFo9opTxtsk6htacq93/
O9++2oEhabAazCgAgjgHGe/8lPWnuR+0+1Uvf2cGOBxtMet5/fc2/aP8/nt0sgalTt729uHft6Iz
jGV08rNjblvbF671IFqDsQltc9U/RxpGtjzXz+UspgcnKM4GoRUfRgadIFX9kjXW87yIPtVxrCZq
N60PMqQvYvOZPbTgtcpINl1KGa7Tslxsa9HeM7t+cKusfJpdfYsD1M1IiRp1set2Ae+Q/Yf6q7Za
cCHCtDVK/uxEJs8iH+w4p4oyXG/I67/dAghqw7o5xYtfcorWWmWlrfnRuCyLi+F2zwG1Qceyyl9r
TpREgyg7bx6Mc97zaw21e162fT/9+1Pte/sJyzGW29ufNIybGADRoJU6+Fentv55rWQZZry1KfWA
SO1uC6R1u3/Y5SpIkmUryreCmoybVHuJt7aF/h0KoLR8H87L6G7XYFoQOOW1vrwHeWacRkwdoJvf
Rabvzw45oadytYuw5ghCnlPquMHZodxqJN+oxDctuvXtH8dqOcXjvyvo338Wxb80Vi0V5FhVGmVd
891dU+razXCpJ1ZwsHLiW3D+ubWWmP92f895DBpZssWwrvgoCZLeoxm4GHzrVO4ULtSD84D9rgfR
qb94Fa0HbVbuYTMdKkcFcTuaTYuOJgNx3fHVxku5HOTtkLd4IhIPmSqiMNJcbjflNIvyOK3lH58C
XIS1Zw3QQPoJlQLoK3N8fzmLxPuqDrWCiq6r1oq0xpP//1Nu4GrAPBoTWrKeK0mbU8tl9BWweTbw
cj+lMj+dovBJ/7H+YtbVk1aK4aqTb7eARd1XpRyfAOG1UJL3b28N68Ti3KryCFNEWhhR6v7R2gLF
qu/PoT/d0H0vEFFhG+cGGXOsenIXg8QjrTcC7/TCAAsq/k5TXu3lNV96usGmdw65b09qKuQaArrR
xZEsjWc/4ynPPFDWesYQ6Rpj6ByF3QNwLkhPy31j5Vux57tFTihFV0eGxSIq8vwT0nk7jIEI58r6
1up+jcWWndQN0LAW0EIrL3/tdn02bBX5Zinx/6BrLotSHAhTjc3Sx4qiifnSoztpxFGvZ4MwD5fF
CmL9YHszULVIvWCoDjVfHbCNPqzaZoYekCi3d14ejEVyhre5CLnOJJ5zA8Ct2OKuzf60/LRxp+PG
XXV5IIbiqIzeD/tSFJcahXIQCAErsL4sVvvQl5o8o4vTsjlj1/LNyBnjTdPhQFBhRh3clI8WTZUB
37PIYaeAKcSkiP/RAG+3YIvccSiPPLbfjs5gY2q5EY2/DX0wT5NTJOMweBdq1PoMRoEhsA8LHxUu
ldRTZoBJKerpNz0lB6KKXR3DWGMPCxA/yIokq6zK+5lxY0Kq5orT+rvc6L2ZYUfWwqxjr//YTKTY
GU/8ode61JFHEJb3AmR917vQIXY1MtT+PBEsHNam/8aeUETzjlPcL910bao6mfCuHfx5ePNQSejB
qt0vhQf/kPmhXVYW/vLuXCgv3OwOAq74ydL7lQ1Fn87Wd6VxI+nSvdp+MOChRVZMAAe6YXeOs9tt
Bav2MRcmL+ewQuTUpz6oyvcOYuGg98GPHpAmpSnkpzMiyHQKQG7s7MjYjfW423TjOM6vdRtg+oox
DZTvRFz8xrE06YiogPpr0dMjq49pu5mJSbonv4iBHRDtkwi8PNHz9n0Y2iTPx/vBJuh2P+ml/14V
Drr0qpxoULW1VDOYm3JmuMApj2zdv6mnPW5rM0TQs1enrT4s0tY2c/sEiGsM8VgHYo0MuyjTfFPv
WTX9NIp5izRv+CYdmrYlgHPyNbLE10zM9RPxEFVVJoVO+pZRfMo121Jr22HqeOlJoxzSSpvvZil+
wmm9bOLP7bMycSH6mYbJ1VI/ODKzqKBlHCtBkbbAtbsx/s1LD2po6Cj42r6Xov0z5osKtWCEl/Mx
400jJiMz17Qoq4O7xl+sZPcLGLxVktHBgeZWWyoXDIVzYb/OaJ2Qb0+x07efOj6Kccfey9b5IXtK
ngzVP9tVcPLnXL5sdRth4/jsslEdGl1/qmwS74z5L6VfXou82zfg9lfHUbcJlGbFpvzUN0YiX1pJ
puJWZv5dbtQvbl8cGIYQX5f1HmUsLkaTvTjaBE2B4J6wFnXLr7hhMaJ663q7hNEwvjTpp/lSr4TF
FRdXiuxomfspsOtvP++MAwVGnCI5inH2CS9yRXYy/bZLzbJ6Zn+v47HMGL421vMVJCfh5YHwvEnT
bduOuKDG1BirX3y8kc+qkQ19nA4AyW5YeqDu3lqeyB74PI1m/r0iKWEPRuKmdQUaVp2EH/Isdk2P
je4GrUBQhV72jZtribShBelwql+zOXjR0Og/xgUhNfVpcVNq3F0QaUJDMo2S+Giv3tUExYmGQn6a
ylVnUdffg34SVrmGk1Q0n9e/J7NX0AYtkRODB1FmtuFYEBoQjLSYmSZz0zAPx1kHD5+sxMphwECL
bBbUglAI9aaf59IyUjOvTlOtuniAMTrsvRZgT+lziCQifkdNPoiWrInc4mAq1Iz17MbOgUsScbS8
UDSs0FxP6b5WEXbf59XhFm1tM1W6IsWEO5m4BGnaALfb679wa3xlWFp/zYXMeDpt/DJd95D3xRAO
4EhRqyv8JLfQlWrpr4NcbdTVTpHOiDRji/AwBoTNfZDBg9Hbf3Uin0hjcXhlEHhrk9bwynSv1WCd
GozrmEf4rVk3728xSbo9HJXX/HZ8+VXrRf25CjwjLM0YX9R2rvNtiwc5axi02TekcN7Q+kzgnnVU
8XbEwUIhpgl23AVenLnaGxfJFvXGTCDEyAbTD8e2abWnpYeAIUBVh2grViT8/mexmlrU5WvcaDDD
XtdFXie/FjF2JCwVAOB6a6SjsL/Km7o9owmF8zBaXZfbDiDWRbfT7Pg7nGWWaR7ASUJdLn2fYheA
6pz5OZjs7lsNR+6Os2UxCaYKcrKiDFn9cgEiiT4FTtntLfQAq9epeO9xsArf3MN88D57aQ6H3srS
gC1yBxKHwsYUoi8K9M36Q1ZU7K85FQ21qxJrF2Gn+UCxU/uYo/YM7eC+KBf9KkqT3BuKn0QbOGnn
ZeORB+a0z9S6FP1w0Z3Oj0faFfWxO7abHlxoELlz29J62NYx3bkCgY2HR3C2Ez89bqk9M5NhbmKp
iSbZ2/XPROjfPPtXi7jKE0ujiJSG4Siz5RX52pOcgohR10gJetxDfnMSf7cvmUMh77l/F/Cj67PK
j305h5q1+AdjBbKrNhJgFqe9jmOzJ8JZj16tgqgUeMy78avigMwc9k3LK2FGAlIV88o804PXRn43
r4zZT7aPTbb33Au5LyIZ2/66QCrGK6IrPGV22KwEfOwTWS6UrP6WZrQIDUSn6A+ydqfr4lB4E+hf
MKJj2vcuFqkpSAbZdgcrKLdTpcMz5bpM9k4+rmawHXS7pYy8d495MANr6D+b0pqB6kHn9hKW1ZxR
4lkV5aRD8D7svBBFL3/WA/iEgcBQaXXkao2ZbB0x/UO1hHvQPVU3ocy+5ZcgIxNJaBIjcV7x/npb
PC3G7wXPexLQIhlIzEXlUPzRM+NRabqWWg18tZAMfvaYseLc4g06/WMNGAdsPCZCs+Nh123Ui4x8
PdStvyK02Ds0OIWGoJAHeBDKjeSEmcZuNy5YvcBrsRvHhRuQXCduld41Pu1aIJs3s2NX7ImjGP1b
VmGss+0raulrswdG6DMNHvSc0QZjNvTIQfjWRuqBlocKpo5yrd95q7590yoZahkpfLxC1caiNMvG
PmS7yhJvrpKBrZ8SIP29XXRy0oLimk/EKwWz10frPGC30lWduu06EU32trfG+ly/gtC9b+t+ZyRj
PjL3Z84TrR2p67JN2zfvloPlEbnGt09CEiflcJEbwJ436anfg/oTy1NRdEi2hPnWB20OuyoZMU2O
XrSo5aHMeYoa9MkOeQ7VD1OrXvNiC9WotJNDL50SH8z0CKbitnau9k37Zhd2+WQQPYbu1Ms+zLnu
07bcyN5a2sNgj8jCquJzc2d65V03ODfa+pQ7rB4usV+EYokIFKrxuXJ0EkvikbUryvq5IfyqiWq1
fm+GkRSBRddksQ8HcqjgESe+rDMVjoiDw5GQmmhi05DLEhy4Io8MpYyv+vBcltlFy6vPsn3Qx/GT
FFWfrAOMbsFA/kHpmAAsLKPWbaxpOG/TwWjGpPSKcz4GM0lkZKFU3siA0fvQFCsAM3W9ke3iblI8
BzIfihg+rzuaw09/N+cYD3F5ueuaDd2n0Yq48pAPQtreSDLrTF0mUW0yT10vu9VbkngyeJJ6xOEV
QMUNfTn4J811Pk0Y21DBBkXUA67Eov3QrWqMx3l9aLdK3SLyHV69kvXCtXlAZj8WBddIYWGwasWr
ySV7u25ATB3MdLo6dgsPJLDoD7dRdkI1lnuUTvPcC3sBQ3K30CXlbHaeV9OZw30S1ZE7NMnNOmr0
7UHWKtGcpblb3fm6Gpn+4DTMdSwn4WaYIDi4H8NsoowY4AsGuPXmoyDMklCu0QzrEZ+TpuY7qwKn
n/sPY8t40FAxteISoKM+dNuCMXMjcs4gAan2uBBgjPZRI2ZW5HE/jB+j7UbO4P8szOCzypGTeDI4
ZQjhQ1HivWUYPTp90WIyxcBn1CXOTuvntAcXtY8ZyOnGtqmV57z6Abpm3VkD5T1uDgVFggOjgJFa
nKZ3ztjdOcGD1mfteTTtv073qphajz35ANyAJAfVGTjQ5G5JZzrDaen2Iuyqc+HrkZf76JhMkzLm
fkk0uXoHqx70xNDy61RPv23yQg7Ft2qIV+AIWiKnNd5Nv0hI7th4vKqDzDqcbhrmW0NbuQ7xvoIJ
EoEQ0CdVn5xNLVEm4bE6PnpMGLtG3mSF8CrYUXmJ75X+12Qyl/7QtRM5LrCaO+K+osM6XNj+Ho66
85eCTuvgzLh4iYn1otv/hJT5GOh/KLmeT7mZj5HhYlxjBz1yv61Xx8p/wqdgzGzMq7B/DS723vz2
/cwtx81sGARaZhZdgnu4i5rwqUFySAbVTUlkPVb+hCIBQQncy/yZ5b24LKPTxuMqYIh0HgEEHKB7
MpyHzv1cS/7iUCFY6D63Ygti54qZzUwyyrzImcyxIGp/ZxiUMOjIehG67M/zon7oK3xWz9gZ7uP+
oJT9u2hXI9EnwOZOiFu/c3Ugcu4PxdruwW83TtZsCcetekPPIEMESD81x/sqFnzJWVXyqcM3yec8
rnWpRX69AkgvqSF0QhL497mK8qO4Qc/C5Jy3V1zk+sTQW5T4kU3SPry8qFJr2ZCULCYf1/p5kySt
BLUWsSFy6nfDdRg7/naB09Nh0lxygYMTdTNz3ydC0i6UoBnhyIuvl/S6ihV6nhOwYVxvlzHRLV1L
CtMCiGmbU2H8mGYCKc29ILTGwjs4YaxVu/bVDHN3CDrssv/+02cOynpdjjH6Md6ycj04BU4f8oJ4
9Nr2OC9VhdzFwDfqwSG0wNqOO/9BMK4fXGO3WGk8HiYPTUvbH51xWY4WmpbbRHXIC/fKTMZhBbTh
TTVWVMuNXGjCLtgAnvb1AzQeXAeP2s3p3uCE5PttiTm4SwKop5acOdao+qReJLAQRl/bIKYTWQn8
AwC7ab1MWwsrd6wK/x0FoUYYAZjy/Xhj9Ctkkww44xlLPt9C2n2SGXe9ZUX17fCupYWOIqNPpej0
LRJYjEGGcIiX1RgNN7lkr3H9NuTWIKL+aqali+2+J3Jf7sng8blbRHbVq/a7NhoPf3qrH4wMga2F
wEvXgGNPizAeGt8O0k7SvsmKGbZ82vRFT3VnV0et9J51s93RHO+p1Rq3kY0L1NY7PtLit2V0fTyK
7m2qn3dw4gQUjiK2qj1Lp3ynX+DeypSI0Fq+OboTzdUWPKNrYOFZ5Gmz0XKqpslAOMgo6Rt9ZLRh
pvBxez251pYucV9abMWWmJO6av7KbrUAZlYPiedXS8xjmfECdb1m8XxajE8VMxgmLS8sEXmjOcXT
VL/K8YjPMH/ey+w90GFUM4EacPIiR2Wgee4sQ8OamrioPe9w2wAj2yjvjF1/gwudU7MfUW3hY17L
2YzkCNE8E6UCj8gASBxBUTcMFS7SLnePVyiusJrydGnWLeq0yU1d+pshpNVmHqVBq5HQgseg5A8a
NcQ4M9QVfSfcjmwjd8fPq/rjWjPFmlhaN0d76duhjSvbfNT69qPPXc7R1VRR08ivKhNvqO6IvCRK
oM2yX4O8n28W91WQM8COUR8QlxUzj11ZTpfSrAThWcZbHfh/gyUIg9X3sXrPEFmNEdXcHbZlXreq
Gq8zd5SfSwJ1ChzWbeB9adhrhcpfNBqVr6YAd50K8ymfAYNtY7vT/M1OtB7pVDZPJ57QgYQjrzyy
qnrxUsdl3nlpy7kYO8L8afn657QMKKWxH4eqXq9CV1Nq4qObexFLb8JN73DBtN1TP+zPuzkehm4Y
jqblspNgbMec7zyTpocJKmPAXywbYLCZYSQaa2ZqXK3Y8UvuTtDioMuO7aq8i47Ecy/btOmnHxuI
2ZQvMu5ckvEdM0b8vGL7zdrjhm+EZBwjFTqubscbhpc/3q73LxArb0HbZ4SD+jvxA8bR9EZYxOJ+
Qth16QznbSBpIxkYv6PKvwYDHZ4Ka8l5YHF0qqCIkOFeZO+o0wRvdDPmtDFlx25sLFOWsgpFiBUI
rl08UCfCblO6o1BQQxY3u/QgN/1YFRiqGwVybg3W331yfIzaCGJaBn2pupV45fxxK+o10Wy+8oLR
Z9PBg227Q6w7nkpX72nJbQEurKlzccvqaDwtUXhSEkd8KnTmWlC/mAHaH5oQyuMw+U9NbUa2wyLX
BlT5jHL50MuWhWisfxsEVIdutpM25ogj0yF7F9aiydOONT9LKhaNmRWRz8n24S9m9ZwVRMnKsee+
H0f3upCmvPpc8HL0KvhFAymS6k97RqurAKrbPaRILSK2pgSk30r/HjYi0Tc+95aP2NUzS3UtqyqR
KrBQpxEN1gw4P1jtv4ec4f4WlFHPzan2p6PdEWWgb3W0NM4UIkkBr5TtlnYBWPik5S2Y9BKJZQoe
m5aEL7wUHOXO0d6AyNzSr4EZNpqjhfOi6WYsM2U9MTZcIJCpYu+dj6bydmRh/ltpoqrV3J1NAoh3
nab5nE/Gj7mq3vDDMwqRZtG7fh7KZs3JdeDHaRx87TbpDAJzPeFxywOmDudSYiqIurbbIt9BjenD
3yV6j+VsF3I6tTzyB3t0vneZDRdilo6dp20M18YjMirgUrXtx2py/+iW+RwEvENqgRHCMFJow6Vs
DwFD9EPpLb9cZPhIOa1LN09oYXlreq+w0h2n2IGgiSV2LT/ddvWY2c4z0SNrWOprE/NbIUCjap0h
kiV5qG85ri1srOhZWWGFspxAkkHsb+Uth2LOA/BisUe9Xo0YUcmUwYkADRq4SCm3x6kds8u6Zw8q
MBPDG1xQgdq8iMZ92qclRJuwpOwJRXLL6uhMYqyseSP3D50r2o0PJqj5MfCQDbQcrspACE8P1f46
ZmTwcbK8L7NFCCaBTqjV9KjJFyduM+OoL2jpA218zOUvVbKSufNRtuIk1CzfEKHftQ44fiebGFeq
mU791pxoy0Wn5nLsND0Paocd+mUf3USRBXeQc30GqjYfmU58GMr52QbMxd65Lx+Fa5LD4zPd1ll7
mau7ZrXyq7Qrsj2oACoygYSfHE6kW5FkfOdmtN55lAQ+5/x9ITWvLaw1qkWrTkuvz7Hkeyx/8hKO
L1ciOHotQ6oKFgHtMOmH7onYg3s+qPpD5/PhdOa9uJTB06B3Lxih2ZZ6zpFB3fuwuuBA+XapteBl
6wfzHmnMyQM1LUb9LyPE3dZCmfmFYUcmm+3B3nIDp0c/nufWxQhCC2tgwqEFHhk4vjKOqyCexzKE
++r72VteY8zex/WHAmFOeOhh6Ec90vTmuDXLUzYaXdhyE0+9poUTVuImP+nFMlxwGz7VDpiJp/T9
VAuEsYP0PhtGTGvWntZNnG0GgqRqjCzNyf8w7GFHeCL45Ig2QrLZhVii/jIWBNHgBK89innWo+Dd
p5SY7zVFltb9yMwaUHC0EmWhi9j27jQNnopWJLAgv2vokk5WauQ3OzWj9qh8LdGQxPc5Niy7eaZV
1UXK0HoMblrEkl5csPmEduRO0gfEZkrcKrJFGhODqhvsQMWTRw7MgEgYoVwoiFfy3VljTgAOtdru
g8f5a5g/YQTs7316tHq7QjnjmJfW/PaUsSWYmOCePOcKmEh5pm3+8lyrO8DW/J7ROaBFYUGoc/3F
N8hdQdh3DDyXsA5uyJm82WByfpAYfBj7qjutqvndKvulBsG7aI6fjF75RPvI8DhMdzZyrgjO+qnq
AQx/LVu/XcuVrOVDW619KDLChAqrxHxTiEfyRAi+m/PmTErqMgeHqkC15toO36p4XiFO4XEgqVc5
j7fJCB6B0G93Hb7dobEetYW9bFcm/9eSnclJJo8oaq81YrpVftL+ksqC1H7gXgIiRRFWPRs95WYq
yfv5AY8ljx3D8w6/nW/DB2KCR7caxMFxkJl0rI9nO0duVe8+UvAZM2CxaCf8ox/Ndj+1TfZY0eUZ
uq33nZlEvXTFV5O5T5h2OIBWvENs3Fto0dsYevX+CpWan4ugSjetICDQMdGM/ixcR6VlPfEYwzIk
gUNjAuKI105938xRNxW91aY31ikfy1843U/leJuIqim2esxBbjE4rAg8cktrXcvOuw7zaJ0IYzhk
w9wCfQwiwbR2L90Gx5tfmyGd0SEPs5OW4/iIbiny2ybhpySHyCeqm5k92Yz1T47cg6juQr8ceIHA
i6RL6OOgjjIbJwTpAf487Nh4xy+3FBEifojtqO3P1h3JW2nJcbGmKmU0yEPL1oxoM710KuYmsdsO
LYZq5pe1UwetzJNyABtGb/mzKaBFgrHdjrjIBiga8WwT7XIyCgziRc5duHHBhbNVPBArEdkF9Pes
vehKl6+D9q0hPT6oGr/N4hHSvnoWheElu1CzZKE+TSQvN/wD1aZzP5bTvdo3iA3o3LDWdXFyzIlr
aO3OnIo4EUigmldiIaqXvnjZfQgXs4K+2EdYxiC41Hmlhe3imaGha89AWYIcp+nNUkz3uKXu7KHU
HtzfgKYiqWcud7UcIUzgemoyJaHvBNxENwR8Eqyg+aHJZ2s3eYjue/9OFmRlrSeLlo4AkCK1TZ5C
BIWOtWKcI1X4wHDwh1QDArCQUXgVi1tZcJlWxlkM7g9SKWGZqzn2NntmU2dKxg6WK//O0WDqdEnl
miNvnuh6ARHzvjV9a855pl+m3nsJ1NZEdjt+Z6VxRnm2xz5pPvEsX8npctAKWfwSgRcqxqTXfivu
dlnd9zselmGpeHuRyVAOr52rCRU8D/hfEjEH6tzLt8oXTkomxpeJQCPSjB2fe7Un2UwbaNB9kwLE
US5tZLW6PwPlwHWLpf7BbKfY48m9la12vRHfpoX+BBTvofUgKDyXzuQB6NvaIPVs+Q4xxgq0z8sV
jP1+0tx3EJoygUBnbjfevOVPi6LULauzL3rqBdjq00nP7/P86GwjPj1Dj0ronQPOMMQNpYZAzN6o
dCj5hRCK7exELBj8ClYiNtNHyyOmE6ZdNpJg72PHG9+hFYtEkQlkbH3kEjotygEMaBxTTpEX0m59
Nz+O9vrGThVtZbZgHLQ5sRzj76i8KyzavdVvb45Z6qnRQJpgEeSJJ4e/trMpzvgUhgG6bBvThS32
5tCP7P+ObenHAeB47nLQDrsle3TVX0it+Hbn7b5svOuGI/rgQti1PqdO4bxa5AB6U/5tICc601XP
2tmOdLGUD4Fq01EyuegzGDECoVdXlsg4O3ATnVwsfIh00rmyjYPYNi6T3bREeU1Xy7Y+itK4CxRH
83Ztu/Zxn+bt1Pdkw+63GktBfNkmH6kVyOPSLO/FRJp4Scooge9Xh9oQEDsIeo1YQgR2xsEwxdeA
vrkjWgVJPTs+TNBdsc+P02rXKRkf6HQJLN0d65Zrt9J45QMVzjvC3mIFLw6aZ4ItIE/rJ5T6T6M0
vuS71Pnber4/eYX3ptx1S9e2O5LfUJ31nQgXGhbXyNPluaV2YG6DVOHrwiKLG9fM/e99NKllE4YC
zCPO1vRfTG9/2gL5dyYbgiD2+a4Qehzgq3cRtArNfzSlt0fSh67NXIG5WgGXa3oZ1f37zbfcEYVz
AHPgE9DZr8ouLZIGbTIV1PYxGet1xNczWU6O7txEasEFPhfgbQ0tPf6uToQFRJyBfDxXeWpIiIeJ
GWNPY7G0q+E4CPkXgYgdMWZrIWLVOez09w5HsrD6i1Zj8UQMx/Ak83dy0kGUhwlR4vxr2J5obkgd
6OwJHljpLvBJ7cZSKIAbwiwU0fxTI0hdraLb2IoH9k2Y837o3y1zfQhM46EeTfMwGPl2aDusssFN
zEMj2wHY6e2Xu/Jr6HvHL7b1OJI6B1JsC03xu/BxDgmsweBzPAstm6g+BJ/C9vOU6DzM+IRni+lp
sTM0KRNRPtvZBHUcEXxl/p4O7fhDlsCzxaR+OFX/V88fPX9hHxhVHpptQjNvVNpolwLlPg3D/KZW
48OhMeqw9CXrW3HpEEtoRfbD9/I/tdM5CR+9Mx7Py+QhSOyDtyYryqMAdSEl9kbUZwF4G6pZ80E3
l191gXcYGLPqtI9m5TrUM+BvhI7484ku0w1SgPIdFy0vjeVLEXd0WheFd5m5lNHrGrddW3noXPqP
bf8lChp87NvA4LcjTCmKD65h6qdc/BHUBHzvbLFsYtm1673fPfkMka2vl8Vxi6QX8lft638Arr5k
UJ5gi0VcL6gb2vUuS4rG/tvkKM+h36FTs2fu3hZVb9sBMyIB6uvUbpy7Cr/p6JhnDuSDct0hZD+H
IMb4peVQJIHJnuzFcqNGErbNvi3P//IsR6B9m3S0YflURY1Gc89TH8F9mG9j0sMPR7e3wOrMt9yc
3yY5fNtV/gsdUjLL/iFvRHATIx/dAMygtf5mYw4OmFsnf81ebk+p7NzHeftLQAMysTG425mFNyod
upU9sJvHj1XDuU5yOm0kJrcehyRFpHylAOa7Msbh++RSyBMRCqQObtC9e1I84h1ARoPtuEbq82b3
BFd7oM+eK1dgWVzvNSMWMpntfxydx3LjyBZEvwgR8GZLgp4U5d0GIaklFHwVCv7r53CWb17PSC2B
hVs3M0+uI1IriEjZswoxV6JW9Bwg4UrbNtsEn+0BXbSbegBt5rMbXo3FUMcGDhqW4JjxLPGSWZRs
MLo/Dtnob6Yqmw+2+GWZ8rr4/j9d82dt1mmEdKE8Cs7LCFzCfO6D/Bdj7Wdts8qZaGKo++Lfwptt
bYro2mQ05vmKXGo2+ASnulU6CHHlP34NR5+ylaRcj5Q82nD+ojTN4qzcGLcA58DSRNXzynP1r8rF
EThnjTnjIQu4AwA8/6TG98V9cCPzBi3/DsiZ7pYMYI/rRoe8nHTsZ/RAAP3jVzAIwvW+bd+uOCtm
P9YgVvK3ICJvpeEDPnerM5UUkXwbMGzGYF+tXQJTAA0XM6Gmr0PPnJWDcWlnMJjLQk1Gbd/BIaBH
I/Pe+g5BPTJur0R8Gz3xKx665lSgQuzLe98jeJ7IEZGLUgpqm0ZpeYgFDF/OxBI9cziMK2jhcdIw
zfbDLpibfenM1grhRoriMFD5UcuUv1M9AQqJehpKojQe8UdPZvFPKS7EtmoMjl9vG9iPGAm8kyX6
u2A0L/wfCv1Ot1hQUgMZ2LwmdGnJvJoZpIcyXuii6nzorRjtbLt6h6DDakx/W2HrUjU4sCzAHaD6
/tR4XK9GPj47KtzuQtTBfWbmcdXxfq7m0lsxeLs0Efm/MjGfLKP8ajis0cesp5GY1MrxKZRJmuZL
Sfc9qveyBXOW9VBFc2/6hHQC9KfDGzIneG4ARF3m/zm9BSVs1lK1J28J4EmgI2XmexCMex3N2zLF
FMPNc2+lMn9w8+Err4kXO4n4TZb8qckdF9XVObSV2bEPH7BxYcVemdXOHpPm3vB+Aqv8CTvnMjhG
bFbMSVaB8deylx2+0OA4PnLfvox0WO55IEVcGQklEGlFoxm3ACvgTaGoOthKNLlg6I+Vbco9WbFs
g/f9xRqhO2jHPzhDf9tFH2eWMrWjzn2v3LsIf29B2nsT2NZWopktaX2ySFBxTCdHFZ3ZaUaNzPaF
XV1bh2++0jrkIqy/eADJU5RbYG0/ntfO7Mq4vHZ2cWgku3ZFy0HBGjbyh3+q4W0Ej9hCoSP4NxyD
2bqwHEd/nTNE0LYhPhQtq84lDZwu5XNp51vsRS/VwL2jGAby0gavhqoD+kzoGVEnSA+Onb3N5oEy
Xfa0wvSgDOOTkVmKfGOU5ipX3F5DjaPVwB4JXC4F/TtdXI5/3GjTVybSs8WGpHDCtaEx+SiuhHQs
Zcnat8sgtqfmpMSxckdwsj0pl9mRt990bcZUoZxmTZ2OZc90qdWEer0eirAzmWuyUXdeiDGXrYE8
FuOlmps30zfMIxbbO6A74N88+eTrvDmMJi5VdlGEjeZXESCcYkAdN33mtnFiQvdMW8Dt+VTgG8NX
jUf1FKVetM+85gC9OYkJ7CZx02cfmYmL2UkNgYrrPcwdskzSyGOp1P0ib0t1/rurzqMjJGTkDyQG
vqwwTl5R4rRSr7368mvvSpl3ue01zTtZqI8umAb8YdnZXTpQUo7tbOagurJhAkqrTLxqrDtiiS98
3wMQ4BKGPLDojRjdab1ANkEz/cEhsAvDVu64GOM2rEgy1f6wdXXLB5mMJvkLsYrsJefkNV6IxHGi
pWJcW6QjN0H0TTsoa/pCnRxFJtNLUlbYtbWrUqjMVXLH7THfJkE1ccg2q9K+BVSaZAd37IQ2DXg2
mj7sHJIpJLGuV/HMc0nwTq19xxI3wvJXaQ2/Zl2LLYce18t5fs5bEL5ORXdhEfMb4jXvqgcrcY9L
a17ajvkzaoodKfeOOd3hmyKaYy4stW5e2kkiaIC/pRTBGS8O2QmOYn2bM/w8lqkktVrQimD4HwUL
BJZSJlb3/ER7GdUQZnSVQIxwUKgHw5vEzimegmng9sMqdYM/4t6WA0QRX322S/c4Ai9Ev5twHi7z
ZphN/r7OxQ+54Dt9LjGQsB+wuoszhQ1HI7yg1twPVda89O1Ce92wLBfepG9j2A/bwR8zojTlyRsJ
a8x8sBchdk0RQmexmVJ4vWBxct3dMjbgrQ3+46IormWDwS4pOX4wCU6StEroufNxtpx0ncqX2agK
rF7ROQtwSU7hlqJO6zyH4sNocbS6Jn8dInHQe0Ombj5aYVW9cqw+Bbp1VjO/yslbFfkid4IrCeob
4yL/WgHVb4lyFpvZZkpwhAaTc+fA0+6CDNtC4MCzXip8gwxASRXiw094RFiytiqgggVwbRtyf41o
SJ9mvkI5969miK4G5bKI3RStR98XAdy2QKBpsrzb6ja5JTH49MAcPE4ZhHZPwNlZZhUcw5RMWROe
pxscc/DQLkfhP4Z1B+KxVEzFSfPsjb3EeE7RS8ssP0VOuBqskYqHH/JFxNmhM8VBFr2yFL/lRUcc
aS3pEeWK/TSELBxK/WBnBD3CaPm2bhZlpdqI5wnq/JKBM0P1h8jiinOTWvdw1dO6ZOrKLE63B7a9
zXUKLKY79kgWL6iE3QInsm/uspkPXp69WICh1HgKZ1zbdtcSQWWUrF3/mPTf2ojG82yFEjn4j9EH
4d6pYUdJ/xBKfjCzJCjU28VrK+xzGRqsfG8JObM9zuIZaF16h3+azw053kkQSsDcjudJ1RZQCv5n
p0GjpwMf0FQN9mVoQkBw1HM2JF+4OeYrsy3sAwinbVqTJQXrcMcRGx1kGGRsUkpyMsxMK79gkTtk
DRhjNAmMvcGzrkSwamlSxDpysf0FHQB2MwUoOUQDDbyDI4xi9j8tw2mT5P5LaGCsKLHN8sVnnj0P
Gg4wJWPn6+UpgV0YuRaTZHmXYXiLmQIqjBxcgL3G/AmxOHWT8TWYuCrDsVUxUUeGW+sLdpRa+Y19
8WtC0bK+hSnQxwUg6dWUyAO6gi48ZvL8piGVr365VNyr+WDImT3QxDoDIxzvo+WcKj9fS68J2Juc
hlpjs20WnPSp+jYqKDnUv//AI/3HThpTlOOuwy4x1wuAzOMM/yNazHtJDD4zm3cL5jsJs61yg3+F
gWEV61YDpXBkG44DwG4qzXB17KueszJR9gpXzDJk/8opoWtpSL5DJ+IfkNp2+25YsYC+cDZVVwTg
uJNURAOavMPXwH0COTINSdYt/NB0y3xjYCbeJkkPl932yYnWyRpMNgsJK33yZ2HvnVsepw21QZyU
lQ6lf1h1wISuFMglqzDTNfF9hN+EGzkcN018lt3qslkUBvps44y+vw90d0mSwttkJjNxobpH31CM
FDNn8OjeAx6inlf8hmH+JqOtN41wK1ZBAAaq+NeazVMuIG8T4fnNRz2tjMS8o9KcvL535PHcRY19
DyX7q2PFMdefBUrUNBWbrunuhmF4vrUgkSc4Mzvc1+n4XuAN7XuTXaB/DQf7MNu3iVUFl5QCrlFl
T7cwTlNyWTZKEnLN4GPwlOuw7t99h8BOZVQf02SxzQjCH9tQMU66zZylxxT3jaHKrSgoWjcX/Cyk
5qzWOAu7m9b0Sj1Zw7cab+0DYoca+15o46HAIWizhXabF0qWDpgimSNp/Zsb54gUHY9Z2tBD6QWr
sqqPnYUJiIu0US3csKDyCRuaaFkVccoilsvxBIykMggFRlc3NI+eGf2zJhO//vJm3KSPuXWXg9cF
d6zDd0nPksBSzABByTICy9OuM3q+XAQRy1RVuSe6x1jQV4ou8OXXUtupR5VAkuPuhvxlT/WhClK1
m1NZcoMmpGjlzG2eZa5vl4VRLzqurbLdh8GG/mjKOIVlxVPhfkeOfghmDYYVfZAPlpKPKfwrF95J
w+aOR5xJyWnwF2LqYqPlxjw222US/Z6JbI47vQ7b/uYiOgRFUx7oQkpXy6SH2HQh9FcLeZzFPoZB
uPFvwOXQheWSD2cj8S5Ob09wT5+coo/OjRs9qZ55i7bDJ5pDz/bA+FtY/OoHqwZO2tofU4PxOE26
bTqlmmV9qrCbTJSZyvmhNNlaBRRsDDRTxm5VUFlpRXHkArnPcTrLZrkLSnkMauMlcdWlCwdsL8R5
WDuu6r6hEc/VnOeKFUvr86ty7OihEAXXJTo3rNS43Xt/+3Q4p2Y7nnpzggAVsVX7iVhVxYBI083Q
bj3XP1MvpLdSYrA1JzQhaxbvtWeTMFhsck2z2spk+e1BDyN+dVSgdjXGDl0+VyjpvOqqfmt7VOa2
wtoGTqZ44uw5TiR7kYi44m2dPUUjEU+Xbmc0585Tv6wUvlrW+ZcgyDYIhz9Yif4KBU2zaqKdp3/r
pn/V/lxsZt0+wuohGCwl7aIEYNUF2tQ9ZxNXHY+7eD/ue9Weso6hWabDmnDYc61x+NDnlYvxVC6g
dWZUGtIN6CCopBAsEwz71lkMZAJKz/vVi4/LpMpnHH8+shpmGx/sFPOt+UwvmQADly7blgrBXWjg
NkcsZUGrfxgnzXi8CdBBC1CiKD9YbAJL5B+IUbCRZYJJvRu6r9fnJLGL1fCZCM5JUtryEpZTvioD
UoVmY4ptBWvH9vn2Ouu9FwypRIJXURjRq2Ue7YHoY8oh7xOKOWAYuYO5BvQxLQ+dYhaIxlrcGZk6
G4sytqHEOBbmY2xjPiAHQ3+GdN/8BNQQX9wxX0j/DTu/3rKoQeGDC4B0/p0NpBndMMtWloeBesQb
VBf6XPZ2sx1L99jV1DPTQAjByERLWjlGa1KMieZR2vQTW5zz9dIv5zHVxx5x8FJIpFwm07WZwW81
O2Ar3kw2mARM05DTZT7gbvOmp2GMC50DCicmDgIwQ35c8oOa7V0u2FM33OvXqeHOsY6dIWWcNNJP
D1POWKHzEeGIC77FQWMUJy6CTLiU5c6VPCG04BJPYgfIh2U3dvaubGkDEVUxs6zgpZclZD4Ha1+x
5N5CFyNKiCPegOOgRv0o2/kQ+gY0lkLvxAwLh3xPZI1Y2ib/YojoLeK+BgWZfmS/c58bVPmlwIrp
G2S2snYkv4A352ZzDDT0m3xh5SNm+cYFe+t32csQkdVmn0Kp1sS5quyDjXZL/ol/Pc845vrKE2jp
mMhwB/RRS0CspN3A5FMwLBPBNi8Ydpn9JKZa7t3ceilDm02QDw5qqv1LRpctLDjfoci6jAv6ZXhX
O3ys+QBkPXhDS+OAbvODtlhwDiayObtKjKP8hLBlkaMrMEAsQ7t2i/xGzRq+Em/eU3X8livi6yyH
mdaS5Nz0Edkzl+hcbu+StmLSCNjWRAWugQn8Dx6m6jmvHbZRVsegbO8jXerdQOgdKvO7U47DRXs/
1ci4TC47x4AblPbDhKSJazZ4qpWj9vwwNmXm0ovCZwGz5rRtrRQOGL9/bmKPpoWnqFrq3ZxMX3k5
B9w+PqyUh9Zbxk+MF5dZSNCqi74PXPvFTVEJiAb96+2EfQGhsKZlY9BFQMfqEHLQIFFDc6ru5zAO
MVNs0StetDt/BhQm4pvqHnVpoRDbwluFqYlJryp3iSnmtRjYatSjm1JGk7/lfD801gKwAB/xOLDJ
xKDKD0FQY+kreLcorJSwBWdln2tcFxuxjC7a2E3QrRcMzox6Wtz3Y3OtIuPi2epm9WeL2OBWKNNg
w1/1hva0zv7UthvpuL8dt3M8o8DsRRBy2oBPjyPByiZR49VP+middBVyOeXtKELA5a2ccpg85CaA
M1GCHo4DHJZaLvsi+2omnXAmcoyF/GETVwW2pPQJihYirosAagbBb16kwZ5hbVXmnDl+GGF0i8Ij
16aVlar9iONox68XWPqE+Ia96WYUKukdWvI9gdiAhXT7mE/oAYK691VWYE4JaBZ13enOJzqPh4kQ
U5VMW5WWT5yXyy7XE8kKaqwiU9g3A9LRHzHpthW3gqSo81hYgL2VOTAFYEZCwXH48hL2rJcgHoil
v6o6lcj3/bIx7by4pa3Bn3e43gh1VG3kriIYC7gyy4Ycps3fNtwAKHpXRfIy5WGAX5nWlc6p96M1
Y59rnSoeLH0sGuPaTz53pqpUe1jdK4u1USxB2a/kPrtBb20f05llwXuRrG3qgGtPNwhk/prgW+uD
FMnS2ITEKf2W5U8gj6g0uyL1/R0mX7Q7L7ro1Nlnhv/URcpmHc+71xtw0yYOqm8oisfItx9ZeRPo
ycEHOFnDwYMvErNpkyf3ggGQTLrSD8mtKUY2NrUpaanOUzg/GbfwVz8NNnN1z9LaMHdzDzfWwDlD
IOtg+FjV2srahr5OYivlT3P5kzcyCOVb3L0vSxXG2lx2fUQjFlPcg8wNCDI1AScnR/RXrOSS62xm
zTMX6bDiSq6KCZ4aniB3TpojW0E2djDYY3+uKEKtP32TbsfSp0GIq6nnRD6XB1lu1ZRB5l76O3Pw
PhC1Hgl45+smUoJsFz8Tu/zMw6Y7tARgsiL9N8yEn3lhbkuLo6sS4WGYi3Kda2zaDYi9dZKfdbr8
FTXbWY/N/0oZBzR8tMw6+TYVsKg+B+Fi+o8OTQdrOQwXkeAjFrAbtxmv8wCPa0ON/SaqfLwqBaYs
9Zy0XM0CKXgPmEgavgcVIH9O7O6A4nq1ADZjLKXVzSfshRaSX+sxgO0sZkgXc8K1DOmm86yEuS3/
xiGanvEmCQWYvtQ+ghxxfYhLuz7PCIr7nxaB3o10qSZjZb1n1IxW2m9r6FzGa5rO5mpCtT2wA43l
LVVuYjNYjQFIaHP8BRoqNiFelzFz7iY/uzg5CUiAoyuXqwljaR4SabAjfKLORqYet94pj9atN18q
DWKYk/IfPPVX119C+Ltk/Kx2OdcSSLLwXJwGgftuYBnZBKL4CwMsQsDdKOVTR7YDGiqpBRPCSQ+p
L1t0Ox4ghzVl6rNYdSVbM7rAxyy5dyDHtQX5bgR/6i686tx4HuDn0DlGBZBB86ZbDDQ2cPwGObtw
zgpdDvKrK93YJN5EQnwji+optcmXlCP23yD7tTu9nYHSs9U+6jrHudFS7FHUxUflIkB0zh2n5LjB
Tvy8dOOPndHpE2Jjdh1gBYuX3MlmcPa64rkRYffemuDTJLUYNyJBwWGNUUZBAgkJKK+rjuyh9AyY
ZDg2jDlZzz6Z62kE82uxZwhbDfiyv1oD69C2htjnFd23o2AgufKpI/+xWioLezHXOKAMmKaM+wgH
7rptYSLnZX10gVRUnOiM7A02Zd63TvrHeY/bve3re4Cnce9Uz4Rn1pVtTMdgaGDviRu+qrBWYLAJ
zfEtDQoE6RB2rEgEOMXIg+BLVrNOcZDLPHiUIdGHun9wR1YaUcEqxRopqS6Lgst2jgZkQecbEGFb
Y1+F1pvECt4XCoohOTxwVJHgw1G1FZofSc5o9u/KCt+A8sHfXnufoHpU5skbSyqwquD7ZigVJWau
YiCWgoNtlbdsJFgbvLiUgTjpAIa3J4Rq0E+I341VcgsfhH/JhzW5UYbxgx/3zhPLz6i4hOJZteMC
VzAtzz4mbHmqo+APbxavI7fuafp71QRfYlF7302RYJ32zG3SEjbRHGT2YF6qInkqJvXtBZKoml4h
IL603h2IZHzjko8P4enrUMAe7aws2vby6DbkURGk1mKGJ5FV6i6g2I+HNrkONcViSZmfrBy8Xxne
Z4vE9RKKh5y/LHvQeVffzFDcM6FSOhkvIce/GTr2SoQ5nY/pczo3MxbRN1boDaXjfbOwPQh5PTbO
ss4kYT1IAi/VPHa7MaIpoB3YjrlsjWMvKT4nckFrN2dvNRB2DIIbMlVkZJ1BRKxdPBN3bkfYpzfX
Hjr1lYxSwSKN4YD0aF/Tu9dJzUCOtOFfpob38Zhkn93UIW8OB4OrZq/dj3D469gaIv7RkM1hHWSz
XLu3qJdwYP8M0roWlvENl3slImJ+4N0/R5KTyw160S0Qtz1vn/bjiReaO4wq1vYM91BIkpczLsKu
oX2ESx+Wymw5LVwvu0WvA7ZH1Ckfbaf9JVfw7OFd6OfiRwa0kQaC00mESQHqIroUvT2zEKaqTyWf
2iGgy0Xkr0+pCzJC51555DQaC9NRoG+MFAVVVYKFWKqnoPK7gwdjbJW+Jx5/gpZs3Nlh85xkRPCq
ttwibl49VAUHbIYvIeIEdv4KPoK74FWDcYvdxI0FPg32gLBenAYiULoP+H9WBOVoamSW6Hr3l9Xg
gOpCYOPfXKj7nsEaqcK6VoUkyDUWxxLyZOVUp9EkUatbhZlI3dUVgx4YpK0cOqD++G5UFpksR+az
bsS3wW6tIiKLE/hU2M/SrQDUYTQaJMEHlMlVmiYf1UyzMXbucyrFNeEbTTB0GO2E2Zvympz3vyBW
GuOjXIOUG+KKXhKc1PmDfyNAeJhjCyAvpcuh0tMNzrhhXeE1vIE6R2hKu++at0C3SHrEzYse29+F
C3zuj6RnLRXxS/F/ozn/F+UkoojLw0+KWCN7yXfj6Ls5MrdYL48DWNeoGt6XfMqgEPOes7a2H1Yk
Cggqd3PgrBw943CsWwgp031ryksja370bcu+t3rEGwAcRjGqimRX8Bxupny8J85zrwQnZNtaBgUM
Hgl6ehOIkAYmZmb2Wag5PJcsvL2dl3Qcm53LBQAJ0N8Z7i2ENmTvTEPXumRryWvtOenDl1xO5kaa
c7IhT0FZU3gcMvPgLq/W3B/KKBRcVJhJ6DY0eLHPFnsVUcIQ8nEogti/Z4R58LKJjW7ApWQeDxrA
3qTokvSDk23Z14wAQDbf0PtO+1zN3UUa9Tfb4we7O1VR+ZKo9kg1Hzo8qx5IbniJ38aeiIHh7Ds1
bTuFdNHZ26Wl+YFvA4Pmpa38P4qmmTDJ/2fZ+LXI4RL12F06d1M6y3MN/8KdMY+ZFoQHz9vUdsEe
SPxExvSWAJk3LYMv5nFRw/Nt148TZ9tcPBD8OLC9HKsmls1NoxnCZy2yi9F3XDESXDGoWsa8zfVy
7EvvhZ/4S87OdzLkDTtaw1Ou8lcfUweUFs6PQH5MdKLHvH6hVS0uvNxueuvYekAI5f6aL5gqyUOq
UE+xQWRxjA6+1jHO3bhKwb/VfEzNCff2QkzFA7qKxH775syW0GofXVQSrNOFlb+bsuIMybzlYfju
T8FnEqVMrdn4W5f1t9WHU5yn2dVUHxPsA8pD1pUO94WunLVnY4kevPdg8AmYQpFzacmxavcE+iVG
bXiLhjZu7QzhYz/6y3ZOxpekau6zfNoPBG38zmvwf8l3Uo64X5138FKXxkx/SHDezl1vhwzJRIs6
gC2pjRFCnWb6lAufR1NfTJQfnjP+xCjQVIL063adQrLzYIARjVxwAswcVpbxGSkgsKMN5aFvGvJy
quXd5m+yst2YuKk4Ew86BHOBAUgI47HKYbvjKz9SBcqAUlhvhjF+/P8DHxCq8WNhcS2gb7g5OoF9
Oy5aHDw2ayiygoj6Ly1FWjWBuMDcZ/3fAo0lzZsnV5Uw91b5SGpzErB23YC128gR0JOh5iSmMHg5
t6JjN0OW2BH5IR9Q/W6/6bHKPotJvAxcsFayI4DU34nux4aaRPxmjLu8ebXcYW+GZBBcLCImImnc
jzYAMyWPdlU/9k2+AYO1T4dx7UwO72715HKN50Ye2tvKNL8TTFW4cB1K66du66FiXpQznXEs4RFW
3sgCunpoGljcpEkxMbjGBggJUjoZHolLS6n5Pukr4q5lehHduJ0jIDAyMl6MHME0cF2kKnyu+UMx
zPNhaeXVBTzJFNdvfRfnxP8bjrGrPkw32Qjh3HkJVjL2ehe0nu8+4gMwNu8atanq+wAKUJTDrbeA
G5TzM5JWHurX1KPMGBvha3gTgloHDibFexgG74PM3xFInFaDM29E0pM1+J8uR3msPx1U6j/kYi4o
AVxTNv6baj4wjWqzdRi6P0YL44AdwUvB1WVNn3NVAGt0+ouwQyo1WtzfjpPf+XrbtmRlpiB5kuBk
2CFzgRLJP6rVMIGfuBXTs0KJrpr2yE8XVUG5y8TDWNKabdTTW/2sff9wQ0HpHqKF1OaJIxumclPB
/qNMAlmm+DLK+qH2fbUP8segqR9Gk2KFZefl7sWdwu8xBGc3uQT83U+T8rkN1QA8nA5+QR7Yeqqf
S2vqY6sF1lJQCWAKFcvOelFehQwrIU/QlXP0DJRPUYPxxTeMf8d6lsoaT76PqA9JcY6diqGNjzfG
hCZzjk7l9GxZh4+hl4cQpy9EWOplUHqigw2fYLEX0CZgkVfWwGBVme6f3fHjgdhpnTGErupoPrUz
7hgoSf4q95w9vKKz7Yxf2K+YN0X7K+fnaMrZ5rPMwlzR/flFCia7GZCgnzq2OmthCn3CJmIq+59n
TAc82miCk1ZY2OSvqjo+EFZzNxKUwukKvZ7vA4O8hVBS3fr92MmH/6+axQV7vtpni/Vs6yndDqQy
7fbKsYyzXjAttt8CNT3WvM42HdvvWwX0p16IXJHmjNw02g8hwykZ1mSYhnXZJ2ffgZHQhxwX3Muh
R4hdWcJepugq5zjEl1Umf8LlkcByuJondprpiD6WFKyo/fZYtK0HhAl4zGwbT3PX3g2eMna8zB/y
OduIwLsaqh02lmF8LkN5gub77jFok65UAdf14AJH9la6BUVP7txwvIyORxqp0qdk7M9RiGNSt5oM
BFHSVYmcvozmlq4CZorS/p5FyosD4xPWjXKVMVlQAt5Ph6B2Lo2i7wdldc9voDC5KrpWfuyQ1XHN
4LmzwC+GXWbHS7YP/GHHiVmuVNASZATOlJnJXyArSo0R03aWwd2pna29ZwaAW7RBYNtlheWqwL8z
l1PUY3kXc0YLNcQIniq+Bp4mJiSTKCe+Mebfjzq3fqVjl6fKGemZEfnaYZu/anyi12hlx9k0lh1T
H+UrpiRyja3HDVrMz7nL9g8kErZsBAdrOU+8Myhc6kncrlsjqy7YIDEUoXgBQ2ClwXuGwpa1Djv/
wph+VCEtCpHf8YR745cw7eeuIxfltOXNFH9jU14dsujHwGbgN70RSSYcFzJ73b05ThNrmUDHEPD/
9Dxtm5S7odO4B4Su6xDYTzz4FjBhi4R0VT3BBfluLHMHGYLFUhVMm54X6UrnYbYnGoo+0N1B42EY
NWHckeK6hsbVNBP4oLN17pf029HlnZZjjm2Mok6E7fVcIG2ALv1xcUzQG99rCo7IuLBazu+7nsdr
aYVeZ150ykwu/XK81Xn57p9jTi9+hj7P9QTLdHswCOiu/LIxdzIUp2EuD8Qi1to29B3Nx9uWLTCD
aKVZUuFBKzHr1EynjVZsa+vEZStAMNmdmjcoo8NOUzmFnoW0mBoYDFoZxk7dXkkLPOvQYCYZkVNz
V+hNI+6JU6INmPj8DWfgty6B9vJI4wdb0eGFA8n13nvTuwuW60DCjh4Plce9eLSDGziK7Tezy7Bx
EQjppLHgFsC39np1Tcpq4YU2HQiLNDgFDWO9nAqDVUFSjOu8A37Qld6Mxmv8YCqnuM7/FCBsNu7N
Iui7ONQrZIPM68pDCPWP9gkk0RkW5Noo5WMP2QsOCE1sua7587zDiZgx6Ax+8JY7YD/qSbvbIRFX
didPngqc9bwzVfiSYZJbD2AqKR9V2JqJLTAb4PAZVRCbUQn/BuB9ohwsDngg2kiDLyeQIKeROJdf
ii0QQFo0bpBWw+BoBFYcVVa+MS0ywGVzV+oR920QfLJRt8mCFsw9blezfEYi8poQLBFEndE7O7oX
+xzf2kpgoxUzkTg6sAqi6urRtwHU0W9p5QStZB2cpbRI70TsDCKUjLGoHuyQVFvjDV8NrtlbFuk0
j8tL2NkP/aJgZCTbTod6R2fg3zyk13EeOLD7d2T0B2vsQLd53TqZnXoX2hT6QjeGgM9nN0rz44D/
aSRMm4j2sRmjN5y0MBkH4a7lGs0uYDEMlQZ2BaacZvhHloDFGOq9H9GRh0nK5Tkw1gx1Bf+5KNqi
09IFRtx49uF2kllwQ7ieAaJ+9OgqLPmCkxajuIfIuhh/dqi+nICBOktazJfO3rL1y8A7Kh7c7jqI
hCUay/9RjwR6W4tkWvpLYhynUfbVOfBaeDfC+0m7Z8b8fyhaO0/lx0mP94q2LihlxQ8KHT8N9zco
q2vVBQolaPnCW5huDW7pgM3yLIsjiKIPXoJy16b7Mpz+eVY67lxTvFkZP11hvJpSwef2ovUywB9r
IZ6tHGUMWz+iPhwTI5s2pADlZT/a7B5qw6GMmeh757PqwXEV4BUNCJY0EXF43/4cjOTUap6uFM0T
C57z3hPVS0v4mk6Ba0ahG64y1kU4a6cnfEEQdXcRN23kP73wq+GFp5HZ5Rzx1sGYj95y/OPO92rc
ItTK+FiK6ZEjh0q0BKlmdshrTuxwbL54iS3GTxMmk1D9+r7xxasTsqn90y7euO0sl0+FLXbYTd9r
FgiVhSWrNnpYGZxxyoNP6vUvbrfAD0HmTNIPK9HPg8uVLeBkIBiNtTsrf7UqQdbzg2oLwGDc+F9a
SDBJmH2+NNDNV1GA0w5rwkeb+T18hmzTVbelzwQEKvWrg3TvleTD1f7H2HntSK5kV/RXLvpZHJGM
CBpBdx7SZ1aW9/1ClKX3Qfv1Wqw7kjASIAgYXHRPl8lMkhEnztl77dHbF4BSaRBpeqMJywGeQMYx
D2ZcXyhfu5vOp2yo83DniDxcu17wJituGTKjvh0G91yW/ERdLHy4rfbAiQ7DC8cZ9nZuiRvICQ29
eol+FsxUV3CSMNJxnYv5GHooWPt88HcZqK9pOQXV9OFcVf123IHIOzdghQiCfT9jO0bwSM3L5gL9
mb7GPCOxj6KrInHzDT0W2IoWKYajTF8IZOLKTIyDq2681iZzeOWxPxKZ/WgFjJsm9pEV/tdvSxLt
omJM4vgD1tG+cad7Jxz3UYe4YJo9JlO3EYfQHTlvCChk8mabDIzmKn6dF6YenT9uUhgEeZyeldvR
WedRKVAy5l5/ZFB13wwE6cm+vEncGvVneeULRLQMv3BMm58Ba9hggbqZnRTxrkdYF0nE57StuG/j
Qwe055R/YCF5FR022MRdRgTMBEEwzsGOJdCJrwgHOTY2TVya8TRTy/5l4boz6F+xJDy44KgpHmjQ
hZQQacCYo6+cRTXh79DVXXPw29e5c5NlAA0C7rJhDkClS8x6Pdq+nwOvR4w5w15aTgZdQrt7z8fo
WFcaSmflHxpnGLfwExeQIo0cJihc6r5YE5X10WU21Cw6BKDD7Ne0FxLFx+84tead1+KiqvVrGTcf
/rIDRWIWgGPnizr7nTGjIqOLvdGlM7xFCXWN0XYU3QblLpCPmnQZW36GwkKb4WVXQXhB5AwhVfPM
RN5u9wnsfIufwlhEHS26nDuA6l8iPjYZ+gw7pRVu2gouiR5Olr6buDnpufFik5XLM81x3c3pNM2c
TKL2Brn6hTPD4O5sC8cDtWWMhYIOt/1ecvDioek0/Zs8PLcFYclZq3B45DmwPAP5sJuPt5WALZJJ
CcBFU26FOH9riiLYv0Bbl4Es8smItWQNsCXBJMZFQ38rEq6d4Q7IvOLz6EfObhg/TIHh3UiW9qeg
MPQdg7m6Yi2aZPZYieG1mUcU0t609qIBGdVIDHuG1gQNIKUjxkDYdzEpGaNCstTqc5HG4Xayi2cs
4xsHac26e0bz/lxAAIH/N0abLmwuJodhDeQv8Id1B46boTP3OrP22sUrAC0Tl0yGeAG0x3524dr0
y8mJY6EZQML2fHruXQL9N3XloWymLfrVbD2Ndr5hteJXNwhzS2xEWlaHhqYNpSk3FcyyoYm3+VDd
KSg4VhreRFH5ltQpdVtTfUDImqWvtspMnrBQz2fMZpvM5gRChDIcFeIapgRJS6e0WJsG3XZZEvFZ
hS8NeZvXI/py2zHu2qb/xCc+75j16Y2WV4R155thCt/oiTwp/3PuYa0OAeK40JQ9kSd4D8bAuHFN
hnMWhZQQ+tE0m7tBRZz3Fi+ZHfSvy6IhcyiBU+TeZ0ly7YT5hxGZnzPgxZVIGWgxTtIuM/Wgszt6
cc9WT6MsAxMcxMOjjRF/M9bToc7qzwyU2bYQ5Z3bZL87L1Y0TVOYhWRtbVJVvLSjcACWte+Kpi4K
upD9kUpL0T3wimfLjdqN5+Bh6pF6T9MjAWIjJVR6jMY3i3U4LvpbfH8vSANPwdKTb+zyLch5JBrp
PPVqZHsyPAIyOZEkyj2F7bO9KMKncnTBUdJnWsZsjD71GjhJck6RdJtz8Vz40BspSd5zuz4lBUNd
O2Bo5XGNTNOz1zyKZM9ym5LUm5vJVUpqC51Pmi09viVVgrLnlD3McYFUHKSLFPGd8GnDtVb2NkbT
1djmyYrMOc6us7sYt9JtoHGpihQZU+2wJpZhu5OJ80lQUbGPsMRNuT5MHpTXqcUpQp8f78dDLKAv
9uWHzOGClRaOjBodmNuZGyIgIF0U/b2CNcIc0rsLBv3S0rkHg+MiDFyrKnY5dHAnIviP17U28y0y
9WDU/oqW6XdFiGda9BVxJDzZFNZ61TPRhlMu+LTij4KqEKl8yU9vmkPrAk9lmGgmxZvdkjzRk+8R
G59tBlWHDsnWchjFlVWPhbCEIuRit2yH4UNB0fv5yxApdKINULixUPRNyQUIZXUjUa8AY0YHGlfn
UnDkTyd2s2Dunwlj3Dq9hce1rlH58tJSQOt76nGG9dm+KtD2G8J7R9K1SVpaTMLlOELDaYQXgEWJ
SSHHDmZQYn4ns3KNTgsqh988NWCS7bb9mjXT/eWFygonWphWvxUlwmaWrLNGEWz9Ulw2LdN7VPqG
Z9LSxsVsuXAeU3p7Gbp9CHGo05cXbErvUILjx/5g8d1pdZMyos/sUxTop2n5zaFV51tbGe7G7TdQ
CFa9Pd+XWHqg1zEX5aY45aC1Jizi2zq27iLOEBiSj0rAN8Mx6+P/EXuhSPEJqy+Hk+PKGXgNiYsD
S1UX2YS30B021siuTBWOqsTP1mYlnwbk8bQIh2uvYW7SXOkx/I3HE0KcFB89+ShzAb4pyBWqlrF7
BgSzhSnGhksTzwhasbeJmQyaharIaNoMOVcadYV2VGJfDezggs4WztQBTGRhhIwzGB6zdw20dJG7
tmtzsTgEXnFNAA29XvIcspR0yX4J3olxgu6Q9q/cmaMtdZHB5qPOtVjbpqwY4KPkDsKSQWVCl5ZB
otgZof3ti+lAvwmCQBfJHTNLfNnwc3wGiQroLe0EC5IvfoRWxk/0heJz3e+HwnqYRY++SY/3qnQ2
XZCJvd/4Obsv3LYRsF5Y4BR1KsgpKj2ZxZitFQWtZEXfxDQz9/587RiK3HCO7CDJAY1iH1iNJPqA
SOEq+zHFsJTFM92I6QpU0Lhq5t9NOVQ7rJMNPdulg7xcqTx79gfE/YFeJpR4dfDajXKNSeob9i4n
40Rsm5HZTlm+Cq88BiYhwuwnm1Dz6kICJ+iZoRsIIavAXaUdD9oIJSSnT6Sce986kXAHj4MAItjw
iVjPZrMxIdqtdIzD1WYZgErzKmTQr3v6zqrjs7dc/Vx6mQnEm9KlsWkE2PM7IbTXUzLXG7MTEKIZ
dxr1xCI9fqNVeo+Kmrb3GBEHQYNK17xSn/Axgo6IQlpLjHLjGB7rWt6lCfm09DIJ48LJhUpD4fqO
yK5qivkNHI3aWQPhKHL4qsyhOoSoiEpzhjsj6yNNpoJ7HVt+gagITVHz3jLHWlmzX+xY03sDXZ0I
9SWaIYhETNqYOccT+aPZoC/4wyVdKlRokK/Ze66qatukuP8j2UlgFmzagEiR+eQhBdtF7dEQkyUO
g6DODcZri9gos7jadO9jBLsrfxlIEE/0IIpv3RWKaTXpRBFRfmgBIYOPW2yW885tfKau4KmgJDnr
bpzxVPAkrYm5Grax4Kjis4uxQ7n7Ongc6IyKDkRI/Cg6r2UQK+9txF6ij7ZdgaCHruxzVhf3nEtQ
w/IpkC01Tu7Cutj9+NYSok6mCsYBtgZ0sp11jiP00WpkLa8U9bBD151aazfOIXem797klrUllZd2
G7b7tWHTwjWtxzk3d4mTV4dcCGhWvVrpisx15rTTKtQXRO2i9Yufu5iTxRx8FXZL/aDXAr/fmebL
s7Og/C18OatZlx90SN/LflGQ2uCuiQjM8QLsEHB3GRrwePG79SMDe47jOJza1ZQx4WI+4Q08nyHH
AaT2pHCDKcD3w3zQWqxWc2rQqkri6yyBqWzjUF67nB44rg0FDPbWuqsH+zOXPIFePpGBM8f1jXAy
92DOGMKcCge51Sp94fmivsEid2ckOGedknlVkQRMaAlw6GqI5/nEojOx4jgTQ2Ws3Y+00odNn/be
vgt9wHRB/Eb81VPTe91DODOu0J59bQdl/6C7NOXxQsGLgvHISbB/ZrJ30WlD0+ly4vsEia6dTT2f
5QD3bfaYJDQAI2vb3uNOHn8TYVtts5YWCSG8r8ESnTa4nTwqoAHctNBgsTlepE7SXquppdnYLwaL
GZDCyXSS39bcJZ9NYl75ZEc9F9P86Y9MlLZKcRpz0Tc8hk6/NL30ne+N4BKzGCZq1VfNVhhabYoA
kCuxXeKELaG6mxknuC6TXsuL3oO0p9gC23DHG3tbMmx92wyOzKUYSSWE2DI6Tc4l6t9zNE2vZT+T
fFBr7zgVie+cDHHxEwH18x9Lhi/tTygbdlykro4OL2MbWtkwUZBHc8jMxJcKSJ1r0Mk0u5kx24s1
eC1OGKAHQU5bB0U6DRuLXM6gYraZxOU2Unm+9/rhq6ebcDBmEV5aBliRRmIjzmpwxMv/ldqGsQdx
eV8TRnzRjHl6USga1EhEM57E28BrDoE14+Po5F5axEapsjwFNRFVkwN3y5CwGm2TCEO3NuQtC6C6
tV3bX4dxbO+IYU0BxOfNVjpTf5UVfn+VAN8E5BZQ2w9LkGAklorj59JQYVR7biV316HeP0qLyNu6
dUJB7xE2cJCVwUUFtwUTHmf9nwjlIoSAV/B9O9Iaq6tgAuU84zdZp65eviRDme0wR8caGm/IR4rf
C4dRuYST+teHPttyuvjRyAjXTa98gkDUFE2HShuHnyTQpiB1O7V7fNZuwjHTjy4H5YB+X/4k5Qw8
LdUFrroJ/LQFFYkcjac0ivSmFmZ4YQ3OsiFlgHddmzgAN8ZXTTLqwcoWxMISQiiWHE8ujThHXIC9
gslDz1657NDpCxtTchwdY7414UIeYmmgFKK5GVoeB9QGQe4EDZH5TlI8TMoPH/K7etnQWpu4LKxS
3fOsMK25xNI73bMVjrXgDLmzCC5HAMJa+BOXFtpRetG2iCOXgM0QntkmbxJ5NAGpwtFAKK4pvE5C
5whVjDasb2Q6PWlZBCf9172bL96UJdcsxdF3qHx5HzrpeCljEuic5c5FtpKcJ5UYV9nYPCGNnm6S
vI0vXS9lOiGm+H1gwrKKK3Q7iADLQx+3zUUBxQ6nAT936kHG5thKBspUQNECrAatPwqPJNr99exD
RwFpb6FDojOcsKyZjE3D/vKvlwjVKdj+xEZadlitEsQCu7BECATS/zPP7Ol5gh1hViP+Wx89TItf
5PLnRmxUgzhIWvmBp7lH5TkmR+ZQNJOcGayL7LBGlsWnkWhWeTOSD//9pyJMEa0snxoPBEll4QI+
sUt9GNr6042Es82JZ1pbvEsfC8GZvbYgjbSp1zMGyEPUhN5JWR8MMcbLSVT5RQ4eS5SqvY5s+/7n
GgG5WVzXdB5IrSjPs2mqh9RBwBZV1mvvlnqTmRwjYySAUl9wR5SYM93gmDwmfSO3JEhwvWRC4Dki
wpVtFuph1MT8SUiziNYDWlEa3FSU22sHV/Q1YQs0RSCveqI+NdBOr/OO6sPz61tMKncU6s5N6bj6
seYIGuXVZrYa5s2KCR0c1easPDM7Ew4FvmjaIU0G/DlO9b1DmmltVO+x708vtemYjFoG0i7cbhu3
IY3+bEwvlKhpwMg2uXX9+srufX9rmUF5S/8TbwCxtJuwXT4Nf8YXaYbgvDntrhFHDZf4SA08D+QU
41GO7prBu216srqqdriDDOgcObIjzkqH6jkfv4No3kpYJSPei/sw8NW9Iz0OLCr5DfzKXCcGR+BQ
11eehf1eSphPUp8hvRrXBWvmEjrFTD+xgd5IqzgHVYCgFqLGFaxQ8ybEOE3hP4sV2Kw+2BE9dEW7
gxOJVbsVgPaPoRDRcWwwK1UOXsU+JLvJwc/NeRQOnumG028cJZS2UbMvPVhwfeNu7anJP4YMqi3I
K+tSWAWJMmP9jNUPAGQCYzBUyPMTWrL3ID6IADDy5JPZwX4ao1OjK+exRl271tC2boa0u13Uqdu0
HyooT9j13bIkUTOHX/PzWAx2Gp+DaTbPg2GOjGuICQTWz03TS/8u3hh4j0Cye+kVvSriJRsVn1WU
kdvoQRxsJhIJMyE5fQzuRSmpofHf5ydNs+UkJsQ00YNJmwwkstOs53qoj65ym31RQbxVhSxZKFGX
gZTeMytUhzn1vK0KCWbCQHbZWRxukshimcc8mHgJpOgeomJujwTB0hAYAP1FRX89omwEoYpUJk4K
mvPSJ5eVRR3xonElMPYoka7hZl+mBHIfMmJAEBaVQDTMc896sdd6MOF5ztfCLAceQ3SbMcPSLRpm
HqYBEsAwziBUfHddNwTxtiQSb0cb/5aD2ywxmhs3BSnvIcEFQQypQXeHCF07WMW7BrwEvJVhMwDR
OKPh8g8p+ygZc4SWoFUn/TLG78GOGkMTHc4elFKA4Vm6yRlhyawhDMfO6YlAXKWFE5FkW7kHmwTS
cmwoanOPo1AfPHZevvWCYNmdgnejyecFpUWzrGu3c63uGuGHe9vx1cqv7L1btO5BZ+ZrYcsn6oic
0rXy1rOHQNC3IfUKHg2cKQBk+/SQczMWSWhdxiOJLhNqfYZpHoJO84K1reRchryoMOK3nB1Kteii
PIuyvm/zvcNNuU06be3LrEQfE78yB4tXLOp4lDBcQp6+73Ljd7ysf1MrbnoWcRqr9fWUOpfRxEDf
jMx5I3rzSdCtWqNOX7Rfbgpp8YzyeHzi5TAVRK1Tknwxwe4kXUneuMUEbcE5caphAiP5oSPEj8Uc
Q6cIwSCuHrnDc7AJI5keM5bcAueNmxvfpQG30FI1EJAh09sSDMCoUYKKOCO3pA9PYx+/VhTqiKMh
GmBmeByrEu78TGBgOn+PVu4SV8mvZXfawbMINoh2L00bK9mC+CA+LDrG5oCncN6V7sCxnbHT2pQj
I7zaXToyaxkkzYVP7vNoY2z0zPquFuKSgrfkqWk+G9r1bqboqqFEqhwDKzVfplTkkWydu8fZ8pC3
1i+yDK61NXwGAybStnV++xzcUk9dcEX1PpDpwRoF8m93egKERWRoOlwbRV8fY014Zb9MK3Vu0a9F
EdzQCNaKtI2kx30AtjzitN8+Wrr0tnCbS+JfKbscqzp7nhfte2USp8p4BG4MWljBgKIVKV3OKt9w
oCdaYvmhuh6fRmFwSM4syUfQlMTOEUJO5mYjxWEuKhwzZbIXmf7UILLWYXiXO6M+j7GsNoxxzrIs
SIAYGBgZzkWfQuvu5+s8R+LfWNOpYuy699P2abLt088LSWc4M8QzrG4pXMzLoLDyjVSEPJIGyjKx
ijPM/bRkyQFv+1s35VM2vAYSJZqAvO5vMeNnG+zZJ2KKnixgECvRgzvHRUqI4mTeJ2J6bbmJN3rx
rbgJQkaPhhgSw/S17qiNlhgVlUrU/tHtVJrDq5MgeCk+EkUXsE8hbrkzRmXHPKZG/0SC2JMzsV/G
lx4AbEDgFVyuiZw2VuJl931hEkBfeNFszzGgb7O40HXy0bpQxiZrJwfsGtLwnzoyyg4VixrieUYh
NYKNqItuk7l7lw1NLdL8sg0u4ddCuZjEcuvGmcxHx0CGykGKjk+Z/Ubs6GyJB1RNdyyoDlZ1SUOo
tOldBSDcPKUQQHs01eE5Am1LaN4my3T4YATNR4uTJJzUG4nzEFPan8/PUxbK7Lje+QLnWct7Taua
hpQL/ou5y89DVjb1LTMUOB5zTrIEr8ePzGNRoGtW+XSiFxvchfSOtBN/VZIzhN+HDxWsHKLLOYPI
0kTsR9Drrz/+9e///q8f47+FX+VNiTemLNq//zt//yirqQGwp//HX//+UOb87+d7/utr/vk7/r7/
Kq/e8q/2//yiy/ijISLqW//Pr1pezX/9ZH77P17d5k2//dNftoUmVum2+2qmu6+2y/TPq+B9LF/5
//3HP75+fgrSg68/f32UXaGXnxbGZfHrH/90/PzzF3bsnw/qr89p+fn/+Mflbf7567LMPsv+7X99
x9dbq//8Jcy/WfSxpWlRHnroCNSvP4av5V9s52+OBerAd1zUluTg8FsKQOfRn7+k9zfgeBY7k60s
SYEmf/3Rlt3PP6m/Scdj0xLSs6hkhfXrP9/5P13B/76ifxRdflPGhW55K7wW/9cf1V/Xenlzrqks
jx9oosrnF5nCW/794+0OjuXyDf8yD2NYObVEmTaw66cQoDa27jkQGJqcH1XBiRdJvWstKBcKgQMP
nuMytI1Qx2DjhliAPgoKirVxWaPR+vRiZzOvwuE165PDA9kG6PV5Rzk8/uEOPrO1ZVTK7MroLuk7
BcgB2k09Kgr2CYTEaLs3jTAOGsfK3iyaTYKF7rJ58V3XOdFG3TgesS+BRGCKIsNGuUawAYIgWNFH
ut/1iSPoDnphuG9CFuTS9Z4NMJDzyBrkorOWzFXqHpE+KeAbsbDPsohoCK7T0dfGeBgxTmksu06P
6THw9Bd6Y5g92HwCq/ikq0h/asTF7GewEuCs1OPy2M6HkJQyZ9YPjvZvHUs/YfhfWVY0k3EcEM+E
c22eXvg8adgZdBTdOn5MihbTf3ZvaOS/0B7DLUHchxD4KNTodPEBR5uswROAZY/moZGiTWnkDWzc
a9trsa04UCqMhPRfxKRlwvyOBjHCeFw/S4gSmWxwrlvKXrN/oUGkqWrrNYPo+YS9cxcRVb5VjAbX
Vi+3ZWefCvcLD26IJGIrF/JKNx4gDT7lixk3sikq/FgShzw0G6M3HzoUN4fl2Jv3OGQ53HJQYqdG
bHE/GsW3EJhVEV6/155+o9FFOjAB7110dAOymEFGgaUz8U83Lc2WqHYR7fSnshhwYCzHjKakYesj
FPdTYmJNZHehRrNP5UkK3rAxEW/1gnY/QKR20XinGzO/QPAtdmbTV3xieO+JOgf0Gh9nE11kiWU/
EzahNS1t9szsAQPY45GRrTiCHyipR2WyHdM8OZQMOZbkaQXYny1tcCtEm45tHyZh0PxNZphNFbQZ
3ztonZNrVFbM6DyEKjVVE53lV9As8ylzvZ0hy2bP8QrvDm8Lw02xYwT6PE3ze6FaFKAWOXIJ3GKo
KjxI0q4m+OJgaalsSGtUHVHYCmhc4jYUpaZ+bM6c+y+qvJiPnJZRLib6eZjHj8QcDKoA1AY5+nS4
AGgAzDlr7oBC/5bJVT2PyVtKFVJq5vi54bcbjR6D61q4u3h09kQ9NC+5zl9mKDK1aQk09hnjlDF/
bvLgeW4afwOwpAGYEZ3yWzDA5klGDETMtJnvKriYoWcA+WSrPuY9U1jR27fs9ls3yO+sYXiyqbST
Hk/rbNPeAldf7tKAsidiI944pTjjAj43dfltD929UjpFeAtuRTjwblJnOLuR2e4Ghyafon0ex4Q3
Kq84MuOgEeMejUHGVx67YTSqhyhp8m0W7CF94Kmasas6Q0u2XMES5YEGP1WZ3/31Hw1WfuVOaB0C
Sfxh5/oHuygfdRE9UXv6gYkKZBLfXV49WmH8lQVpvk96RYNO4O5NfI+2N2ltqQn2AVc7n22Q/dZl
CAE4gtrZKkpjHxmOK3Zumi7WDxgOpPI1IzYBOdLmcMT1XDn3PpT99dSFZOcyOndmZa+gFeFCzp3f
7Vjg5ERK6IdvBoPZ1hzPs8WkK8rMtw6JwGzAlEJhB1QWu0EWbMIESXRkD1d0IdZtpZ6CDharMz2R
vMTQuktPrqdDWnwoWPCIBaweQlvvaE1EyYRHY5Q5VVFGDmO0w4QMf125jO6N4JCzNeEvyEkSSFKS
Y/GkZhmBZNXCKo8gJaNtSs8u4iVuuQWV0RmbrpQn3++uh1a99WAkEZUqq6NvHUcXDDvalVb5Q2TH
v0WF1rvU34NYqks3PTbNxqJxSbQ7RmX0PWTO6Es7BDdLIDkbEroZB29mxrNk8fo74UjE1B9z4jO1
KnB8hKgH8Gqa35xGGPXp/gxOnQneZmQkvxOxcQFmONjnnf/qiZF83xQvWZK78HIGUthkD1qQFBxI
oUTkVQkSCxkiygxhBJ44zpMz5iQvLQOpAPHOSiw8+KJEVDHGH9rX0YNRPmJnYB4YNnyrl1xng9Gv
khkrVY/ZKBYMzAID7Rn9tm/i6R8CAcp4DO88CepWBO/SFO2m6e1zHrJm6jy7kDXaEQlugLZKdpjy
7taww+TB6LJzDidjXUmC6geXA3PoMR/sI2ObFrbatZX7VPVMQls9xWtZEz5WskjT5wTAbHjHuixv
uq9wwOOZZ4O7NTqEDqp3DWaltl5PNtmivR0jFUwf6hk8awXHrSzb3yMFO5V/jzE31puqHh+qqt6V
RFBzzHFBygjxMlnqtmsREsVDdYsm+9HxWZSXaiHQ1/WYn4x4TGBCoWnqWSWg65pHLfh3ibdy7alm
o2HCZNaBMLGbgTfMs9mf5WR+1MSeObz5JXSY9o0qGSw37yEhJOBzMX4CAhdvpOc0qzQ3n9uaLArE
Fevev3Ny3W9zHxb6J8HqxjHu1bvXyL1IDJK5Igd5tAyqLZsvc/8b1AYxlJB7lv78esQlJDkyFgOz
OEQh5aauCv9QgZdg4onxdmCi79rR/TQi+Y8i95bJ7LUSwbO/dCLG6mFqmFJay2/qfAf5CbTZvc/8
fCXo1C3YDzT+nkAhbZA8Df35LMoY9WI+POTJoE61jnfLhAzK9NGJHTJqRA92A0GGMd8YfXWVyP4+
nq9Ug29zGIKloiFjNbLCgBB7kj3goMRRygGzJMiskjDCKNmPLZhkTsa3Wi87bBg9l3X8rn3YIxbT
blqKm1g3xlGy9eREBQ0hXoUebRnt4fk2XCiCqSXQadhqZBAK+IY7dyVVc2WRcLv2i2g9tBhbiJJ7
MBrrgTSEnMQcl7da7UZtvluIVJq5PmOKu7Gd8pM0k1MowV/WePvxmF8bc3VXKo+YQz0zNzOZ8BUK
hQeeYCQhNwWXgySSg6Vn5nQRQLS+sw8MoS4S0tsZbZuY62li9IW3rSXiOPRo3ZpGKuVtIwFOu6zC
woGk4eUciJPz7D4atPpQw0XffkO8NYKZbmc54WsVYLs1k6/ZpbhEwIEybujuwonwGbJPp81cIhEc
JJOeGKrOjRcb0P09uEUyiXFJiN3ktVthNjbUbLVzgpq7VVEJEl/zcK3aESWqJc9x3gRkKl2z6TVs
aTHSixB8XlegJUzt5DPNIqIMzCk+cUgFZoJiK2qM4eAUZCjZi6a9Hl6LxXUGtPZRWB5ndGeprexq
b/QlStbE+CwLzBmt+9hN3g4iA3dZ/e7rpxCrwxprClwDAnw3udx0NUR/VLbQ8H0DmbX7DZr0bp6i
aDe6WJi0u/NUgWyOnj6OCO6SSuA8K667xy6uHlpVvrbp85hR8Kixuh+K+Bp64mvJQ7JOsuFrLkCx
kGSTdWaFAC/+VDSODyXNGwpdHpA6WQxGyfRSpaI5JuXHOMrsorEgMAEXw5YwwtTCzVdUFDFwiE9D
OV3Y8Eq3qSB5yg+jnaRRs2pNBByGexvYDT5SE8LKaKHqrBYKAs7iKgZe2c814TyCXkMxYP9Z0/9l
T3KQISJTw5nSWRt/HByIkN0+ofHW0Viye9MgZq57M5ky1tUDUj92Bq8rDjhHoDkBsgQCC9DRo10Z
duqCMfduTLtk7/EekLPh42pc1DjhCEg0HOJt3QUflo3FfBIuQIq0BA88Ri8yTu4ntBBJzaIwdSje
GjvhIqaAKCYaYbho0RW7pI+1zlkRkQOSxPyY5M3QFPB2Wsb2YTs843FcdGTS2aZ0qmlZP4ehZ7GG
pNeuL44qqeHWOOOToR8t2AXrMOnRWLF/aohumyRJdobTe0esRndERuZbvMyUl3Hcb8Igxrehqw2G
lI9YFvOqdszdUFuINOhr0r/kmtW5HNbQII6wVyGkDNNDJLJ51cbDeRB+SkCxs61Fz2ypip4AIY6n
WVlH6GPeznVRRpD9frINWn1RwbdhtEE9jG6YsnlkuJZ+d/6N9Kf3ifu9hJ7dNcwcW5eBCfrIJ9MO
PDQIJHExINFbCuF1Q5IX9p/qIamYYvsVDgamWo9ou3D81KC6fHktBFBF2MLnMBT3RcvmkM7Mesek
Oi5SriHsLo2w00QSt8cQOCsSkaggrHTR3KPlaKh2GKy/9eYLstJ0pRsMOBPi712MuN7U6ONJHmB2
rPqnvo5uBqfDG5ottwOuYj0g28pncaGIJp3p57GgU/+W55+vsJrhy0RBWA17Jeu72SMEPgQ96Nsv
0/JjZlEV/C1dKyGYLGAy2Xh1aAGFHptdbpAmieTTTNyYGI402Kjpq/O5nD6CojWtgVVelSGjyZBU
PQavYio7cNPWZWiXi02fsaXD3YbWMb32jaJCKwqxs5oWEZrDKijUdTmQtSuWSENd+B+9h+ijEchi
uaAIzajXjeZYJSBd8XgyZgZ1tGpndUDMyjRDIxXVZf84KdT40msuNUhE5GcglCKij4ZoOo1an6SH
c31udm2KAcymYqN9Np+SHlFMEmQEb+Xhmzmhr/INsCxlaa0Ef1xXKUVQIAnWHeUjioiXyQfMYYoF
jw1SOwYrxcZfn53kO0y7L0/VuBkxSIx5xPkketCOezuq4TAN3dFthgMZMZ+j/QBQ8yptirdiQJPv
2z5rblaAllMc+7zT5JKMQ5GGFiZlhU6M5BqeFT5QKMQqfc6YiDddTCSGFQPJdSd0WTr5oiHB4lI+
BTR38Ahy2rESfPqk5KrmlcNosDGxg5V9+pZKo9ko0hxmyN1B1DNXynK0F+Hj6FlfU4TvIxqScj2X
emv65Ufq2pvOuvRQZ2yYQMUbr29enBaCcZvkD4ZpoK9w/T34fiqU1HhAwP/o4FBZRdWrheg1xxZ5
YFQIc6qHZOOZ6zzFZZk2mbtFb5t75GUwdr2pk2I4DUn3meexsZookyPuAJ8kx5beMcIRLsZQpkiH
GEA2yiRhFnkpbs36WLchEu+UtW6MUD06WvKlQXYag4eahZxBQhphCwl2Xhp8SIa95PAhAY3Scz+7
KHIf8qHMd2yOxpZVaeMkzYsOKSQtjymMbd0aQr7Cf8J7S8aRGQL6TsDcBHlkrrrYQrrqIoN0Gc86
Y/AkNJxsNVKOu2N9kxtQ7Ya+Sv6DpPNYbhzLgugXIQLebAmAoLciKWmDkFQSvPf4+jnoiZhNz0yr
ihTw3jWZJ900hAcrG7Zi1JmzeEPJiI0NMTwEinIXFFomuUxDV9nTsJdIoOI/oo/ucdG7bHJZ7ImF
sSqTDaGRKPylHL12Qt86s74PYO12Z2EKj3THoEmOofDyB8HpRQbMYMsySPW8uEdGYWRFMfjGi8ch
JrZvbLlBGEXHsIap11vVWYXwh2FRIgIH9qXJilxIM1sQibiZG4Olbk7opSlFuwVOLBvZxqj8Kyjx
yeuFxlxj0lyPzT4MS7i3YPYQ+le/Hfq3JblHWdTPaSJKdmwq1P9v8CktaJ7y4gdQHsmwQ4mB3BO4
DbDeO5MaxIQp3+PgQzIdGGSt8K8ChUumH4g4u0k9dRqpG3OdXpJMfY8t1gzTgBAg5ssEVvMvbPBz
W2lpB2N81+dEdMVQm+Djsa/V6KWnqZQdLc/WosjWtxBZH+mAycBrP9tYEdHHIQfNaOLBTqKFNrKO
it5y+1T1PTNFjW8uuCbL0DA94XEJegNrGsqtpNflbdvox2zK/0Z8ai5GmqNSj39hmtduX42HZNIl
e6ytv1z68cviy1LEr1Kff6SF2pa1yRu8qU0wk6VmiCkQIZE3pmNnSMjloWxVxmO64hqFhtnFQLsE
KXES8Vkk3W6UxUuL4jGmQAxKwpiHzNL4DsNdiAHIa3z9J/KpTic66G5mh1IUsJhqznbeILxAwa0b
1DfNyN5jU4w9ibMh8vdB7LNSMZ6hFg1uVQ30aabqwTaH5WHS+2aacUWd5iZZz2PZ1lc1GDfFRIdY
A1dpp5nKUJZwwcnBH9wrrLX0KEk8NXa6wEFIbrmKmg7+A9KuUFu7NpH+KdH4JqXMTIN0eI/G6qwV
uEXYDj11bnpyyaA3ZUn/l0Sxx2r9MYjdvc51MgmZbK6Z4r0zeELiOc391sjYrC1TBSuzSpScxjkv
lLduINJCZBMOJHFk1cujSP/OR0rzd6yo5BIKZFgVlY9gnxJYrMnBHImNWUmtcO4lyqyO8zcbJwvt
JvGeyIu8RugxsrAJQmOQYCeBHokYYAl3aw8k/cpeozARzLBBqJDeEHDTsjTWABYHq9QAb4C7tW4d
DVI8G7Fio/virSvxEbe8rMjRu23E12pFlrTWlop4rDmSU6m7VQa3/xjvQSEcTZYHO3Ijr2LI+jIg
BcLVGOLgTCj2+gjNKFKCS+8z7BRlpmcM0m0RRCwU0bIi/ls79wFjlbiSVnJGu2nSiVlTrSz1uE8O
hn/WO+EjK5kSTUUReak03wbouWjPRbQoqclGXuxtxB3vlS+abswU0t0qGWsJ5uJbqfA3gaiEttGM
BT2RSiYzCx3GNgoM2ZHD1M8tEoIMJd0yfEtWEuZJ5rtAxBtehgSMia5nyVkP9YMZG+ZBrSf8zFVA
SqE6UVOP2FjaUfUEUpdQAECrVFU6gU5kepxHaQUumUMGIT/HdlDWXiD1/ibFELu8p0FPuLkQnjMj
NpbfjMl2m0BWYYq35KpcsKIMu4gXqCon4ehX7TbO1HwLXSNmrEgEjFC+GuDI1iKFIUPyhBib0YvF
xSJZYCql8A0FCsAFrd6HGZLV1MPxwLK9rxnigUGUk1Bcg2tiIr3sAZsM3lBAOpRXN2RTCUCGIrV1
ozKsPGmUYVx3y/UgZVeityVvsgbK3+K91teVGL9hda2cvkNKT0wlnQ/2bqZUJCTzJycVFwTO6j2j
CsNTu+aHs9f2rdBCQsqkGajNLZKKW6/Je7Gf3zmOcsx84hN5RoIkMtGiDXwEBsYhHo0cletaXkYP
c5EAd525HUX1p1fFfNvV6p+kFMhvu2oPDC91RxItVk0XqCsEstNhart97+f3PoSpB8NntIvMwpDg
T9GWBdZOysIbqoUGSKJvU0RVKvuhAqGYpZKBMoXWVglIz14iQ6xEKG255jlnPbpp2IORlUCpKQj9
VxeaLA6Cj2pihFOKnOAqApdmQYP6CpmjenHWSytAmgZdtiRtwFICCZWWgrFf1y9YIQ9Gl4NtIQnZ
JtF9P8pXKyf4YlQkIGj4hlji1E4Ssb9PhG0pG+NeR9rTtaJMhpn1q0QxRjjyebxYNiD6M7fF/iCv
6zbToI9sMoGNbjfhodNjTBhDZNFKAJLUzOk0KCTaz5O5zUsGP6invHlUL2XHIa2QZKdEbbema3Tl
gsGnJWGhMAk2WomZsjjp1im03RXwUILNJBwE+cjVh/PR76pLPHsJfjunIc5nr7XF1hT0DJ+QRrCp
Gi92GvrDFjE9b3SKQKIblY0YmGtfRIIZpGmKK3mVy2dpkv+0gN9SYeQ0BaMBnirP4W5nLG/y7leU
6tFNY5DC1AZOtZg7OtZZ0VoO6AFayWc5JZeKw7dxTLLI1iJLd1VLX+JUUwqbdKGNm4g+Tdhhy+97
yAZsQh3KBp0hWReJF7HQ402L545NKpXiUj1a9OBl9K6gnXdGvfzFgPIz8nz7ScWKxP/KZPVRNsaN
EDof88KqWDRGDJ7hG8z6bpa09woA11QyQjNoJk1pem8z5dnkEHPIr9HBOcGBn+byHoY1VAtGPHaa
YSL7Keo7uEetPZvi92we4v5MBoyqpkwBmMOYH5Z8DyAvi/4lkN/0ZKcEXtIfhuyUMCk1gMhvBP3m
V6dkM/e7Qb/n0g0HNSuIQbsr0s0IDwarAT24DrLHv8tb0LNVkrSbad6nDP4ilsviIfE1l2wqEItn
M5CAKLLZlNDJAhwb2X1VTEq/repW6MeZqODiSuj6iu0CAxFoUTLMFEJ9nuKgEw6BEwhCi+I/Zn87
hKCjEPpN/imPbg1D0OE+5ae0+uwpx7PpB53papzfleEtV+/mdOjUhz//+epTM96j+q1Iwo01f+oD
yzz9Jhj7ZN5jlybBaLYO+n/6zlUdtV5oHsZgV/n7OaJN2Vv1e63eRBCUOn438pqQ1bm4suHJbsWW
XuwVDouW4rdMHqjliPc+tMx7youo7+UK3N/TkH5zhkdFhf44O03NX9c+CvE6q7eg/IvVJ9FqHCD4
saVTm3+GwXe7+DQoIARg9gm0i4H10wROZOCRDj607Fv032T522cE5KsPGeWoXwCpvMhx5fChIR8A
zoXjBWxC0eyIQyrKID2bPGakpGOmY5fOF8uWwELzQYMriAMjOiwg5afUWLh9Hrjs+SS8ZZTjo/6P
lALSFAi2khG+4ZgKu32SbeLeU9tb1ZLbevGJQEqOpvyIeNzUQ06IrGDnSL/XfJm98mqHo86pnSyk
z3BrxtAgN2O0AQKbqyf+zYSgV+M8m+eeCRGDgB4voENg7SaqKthbWNjJohAYrAzDJx4S9tpoV2KQ
K3iV/IpltvCpcbqLDP8tSyJ1YoYTxuSH1a0c6PvWDNeyCcmYAdIM9q5h5mTQe8jxhmgeLP5MQfQv
1BJUpDzScNt6qAmwySRKKUy+biuU7jJstwQDqQw1Jz4qGXhIxcvHS0AuDyylgBmyF8+XEM8nw/9l
ebaepfdWfgeBqJ9FEpmSS1p/BiLhAQDBi2074txzF6XbBGeqO8fYpqMTVim4USmyK42XNEIz+2P1
YBSgWhSHcLxq4xu/Z61iqX3faGjIYvldrOFuMZUgkHQly7cAuFzd2LXP/7Dzk3N+DRAlDxAc5+yb
V0SK91l1l8pPM76P4l+W/knyv4R1nhF/1qBvAoYNqfInspmEOTAp12n4GquSK5bvhAs9YgibcRdL
0YOLU7J21fRtqhHUWUYLaKBT5BW6/jkNF5OBesDcBrYhDyshmNTSYho6Kv2KfON+w2j4k7PDLjBF
cpo5FjLVSAk9lCv0Py2QdqaB0sNwMvMtkr+GqnX5GtkTO3wVhLQVxi5hljjHTwVAVg6nop145Idf
9CRuNP4zeyD0o79TS6DkZCAGQI55ylFu8wK0i/991fLPlUVygMS+1D+IwGZk4J9q/89Pj0b9MKo/
zXw3xVfRHNPqWU7nUoJ3fwrGl+p/1XwXIRPq0XqVg7wvmNt1ICEXgxSlVCGSDXrlcWdYZ3fSt/DR
1MAyNJIKidUrHwY7JyNeRqAiGnJUpvTruRU6M6JaXPqrgb5W7xFp9zzFXwOhaGKL2ZSKgerzNhmA
7Zh2l6HKrgcQff5jZqwKak8UMFLWlvlG3FqDlCKcXyaZmTlPPaJ8+OkI/klOJh2SOLWo/UvZiaRQ
HuXqu683LVNgjfDE5ewxsXli2watZXlhi5h7urWxm9C9+A1QPP6uSIsZ4g/sNilzY9VZWLpaxPcL
FCmMfhfrJ+vlQnH7E9TYVaYwhSyJHy5YbnA1B9DqtUZxC94mlSpJ0Es7HWluSZSgvODBJzaDZVDX
wTKiawwnjPOgjivIdsjnGLPbi6Zbz3E0IlIAeUiywJrHDpWI4JKZ5+Dj3kYJgjWctDrkg8GutMa2
tNAVxcckI1sd0JVTOhXs+9V24mbD7YHOuFVeSQFMmdRybE5E4/UuPCJb51b1ixoeHqN4k4ku0Ajm
E05SfKAreah97qI1BvjjakLlxvzAmp5HELkgBKO8Zi0G6iwiE7QayBBSWG0nXhSS5Kp8BCQyhcbk
tjj+l7CGNHlqA63zTWg+E8CmM7pfnTjvQEP6ch+ou3SCU5a/3AIrkcfDFNB/swPMun9WtDeMgxif
B+0TCwrLzn8TGwQ6NfxHsTtTMU1qCw77Y1L3InyJStkKMyAiYnp4+BdEdFt2xFIR0mFh/NRwofOB
uWhFDtAS/gjRN8xKvheu3MRTwqA1qyXXCpA5SfVKApWx1AgpWkArbfj/6JhiLRvdIFSTcD2YEMaY
0PRMAeuIF8U4NXwjo3Vb/hwzfQcOqPCmLF9vC4HfytRNC8IwA8kAxJXPw3VSLmCaYzBe1PqeUL0C
SF9Z/+ruwxw4p1U+NatxGarTYKIPSni04C4Qk2NrrAN75V9Zqnio33zxW1S/GnK/Sp4fPeCR8P8y
5E0KR7PPGLnjdmA8Rxma4GQhmpUuJp0rQv5k8PS8zlG2rmrm4IjVE/Tzhd9dxQR+TzRfBa4KViQM
dRbvDZZ2X1nK2QOCqvsQjKcEtbeZvcsDInhuHJoRhsRPLdqJDZEQ3KkNsgjQ5vaA7lonzzgP8E0E
1i6IMffMw5FAlksHKpc5PpjZIuEOWt45ed0amteWDMBk1G+LdV7gBZa6HT5y8sWBDYMASaADqQU6
sR74qpEfii481aW4EzN/4/dsV6X3Rv6eA0QSTN2IJ/AgGO59SXxLomJXDDxF0+ihJeCzwooPRlsI
q12JdVMjwAnRsggGHByAHpXemGHj0mavJ1F+YkIbpBQ6sno0M+tqlskqr4d/QzfthRIjHzc28Sbr
GT2diJ2zze506iczwpiOxqswDc9nPxmMswdh5ZYQuiOHAhF70aXChiP3LId7+LqNf9MtyTO05tTK
zcmVS+k4MKfLCL1om2nd9WDMWP9pswE2G5GVmEPQg6KWTwdiM9bj4nIkFbvimtEzdAakNJb+cGvF
lKodtCyQ9kcodu+VbLAtzY550xAFB+eqMlxFbT0zZN5rKq9KEj/ExDrVjXpHF3lScw2N/meUZt/a
jBOhOVXEzVnGSgqFvRQXezlk8G4B2BPJLwOX85RV65Lm4t+YsBWhCTiqgnQRWIuiC9+ku7YmfVKI
/yrNPOVD8Jbqjl7Wt0o3fhuTKz8YmILFx8CftpKERKTSq6/UYorM8UGQwRsqNR3J4nK2D+ZHlZGy
JX2REMimXXIkhd/ztsInXFTfInv0hITaNAZLRxfT/9bx3geJOCO7XmdorCwGluYuR5WN6NraNqEX
zfeoYzvipe0tlt8Wa0BzqJN7pP5EBsc5GZ9LtJP2XvO6ZOSrhAGjA20/F6nN2McsP9UVEurhM1BP
TfTMIcFELIVT3O0DAzXM6OAnwJpSLPAPtXzWzaO0W0meJH8wn3EyBcpZeOvzX6z7oAkaNyP1VgaQ
9aBaGS9iv8vFc6xc2a3aeuhl2Tlas2/QEf3f+vCvBIFDrGXlKEsI6SNuPnmrOYiPuLsdQ1zLx8UJ
I7UMuZWTFV10l8mUFzQnXiUPqA8+dRblCErRfMLWR9Ekq2xk25WJbklBi6EEj0beqAakUXbdEFo7
5SHXO4kBabIlD2roPKRx/CdSDoTdMff/LCVxK65pR4o/JXnBXW0FtzA3yA6IWAqrJ3clLFu8c2ez
OuLZAHwNuK1eIVMFCMzdfuR0Ic6FMw27NDFfu0z6SRmdIIaFD5oemDgpuYsvxxmHbQwEyXAiYqG/
ubwcITzh3o99sJflUUHaKfX30tqB2EJ8K8EXwrZEBq/NuMaAUOII/7AL6ZaTg+/Up2+lv5IytsqM
z4TjIrouIwO4kSvRJCboMcx73d9aQMNdVIr6hYrf1N9qoBchnsi72j+rmT7wLRPA0D/pj+rZbcXN
ZD1KyvlcOtajwwekndmw2V+NMGecaB1ql4ywSSSpUODWnR3pe7M4teqtLMuVoeKYmM6i3ToiEY7q
ehrPFc5acT/0T/61RNlO2jk3L/DHtGatTefO3BIR5kBDTanTs13sajbBaqnHg5Nvo/CA904BV43Z
IJt/Be1eDevUfkyIsH5Dn9SBWxj9UawPlqeE1wSii3brqKUegfpvmOBUPKjDsQ586NKJbBhhfOMw
Fs2r4QAZEP6Vju+KxinetmshPxvVMeDvYjN0S+/8TLu1vKD4jbj/pOJDZzAO4dthUYyhrWCfU3Bl
d+XPoL5P7S+eJ6N1JPWkjTshhqe/JrjP5jHvgHd2e9G/5vYj03ChkY7RNp/4F4R+W0a7tvshIHJl
tDciB1YgBrFZ3WHqytUmsb74/l1DQgl9HaXt8qvwEtLGjkn8Fk5emizbob3ppp6Qr6GfLHQcMMkJ
19GrX2uOmV9mClZjxXnULjQpR14+HYEdtf6b9x5ym4BisbNeUlfZfX+F1EANhBwTSRJe3sHTSUTr
q4NmsVDesMdZGeWz9QEwAjsAkkwZZnnln0+iVsXiKGQ+EvUvnzAjphIol1fGNamZg4tnKd1oxBaw
jtOznqpMX2yTq5Lp31w//eY4hq+8+VqetHwcXDPClM/AXgdUBIXEXoqSsvqUSbJTtszGVtrqH6py
GpP3XL3My2/sOKgkDM+rfLpaw7kBEiV3K0NwXdn/CuojLRF9U8H/7DTVtmwAWZ8ItNCGA+a3ybq1
OENb2t0aUeMIymHYTsKfgRajFpi2R/8G4TfyEi81PiYqzE65gFlYPuDHRZSfNSQ3DYnl2NzK/FLh
GGTb7kmaZ1osLfd1/dZUl5qy6R01dm9xvGwb4Rk6HLgOZl/6RT7xiVRXO+mujaM6s0QuxVGu35Hc
oPdbtej2qVw4ik5huuk6bzAfUONXpvIMmmPM9IDvyxadiU7/NtVb5mxrEltgX2xD4cS3EE5f/+2n
2enJkC++TPmgsI2P03ug/EF/729dDXpplb4XzFqZWYHwsNYiLAffhRfTUkhHF3Dr0bKUoaemSl7l
iyh7uvnRm9RfQ84XnXuvQ8BGwU2xV+i7qHJnzcnQXMfqnvm0Qi+IorTQt233LWd21e2s4NrN+2n1
JVYu0gaak53Z7DMWb1P23pMG73K0IjdfNyyonCJzEzrLpPlr3NKpQxIxUGwIGmtXmPOzfCLOcJgO
gkaY6VYH6N7tKrrIQf1HrySGN5/ToO1uZuCVIjpYlofANPcSEW3aU0kYcG3G3Bstok9eobQT0XyQ
9Leei31cwAXkfD6ThMQcaKHDsr7e5ePR4osvhL3Y7AX65jj+CeafXGAqpL4W5TgNih04BL1VL07n
5Kr4G9hHixyVDzA6qkd5Z2uHlHfCIjsKOepsqm5OplgmpbQZJiFe/JofFOhB5A7lWWG724+PKQR4
4n3pzMSp2jyo2RgXnYnzXPf+PfjdlQE2NNsqbxYGPJjpw4OoFdDOSKq9vrwsAaXSLgi804VPHdhc
6O1axEaFCrNk941BmfduUTF4EfYzV3AKFMsCjuANoczR/Ky0rVWfMkbK1oo6ZxVeGfBVtL3wuj5Z
0LAtLh3DkfK3odjx4rasgrRdlxzHCHeo3f8gpFphgVjP5mpcfZuOytL1TBndpPBTjPPYbXqFMfoW
J1gCHTK9xFw5ge1n6+ZgrqC8rFF1+KyDHIZ19FbxUkx0F8k4WBzEKLD4Jopim6QMa5d86FVSVCtF
I9Hg0vVYbG3BeOkKFZLl9O1arT7alnKWWbuH4OT/05CGKtHsn53GEJaOaoZ60C6tLE7TrPai5KyA
EMQ48mZQUW2CtYKbo6F73pSarbIsRUS1rlGcXSROg2Svt/cUrDPkvzlBzg2Q4GqUjxZpF4IqWolv
n6+8UTaF/CWF/glWr91pOzF6M6cbB/wwOSIvubKtzScKxpETIz+00YU3E3V9pgz07E/5poV7n6wS
AFMurwfg+KXU6IwPYd4XbpFtcftr8ankrzbBxK/3IxcFyQw8kkl6jHh9Tfa2CD7BEJKqq53n8c0I
d0JKuOKrfVLHuLXl8kivyGLLQ+z+20TE4X9nMc0UULGziXqG6YWIoA4zq8T8fJeHm4TTCZNCdhJ4
YTReEBbxCqWvgCMXogD1jkxQnLLBR0LRa8keD2OSAdMlsGdvjqfB2s022V2Apycm5HbEN0scE7JO
krXHf8a4s8haAUkdLIS/YM1OBUM5/0jGQoDKHIwPmF2UMhxUhELDkToSpmI+wck0lUc8MX+2wg/x
N3rpieMPwDdHXpJI/H3Wr03kEo4RA35t90p7BiAGYZ/OmharckEbm7+K/zPKrxb4uhmZO7SArKNu
GejRtYYau8Z3hbJKzvbIR2o+A3BkYmX0Ylex5HJDMq4Bge518A/DGoCvGrkL2wwEV9h/mcNLpFxV
lkEZmxNVvfHK2EPgmfV2jtiuJBtDPI5/I6d5+NWMd2E+GvEL3I+jZfeliJs/g+Zqhqxg1onDPM+d
KuIZjrIEvnQ46/k7x6Wm7pYXXvc/xI7xh/65vFBdi//A1pDZxo25Wm5enSxQlfyEtH9Z4SEVtuJ0
U7XPPllqyEo8TeIll3dacNQx9M4bKD5pvp9t9sv+kTZh1ZQs81skDK/A7rn2VsBjmHia3Gb5fI5r
jlf5iNiQMh12lTORZOUReMOYm2NE2cbKq6Bl1FjidNF56a0Mxu80CTCKqXxfw3Q0yztpQ0z8juZ4
MLuLEu87dcOEqkN/kq1b3iwi3aaWwDgJZRufzaKB9v+m/gryjhZ2I1db7VoLl0Q8lelm+QIh9mK0
CAjY7vsPq79qW95GOd8ZoHzSLt023e8yOhW6j2T+6QBxpuMHCyZb7060Par8KIUbcgU8SjyVDpFa
fDZ5s1wOigLM56ZrEIXeVflNpk7r84+2fq+Gz1jYzh0HZgvd59wMJw5calyFFkWG0LOV4GlOFz+4
hdYdn3872fBg6IguPV28dKAZbPzdiDrRCF8iC1OHCS6D9vxMkovp9e2haLbMoAGH46bIHC6N5QCa
ovOQ/lchy92aBzRIUfvzDXR/MfXehl2qzC4bjLnwlIJtm+5F3Z2FU2mXq054C9ahy/GiU5N2wjsN
L73yZLNlRU8h7EzrlOLrq66l8k9lB5CyJ5hIao8RPsvWXS1OcjGt4mHvl9+lekkgGHCNoqMfIGy6
Gs7sZBuZ37XIo/sc4131Q746rp2taNDg7RuNUglXgqj8MkocxJFyr1vFSBSs4jfTfovgZEGPK22a
NZxAXOVW8GuE/3R1M+I763dpySD/GtXXKjk8li3pMWg3tXLVcNQk6XmiHuqmQ9SfrPAfSgDxW+WG
mKU1SDRjWUFySagNnYTTmR8z6LQRk755aFJkFme98UZK0jl9qcFeFr6bhquLI7O4UT5UVskcBYFD
cZDruyK+c0XlOuXouFEbL9WBWPF0QSnllkEz0GRbjY6e5cGjx8JeogkXGWUL40mAilF9L967mMkg
hD0m9Td1hGqU/lbWJRl+6uymm5QJR98iA8pjuMxR/gV4KRZdAlVpfJzeZtOLESn9mjNPVfhLJju/
cchfIDvR4dCQIa2FRwxesAYIoLrDm5M1T9AvPiWczHTW5EESmaLi7WIj8SiBhBhrPUbztmda1XbH
rIR7iE59YQiJiAJs5mgqkXTyB4mW3qyAhNeukYu203rz0++kenTtp9muO30dB3tF+RvyP7RKPctF
6lhN+bc0bFm6A4QEQstLm+OQ7VT/VE/3BBxq9Q7Me5Ae/EKUYDcnXlgfJGUXLTZxgJQ09+wOVPES
oU2onnmHaWl6RO2VFigAR56RFqRlz6zczuVhMHa+/IXvHlMPqtFD7VCkKT+dy3McP2R75LbgzFCu
chjalSSsWBrbA3SfofmV+wNeTxb+f0O2pzHuAHMPwNKsGqHW8C+qiecjhzEZ/tFd2TP00mT1T9Cf
4xqVu/wcmYIEG92zSDeJriqqkyK4YzQl//mX7ZEj8i+MljMy+1EJGfiLuU9Yi8EKYxK7/DX4dUih
u6D9NON7Lj4C4TJIV006VBNnFmU+dtxVz8wY9laGQ8ZfRDfpJVQgBaLA/9ZNEJIOxOHsO9F5H17k
LCNFA/tV3BI0PEuzpsicrCGZ8y2xFqs/aQA5bec+r9ip658Li5pEjJU/PE1QJUH+EFhbpAeaAmRw
XMvXST/T5lMkO5NPY8RPrNgGVtFbph6tTVweDYaLlMEILoBEcV7kCxkAUgoRCP4+Gf/xXubjm8CA
jv5aMy4TOKY/E6LLRxZ5U7lptC05mjAqHK0jV/jUms78l5kkTa1q5cibIMm7Wtya/pkzgFNhwqAh
0bHSfZXERynVjzzsDfNOdoNZHsGW16WXciWS20lUr6ih4aGVg3HDnuqdZF38pWd/3PPD+mAdQDmn
l6soQYO/jrk08GpXt5CVGUcGNtV6NvYTTX956hhJStsyuCJ4RiYrMTz9KJuLruAEWkEIro7WFbop
Gm5hYrbPysut68N/PxzD1/gMCJWejmH2Uw2npUjWIH82CVwGlG5j8dAGL2EFHOY3iwtGi8kcospn
S95RrBveAPCT2qbmkFkx9VgYZLyloc85y9ck7NTMi8wTXEAgDW39KUfIWV6q7ML9bKzHFzDI6syJ
ErotXsMrXSS5e5sheZ9ZyuWclUb6PWx07cwWs9BddMnEXydverpevnMWFpF5w8xCtA5ZJJg1p00e
3PX+t+Xvyr1hy6jZGAKEOpdoiff9BXyILAW+muEhJtuOtQxovs/OsM0Wycy7DHy4Zmy+KroNd2gJ
85hrfSRygKdZkPf1rn8Kn5zmWrpppbMC2I+xP+ppjmSvLdABHpaxpiEjXlybzXZO76H0Qa0ggROM
9lNxyLsLuiVWt4/eplWsvzvtx1QYlLArWRYYqBdHwW2V6/IHi+wP4vmD34xQ3A0LAhvKjNUI+1E8
ozHnG2Hkspyy7RrFMrKrTwNBT9t+cg2OBmF0WwhFpFnaX8TkYN9AZ0Cp6vSs65x4siMulky8qeo5
Lh8MlAsDZel4wWwYCedpYh7nTdmh9JBT+U5hXpcRUpW8M6zTlWNpHQvpQ8o//GPB5KC+pqGxllBG
NvMnqKCVVL+ZyUuwzkbrydOx7vciTg4q5AGNTwTWnzwRXpU0PMblPyhhfINPIl9Aon9XWDktprVW
fSDC0iYkc/zklkKp+OLXrkMtosdLT8MGqmb1WjpnMObQTRjkdzZaMsyE8Bc5EyppV3PpZeNnE28y
RglC+gUpeeGMlxhzOvpgaIiriTdu049Xrmt+2HJz1muw5MaDZgf/r7rqQG0nRbAKxPNyPGrtJiyu
pTm7SbA2rEcyn9H7QLRL5I2OzbpfT9G6RCKZ/E4JHKvusExdtHDXLcsA/5hFH023YmkmUusIXzX/
dVJ9mNkn4mTWkfuiOmfht47CaoyPBJ5z+bw1KNxV40cQt+Ri66z2QvYoVCpiA4AHnNXXyMoSf53d
VK/G30MIJxGCsNT1cifoM/RHVAkduTsc6Mqvr71H/kvvHpa+rWSASd9tQHW0G8vvuftcUlYwofCr
WWbZBEyF4qfm30MM58t0IJFeSyuvqPcAxFpwZ9Rs5/Ge/tA1F5nqFxKwlZk0FJTUFeRUAlV2sgEO
+nhnLl/A2WQGQYI5MFKtYj3PcxNx9J+IQdriQ7UzTuoUYo6Bs7qn0vWZexiQaWX5b9kpdCPloPUQ
p5cuAt+NDzViG4656nsIWxB9j63VXVqS5ULUNumbwOuKaNfG/thBxKpRZ/4m5rLRlVdgyRFVC0s4
hx0HPJ78eCEAochcaS2nax2uLEbnJ3QoZrWYo2g5ludtUj/l8p41J8B6ll/YQGiQLd9F8UPDz+dr
Vx60EdHPgvIb81ubXJJ7PF+NkSucOedmnArcO0Th0vMgYUDjFjDN548viZdcMyZBts65N/6gZmat
yngT4WIZw7h8dMugSEQzDZvUZWI7nY3wFok4Cbd4IFzi10LnO/UxiICaZuDRc8Snbi2eiG8keiR1
VSXAzWvZmiqvIEIkpo2DYQwvDIbocnVrn9Jv1zrl+IChEDDHdJQUzho+17gPio/lTSzEk2gxwqPX
bBiZJtMLpKzdBCfV3y4t99IkcE3wIHLnM8gBGo8SErPRypc+rGo7C+vYt+zlA8hMRXXWzcMiCp8e
Mdlk0x2p8kopz/PEoYHEd0tfAC80j13JcEvzkC0lAdqEsjvrXFWF/K0kP4ztDXlf5cdM24QYHUW5
d5a7AaA3Q7jtJN1G5g2mm3t0h7lEnOdB/GxcsNjNDekuaeboVXDkZLzoVGiGDlh2W+oPMISrnq+f
BCClfSqwgJt1WgK7+lu+CUN5U4ZHTkzAV6Q3q3TgihaOtIScVIK0Ze8jvxJhz3Dy+TdG2Lyu5LKv
BIDwkvE/ls5rt3FsS8NPRIA53EqkqBydbwiXbTHnzKc/3+4ZYAY4aHRX2RK591p/ZPEgFVnbNnhe
0+xjKY58bgnMUa/CAKxIeiqO1vhR65to3jBZmA6Dta+MRAad8T2i4iPZ2WEoho+b03ODybfbTNJ+
3s8SaoaqoYsW5wJGIT2+8fUqaPhaETmsI1CCRZA/QucWNA9IBtdEuTxsB1ILTvbJab22P3bWbx5/
TC91fcWIb89bY4VBkf+ayC37ph+m12INECYDwCLEaX0mJUdlIqNpofnKu8c0vwSMcMmE5oDhtWB3
9kn55mAX3zviQoHtlRZNVP0/y8Ka2d0s4022D3r8LNf/Ctp2iNvG64lL+VTLO0P49U4Ri3xjF2uF
RZpaXs7GS2D6NiVeJc/PW7N8S9pnbz5R5QfDXg3+aRWukBXon/GuLndzeBN8ThB8AA9rJswbkhSv
fMTDPpncrv6t8BghcecGbXREAvapI1ou5qjSBZlHGl3jcjcHOaPmpmeADw5BckNxJzgfK90YwX72
TB+9m0ykiv4y5a91/NSghtH+OzwhCvzNAguSNrzmLN9NpBLRYdyRmK0bms+wbSu3me5V2g03Onfe
S0lohaUtnglsJi8No9VXUX2Kw9XsvhUumJEQT94sUuRlzMN9qzI3hvhV77YBEk2Jc4JutmdYQgKd
ShwLa8m1gt9uwx2RPi0srEvnuITKgcxt7Ynwzt/aoqQL2ufkDBAH30vENMXRRbigOxS8qMGnQn6C
UUkoDbO1A2CpUXPZvIbBjZFhseExcExhx+3oVCEOjFzW6tlEL8544ueG4gNYBk98TJvGndJ4Lxwv
AybRnJejJ6klJA3wkKKmS+0TZ6LohZtH6nitHxV5T2lydFXn1qJZJPCndCdBSWoubcQrLNcwnwWO
e74O7b2HiYiFXgXUHdEF/wcpZiWAdsCmsobYZLmTjxHAZg0GCc+7jLQP2k7UvaLcdNZOPfiS6n/N
wjV5JOpwk/RHMvRpauVv4kIx/ttlwL8MwmMKOimGqxBoB11Hxv+uNt8GZQG3pcxges+C93lgh386
0oeUfRS1Ryw4tsdJ3tCQyci8xfjaIl6ad4bfbyTk54gxsG/wCrx/c+gaf6gA4cyzlY7Zqxc2qhn3
18BVgSRJb951uXNR7xnzh9gLcSY6zUXsnTWp7M+UE8QA0lrQCjXlRSNJmqAeCInyrtSHrPkzgjNY
VEkqUHHRxdUt7lp75HJr3dq6Q78p9d1GxOthYgV+AKiy7AxM8kclj1sJh40y1cjS8XgKOx+ipU5D
8jf8BPK37Ryo08Dk9q+gKbHascMQIy0cwK6Q/4D6JdQJO68TirSI20AkGqh7Qk5cHCzqex5vdO1S
9acg5E9EmhqU7zEe+oIiUsGMGzK3WMQEqABBllhn56NOILB6sBsgdR9RnI5eFqc7SKKWk+b6qo2s
duYPDBWxEX+v6FGtD2f4jo1fyuypkfztmbFIg1kTLs5RgrVvLbEj+/PWxvIv+XoG3eqBUDJcERs0
IGE35NXpretFYSkvLJxOMPQokh/YmTrrOA8baHoFqx76s345m9Gd79ReoOQYjRKncNvulM2Ern4W
nFgTMYv1MGzq+c9EEUMDzqrurw1bf4/0TrEhYrPvJr8E+RUwc2DIi0ij6JBCjRP6tWJYN8tVcGHJ
Syc9tfp7CansxfVJtL0rgdCkjBtz5iWgrInCLZ1G64KHL6x5VY1pHSqApIdWPpcvzEEpohL50VJc
H1TbUfok03MVsD8UJHiIiyopORg/TWp96S0NCwXMffYSTuqsFi3rPeonj+SaKNyCq5PFFSlb5inx
bVTabYhazvaQ9YPdSWhhydhvIJyT7sgf5MeBX9juSNUTB8kqwJumEeO1no1t+zKx0uobAG7HOHQM
3/HVwq+3GCeHga/GK26Oe7rlGM7WVn0AXDH5WXDFrNGfMtjpIsuEDSOYzwq5wzzvGTkdef1S8+WX
RC1yVxIWwLPk8+WHD3EvC70J3JU678SX3wfvLSlocckmGxFvia6+ANlxDqrMyh7xNdJw0jDtcFWb
zqe8HLXqXksvJXEz/T4oPjkUSHJU4zfC81ctk1dC7KgDhFnR24KdtqsYcYMSO+0n2QgsewhAATOF
6wUHrVZdseO5RnYQU1fUG+uen9nihkacsV7IFBMi7LER1iR+8ZKgmxGSHt0lbj+jSLd6aHpy7ACP
S9tKX/wibX29zSFkBamHoBUOqCDLR8NYn7pqp64argKxZZm9sy6OGJMAxioiKgMwVIeZiUpfeiq0
HfA3LAicGTSkpKCMvqsby1fDQ2W8yAm6h++68QOGnQ4EFD/WqgCst9Nu3UWkw4nHBkRRsnZfNm4g
tfw1lVu9nIhs0kmnTYb/Mh3Xmcp3hAq6tvt15gPbDYmPNEwnuKaGNN7xV+CIbvJro+8XMF1H5vYz
f1gdUCtZvLiD/ejSZ8i1AHVgXMPs2ulgrmhU8TJF1leNRV/DkOLM/4Qsauw9Tmf2500p7QNGXp7J
Krws+TaeH5NDByrP9gCVxj5wTTkCsKsizHsua4cT4TArbw31VU3zQ8NH/WpUSENA0syJIR95oLFk
u0S8VcBisk0mRMpbnhTudG0i2KHgMICZDSDEhWUhTOnByq5Z8GUAO44G+D2oqbXPyBzt9wXfMsbi
4i+ghob/pQQPcZiKH9T9ltsGQkdey8oCS+cAGaKMQl2Vw3FzlvJm6yWpRt+UQZOPf/mHCZoKk7W6
Lkhvctu1nVzn9E1XLjMss7CTRPazIxtBiq5cOEs0bUPtSyES1Gm+KPPURNTVo0XhEROAI4+PWPgJ
oPttNBIgW/91uQgArImbFQ1PBC/7DOnebJwimP1Gfecl3tbOuTc/GsQZc8Y4F6Ie5xWZ6YVqkpk3
LvbQGqBIeEomM/y/iEKk2m/1LdODFEApcbhk8q6dDi0/BO2IzMTftYDsrAO9t+L1GVklRuYF4Cfd
vNWUzk1w3S62alVaZ/9Ra6+9RT9l4ctEs1QY6xqdYZR6QYWec9yEhPhg7IKrs3J4h1NrEeeCWgWN
LkEBbuQNg4dGq3EBOjufms+GhFSpJbmY267dWgafZPrFEBkv2yW6lsYpzCGjeDo0Jhpn6V2ran9C
BNk232CaVEQU/gZeuImLXfBtCC3loQNbxmGQIPND9iJbEnjJp4S+2Ar5DQN3iz1h3UvUOqL8t/Gj
aCXMtsYNA0MweqxBOd2KK/Yx+4MzcCURXcpHDWB+JZuOHr/NQCISLzmU/uIWAnM7pMTO56zIipys
E6bDidFQ6k92/9bxqy4y5WKrTFFYoR3PmCVPAQBsyXB2eIuT6lgsaE1+1MhDTy415wRHiMTNmU13
A7MD6cern7+mvULM8md9ZjhAhvJtdmiHeBrpI0J4ZaPeMPu9OK3VZMN1tNJprcVUgkPdeWpEDRF1
ybAe0hnpBL+l/CrQIaWZmayajVOq5KBzE/DTydFa4VJIsCiVR2sABLyNRKgn7WZWQaIJh/wrrM98
8NoNLdnFVRwFEU0L9pYuJZaxzTDvVUIsopsau3J0FhAbHguhj0EZuaXElXnMi3Mf3DHiH5HqS8GD
9dECAZsJwTXZ3kGjbRdvToEigS8fSVNwj1AiC9dHcVLtm1nuyuyuNsW6V+6pRcUjOegjovlRqw4E
eq5ZhKKL7jdozrdqd+RXYlPxevWUcwS2zJNq9tSy74BYjd+aK018Dwzha8xsc/WhKHyYOcErrsKI
Xl7EudGVD6c+ig+WOHbrk+dNXAFZf8vlW6eeq2Z0LWLTo6rcWYvspYtDdEjDu1duRu6u1XNJLS8o
CAGodYYmFIFCdKr/zt60SdCA4iBd/hpUZJaxa8OPUHtpEDynXY8c+VPWvhCd/ffRgSuheHVkMkvn
HXubVn7XmFNIsJBApuMAGg9sabLe5+4WYzIi6NYy11S5eUP12g9/EgKhWWNc6jZl9UbbnJcCvuEl
ITsLuvRSVfJqMu86uEblXEaAjPo9CZ9Fz7mPjoQzOp/eCl72jCzMqcEkuiB1V7ZN4dX2a9nulYSa
gSeh0GBzHZkSJPcodIlsE1aNYY2WSYt9ENqVOpukL1IACQ+pdcdaNJsueDoK2LLSL/rjcCt578X9
SErzCmufOwGJtx7hH8qqf9btxpS3JJrZLHP9Okpe6+LXjF7C7GPGqbCAHw3jSzIR6zPfGB+cP0X+
kudzg06heiUfCLXg1ibc9amHfvzR27dfLD3aI7RuJPVg9ji3871MbwRT6v3k9rChMfryoZU3tQmm
sPo1mO5MHCnFGxeAIu2B+zgsNpBx2HIP9DUQNMZLzLqZLnsCNUr5y7EvQfLI2osG8Y5tGbML25mM
EOsRBDjjVd+gAavZaVD+qOQRqqb6zuJX77HBOtOHoeJIgAITj9dsG3udbDPTDvl3UVyIjbdjJi2E
FNJAMxGtjZkY+Zk8qwsY3Bi8NLDQ1acunQRm5ZjooMS2cMXFtqqWS9B6SDGFXEhSN2FEJgypoTdx
glnBl0xGOChWKuweiDRYMyyGKxNPesMRmNHlM93EQDzlAIjNAPRAtUz/CRfr/FXr18UkG8ermJhI
r4deRvpgHkL4tVr/rRcy3d8KzI+1TAI/L/3ACUh9I0oE0mwhK8K1TYgqKVonFTeTje6Cr0ViXcXp
GPhqDpR0QDnZqHsLdxTMQv9rt5+Q/g7G9xVTHvB/Ww3rb5sz50RQFfHkx/kfmK2lM/w27w3WBF0j
eXtCrwI/WOfuDJkmlkizfVJLjkoTDkiiOGfZkUGFBQ5tDJdrP12xhWZ3rcfRgboTbSBptwyc5DFY
EMLGZwN9Kw7BocZchhjb3HPPhMnOUd8Wd9mo9TXAdCQizeb6p65+VGpMtIfNT1IB3+JvDJrToJ2w
BnK78a4gBUX4o1Y7FsEk33btz4KNcoC8JQtQ+3FwI5vN11jew3hrlFvbDT3aL7gRqahgz94VE8Ki
GaDnv9NsAhWZytaTMOvFe6i4dEJt2TMMKS+1fYn1a+ipE9DIRm6+FQJesvY/ItUo96YrUbG8pzzI
rUgiasCp+WM9csjAD1LUWyTmYdahoMxBesOQgzsZXHViJtkZyKryci9jCU5PbXtNlf04HgkDJi/p
lWScUxDfJo7VulpbLCw2A7qDi5BRvlSQu/YYwiDRFfDu49JupvEVG/8qg82POry40BCk86MKXFv5
Jtvk/L1/jhdtovBTLEJsQUmx1XzD0+nPTI6ttNEIybXZpokr2UQAeEBGEKJyD/PIsQVbRhR+GX2+
qcDP7Cdse138VlfvefYBblhIW7HsKh4Xn4nfF1RGafhVargmk9mFpL0BQlTol0eGi6z5eTXxfRYe
2OnIHvY9jN+59nSIdKNk9TKHBHVtpf6vhcRLjC9+E49wKfcILf6wwzvgixtZH6q9rdbwipknv4Ni
GNK2iZ5k3awp/ljVj4jvo459OSJH+ZkMvzJiejCgXHvU5rVn8OYTcTNtN91z3eNQAzTaTPKW7hu5
uREbR7rmywz4IWZFRz2Rz7tO2weiEe5GE98Vubnyq6FdAf8SZiA0ueTyEp4sRyiIou/vgh3c080f
tleQKVqRM+Cy+Bw+Oyha6rr4UjCSoWnI5o+83wzOG/2xUfTszIc03ovgOMuMhpfZlza1cajUY59j
v2T8IgOpAXo32Th7OB0Jfkf3KhrlsKZyr41bafar9GrqF1W+jy2pQdcqemrOEXCrrEmnX43/6ton
tgtj3ZYx1oWjVZMdLRuKW+0s+94tLa5yYx1k53m4ky5i2++VddRI+YPwhFbCYrm8VeaLM21RtxnG
iwHIZVQHY/ymvxKN99XK9+IXZx4bi5uQ8pHgW+nnRgNUuCscz1P0q0KlDqjFHC+oyEmAl1jjDLdR
ufZvdvEidd+D13g5kGk6UFHAkaKxaes8pzGBrelCLJx+oodoRXbuZu54tsNVP1KKcIKjdvEiokOa
SNd2xcSYspgBt4wVIMVlymgfPvOUG/FVoPEL4QAMf1p0VvsZ21Xjxdjk9YOqXpwYR8BeIyIGhLO7
Ex8LyPtIQCcW9YXPwZXgo5nwaS29ZPGvSszTID2dYYtQWmii6bahIOo3yEGYja8JuB8toD6RNsNF
ERhfzvCpnAx95aCacYgXPMmktSJpkb7SQrwl64W3mmnTBZZDyuBGpSeo+x5PFxKqRHrSmf4f0205
v6XXUmXZ66QznypZErMLilKVA0PE4m3m6LuEZkXZ7oaEpI3pq2Z/AJHEynv8Oc+bUaJw6jUhDT35
ocAYYeIWd6KHSY4E0j9UGu2mokx1PxkfYFfowlqH2TQ6FXBjjDvkmrXNCSEqL8xE+IaOJIob3JTP
/C8yNcaaiWyXOJ9B9Z0sv8nyx/vnOu2BVrid2m+BetcKd/KmwgbGCICPVIS2Z1uBefIKZV+ycRqw
lrMVw9elhPT6tUaZLNN1KMSkSrAmfwVJ4k7NXuqGI7NE95xd4n5XUl1KAIsTnBftxo+nnCwk8mgO
Yucmw6gro3MUzG8FQQMSYdYHFWaCCy0SOFD9psNUGcm3Y/8bB8ZmzDOlRyZubpNJsFqGE1LMwfgs
Oq5q+Y20qFWibDVqybi7FNUfmxMhAkgVD4WPfF7f1dvEh2bvTpbWXFvllccFZj/R9kLEbzjnq1Jd
K/kiZ1+QSIjPJY5sKz2MwPeN9Jxlph/6lWMuFgWdcW2/WNKObE8c0ZiND6Nmo4weEBj/6MZ+TG9T
uW5SV9cQPmO0msrv7JQxNwfrjliH7C6OgDl5H4JTa344zc5wMEO6uuIRYAMmzu9WNNf6xdZ/AThS
jp6epwh1C4rStZHtWRWEA82H4nY++df9mJTAAR1vmZ1qVSMDZ5fiNyh5jAAEyOmWMrBK+oTAcXxr
x6JfUvZ3yJ96eVWfAUetc0AqOcc3ELyVprAnObc0/muzgxZ7IcVKwT4s33IE/svEgV4zHYP4Ik2l
XyAE0bZ+aHjE4oitGWevblxI8on8xF/w0HdI3xCnIzJxoRgSFZJbpaS7AbSU7wVDnzahNBs3BEIq
YHB8oiG7/Z2+EoQV3IQvaCNdTftyqFJUVK7JVWv8G2O+4By0WNqICWNOjxBObv8rIw0UMMb8Y/E1
9QF2bdhLxtmUjxxs38WTnm6YgfxO/+uAAQTmyfWBA72FECdMFBYTBXqkbu3gtRm+neI3BZc3wEe9
bF44B9A6dzv6eFdhtZvHJ/2TEH/CthSnN+K5IiYKBosBNcOCOhhXj04ovtyBRYaNP6q7mHhL+5aq
/xT7aub4ionTtxsQ4IAepxj0WjmH8rvTPHt7RZXtdpyOhOuksj8up8EdYC/usvhqmekGAg3kYitj
QKYrCf3w4gLsR4pv+Kr2jH8h1QR1oweXhWExe8zYMkJgBXtjDx4l8sLnEuYo/EPwgdPETw0ytEgI
4c6jC2XU7gbrkNWHOrkn4ccwwhGYnkbEGJ91EB67EXFK5IF/Y3PxGPyZPhJiGDmpxkNj/mcLCTiY
IMCA7x8FbDOyKa4BPnO0IydnN24R6mWJRz99HFxTnnX5lIzvLIF26UkmARyggmAu5cymke0sc4Oa
ClE1qIWmEEvOVSj1byDra7Pedl6NpfEAzzdgTE5Zh4ga7hA7hA0nWEl/+A1hfN8dMthR4zPlRojk
wzRfhcQx4Y6LOslN8yc0fNTtyb0n8QJctSx2KgLnngQXdt3YwWJDJGaBFB01TWMdZGvbTpspKYQ+
mVC1btm1tm+G3zOSilg6caVk+bsa3wHgkcWzXaLwyJl3VnH9sDsEhGQstxrf/ZYFO5s+8vhSSfc+
+hyyc8K70S4Ui+3b7bhtdV/sBxTJiUL3+qSu0bQXfqH92awyZffdjfCRzSEjj4gpvt2ag+qZ7cnq
+eXqTSAdOLuhyHk2M9+RNx+EHq8kQHmeSXD2VRTuIkL3FW8c30bgrnFArhFeRJaFZp4dk1i4fUpe
HkGac5C7lvqZwSEanIAT2QMlF3W1eu/mL7X90DeOj1BKiFbI5gfoRGMFRJ4oh9mgmg79opl7Bn89
dlp4ZbDRW8OWvdQh5sttOO6BPyzpjNcYkItHjqSKpCVKHDlVd6QtMjgRdNh0qIk3qXZueyKxOLj8
5Y27SAw/Juh0iUhRbiJIgT8GL1zK5Xuy479q3Oi3EtXrAYwrAjIsNQ7Sn87NDWFy/BUmJiL/cxom
r3H/ng0/ZAZiHgiBEHnP0FW2lI9K3VfSvU6Lxid+Cro9c3xzIy975LIbYVMYGyrI/3T1jDTUeByL
vkqpdria2MHC/D3kvGFwQ+JOSsVr4sI9II0croWJb1Xaxu2qBAFjJ0oeDI3knCb4F+23jj19fBEb
8DhcNeuKIVCUvES+bvx12T4DW1HYKMRenWOBgkwjaiSYIXCRtRTBW6RwQiz7iDMOb1H3VWPD1fwJ
gzx3L79GBDyZb+eBSjp+ORaukoj6a1R5y+SFguVe8QZ60wQXC/uhP6j3EBqPIfupa4by6MxjPipM
s8O0mtpp7XRfIfoYmQDZX5lSPn6nhk1tdHtny5gwta84JzmeeQEQkZFf58a0Mlbw5HyN2CirvvYz
+8ifiHZIIZASIMv+truTowsZU+DO2pUNR4ZBxHPFrCFAwTA6OjwEYjQk1dFtGi4J4kdiYNyhvJMj
SALJOe8f01eX+fz6enJnaFDbHe9zXX5KLJdD869OjoKfshEWkKC/YjDIowPPl9it1f6cmhZgER9X
8Bf/o9tESLCkmeujuk06nWNBtJYQhPdXe3xiUaBJFErcj1L/NbR84adc2i+VHCGCSHvmexu9N0NT
az4HrVhlFpEH7ELCBcCwm6QIU+6qzQFEhHBLZxwCrm+TDjtytXPnEqV7O/+kypoLIEHbgBcwexeo
QwFZzCdhJJhRQ1ericSjdLyIf2QeBy6u+gF4jJM/i9+p11mNTso9hlWBuybGbaV8NtxebcEaEt50
gzAnkqpCzOVi5BQUGBJIvdon2ILVAVjlntSvqvpK97ViHxY0l5rqMlbl2VfBxL3w9OfGvYIEKotP
+GbT3MoOg7PsZtxODKKIDKovGH5j12+Vfls6B2CxAokUWOrwq9VABwZFQnBjiwKSIsbsqDrHFSuA
omMGbrDGspb3b1Tat/na5pmp096jBGS1mJ+5/V1NXwXE2QouogU/nl2rsNCEwBJrfCecnvnJNPEi
jSdxynPkCbNwyTU0z0f4LWYYYpLo9VE3CeWt2p4zp9X/MG0Kz8yk6m5zi6e/HpkkryuRR3H14Ixe
a62Fl81hrrpj08D4ly9P8ZagIk3tP8Meuf65rHi4bVJ/0Es3TOwjLvN1OtKLeGBOmDtkSgPgHXiW
CHudRa6eF7gSsxvAeKbcxJae6px3hFvFoPEhIoJqTr1QxCKj5sD/seYfC4REfKnDGz8iE2Pwj1sZ
nmbu9t8t3kN/QnQCrBL0ACjbxDzIPBAzVxqSCg2Xk+ZA/jU33uT4aiACV3bMyyPGQdRRxMubxzKG
87mLOScB0XkRQk/9fSI7ry22tr7X2V9R8SPqJGAvcZGzGD7gUY3Ik2FlCn36aAmT75TNEv/EDs4+
Dhp6Va0fGesRQm0q1xf7AK05DvsIk5sQF0m0/GwRzKyZvUAQMCOyGh+KhITYC9A/LFfhQxX0sqv0
7mf7URJIoiEnV9eR8yE1GCeIZZBRORoTYsgp4rmgLkDm8b8m1ktPwlz8Gyn/Apv09E2yaQmqh+13
BaKhxud++pBCUFpmEGTNI7z4J0epkCXzpGKNFEecZHlvJh0DHf9IhNbFbwkVESaoW2Q8TPOiv8u4
AxSNPsXIFf3rVXWPeDaTE07uWsLGsuvocaxNwqR6L599W3fr5GrGB/BEspNX48ZaAy/xc8G+Pqbi
kfBbq5G8ppFrtGgmTERw6S4OzyaA2fqb4dFAvkGvnfWSEKIDTGCCQJLvwPhBKk63Uc27lD8Xg807
90h5IZRipXF0T6UP5SniC+L/vMkL3tXjOO+cRUP0RMzIrYdxY7kAxfaGfp+I+gWTM/pqS1fZ/Agg
/p0LpACFKc60HznOqLuEou/ysynDyS8HzrfQQOwmCzNjwub9HxdhuZb17dCrFY7g3MTQVH7QnnVu
VpY2kWroKtVZSoApFEocdYKKgPKwMKMM4dF4bRxpm40UBS3HBBF3zAVHtFu0Yk8Oo3vXYo2myUBV
KYK8sGoRa8dFqqLhvciog4odwQTiEdPh9qEqq4ED1ujXjeUl4DRBtJESfISQAHvdNz0AV+NnNoJN
RTpHAhaSEK+WQUzkd1kAvZy/Y/OQgfjoMlzuxHyFEjNM+svjLleX0LmkwWsb/SuHlmK2zVkf8AoA
UBnXApQlrShD4GfpF/5/+mkxu6kHAzVqSwdAy85aowBnu8feV2tHgy8NN23l4yWafWTb/fRPHKwd
tQ5RfSkkXB90VhSMiCXSNdpdjnhuTVIFqvo31d5q7Mdv5vheW+i2Cd3Qls8AyswofjULblpd3LPa
KStr/hKLamUZm0a9OfIefMPy0x18R7fWN5Vjr5lLjWk3TZ8iti2jqddHUm5v2AEQPfHCvY3FW4DH
kvZwWBf+Wi3bRCQlSMy66jYavYIwb1NUJ1urovtSLYtgMX7FgMN3M8oursCJKYjdfjJzZCUEe3f7
gsWEyg/+UO7uVx43+CUR56WNn4byQTgPb13AkokWBSlafwe5XrHkcUAYpHjxq7RMGB34qsWrYBNS
M339h4jmD8rLteFfTgT4fDKtvTZ/ojKt7R1Of8N6hDnVmiGwn9gJ8+8w/tEEshu+RUgg+9bBkw/9
nVOXfeurVUufQEmChfij8blgOdDbl5Rq2IVZcO4Ia4lRr3xQpG6xOJnWi9D5OvlFlz9H8o8sv65J
LiVmWNlow4kaOknx4Y1i8yfjTJtjHX75lSBdtCz5ThsYvet38xdDvU5afxvTEMRuPYYyD03rUmC2
FlgSCIrEuKbIH7yHYiYDwED3wf1EMBi1YxUmVNWChkHbtSRflfokXSRojm3bcqVRuvqdQzgZ2sB/
A4wBdIiknbKaOxgZw2IvfKS7gd7Aku6dLxWpQWz8mMlXUN/mGRUv41XPnCz7gwOcQicb/pv3mH2x
HkkaXkF89i7RobA3C0eCHp1rk6++ep/L74rWtwQdotpVF2V4GwU/shWnowK/E43IYa0nMAqtjKhB
4lX7L8XXT3c7IGznUc26jnEjDZysh2FEz8+sdX63gszVEHrwb3GjIIa9KdWhoZkcLMYKt9JvUDPB
0EsWuMAxk089diEZqzr8KRKHmRiRFIL+ftu6DsDoSdBgDjkJXXUt9T9lolGNTjF98Kkl3wQLrGP9
ktq+etWHW6dfykJa/VCOy9wsfEwq2d7OO6Ddqi0vvOWWejObgcg8MJSHWe0nCd2X27X7vP+uiWvL
qamOR8LD0U1SKlcKM7knC0nswehfMXwID/P+HW5dePh1PM3TCgkgVHKof8FMELfrCPPVHtJV5/uv
pp8aRXAg/SjFVgDAgP9R+pg3mh8yYb1Q4yXo6yT6i8dr5hwGf0zwd5rU/i5sQqvB8sCH2nRLrbOa
mIz6fqzcVOeqF2dWHg15CwJmIhZQfeg8vrEdcGmDdCF1RDAPFURGtU1GIIdusIg4MCbu+KIS7EV7
ZorOA18UMpr0a1gRP/IPSC+o3Xre4OchE+iqmSyuzV+hfZQd+K7cb2Yp9mIcfgjaiIhgOGPg4Hvv
cZ41Ijq8ekhsHbJ80FQFx/6CNfZN7kj3P0j/QOEJkYnbe1j+0E7JX8VHuLZwpZH5CarWnWGJ+DPf
qvwXARwSA1qXJLKkLiFKBh4mZt/2wQouCOiguwr+NAQ4meKjk/1Uy8v/430RtusooR+P3mRPSv+Z
2i6kP6riUlA+GZWT3exb8xnElBbxcfEj02+za6E7a804ki3XL2BcjFZ+xHaqtB0dtzTJZ2RZqFfs
bYDeOYCY0AYJ5mjI+cyvaO1LKWBuRH8V720B/XIz92PLt/ci2UcpO5N2AespzM54r/VDrTxUxKcL
UGFTdV6CIEjlCQm9hPQgnl1WsJ534D+GcNyI+ijbrQiukhCjVrgzu1osSGuWaGYgaINESM+lH8Jy
EcSzAcEG58j0LJtpPz1nNwL4MzJCUojO8SF0fOA5akpqCSsH57EwYLVwWEzAqCk0LsDklq9ujBAa
7TfxDykxXOFDaiHnRJ1OEhSfr5grwVqoXXOl2mVc9cryIHBpWiqBl7Lgn1rzwv9NyzvpuLBCJGlk
/CB1/qHUrwp7XUuBwCIsYVzcGVFbMK4F7sGjyh9snzsSq7Xyq8ScWR1hdKfyz2gxcvqwJm2wbIL8
K5XxMrL0wdJZvNHaIrIzKQszsRYTBjVMBB6iJqWBHrsyN6/Jwop8ReXi+U+ACZoZvbOEc5ZzSpDI
NVnyWtWZxWjaSeF0Que7Kn9ihsj20Jmn3CfAq9hRj7cZLIL4fMHFAcUogK9i18tZCmbCeyh075AK
KhvhzDEkP9d2S3fC9Y5PGH6tOhGfhQfELL1CRD0TiXCUTKQ2m74mxGCf4feQjXuEA4i0UwSlznqY
HBbde01qBoQpUFpr7cihwpTvtfOhf+AbtVnDMutKbPsq6A+gSwYmJJuzZpsg25L+2rHdRlW6pmcM
XAdFOR4NrA7lnYOlV19i86PI7J3KF5hAlPNwAhf6fXXUZWACw9d5AizUT6r9FmNVcSCe75zdaZyv
NIvzZPu6rKfhHkVEMf+zSdMuWtWl0surVU476g5kkwPmY2634E6xfdG43FKyDJryR7Yv8uhLCjJv
N7U/GobhvucZ046kz21qsDvGw01BWavHe7lx+rekelBJQRJet65I9FwSeBiybrZVcRodCf0oKCfh
XDVHI3HOO0d+Xf5TcYkbRXcuUEVzgIyIQ1Uw4whLLZGcqh5CHLHLDAxc3mIiUu0GNy7WaZwg8qlJ
tpps8YD9pqyAEqkzzcWcPtqCZLkPeG1KuGG4n4VGtQ0AJPBUHH6M1Vn9jqotcRvEt3MNsIuURONt
WikCCDti5FkFw+ETmcC/eLlCGc4Q5y1HoxPD1rW3ubrY6eto/ybDzygvW8oBGNaqDJmXdTdCzgGF
WKaz3Pts2XnAYE59iI4jAMnK/10wA99fwO0ouTwQJAwkrSZSNd0uUbzAjnAW3foN015wRQmeaUDW
zPQQD+rwlxPvEhX/yvhTIgSu+QYiJTnOoL64Ak24Wavf2T6TqBYpT4MOV+eRyIsbT18G2efdSXKe
Rn9Szb2KJyB4c7SHJj15UJfinqSIfnY2rtuLqnoYCTX84aprjeFOyxgCUCFSpusSOBIXF836DBXe
cFRE8ryXvGRTJz6LpLhQxVbHT44ezJOCx4Jwox3wZKHXNwTd3n3I0kaYJFRpD7evgtQoKeG9F+mG
2bdSJij0j1w9ytb/GDuv5ciVM1u/yo6+PtDAJNyEti6a5R3JYpEs8gZRZJPwLpGwTz8fWpo50pyJ
iXOnre4mywCJ36z1LYQ+IDX21dBz/LIWQqBE0gRb3i1yuviufDNZSbYR0aA/PTYmEiDDux4fRL+2
QEPm8S/DwohunB3ZsjDDBTVeBrZE03rY1GvEGdWGC9HZ9uz14+R5HpyNFKMxa0+X9lqfkNEKKGVq
VSENBuWrMoYdMcWlo5i8P8N4vouNU68zhGLI6A8QDp5cngQll0qGd46nJGIaynLKLWY9/nbccEbP
PZBFZrz8DdZsmJRQvVY7ngldvGFIn06vTQNM8lhYj1n+1MISiA+4b7R6ZXO5s85Z+mu68rk1AmZP
JdFUTzkdM+E+GOduokjR6m0q2m2Di5Id0AIIBXL1Af4mTV2TPAN3GcrvgamIS58xO1WUybQvX3jk
5xjcfzZaP2vb7PNxI8ljA/ujPM5u9iaB+sibz845R3fhZph+RREZKrgP0qVv33JUtPLym3O3Rx/Y
zg8gyk5vHWTUHntEDAQ/MIj8iujVPLIu21NDU+WJTVpdo+FsTCV33q7m4ku6gxFep+joXYW/1afo
4Jhy6Y9EYr02MG7nBTWbZA7aGZeoN6gpnZPmI6ydSW58yP0MfpoFnOy0SJCijITMGd5y0stkTn3T
OlTnfDtE6CUsKKIV21qbOE1m2SmlBag9qAK4//HCdONDh4q/ZCNWyQ0TI9tcCfY7eSvJzC4JVmTy
2Wye4YK2S76yqn6wMWhBS3cPLVBkk080p4nXu4sOFiFG4TeqI3rXu452NHiYuxfoyNgOIUSt522L
JBRS2lyHPP+lUTEm6n+miPAblLo+O9lU48YE98Q4cFrxUcEiEM1WEFFY/pICbIaG8IrH18QlYbnc
l5EgJV3bfDLhZsy8BAH5d0yOcD9mHZ0igAM9CXPoVD2lFEuhbf2kywexetdYGIRDTERwQdoBAQZt
CGEJqnuzUAwNjxbA8JBgj354keD7KxzBW+ulBDyWPNkmc7jxwaweDXrwilIhfZ9ABqLxpe5Ewy1f
JnJ2qHOYU1uc6X6yEXI5qAcxLyLmAtF7e+CXWRAV9x1LXPPN5ybDMWds5sVBygMM/KNnvxAIyb55
zz6PvupYe8TNL2p4ofPkIhB0tTR11njJxJ7lg06yxSWs3n4fPvqI2vMQciX5M+GB9plvCrxgJlZm
whAUwGK/Dc4SR/6q0Peoblv9sWi3o7sKFGzJTR3w4xbwAJgyWdkucNO1XZ0qepHB0lE/rxi/TvCy
ikPH5xnhBcQeQtNtLPTPDKogDC8I38dZsmHMgPrIRssXXPzs5A7Hnd6vAO/OuBfEmSg0ooqcyNeQ
CiZ4lCMxq5scKUq9mZ6Zz5CfNCyYvnMe0cgl0X3LrdekH27/GSeLDuNWw9jhIqOj7pyb6q2o0Uut
Z8hhv6Jaa9k91U0Pig8kWb0uvRW8qrpCdL4KgiPDkD59t2avdcymGfOtpXPIfdvDeerBbWgs9T4s
lh8GxtBt6m7nnfYKBGo2LBpTUjIwvI6OY3PxMGvAUifxNOAyAcyQQZHYhVyI4tjwGFzC6YxuDIcy
FgFEcGAZQqbPoSdY586Im2qHSSZWl8Y4jeLFhVaBtw91aBqsQ27YjlHetqx207Ar4hcxZhtHvJfm
M1enaWCvQsk5d7ATUqGaZ7uLKwVKzTBtwN6CK7ln98TTdG65Jrww/R2pIT9H80Ma+LpWbfXok9oc
m0+DcTPRmjTc23G7mJz4zvfeRgrBlNCkTRDsVHS0xJsRPoJ/1YNdJY6Zs0uyoxO/+O4FAVsLo+Jt
MraIkaPoKWWOb7gPIXeAteOyrvyniLFKyFDU/mRXNMqjpg42pTM8CT3YYmauJzK0RmNVhEiPxMhI
FNWldvWITh1wJ64YdAmYR5Kw24WgIcqQywjrZdAepmmriauJGCZjcqVrTGmzt6F8qei2yj3QtLSd
64suCpesn+/k84BcWO9/8YFqLSkS+wI5kg68XpIF4cWQwMpLpH+T1w3CsXF2XbQJ6mUp7iBV78BC
Zqj7ShScjv4QALlV21n4FTj3cX+aEJrY66K8jcZy9C6loBJf8JBlw+WpnWcc9CdAmGbzZsUXs3ye
QHGxYNHWsVhmsIfRyy75BRS7bQik/I051JQR4NcG65LvOmeSPCLP97uPIOJOWE4ZAR1vHlgCZ6Hn
q97BlMDrrDu8faAcmHAl/TmSDwPeKZSaHUoa2khgw854GAitliBHGKxqLUZ6DFfJA3iDsB3w0i59
92pklFzHKMWxhUeihKHhYV0Mb8L8TnitPQY83f1g1EJEzmq+5ysXht9DhkKJYePSs7a5/kxQ5Kge
AD839pEx1uQ8kKHIBBYvFaz738Lt6DvruZknYLC3cvyV0fA5OVEZ+hn5LFqa9lgE6m7RaFdASbhE
ivKswznJX1r318RVoFHB57OEsX9GnxDHVDrGjqDk1HyZJXUeaNVnfiU5nDCWWcqxE2BJD4Sl6pYg
1hdBfz+vLXIrv0vMrzknJDFexuiCltoKkedCATh2xr3MGIschdppikp7ntWVv3LMLRT6jrvhcJhX
Wm0MsPPZh4nKR21M11z99JueoCAWNJzfUcTDwGe06x0CtSeHhm9LtOu5qTcvpyiHEQDtn5+YWgfu
HJAoAazG+5lzBRJLzZuGrP7ZMCDLGvtO8VhJ7BMTngHokdG/5Yn9M5vBGOE3jz84P0NCNkn+Avoz
nGIyGk5O9pjpVzEB+RouyU7jzfW7kgRbltiSkPYD5VVUP4zMshRNbun88imu+vD0+8Jh9Kf2Rsgg
n1ueuMtLhhR9CL4K3lYPwn5ecCvthcV9jWbaq5G20JEzZ+3Mn4PRMWgAXvGUr+RwrAvSpFZ0cRxX
LaXV7zFfu2iZe+TA8ADhAtvZp2w32NUH1ZalB9moU/Uge/T8PAnRXqfZO96vPEOMvSZzJxDzl1WH
BwEDIsb7PZ93IaskPj3TuTeMjUnHhk8a04mEacDBcTT1r3kQDBhOJlfLO3G2NUBEYfz67yZWyqa8
RhrjdyDtw2cmMBoCfos2knG1vxfd1eOVGdd5NenOZ6d9H7l3Nn21s8+p1rA/N7ve5LybHZcnLpMp
3bJd4mADIkJFQ1ouw5wRlCZ5NogUYQy/YGgD9mlAdPI4cnym1cXO0Pd84OXwQn4aUqCIT/2aoIWn
uj+K/jYNe0MS17ikAPR0BnHEPbDqkz0/u/+ue2ima4Y8QY16kQXZLqVgGPY2UO3DNKBToHxmtMmg
xEdkuHG3Ebdc91RmX7bxNHRLuCf+F5NXt/yqy/s0Pg/OfmzXSh1Q2vdoBhs0YNpxEBefMSgBcc1F
cFvgyU2+DZ0BYMnYqXmZiqfg0+4XXsym/eBFD0xMumKTUdO0DE1ikoLKT2JsWVNn9FHsgYRAkghX
msVGB8cKZSPYgXybEDqYRSszR5O5S0gvMR7VyLhoNRVrTAethgQHciCSKeu5QBzePHXpQ5y8jUhH
mpSBw9T9lPZJaYiCLgWyB4B+JQvKpznrhTGPps71uJ9h7RQ9AwFFO7Z+rrvwJFvx+zg8B/qLqj8a
6xybv7QYVjpC+2qf0n2t+JVR8qDh15Pdcuo2odjULrdtCi3+GBRgW56zGsUkNk1m1t2WGxJmGBtw
kMXga8fmOlDQS6As7Rp3Bvb48E7NL8Tpop0EY+Hp5w5MDofRyHTmFFQQkbcOWd18P8NPhWdiNSf7
qmDYFAQ7MiJiBckQBvOueQhIedCPcYx2lJgSd+Oal0R79Tn+Qc3OcsOtwVSvGbhp+vVImEbzLZJq
JdmXOOOGPUeO67AHDrQxg8tQLludzJ112mvAeo5u/DWhh+uq1TByGdxV1R31H16iKtty+jr+R8Bm
Mnn2shVBLU69I7Z+pXgWx1AE4DAit0UMRvRGHN9qaDcY9/v6GLdr4dAtHjCjOvl5aHJcWrNUb1VE
q4ru3KVOHp9V/tmbPIhdm65pRkOx66faSoggZ/paHt3uycHB3sgPzVp6w6zTROwiYV443YNjoqRJ
TrXg0vLwe2KMOhjAAVKIy3gfsVaDnuKmC9DCd0jqxRaOJu2DINehQyCJFQSsy7x1zO81LSGD8TCw
IWnxCsfds+LlTzY+zgXcqu45SQlCZRTYgOib3HUHQbted8MOGFeYrFL33PpUPtQXBs4SXIAdDLEI
MSamFvsIvjd31xbkh647aNalaj9yG2Doc9/stDGjO7+yMExwx/B8yk4IYZV1tNHXuGdiCFiQ9Jyd
kMfzmEuNmmRPkIsYP2V18JgwSz6sdT/srelYDfej9qnNqd4fmbdifk8G/aRvRHJDq+PqgE2wccNw
vffHdcn5WGAysDBw+y918zTu4+LaM7RgRq0zfeeCctQ3TEgHsKZc8gBFv8HEKIMkP77yS5l8AMKN
dVrH/tsrr9hJWyZg0Ufgc6HvMgAZAqXXqnL4SXA0KCyTE/mZLtuOpL93h8ehfi77l4I7pqkgG40f
mguFEf99Fn/m1RJirct3Fu0CtdFMRjPup+ecbcaK6MhpGZDPEC9b0cguzOg8tTcbcIthXEg8UO6+
nPa+tRNFc4dOVm8Wd4iHiJLREd/PI18A87Z3D7iGq6FAckHQi0IkcaoA9YaM6yoaPEe89PrTVHwS
tzdXOb210Xg4zVjBBFsO+2vJWpS3xPq9CC9j+uy4H/Mtyyw2eZ191MQ/3tX0KyyLmLXb8iztvWE+
Evw1zWcEHhm3XMXxW4vUKucJ39L9ZxFz0fhtrkJxHdD8wjgLWxQX3wFtNpQL49SFr/n4lTnJoo8Z
sgweoXv3NjdxuRwAamU5EPCHygZR7MmncTyT7JoT4JF+8A3A0ybIoWdPM9BY4YpDFQIzFOWms84A
bfOvuLEznDlPCZyGyiNMd9sTa0xBmoYfPlI8qlHk7lyuNER8KdKED+MGjD2f+NAJdaN6ZsuR855a
m72zPUdK3JrgETJv3nDabVP/uYa0BUXG/CWLl4o1hYucVr/QN1ZAINmsl1su8Eq88uqzeE8KOvdp
PdzDkVYYD8O3nAiwAIoyW+yLH+J8xyXwaOE2B347b1GSz6b/4mNs+wfX28f5s+6vGYpSbXrxOTcf
+Kg87ciANAoBexwLH6r1ETumtirrx5pZb9DvW+2eqd7I9MmTy6ILVlpzBvHb0luVJ45igrGZAyMW
ls28bsHsPF84IbZAzgDrF8cgHXZITGq8aGygqfXP1qz2XX6bGEliSQo3Uw9e4RDbLwbjlJYFQw+c
B0+cyxMMatopSkEKXDVnl4clwxAaGKC+FpsGFkNL3hGMVk09991+Wk/Jjl+dDc9z9cUbhEExs05Y
6dWA9remeJCEJXdfxngItJfKvR/9Q1MdnO6RJQJQ1HR8iM0vO1XcgY+yOSfN2dRfquIh6xcpc6oC
SeOCeyQcyIj4NoIXJ7/0PO6itTZtgMzL6rVMO9ou1loh8F5MJIodoPXslefRe6iY+Cf5o8kMEh2v
+IhgP014qBnLw9l/76ZtOiFa2tD94Nsp9aekPs2ZvDZJcxNzNaoq1MxQlg3Uyx280U3rPtvoePmU
OU6zfKcPD6ZxIuAnTJ5FMK39qlqZaUKY7n2PdN1igpZQKfA7+DsRRLG+Zvpo8iiKd6V9y3L3Lui9
k9kMdIY7Azi2tbXrdwuEvS+0rdsymXcfa3bfFWY5nn50XmhdiOrlJGHL23932hlwl4juR2Qm2HyX
tXyq+myhKY/Fd7tlzOp0v4D3Ib5Ku1XLbFwB/1qnAJc0qZAw/RqqX5UFF2KlrH2Gg24csWJ9C4QA
RfiFKl8LsN6/d9Vbq5gD89YZyd5TuNtstVDKpWs/uurw+UymwxSTy6lYyeSgIG553NpgRl2Hxvox
pCsd71hQDHCSxVY3aC5SprHBI0xNKz1hA2jkIXM/hE1UCjrG7DBV29451YyidfOagg+BvQex01pm
9kfRsMViuogYyodxSzmfvg3Zi+FCUcfrJqjyR7LvWJsYCSNZZPTGOerfenPjD/RCz+mt9BBpKU6d
CFhU82m3FC3abcJ0LNCUuDMQqN+TS4yYyZOId1YxL9mWPOclwp/PBu5qgnnowAFUVaj+0FxyyDTT
KawfSyBJmk1LpL3n6TtKMxqViokFkj2mMD7JA+zmMNihSqiTpc7+SK8zjq5dT6pXv1HWamx3VX+r
59mNQovXnoEcWn7HkPnAsy9gcJ1Rv7XWLWAMNjG3uVM9C3jaqCh9GfFkBHsv38h2Q7oKD0Ueqjy/
ogKBhoXCw+QyNF7tkUIxPbcQZ3husVoO9dNsUiyQirCr5SYzGbETib6aAd08N+fzNUSzP+vsc3sb
kUxBAWHt6JHPvfMyuyL0DawwODfsQ3ln4fDoDLuqfi0pTLQOkc/wMUtrkmZFmCLTfx4NAbr2niG+
g0C8i2aj76s2YzK0zyT4dhlnleiPjmV3nTBJaUxTW46jYHgS5ovrPpU60ww+O4OJDAcgyaM1QjlW
SuJEVvGMCQj4ta6vEOcgQp4pSYQCZNdGIxdum+Sv+fTKsvo05ZvQrmhF35R4pKZCNd3w7J2mleC0
j6BXMP6JfIJCb5O8j50dF9MsNjdCXNwOj11SzzyNzHHkp5J8cS5aS80gjZqR23cfvsuY0S0C/Zy5
sr/yCQAg0+kZzVoyXodhR+PmiXutf+zHX7K++fFXQA9SO2QXuLuiwt7xVPLn5Id0PoBnnW8O4er8
FHMIqFireB+qk27cGIPNMzGip38a23L+88Ba+CIk5ixF5PaqSQPZD71mBKRDY1jEToSNVXL98ce/
/e2v//Y5/Hv4VT6U2RiWRfO3v/Lfn2U18uIj9d/+828XQAJl/vvf/Nff+dd/8bdj/CnLpvxW/+vf
Wn+Vp1v+1fz3vzS/mv/6yfz2f7y6xU3d/uU/loWK1fjYfsnx/NW0mfr9Kngf89/8//3DP75+/5TL
WH39+eOzbAs1/7QwLosf//ij7a8/f5im9/uD+vvnNP/8f/zh/Ab+/HG5EbcTN+r2//6jr1uj/vzh
2n8xbMt3DMMzHKE7pv3jj/5r/hPH/YslDMtwTGQZQtiW8eOPopQq+vOHMP6iC9MUruuapuG4vvvj
j6Zs5z+ynL84rmnYrum57Pwc2/nxn2/+X77E//ul/lG0pNNDBGh4NT/+qP7+Vc/vTTMNgSnLcCyL
///zdo6LkL9k/B+uOgLcQ0pvq7BuikE+urldaGB3KIPPVIq3f/pM/vFr//nXmPPP+59+j/mvvyep
Iyux7QFjig56KhS6tneVNz47ht2hT0AWcc2UGvJF1U1RetDRYVPE6nV0qMPeW0WBrnewyWwy8Rxg
+YRADhcrt+pVb8vhllQ1kQJStMcoaYnySWPUC75TccZlAKD+9/fAz5pf7f/0Lvii/vnTklHu1R7f
8Nowwi9ReeTbhKrhsTVKs9jWWR/ZC4TwJdFB42RB+QPo3jQdgXkW+5haV2BPY9r/V2mFhYDlFRON
k+eJxnHpJRAigghjPVrfoehOqKAFXZE2hcihWwb15Mcl7OF9E9DK1EXM5TTN9ZvNgHKW3lilxSrP
XZiwXmVF933ZobHKTWiriakI1Kmz7KvSufSFUBU68Njh41e5u6wbSahj49kC5VHvZ/eaPdodIsoG
wxrZjyhLoZ4zCwuR3y+n2NeSTeSAoEXoATsrjib/QWoGhEwvaCk2qml4UlDeXkbLZUfpGYwe9ciw
X3KvgzBuKi9hpo3T/2VUon9KVBviiEn8OaZLG+VvQIv7Html8Sicxn8rDKEYSpiNezHokY5+1sFc
HDLHXXtuLdYT1Bi6wKnj4I8kGaQEds2VWEg8kPQT2myrk0GBbq1mo6hJesvAscG1FmxMYpM+rWz8
/DiZWpkSFIZXk2REFL2ljG8QSsCfxjaS6ayvD/x8DUTb4IcfltKxenS60tiy5GpMdlbJyD7LZcNT
vgsOMqxKlIh6uPUMM9sXlVYewzAJX5SIs28nVFG9KM2OVNPCjj97m7eOs3caH8qqNJlRpyE6zqLu
u4Wra8l77Qzeh8YV+Oi5urNyNJzdTuGV9xEYZYGnSwfIN0nR75vEkMeqrGHLJbaFykAPxSHp+V9a
NfcloS7emZJT86goAdtexTzL+WAxzGoNQ8HSh/AT59Zbxwj4YjUSN0CQkPSWDfZ9aSuBDEQrusXk
a8PVsBnK5yOGQduR1qedRDZ2oa6Gb+cn3s6aYxdVm4yodiqoThFX+XaoRgKtpJ3dh6XpX8sgyfee
1M2Vztp+5emhXJWOow4qrOYRX+QcAWLykDbjFq9+NiXe2UgMhyhMEiTlyBxQ63L7wRpswSJH82pU
9L3xKcOxOudhxLrSaCBiLno79sBqt9EIeDTyqAamURngjJvQe5JdWwZrH6EWzElVaJ+lEao9pZ59
0EWIgK53W7B8Q3DgnzsfWSi1O5WwLjYbnWw2/k9Ya6Y970qNpHq3coNiIpLwfNB7RYsgqqtPGQ9u
RUedyaeuFuHWNNJ6ozUu/B0TrP99K1px18U9H17tgnTSouKhIriVcZWO8sfwUuo3PUz0cSbtzXsw
DyBzC/pEc11/4wq4s+WErb0cBdPuwpNXZccouskoX3Oq5/e2307rURbW0fUHZ2mkFqFDQdQR/ptk
IL4Wfl3VZCSSUAZaKVnlViop91JsaiQrwybV6nczl84jNSl0pXHq4oPRI5qQU1P+GmGen8Z2aNHT
40kKAtGD3DDal8FLh3dcd8l7N1bATCoEQ5NfBlvd8YwnN0/Zamh1xyjZGTCJ1LXeLgavMdJFoupo
YVeSvLW66IZli0DkWsYKKRFfHmKsQF6hfxXrQHX+tbOs1L0rwhb241CGyaargmFpGCXa76Fr54mb
6dC1u2ODZCgq6VeCAMRK5c8jYdKTN24PRkXOJeHkzrmRBcfdMgKvwSacEPs4iBXA4jyPWe7V0M1o
RXHlG241HbQ+ZAHX22Ra31mjY4w/c3+AWaHyOiEDt61wXk6Z82sgxG/d5qZOqe3aNF1DPsXnMBA6
+R1CbrTeounNHPSvoygOuqV55s8iz/NDUrs+YDyJ2cTXymxpqaa/+JOnblGbW1hXPX/bqlhypOjl
pQ9ciCuDn10qjmxyueMCL2jgfY5aIr6yItHXrj7Zy0IOYjd2qFuKPGveJk9HKyvacj3WxfBZ6pZ+
TouR62QyQx7gwiyvjuPGD2ESo4oPm3jvS4sDV3oRmlp7qI19LgyFAB0xl6PnFneVFr6U7mCtZTfq
2yBP5Hsaxy0XM+bdDXphm6+iLojaLDoJ4pdbF/t2o/sf8eBYNypd+dSIvrl2BXOzfKzHZFE0QPNX
lFziEMWF+52iSdhbGc54F73mNigqePkcMBNNbxK+mfhWAFY69sVvWD7lHcfsz9ZBldgD0tWRhdlI
eVwxuxArpBxaMwC3ct1mHVWzhnCK8n2vu2pn9wYiR3YTwbmRieEDNS3GpXIH4jJ609SAuWrRfeca
JY/Qjow8M7aLdZaBXDZS32FLJFwQi4GuWU9tMpWrwtG5pIKpO5VlmWcQ4yMTqjYw9sgU0xd1I0sm
h2vNrXUGpJWwjddcISgHiZdj2O4IebZHWulQE6RbZhOvSCARLYtkeEsk5x2yxEjLGNO6I7IoK2Km
FltZ/5KZ1rCXZtYwEfDcYWVGKQzHsYxADrjUX7YzHKwE7x0uvHRTmEH4MTQgpSfU6lg2AoKMRIjN
vNfJD5kK78us+uDYpwjXnN6ODtFkN7c8aaAg+GHzkTRk5fVVNRwSTQNaYHRWe65lnJyzRAQLt8Rq
F+td2uHZi+0jwEqiDlsaoiiuis/JzhKYdlqn9kWn88IsN14mje3xC3XmDXbBW7SU7QOYRy1WDi4Y
L2HWnyoJxqtlB+JjtOKU5HS8gY1kj171TnN2Qi+ScBFMJFZugfW9qQpG501wUGWKJadi+7SKxxG8
kYYq0ioVtqoKI7TR9UtKM+JQfTQ8Tt8Wp0S07YOtsUwLmrbeAq3xz8JJmRKXnbwWnTGuGld2u9h0
9a0/CHcXZ075oAjLfnFsD8Q7vBTUBjIqgE2EZgezeM6z8V3D+EzD0X/vPHKui6CHeWcO7aEIa2tT
9aFhkvckFWLwNF6j34R9bLIkQG1lZP7JUUGLO6jR77qWWasWS3+4c6p6OJI1P6yMwPZXqeGb4MXa
KWeTX3s96lXHCU5mIYLHLq/QUHchM5cqq7qNWU4uy09jXtBUtdg0Y1pi5zZEcBUet6NWF+I2Zgg5
qgTNpznPiWoVTztTENriR0W8ybyxxqUiTfVq2DOkPfRzGJuuId8SHmBn6cAGURUl3hh1sErlSDxX
20PoixzTAQNh+qx5TWZ4VdpEN6/I0xQoiRfulGMX/jGyAhODRWjHJtZyQ9wLlQ/Vdy4950OYHhE9
nF7LgfIO449v229hh18mrSPPpWfA5RgqrblViYqurtWiXtMwcyrfJzrTbYeDUdlipY+5RQDF0EGk
dfroAgYG6W7aJCDLQ/wLRte88QxKl1z8qMfmhBlnjOFQqxChV0E+gRO3IPY88qbtsXQfDWUBnfN0
Hw+EZ1bdgTCO8j3TLO2QzKt9JhEMWCpmO7WTBPctX7nL4ZZWp8GpxbVLlLEBokyUjJZMF2fIYLlN
sly5WmItE38i4QUWw1KaNaokzzeQjSflFNzy0EIBOpki/jTTEhBXMOAsy6fprHHjuejDHWWzs27U
yS17cjq0XCanRjf0cpt5nmWuZDkNz05eYZtpzK6LVoGlo8aw85AnuFNnJ6zkIVeL0YUEM2TVZ6Yk
fD9bYwjeCeToZWBYbO8sE6ewpqfPgN8HGINucKu0gqeK08hplweud9XjCFUYj1od4HlcLCvicHFP
RZ5iLm33YlXY/bBKfZw2d4mj4ycaRJTfXBkNRBDFKZImLc3ag0sex1YRiA4nLwPM2bHQl3HP+WyH
s3e8TtCqDX4NCqGHkkw2erhxNfvDA//5SFNkLnPfN1adZXARWlMWxew5W/OqG1MeEqM5BNqW5iFE
jxdDNKmRRvSl7W27qQ1wcEsXG8VoejbIgsntCuzfwsLqPbBFVt08SS6NsroPOh/URaA8Sr4ewDFj
qUzzCNiycvjEONQsPJCFT4JPNWC7SJPBZaifljFeck5JLBeyUxiW6maeZnkTsqBWBcAyi1oNqN99
9hd1q28Mo7GezThTlxH/606j4r3YboXwLEuZxZpdXSBXcLKiYiQp2N60BRUYIO0OOCBiOoRrprSy
fQVLcqmMttsHKu1ubtJ7h1gry3Wc584ptaN6T3kYlT+jRrXHybZcsttzSIjWMF4j3RKbzmE7QQRZ
fipaTx3iSkDRqkvn0dXyDkuCPwY7X/UY9nTaroUVMUV08oRarrUFnEvNtPZFG2AjsKaRvVBBRI2t
MS4IvSI6QJlsDwIz/DJHTvrm6qLe1m2iWHi7ifk4OU6GtTlCD2QL61YXdmkvJmX0LNzN4FjjB1g4
FNIFCSKN9hSYJf4YK9JNPjvFusdPg+JdWQjbTmkSoI+TNKEVeipX7oK4RVmOBm5hxWaODcTvbMbu
cTNYAsRi2D4qmhwkGpFXYxSlCkRYpCcto8Ym8T/CJqrIOGRed2nDpERSGzbJvZ721G5Cb+9rpkR3
U0TR97PWRPXdRmn2DIJDQwZhDOnK4Nn03JVmvNGqhAxfLyXJLcrsjI4+Mo5dJG22n3VkXoPqg6b2
Ga9d/iVlB7RNz3LWNX7I1nqi3gUBp8R3A/KQ+C3bzEcaN5e6pgnJ75LGfe6hNrVtaf3immiBKMQW
+FKjKt84YNHrtR5LhmjCiuxXU/fYhh14pLxjkR8r0/22phQep2O1d5YGoLapybwoc7ZKhh1nJ2ps
51aXkgXxKFMGCbTJz3XE/nHQRydf531mveahU6KG1ytadNrSlJVeHIbnJNONRyNJ48d+CgdO3ayh
tE6awCB5W1fBW23N27fIGx1ys8IInWY4CUHPSL2NptUem3eZB1V/x1MgxerchCGQFanwldAFPTCb
1aJlLRxwKk0wMLJK+Wzxo6cNGLdJstmotcSs6JvMOtmwN7aXjpjS+5z0wxK3yypuG7wCY99VFCYh
rqPAYvk+slUK7Ak/WFVa/Xuq9dMqz7B2d5MKqYmqFqSbxxTnLa+1+DnqRkwFbWcotFQ5Xqi6FB1s
xdidnjm0LDTzRrPXQr8lkl1DuOrPOrHYRhxrZID9vBx9aKZN3jOVVf/o5rT/iHBCxB2aZyfnpNGg
gcqJIK+7sSsRfpVC0y2YH27+ZnBUb/Ihy49ppgGrtzL7lcYjY7iRxzU2ptJqXhuN6SsTGtfgQJNh
fGH5xu5EC9hRSMFiWYsLG+HPFAXnMkl4rAx91c6C9irr14mXldtBN+2NFWWC8Ds22lM1FPfhmIFJ
1bzwU7eZufMERIfJRzisSg7WbOuE8+K2qqMPo/DnS4PZK5HTtJgDSoWazB9bofJOiz49hpmLDUaY
pBeFeXt2TOQETTmCzfG9IUXbnpq82Daz1WnMxZwG6fIg0LjXtjQ65dn5D+rOYzlyZFnTT4Rj0GKb
CaRiJjVZYgNjVVdBa42nnw8895qx0ETCrGY2Y72jdSESgQgPD/dfmMFok06w3ibvLz0gEhI0UA1u
0/RVa/3YHsfAcMbKry5JmVaS3eZdY9Eeq2OgxS1Cvh6NvUikwsInduu7vBM8yOptdYxUy8BOtiKH
whhL5dfHXnSbZ0FwaHLP+tXRoaDNmUrZLnFlIhBhU/xeU75wRkUoeDKiA7nYDzTkBOWsV239jyly
S+esd0NEDXLD+h5LYH6MikJEqMvCXuDEfDYEXWm/SzL/wTBLsaHQZOstDiPX2BWN5uXTWQBLwC2M
Fv+xMcvDXTzEFlr08ogpcaA2Ae3dIgHizF24P5meGMF2EoyRfoUqxw1ZVjGAGUsl3iAEkmtuydU1
d1P2huFwNQOhIoqBDpgwTlAICRoa3lahvEVZJD/VbT1VSzNQxFtLoeImCVkIKqUq/S+q2aNLaYag
ELiA0am3sN3NOq8cuYFXLYwLNjsEa1FWQLAagUjruwDBIQdD+zwGbkZAqeTbse/ByHOHOhSmC3FR
MGiaR/Q2h1EFYGgw9F1ZaDW9/qQGutkPUKLQrvpaK422U6W4f+PsxxuopWbgB1yssogAoiuW9KKq
qYE+gfFNyOvsoKaNZge63BybAWiGQEJwarSRm50IZlFNYiT1MoOeaCHEPnSFOMl+Dx1lCJSYwwJ9
icICIFiRQMIrSurxLOrVFCdNMHpJAjogUlWLZpoL7SuuOukyihqqInrR91/0IGtMZP6H8bmIUWbI
zSZ5qbTCtK1cEJy+il04slpyKGIrtr2grsHAxKqOc7kV7kSrCZ6rLND2pt52kEiQI8RioDmJgdH2
WzXtcVYKxAJcKDcSYd9LZUl6mMgAxFJPgGEh6KHT9ilg5KiFEI/uvodcR8/SmA5RSec8cg2mO9UF
eFhuksS7KkbcvxR8aKxJ2aF4Vo8uBw1TJ8AXGmDqUTM9DUOr7MeyDCjcSeFvoRf7fJsYaf4lbMA3
BWJdEW3SoDi6pUZKWYTyqQ7L/DCQyN5UIwaytMuDf7SaYzuIZcgFltj/oxqNeyQHi/+pizJ6jmlX
P43GAHPEl5MXn5bujdyCP9HGUd1JpGknlMmVf7zSk75iJgBE1RU91CMM1M33mtAKiOpp4XCOVTnc
dmkCu2jIAiC0sUjsHYpYo9cJJpE7f/rT18Tcbr1UeOQ9lRur8/UXvaOcCdevOjSjSV20HWQoCYZI
j73vvAIXsQIQhWnKxCZfKn/i6UG7XE0RQ+58GW6eotYEnoHsCM5GF7lIhpXxAz/P+iUgDXOKjSx7
1t02PudWkV2sFDvmsgj6dovLhrGLoens5UhG1y6E9xZ56fgi6x3SCZ0K7EEvXE7DoazIb0qjrm4D
LzR+ZIaVA1hBs10wOdZ9kaKwLAOVVr0OpPegiRhD9IhdBhLM+UTQqtsuKKT7tMZ1YVQGJKGD3Pwp
Bd4kfBZ48r3eA4aR8zCZkDNA+jLXRY1fEpKfYt/m+6xKKzCJBeyffmgJXnGMs0lZkJCR6jW5pUAS
HDH1y+tW2VWsKGrYkWfSDg5RGTQMkFisaThB/shdRwoKxcG2GGJf0LrgPoryNR4645/K6q2TEWNm
ZmHQutc8V3wWLTm66xM0I7TGQtWZxLj8qo1F89WstYmYqhrJUdBQJGoVAquhSD0cnFh/dEPwf02U
9ue6NKNzUIXaY2Up+F0YEVL1cowGT+2PiEbK2aHuAb2YUi0+ulnQk63UZi0Cc0UEUOg1On6tZLrm
Nu7c/osppmngUA+TiXeF/iKmQveTSzqMICSP4LSZigo+VAKHCrqpNOBRWxncs4IqTErTGYZR33hk
81lYBtDnRZFVQ0sLXIIXALUc2gRlZZm0KsgxFYj62n0jo6UQ53Fn+KrQTKNvVbSqnaZu8a1S4uo0
lkW854jO+D8V5VylPnwT08pfcs30b8baiu7DDj1Am4Jm8pgHYFOFPhfBObS69qUodbXc1t7gazdy
yeYBnkoPZ0fxFQVM8gN0rGQTGb73HuH/6yb5/0/tb4WWMTiBxfZ30M1a39M/+G/rGymn/4iioYmG
IquyRL/6f1vfaB//x5J1i7utrBiKqPJv/qf1Lev/UUzFouVtGYquyCbN1v9pfcvifzRTs3RRMU3J
VDRL/b9vfVvG1BL/0PpORKWWUBaJL92DK+8DwPR2/5Y8fZiFTxreYAQ+6RTTnv/z4X3gWm7gxvGl
R0MHBids/2ZP1Tf4mXf/XWv/nehPhlAXhmBSP/5+Ne36AY+JGCbVgyB8qdvL9Z8uiQsPngb8MDGl
pStqqPDbMesSlC2KZvARkPA2yh2FYhA4Zmr/5VAz+EFcBJ6aR7wDLKdsdAYaqsTXHyi7wd+gqiEo
K5MlTS36f7fuLWNq6X94KRhQmmB2vFQJcOy5vQesM2Xld/X36q79Xv24/kJL32QGEJA5ISk08j4D
N1MlvRWK2+sPlqbf+dnvnz7Wh9+fSOgmKHnKav0djdTwt7gfoQj2KMMcC7blyf/VHK4PZX0+kj79
/cNIvVlOXShGAn86msfmVv8mP5ficXzTVtAg0udoEEufds2HIaJCYFtjnXPx3vqf6c/oN9WEB+Ex
gNIk7c2f9UVaGWnpXWZ7XMi6vgsGBooAELwiuPAICJ5b2j67uz5ZCx9cn+1zMAoZ5CcG8DWugOED
EO/rD16co9n2dq0q0+Mqi0Hvb7JbKAa6ZtPzaRDF/j3Ar7FDHIi/eCvvMf3eT5aXPtvzmcglHwRF
dBmDsxuhdYycY8pW6cbH6+8z/ezPBpjtdEkVtNbFCesi0jvae22WgcfwxJMeC9X274aYbfHErxTX
UH2GoChTWt+BtlhUbv/u4bOdTYZriCLWIPTNwYieK3QZs7LcXH/4UsjVZ7sbBIGuVjo/Pf2JIBg2
NrG5ib/IP40H9ytmKtdHmRb9J59Am21sP1QEqxwj4vrP9ln6kf92v1p/eRhpsx1dKzX1c4WCZ413
BXke9p9DvHIgLewxbbaJxTiIIqXm2bH1E1w3zKPr87Gw5gHQ/RGFlLChC8nFDNlr5K4GS5A2oonw
gt/D2hz7ZHd9mIVUQJttZIuKXmp6rBwLnMAzQZtOulHSnaUyufJll4aY7d60GIVE4O5CKrDFwCLd
ifdWepO/1StfQFr6BMqfU9VSWfLRvYkvDezEWxpj98JjhVXgd2XrfTMPsH0h8V2froWQrc12cS2U
qQe6m138W3WEW3BFv3PElIf99ccvbYLZPq7d/318w+PHQ/iKYPPD9UcvTdJsE7uJGhVazyYuJPVn
nnNUl+HKGlpYqups6w5eMHRT9ftScihrwnOlxngAopSGR85f/Xh1toHlOqmlwZOiSwHqDGzUppKc
609eOsmmHP/jaU9LQh5iY4wuvgBOT6YpeNALi+tdlWJBNxQw+fBfAcAIHD6m3e20adncBI2cIJFb
Zydc6N2137KQ20qz19SbJovLDkknc9hGtyg3gTUptsJD/0IE+LslJs3et+go5vpxZ4ADVzEJokdL
6xUxRbFyIq9+UkoUN69P7cJilmYRzAJJmJfyYJxdC0RREd2OUf4r7mPMH7BU1NKVhb0QXtTZMIAw
s1rJp7URAxvd+F+9F8QWALEPa6tvioWfHE3q9PcPCWHDJx59HS8bE6/hKi6PRfjmA3K4Pk1Lv38W
HptYLekG8/Q+D/ZZ/9bgYyT8rsD795jpwPy6PszSHUOdRcnKH2KzAN13yZutYWExSZcQ7Mam+el+
pdjVYyhnrnz5pYAwi5K4seVNKkjJJQt96ZjEgdNEQYp7SbcdG2Tgrr/R0sTNgmUadpUid4yiXjxt
05gOUnTRvVg4amZfH2EhZqqzmKnWTdu2KSM09atfI9Xan68/eOljKLOQmeodAsEqTx4egBsDX9Z/
JXC4kMTAewijN8i/2cqHX1i9yiyogF+pXCUtSKzketsYb9gD1+bKeyxM0FRU+bgzxhD10NDgMKm7
YjMmv43hdH2CFlaQMtvUhjT4MFZwDzaQXBB7WOTdBhyg1T7/3fP/taX9sQX5wZctaUCOp1I+BJNU
AOKzfzfANGMfYoYvcUsFQBNd6p7CdYknSV4JjgDYREvl1+tjLF275/wIRSLAmjA/LjKkkUn62cfQ
S0ibR4PuMOqMCSatHhI5FehYp+FogdBZj3saOsIBi/ju5vrvWFgF8mybFIkQq2qZhOjtINjX1n4L
L1j1j9efvrB+pdlWyYPAxJMDeC8WIB6cgdoN7EKiQxMSML2VzzU97JMQr8wiViqUXTj6RXQJZeRd
bFGzkVyfqiS9jR6Cka8Ms/AuE5fm46rQ/DbzuynZqOVXrzij3N6qKx9h6dGzjzDGLbDyTgixKQa6
Zj10yj9Z83T9Eyyc5PLsE/ixWdM+TLNL7VIubGpJ3at1hySogIt6CEgjN0rz78LVxGv6OEV1VCY5
0KzsIlaD+yM1fZEYUHt3Woe86fXXWbrQyrOwNdBwaIeYBQvuGNMXWsqVtU2g8KK+iZU4XdZi5YMv
rCt5Fsc0JWwDb2SkNt6m7b78B+xaiIASQsMw6n5df5+FTz9xtz5OWV6Ifp7QV7noQINkZZ8Avtea
ldrL0hvMAhk4nMgsgDBd0J7ANDLE2BoZhMrBqa1EAGXlFZZGUf58hc7QakFqGSV51cB8Q3jFSAq+
V7qlwGCkK19jaaJmuzxO60KNU8A5pnsbN/c1Jm/qWgl0IXeXZ1vblemdh14dXrQYoFz1EAevRn8j
4JeDzqZnjnahwDfOVg7ehTeRZp/cT1xvbONgOKtI/wUKUjUdfO/h918tqPeL9ofDKx8URY4NZTzL
XXXb0oktVUivsL+vP34hcXu/in14vGkA5ioLGRsQ6RSlDgJZqgB86QaFaX20r4+xNEGzT12inQjL
Q+rPfvVcV0+B8XP0fl1/9NLPn31pHQ9mLxR4NOTehJadjDHWJn1EDwlFo+tDLJyo74Hrwwz1rWGO
csYMtdH3OD9G/Vo8WniwOIvkYtKD/kl5cA97pI6e6uH5+i+eAtonB6g4C9uN1kqJO02KHtsiNHLJ
1oHt9yvzsfT0WcAG1qOHmKAMgLcvUbSXe+oL+6D6u6NTnAXpNBl6zwKIdHaVB7e685oTmhrXp2Vh
GYqzfaqkg9LWPUSFATsMeAA3UZUc6C6vpMlLj58+84d1kqRuBhWm5fHNWSDHjIRvWHP/3U+fhWTE
aSJhjCY4efRdpCRY1Aeve/27Z892Z9W6atYr/G6zrPBhgshpcocr7etPX0hXxNkGhY8DhEfr2T0d
PBFVtL7XRrKXcJbRxhw7yezL9XGW8ghxlnMpZeaP8gjbQx8mxROQf6CQ9TtP1G50IzvD97p1g4KK
s9vasoro5/VxP38/ir5/fnXTaErAXP5wFuFa6QrYXQwE0PTK3BcB56DrgywUxkxrtqMDtMj7DDbi
GWHCADm1APLfoEOsLEkvRj81Lu5oCijR+tGtO/jeOcVNcFKoVIGxlMDbwaCuLPP3a/G/o4s5Ec0/
rnPDSMxM95vhDGFAOI5RqVGfDnq8agpTvXSpN3wvqSw4vU6pTjRQU0vF0XNooGOeWqIlqUpygfQD
ugS5KQ82MgPYJcfwCPt2NJFlLvtvXQEfUPZD7S7xo9FGBqHCdzpD26yGLTNqnXeKyUZviJ+YTMI5
unhFan6Dw4PqkydAdgoU3bOD0TLOZkK5EkBQUj8OQyLvDKRxH40izH5f/zifH0HmO5H9w77XW7lv
/cTDXAz1+vBH1b4BxIVY47io1hnp4/VRFgrrpjzbpnVq4bMZC9LZeoJrhGMF7dYtstdoQH5FReno
3Ud3f9fYNef5U+T2KbZXjKUUSFwGexMGCjjgBIcaHAgkE6eiVFo5Tj4Pm6Y1C/iKOMDFjQE4Gpm2
H8U3oFmw0lZC/sKt3LRmMV8Yh0jUu3E8o6KyVTs0NIcXCECw5MGdid/EodghmSoxi3ECwrBfiakL
NSWoTH9ukqGXa8CPpngucDaTA0dTv/ZxurUkFAyjh1w/tsI/Js5N6rCShL5Xcj/blrMjIhet3AJV
KJ7pxcKIeDYfiELu2XoAo3uWTsI+dZI74dldy7GnAP7ZeLP1CLxbTnqX8VD8fA3vs1fFRrQb1ec3
hMn21xf9tAY+G2N2eLgcFVYztMN5oBm51VQELb0BwTEvA2RYJPLD9WHe1/Vn48zOjqJJBr9pCvFs
PAH9R/bxGTPI1/6hsNFMRbIPnc+ddD+csHUAO4vvXnpZu6ssRA9zdn6MeZ33kcjQmLs+4rZ81A/V
/VoytXAomubs3NBcvRahL4jnQcpPXVfhBIDHk1YAV0crFWsaK2geXKH/lQzd0/XJXHqh2fEAhKPQ
LMECQpyW8k1Q/4DYo+3zQm5t3ddGVGRzkEIVJn7Xx1uIH+YsfnhpG5VIpIznWg53+Nfcwes+J726
sgSXHj8LIKbYpE1YRZx2ACvQ2rAAJcMxXjnY1YVdZM7ihCTplgSTYjiD/Lajm7t2J5xRyGLdRReE
NXZoSk3eD3a27RzR4XKG51O/vS1sa289FLunZJMeB+cJK+bbEwIDm+ZG2P3dvM7iSSoYOpkNuOIB
kb60aX+YoXdbDclf5fmAh/8MkLDCRTct4+GMyLMNPfN3jUcgAM+VLGXps80iB2IeKgQN5rVrzp0/
IJN3qyJYdX1qlpb4LFxUvdn5oe+N58y39iHJRVk8JTpqpDADRPkuXdPCWXgJYxYbqrrKOMAEblph
vlWs75XXOVZ3vP4SS0HPmMUGy4TD14y8hbkPboAOiZf4RjpENzi5pfcSJpnjm/mTuPSif6kv3ZN8
rg7XR16I6nM4ZT9kaTtqIRGi+jlKNSx2FMn6r5nfr4SgpbA3x1QOrFy/knm1qgIsLYu2oR7M0tyo
+m+veG4LRGZfwv75+utMX+OTw2OCrH7Mh+GjGr1pEYDaEU9k19y17VsX3ujWMQAYnteY92nO9aGW
Zm4WLYIyg8VRlON5hDvipGZfc7MP9WMe5ijfI71gXx/nvXT12TvNNn9XsezGoB3PbvnYZbjLF9u8
eRNY6p0TWRj8HCHZlciTx+pJPgdiuvNVbyUmvrcqPht8FhpaTCd9YNvjWd+7++Y1PZZnzOu3uBc9
WS/poT2ZO7zXHP+CoewxXBl1KWMzZhGDgJSlbptxjvS4YFSqW+2FcKA3GybItTSWftP6jY5Ge+7t
rSB2v+SB6O0NpFAer0/6gvKVOW/dqI1lhmlD1h3c1kf1pNnIcZzNE+Qo/kue0w2OJxvjRKJ/9J7h
PdxYtrH2wT+vmJrzxo7slXpbdlPGv4sOovMLtWEsd4SjtjKAshDL5nAKlEg62YoYgN6Ydxu8Krvi
MberU7rHIcguj9AU3+J76Ubf1K/CRb+HB/zSb9tX6wQl4NbbRjYGdBfsM4/Z01p7Y2HnzuEXetJa
STnymySz2xrGHaSoHtmBurmXsW0pv+oIGF7/tktvP0tSRJaWkdeadPboY0n0+g0Is4a2ch69dzA+
2THzCrRraGkihrp0Ll4NfOhum1v3tbiEd3gJmHbzXB4QZD4FRzSsflcH+ZCf5B0Gznb94u/FlfN8
aS5noanvuxIUKj8hA8Fja2WFt1Qtfx1ToGuW6e3TDu4U8hr4UYav1yd1evS/3xrGwJ+BNxYisVdN
hSXVmV8iP3MCVHivP/p93f/72ehk/fnswOKCm060uwbPJ3TybzonP6Y7yOBbRJmP/puEKH+5Lbfd
ZmWHLF1V52jqqhGSumoYErO8A+IrGwhtW2sv28rJ261ldUvXxDmgGtpZQzecI2Q4wTDaZVvNmcJL
yXkvOb+Ff4Kdf0rXYupCVNFnd4HCE4FOhibJ8w6KpPDW7FonseUvOoF75UMtDTHbWXqb15boGsO5
kr914XOrfw81gJOIakvaRkwe4hybJ3Vlo70vrU+WhT7t7w+1ntRILUExteFc7qAVOuFW27T25FmF
ugYWlK0NU3grbFwbPvXWO8Yb/ajbeCtjjrvNT5xamObFKzcT+fP1b86R2LKlj2PS6hQFz5VTn7vH
6lJg3rpJb5A8OlgX/WtxHx7Qvdgi472nmWdDVecee33mF+diliNYXQskNuXj4gv8XXTMbz+rY2cf
Yfu+7pKTcQOdF/+K3jEP6eZeZLPI9k9sKveG3fyIfoRb45/rP2RaTJ99k1kYCFu0DXuNb4KB7ogF
UojyvnaHrhed4zVIwkLipc+Sgwg5rcjzleGskwb0v7L0Tgouufvr+hssPX0WbIbUFFRNoxRUK8jb
6M9DHXJDvhfGNajDUnIzB3RnkmtKk27KOQnHE0pjd56m2zECBRsuz47WoqonArmBVfuKVtpPXdD+
7h42R3trOlTRftow0PERbku4RKMs8U3wIQden7yFo3WO+S6sFlKihbx4HZwT/wHZuW2F1ef1hy+c
anPgdypaVWzEAt0oER32QuF0bRsTbmEpeiCU3BYdaQPHNXSRcDlug3Rlb3++IuBr/hlnEhfjc00j
XygaxPAH/Exq1GjqHKWKhILU9Zf7fOPo80K+5rqI7hijdNZPNH6240N/yVaueO9olH9vSn1e1YVQ
aw1RXEln+eR9z/b6CQ3lrTtsrScPE9LhW7QfLs2l3eg2tm3po/AwlptwA8D+Rt9lh2YbFqtwhvcK
+We/ZRa03dBoVSmffsuw8e+9p2Eb30Un3Ta+Jm/tF/kr/TTTxtvxImHVs5XAq9ooEOHdeX2a31Pc
z8af4veHQ6OU1Mj04c+ek1sLaS+8arftmRFfJzfW+KY4uzvNwY9d3KBtt1b6W/q4s+gcSHlM0YaX
jsJuKxWnoL2MmA0W5mMerqR8SxnLnK9QdhaKZRmdD/ciPKXHH6F9P/xst9I2dby1rOjz90BZ9s/J
C/BK7MdpjG6r7mvbYqH6NkkYzskYTO/yDQnLy/UPtXSiabM5E3ypMiKR+wAq8EeEh/av0s47NA4N
w61Pr8XfJc64+SVReuNi75j4kRZObb/0Tr7H0PLob56u/5KFJUMp/c+3zosgzFA74GZyN547R99j
HX5XbCW738jHyva23RFPgPv8Eq7xNhZqWtos4kiWmNflNGJpJ4/D75Fifu749j3K6tvCbjBKDUkj
PLtcG3B68L93hanNDr2gQEu0hd53tqRN/dw/GYf2i/BLtzbSJRIoZ16fyaViwpwPYZQCOkotw4RH
pA36M8WMfb9rj4pdXQJ1E+8QVsIP6eQdh3sJwYNt8mNl5IUZnfMkTIhsetIzcmtHTnKydrKT7TE0
wkHa3OOyYusb/3E4olhgF+d6619qLmPa/bD/DoZvZUkvnF9zQoWMIghBmN8wKr+C5q7XEdDG9sq9
M8J9Oxwyodlef9uFU3gO/M8s2PP91DHMgxcdTcysu2nFcS2CLqyVOejfw6Er6lWXtWK9idUvs/Wc
TiPlHO9djI6sHxLyXi2ihZoirA25cK9QZ3GnFtADl6dijHLnvuR28yYdhm8Z6qq3a5SM94vdJztg
TgKQB6nIxpLQNu6snXKITsUGFbNNu0EUby9snk0OCYQWTxzPhB6cjzAw3KZ2vsN4gOVjck7hUmZT
sz2M078iLCIOZ0vbYKvi6fmmkPnXk73gFisSdlS852g7oyfqEdpMxzrGe9w4b3yHdrWzRu9bOG3N
d0X0D6cdKnBlpE5LriR2tufGafZ4jDrRXqSB4drWpbwN7tWvuGlc/L2+N7fB7voSXLravvdYPowM
Z4giw1TOQUH2rXscj93v/mwc9CfxZ/YMWWQ3vjZP8a/roy3t7ln4Qs+tEn2Vwaig40/82GAWkeYY
CP1IFH9bNsPaQlwYaM5OCIRCQd2SgYr+kChH8P2u9GCUT6G0i5DqogZZgooW0VCK49vBezS51CtH
qT6K2qEI1z7rUkl9zlyQRTETsylcV5NpjK1vrcf8VUlsyQkvwcph/3nWa84ZDHkc+GY4bQgjQWcw
D74HwJmrDLdrBJuvf7aFdGLOZZCsvvfU6TU6PKv7V114mix0K/fGH9YqEgsx970C+mEZKombaq3G
EM0W27K7Yi/tKJo7zYvnfOEavO/3CILupFN1s7YW33/9J5FEmQeroQpNfare1uhrbtC53yG3ZYub
wimPiZM8xna19XaVo28RQtsBIcW8Pp3O9vJNtrOduxHvtEt/Q2ux32Q4RV+f6/c66mc/a5ZPdUin
/Pf0qXcUIjnzqj1h6znYYg5LmKIKir30P75zfbilTyv/mTOFlmyOVskk4Pwzlek2tbOWRSyu/ll2
5DfBqEv59GzrNjNuJZzCwnKbtMdo0DeVCqT1McJ54PqLLC2gWWhphTwe0yll0U/aebyhPeqEh/Fi
rCFFFs7qOYMgUd51fHi+uVfs0UasdIfH2lY5ASW6i+z05DurZf+Fd5kzCFQlGOvwv0mQ6KQ7QA6v
CKGdpM14zo/BAeKIo+5RPo+c6lXiEOt/Z2f0anfJuXfq/QE61hHb9z1+2BvOqIN/9HbGykZd+mnT
OvqwT+VObHQZKvcZlyz7ud+od1hFO2u9haWa/Jxt4LnVYJbTAQGcifvv8yOezZR0H7FMp1Yo7e7Q
+L3D9HyD7LBdOa+4C2/XOH+LYLHp0394N1HJKU1MMSijYYfC6CnbHrUHR7Zj52lt/pSFFOm9Lvlh
EN303FKfrma13VEIDffyXnzobaS260156Oxgazg69cCCN1apiEbbX99ePDvaobBxo2Oqdbi+XxaO
jXfQ5IffYfUoXQUWltmy/hRXtzU4CPcfZPRW4srCdnm//X54/DjiC9IrPH4M1Y0sYwgvvHTSGjdt
6emzyKL1dVUjYyadBe3RLL/jwVKgm3N9YhaqMOZ7OPvw0z0jheyPvvxZ+xk8yrfSUdnJfKhjiH+K
kz4r8kZ/1i7mnbrxXqgHkkzmXIduC/ahU1+yHVKOp3ClEriUns3h7koQjqPQMI/db/RILtzGlK/h
fYi4577HEfy3csofy1v/QX+8/vZLl+g5DN5ovRiNzenD/cQQ/Bkv9pqezT/hLn9rQdLc5bgvj5vh
qDx1R/VH8eX6sEttXHEWVwDjxmNgMul3GCM/1lMTrnqJ7zo7OY6/rZP3lO7xNZdvMieCakoDtLjL
X9YKb0uV3jl+vhbCCN346ZOjys8wF+8x30UX9Un8Cn1der3+kgurVpz+/mFhaW1GX6dWpbNh/JCK
aPJIhba3smyXHj7LZjJk3fvB4OHAUpzoOVj5MO/Z0CfpiDhLR+KhUgUDu5MztnrvawHF1iCA3O9D
27mxHrF33Es3MhpGwiW4F2z1ofxZ3fjf8wcOIcjs+g4fWvFrfUou5V3vuEgNrrzxO4n5s58m/zmf
cap7KKHw01gwZz9Ed/rg42VHn9y7ke+T74W6oem/7e7EL+4X41RD/8pfg6P22HUHdLAQ1sOVhPKe
vg0u/W/lNa42+cn8kWt290WvWWz+wxpwaynszxH9Wlt1dago0jk9Wl/jXUvZUt6M7j7S4A0dxvwg
cAOlsnIQhI2WP6ak8PnG++ahkNw4w43iVIVd1LT9sTkWja1hB3fK/fVluZRxzkkA+Az5alHRhR6c
4KBvxw1uVtt4p+0xGbd/KdvqboJyrh08CxAqYw7+F4agMvuc4VDOdgLut+PO32HsstPt+3yjbFsH
g0tbP7U24fayVhNdqGkZczZA0VlIsmcMq+9RHD0GDmXjzdR5RM5067+9vYmH0RmdKWHKV3L5z/fk
u7vcxw1fylmhdbjan+vkW4rkUFD4u3g1Xfn8BDfm3QKjC4vc7aiQY0OI8/PWPHKAY6zyaN2mN9aD
bLeXdp/Y+AmvrJNpy/97vxlzWHiu+6LUdFTHpZ+qigGqLfzAcK18qk8y5qY/RXc7ds4qNeXzTNOY
g8H7Dq+WamC0ctfagxMdMO++1If2h+Cox5/h41Q5jvfyjfBcr97Xlz7YPNghKzLmBlPaycMz2uOv
eaP8KgyARG3xhFPwrdZVe8n0b9WucLx4fEwqrDpLfB6i4TE01BXG6tKXnQU2JHebrAlqajKj4iDM
uyk4l5BsxORbXwmeC2A1w5qlUGrS+Uj1NNJZ3WN0f9vfSDfhk0eNTDrpu3ofetvhZq0xt7jlZ5ez
QM1wFJgGa3fZqT+Ud8mpOIU20OPb9qa9qZ3M7u7MQ+j4J4SOuhsaWX+3Zv+FFK8ROnYzvigEkLvs
rTh1L96D4cRv5tfxtf0erRyTCwtnDhkffQ/jJDPlWiR3TiqRr2ck8NkadnbKgj7ZeeYsO+pbWZAL
ISffBd8FrFAIn0zr1ZJPbbimqrO0IOaQ8Fbo9UTyGaO8VyBKAW3l6ul9x9j+0J/kn8qbWW9cdRU6
uDRj098/JEN6E8dYWWVEL+9BQ2NbwzpYkdZ28pT1fDZhs2xIH+VW0P1pIwu3JqXbtl1DsywkyIY5
ixESJnNYbTJP3Va4QxvcGW2YWLuYLtOwy/eB/c3YetveWavvfV7KNOaY77wLq6AQmChro5yF2+Bo
boR79/H6/lh6+CwKICM+dO7Ayyg076zNc70pzmsU4IX6j2HOdr1qCo0Wizy8pmAy3OK5tgkPvSNz
ul//9UsjzLHemGN5wzD9/MLhvrDx9uFOPoLl2Zsr87NQmDfmeG8AHlWRTF9b3YO0P8dH7KNt0x63
FnmKDnKJqxgN+Y14k7/Eh8gWv6wlLIsvN9v0A6l3JEni9HLuQ3SYAmVAvam/dCtBa+HjzwHfiEIB
zuklvo8kA2fv4mQD+r/YZIZS7Vw9RSxaS7Svoq5aK0WHhYsWwsN/7noVl1VpyFqSsIfoUflCz2aT
X0SbbGXzz/U1sRBX5oXkoU6NVqwYYdqW9C9WfvnCBdWYV4tlo7DMvOW50u613fECl/q52IePwUX7
AdLlmJ39Q3ZMdpxf5d7bhrfSalVsATJgzFVyqriQs9gnH4iwsd2Ko3wb1t6Loil71Md3HabUIl7V
OE3YuESiPV6eXY6i6/O5uAxngRpXk64rXAAvmuJY2TPWXVB6tE1+04cn/8ZfKXQsfDZjFrD7VMHL
QmAUpcudvLBOWW4ecxQ7rr/F4j6eRe0ikjGxldlM8ZHCafdQH5OT8qU/NHZ0Lh2cuw6DXW61U/yW
cgHAufF5reK3cL3CafrPNV+USBwV0z7OXsdz9F2xsXKId8Zl3LtPGIXRUeQKelvvg29rkphL22wO
y4/E3MT/h9lsMeXqBs8e0HsWMHeVpAe5OGfRo299yZJwq4wv1yd4KZbMYn0kWPgV9WR4zZBsfF/c
dIrgROGjVKQ2brUbK4lXUrqFlTJH/Lqd2nbJNJJg8SEFDGv17xI9vevvMa23TxKHOdJXTuowalye
bgg/2vY1NJT/w9mXNMnJc83+IkUAAgm2DDVXdfXoYUPY3TYggQAx8+u/LMdd+OWarohn1RG9gELS
OTpDnsw7D147BmzhzvN6yKVbDjgG0KSJ+q/8wTrIpxb4aLmfH4Frem4vDfT2fpSbzz9lBY7Nl+TJ
I/SkRdLhjePGeOveuktyoBfULUMnKk8QIQvpOwMIRz0Z4T0u2ZUaOl9ifUvoK9RyELf1O5s/nfOA
6TrhJ/v0MS58yPJtvBMmru9gqVYO3RLLCxVtdJIMvGyKatBY+k7kAK3y614tdO0sLHwGhG0al4gc
JTUv3mTa2KQQ7/58b9YO8cIngEVZdmWT4NG09HOv8z35hY6Pnz98JXNe4m5jloyGK4lx6rvAQ80O
EcoBWnzQrLreW/m1378wdy+uBxfkz5jUjiF+NL1N0KrMinvR+80k/mGES+CtaUH22IFyy22u5tW+
6nN9NxVdu86W2FruyYxA8x3PPvGn+NR/KU/lxviZ/L43m7xSsudLbK2ZGFNa1Vj++WF8iH/0+wFc
3Ff2OjwlmCb2ze0ofVBIgkSL/fx8w9fWaxFVQdLVNmoT34Q+xfA7f+4PcR7c0ytYe/jtCPyVqNmJ
NkZIstxCtu6SvqFOR759/rNXzHeJUuSJmDvotyP+3N+izldzm++6n3ep6lbMdwlMjB3oOeWFZ5ws
9RzT97y8R6G8cvidhfEK18xTUuF3N9H4Mz+md1PLW9b1r3O/yMYY+O/AiJiZJ+MtfaG7FtHJGDVg
Kz9L/+7I3kpxaQkhnJq5hhYhAtk+RAkfgH+whMQfxpU3/nyYQQQCkXm/+TIchgO799KVnV7iCcuG
dbwB694Jar0VFLZFKPv6PDfDM62aJx23AYPy7r2bduULlxhC1ngeg87TLVRPdiDlOvAN2COOGerZ
bUC+Gcf2sd3epTxesY8lWjDXnikchVsi3dtR/cqP/Ou4lweoEEJhOr9xzaXH+iEfdi7KEPdmE1Zc
/BI5mFbWbIM0B0GQS6Aq3G4g6x31w0tMZl+3DgS2uN/2L5/b6dp6LjxAoezahowYdq+6dNkGsruV
Qf2mH8PPn/+nu/+Pc7+EDaJ15Q6YPUfwCLAN2NUP1laiyBu/VMfuhN5qMEXppj2kF7Ybdt2OhFno
hTZQcPcUM1ZcxRJUqArII4OKCD4OalZ9bwXTvYDoz/DBv75t4SzKotceNPvgmw8VkNAOpnyyQ/ui
rhBC35oH5xHYxIcGyBtIYQcGpp3YJgtTwHGAXnlzj00E8s79vZ7B2ncuHAwntPEqiDae8hxiUziN
0rkT0KzMVfEl03AL+UIKCXpAhk+YBt6AqaJ84hsP4EV9HDajX70g2EHVhF3H38m38Uf20IhAvzXX
z8/QihUuAX9V3cW8gcbeKR5CNCUmL2i7p0T4GL7+/AUrS7eE8nVG3TptgaWT7WsLya9mfP/8wWu/
/Pb/v+7XiTCiPYKFc/U7EOx+rV9cezfMey/fff6GNfv605T86xVFlbSzpR04xNB+nffWqyH9Yhtf
6ZcbyQ1aRJhZnoAtg9YnNuogbvWL7XeF+OReAXvlylyip4YYxSZxa9XSrPBLdmrzL0Tdu49Xbpcl
XAqC0XPJFB7OiRtNvPwBKqtwyK2tct2QZfo4e+Z/A+Bza7FbfWK6xBiRzFeYMgD727XYWVeMJ7Nj
+3p33PTmG/7hM/7s41/71SnXSdtbsYIp79GBFmfV6R33xl+Glpc8TW6qvEXtJ1I/mBOULkm2KUbv
v1nSkosVTG9iNAa8HBTr+hkS1zGUY392/I4drZ2Em3399W0ZSMos4oIBiYjvFML0BA2Z7s7cwlpw
/6d499fDZyYsR9l4+CD2ThwWr/2BHswIofiIovnn1rRyG/6pMP31DqI4TywPYWUxJVHryI+aQxSd
d/vRs+9hkNYWaeGnhTKNwrAlAkGJEZriG9TVfWO4V9G75a//Ol6L5C3WTe3MAh0FQNCi5qk7F+df
rY/Z7NDd9ef0nqmsvOZPWeKvherGXBAor9+afv2G+xAd3Zu7Yi828QZ1Du+a34v3Vuz/T6fmrxdZ
rm6hUp6isgI+sgA3j/2mjtBFxwjxrcrmBdl2jtJIQizgG7+Tu6xcB3+qPH+9k9d8yBoLpYeWJpjZ
v7j86fPjtbL1f7LKvx7cgbMrBtGjAXULFTXeB0GBIHXuGMjar7699K+HDxZ0X6EAg1ru+IWQryp9
/vxH/0EN/uNI/SkH/fXgaTKQr0Nj+TQcxgf3IM/Q8bQhYpPjWBlfvOt0Z3VW4t4lajFvZs+pblOJ
RqCf2eFXf1CHfiu2n3/G2trf/PFfX6FTRjJjwB2f9GxbFE7kut0pHe71EFZXaWHWqu5J6zH8eoDK
t9UJ8ydHeukDIMhvcyW4cz//jD+u+l+7sTBw8O6aHr/hB9QeYqxbeSBREoFj/5sdAmCzNYSvj9ae
b5PnfCte+ZXsU8+fkBR5+89/wYqPXKIWIV/qZTP0f0+WkR9bMQXNiKpn5z3zgt15xVpTZAlUHGzD
unXnboBs+wAviY+0/ROk54DNd+69ZMVglrBEPTvS5SNWkuwaP/7zoiLoD4Beg5tgCuXDPYjE2tW1
hCACdgKcwu1zOgwsNkEd3GaaQFAZ3Lu3bhHKPw7FEn3Yz7aTTu0M08myyHQvIzRcLYgQDF7UAdn5
+cav2KexuN1nMkOmzMJL2ia65Yv+jIZ1dtWPxZfPX7Bioks4olOWPZETXlDmhxwFx77+ldavnz97
zT6Nhf2nXtHWk4mH19WxLR5KE/g08i7s1xgQI5ZcrPJQWS8FVNsxpdfIr5+/dq03tcQGemXSGPBs
2Blo/z6YHeTMMYyB8GWn90DHHdGZiiBcr3fqDeDbQ/umt/LlHsJ4bUEXvqKkYzoNCcK9vDq384dX
Tj4TL59/2b+fDRna//WntbbsDLrXiACs3w773XEg3sd7pnnblP//PLMlnm+Ks6SoBjx8fu5Dciwv
VpQ9bs2t4/gAREf/7QsWJ0JlbtHzW+e14jubAHBGrtAGumMs/45bwFn4v8uTQzBwSLObl8SoQ32B
yQcuyvV3wqJ/myLzFhtLPGa1hYun95vuhw2U4w2kbpzusYyu4GDYElnVzelcgiYZv34IXWeT7UxM
xvq54UOCb0QVw9ppETLQ/G3lldz2ZNp9vicrBXa2BFuVUqTIkPDmfN9j6LPZ9ifxkh2LyA2drbsx
c999n078eud1/3acbAm+aubk/wVNLlTILX94Uxv3mYWYpIWSSDgf2oC/YCoYoyL3EvaVLhpbYrFG
Tox4upEftF+LtxqgPJBFv7OQhvG+jYyj3NwjoFpB5jH3Zrp/hTyWao2stLCW4ztoOnINiXXo1QdW
lGzth3xDAvGGKWt8mXeWLxITT7iWonuX3r9vV7bk8VRzbozqBjmDLqTfDrNfV/dqimuPviUlf32X
aOxGC3Z7dPnBEguqXfeq9CuVLrYEZEnIDo7CRvqkTtYP1Jpw9r+073RTGH516q/1OXvFwkWQQruW
J0vvoB+cH5xv1mm60/ZcO5ALv0Fqu8o6F06pZ8wvppeO2wHJnzMMnnAe3jn1t4f9w70uwVtJimzW
goQ3YG7QPdv0x/mx2dCg2jaHe8P+/44S2RK9NQFTk5YMr/AeUlCrNSd6x2RXHOsStEUcVveiLe1T
OqugL5NLlVeBAMjQUsnZcejJnZ8+X6aVG27JymmpuTHEOOOJmfWbtAB0uBOYQCv1/vnz15bo9v+/
jjHEBazE5CA6LindgLEncDFTMaatn7fmHeSNuRJJsyUX5zA4HPXBBilnruNdHjMQVaLmvy2TXoWe
M1SAs6YpO1g9srquzN65m/BdXcbNLm8TFeqO62AeUXDL6SQvLJ1PqeuwqKa14XdmX/vKTPsw6VwV
9ZmJOT7Sp5umksyvGqmChKdeiGo0xiKc1DvkY1oHrczAZ5MTvrWZ023FUPKdlhSR6zxVm0ya9BFE
/fEX2cfWPoVBfhdpPAfAWMSv41TX/qDgM+fHmXhiM2sPrJfZmARFLfIwaXOQfFuGuzeM2N6REjqi
7aCcLfgYJr8YKoG2eecExmQl20oMOojTttgP8Zhs3LLX56JE19uymuk1Hwd5ZDavnr2ip3426vJr
Ws3tFj9zBDNN1/zqUCiIYmEXW40LHzDuFHAY4IXpjriqgSzBaEUG4RVYssohsivcpQYrSRDPuogG
odONpTGnjkUBbbH0io2h2mSXVX0B1n8PRHRJNhzHPO+PRDmuzx0wmI+tNII57lhUuonrexV+Wz6V
UJcndDhD4yzd1LITD0Zq5Tu71dae2aSM2rEad6LqxhcbTezAq0UWmDOi+BbMDoe2GAAwE4LfOXhr
tnNz3X+d7bbLR+ncOvEWr4JE/5oGUL2LexQAa5azvAAmhaN1a9J27btImG+rnfS2PbljmCv5Glui
uvqKmnM93p7/BBFsrPt2RCKvzjjy1p0K2toCLfy8tAW4xm4wiM675OJbq9898R895CI47OySdx30
aE/2GSM/oTGgLGCF8j9Cf9kSpAW9LdCymrgjkx+gjSFRH4yOnwSv5r0G6IqLX+K0uOA6mSy8QNQP
ox0Y4wuYIP2UqEDHFyYeP3e/KzH0ErNlxl0f6xFxWGVBk6AJnPpB21Ugq285NX3Kj6rt7yQDawdq
idZKXKNqFBzxacw63yTfpmk/N1dLXyonCwzSbMbEDbn1nyqBbInTioci000+gidpkJEXn6h5lwRm
xfKWqKzMoFk9StAgk2N8sH6rFzT+DjyYNvlF78zH8kVJ/1m8fr5DK3EeW5j5XBDmtgm+g1UoX+OQ
tUD7f/7oFfNj1v/6p0ETz/VkM59yBsqszg5V8ljkXz9/+EqtgS1BWiTjtWwdEEEaqASaIXkydwpc
NP1bvU/R5SZ3iv1rH7Ew9ETluUk1XuO2T8XwMJVJkIt7Y9grCEO2BGpNjHpl3tw+4pEdxDd3i3ri
2dyboTz0x/yhOCNdICD+Kj7s473od2XHlwCu3mycKUc78WS3phEOBaehFpiT+nxfVtZrCd5yqWeo
fMJ5yhL3ZSpwr7tGmBX2ne1Y+/HLeI7LduZ0gG4Lpf3FgVbHZoyH+E5mvPbjFxdGPKDuyqVXnuVM
e39orKND2w9idHeKb2upz5K7TkJ4oWq8Gqo9pbY/6KizqMLxCtv+JqyovX6T2U27hWCY6yNLsg48
peYhBtfOPu0Bg6sNpn0bXe7AbArTd2cJIjo6yE1WNBj7LGfLx2BoG2UOy6NUu+rJHkYDYqwuZmfv
mPWKe1qizjwQzaQlyempoMMQJOkN7dEm+oxohOzK3r43LrmSpS3hZ3YBxR8jrimKiRX5ztxpCPJR
JJtE6fa5yUmxrQrv3u2xtvMLX9W5U2/OWUtPrK6LXQGOJd+QNvehSFlvP7eMtXVbeJLOtIQwFFFn
1rFux8DSthXZQAIrm+yoco17Ulkrd+4SK6ZbymbGuXOyBaTDuc3rPTKU4qvRQk6zT0tX+XVjOk+j
TAALanPx8fn3rb33Fmn8FY4qpYaJdxzosKRiz1zL5mHKbAEJz5TJx77xktes9pqT600Tuplte7dR
upJqLxFktZ0aU04t82gYA2bsDWrp8wQdr8TPnDK9mgOUw6AO7qEI7Wjwk/gptetf7gyofVCbuACD
z1dgZUSaLVFlBpnBgQLBv2OL1/ttVT5XDHIFZUM/PN3vuxuqFHtSNupQavDVdQUoymTykRX5pkAi
2JVegfgLwaSa34baeKepUeyE19wDGd1u9X8UJZaUdkMKN5GkNT2iKUfisJs9o48anfDWB3Uq2zHL
FjxqnNRw8Q8GNctc0hZjD4ZuT4zaxis638PjAAGCfVpiO32b23TfEdn+KKQXuxC1TQCUZpy03+xs
miSkC3Kot5Y9E5Hq3OYeR+6KNS0hb6N2c0vO1XTq5oJ1/ijFFFnOWD3HaUYeOqrvlav+8ID9a80W
EVJfSSBfISYHOHJ6egiLQ3yTCfB/hm/NTra+sQVnuuF/IQEQYR9c+4fBf+7Ak5dtsyDZ/k6Cd4QM
ZzSL7oHQ1kKfJdmdTNRccG8Ar7JvBD/nLyN4927M8I+DD7qD8PPD7KxY1RKwlbrEaghP6KmcK4Ix
vYId7ayRkJ3x5FM5E2hhjThCsqYBej5wnAiCCy8su/o0l06YeM53Ygga5ukERbrWBVWAuDEZM8lD
UdavJr016Ftk6qZ2DtDpA2uBUWJGijVAdgvrOVb9o8P7FrJ2GQiLZHqUvfzqFQJC7TSkybQduySq
4u53kfPM195Uw7P1MnSyIfOTQmO6vC12hE2OT/tEBHPlnSmIekg9i3M1s99pXPOgVtY9bI7p/CEP
+NdpWYQQjWsnbtta4OyGskcwY3xn7zmiN3w+195P5Wim/AQVg5DJXqC9lyauDqiwxNOcQv5SdSO0
2+epuFbSc/0a3Q0bpRjh9Ie+tcZ5O2UqBkSVd6yIuhSsWqhQpKiqK2/sg0x0XutTKjFUaVoNvjJW
Xl9FHRuGd1LUkKid4nZTNAn4iDkuuilNIThB1HjtamGNobRQV/E5GS0L9RlcIE9xPpGdh0d9gzbf
TUoz9b72cja25exYWwwowssiHtC/nDypoRNkGe+J9oC7rnAAEB2AODpUFF5xQ+ahMiKdm+NTKiER
CSUTjGMKsKaPk/T4Nkub7gtQgrYVCYik71r8FhJUVHW/cHUSGVVzkkFJE12wLxAs6E+tDcHu2rH1
NW7M40hKnLXM9HzXa+SuHC1nV8wq9x0wjwEVONgKbMtuU4U1hN4vhsn5Y6Ih6UgUfjjs23pMDaIL
fzbL8qQtlW8r0za2oMEGgZzOMVlfOiNUPVUNf1h4kBMByGiTaFU8VWXSPU3InDrfGeLuYpMceC9Q
LKF0NzgqvWjPRtGKqrHzBZQqvtV5Ph47YSYRmeoBCp5jFw6Cu0cP4rzfKI0xAj1zBury2MHceAXk
zYAzZEPLLMBh+mbEwJ0PpVej7AdOc3vS10zbD14zQrzezW1/krYOEpueeht67bNqQdaYM4COuVAB
YZbr08E752U8BDTrnROTgwXifCHd9xtrBOjCiKGPXW+AFoqRwv7GPZKA7ROynk+e5h+2U33PrAKT
SUp7fkzUFIyx9PxC1T9Iw3SPgRwIYGUDujxeVV5tr5mOI0tVCAaR1O+tAlij2lP7DkWI3Qg9lNrn
fTZubC7cQIjmQyriHTKkTNA/A5k0TVK6NXHHRDXGc/yxa4qtgZ38FnfSvhrEAEOWKQs/iYH6S+ll
aDlAOsNzU3d5QBzvXA35R+PwiyXG6Zo2FfTOZGEf+s74ptRsBfatw+FkYtxNrfMx0QTBH68fTKOH
UgWU3XziCPNJ16kZ9KK/uUHynTKn2teTwUPNvEczg9k1BZdBN4mfuayuSVYb4dRSY18OAJUrljcb
OzerjX3DmVPWXKoaWuFghsRsd2O+17XoorjEfZl707k0vK9GXY7Y+9Le9535CCWTDyXoIcvh6qp0
/u24A+jjaLEbHT77RhWrHanYG2AEdD+2NXho8tbw5wQzEK1OwW7OuYxyLBn6UPStmTGz0DdpFvZJ
d03i8mKSrIKbhD8RVfyjHurJp0ahN54wqiAVcY0cfv6m9FiFHql2idk/0pa7GxSagRWu7bbfUm+4
VLF+Jmn/ZlN7DNxBXmOWg2evE+IH2Nswn+rJK2fm28TjZ0myZyamKhhimkY5djOYejptZWan58op
iog4vbvPy/GAuIT6FQBj+8kywVFr6YM3t/Ymjx17PyHp3DFZkmimyRAULhg2dTJ27xyQ04eJSBAt
mSZmVwvcnV+U2RtBbCU/8riuj3yi6bmT7o88w6R4l9IDhNXlpZTcOausIYFMuNw41Eg3leU8cZZk
z32cwpNXMg5l5h7TtPuZxvlbPsdfPShWhWabXrndxJfRS+ujPfTQ+sT6HGtxOx9G3W/rzjEgH6iT
h3lM+JcqTo96GnYqhU+3MzK9QuAKZWaTIO/R5IXl1TcrntCGjrPvg2t8yYpyfjPNWf7simzcmbo6
taSpIPkxuTAxu8Vhy3VFI8EyjNu7+VPpJYZfzj0/jLGBCdN5wHWcQeHVp1aX+tPsbloN+asC4WhG
h/bqDq7cC6Kg0N5ZXxKiy+M8mc6PTCWc+BoCFX4mANo0eHGUHeW43EEOYkGeLp3CegbRZsl+JH3e
BzUHx72Ynjun3enGAP+pDOIaaGMZB3Q0p41Cx8R3Yg9ugIv52RRxFzadN0WG4Saboh6fb9DUQPX2
wZ77o7D7jTVQEQxDWUU5xzm1m1dwpLRbxRsdVJ7CUVQ8GgVIH/hwTuxkV+ZG6NRzcmC6Ye9uPowA
Blvw2VpAcSuugyIru8ovVYvbqSVbNhQaXzn+Vk6poeE2V5GenAfO80eDuQJX7BSKlIVDX4dNg76e
agKVTQFt2odsdtHiYTPYF9HBOdgaKFo2B7YUD3lanpJ2PGWwEG4iNeH28DXrUEccSb2TA9QJssTG
2OdQY1ZEV181mWLIgWZoBo2gnq+0X+bWBYD05q3v+Y01KGl3TRzTL9IlZ6uawH5IWdSBpXeeMJMk
gCKERvgmLXkki9EfRlglbmCZijM++ahzCtUfOvhZnlxwMr6VowFivrjawS+8SAJmMAEdCMnMY1mr
I0maQ1/DY7rq7RbM5SzZxJ49RulgqG1hxJiAykyEhjyO9MhLtF7kpkZpsdT9VtMWhuXa7CrGYY4Q
Hx2xLnSbC73JSBVZuXcgfb6DnmYETGrkdtkVPZxDiYOTNSqamHNwErA4z8lFq+EyZaCOTYzQGDMa
JWm3Exoz9mD/9HVmDiE1rHNFhxG8xCnzy5aMfs8bw48bIUHbENeXaozB+ATpuQB1pH3uAu/qmQ8W
6ho+SeZtX2eg1GFQbk93RQO27EpDM6HZx5Xrg51429T6T/dp4/beZfJkGwoebwoXLmjIs3lnp+ND
MiRNRLviarP5WkOOZPZLKit/Gp03jPo6Qd01P6e5VhfZDxhy6liV+MIgSeABR977ru2ejE7UAaKI
FL0pDEJlea79rjOnoyNb4DUsgvaMOz2rptR+OrQe2rSOHd5w1l+90Qb5LXVx55dCbI0x3pMsjXp3
qrfjYBehYVpHReQOOgRTyKXMsTwUAHD0lm/pWx2mHoGPhMmLuaFbXrNHs7WeuBeHVaFAdOPMh5qX
6aa7jbHGffeV19M3JOMZxCl1F6ghOxcgVi77PEITMXvFnQI6OYEXJbqZfbsaJPgt+8cskc8zURJq
2UPMfWrau5lh2hM4h2ZjSJgqbz0Q0lUTQjmoqJ1jJwcRuW7aH1bOvE2qoFmQwR9YCdj1rdgKiCkR
toiieYUc+/haz/M2j8dNQoz8G7FJt3VQWArS2jADiLKBGKi3AdDo4Q1pqeurNAFWSiznvWkgnUbZ
lvf9vhnUl9jm54wkOz3N+IgeM/uOJ9JdytGMxHGLiqrZ1HFMDplSeyQx5la65niJW/M5HdILVQzQ
/VLU+8qOYyTcwg5comEpHM0RpEqWbqO8scyDIB3/cCxMw3UWbXZdPO975SImS3ZmUVznUfR+URXA
B+GaZhNUA+M2hfeeIjtlb2VMH1w2FoEH/Kh0q7eJsWCs7HdaOO/JgI5+lU4q6EzEgXpQqAK4sfAZ
Tx9FOr/YKt9Mloig+NTsnbbBiFXi9YioEf64mfo+4wxKlZBt6jRgbqHGEI1WM0aaDUnoULOIyqGg
oZoyEQmTo3n6BUi5936ez0Y/XHTfhUoWm9yrgf2Q3buRikM+xRcSV8c5L88mPtZrzKgR41NsQikI
ecOzQ7wsSCfcCXOKi1QHRuv8nkpanxNmh3EaT+GU0BaKyWDyGLM9eCnJ3oi9fI8SqL2nmPNQAgLc
TVcYYYIQ+ky7PAlbU384I2YpOysUwtmUIrEiYjhPU0Wismknn2tVPZdu41yJV4Uxcy5phdAwQbke
MyTQ08WQhBqCHurHuHyt+ijbBp37Afdj0le3isuVzuTFntNtbAzB1FXRrFkUT33kTg1CrDrzLTYg
7CvtcNKYsGzYwdXOi01asU81e7Fz64Q1yuF4uq1UXpiOIix4EWXU28w1lB2mIWrLNmjbYoNsa/RN
OjRAQwJ45/EEMrHO6BseC0wptnOLH4tdfEKtGQ7E6BEKDj91pfguQ1/d501MDxyFQsAlMF5XgDrt
gnj7wS6rQGfNkRbyUZPh5CnaBuWstrPpvWdW+7snzZZnlu90/ICM9beril9wQVAXFvXXuczbbTqR
qzny184AsD0Zyo3X9iF0KMOio4FKkgDzFaHTQB3RI8HcmhHtoUOcpB+JF5+Bjw2kktRn3egXDQcD
fTNfqrT6KYscRXQxQdQYiAen14+ubKWfULsLYwukMhW4KmVl/yrTAhJhwGppRs0j0uedTd3C97r2
qWzyHbhhnnueX8y0CDgYLp1GhzkR75IPyMDqs+Xp73ZXPwjkYNMMXo4eVYS8wYiJ68EZCkyUeizO
wPuq+qtqehgRpkU25lRTX9P8pZ+7ny4UuB/clP2kozUCFQcUBbNQEim9J1uXFlQXbDsc0/QqjfnC
XedsMvM8tKD7TxTb2FS1UWwiwfIc81ABTEKJrvwqt6+WTNDkFIg/cU+W1vfKGc5klOeCVo9Dr9CA
MwI1/dQ4EkVLH9P+V0GBxgYuk9LvbfaOGYRHZf5w4l8k7me/QubkGWRv1ZhFVL+63n1QJH4rdfEh
8gotAAnJO5E9JMzMARycwIuRlvAqBnRbG+upr+sptKo4xulwkOy6Ei1Yl0wAqvEdfHyQ5U0e6FKE
NuUg/RrSKigt74iRTyj32bN1mBUAAc1s0+vozvNDh6rJk3273uviu0TSqMw6qpUZzYaxTQmKH7nx
CHgNsnooPLUudO+Z6SPuvfD8A6XMt6wyzu40hiPNPqy5ecwKFGiqJmxH9BH19FEpQJfLNioydnUk
RytllFuJlC32oEg9me1hoMYBrA0Alhdsp3ojHOM85G29wbkIxjaJUPVGJReZniEf7Jruxqbe2oqD
B3fytkymyGUQ2WUGvBzNpbMdp3YAIhpH3BoOcy98KWZ/dps26LXeluqND8AIJU/DnKizcGG7Bupr
OCYPmVGeUymjxIg3FMRNPgR6g8lF5lqCfNQcSz+u1VZViIPIKwLZXWs6MqzoE2h0Ab43ZSS76cOM
R4RaLOqd7Puk4x9Dgix5BNcInbdO/sHxRxEaODn9hjsOaWxSfKdx91F0zjc9d2/Mo2/A3geUWC8K
MOxQ6O7AYtStyvoRFDZDUgV2nD4kYrqWbewT1hmB2SLiSlPU5RVcSv3GcE2X9Le2xauVus9Gkfqi
VaGo3vrkSRT9b1t/bbrXprIAIP4yeFdHZMgMv079h3Raf9SQ5rVetIZiq4uJYCAxqumxAwFl9iqS
1K9LN6iQ80+pB2sEuLXtfqUzfU8y9zyoH2BOOkxIrN3+A9O9F7PSoTOlZ27lP0qkc9Cr4yc5qcuI
qS8Mobs/Z4xJbpJhONrYr2ECm6B9+T/Ovqy5cSS99q84+h1jIIFMJBzueSAW7hS1UCrVC0KtUmFP
AIlcAPz6e1ie6/G0w54bN6KD0SqSEEUAmd93vrM0BemSEK38CBxokseKhTsvIIidDP4o/J8r27VG
vfTNrRLkmwx7TCeAipERBySJ4nBBm6KE4v2u++RHj3dQgOoH6TUx1u09U/DH66HEwmpFvhx2CH2a
ImQcdC+NHL0eyLv30MvM97bCNZdKM7Gf1yUpjPJT04BzC1dFUxZpv1765WkiZwsrAQlVOE5CUYJn
rA4IXo9HeHZPP538pSeP+SASGK0kBVx26/442WDfG3zGFpyz6SWsgtjvVNqQL9asu8I6Gxy/wMVX
bnKJqo1e73+lic4OuvjFfUa4aWJavpPyZ2gknFxRXnIExFITxHY2DxzNoCbqyEGgLYePoB7lBgbF
e8LZvmBLYkO19RtETACN6YbPcWpiSuhPydgWjua7KiJb6r8FyK4rc4XSdE7WwKboV+kAxU7dxu0C
z0zbPEbcHGRHsSt6CwhkQKDrfYXBZdf1GQlxATPY4GAZA5MOLW2L1EgKNK32txO3x0lOz3qZNrKc
4e87O7ucqD0Jww8DzA9LSjbb8GIoLud23Tho2IYZCZiAYWzw7rUwLbbgwYTfquqzD/LU9elLD5Of
Qf5AO4Kb18Z5yw6TzN8YJMZqhQgboP7snHLH++YpdJnyde4++rA6EwSVlAtLlH/LB1xGOb58t0Tl
XfXPY4gIni5CMYrls1WnYiSvS7V8H5rMRwTrMGawRUxVcHDG/ludE5356NcLlQODprjwqJ/Hnfa2
XQHGav5oFJzT3Zm72HbLVwe0fjTc3WPFHvx5eDJaQ30f0HgpMC7vuktft2EsHIrppsdSYRQuiZKZ
04pv9IABAoZjs9nIRSbaXWCwow+q/CIaimZalK8CF08OQ+5NNCuY3vtmz3BH1XpNSj7F65pvNCBA
8AsYACnT4VSEejO2YDHlLZIavIvt7jFNVRrYFoj6uPEnePdUfeoC/ObOmBAkUJG1T2ac3xL6Q86u
jIBUiHp41Xfn6Ix2HG5F3MfpFxnjOcBW++g4AwQMJ6CLtejTJYeXvO6Ac+hNT1Gy++62acKdKD6Q
NL8N5ybt6TXshrjN3dj1vma/PrOo2o5i2CE/8sbEFvmKZ1vNKXDnJGhO1DVxrrdTQc5OjqtEqjgw
nzWLrlF7aKrXmX6gxQWIIM7UkSh/S9FCEdLFlZ2SckQAK3IoaceGrO7gUhViEcRCOFWgZxbuuCV5
de7JoWx+DPm5hthgFVWxm9Q15B6o6/shnBJO2tjrrlP5kOOmn0DxhBfyoDewYdjwfgXFDfuXnT6j
qv6cxXLDZvA+WJy4MPrpyuF5dqGQM3rjK9z5DWoYLj8aH7ZV+LoxGowjD52xku4N3VSXgL+D1DW/
O4bABXFGK50QbwCqX7xHgR9XvXxtgqy+ozJ1+cMRFTAK8B7q8dXRD1rAVl/mFCZs9QVUrPMMwlFc
KvSBxb6KWhj7/fAo2ldvfB1cL1WtwzZF4aTKWQ5FMCP4ykdd3/Ty6OTNtDPDj6peDsiPSRtfXBBc
GFd59dgFDbIzEL6aC/8ZvNP3ssUQ20X0Zt/QhIHbNHFEdFFmzqRhp0HYYi8kfNWMDfgu8Nx3Gqxj
2vTijXeFg1Hok17eYOGdBrRJR+0ywBEWOUvmniHcoxvCwLiMa/fRC/WHq93PvO/fR9T6G07Fy2xt
8ETcCOqQqxkPJsD+ovk2bPYL+u2xPeSA7PN7rAPgyXFHhjkO2QtZn1fc7y5JOZTWTi62hYI5VCHc
zWJZhqv85iFCYN6gdkTBFDaemzXRRL4VHY36HdeBQ7JmXSndG4IONo4QrQrruKriP7tBM3VCrW0e
xim016UyYKmEJW3feDOWH1XgAHGphPI3ZEKnkjfOkPFVkfdodq9j4ThvoV/6N+EurtrwsMp7wNMA
1YtJkP8/WtKf3TXQH6ohwnz4NMuX0Zxd+Vjxx/99UPo/UJL+7JzhqrVxKZv8U0GLg1DrC4grr//7
of8HVsqfo6n0VNQtgkShfABwg2AFNBBrvUZx17viP8a8//o5/1vxBaFEuxS9mP767/j5sx8WWRWl
+tOPf33pO/z37/f3/Odr/vEdf91+9ZeP7mv684v+4T047t9+b/KhPv7hh1SoSqHw+pLL09ekW/Xr
+PiE91f+vz75L1+/jvKyDF+///bZa6HuRyswUP3tb0/tf/z+G7lPrP/1vx7/b0/e/4Dff3vRsum+
gN6rj//+tq+PSf3+G2N/gaYGHHBG8QjhEs6L/bo/Q8lfggC1W+QhgoX79G6uLnrI5H//LSB/gbM7
Be+BU5969E57nHp9f8qnf/Fwv0euH/kuYwE0qv/34/3DCfr7CfsXAVSwx60x/f7bn0iDKO8Cj0P0
EVAcyuPBn71g4SBnrQvIPF1QASXTgmppJRV61rp0HvJaZCjsz0R4zm7hDkZKGMmePGkwTgCzHa6W
Tjb5w5KFsuOJaxhs/AmEA60uf4yEOP+EUvfLROTvA/H/+LQRwfcJfQRWx1/xp/+FHjTwVWikwkYp
oznfOnCZSLC+YLLqTUk3Em9LuuLdUAtWDEFAyoxh2snD5sNy2sRyArqFMnCOqWsboG7VbVxaADRj
V588XQ0ZyO8vdTSwWx00XRyozTonaD67nemjax3BYQRhdcU/IZb/csL6hz+KcR86ENf1vbsk/M9m
Aw13F64Hi0JcawRRWGUUQijb7wXSgbZAIuQJky30OQiuiAdSYdwI9PVe5FRvM4bawOkMqohhInY/
DyiIbD4dg7z5qP0Ve07RkUvZgh0/iGbZ2EaLHeQrqMP4El1Z5bzBm0UfakJQPc/zkao1diI1ZFFZ
gv8Al+AeHykgO7QP2TL35giC9BJrUSFAb52jnduxQ1Q3aVh59EWui0lMPqI1HsLhiELLCxd9IQSe
D23Q/zNWSfgntS6YAaGLG4QG1COUud6fTXmHzjWejAgCEmcMrP2pnDDuBphYoGyZXBRS4KoVlw55
CakfDuVzLqMhXsKOfyPCf29tv3zVFBu6aSU6f6pPnKE2p+HJ61qNoQS+MRjYbYJi6VKX26zwwDcI
ifNcoEeN89QETZREvkBLpae7uVigg9cJY7MkNIDJx6hAe+LkR0VAsqQYL24aXRxcj08H35pbo+cU
fBfY/hCoRnoXzbZrhveK33/3rudQveg25GitbJcW+RDuu/u/UcB+Qil7qKcDa2F9oYW9OmE/ZEbQ
NtFl4R4iFOB3VnYqGi03arSvy7iC07nMKfJrRdb7U1rrdj2alkDyOjKE27c/Q4TwbMACIwmlMwx1
TDHtHH2/jpQG/kq/WNnIjRgxqKVlKBN3OVMboUaojvn45A5At7xqHTEI6r8GHwcudAgkOVrdlBFz
BgUeViel/T76A/IkOL7DZfLDQ90hgs6p+gwdLMjKfLyHswhw3OhRlPpnUE6PFFSzPuoxyefBlrjV
QyRwD/MVXZ0In1aFch8ipSAF2w3mA944xaQJBpRH67jr1wBBwIJAGhIA76O5PVmM4H1v1ODFTgdc
69lqyBw7fX6lLgHoa4Cf89GNIEIK3SSo+m2e62cKUdPeKTBuV81LVBeIdlPxNLh1DDnTtMFEeYdN
M67BFaFyROnbCD9V1fhe1GgCgTynPnP0xrpTkAR1HwCD9ooYwMD8GFYO3QMpO/C5OIBSVD2SBizD
wcM4lyvHXJpyxSK9uhv47sK93XGr1Lj0mXKMS4rWeV3mxY8LDzgJxvhv0yKAB8nuCmLoERxOzHYB
O2aiMk+yL47hgChvrCDy5Ij9pADwNvbOQ6PGbsvQsg11qXOYgKX7dEtmKU8VRwcKgsvTNIWYqHEu
MtVV+3X2KtC0/G3nKxPrO+sDUTbs0JZlExNkFsVlZwAvznCFirT+nlMX12YxuQcbljWka+MexMHw
LNzivVuhfBpVVV/WvssxUawTA4XJNp/naePCFP2iqmIAErfUWJdl3YAussaaF21GRnCt0YtXaJ4g
MFz9LDA9EORaY0vgIEbi+FtdlSjzgzCVNGfJEMEvnBf9se7m5tAMCG2pAg2isPX20pU79QvykW2/
KyBh8vFsE1z6ORxT4JgvoZ+/DdLnF0uxPmAc3qGyBSs26HITqwoauYjj8vCcsdqTov+EUHu+TAMD
gdPyZ+1Pepcr/y2y/nok4nUMdZ+0CtK0dsR0pSeYDBM7UGDqvocQUUxqFgQSQq9XXYnpaNx3wAZZ
VyJDCQQa2FFtXcLOnTddZe9/14rdILVrU1mW7a4a8RFrCgS7MxCTYYr3rdWuOjUj0s+bEyai9Vab
ttgWCyaxE+aBYZ5XGIP4NEObg+AVx82cgS6J32sUjlGUciXhNeu1IfgiSxGv0QoWt45kJliE/gMR
k2gmVmBCzhGETYM20ntfSKs2rK92EIQhRzSYb/0Mk4VRdTjNK0V3N37yyC03gxPgtzh1HITh8o6G
7QPcCrBCebnsOAgLmx6fxw1qdcXMKTi4skUTHQ72GLbLCfWWzLyhLQAlTj/R42BUMEy7BWbsO5FL
G0chju71rLoEAtyDfu2QecGEexGhGOKogroS/fbHDIxqLPECAvrcq2O8TR9pVEjSW87DrH42LfyT
nFLM2Cqo3Q4NRhrgEok7Kbk94GQAo7TdsF2CJq2r/MZMbvd+AJFwByrhPdo77coVwaJOJ0DHWsSp
vD9MpQ9vkMbfeau1p9kN3AMjA5C94pN5Xn72pwI2nT7d5KuVx3zVGFaHDkuqkNwaUKAe+3b2rn5b
/hGuDBOprkGbOpZh5lSFn9XCqb5VdEx9Hpxd36fX2ff7B+JxgI1RVG24XPtHI4H3LLSBdS4W7Utx
5wAFRQOBiaADbFFYHjnXYIJAipL5NC0FP+so+KYAqOyoxSHR5/79YQGkXIuRZWWAM51jxhVHOvi5
RE7w4qEXTANZ1lkp1+BlBeF7v0qDhRgMhr2acQ2opTAXW9NHRuXw0nrTnZVI8+MI9Aa4lIghjfW2
izhWXYGIC8ft0tbDiKeB00pKwReMJ5jHwO4Xt8ncju2F83E5BEzuC5SHZznxkxi8z8KHkXmxFK+U
COgHMTTuMcJJjAsUTxYfuM7Esd67Du6kJprLOHTZ59Q7sLgbp+963FYT8zEToJ8uAIKs0e14KHwy
Hn79368HU4GJg2XwRikfDmEnmZuS0sMi7tY7yAxjUNCr3VzzaDcoihWelxVqu7FJ/ajy33ihHi1i
u946j9yivj/INSoP7TDYrGyr1yjI36ntzI6jQKFcscOvh64EDtiXhsYV0OZUj+OaRO6UYz5V9m9m
RCK5o4oHUZvp5kWHcGwRrVHqJYGy1QdJI50HFEUmR0mKIjSdNS2T3ooRpExPpOt4R7hIhuTsjSvG
+gw2JTxZ9BJkyNwaY1C8ypO5a0o0vY2dew7vSl1wtEgydqxOHEfF+VC3p4ilq1n4cb4/dNEs4mGc
EbTbFt15mpY9ioj8iJEXWPf3+3LCP6tVYBaKth9V64Jsr/VUT/2HG6xDJu0Q4TZkx5VNiGH1EO+3
Wgr/y6J6L6uiiuuqXDIZ1mEcoF4CjLisWa5xVktZg7xAxyu0uzb2vAZm5qZNHBOdSN42MQTgfFd5
MDFzwADZOTTuMEbbDATJD8zVMpmaFYIMLGYer6pN1zJkcdUdiesJ3x6cEe1dqRFtrORJj9CP2Fnp
HfObU5R9L4Gn91IX3Y55vDt2I0DFsH2noBmiurd/NFPhI9Io1ykXK+LyyvzH2iw/CxvWu8k38Ns0
y4+5cofU78twkzesiAO3OGh0lmeASRjkoKqJQeaEk03YH3NkwF1Cb17AB/bvdKCWH0NbYmWdCozE
AJOFEUiT1sWOykwAh3FHbeG7l3VLN15Z7vRZS013EXPnbW0hxGluh27vTJU6YAlzthAqbcXau/Ei
6mJXKIw9yKxT0GKv+ArlBjxd1Byr+4xOxx46T8c+t3RPB3bAFLaBN+mXrEFgUQHGuAv6npkShHzx
6lwTXIGzP4LkaW992aKv82YZc0TaXaI6jw0PP2a3CB7XSr4HoLC1M799L9a22CHF5zUkNLgAowd7
RgXI0BDFZweqetoV0Ky3IbKd0KznSVkZkFgWsV9asFQ4B41j4P30Q/HHFfPOEpbD5yGc0YHlr1JD
Ry+hFYWwfOe5dz5d02Q2pLhXRxmH4X3pholkLuk5Ct1y1zCij2JmWABmC5qQT0vsSovKLGhb0YSR
Eh+Cn00BUFZE+gE0gAEWdNjNRIUYMgH2DOft4xRcugHnZjYWMWzM3rAyGqgpUnSrFDeZswmRopZ4
hldbBRwxcyeMgayv5M4t+kdEN26DUKDDLyNMZ6Q6L1a7hw7sFNy0rgbqTB4YrP3SsTZghUTkh7uq
MMWyitKkMXPKzcrTMgc/Vg6oRvLStpslWLqTbqDZHBZ8qZG82DmEXSbBRnYfJq2FifHpA6wPYCoM
/X6sWYNhTQoKCN94Q2rvJo6D4LC/LtHe1GXwMkSy3YqivEJK32DIxaJ41hLDooAca2V15kmNNWqW
/gOIbNu1pm8T1e1tyf1rpQiqUo3bk1Vb6zpoGcJ5M6HGwjInAujd0ZFF3b50JCgnuvteLMO3CGeC
jn8sPT/TfswTYkF6HqZr4dk2Jvh6E9J0/EQZWh6pcpHZwA/Oy/1hhXwATZODv7j3sIJGYTITTBLC
DlCE2/UgQebFzjaYCYatHa+/HnIH6gPsRA/3Iqm7W/j6ILCgE38semc8T6s+dphNMLgWt8AgFrp8
oVF9mtZZPYDH5t36sb5Zt6seWo7csLJX9Ni4wYMC8+M6dxq5JxUED9XDUgb8BX4I3jGSPlq8ADPI
zvH+mNHsBHBxfVe25Gk7uG89wy3Oec8vPhrJxEYi+j5KnYaDF/6oVfczVHV585wFffHiYzFt702s
Gb2r24DygSFP/RlUNCVmF5hx3irsE3ETYPGWsj6G3BjsdFEdCxKB6A5vNATedWWqCh8d13z32xjl
cQy75WC4+cgJnCTCaKBpqeBUv3ZwZh4NkkQxmsYybPIHE7QfcDquGHwblNSnWl/HDmQAVMLRnouw
Ono1WMkOW3liKGwl1BQtL7476W2O4UOLaiYxq4D7hiPnZFqNSJVP/GxeAvbSrLTe1UX7pbj3rQBk
9NbBdCStLFZ8uugpI8QWO0eANFJT/maNiTKL0WqGgdm27HP1HHgQ4k5MGHCRyHzAzl1upilfHuaw
SmYNiZ2GOmMXgr+R6QitAObdNajuS/7Nt/kDzsqM8EqYnrVziO+Lsmg32f7bsl7Lvlcv0VxFl9FH
A9npIqvpfAuHAkUOqXbITNoycFVisApE4lj7bM06HzuMgcaymV6Z2dmqj7Ylb9qsFzbcabbAK5B+
Z7XH3loD+0sOp4VMiHm984Gic5dHX+4kz0p665MNQuc6ePp1qS84N85bzwF3BEtU7sKugnhv5S7G
b2i01TQ8L2MDx6jKlgm+u5MDfvTNl+BUgjXkZEE0FhhRB+5bycCKbLr+aMzkJiw8jYAzsnwd4Ute
UHejGIUzn2GXavTJNXBATRKu8wGTFP9pscMD07ZLakyeswqFgQNZBhRom2KaqldwZQ/IRfPgTZKT
7zTHEIs0w2fHCcwvhmEFtqCbWNEljOduUFkN2O8lMCFwjRaRwVGBmRT4g03c+V6dqHoUcXOnWK+5
JK91s97WSYUPYKq/5jZESO/k/oENxUmKAENvjpn8DWKKKZ6ws++R6uCni0M9VOh35pICT71r2HqD
lnOZQ0hJCmYvXr70T13h7nW9FROPbgzBbs8O9uhOG/xkkcFtoiINIJPSXSlualT6HHaYa3qIAX/T
ud/s8orXKSCp5q1qsRSP4TLufz3ru+6PcuXO5deTSwjxg1O/Ctz4OvDVKXDoCUTS+dWMVJ3t4iK2
N1zta477+TCE3gqUDz/OIxu3LliWqXpDi7e85bkHsgQhHLWoWVG4ujsw0dtn3+3LJ8+z51+v8vOh
AiO2w+Wgq/WtafkCIrRt97/eNPn9CwxoKJaUzr5w0O1+vSrSI4eSi9axYcGd0Oi/Wj7/IUakD5th
eA3s9Goxg+IuOOO2NiQVy7rDWK2OawUuA9gNCaEDiA8VgRxgGG9zqPJtFGBKuRhUtYPGzRwAJKnI
A6pMgH6lA1olVBsb7bpz4rKcpCEUABs/R6mAiVezAUSW7xcOBmcPlLYOH1ykhc8Vua4uPHuQ6oaN
m6ho47QgsORgGmaGg2bm92C2jE7GW3AdRI1BLLqujc1JpihVMewPwGhY+zXGAO3QTy6qTLCP8aoZ
hDfWezH17JoNuKZJw8Hfqwy4PQuWmir0jmqNNqtsmsvAx3MXsleYZhVbY+7U+UE6UHWdlKqRwhtG
4I8gZBrIT+VfF3nXaVGOOj+owA0AoY+NKGiIbM4asY4b9D/DFeF431e4M8S26G+lQHnY4JSCshPB
4/x+CvvVX88TqMtx3p/cenovgwIcp8n9rkNc2hyUoERJiZTOOYfBDe68ZfGnDZBYk/mAmUH8dbJi
0vu2Xr1Nc/AQNRWHkuRHVn45iv1wx9HEUq/5Xaf0scq78gIjYb72+zovckBOcrfUhXv0y6Y7IGI5
vYtId8PajUmtYaomUKZHGuQEGUFukEVcImRZto9kBkXXgzxcsXGzVOeSM3jaawd587opjg789eql
AnF0jbBVEIniwfvoMPyOA313W2WoD6IJhCfI0GJeRqAe+Nht87IFhQi8DmddX2qIRFIti1fgII+0
lD1ypfOvcALdYwYix3GlY+90HKhNQErr+s7JtAvr9qptLk3gAZEA9xN0MqxLC4XQpPgOkdf71Np4
wFl3UGECLGUPAhOaGBXzuhGCT6e1AbWCiy3SYL2nu7mQoHl90mOhwIuv1EtFnCtX795Y+cdmXlJl
MJg2Ze0f1xU9m+j6BCTJLlM5+0ZmrCMiR07tyky0bYiECh00mlTwcTc49ANAJ6JqCi/pBzJs+64E
xUg2PSqmZkgLVn0V7eCA66XOJeCfFBxYDC0W6KiwT/XCO/gNSobZB06MFUed/XLNwDqTR9CawRuH
6DiWS+duoDJVe4ilbNxLiewKlUgwWVfB7tkcdZ0NLrp7TMEOLVSRCRF1UlHMogtFnqFd4YlT+2fZ
KJwu2kDpZt0cikioy2ZQkmXBV8yIQG5qOwbNkwfuQDV4Lz0PzR3nflClnTdw2cbSwoYVkLh/DNT8
BbTq4ggyZl7EtwMg2YrJp94H2XhYJnYEAeyIGBhI6sL2jygMb4XnDdsiWr8rFGZAtGhX55nn3Wri
lTuQglXcRMJJUDViI7FVi2IwQAopdjBkRZ4KLsaNq4DR9rkT7awIIbjqMYkDlTzPE4Cn2NBqCMqb
ajhZ5PpB8YX2FRT9TRu04H3gg44VDBgqHI+Tsjo4aPtqf+855FCD1sQd3PULoNh4yItvkVloOvsC
A49wRuHizTsfyp+VBPOOrQpXtYOUTt+BigspS1bOB46Z7iaATQhW1eOmcWd74i1KamwfJmk9s1OB
7HbDwjANgC8HdrK+2ogpVCctQIGOLL474BEkNMPBSov0R3CwoNZTB8xoH2gUNVuwr4pjXq/LAQjl
6LfiGDormPNYMdsJjNdFm5szNi74+s5rCyDxtBJwkKqldtHt8FdftE7qLuXO8R8oEId976FxKAG6
vMAFAxTe/CHKdXeJbPcEV0/wcgZwa/Bpvw9YHlIbzv3eSLBX1uU2QAwHbue06b1CZh0lGdGNm5b3
f6K1vjMm6hibeVSE+dOvGsgTOEN5bp8ROn2nB5rHugFFtcN04dCjzLDV0D7Nii2xmKKji3gdtG5o
g+jgfXihaWPhqW6LU3XwvB4kfF9lZY55WBFgOugy/w8PUG0sS8+FdrPP9+MKib1c0TATdjc142Tv
N/I6i/7EYLeazYMe9mxkAIJ9KzeVmkzcojzeRBH/6lC5WNPYVEaoCO2N5zAWmeuVnPWCDpDlwIHG
BezKIQi/O5CiXhyDv9wVcM4b5lcUT/KBIRYq4SGqCdtQ5wwb1jejg1NgI5P4HghzM7TNYwE+mhaL
3Mmg+5od71JA3ApjOjerBHDlPqQg0iK8UUqEI4skD+34kIN3tsxqSHw7fpZy3NqgBh9oANrMsQzH
I7QkZoLUNxLyvEJPA1MChL8oUN06iM09IRAhpGHJnOtPSosecjI9xe6EMYRW2j8s1D9Tl3WHSdit
GMF4Gdo2T+GkmLnO/FRR8NxqtW6LZn3GDAmbYT+w49JhT52Zfa68kh8BU9vUDOuO6mBfSaj9JDbe
YxAYFAHcnjnFJAe92poGAcZAmEl55RieSAQpS9V2zzPcw1LTfTPEcx+saI+t8BKI6SGe0gFcWKFs
nwahE8+bIEuZXSRVeAPf1h24TGsO8oznY7MvRL+APrQ2KbSN5hlURxjgBvbubgi3XQ0ibA0MduUX
0kEK4RAwxcMOO8k6YfwLbRna5RnYWe/CoocdZA5dvS6CuMh1mITzikwdgzLNbVCHzCztIIzY9D0F
4QgLEdypBUburpN0RPA9GGabeZjNDgY3lyJSECl5ukiKvBWwRnOvbUcshJsEyyyaRFpBooCEDsgq
ZQEu3xp8QZr+wzD+gnhbwGxe/6mgphqIRQXBIF5ZMK6MoOiFFyVAepC2tl3gvEi/fC0KO2TTDJzL
Ccq46gYA8tA5g0bbAMvonQTKbLtlwYVJ8P44Aw8gokCK2MsI+64TKiAvGwzwGceO/cYHDHckfETV
VG7bqlveo3HKbMWTdvH1cwEzsbyfxtiG4isI1/rAPLQ8qBg8YP7T3nEA1uIOltva4y/UyiWNDn4U
sOfRwcdhA+Zz9C6imvs4bKbvFczs8cHMdsasLHbJDDvuFZ7/zH91efXqNPV7CbgI9ETziIZw2FLt
6kOXA45sMa6MaLNzyvIJ5C0Zj3MI8iel3YHNFKyK0dlZ/1MHCEg167KzqODjpXY2ygT9Xi5qh9jn
cYfBkjgK1l/rMQQwugyPmFZsAyQLhUPUpQr6kE0Q2Smjq/loej/MoCEYNlFFpnhAP78LljqGzA0i
QHgBjX7At6AhrUle07Trm0yaVmSCQwJGW0RlELBLCZ2qnYMA9jpEXjJUrc1Oc4I36/oGsm/0MiI3
JWD9sJVWFxsben6sMRvcRnkDQVyDJaBGKScVrU6tf4NHnr/Rpv8AV6R4RA37za5R8QRWJ9vIO8/M
CvCPZ4BZFM7G9Fw6d15oOEUp6byDAy/YjU8hhqD1dKY+g4YtWih4pvyqjHNf48SYOJGbIWJdxbpY
ISIEowNUgMeFdjrRhOn0/xB1ZruNI8sW/SICZHJ+1TxLlme/EC67i0zOZDI5ff1dKlzgvKj7+DSq
bFnMjNix9wpTE6pUTEYWyZy0S3zlJUVFmx8j6b0qw1tiesZwChMA+Zd8nrIj8jca3TSRS2R5pnfG
/FWhvLzZNBockHscj96aYrHctaO2V8ZYUVHXPlsICD+gLztM2WH8vLrD+DU643jWSdWvq/8aWazD
x4DYq4PsghbtLybDzremsthzNiu1nedk2qeVX98sh/IfJIFa+3SR+8QXV9mkeLObbjljwtlRZlZH
PqdNQ83Y+sww9RA5K6I7WEGtF8Vwcqvj8gXL3h2j1ROl2EJStq+00moVaXaPFT/eSAxvtOuKGqj4
Y2D7IROqNowbskUlnDc4Vlx0hL2Ju1iUbiYJEqV2ZT5fwhFH41ghLFKpfDcMe/E4Bh9VZiXrICV5
Ybcdq5T1NRnrel/E1a3lxt714S2O8/E0QMzYkQq/Og5jGtc2TxhXIbP0NEOdbZ/DyPf2yMtE6REc
dq4YnuNKMi1uw3I1eJF5zstdn/npGYneXYPeErhk42kPrWLv9sTsAsdlB0Do6RsLPbd4XeZrGnMD
ohoXWg5Pc45TA/RIt5rK6K+0EOBFV6Blsp+wERSELVgYo9W/pH/D7eClCfQfsedOBWRXcn/Eubf2
K6Pfyj7pqfHJSqZ+eff3TDyas6Pmowps7zDwMSmco/Z8XEDOjUPjHOSSdRQZUFJlETUtqNWPMIk3
o54p3grzYDgR8ruxypsYS3ZWhUsj98XRgmVBeD7nFzBMXwIeOHzVYzXnPsIsvA4jWTcTdA5b1DeC
td06LXyIQS0GJQJ550F75D58Y9gUHkuyZOVVjzWF7rqV/aGeOMKDeqQOKSL/rBWXepHBfJi4EEYr
J2+cL7T3g077x45tl689PlEkJMKktS6p5P63tVnw/pG9mN1T4z9K8sKTlAUp9iFrXM+1wMdR4uVP
/Hslw2STe8kj0Cqfh8B70148MEFB7NSFozeslt5B2uWwt8knSwJqoRXxOxy8tZCpy2iYaj9LvWXB
Oljirf7GtCYSpw9VWpU1JaKvsm0n5/ZiEhi9FF71V4xJv0083qwGuskKMvAZhn9zylVk3j1L7Jxs
+OEy5LOVRt9BBLFkMlFKknxEwWKm7y2V1TCdf/xNXp+dQ4MoAsuIt0DPjL0uQz5OKvgzuA+dUeHc
V4qmlEiMMhgqhHo7GupUlgUKWAtMQ090cfN768df8TD+5/Q5bm472VhjwzhNVOHKpjE5psb0Ms/g
s7ohP4/tRH6he/xNnGZwZbyTtm29fNy0gHWdV2KnxTKLFonW8to1aj/Hbr/jGvNWvpRoumO+8dKo
22stnly9cqZMbJ1OE3LplwyIWRk+MAkPveyWeIHaJpa4z65MtnUAqkSG3m/R1iZhyuSDlRiAMIsC
xC3ZejY7If+k5qIxvIZLw+cdztVzFsYSSxXvVmPM6zSzT0omxwlddZXX0YgTAFt4Xk7dwh/lf9E0
iYdgna7bMtyNeLEpExOKJIxIDqmWnMN8Mdk50xTDpM2rvHlfpwXDjqZaNSTKVmXl+5t+BsQn6gbS
r6hfZEQmvm7oJWNCbfvestExhENgZ95lymTowsOw7Qk7vCTONeZakOTYDgMa34F2Y9MgAB59D+9d
asYUJRYPdRr6a180XwlvzSJL3Lun0J+cPL34vvS2vRkNWzOSNyq5a9l6ZEYFU/gijm9u0x8rP+/P
8Izbq1LJGuuNt2V7GKOCKO/fFDmCZKVJwDtJtXFqbIYI95+CyctCo58cCb7ypfSUhUP8WpWSR1d4
z1ZpsyKG8UfseGxbqO2bz4kY0+AsvG5S68H6DUo2JgdKGwtF8crt3q7HKd0PHStzBnSVyLYApswM
bLLeeo/dOnumIH7yInqn0ar2rIXCZZGo5Lb1J4NrOYdBk/Y2DWmwVZASD8aEYyKoho3b/PRTGC8y
FZxHdO+lU8iMmla9TAI4TtYHLCy1AZt4OJwY92QLTFzjeizTazYwmbQE3h12bNi4KtLfuO6jhQ+g
mQtsW1VNf2qwaOFHXVbd2cnnYEmEICeAgruJXhx1I7frNQq3pcNfL5nUoRPeG5gi5zS4yTZEyfZj
H9cBR1WKCrv0VFCveyNsltjpObjKYjt66tX2AXvr2bwbbNHcFoyuYi7GjNgkYgz5+kDijMCl5p47
Wi4IBywg8meJFWQOfpBfkfqya0YW5M2hFF2U4pjJgg0nXfNM5GNNwtbeTWSuJVllOfcfRtQ6R5fZ
DAlBizBvuu/s7mVimLhVKCflCEg6MNPN5JAChLO5i13HvLqBILRfzH98K9rkdYAlRnUcL6ThO0KT
IXRsWm2xkDMIl3iWBxHnMNCKKuWAklvbpSeap3xdRAW5WRAvzP3y10yGPuhIpRYNJa9fohlZJfZV
v8icNeCafJUNdrIshmk8NmOTM8cn9EPsFefB46UO2Y3RmVa6BlTerqKaX4uZwQoLcz8+mnl4GjM5
kqKc4uMw1N1ujPW2azzYXEHEZjNYnI0qmC1GTLscXX/xrQaPR1/0OthFTb4KssE5Gj73a1yJ946b
a5N6tnkccuOvX9v9xrOQNPCZ/SXoVR1JadZH/XgJqmIzPRwitaz8fV9v//eEzwKXDXKJgXRRRjLa
pHVjHQXJF2XpbD84+HqjufidABOsx1aeJ+s3NSum48TXewwgx/+9TGP6FAQa/j9D6n3YFYQdGSWU
Y/WWQUul/nPlkSGDPPZeIlaTF00YBhxcCjL9W9uTue6jCVHDtv117qi1MfgzJrHHxek0BzPG1dkT
51pVPjCf2RrzRd7XqyTN2lXVcq74DB87shWs2In6dQQ9XWMu2lsqPjR8ttZ9k8CKKf3hxCF2A3BG
KMXHTdG0o7MKLCqo2C7RK6fos3Or38FC+EhgKYHZMK1Fy1p6I4s3UnfPZqoRHBwk5yLtaJgDVn7h
yIG3gom49jNikCX+T4pGFkH9hXT402gbHpAv7hZNzqo060OTTIDpa7wwuvni+y+WFUsU9n06v7oT
2KqOsf2yepCeHA86gyiw0EmgYcaUyLPfifoyMBREjyC5WrEfXhEFu44zkvKmtPv6T1OZq9Qyvv3C
d/9LA4zssTRXkcp9opP8RYGIvRXQs+e21eM9c7jB7WfLoiqblCCanah24dVe8QMIiTjXcjLH8T+R
V5defoZVf0VrRV627WHnMMvYAOZPN3ZRvDMWYM17a90NIw8WJauw3h2ZnJscBGPdm8Zpaq3HG6d7
sHEGa0p8UsltXrJTN08PczPfDTNuL7ZdXmdG0rdm6Td+fTAnRPq6MYiHJsWAHprleJo6m1FD7q6Q
/+eFjN0BX6clzwPNED8PiSxZ2du2pIXImZCIKFkp1/LOVveYnJUxwEAMU0cZUuXogbCPwl9eWeG3
23m3UCXeHsvASUDZ3zHC3saWna2CgrQlZOwSPhtGYM9Sw6ZMgnwdjw1ydBxnqzRoi3McpU8tUBNw
c0V1MBQzAR1V4zId2gTcwxCuoJ3kOxhnBQYEQzJUoKFCGP4exSCOhmxudWhHz07ChxN3J9K2fWk6
I9kH8IuWvH2Wg9A3I7eDl9PkYyd5CWSa3t0pnO6Ji6cBK/21ycKPJmzwNUB44ri0BhZQjtnmsQp+
bclrKvPhYrrZV5BU3msyGMmlLwF+hsbCHgv7LcorseKNX4quI4Be6vAUeTb2CWssqK3naY1qj1UW
QPEaiTLc8g37q4HwK0HfwOTiYGhZp/DvtGAMoT3+kzZ2jVU/Oe4OigqTFsuplr1KTWzYQXJqnYF1
v0NebMEVrGavjRZs1qqe/Owj8J7xsY709q+tOV1VYA27HjG3HZQ8Br5vHJwVOka8smtSia6KT000
CyYeCO9WHK8ME5nAjhW2pBEDWeiWJN6K6EA+02JINk3LmLPzgIo/L6m1eAABih7o4xl0Nfa5Zls3
Gx8aY+V22bsdWc2WR8Q7tUnmn5z+uXUQ5eHfwNNbql7TgMVtgAlDsT9cB+xS8rLxVIzU1cRzD7lv
1af08TJN/jZpXQYRs03mzUZd5RNyCsX4OvPw7CvIygQYq2kV9TkYgqTxtoHL910YzklllT4kvCtn
bb31ZVbuC6d9j0QqINX4ZPcLY7w1LcexxjN+KClDMdsMXMdIu3RYzrLUPvlvsB/LCtzHxu2aiVzM
3C1w5UvRJ5ekC1ZZncv7XJvDRWDDkAJad0AVtZ5za21YiXEJQ7LrSSbu2QggqLfH678X//Fvg78f
AdCuFeczzySFKv7AcKMq/MDx6Pdbv/PfilYOV3dyYOb20PjxMommTQgK44ZO+qZgoEVdPHJWLsjN
xl9wPva4TCMsfkG0IetnnxrRrvug5OGvZ/tPqKOVHfXFGp/Dgdn+44ip8s1Y+ekGONTV7wYizOm+
l94iZ8TzaeNYx5o39OvZomvRREOP+JVuZELkrnTARDgyqA6KEdlahq95YCYvUHLO7LLjA1J7n/6Q
l0imEg19SOLVyEj76CTQJSyM+RYA96UQdGAKNh6qICDGHl+rJoVZ8n0CI8ztS1S0063Ow8cU/zi5
CPo0RXLF7DK7UeawPa7wHv7JcF4TFHuNyja5DMi/mCz6Z/QcuRJt5WFFdLYgTtpXM8ERkAzwUl28
2heiPFvs3vUZI8mmY+qn5/e8TfVFBkHxikbaMl9U8pTOdfkaO7qihSooqBx3L3I1Is9Gr8JQSAMk
iRj+c9gm7QOdo6pVXHvOUU16WHB09mvXbp0NuMkBEpCYXzq+knrhYWRUvPJptlaOidEyEjPydJu8
WcHwpgFdPrd+8TMPeLYaXebXxAo/Cno2GHbDHQgZwMMpdonZLmLP6z45WJuVPXfwMYa03jqEwsn7
IMWyeRVagrbvluGwiXFyDaCgwROYILEsIjFtVG+kl7gl8E0138RM0eaRsVLAVbTlKmLHEED3s5dH
zFCYhiUWd2ub6WVWIcd2MT4JPR01U/KVbZKPUGZHtMqNh08fgReiYXm0eiVOeVe36wiD0dpSTb+C
LsVR0UX1SspY7JYZd869MlL3HuN33MBspgoRxiIpZvMs8dg99ra0e842zDB9kOxJbuBTiONt5Vuk
eHrY2VULugWZYqaxZFwCQmMZmdiKW+m6m14FxVm64ImJK2ex/GZCMfNkDRZLY3p5KOxi3pTz2q0r
PCciY+o0658yxiyVz+OLW0l/C9qWNy+xV9Xs1S/cp0fNm7arEyuoF3HaIBfzGNYA4dY0J93t34vl
wHVNZkwExqjyhZGyxAaAvH2M7ZpfzUgGOoCnATbJkR+VziwQem+QS/19UA+vOs3VWaXNtmd3xyG2
qMSVBXDJn+r4KiP1VcjOOMxYIc5g7Mmkh/m9eLzgwFqZQmRfNUXozF3J09b/QRqLDtCiMR7RPbHo
wLuUnfVGpJP62Zr2Erw6uKbMWssM1b4SDU/HWItrVc+wIoadGmV9qRCYl1VYO/s5lERApoDKZUxe
BwebANDQtzwbi70ag2In8Wc+GVlNhKglWpKP4TF0YvHWZNc4VOZu7vG9WDK6zN6QXyNie09DMQ10
MBbr/UYcg11jyq0TQavOvPHdHdQzfxhWKfmcmEAXJ7taBTjpgEA5EO1il+MLxJeFMECbZlySKOqf
tJ77p7r6qGhMdp5NtgxHxHTovPgvdahc54ZpbfOC3FOb+GynDJmMyDEKTkUujWPKpO0EOPdcRtOD
vhrET701xk9xYONimrvhOoSSaN8cYLyBstifO/vJrVhFGuNeNjnmMVsABkH8UevM8F/qKnF5KhYR
fctB27reDKIhpMIA7vbvJXNoYzT96sKbhsOUu+wY0Wn2ZFR6PdUdE+SmichUNVAPhjh4inIeqSiq
T46LphWaYBQiSu+L2ZvOm46GdVoP6QGQI7/4ziywz/bb2M2mGwYzdEZCkMeSkZFMWnPNBNfbeY4o
FuoxC/Sj8qkWkED5Y0hi2aY4NmAoV5bLD9NiBwRlMHJvRHV1rJHJmKha7qp0fHEuq03WBhfvUXmz
umjb0UV8uzI/1lMxU19aKB8zI0asncuCZNdbobAIVYAYHnURVSogtFKMa55csc9j38PMGX6aWexc
e7vzsLgyjTUyo98xpzDhC8asAgZGe/Sb+c3OtXFOp9ZZBHovMTpc5sGeLpMIvtVk2QeBUL7PJkxk
w8yDW1REVKXBRhGm0f21nJ0AXcGwtqYcinMSmV826UWyf5nH6cLOKfCIflO7RzubghupAPjLfbWW
FRskcqwZOP9Nsc/oZI+9xaROSdiDnpJ6q+FhcKyWX43pn4U566saGn+fEspc6KlxN40HAhBgYQjE
ibRg0tXHtqaV7gFsoVyOvxHQHsBurAYyG7KpSIDvElI0skuMRXQVlBPbQ/NpM84RPa5d0lpVhFln
XSVbJ4/fCa/yExrW2S5d5oHFPN9Uks3LyLHNLzlFO/S1/rvIYQtMQbOu8RjyoHs8DZFmV9CqqQyG
gSyLH22M3umk+KJ2370q3YUTEA81vPR9OF0EdJTbpINXPZVo4k0xrlkk5x68zBmwD4fN3mnBCrGQ
yDvjuuNvAnC/dZXrgG4ak53MTZNA14PlN5nqPlZ8s0jBP5gQnm3KwMU4JxWtRhWsK5Qwx9ZUbkOn
TiJrm71kp9oymvTGqQRzr7K41fUl1dnfITYArube2REasmdqvw4Azdet/lYx8rIomwsZ1+DSR2lF
ci1SW+fh7bVIW/ncPwwUIXh3jhevUfKsBZAogHEhkVlIEd1XUEIBK+iZr7ahzasIHCCJwfAeohP/
iQnULhrPqJ/tQGX7RA8PH0f5ZjMeXlTE2q6BMNfu6GIYzSGdZaLzrg/rSQn49bkbsr8a2sOp7jSg
uX//2gVGwoKlinEWdQn2gnzDzqXuIAmynOPHi7L1k+ti+9BOq1Zx0J+rYDYvyWSzj2l62BX6Jc3j
fBeZm54xRJOuNOCtTm3w1NoovA6Mr+Xo8l965RSyKaV7DVGoV9NAdCkLTw2gSRCqn6kJkc7vW/bt
FkBDo9ogKNyYz0VriaXysvDp30vck5hrl14hqw+3F9VmKJxoz6lhPFnJ2OJ4S40/HVweC8JQaTCM
Hmqxpx0JnoowgndD3MorPfFpFb3DA6edXZFELz17N09JEt2bYH7JhBM9C7Niy5wxjjhzQDP5SndP
/YirOuCedaP21pNhj0kh7Ena4MXA0AOWBkoAP+NQsDU0SrNXdGxr7blpu2gi3r56Np1zR0O56Lro
lpWkTJDK9CoLXbaHRPEmA2V7NdvWeXK61zEBfroojOjLS0Ke4limr1pysYnUgkwVOOWitc3shBER
xpErPvJQ3ybHSO9532b32Mi/ysx1tkhyV7uoAAe/M5NUJGpA1QTYWF94NkHo4lvYNNDZaaB78ao5
HHccJO6LRzvyOEY3sd0yY2hE+Vqpp16yHQ0u47lyTb3ybETIyTKTDwq6PVZi/Zxgnd/4ea4utna/
Wz8yzkXZj1dvZFJkhb0HVeMhgUEYXWmzjb6M8Er449mDo+OapHNdofrLnDbGG45SHH9o0chBbBgc
yxqO4MyRzG0hI5fIezLLt5QeKE8MpMi8aPZC1cVFjqh/Rd0sDBOQR4S2XZWiOJqqgupY9fDLbQSf
9B4EG0UI5jPEitXY1n/h7AcnfogTqkd+ri2DWS4vC1tE5sUMfffiNS7+UKfBgU4TZnlp9Vyj0HTN
YO5EC4yYUARrTw3P3mOH6DY4BMLbvxezL2BR5nsiyw6ZxJMy0SS0mSTkSDDGAWKGbRuQCrNwoNDa
Fhd2C+36yS7OLvnezdBm3s6U09uEN2er3DxeN3SlFKqc5zWoxj2ZshsZ852ufefMKhj3PDsMy6Sg
H7MKJ9xaCm0n4ze17nUnD5PPvrNQhluXZ/GQG2AiOQ03aWS9anqqvdGL4qUO/K1f9/DlBgbFNYsn
D61jYwW1H8JmqS5hNgNa1/0WCBJAYDHNyyZSPiiCv3NvuXvbwoEy1CapCk8Ia+WHrGBUg9esWbZN
kK/xmTtRLW+juHSXcwO3YBq98U8D+KdhWmUruIGBb3u7whlwr8TeAedNx5qJggBUxTTRDa5xO1xZ
KaH2TIGqu+NnW85QCKPSrq9TKKZFifjCkkvsjXUskpc+Lo4av+aS0VGyIWUvTnbuQL7ks0UnS6DR
dbrnqXI1w81KUx30waXNrOZeed6zW+rklprTG5hB71o2AJLagEFK+ZAuI5MJeetWxV2lxc+EE5g7
xEl3re5RofGc4BVpL0bTAI1L7V1t19kF1QB8pDujWpB2Mb2he+k6J1kn0kxWiTCaYwGz+timKAAM
crYGhMcDeCXj4D1emrCmkntExLGEn2bo7KcIcbKTwjuYET6f3n8svMyMi9v10YX/j1UjIGolGyjy
KLAvs581uxCvqRJjd/z3YtEXHmHh6INZ83BnldyQU8q5cLAZ1UwmziMzo/MAZpBkCspnE3Qe5fZc
7dwKB0Ze6u7epYqA9FAAVp4jM2d4Ca4EutzFZSBJxLR7EUo+FqDa9SMz1b0UeKLxH00M8a1wHfdO
xJCaBWcrRoPNppoDG3HchYYvphvLRtV6TLgxrMqfjq2Hq91t/OeZdVan1BreWB7QbvOEj1Zpua/g
iKqTL9v/fxGP/9kaejc3mkVXhc/l8S/0aCToi0FZXhXjf3AJy0JNwVcY6G1V33roVqgIXCRVXb+b
rrWLajy5LUM/VJ9wSTCPyaYBPy2M49/cdaqFZq7qP7ahRgXaEIoJInJI1tqHrphgAJH8rJNjLdWE
i8SC7CLb3uWIAEkJN+e9E2JHX7Mcs+gvq7f1slNltqI5X//7T1CpMGc2xX/ZWwOsvrSThhlOrblA
7oC69NlgY8IjaDOAZ3SBeT0CrWP9kg4FvH6C3bEIAFGDQqs07gyS5ougxCY7CW8XxcGmMaKfhx/N
ybJTWUSfQRVfvUdMxxgB1TrkLysvfGeL7ZrwJPmlaWrBIsyfmr0xE5bwvUQxQq7N13nC4wbWGwgb
H5qLRCoouazwpixVl3wQArzaovmkkqbQiakkm3XXuTshva++CV91650R9g5qqFcp+i214HZqUbFM
3/qbBN0zwapPlqnQNnkP3IPxEvn1fTTFLupZeGOBuNzmFqbswXLXPdMk7KSvPkcEZyuBefvNiawz
xN0X9FokRP83aKJxH7ugmutioNevJTlJ7Idrp4SHZfYlTn3nS/dP/uB92z1aSNvE/UIw+cfdRohN
wvIbnZOVaeQc915Y+b7LHoM3FJBwPBlx8qcHoIs5moRhW1a7ARFg4TYCl8qHahU7J/J+PbjEr61o
zxMaLyJP/ggQQc5Yv091OG5dx6GwSvxXK6HyGoP4asfGdRhmNuxENUYH8Z36w2eCdk1LxCnALXKY
Audd9gze8WLwFzzUthbNaFNF0085BvbeZ4Sz8hwWU5ajotYf+9uASL3h6L56ucZ6ntXmoc+mB5Uu
/ehSUupmKqkP26Fa6ZQRksvMlbSfdc+y+r/Qg4KqyvBmwaJmoE1Vk9GqpA+y4WwmAGLW0HTjJxpG
BlTMXT8toAQre9TRspzNN2ai4P4rAtjZHK9krvOHMsdHSha00I2rYSIEp3wkrt63qmJ0Ha9laX3V
3cF3qKDjmJUrI+o3cx8LGb4MgF4nTMClfjdivTK5HRY17aA1gyzRvnMryngTWvkvWg+hYm/6ayfq
m9Ag1wFfpb9mjAWcdQ77a5pQ/D2+YDoB1k4Ha1TEg8Uud5qTHrcLPIL/Cll8uDARSJ0c+RQuMzPE
KCso1VocUNX0Omb584Q00DCM0Q1bBGirhIzfxYQ41OZEhu0FsY591lTPADWegSuw/mY4DyaGJ1yR
71zqzC8QJKa/prZP8CNeHWfcY9XauthL//0RSU2vLcv8nmKfn/hnYzCBIXT9l2VFB2Diq8COX3B6
v0x2/zcX/pZpKR04S0s8TTyzyBSjIajFdULcX5nsH5ARfV3lLITLJTj/Rqq5M2MBY+ipZFF+WM30
JWeMw8L2P4VlHHPHgOs+7Mcm+qwbAeikBIYQFjdBtngB3eM/YAjvoku3RWAR3J/+eNSZlKZi7/TF
NvMYMBXWyAb7zl7hhfuT5uLb0MNvLZ071TAda/MS0MwjpvWcoEaws139lQfj0W6zi3IBMeau8Tko
fx/acbAUrku+JpYvJJJos0DFsvFyo2Lrmz9Ph//R7/0H3OZuI7ej16/D5nFEpzFA6CR8hQxw41Ze
B4N5aWKfYzMAhMqTCo4B4f4Z+hPkD2flR9kxN9xXzzJ+o7r80qK6gIxC9rOgHWUH1hsxBHH/lFX5
YidfBAqOGEjhgDq/UdK/O4mxyYuOzKe6xEjsiKB7GtY9/Gn6WAFcT/njZxaxAwtYAQ1vu5uHdIe8
ba6SZEqZsnVHdwzfnO6RcKbRrFpgGDl93cwa8iVrq7Ayh1ce61+WVZBicYZtPwTX4DLbBBxKkn2L
hCd4CbV5ycSGFOKYYQvh4XL8/OaO7U7P9SmgYlz8+2OTVOxNu8Gr7XVYHsrqd66f+qLyAcM0f6tx
+qnkPswt1h6EBJ4jX501gBeYYiCPIRazW/3gBM9d6y4Ss2settW/RI2vlDr3KJ0MfNjmJ3u30qza
jEV5ASX0AXUDT4Jep8GE4JMw12+32mKlqPRpN02cs9Tf5T6tu2NRGWTtu22q4uPM4pbGtW+Geyib
8kTDBacDQSz5aNtPI5pXOHnXJj1Z6nlXNgTsoiDft1lwcvJ+lTI3rAWz/ulVdJwgoV19qDdj0BfP
ZM6SemR5/PzIgCtZBi10Ye4zsE5iXwXcSoBGu4Ub5J9sgXmaC6YDzfxLog7BwE2TNdSfn2AWr6iU
f9oqgkf96K3Zdf8wNaITKNIAgEQwN4W3BK/6IiuSEX9x8sKG+YVdg5BIu63BbDaYQOAi3jY+7BV2
eWHoITfv1VwIujhYTvGdFhzrbFObhfnits4ZYaCyWB4cNiAl8OHfJTYm3qXSNHYAiN7IG02LNAy+
535ntWm3tNnItWgZikOon7/TNZdXtkgG+/k3M4eDP4I5SafP2LQvsGYAQzJ/HgemhI5J9mskMQfV
t8OkWFsc5f8gDku2hGzL3Nzlbvdll+2rbNM/3oRlwcappYR8NlI+/qH6G/nhtznjvG/9FTuSXpkb
3MKivrZp9e7LC+Q2dtRl/DP/YGPAyxvGr2vrE/+t/Etnds81yZGujTgG06+k7qE9JMdcgnKzsnvG
R0ZruhenU88BmZmVW7+6yXDzcHOSKXwZWXxtFv1VOARb486+U/b8EcBViq7hwZ6e63TV2gmmt/GL
ACXbPpptk7NvoSjapcSDt/TLdp+CDGB7VMATFj5TM72ik3G/2CHXD8uggsh87pyJPJn1ojDasHHq
x02yW1bMW9g0X2FqvQoLIhgKkKdoqUJYSQvb7J+mmTbJHT9b4fLZyKOP4SkNnZcmdH9tzFwL2duc
r9l2bOwfz73aSbq34/LHjLFnDqpl/0g8HTDvE5Kp0MinkjrZDFmgJbt4ya4iIl/iv8AdgZ+hry3C
cvw2k2Vt9p/IJBgEA+cXIPgct0+cUy9uYZ07lwfRL1/06L/NUf+GVPNlTeZBWdOuRuVeOB6aZUWh
qORf1y4oqpL8qQ8KCpbHE9Tan7FaSInKSEWysOfxO2E9XNgDlqlE/JTEoE1MvsPMuFq6+5oM8BGm
0XxFxqm3caNFAryfL+trwfjA64wP8tM90AjesVwCDfbZ6jc+Psm+cI6Wyeq4Qv4QEKAmNH4YhT91
WxGorzEJSSeF95pPi8EFM5sxkYgWzzHuHO3n7xaC5PAP/etjLo37+BqO6ua16YPHsvfN4FMUPppV
2L8ktrcS//YMgtVJCvGmPN76FrZA7YV4NxG0FP6KAXAOWg+PZGzO/0fdeSzZzaRJ9l16jzIAARHY
Xq1S35QbWAomtEYAATx9H7DGqrunzdpsZtcbGlnFn0neBEL45358iz7M0IJAP4iRlBiJzbC7e0YA
+TTc/rOlrQxN9mvGRDY39a8yOGqPMy5xRh97DJWsVi2lLSgsq0QXr2XgfKel+0OF6o3JYqKn8bbl
Os1DY9w3KWDehDaVIKtvCECu26E+kw05Oap5Bnf7FbnNTqXk62gx5gBW8Q3qOfC7zGYLB7UFp8Bj
Xg40Z86PSU542YvyVTlD8kDaceY+4rfhNI2K37aRRAQFpkouFx07eVSUb/RccBp1yVxSLXLJh3zf
9hZHX8pZTCLra2RU4IEW9Y/o/kUL2doU9ZfrlvuGFtcVFxC+41l7HAPocA1mbEYZ9Zq4yXcGs2kE
rETJHvHXqedK0/vDt+XvVSc4pBnBb469ZkFYH4VJsWGn/gR1wXuZGnfpaG3iUvIKg1hYmeonNjGJ
DEn1ybQPkkvQHDqCXaUi4mTZEc5tzyf5RULdsPjOe+rHWnzo6DgGKJHscSr5ZxDknsjBm9dJDr+x
ze8bSAdBqJAU/MCNL9O4pu6LT2bMvXOcf0UNHpp5WSaWr6wDRazWeBpj4qLh7P704a8cWJtmDB7k
xYl5tcplBkhEMXLGEwaJq85IWxaazHVdiB+jy1Eh4VjjQ1uJtnoLqqnCZcb4Kp3NVep0Dn9w/BCq
5hFDveYD50uNeJNQ27MeBjjf7a9Q1LdzKD8D/4WZwntfBbwD8L2QwMeVMPIYq6ZJFj2Fc5ncupDw
hW3e5WSKNnbkM705mAPDKkfiGnQNhY7PL3B+hEW+jivG0VJi+MEzJG3rnPTml1VGj+HU4pjjptDE
xRELQboqY3NYeFIPFUtC7I2PRt292EunmtY+lo5XYQSYjbZUXz6FjcY7XAQXg52J5M/JrqYXEHW7
kVN9mYJ5AEjpuOq5mfnS1jS89Dg/THck5mH1Hi1PxTsNcbt+APMwlG+1UdHtbTpiNVn9gQQ3b6pN
I0Vgf8UuKc5ChfDQOE0Nff6Rx/6N5/+pU31RQfHbaPFITPxNqeGaZc195JI7D4P9bBwGA+sQnNsX
gDP3bVJcpxEvTlkT7Zt4KCb3pUSTC/uXtI5vbU74kbcnlNpE3r2Hr5aIj4NoUjh/yhkXazZcsZX8
MT2IgTKRt1KFvGnkD4mz1AGDRiabJFoNG5dvSU2akZ7TOXmwfbyB9ZuIeTQrNyW92YNJggVvY9xa
kSxPOK5oCxj/Ctsr16Nufsno1COvPEVXg799bwePYLFAIQumo5Hc1HhF8VVv1MRyMMme2bpiWPeT
AG/x02Fn2ryQxYR1uKru6C2H8KBOznSEBYgTHHgeGU3O0P5LJ+W7trMnMke4B1119G3vXqYMffCR
AX0ag6+EZWdwezz38ATA9pWfvtN/DMPIA5Nfel/fzGNwq/zpYJkjADTxwId5zmDPoKT1b1nc0OHX
30fZsRNX5N47jgjfdgAZn0Qu+0joXLL815u5jcTdhyuhYNc8GUFTriYGtTnEGLAPd66qPivaFGmi
hAol2r1FtyZLQTrhmiRrngv3pnPpwPE9NHi7OwI0zFCPdIhZkCTuIAAKRn5yaKtnAievlK+US4Lp
7Nh8F7oe9lCRGrvJBY7j9m29GUSyx1DzaJfeTVATQGjGfd526ykjCYNFRpnqFQLlS2i5d2k7rkiQ
nRlUXLRuSNyF2R+so2ZibYNKImX4Rw/MaYK3aIrreyKxH9gHLy5Rxm5IaTkznxo57Z0ljpQeTC3o
Eq5OoVXtSQatsoWbwpdMJJf6fr6YMJCgQNzb9k5m1bMmrskJ5eBrqi9IjUO0vaDuv2cNG16nWKvk
Y0IrUjcUZ8lpxhd0DiomRaBF6OwJCVoKMRuwA72Tp2HRw/2nzomFqnCfdKu/MLecXZsQQg+pHczU
tJJ1chuwQk1eK1C3BBaRmMoMLKj98ghHPQy7kSymid19PS8rFcxgVj3/mvtJv54Ea6H2qlM1yl8T
ExZrNluTmeLinkyYMZ1LOxy9i4Aidp4AmtQKxH7UXIZmAyVo8TuTc2P993+tRnZZLzxHLbkawApv
YgrIrPVME2tSp8YSrcUkSOLVy95sszsGeHImL/9sAzbSril+KXd8QR4CA/A1ZvI2G8uT67cPsBH2
Y36N8+lgN8sgGWqIFZ5Enz7zEVIkNDlX5bOI57E4JtK47ae30cxfRSEfMfZdHCt6Afu0S6OK5gSa
wiMGO8agPqyQ9GHYhGvpoR4cY+q8rRBqnxLpn7g1Hpx8/KAnZ1cNy0CsFc0mTHAID1hNEuSQRHAi
iBP5raqDV/b4JbpHi9wYTXCLdXk2FK70/pWGUmp4ac/I1HyobEoJi+Sdkq2rLIwv13b+pKV571XN
Q18v1Crmp521p29EbpnTUdDi7zji7mep+1XPTTeOreIgk46oeXdK/kpDdKNmdKrxXZXz+OVY8jEu
LUpP3Vsqb+/b7KfqojvQTxQ3B7yis+O8YSUcI+wLmJhGqAbjqhmiaKeBuK3rfE9zxwapaldLzXbQ
IIQTT2GY3l7z0GOtgC0Frpjkj5neqVE9t2SOuNh19+WgtiVH96m/G1Pisbo5FVG+hdaWrGdEV3JC
gALq/tXDOU1yHEiKxjgGW1IgQ1wsnQG8K4w906kYLcS4783uB0PIeuIu0JX5KSjlzvOjp9SZrltO
utdMVZckMneFoPdCydUg5TGU763qXrKYGWcdgS8w/PAlhdNU5+ZvvXAwRMFk1FXNU2CdCa+8lx77
fVF+OXPA5lDFpxH4BBYl+M8eThrA+o2+r+6hr9D8aD2AHHltO/M26J17lb2HRnGOuv6sqwrdkGlz
YumHlB3J89gye4bd04yPnBvxc4CAn5f6O2OMsgr5U7GdCNSY4rFIZ0K4Zvarx/rg+TRxhhxtzfA1
6NOboQvPBeN1Aw7/jIBmC+c7iA26DuK9nec3vLoco8VzQhohdY3LnKa//jiip34xtPhj9pB+i+Xj
QMFmiXTvKUdJUfqbl8TeTjlbGugsIuqt/q0O7OuvcGdeEwipk7L2QzcgFU/bwUWL8B4xzJxy+08X
x0e3aM+BlT4IJqwaqqMT6vtSkwvj1uSiq66dGhBSVbH0dZX+XSYqQhbfDbwSkFccqvK43bn0J4IK
IZ8LT/Ii0m9l+M9pWn0qR9zE47B8Dz4bQqF0zoCNh9fmGSHrGysJ7lU00JxqoGHY+ClIwMhsf13f
eJ0Jr+S13mmwQ4AunhAaHsEmvwOqNpvi0mfWaxKhWhqGeAviW7jDr2Pr3dm9egbURDm0Z8KJDE++
rby98hYOm+TJD3Sb35fJT92RGwYONV0SK03JE8e7MstDmBkNmXZTUNnaEAqb9J626vYZO9wfFeJd
Nwh0XWo65aumqj5Sf2bG/of9gClf42Aw9zw8+PMwng2mQzsO6x2sgjpBOMwyzu1uep0HAuD5CAfN
ih+ZHtQ7o/iKVWQc0mFgqu373INACFVZcdUybA5aROu6wndptlZ7a6GUryPQmFz7hzZu920C5igv
lL0NxSF1eGwCC1sAD+zp7w+U8dr//JnVB/m2CjFOtdbYntgNmtMYcebs+ausKSSZ12PB286JUftE
lbCS62bjGLFxtpcf8DaE5469cC2mzFtjSVPnVmfD+e/P0DfB1NkzqSZNH6JR9f7J+XCA1Zy7elH4
IjuddgRTPi2bZcgMjF2gp4bMhd+co6FuzmGeE6T/j1830Ik2MoYO1Fn63pvc+zgBBJ4PF6myu9EK
X01QO9i5VwPjNozHHWTnavZXIttXHdmHOR0NGpVYqDxsWWaKwcrK8Af7/s9oRJc00e/CKRTgXzqV
JzXh3577OxeKOTkZXEIBXi0kq54uG0g/rsiyMwIj4WYP02KuxbrKs3BnBs0l0+ZrFMWfZGVRYlvz
RdnBi98DiwrcJzxYOdYhorq2Wb4WIB0ZOhOUtIPF6x1bN2n3FQKY2ARtknGv8/7UzgmvpHnAiZsh
CYBMhWcmM+/LNXy9rrAlrtLmlzyNuaUg86GU85MJJTWx4DwpOCiltXZ655hZabeZUmcLYp0yRMOl
uoyeOVHw0jqz8YOl7osHp+PoUu3wjKhDH9fAOwYLyWhYju017Daf2WMpvFuqQtec7L7wwD9BmX8b
BdRF6FYfXgFRZlJXctcYtEcT6lTJRpgHGKQw3zqaq1pqYZ9n9Ih8lBwZAX53jbqXPSMkMWq13vae
PJtYEWKwq5BCHhqnYv5CnDcl8gvZ/L3ueG8Xdk3SAarjrxSUNlJSaT5iay5IEh1tEX1B4M43noEE
OuP/IV8enkMdbDxC2ru/31fLpGzJl/nFqsunKpuRFU4wMySEEBglffwTBxQQTb1xaPDpz4KyXoOb
KAxRHK/UO2HIWjnTdKnlpmM20+rmFRX91mkoXHJ9EvLWpWHzJFfE2Ya4J/7KZUDoy60bRlfd0Vpl
+eHJdPUL4MVmlXaIhEnwUnbetR7HdysPnwG25FvbqPZxz8c3K86AQgP5Rs1FqGI8HaOIGKH6aKM/
coZqaAXpa9OV/sbTWG1HToarRHmwqUAfMXI6kltFmYvt91w4nGCgVWdOuQ5hP2yMtn3LTf5xNaFh
9Z5nExjQ9BxXlESTFf2tjJEuyMHc9XbDIbKYa6J00U1dER+xVz48u+0YBBSM9cYGbbPf+PWfFA4g
N20CJ3XBZ4lqn4TW1kE457LGttg0yUEhjaxN0hUEESPCRz3naNO4CeP53iuf0xj83Kx34YDhLMtr
gux8Chs2eMqG4ePg3xt2fU93vcxhDFEX/11H2XZsojMwJO+UNVsurq/pOHD9BeuLCSg7YuO7WhiZ
1mOy0ymz1YzINuyfQ5oT9HLIeVQewxQzLHaOnaYbfxYTrdk+kiqu4GMVxxfppGdSz09dASMdkgJ8
aJP7m58zmUt8hq94hiRAyzKo3rFvLtn9cMMB7bsO+m9ZKwTGpoT4pM+MBA2YTUg/0ncOqV0dR3JZ
YDqZw6OL90y0lykACzdZGKwMZKjEN1F7zagP6FVsdFhcdDDvht7cIZhQ4+AGJDC6skULuDGmEgYM
psp37BdrT1jJs1DvRLq7w7yc4LFB7VMN5zHOoW2hAVEvFWYnO5i//So1d6ku6RovuCo5uDKGVTeJ
aCe7e8A5TKdTqtIqjhobA7cMh2Z6uBS2iYDqlDVGJxrsMPLS7NvYO9wJ0S3aHpYsP6I2Iagwd0eQ
DYWa93Yyp0ffiJ+7uXJu8pSSJ6SzMwY11s/C2xfkTLa6ofjBWRggGpFtO6m/4oUEymhmGyuavow4
G96n6tDS9pSuGMuKymMPoH/hYGSTXnIrL7TcF+u0dKYz9HtayMvyY2LEe/aU+52mDY5Ygzvd4OO6
jg6zX3VrZdskSWUY7QNBA1yRs6my64lNbdIJaCYq59RtlUs/TnlTp3aBIlpgBF1+6VHKvaHv9p8F
Uf+n6ui/NPj8qz7p/6Ni6Sb5bquu+u3/746l/1LL9L+piMnx/+1/KGJ6nr/+ZMl/q2Fa/qN/1jD5
4h8o0bZvSssOpERp+1cNk/sPWFmeIF1q8X8H8j/VMLn/8HDTBKbtE0ANPDP4jxom/x9LXRLd59Jz
2X29/6caJqbHfH16VJZCraVnCiOZ5wvfcy1wmAFfSi71Xf+p2sjLKxydBJ4Ik9GhkhvjKYMfUzna
ZwHJmJUMZE6TyK/WjWwE3iIWXGJI+S4mGMeUujxUmY7W0aDUirsZRXv0qGFsCPAMehPyEXrHLQ5V
Om2jVZVgwEd+g5+sEzJEcQn/SZ9yE1ASpR01PTfNa+w6ek+ME5E3nPpNINkUaVwCVVECo7Ttz2ZY
puFLg3FJ4WE42mLrMuIEqxLf50SguC9PxEgT8SAiLBVqXvyxyGXChyOU9zCfg7AAwxRl4V2BtiMz
9wLXBdNfeej7dxubJjGThJOt6Px9aZTxug90uCkFBJ28Cv8EbEO8kMFE226EIaH/TlqdP3JZzPaj
4NpmuXF9o9zxQ/ZWtE/iXp0FfhHuVGdi6Zr7y3BKUtM5cxkJdlUsGUekA8gduI6meQpDqU/hyXaL
SymC6LapavL1bufht6QUeoi+SmGK57ohbUy1+HISUhwmEsBPXZbJFUDZ5sNqxQPG23Pq+OLStrDC
/YE9B/3Sc8v4z2z5dy7N1t8WgofPw8s2auW3tEynMHkQMzFhJIUZHjyAZlvyGuk+reqYIFi3piug
epMDanpvUvZAC1D1ZrdEhEjXk2yohLyYBR0dol3aE4ynOajhb0EnOwsGLC33OAVVICzs9IYZere1
ArKT3mTXFxMjV2BQhZ1DiqL03ENgb+Pz+MGJTm3ztug3/TB7zIIMya7HsK+u+QslU3wfNk1xHY0q
P6veQJYwBzj8TX0/alByOCM+KlgyxF7Zlt3JbrbdY91IPh4Ow20gjUPWugzRUDMfa6dtd/jkcpK/
EUHUZnqSIv8Vtf6yTarYoy6mJJT2SSrURS3NQ9TSazzoGYIaaWEse6uGyvAxi9InpfjnpiRv9WiO
D+7MVjJm1f3M9rNzB5Gz0Y3WY98w7ZuQyTAdDqu4ZmrVKcSWrmLIg2WPuHHlUhyaYMJmEGLU82Oa
F9ZjV9EFS45nR5RHbtLY+xld0rUdY8iHEAnPN5n/hEVncg1HhZrm0CNxEdJe3b63pmGdQPswAGTK
WGv3ZNutvStGnyMjXH4xuTwqIy0rtozvVIF7G2gWrRzxIn+iJ1dt7b64vdyqiGBlWVbf0zTdJNl3
OWqx7TWGLx0M+z4KuZADMx7gcS+kWksxt84y8wfs5661WEGQcpb8T7MXU2m92h5BiR7GaRRSGSz9
PNt5lWBDZR7XCHEMSMScx4YUUR3l+d4tzJeqn662Aaoondxrgn/zFhrrjETCcDBy87uZ+PoZ52q3
A8ATKlKdo0gYQZKNF3Ho7H0fSmMt7FMwODvOyMMlz54pj0R/jtLzRLh5t/ikKICqGrm1LLJvfVY8
k7IP8G+iJ++g6iQXm7zI6BkbTMIzVlT32FZEMX2pPoaKu48cM1Rw+9u0S0C+kgeDnIhuIvdtDrt5
kzwzc6peTE7jIVaEUY3ufqwYsnZuj1rqxZ9CdfPO6qmDqbwco9RgNVAepk8cwPNBOglWtvmOFaTb
upWUENUi8l1xdRNWzU07ggNv/8ZcweBLpLt9mPO2m6XJfFe0E75W6tMatSs6VGPssTRx1/M5N7mU
49wjTu+k3dEie7QqUvq7ZpHa2zYfpvXcIh1gv1wpN3xKqx/8evyxTbIKrQTHom3QHAtDT6/HQXxM
VvGAhP+n9ZaCXRROww2mvWLgiUSzJnLHjM/12o1OcmfTcOhyS2ex9fjM58uQIeaM8842nCfRmXfO
iCI6zMaRRPFLkAcwVAKPAAh+YScGqm1XnC7JgmGjHriWtOFz8YFsvzS2Uagxx+jFAfPUvZEYHxHj
M0yJ7mNdMeXKaoMcecI5jNfYP+iCmQVzgFC7Pg9hDWxkycdPda6O8URuEkPgMo5nlutFk/cUGGfH
68KvnEkQM0OWHRqcwTK70CgYWeVXtzfPfgrraODjqWXpbEehjxT/sFQb4V3UL3et2Q+3nd8grZFd
WjPL/THBVCODos0BrvsgVHzfx/IDYAq3RJNduLFq2B6UGIc2/svCuw97YV0jwWIVxEw0QTN+21k2
vLGfKQ7rSb0v/Xp+gjt3GSJ7D48GxUpDsQsjImdEYDXsUOMpbg9awqsCU0uJB7S2MWBWkNaMdqe8
mKhq994aF3os83t6BIx7bo5nT0fX1JYLNJDMZigG3riW4aALRLr3nC3GeV4BxZV4VbZ9u3W6gAhX
2u0dx9EMap0Xw8b03C7VxUNtB4DlAKxiLmBnEg4AYOGRMajjXesm0M2S/ISwxp5abK2QITWnYaDZ
DKlWDu0QJ231KXNcu9w7Vn8PaP6UZbl/Sjpk4CT3+W+AfM/gluZWpE/xsyTESqWB85jFFZI9n3sb
MVGah/A6DgY+K1CLY4q2lOr0l2m6dTZ703oImQv7De++UX1kRpKe+9D+0TF4ao01irJjeQ0maR5T
o/hm72i4I2NyyJk5ualTnhSmWM8jqD2YSDyKr1qkNrAkQ3BLjTE3+SzmYe/KbWN6l9JjSjx2xE3d
kID96FvLP71ZU+/8G8Q+O5Q/PYB1SA5FxgM1FvGAKJREl4r+qKkOB9ghkDVb/hpp0Roc8SJ8cgK6
eoE2ynzgRDLsm+zLcsNhdLQkbTrlr20StWcK6+bLALn84n20Xm/dKFhvY5ZUBELEQ+UTYSPEa2xI
mjW2eq35Ru+GSi8qU3ljGobajl5Xb+e0urj4C0oy7JZmANXhJm5lDugvLNTOVuxFmV9ChTBxe1dY
udDGHAeOQf1GewpoN01lHInt7gwNwN8AdjvQ11ZiqLU/OwEOSIfOEashvXCJcrbQcjfVb07rzFbi
sNnF00wtMFOiUAG3ctuvPG1poB/8HZ/rjyjC13asw0OpnkSjrQ2UsV9zBASRD/SoQF9c5yoKtkOU
HKdAOHuIwKdJhHrj97jX4NLAfKw0ideC23+9UM0bMG5HZtzfEv9dV4fF1iVhvI4NRTNad5NRw7ry
8bcoF0ujw1QtjQ+B59Qk3Jpuq1yknkjRGuIb3rYHZmXnnIUCCAJo8YI1uwiuiX/PhbSg8YUFLHQX
IbdK0RpjHIx///xxCqdNgOfLKDElegEYLuh4mzwXR9vs7TcZz+V6KP13Tjb+1huzZQMi6dw61rSd
Tejbhma7ECMImpCZp+Z9BN+cF+uiCtkTc3EtPkGMsXz3LBsyhCdQuuZuzppyIxGUbAhYD6QemCJK
2NWDzO46v3Dh0CjYGx5GGUCTJux2gv+Oj7c1tprndArD1cTNgDxYl+J4Yt7tTNaZOfbaUBKLs2hC
mAMzbtOvuZbtmg2ClWFkxfABUzjo7XTc4AON09Ji0TLeYog/0Wi8KF1sCB1sRmrtzi01apsBhyDD
R5HdNU0bEKmpD00jGMa1zjfqDA1SiYYH2WG66N1YH5pqtPYqc9+GDkW7BGa1LtFoV9OUqF3leuPJ
5DRkRo0NLFgn26TIkcz9ad2YhO9HGN43aawOziyHWzOzNwBeHn1CSSuGt9NaDP0j5WRsWBjx6sPc
gXC2J44cvm+QlphiiBYMJMw+hcoBhoOjV3HbOmo+Jxqve5paJAaBycLZ9TrJiErICXga7kO3hktl
4lf1sHdPmKeDoR0O1GR0N4HH3kNJeklQvQjXlRNjLa1ZJximFbQfUArTWP5Z9rCEbIPSdMNmYkNW
utsWpiv2qvyxp9S9/ftDP2LaKvVZRqEPoOw7GVp9k5oxPstyvFZp8FAKq7lDm2vv/v6stax4Hyc9
qThwihGum7uo+qniDp5Qb9EepSHYo7Rzy/ToMRr6Vc1JhMF54O5Aw+Hgc938IHtYlZWVu3uNcw+f
WnopIi6EBHjPvP7Q5QtSCRSjeFurK56bGGdX5dTAowwWB1ag92DIi7umLe/MpqRwDbsurFl73yNP
8kSpeKtoLbahxSDYHKX30IGNP8Gfp/AMz6RXB3c68Q4QDwiriuZsCeModSzxegaKEVGwwtdX7zOJ
QyuEHDEBkdmZaGAbXuVXC7vPsTTDh6oOflD8nW1HnRSXZWVCPaRltZExXO1oB0Pc2MdNbfNcVg+x
rNwNqav3EMh6r/B5V2qO17T8gYCzo2Tjzv4bESaADhMER1vQSuC3Wz9DYlXkCUhfL5v18JaRYwbe
Q+9DM1DmwJCNo3sK3UnStOiEFDQ1n1C5oNuUxU/K8G1dRi4oM4UMNmB0soKs48WiEbLph0080pNR
FtYuY6oC0N3aFDDIN1iTiCUYh15X2Zke4aPrGsMx5GDFGQLlPzOtR5xE+JqQsDvNFTior9jAutsi
X2UGZsweZDPzndlC1w2zi8icX0ZP0d4z7VOeop0DpgsWnvehnK0O51K0mFc7yvtSb+MmI4JnyQsP
6dGANMTxM/RnBsngs6bv3IuGfZbAxfV4qbe9H7qHFpDf4JTbRpkjUNbkyXRMa51bza63mAL4RZLc
FTVFYaor3tI6cs+Ul6G+M4h2RpMrjI7PGKx3MJyBvzkMQRt9TU013oZYShgBcwGwJlESy3hN85TW
MWxJu4l+2vD2Ly1FZcK+XZqGd9FQbBoqJdk4HX+NY9dl/XojaPUc9mH8qtpiY+CcpMVDPJYOQHc5
q8c2wV2ROJa3ZrLYULAlrxKhFKsNOdsJg/PGCczPKJ83nsX5v7bqdgct5uxGwIeTdNz3xO1vLeI7
yMGc+IJEku7GyXczQw/l7Qeu1wdg6tvQvk8FXjRZvvQmATEwGkRKjZaHwaw/6FR4lfKVWB1pny5+
L7y3qnNA6QKaLGpcxRV5slFP5MmSAamG/NEs5JW2zxU9RLdt1JV3htwrRTd30hTu4l19xtsgDr3K
24uVcsrWxYuKWGsZyKHwsAxgz+vyp8oX8Fiirt2AdWMD7f0IQmBD3MigDS0L+kezkfqhPKLhIgA1
+iAzSx4M8x7gIBxkLwdZRDBIW0O2VsJkfBx5Py4G7U05SWvThstT5QN+ks5cP7+NQ439trIOssrv
4apdCk8l58A0YdIZ031KAYsKLA4KVvPtsLajS8Wf1Ebb2wgbe68kulafi53EhFzU5rRJbqNYuZts
NjDmS/tpEsQbR3l0FPb3eGSOFrX+L5PBtSDWsUek2fn2ECD/ZHRVNoSJHPsdzrpGQmsQB2wOdi4c
vt3sDeNGR19tkpPegx6ysXrOVXEdXByzvthNcReJmkKgjOMIe8gmlNw2+4CMmy9qwTSXbgHJnr7u
hwipv56O5N6PgQc3Nyd0turgwZLUA3o/kau3GTyonBNGEVjtk3RbAvAdI15XNw+cCn0Gh2PAqd74
ShCkTl0zPcjUuvU7MdynoCdcySVvyW34qAN3czw8JeWN4ffJAQ2n2Soj7PeOdo7KjxDJRHGndHlm
/JK1/lIMyBUz8i/eLJ6MbO7uyJCDGByou2JZ3FN0cJBDeZtpSQnNNLPXIhqsZ9GdVeJQTJBHLKO3
fhS8qciDUmzKXZiFkhG6JU9/fxbCd7cmJh1+M/DCt+VXTsZm+bbMTI7XfRl+ZZh86HbDiUin5Isf
9vMOJPrG7CFPzagNrHnet+dxCoIyBqJ1IkPMMGTLVXEvHYgBUYTJk9HKCEhvwyzNxMbFywMGTe+A
keIAma7DjGxjJYg7WJCKcL6zqG870ZDoYbzP6baCfTyO9kaPGAT8U6wG9ZYzqTLqMEApsfSRHgEH
+CVP++xamynRZz2SwLAWYpBpxHsfE2qec8+IZ86oVJJBMV9oZMVStthNhFioRBxdcFFOHOOudei9
bezxNZuFs/Ph/Xi9C+2IaeJWcM5n7TR7bKd3Br1Nm0lk9d4kb+lPpQvbf3gunE5vWU3t9eDqZLnp
EWbGsm8nr3gdluyW2tIudBvALFr3HFcBdK/Yl5lbRVpvD/jzgyD+gumkiem6zdmEROq0TyBAw3WW
sIvR1XB1XNbuuO4vDSjVMh1/iAa2uxqUQOBgcqsNII3OXEwXW9xV2h43Vmt5+HSH+cHKxEg+uX6r
hpKmez3sKJ+VjM7mX1ss1U6MGg+gPtnC3u3OifYA9KhqkvQEhg7BLRvLShUnWMqNCHPoKPZU2cwA
sWPOcwQS6bWsnfKLgqgnnGHFlhqrkk7UFCy3cG/MLp13PeW1mE+g32V0nPXFWfeYFg0LPTKOix3x
kBHHUtVfQtK6AWtnOTkk0bEnb/OQASl1qupUGgAbpXOKq8nDmdrVK98b9AOdQNmeNjJWnwSpMIoa
KkpSikVxg/3SE2atUy+iizJg7M0CxMGzcXhUm34+jV3U7UkhXRBX0ENS9Wfo3W7jgZKjTA1Xrdsh
P2exfA+zYT5nCzhWle5NQiI0oIyQ84X9UtPIeZlD/8jvrW+Sz9JdkNaDeI2h7Z/BdW10Gn3XM5cE
DvDxDn/JY2/HwzH2rBr3fk2nUp2AqzMic5N1i20xpnjQ6BCOXEExbk0OM5k5UcOF/4nt+U/j0qLl
GfWRpimkU1z0pSnpLBRcP7puuGvj8Le2qxE4EFJUVC+ed2tUK9EcWqMH+jURwzQX4IGDDrnswZt0
hMYOvN+g52emjM6rAR4P+bhzW2Tk2HF/bVd815w1uUuqG84MI6NLXJ8J9aMcSIYX4axqigFufOtI
PmXaOPgCcNOm80O42M+bad7mbuLuOcrux4mmhLLjBSs9EvGwNA8a7HRlC/O2YKTph/5XEDyPmQfj
wd45Zd+APpwd+KnxW+Tl3RFQ+GvS63UssJQMQGo91OMoH62j225hdnyx7n/ig+NNgyZQRxJSbicC
4nULgmeVhincxz7Auip9dYndB8oi3kqkX8dJOESK9v3sgc7fmpSMeTyQlwwX8NSSCDY54OdkYBcN
NqdYiPLmCeWJiC+TcmJQK2GBUCxdv7uKCbxy6jvPYQN6O8/di7RDj8ZmC1fRDO6gNZLNLMfrPMbP
Tr2bcvT71qWnHjzTAeLLurVwZ0Qe6EY//Zj+najzamocWLfoL1JVK7denSOYPPCiGoZBrZxa8def
Jebce14oDMaALUtf2Hvtsfo9V7Ry2MjHjVU61ATQ61N/fFBTOR51PWDSCuN9C5NunUWaZHrxMlYp
XrFEna0a+6TvPbpoS+4iGvoYMOnBs3KLme3w0RUMOcCdEbQwLYwN9P+ciLjaBBw+ASxv3tZ/k8pk
SDJ8tVlV7sR86Pv4zROcI01DQaktdHmQCROVxuiJTBX4QEJKhRAKH+AIQqwMUpWySUKKCvQnMQtd
M09Xc8TixrsDO/HaHUeSw5QDPocN39oiYanWpFAVjO45L1NZkqL6jeRl3vtB8TxXsX/MzUntzbCh
kmyJsPGabk0x+V3EXEVaJjPIZNJpowicWRd0OGFT6HM3NB9+35zq3mIZxYx3nQIS2RiYzBNEAKNU
5FSzy0ZOdJkG2DyZeAtF+dTyuhGDuWOF/pSnaqcQP8GGuIQsphgxg732PfPJtpSkuG+4rI5cxh0u
Cy2gcmYr9oC7Nz/KRZEeVEgRBMqWgLrwaFZLLjlpL2uGEw2ROWinyTEiJFQStQ49TepNFL2XgdNs
ZlRGyC5C1AzRfoiNX7zFNnbwUJYmIaL6UKtm3EmaF9jkYklkSyD9bEJUjTtr6aH6FL+qBtAxSQhd
OvgIsmIAQkxFN7LbbKvkjY2MWC1BfRWbIRp68ogS7aKp4sWmCf/Ke/6cIvM2RhzyzuuTY+pMmA9K
48lXw5ucbGyl9ccMEy8m6ZdmOL2MTX1Kgux3B00YpA+RSR5DnvVIrnOZTCMAzQ2oxCfFEsIiYnfF
OC7qJUPXJS2k7eGLSv5hgi4Cj91qRACMchI+awlMn3kJOxu0EeBWtIWINcNOIZfCzmRPg70TPpEd
cRC9ToA21naDXEu4ez8MikOFPcVBIL4ygBTfZRF6s6CnQXEEZjC/KbYj+Qy7qOleTKnh/4audZ7x
b19Uzcqu/ZsZgEAy9SgE1xUba/XatuxyP6I4rabYQtmbb3pR3ptZjwetMSk628Rbcdk6oR3CHt+B
9Amkea2Xja+TAOxSwXjgt4PuSXllZwHwkjjWo+Vlv7oaN56pNBBUJ4PUX6cHltjeuZ29l57QNc5E
ncUQMfl00pOfyw8/kN9F5kJP0I6BjSlfgeW573UDkl0cHdi8LFO9Z8+e7j1B/nXUOZskxKcpQnta
S8dySThgzjTlucelyf47IAVaJVxU94bn/Rlj/uHCru80cw2FGpPO1L0zrIiroMtamJFi4sbGbubv
2GF/AVmXNB9I0/rnjHFRledMqWKYC1G0HD+NUV3gR9yEUXXn/ldvNYSLlpUJT7/ngo/B6BCwEmQt
9aJJ8d66kqMGF+oz6JhfrqCbwJmNai/HuJMRo70q/PyZE8cDZ91jqsd5Mcct8ZPWb8a+GN7F9CGy
viTPz3hlbwUvh9Qtp2hYWhP6WOFgm+rARHgMhjRNSVEA4nTvetW7X9VvkpwgJ5m6FStc49S3rb3y
YoB8hSJOMPesU9HdW4FzwKXK1T+YsR0ShF4TDcYR3yXbyGQMXZdfATounMoYigZPHY2mgvAHAppj
HgnSRrYEVJhu8EaeiY2HjXgm5sosBbpH6TN8j8G9T+195i1hgXG1LQghAcO3K1yS5OeBiLMWcKjX
CLhKbXKnrIqnJSaztwcP2HayRAz0bpDzByYLzIxbmtejQIyxNR0Xu7GZvqEeKU8zE7NjnsvP4sdk
IUFxeeCpXTyREDrcS+aEnyOBONvGDhKUUNAYqFZlgOYXQ5at1ZMusLaJWkjW3YiwsFiMNoAo14ZT
S/NuNOYhmpur9EnWJgeJTSUs8sz5VbgB2mLrpXHCnW7see+QETxEGxEaaNVhVzizWvhbL96y5oeD
b4fpYiFh+OVERH1lLdYHOTebajR+MSopGaEeaWCzQxc0NwPhPyWHekharLYGFbvYdrlcF1PJsFv5
9Pw8QyVu6yFMObyTWmyhTTobnQb3tl+/dZSXsnKvk5IO/17tbwLORiYawAtkYXprzpn+ZBaP7DUQ
prO6tUrGtYEIwKDl+iH1mTBG01xtMgJroSQRC1LlQPsyjGJDqo+hjxydBz8AvXtO5uGPzYR7jpdI
YOdaF80TrkI6D5VlpDFYxSa1p4N4FR7AyY7nbIkqL8DmgWewHOc+rHAx5aQ09bRVDkpN1l68EywP
3IBdBSdLYskdC8tbI/odhmQLtQylIUlTWjCu74T3njRudYqS5gpZU7JSs+ItseMAZnXyaEQ5pKoR
Z5nSNioCG0wmNDSbdL85PngNPINu6IOD39Unf+jqc1L7HzhAnT3KzJWRL7thaYQsQ3NYy4P5zQG5
WFq/8EIRWzOxAMIFIm4EQT4OgChWthNdZtpJIgLj8yJuQbTwDL2FqqRJ13MU7OBBundwycqCnJiK
01LSQyig/8ZkP4zgG5mBa4MxUYV8ikkB5LXS8HNYWShLrPEV+/lQwhsfvV06uS8eaFL2pFidaryL
+05SSgvXP5egFpgtg0MT4R3SARqtun3PCYzXsow3eUt0O/6xW1SZBCexi8hnXmUnXOARSEtXnIKv
PheMhEvzCaNCvMpaI2PDXa6TSbuQOeEoo8nlpFdaa6Ni1TIwEjuHiMt5GCQ1ShD0l7T1Pf/gTVHg
nn33WVV/rb751AqPcNvhJOmqS96aRExFGN7iviKrBStfkXU18MUcF/aMQY91Hk7X6F4R4DQIgnh7
epN16vWvU+ruU5P5kl062CL94hfBygybEIRgRqDr4dAuhUW0NeCkomvpGYnk8NN+D0aI1BtiGBmn
BqvUDT9mi3sbMDHhYj569hiea3skGuwvhSCaWeYxK8vb9iWENKMLUZvIk5nKd4Q75aky+mvt1Ajd
+fK2ziFN9D7nAiun3zFaseVdMGFgJqqlxqg5vTMSvRbxSLYo8Nx1ZfU3OxucYx2QJhCkZwaBkBkq
hKbJ5Fdc+YqTZ3j3biNugd8S9dlmxFhydo8QsJ0qE9RZmq4VQShvJsj4uHb3CKFoe4Cn16FzHQme
6Rr3qIIh3mRxUOzqsngAFHkjf9okSFesE9RcPOluSa01e8hVB0VHIGLsBO1ZRTZ76N5ivDGd+6m1
Nxwuf1N0UhhcUYY1r0Fi/JYxUp3YquH5SOQrk9d9120t14RUPRdED66wIWVIAha4LlO3rAJxZfj9
B8DWLYTDz1zTbM4e0x13YAslxCLjtt96RgSXrHXZEyiu4IQVa4Y2g20iLYv8E8CoZSOfLojSBhbh
/J4F8uDGHuKrHBErQvoYETqD9/FqMr8mzWQRa1U+RDN0gN5GRQWXuLY+a2hUKd6pX8BzbmYc/TbC
/hS5UIWSDkrFPDAZbdkZsJmhesG3uwKs+VLUjIu8AOVXr9HSYY2G3V9uAFZzigjTYENAysE1PEp+
1CPrmfex423ThMuCz6zIQiB2wJ72i/KJdKm6OwKYRe0HByiS41KcGgXpmNaHDsxDM5AAUNw7Rjhc
ctGlC7r2VY1Tfk468dbG/ruoWlBc74qUi61dmH85vJ4tp7sYApd/Uy/xM9QthWjfewKX19oeb8iq
1oFbslXUQbfxo/HbHNLfQgcvLvEGKzJCFiEVRWlUuutwBH+TC9u6wrQmjMS6pclkbtuB4A8X/TSV
Z343yfyr6b8jmU9sRTO1S0m8sGocUb65hpqQEbX5GpeMfyI1W7Q6vHiKVe4GrvpT1IfxawOVZjXE
UJOreeZC1wYk2RorHizZ0fpDbV+GR2UNICqz4mtpNmrvLgpyUfSAc3V603F3UyE6eFLpPqRncViT
uFzMDDEG11oHxuLZRta/bhuZ71okc2MYticJbW81ZsHeW3TfolOreCjhxHjm3o4AtzZufuz62dz0
YftUQFvcO1uzbbwn27G4R8nSQNy5cmZDMBJhxrDpzIXhQLCk3BUDXLthNAdqsV8B7dKiF1Sxt1Ds
U8V7uWLpJLvgpuVHEjK+yqsw3ZC4M2Enc8Rdq8m7yDygxEk+1IvZB+9go7cWio+bb7dHLUnRyP1r
SBLVnWsdoqr4Fhnxylk0vdA9dVsJ139dGWC5SWuFcEaLRgmK/5q9LlqBe+RB5y6vqh3GLFZJIRol
PhFmXx9rC+RMP3vDiqEle2TagbNkk5CzX1rVZUfauErtE2vv22AzmI01PPcJD1kIdLJK0TvW6LhK
a3H1BiTVR5nzoA94OtRauSRYwpbTBILHaHYkanx32bIo0f2RMCo2pJi95o1o6MroSVhKjdtJUAY5
4XcAomc91sm5inS6xahj7q1kMUuDA2ZAbX7ZgEORZdFnDTEg8WoxIFO2R5F5Dufpe2zOBraQMyGW
GyHm/DyIeWdZkBua0YQcESdXu2sALlghOadF+GeGIA7F3eJdgAToavXiCD2sGfO9T8DZesB9uKKr
JZs6Gqw79rmIQNkLqB4r/QJkKcsWT46JDq8a7ihkUTbEhT5kGOb2dDxfTjC9dNPMaR15lMyT91DF
5t6QL7nslzNn3Hx2MBw0V3iu7PF9tBjYp2ZHWwIlbDSDE8SW6gmEs6FVwOZN4aRqGXRoMrEzkxmM
4dGLGYgxAFCyGizJcRs9zD+WrlHXeGTmNtH4JyZeiVhONsmNhu4ZR9dG+1+eQLBUBpIIxqfZ193z
hO8isoNDFHvqcem++n7s145fMHuJCWzTIr3H5wF1fcz+WB2bFpcrUWc08T4dfHISfYzAolsqzQLt
2pS2YhWldAB5S4p9my3+bOgZc8cx1XfTuMr66AswxQvFDsDcRayKERJDTUQcNTrrBcc6VnW4Q6/B
yJ8M6TLcxyCwV11l7uOsmc6hHfxpapluW5xdXjNcooSZCYAK0AP91G3cJLqfJe63MQ+fptoZdz6b
fCeBHcr+YVpMLkIsoua8O4dVwKvPF+KAJS7+j5Xlw27XCKxAkME/8MjkPMT+QzVV1bqT1WtQYH+B
ZNuxzEww0bAlzItNkzQnU0TvMxFbjBr9Fllv0p6C0Fm3uLRYOA1fHW3qOkya7KOf7Y1qIdNMsdHQ
ZTFbmLAiHnrXhWEShdHniHWDR9hKN3Xvpr7c4wfx1r4NerktXusux6iS+G8tabwoIVckE74ACa5Y
Mqk1zsf8QEgZpTliAGnwO1kzx0b2HKl4Rj1CmWjiO1lRW2/ToXyXAVr3diYfqQ1eiUuOqHZAP09E
7CBvGpBHS1yPMum2ECtslr1dyXlD7INJdZe8wC8TInDbp2wP6R0YC2WaYsTtvowfyhhv16PToinC
C2isguQJ7H4H3tR+R2h4nRsvPWGjwfF0TyJ69OH24a/eRB09KuOS170NpGCm43EuUQDj1nG4ojfp
ANMinm/J3LmPbcRZn7E42kIU50zfrQNkoTWuQ6R6UY9yLphOThaeB2m0b2bxt5rdYTsIBtKVV53z
VHbbecnoGEJ8wu7NeiYpCY1W8zch5mdVdVTYZd28VKFLKEzAe0Gb4jzxHtgCmaH2MslljsYHTGuC
vB6AbYWUCMBN809tQMqvhjhkS1ngssnI1ejieKPjq4jAVwy6YNvbuq89F2Mesvxg5lo8KTJHMiXb
F+u8hFnrcgYkWwQPFST/rGZRSywUjjE9v3tFjjQ6m6n8e7Ct4dQe+sr4RFnzu5jnB+h9xbkf/yYx
fimIVdj+l836nKtDUOYuyrNfhpe9TA7jPZLZ2jSy7/oofVJlzMa3s8QpgJJNLDnrDdnDY8UGSQsK
/bGuHvuW4wb61bRtYBPV1fQUFdPWEE69N6eUIDwGCeS/0cZ2ZGtm5tWhp90O5Sh3ja6/AVDuJOqs
53Qe1YpzGWPc4WaRA8EWM17UtvpKKOHT4CIJGbuAjjEN90IOHtNFG15cBkDWqZ69EcGLIcuXxJ6B
9OK8rPqkPkC8Jk4mmWmrCrXz5DQvPqaWXsSfXrIFN5T/dQnIAE2gPx0D/TGxdr/ZOrbbcm69fSDM
Dw15cq51dlJmcE/9l13wZq5YsaKfTgHT9I68hYF2H+TyISTwZUkXJXkYpbWMw60EnSRgZW8tV4nd
MLvPUTKTt5uC+ioGgr8SVBbkmYMLcZ23zjYO0QRJxDWMtfJ93NyGDveha9ir9NJTzuzDwc/Xevbv
SDIDKJNkzavFaHjvwVYh6CFCmpbCbXJGo1vB+avhzZR/U9JPUBggosVCSG0ZrKAg3mzPaTcmmQHM
3T5ZbrbbvkXNH7BkXRm1ldO3hNRhTn4oW1+ujWRh4Ln9a8A5eoPXZ7qIwiU9LCd9TVj5b0t1qMCp
M4Drmpw9uf4UPlcbuCHJWhghCUAZQ7tRoMaiaCsObVh/kg/ukrjO/MZrH4wIIKznxuNhGJvoahJQ
MHYIL2SFYQas/lPnmRenx8FQokSRGEKuLuK1lHeWWeSCKReJC42CMTl21S0xCvBauhDHvkCkxRIA
pbna4nx5RVYmaBYntIYUF7OMnXfbnJ69niNKt1l+TA0kuhH1TBPnZ52ChdEFgmesRY+Aakl0ADeK
t4csjplbs9J3DcKXjblcwZoFRMu+mOa/2eQMRM4VYQTgNputlWGW1mqbhOULXOp5X3frKlIfnd26
e4N4wGwOPm2OHOQxAmmJbIAZmu5325qvIvgrLbY1plduc9QcK4fQE3b6+e9uMgipMMQxApNjaaIK
nMp9Lmt28Okyx5xUADHDN3j/qOy+i8Xac5TYWnII99QMXHsh07ktWs/E88Ndjvlyn/eolr3qqcyH
jW9b1clAwrOJjOQqKv5J1+L8ls2Vs26K+DmWTbEbe664RAx+DhaIrrp6MlvW8dy73MK2Tu84BTYg
yFYB+eEbd/C/8zz9MGHRUHJpb40EjX2Bgr1ZQcnHo4jUWTINmmffPkkPwnJvxohnf6GbRIlkUuL7
xL/28Uvv6a84oVdx7PI70UF7cj0Az/mEOaJ6HyqIdGkzpERdNvYCB7912pnXRbszHEu9pE5OJplC
jJ2H+inLnUMIonBtsFaVkuSwLLJYanZzwc+jY4kKpGjwqRj31Q9eObsUaBtN6vQbSsmXbLbWzF0R
WtUUZTjBzBXdJlsaC8U8ezSkJvpjsTtk0BhuvKpsdJpHtH9/4JOqAwsqdY8ElWFnjCNKDqeu9g+5
P72TG+Kt4J49VUVQ3BrtvkMUXIeafbKMvM0t8mcTN6bP+bwdj0UX4gMQKbPSwM2gKU/PRm+nmJL9
cD2CFA87/TY3MScqX+7JvMXykGrAHTDx3ZEReWagOU+79hH4xWL+woWLSOs0j5I6IRpegWdY58Yj
H2TS9i9r4axjCsWLDq/Fm+G00MPfiGkY2RAAzOcadfEZlNpuat0LN31rwo53REIA4eBVnzDN4v3o
uYzQU3QT2Hxx2sluY8c5904eTazuICgQiTiwaFYWW1odG/XB1SWZ79XG01rv8hlNbJIweTJd9js2
IlC2cW82mJt9zrK5UygnLNbcyLgf0bE05OC0f1hbi9WcpFu7urRt8LeYPATcVoLViEXOu5tKMMuM
F9slk2usm2vbYWXCRM36MEYfOrqzjX0CMndbeV81dfraywbAsCSwr4YvjQ7/VrqXFO0AE/O/6aCO
UoTHlJGoobAW+hhWGgUNv0Nb4pSle02L7AlFxqYyKEgZLGYQBtJpp2MY3G5u+SsntxEUaWrmGv95
IlBZmjW+MgPedrELJ/sGLnSV5qgaUu1IpHCnzseO2MpoScutzunov+EIY2MtnGBRn3CQB+rZKAla
90fcBVlsPrmZLTZTyN/o+ila506lB7ca1Rrxb30K5uHWDFJeZaA2gU3UQNY/DH3kPI+LZQviPhBN
7+TqpHhCgJEfTZs+dUCr9ORgn6fvs2aKZ+83gUvhx8TSEDMIsxH2gQ1N1CYDtnyNRFpswlFWvytw
J0YzZV9zD4KNCA+LxjP87HRA0rfb33zDcY6NMdxNmOwO7OZ6npuISoMksA19MyuObplEzi61i0jd
VeYX36PJVdfyjRdEnvI+cVjE26q/eAShrucxyzczmJO+L4MjgwzSeXy3ffGWHD1WOtuAlImNpwp0
zMQ1ICckXNdxEgZQZj0cTBuXR25TNdbzsMlBcy6jD/PxCBmDZNu/MTBmvJo1w9PbEHTPcRMxX3fS
X7q0xN0Qf8UttfgHmwSqaApdN1DlPaLlNtd3icLklitQTcoLEClPb6CQUK2U1r7Je0rJfF+bHfY2
SqJGHdtU3wXDdAnL6EX3wTk7p4a9JI3zypfkCNB73Vct6c+LPbSPCYVkfrBBYf+rsPCyZiQMGCwv
sp7xpxiYN6hvc4wfG5xB20DkrCKZ1lYknLFiEfPFD8dHhGXSjHzGrd5nak3fpexfWetsMZr8LhuN
MRDsGWtsxroU1/4iuc/ystroqTbOPE2f7M7Tfe8wsRINhGfpU+qPxVfchc05q9W3X2WfdL35XiT5
qbJdzD7WhTfIbzkg67MXBjHxFo/WFDB0Go490gYJfXxddf1jXEI3D8jSkX4zruqkFQ9VRaTCgDEJ
7tXVeCncvr6GefzWtp7/gCIRsJuLgQbQEEWqVZuHQM9nnMRkcRg+pe8QywPkO1xtERlserJOKoxR
DXJ5tE5L3vhEBb2f29w8xXlvUm7a//fZ8rWfm5JnYVcU8rWcA+yyLhz/WiML4kSR70o7RZeVVdal
ZME7unraY3FCZTnaFbtxB8UT7D4Ia6PzBtrM3JGu6Z27TPvnyk/8s9sU3iEt2oPNIH5I5KnR+I3b
Gn2dGyrOYmYokrMMm+TMyMjZRUX4IqsgPJtmbqC9bbsjAXhbyPXJ+eeDHebpv89+bsrZfI4NeoKo
rAs06DkrWEqpFU0GN8l6L/992ocS5UKGR0I4YP88A61taVQ7PfA0jmp2tlRyDKo7qzmnzcU1h/Ng
z/YhGCTFIPnwkZPEmA5gXPXaKS+VX8d61RhES8Q2g+xACecUTHQHoKQATfKhIIp2hz0AQJdTHl3l
ExsfkBWEO6tCyRbf0Ahnh9bwakJS/VMRTQwL53xT4V/E/q2TiZNIKliTh2R/NSjrzpy1ejDaW7tL
92buucehQ5FA+omHyMQ+FACyOa2gAyaEBK9GGwbGBq2bcbaXZ/Pnef35bEmYQtY0YJRbXqmfD2q0
r3ONvcJFTswiiBxKquFtFAqTr4GWG30rOuB/Wo9DF5wJcf2oMuwQU3dMCpg1kPY1xcawaQ3DONbF
H4kPAvsgJR8ieybbiTgJbAqnYAd2bt6llvlghQsGsPvjJEjKmAr8cdD/7mU9XC1tmpgfBJCPeXwI
WgZytAzkyo5gjYt5uHfChdTXJQ/BEmPSdYsdDdUj3jBnPZTD2inyepv2HJoJM0QBOMwf2GQOtSKW
cwqh4RX5grxAJaoBQljmaSBBdBVkU71TVTPAHRmcBwgfZCxZobEdiTFh2ti0BwTmdUiaej939m4a
AaKkWh9EkQ4nq43Ivx0GXvKyZSgTNoIGYnFPSLBzayuiJck6XAStGc7Lu+/bN3yCtpv+FYwkaTKm
BcmpFOUxYlXjRl3A2rcmkCdk2iv78fTvs+Wmld+UMOejWwF/spcP+fLDjaWGNckTdFBzqE9VQc4t
1YASKeF0/WvskMQLNijb+qaZbjEJ9TGZqlAJeqPbDDN7/anViCvSNEAB55k89VRSVszp3Bed+aBb
nFFeG9yVQfPsI4k4+5FLzxBQ8/TsTmV1qZreeW7ITFjUhz4pu0Qxd2fw0eguW7Nmze0uQPUAo6LB
OK8MEvkEhHhPTBujwGraMSneBR7EOmxO6pWEk2eKZn0w+tR+8iFpEdpSfwmHkXeFUpzTHkMo1Xn2
DcYoeBv1NkfzeA3gvG6yMe12gY2RgxrOR3sIBGvtp6QsYqdNNigaOFJs2RwSwzd+TcHrj8FYOjWW
RG+Ue4gOIdOBMrkj0JF+/R2mZX+YUdcwAovGHSPB5FDgGBFxMbymmWnt4ADcMdEfNwh360c3nR+L
ENZQSIzrU7+ozyPKkH1sWdHLNM6/dGiO24YUn5ORtMzTG4bc/OUF66IQYYjLib8yiuS+DckJVDZn
f8e/soht9vmSYCRQS+HdBIub9imuAlbvIQ0zMcRIos2E86h776baeEcz7O4BBFm79EEzDzmKtJcb
VnjH3FfVukpIgeD0hOiT6YwcjfullJx9SEXwF/tHMGEcX/LkJaTl6eqPSdAZl2ikBqIpnFNL5kTh
E9xhluWn0sW898y43oUj+Jg4IuVZqyQ62jDMH9wGMXXEX7DWHDN2EN7F9pePx40nPbsAPyIJKp7K
NW/CjTEAu8sj9LvCT8BEuGpWFLBM4iqnTB+AYgK5TFqExiQNxxwSaxUFJCmUSbrOCXg/2AWz+8BN
/MMsRmMFo5YxN05BVJe7sJwAYvsbTKbT1vI+mZtZD75l55cpEo/lTPiNJ/vkRLKlfZWRtfP8/g+P
usU5CmO2s34Dotr4ZlWdfWoP3tiqY6hyNYK0PMUsT/99qCcZnio1fksc52u8chebTdGmtruJSB2K
86Yq2Q87aoeTbdWHw10WE8LZ54Nz+vdBKvcUWywuYxS+O1JTJnbrRxst0ioaClK07Y+QJcVa5Pjb
K4voQMckk8uDWZsNOjtwqJ8KE7s3KwiD5TdKNo1tkgJTuSsrKiGOx5Y6M/JU51b6f7j4c5SElWD1
x3nZcrmeonHnYk074Gyt3v3+d+22FAPaqidSo6FqOHuqsc8/nzn//5mKwgdFhNA+yNN3FoQO0Qo2
bqvlgxa/DTDUp0YxxyjFBG/VM3yWxNCAlH3JaEU4rEEAZBV+IXdoALnZeif9e5ucqnPTdePFNtV0
+flsbMlbiDka12Jgk496jb2rSVWdTyRdTJNAzo3Fmul5bobb3AT31Fosc8Jo/F3OFGSVIkTcq4gT
//nQW6N1NDLzEBeTiwoEApeTIAbq+yWEVC0igRHuiTbba7KkmyDiLHZ6Gv77487yQHlfR1z5s2tJ
z3N2EQOEzGToXGp5YAfLzkzJy/8+NGFfEn10LKZCXTVypzj3k31IjuJP/GcFsXFRkIWX/33QmRte
nBEojMm+0rN+TUKfk5i4xNGj+8zc6TOoZvSwBdySLpg552o01WlQdOQnZDAyZlRZ8/QHfxEJFK3B
M2pdGXOGh2zJoVXLQ0VYdWvifU593y9wuohGPE4vjv1YhXN0TTk9ot5TRzWy8ZLLf8jmNL7+3AwP
gAODvVLjLy+DvI0btNzHDOeR8bDgIxNnC9Mtv+DabRk6jeqVvq7aEABi3jCxEl5CytKCMulOAajG
AwmA9p2Z63Lbp5n3FOblEp/TbgwfRtas51fSeJMPZtVnsm6gfmE4w67qHEsSND6ZVo6k+Vjxixhh
fNSNYW+92pjWFnFp+zSMzbPDGHMIewUvBWJ2klNqKMex4D42zaVCRkZeG2uiRQaIDP03kHskp8G6
nM3uK6n1Fnmk/6cweEvXRiXux7r9FTQmOi4CPx/MlrEzx/5LDKePa3m+TeaJl3TgmuYucrPedQ6N
Nab3UktGZm51QHGVn21JUoD/EXcWPHJYm63xDjnxrjYM93uuOIUkvfhjLCfr1h2n53xEjxyN+Zqr
LC9NDRoNIKE4pm2ErLNppw3SAFgO1IfPRp01K2RR3ZdNpaqnxfqgyvZKINUHoBafjUuFlkTQkrel
zO8rs0PViU+jd3NkwLPtr30L6bIR2K8lqqRXfl3KRYrOyo995zW1mdz3PI9bn0i/V4I8Orb2hTz8
fBc5BiPt0I2uPz8rwvLUT6V6TCdtvuTJ7edOQFbim23Pz7AW3VczzPALCUDFPw9o5tGE6svW23/3
Nax54za+OPw8oAdeFrqsaV9+fnZ2rHOJAuEhTjjQrHH/89WJhTxEyvnx5xE80BQ4mhJj9XPTr32C
3IHo//v74Zo5nAxYOv98FyEsMxym45efX+fP1dUZwgZ7cKNf2Uj93CkZHPvmSvP237+BVpjixv/3
zahX0aHRMOH/3RfK0iZiDHz4+e9mUuMwIkXMsJYnc/DVvReUCgMrz8TPl/ygjh+A39393Cr1nF+Q
xdPCLfeAK5kfksFklbv8uAvIcFsPk7H/uUkd4kOqC+T553e5vnurfcv696SD5sjk0L4qGekHP8nR
dPEIoA76y9Sj0/m5CdSYBeXylPzcZDleboO5df49r5bDMj6WPbbB5WdDuOVtVbb/Ht8ocOvU0WuV
J/aDyevycx8LYuplsjED//z9eZ6YQHqRUndlhwDCb+2LaWXupkJwQ5OWfsUNIkX20fUjCSI5EZ3d
688t4hZAOxp04bLjDqq/d9vR35WaMQwJ89aLV0e32HaDexFE9guEl2OkvlId+/c/37Y99ZCTpvrv
lheJh5ipJxEnwnphE/1oZ/P073st/xahad2/W37fPkFlIYR3uWc++08W15x/36uH8RmjRP7vVjJl
Lya5I//+AAMElSvG6N/3vKp9jYcpuPNydFG5XVY7FSliMu3xHjNCtKnDqsbAyU2HaTyIF70X5fjX
SHV7Swi8RYt/yuwKrckcHGZtGXemEbOlV704NG6k79m6avqOxVomACZSOLrbMWrq+w7H/9mLjKNw
Fo4Kp6F1Q3bUPfFmEg6McbSW1PbOJAN+IecthZe3sDsSIngLNuXaC+ODqjFFg0q7lHnwYkSs5WGd
B8hAayTjlZtUpzCYH52S4GpJc8xpWh4xG4337OOdow2G/z/snUdz3cqaZf9KxZvjBVwigY6uHvB4
x0NPiRME5eCBhDe/vheo6rq8py6lCI17wpBocFwizfftvbYYW/s6JYR2O2Xxl7f/vX2JeydeixK1
cKpbw8Eu4PpmHmclm1Z9oAp9rwVij+tCvw5qqV9bcRcRInvOekQeFiZXjr4rD6gVBwIP507Pi49M
ZChKSaqYjpibNJG7MN6s9pGwrw3kn70xmkevSPGoByTgdjRfJxy8tCJYdUOvoRRIAeeqau1oE8SJ
fT2Fo7Ox8IUS08V/q0lY17Z7pmvUn8IE8FBSBKSyYVBig4OdAgCbc20mtjMnhW48tJmH3i+9rRY6
L9b8VAjrFNdv/3r7IniLMqqhu4ZdLPWzAhJTh4ML9uPy7X2qnM7fh2wc9fk1vH0raOj51npFsiz5
gpukQo5VZzQJ02EKEHdHxFG4gIU1Gwv7VWFjKihGHC2e6YTraASb1LVRg2FZ7xddVffnRGb+utZj
dOzBXU215+TOz/JtLLz9K3EprQmK8su3/5pEaNO3MreDEclr+uHHotdJ0WRT69kBMl1M5mficvG1
ttM+FgkszaagDxrjSvMgf3g2ZnZEuGzcTP96GELiQ+S0IbPZJQhJEXkfADgYVOUeR3b6xq2WFM3O
kvKz1pUQmyZ0VSH8/fPPL7P5go1FstbxTbGbaTf0XyGhdSpDkup+dzxIFG3LYTcmgwDWOnrvvgqP
GczqZRRqW1Ky7sZGC1emUWiIewdic+HxdNoxZwe7aTy0H1KHPcOuj/OM60GCSyEVwbEJKqih+IzT
pnztMptU7Dhde9kT9ImrrHWgvbQesbb6Ps6CPVURWM5FeZDTLZaNiM6yfR1Qb6EjN1xPGc0UJE8u
k7Cf7XUjy/d66I4sIf/9f5hd+f6v/wY2qHU6zblHDkc8DO9/1Zz//uc33y5VwxpEDzlfCm0YBriu
MZEA//yNi+u+/cHbBVhz2VZd/Pj9w/78t52nXOuvX3v/CCYjpDq8f7S/Lv/2LwN5TnV4/yreHvrt
Z29ffj7Hy+fz/pH1t/fpr794e5k/H/Ltm+9e/M/H+R/vw8+rXf7yzyvq4ETGzkAMpIG8ggKxA18W
bKAw3LZUsw/vvgzeTaQXc5v6e0/E9VDqGPSn7Bul6HZfGW2CtQqzmyqNA7shn8Or+wQdUe5H8+w4
Uh2UPapDqzacazArZYisZEFeyhSoQzd/KQarOGQq+EFps1s7aj5iptqPaD6IQcGVay03n32Z2QeZ
9PaB7Lal0c0RGqOV7hFc0Wt46UNWCUV0FGwM88i51lvUJbbIPmjxJM49d/TTB6hFiFBT7+gSlUoO
cBIePKXoPngxIljdiFeFBxzfFUZ6fPuSW36JqaFMFykqiEPcW7R62AMtnfm4qechdpYcV4hyo6dk
qCFOoMQ/6RXSETQna7OugOjVhHrGI535Kd6MYxtjA+RZUwjYl4pWcT5W6BSh1WNMPBDv+ozLGHnx
kAw7zdUo9hhfyHaU+555/TzFwxZ/bb1ORLKe7DmwkkUqijtk8lbzUEfxzhwK9FnZiBU5QquYNp9q
29J3o4KTX1hbDIyrpCnvsVgmCBcPAhXonBSTPoXJuaJUurAn96s7RdQoKx3+P9FK27fcbS9CPRXP
z9YdE20VmvZTLtAq5K2+MU3zzpZuPlfgHksYyhuh0fTVvHIha1etEl3D1V7KoxuAFPTZdwwiJMUq
sI+t6TxhHqv3Zut9a2ivsTuYezokMoxlvFQVxARbs9xFYZ26+TzvkpNYlN2RXrwbUyXpCdya2WPf
RBRZK9Ns4XjBTsMgkp5jAFOrcU7vogqGn42uBh2/doGYAH1+1z7YU5GsPQrlM1HkVLVozjzxVe+7
fi1xlrocgPYNC3g5r5Mp4QjWoJrTIQ6t8KbukFJIA95whPylL73b3jGS+1oi7+6xz/icjJYdohxc
fRbhjenO9+qVHgh9W9ekPdZ1T/xK+n2s7Bp2NTViq5t27Eqtm2CSlJcnymq+tgE1eR8EuVwkcNse
cXFjZNUWoHeMA7ocCthB89mev9VD+sdSfm1DckekFk3dE0BND20sUR469VGrh7qDlaM7GX5/yNMq
uDGxS5Lo0W5Mdk5kXt8gsBk2ecFf2BoHuWrgzQ3FXTqDh3CgvuQVuVIecvvtHJ741x3uZw71UTKj
Q6bKvYYRN7DP1LLbB1lwsKanhNWLvo+lZhJjInZ2DmUzbdGnOyMfrKJs6zstU7OZEaAcRy5Luwbk
OEMgmhKXM0HM2eHYwGc+cOcntUcILpatBR0DK84K7jR3IADE2yYBbRGNFPSNO0TfsxwLju9Pc3Uf
/96YFN4yMaKD5thHJzRWUY03OvaCaF+n9b1qcbo4vGOI6nVUmKAKZsn3Auc9ePuWzk+VfMorhbnA
o7ftNi02fICpjW3fRY5bb3wnuQlLSVxzE9Tg26goojMUY2JunHbZtVTyYr/Z5faQrl3U6r2sHKzA
Aj293eyMUERnIk8ojWQL33Ue9ZKdcIMpnAKdc6QfhBuwwVHeV6SNqyI/4YdHx5kaD1VVTIdctRjC
dGBsqRWurS5lYBb6966KX+LGeAa9laaFu4hhhiwMaHQ6zvtNo936vXdT1Wh5Zy9ch1H9ig3Hlybn
kSqQQ7seloc71w4Eb9ZkjMj2DQ6KoUNdPTkmIZFAg148IB5EBmwGX7zAZ5PmjF/LyIZKVhp3oALK
41DbpyhQvKdOjK0OZ9gmdYofWHCqa0LTq+tc1smGzEKm0sa0URTzSA31cYb3LC6LHVAxzoEKuQDR
1ENgMPxzGJefEgudvBQOk4qqtk1mgz2UAlwJ5cRV5zpPXh3dJw5mets0qRx69l0uwwbOFVna1Lkp
y9SYNxBKjhlokiD3xBGQmdni4GdasRZuWBlY+8orosqtq8qWsKrU9MVU3yaY8xSet2IsmkWeDOuu
xnmHKVuSRUVhrRwbuaijbq9jKFjF3AzIzjCODFLr10PrkDMstWMCUBJ9goRQaJjNihyOm4p6w5a2
ALEShJZNqdx4zWAeLEGfiEzR3E23JrkzqKKkeagZ1lSWg5CKrrYMhP/opWBUxnY6hqG3zlOlHRrQ
uDDENY7CadRsIgFH3L7pHGDxNcvrABfZtRAo0BruhrA8uTvq0/nd5Ew4usJu5YIw31C3ovtnT/Sd
BPoJ39wNZHThJuk9Du/DN71FKez5UuN9e26nqlpGQcQ2PaI0Lc20WXYxsyDywP62iuuF5sEqnGL9
DOB3Y4ZZdwNrIUOLMIXQ4L1dUgXjbnJYdSqrE6s2kTFqkG3nsBv3K8QZGgRoPtT+vnDafptQsiNX
VDokmFkn2eGwT/q6RQWlH4G6xluHac4uDfLnJ4q0sgDJVFTbNChugkGpXSbaM2QWuvq6vuwdJ1w5
vv/JqdoBLKX+6iU92pGB7KwC/FwS1vVWufoR4sqqCFB91AOBz0HIKdFW1NkGWTMh4zTxsi+IFotF
lMcW+aJf8SSzfrU1P0EOFyScaqKanl50Ryrig5sMxcbtrIeBxErcj2JZSkDCqkyzdVy/5E1fHKjy
h2wFmkVYxtWPQLLZsnR9lw0oFnUbOU5USHUzctzbiamu6bQbNEo1K0UqmiFVU25yza3LwIITkH9v
wpn2aQ8DVaLhpZUS2VZJFTa2m5jNmwxgohZA7IYWjXbKB5C3ylnFkb4zE4gaemI8YVl4AZEXbFIy
9sa231eWH29kXlQAx1u8Wik6ykpzyEJxHlF4p4dgonoeTGG1qLyWm72lJNaYDhpnkZFsNt2iiplt
IhMm+hj7YJwQohY0JagTzjngh+Ce2mLZxGFEMlRziq1ZH6uV9hUYxr0lgVgF2hStdHHC7eoPo7aS
fe7h6gZBbgXO3OsL7tCHftL1PLhtuuJVL7BHJNZjiUmAoqoG0QqhDxFxxMJGCAbtOZOl7OcISadQ
G0WnYwDC96Da+LGhx7wQ6Zz6I3FzYp69N0QdUTYF15OJtF9lvANll+brdN51xGKl5QDgFF7cTcKO
JYkmlBpjvChAMJPfZVId7zCLxoUlSVPpXgMCH9YDpD5c1F62snAMijja+KO6jUqYH9Iuyauz8sOY
D0h9qQXWHR3+gZJhl0FFn7Rp29iKSTD7Nlajtp0jECZIDGA23QBkNx6YOInpDWZbyn1UuHy1slu9
3TsqUBt4MLe0zBxy3NPP07zndawnNER3EzkSFAMl5NiKGaLxnGsnqV86aRQoZzGWOXQFR8wDE7zw
++HYjMO4igz3QSePcuNrnYCIXu+w7Rtbga0IhjsbCayP372CKCPNqK6T0Wrvu8hdAp5fJ3hXP9dw
0A3orObY4X7oMXgWs9hy9BJjrao6PYoHV5RYE53EvMK4XC6pN+RB228Gu9CWNgXzKCVtIdKSHFUc
Mt5ZqGp3GIW0Rns0ew/BO6qSnjq+3zOHi9oEsBdlC89W2hq03rUZZF/9bkJH57gPaZl/ayai2mbd
khShRvuaFSHKwlXR0NdNMrO/mnqctai6lr3RkmDkohKmXHPdqwH5L2zh1Mzd3dDr2pJbvalZLmh8
mhYtdBhsA56sldtWyUEfm4OlD+eiVrQJ03lPoEVbUYo9WST38xl6rcd9uRwJznCyEka2KQx22HPi
Z35GATZjmMn8Az96DJHKEI2OTxLcEvufKVlpGWGHugUlcvS5V2BYlktNR68DfpjOrlHPvcF89tWN
G1QD2UoNfr5Jcqp6OWB209CRWn3q7UKuQmL9DI+mis6m6FiYxcICfDqELCASU8WCcLr+ZNndTTlL
+sMKr6/d2rtWTVsDpMgqNEL30Dv9/QCX6op6o3NQOp1o8Jf35Csi8UZVrbvdnZYF6zJN/RWK7GFG
5UMFdLI9+/ZT17SoZcMW71pX1gtHBIST+riwWm9l5nn5yKwMyBW4iW2j69Cd6cbPqxM8UWuJkOnk
xWwAKjX76W0MwFGFgFzmX8uGIhIGfPyefXlmKaor69UJYoIVm1FwusN008hpjaLsc5Pos4Pgu49c
cquCAPB3TJKLAffDIip52bb20e/D5y4R2om4CLqKmacvOzVW8KaeptxkZuvIDyIhUV4XtnxRYxyR
+AP/nNbeTFeazJP0gX50j6U3oGnqIAy0Tr9jwf4+lBw1Rj/vFlRXse/OtDcvydSuTAzyO4fsGGdo
w8Vk7tTE+u3MJ6USg0FVBz7K2V5f6DrG4smxvvSGJGR58gF6mM2aO7i5iuyGEdqgPZMdzUhlvGJC
9QCOeWima+/QNzhnoFCndzngDyKf4n2UxGTEKLe7bZAr1b7f3yNUYQyy8nBI9O+aeDOQzw2vA+tU
xiun1KDDODLXlLDITJq/VQTtDQI7rGXVfSeHYkfX0llhAbJeHNaLOnPFDWXtO9dvs2u79s8lDsxA
GyOy5NldkpLq73xgcqiMTcia2BTcJ+pd+qpzqIugs5iO7JSeYx22Q2QNj0mdO2sbx54Vu/nOQQxx
UMk6c+VItcNEgEt+28bMszOKvmYfDtltV1HTMGSn9rkFx1O4d2bXwTXxCXzuqadcRdKyVhC35B6L
S7alG7nVfLsDSpFzuM9lf1yW0B4PFto0Af4owLRT+Ji1AosQy0pLcQe3q64LCL6c3HVjDFtLDuWu
t2D7gGITxCnEnwZ/GDi+dHQ97Ibjsbk3YgvuATuyMNonkU8JIiJ1UbqEWLHlrdnphx3Sim7Ow4oj
dMAxh98hQTBo+j7CIzaDJb1bWa1p3c+V/AE5pySQN5fQerjexMaH+w1gXwxKgI1OrnFU75kQTSPc
6sajncX+egB+d1UfNHd60XRDkQMgH5Ou+DLMSrPKR5rpwqPswbQtHLe5K+T0LHIcnoInipvousj0
7wmkOA0S21KLAgzjI+gnfSrPFDLxd/XWAzonEGpzRXFKyU7TInjFlMyXdsiawUbPX8FKBMIDt5VD
nX3i5vCWxWiDfQC14McJGb4WeE20ux4z/hWCPaBUOa6LsmQtbJY5KJl1kqh+4Zt1sytH5NOorKh4
1CbqD1RvBzOc1twSzcmArbwwE4pGec4eZYIYaE6Qf+nYB95UrqKqOWlg6ZeaiL6TialWoK8KjB4Y
YHJlwlcKoFPDt1sXmnjN3HJbiKFZxWZlU3zpvE3mo/Q0BtjNte98ijP2jOhxlqSVxTgdYoscREQN
1EtXesmMK5vPuINvSM9oHppyxqoIP2bnE7Gk9MYdKcebMcmus9ytj9jgp6ustqDHus55Ir+I0rN7
ldQdvhy0sUnwMpAnaiBNzTGwLVF7GFfsFq+bOU8zLeaeeUbehdGRDA6bIlr1PdaWeqAOmfrf0WYU
W26K2yzyHyHuWit/mh4KJTpEjDDVLVJiqSKgqpcEhWVFYaGWn+P52vSA9rxeBJrxWpnVbprI0otG
siV84pq0JgkOrOg2aCyjX3Lqh/rDLdgb2QbcYVTFt1hKovUCkdG4dNvav0Wozp3ZEic5ZeWS+PJ4
64foS8Ik20Ob0w8swtvID/yVnIpd3DrZcqz8W82yXssWwMGE0BsfApzQ8DtHF/+gQ1FaxPskngwE
yO2urVqNIKeRpyy6NeDTGqn8dO4JDb2qKyLbZa5Zy0ZKaLK1/hKg215Pcf3ZK45VgNwon6wJqX6f
7pBiG0u2sAAPEFBsuqB4ZAeEGn+sX1gA1U1jctdD6jgJcmvWNS2srRbAJ7cEVcaKNdVm4b2pEe1e
VXAUl3UTF4vGOXoQoFdtRyJBZBds6qXzlBIKZ8VOfK341HVnMMjT61jtRLOBGuHQmenpCEBebACg
LkIHuFslMT7m9HaWsrX3zQT+SnqJjyx4Rl745jp0UA50oZYyW1s3uK21dThMBbrEK0IK7LU/Q7Js
EyJfPXLSGEkDJGGTQGVMJrRE0QjZM05sW8+ZI44ZI1jybX/ZCYouiWkTWYkMCE4Z6veO0K6FdCWg
+urs25x9ijaAjJdBwrEhWvUSW1mhysckos1kCDXuMx2nA7rglRez185GkGxxZ6KrIBCzo3CKpP0p
YMf4xB5r27nDFyAsbIkd8ta6uZ/blu6B3tT0LDNSB5Ksf0AdLW4qC+Kk203PNKtImklRVLz9llJz
Tryvoj2JMOOzbiA3hYp5pwwtvU8Nffv2R4OJ3M2jpb14+636eUrJAulLp2T9nfqnQuJE95jr9ub8
3w6B0VUL1PA0acHwZGni2NhWc8xozbNLjZ8GGtJekDwHE7nIpq5/0ynjPSuJ3idMmUfefkjrMV41
vpVs337qZOj56rJpTwQs5o8W6X+tx/rWa5QK28579KOe1qer3YNl8R5ZzNNA38G3Ke7GwOlpkTG0
JzKhEmd6zJqOQF68mBxQSccJsFuuqhqeLC4M0D5QvID94oawEUkiQdC/eL1kUoljaGONPEfJ9Dj6
lfkUG4gm67jMKX6xz2DzlCzcIIG3lbJuWR3zUqR3xAdlqlnXAoi5m7f8iuLWS114kKOZqK+2j1Gf
FeyFcp8BvrTfa3RInnQdW4BWXQEmf41SxJuiJTFzoJQdh6F1l+naKyu8dxWW4Ja01rmuHcHcQLWX
zVJpbhTr11rIY9vV+pJy5SFwymo1FLb+bHkceYpcMiVUwCHf9kBdwt4DPDtZLUm3dpta3UNl3hN5
RV5mhg2V5Oxwm7ugy+qk1J6H+Low2ic0mNpNDdfwbqpZz33vu87+kj4zO0KGRYmbGxOv4MzxPIoX
tmXFKs97uQ1cIi+7qPA2FCLRm9XIfltOn9PA0YrNd8Q6JQakfFJ1myCik55b4Q4pAXqluQysNCbG
xrv2Zueq49+QWErfIfJpHcAkDEtAu11Iedbs/XOOaemT5YewKDwKjY4FbappTPyNrWTjAg61qoGA
FaoPr6rYHPaVM6N/jQSqbYEdbYjGTdeHyHG7zlvb7AWe/bzdGGYfbO0R7lbYJzg09HhYaYg4nmvX
+BRRZ49xumz70XYeajR46wrk2yrRyBjEx4YYTKCM9QiANpH2b7A9jQ+tgC3uOxO5uHGIsTiXEeFd
g7fjNlULWBz019tjGTnovZeIp19Tu/PP8G5pNTAx7kgweoLfQNQH53mYVs5027rdq5J0Z/KyOiD4
1I8on3RKZJwSq26yNxlASJwLSK6QeHbbEvtBbAeE8XI/M4ThIRnd1orESrCYf50SUmnzDkWalVLt
1AZET7o29muHoshj1GQ/HGXIb6pii+jl3ovpQnaXLnd+7sClSRSAlT50Qfl002diVRdaqhlfkCys
3YrVtulnxVFouw9mdB4ja9nj83yqba25iXWbybeB0Uu2F1CALDrnZfwYkOj2WE1Dc65Qnwxi/M4G
JDiRSNU8pItqag9arpWnkXTw28hSB5ENxhGeRpkr4+xBccMoVt68fekSUi8wyJKWmBXPTqbnh96k
mtMrLEjEWRLTM/uXIBUvB9uyT5jwoXU1fr62HUnIXZIRFg54iDKeDjV6uDEtttSGS15mFPmnomm+
5HCTB/UJM88LkiKY9yLNd0O9N4CsL2qW+2WQwpcMC7kT0WZsqdWFc1l68K2bSrS0+WLx3AWUUofK
OusVabVR07frFtVQ39JIFzXHoIQKA3vZ6IaeYEpMnP3Qhel8w7v9vvNsfMJqFYjahVO7UmxoFrkq
duXQn6iEohAaCXIakVKYTMUdVgf2XJRDFMWshjlisMfs6IWcAEtG5RZBO6+1m1wg/1De/KkXVGtA
ZHme+U3FbAWEC10l8c0zpp8WNFUPgLFv9f288TRCT1B7yYeTNnSE8xW3HRB0YijEsLOMdb3VkXJs
nB7orso4S3iUJknMsgj1PhhO/9h3fbpJwSFQIEd44qa3du6wnWNzIryGm4r6TOYhSMqMepkk8oeg
y3CyDd5RaaP+wNLFdD8hLKLtyUEePbArdWTflTiZdKkXOHGRmJfVouOY2GRsaEhD/xKUwbaopvqm
xC8Y+iyAQ4wPOQYZZ3G6cG8Lt6i/SZe4ESg4/tKrx3wXRETdemwV1JDNzR4swT6imZU3el+iqqNl
rbOoaVlnXyObeupjOnHXIM3cR7rX1lR8xhBo3U5KvA5U3t0xV9CAGloHyGPWltNwvpnA6npqwToU
nWTbmSen24cKC0gXyQBp5HfKFbCoFULjvhA7ZBMLW/QMiuJeLx2IrAINHe2l9MYYWnLBIUFDwwqI
mSo4jzveZooIMvBhnxKFrLIdteP8mA2ZsUlEl10Ln1s8HTPuJxms6TiyTXP4bGzfubJarVtUGSck
3VOciWpyFRwpD449YdFp0KT4uV1do2FFQi5LcDxI3SWymaus8ZuTnWi7LDGDhaTWd+VlrVoN3fiN
Ej1U6o4kLJTrP6Y5rwl2nb8q81lRHuNnhKa6dkiXuioR3nH6i5/Zx8Nfxpl5lSWQYDjkslAR0azU
uKwMKsKcHU7c6OZG88E/1Ga99eYIkxKs6RwNs45dME3eZILcZtGZRLeie/dkFF4GuIFCV6xEuGT3
Em0jdjrZlIJWLrRv0GOVwtBY67RQEd6ey8Yo2HsMLUXMfiTqXO8okpXFubJnRTYSbeAIUGlcQhwW
aey5qzDurgrq4vuMGnfKEOcY1gHLqXXzbFPPpLUt0EHVhOMBR0oaZ62PwKkBWp+xwdFJYvUA+r0i
UqShEdLCFJHqB0dmfLQiwwWoc2hAM3TTZNUuyScCsoGqWBa0EDJ9Iqi0K7gpq6pJ7lxP9WQUrC0d
hGICfY6+A9FKZQYo0UogrSTDOZz7FrjNzS2Wks/gSjs+cyDMdoa9A+28tnmXkfpfWbL/kbfZTQHK
p/7PfxnWv/4eOupKzzIMAwGpIXTbsEx+/i50tA7nN83POe2XJG8NktJpYx9htqRLDlbuGl7LuGg7
d2v3eHs5Y6+ZR+fSHJ7/yu2Ov3k69hxy+j4EleeDaM82DVPYwjAd9+/PRzlm4mVGzoICmhRIyfwB
o+FeQv84MabufM8UN0pPEpadMw1FjqWxYkaY4cgtjHun1Z7A5Md7f9Ce9GhvlwXLRG6cG9i8V2jH
KHBoYutXw5fUp0ZAD21Zx/Wt9OMTVMuUaRLTa+cT4eZp9UtFGbhsfjA4XpsCymsqskfZ9uds4HRh
tPk5d7njsxhOnK/f+VU/rGONvFS//YyYvwUZp+X7XLcfUpHrhzSonq3GGkFt1gfbooJslGdK2iWj
hcKzhHKwEFkAwBVh7ykR95rBmTSi8rasAvFZz566oDawPrDrsvLxxstjSouVsFaGSUXIVPadQ7+u
T1EXeH0G+S3LP5Vau0foRsACro4VNpW7schXkt1OGY86uxeKFml6k02TjWlvogwxE9NrYCuSEByg
NOI6yXNKvgMMwQTLKO0ZfQvsdVH00ZPlT8Uqwv2G4qRw2H/VKzduuTUVuxjhZFsxuzkCLXzxkRCS
8Vh/hYh1TiUJ9jXqlXVn9StfpJBnSpZXZ7Ru0dTv7KDmEJKh4lHCW1qZd2OOznOHAHOdWsEutBJB
G8dI1pwp7vPE3tl6AyrYT14kzSO4qrDrZrMuZhwKaAKituOUP6godTh28mWTi2tRDLSE7P5YDSmB
sORTJJlIdsO8MkKUv6KtEyx+Pbxt/XJ0u0g5DdvxhKGbOmerv49uNIq+kbshc6+L7ZP2H8+iGu/A
gW0Gv1a7NhFyVzIJp5gPNxWpm0Bf2nUlw4XKqs/4d+863TtoGm5rXXXXUg+OLcooeopGs5C9D4AG
9g07qOzKpqe7MKi44oSEEGgHiLJpTmPPo6Q2Tml0nTwMgWEsVSecZTs7vx3NxnjqSnYNkFLZksXo
g/wvJYaZ9ds78f9DrB9G9f0///UVvGHDB/c9iIqcAOqcAvk4pzzTwnk3ZJavzet//fD6NePvnqLv
Tf6a/Y+/+Jlgbejevxk7hrAtdhWGbjj/+o/+e90wrevmvw3bdmzhgMw1pEfqNU3bJuQRrX+DJpbI
bgncJOTO/SvB2v03iSS259mmlJ6wuci//s///jr8r+B78bcY8r/+/34pIST73cytkTgibVe39fn7
71YQHnMsprTgCMiUqOgiaYDP370J/7BK/X1R+OvS8+L17tIoMNlPaPmAdlROVxEKFeBp5wi13u9u
zA+e+8XqN+QNCFuz7vbFSPhHnDgAhtivXf3Z058Dv989/aIjG6gUGQHTxJit3NpxcSJInfMMPMVf
P8RHb/484bx7CLIDI8efnHY/6to+dbMVbJ3fbBEYOv/wuVoe4+b9pRFidoOfjN0e7JxubsF2IlFo
DV1aNzLr4SbHxCahoSbdNfmjV2N5jO/3D8lR3Zdxo8g5abQTO7SrNpaffv1G/fNQgh7z90sbLYu1
NGS7L6XEaN/0enlrhg1iH4dc5V8/xj9/GJY3f//9h6EiNth1ieRW6fI2Nkaf4AIUan929Yu1Y0Cb
OuTjwGI+9RQD7JvSM3/8+tLzJf7afP2/+8yaZ4/3T9w0M5VS2m2xPoTBN63mfApb19vkTlaHe6TU
wTKK64qSmRdNv9nyzcPoHx7zMu1+0DF/1aJu9iSYUukP2v2gG18hPh08wCm9ZuyIKbhHCFH82fvn
Xnw6kdtMCM0sLN/SVSBThJfdDASX578ZvPMg/YcX5F1MVmBFm1DXinYva5yFCi4Ddz4qkQbGtXz5
sw/qYr6iCBo4U8AIk5jIOYkpOE3a0PhPnetDPw/YPyrw+jhdjeT11w/50aC+mMRC2XuO0qEBGN0k
CLEB/kY7TBjx4c+ufzGDuS26x8wL271VEn/tNZDfDDyEv/nQP7jt58XvbyN7bCqTWaXZl8I80a85
dyaOnLQdf/OhX5yj/vvWcS/uSif1Acngrt+35YhRLsxt2gRzqoVYVWO1UVVzY1XqtU7hgEvtEW3J
Dl/LVouT9a/fvw/uXffi3lVJ63KGx5BLduWpZ17eOgT7aMKFMNn/qITqIU0Vv3m5Hz3YxQRNVnSR
+wnYBFsnL1iZfb20dbzBYLIIsidvqqW/g8fp1y/tg6HnXtxRPR4Bzuk8WuTkYlX0JNMgYwz/cGhc
3Eup5skE6Wiz1zOvPIjGAFpDxe5zi23tN5/NR6Pv4t5pvA4zdcLom5TEddl8KzlTL0pD3P/ZG3Rx
75hpOSpQ5PWeav/YbfLcJrzE73A2/vr6H0xpzsXdY6OBCSc5VvtMfYOqRKJZTaXycSyH34ynjx7g
4u5p4tqkTDVU+5bumOYToqqx0+hwoeb57tev4YNB5FzcH4WimGdFvAbpTWfRRwdBg/zXl/7g43Uu
7gYRqmT0hdHQCRR7RU08czxGk7X/9eU/euYXWxYgx6QHkPsH7l8sIlwPQSF/875/9Mznh3y3U4lI
bpsMJ6/2okjOWZE9UaHfYB//zTL10TO/uHFVNQ5aEahqT19Cgk1Nyg14i2T1Z+/LxY2rTCyF5cD7
YsG/IC952cbm9teX/mA8yosBD9OPIoTNBlSq/FkF/XOO8RQla3aFHfPPnr68GPPVkCSdplgxFK1m
ckb28QgO4tfP/4PPVV4M9r7t40opt9l7XXjEB7ksTUxkJGT92eUvBrzuOZh0FVs1QOgZeUCElrbx
deVgM/6zB5hf17txGUqKNkpnj+YlUX3qDUNbl6RJHUBZTr8Z+h+MTXkx9FsIAJS0adN6yF3J9jWL
ZPFnT/5i1AszHlgaTRLV6mOa3CV1v/Sj392xH43Mi0GfG7BMQ5BHe1HWm3Qcd6atloRsPwRa9puZ
8qPBc7FaDdQdtJjg7n0BOIRsMPtzowD0kYTx6/fno5dwsVrpoVmNWdUwK7TaOYqLY+xmgFvNpxYz
3h89hHPxEjrXdKssTyrodRaeE2NdxQb5h5kHY01OP379IB+MIOfidQhHpo3l8DkblvVC7CAAhWr9
60t/8BGIi/mn6P3CSdyAxYraY0JWWuvcQcn6s4tfTDwAYGhgzvOmNl1HqFshzF1R+1j9+uofvCvi
YupxaxnkgeLT5al/K/NIUhAWX//s2vOIejctjECV4xb/0T5u2AO6g/OlVuHy19f+6C2fv//u2q4d
yKhMId5LvGiN/L+cXcly3LgS/CJGECC4XXtnS5YtyZY9vjC8cl9AkODy9S858Q4tTIOM4EEH9QEA
garCUlmZ5DhCk3ia5EpQmD//zq3QVsKNI2o8B7Mc0+JaL1AUf+xdA+wiw2vcDKC5qj9s+wol9oCs
ggy1i6PI0FXg18ggeEP2dSX9FOALr3la7kW3xkoQMmidiLyxmytYcP9Kc/za5/8st6yJDfMr6e0q
ANo01gPyMFew0Y6o1QL/W+ekL0kpPybA0i93ohu+4riRqMx2aAkcoIwhuZa/jlJsO/EwxXH7yWco
IEJ4RrXi3wbaJQg6EAxZHvfsoHdsSM0aVOkwFQNqZq6J8alILrztD6n8MuRvfPieQTVuuRfN7DDF
gQvkLKD9hzPhEE3A70lgYoyavm1rXPFg7OudcDoENtBpHSlkkpq1G7hu2Ir/Cn8yMr9By87MzsVB
Lmo/L4+Z6Jqef78JDTVS4l0FuaWrh8LkwQasZfRQ9guMEzDsqAdH9SdYAfN9YaEkwzrxfjoyF/Sx
RbVyHNXEJqZ4tSktM0L2V4AGkQ1H2sio+47iV796Czvb/bL8mRrXY4pTgw68dR0Um14niM10YKDu
AJo0I2MHQcfDche671C8uxBgial9HwSTCSp8IE4rcTaS4Kfd1rzi15lAyAOtBL+a/E9bXe3+i4z+
LDetmRxL8WsTWWgTzLbgnRQgN2fZxfKMM4OWrpdve8K3LGVbZh1gqGXlNteWM3fXAXa1401zXB6/
xoQtxanxINBXIsFNzEQBSRCBqm8veSLPy61r1tVSvBqvwZCJ8eeJh6KEE/5Jyfds2pgMsOZOb7zP
oBKa9hWm3gRog+XQXzSGFb/SzYri2FnqtiZYF/kVeeBzTKonOxtXLu26KVFcNhOW0w+1w6/IOOyq
6R8b5Xpl8Wl5vnXjVlyVgCrDhXYmWN2h6yyt5lxSurLH6AxdcVFoBwHjmGBKEtQmcRCCNPsKAoWm
2610oJsYxUnNDhGrtmx+BVpw73OIJwBiiCqlTTNDFT+FWm0OAmsYC8gR900EoWVwP29rWvHPBDV6
ZepYGDgvrRe3gEQDKviHldY100IVByXZ2LvUYwiNjDyNoG0YLfOzgKrf8uDnZu4cHajioaAkiqeo
wyOnNUgwu3YoK/oJ1mELHMNAsABF3qCgK0M9Ptu4EIrXNlMYZx3Yk6+tQw4eEz85hU7X8sfMi3nv
Y1S3DfnIq7HH8TOy3koArlC3X6MGWn62+vA7ScR3awLFRgxelOUO7/sbVaOnb9SgAsv7+tpR44y7
/R8Apb8uN31/3akaOoemcFBrM+D1pyUgxEj2QOccM+vHcuv3vZmqsRO8UFOZtxG/UjK+iTL/5CXm
A41AQUfE23IXug9QFoOYVTa0tOPXwSC/Myu+QB7mEazvp+XmdVOvxNFmNCEybVRwaJR1OUn0Enn2
ik+QOVz+146oinmjPOUUJxB+jUWW/fSqFqRuskc5CZgQdtycS7oz2eEW0jyFqSSHfEyRmOQDyglY
t7J1kjmw3huEEnChzdv7yNvwaynLc9MbP8B68GJUPbSA03Mzupe8Mr9zVn2YY81UsW/L86qzDCUM
A+9AWSFzfo3ocxx+riIUWKAEEjC75fbvBxzIFeJzb3Ztl3U+SSUCcVTKH1MJxl0/zEAsIk6Tlf5y
QRG5Egw09keVsOyj+CZratgf+O7OEtWAYnD2A+Er66Nrfv6+2++I8FrlO7A/OwSBTgE8m/fSE/51
eZY0q6CG5bgUDY43oDOfOZecyvwEDTEI1vMHh1ov27qYP+zmAzwvDjlBBEPyzOwOtLOsMysGCB33
UQ5CY1asOKpuopQ4EIEuvvLLGKGmT6FE04P+Iwlqo1t52NDEAarEgQRVhZ3FsZ9AjgEiAsVpROHW
8gzpmp7Dw80MhSbIdoFz5NcOHNQjasdcpM+Xm9ZNiuLc3OlKOg2wHnCkXNyyOJTM3mf2pscGShUf
LqgdlTV0vq6A6aE6dhYJyhO2DcVCieLBPkFArEtECGSI9o0DMpuiXom8GrMnis/iCp3jCbvBVROC
0+x7gSKI7xS4NPnGchQLjCaDQtDyCtyPQ0RN/NujSCJKOdTs4uFgtfmfLE9/hE710bC7bx13V7zs
vg0RNf2foryldFx0w1B25ton0IJui29ECUAhhMCB6cAi+3X6CUIjgT81p8wKV4yfaEx0xhLeWn/s
Ozh2hn59Rcg5Anof2C6Q9yx8hCDPUcbjMzWtQxb2HzhYtSCc/grWqwc2RU8Quj3kqfe8vE73J5D+
O7xbJ2R5SyfQy19dUx4zG1TIZbjStM7a5i5vmsYO24WQvK2voCE4+hA/iAkF/p68uVlz2DZ6JTq5
LeTZQVtSXz3Idu56a3xtOZhylxvXrZASnyJwQvV9zKDyDinfvHSaF2mlztdw7M/LHdz3Efrv0eRm
gvAUikq2wYVEngW+LDqKg+9Fj6FZnu2KBYAgH5f7md37zlGHKPEKckrJOBLciUGCBXVtk7SguK7G
aJeTDixi4LNqUpAkxsW3pmHhSgDQrL6phLEkbJq0kmN9HXt+dAG5xlEed08XVT7tx+Xv0tiuqYSz
tivryAfN+rWX+JjWwsqD/9teWX5d60oAgEgHNKWFiwNi71h/YxMMP3mDgvyNzSv+Tyy8UrspUmWp
9IovguE5vDJtY5tjmLNN35qWUQ/5JE1+lXSKH0rKjQPEhMXK2DWGq0KOiRX3tLFxLxsK42LUUPXI
UUEImcYWwmhFFiwvr8b/TMW5fcDfQRaJF4vObfkXUVvZgTMHEji2j2rI5T4IpfedAxjsdzMFIdIo
LRO/uqLWFRWxXZ2/QQkrPZQZlH+iMGFHkD3CvAakRx5DCGcdjZjZPw3DRc0W9wFmEw4EtWfayjpG
6T6g41C0piC3assB15nCp8d+AEsOhJn5gUn5p2Bxds5R3RA0dmjtEmfq3tyhjo4FRBugLhq3w8EA
lyoYgMIYlagl6LF8I38AmcR0AD8GKkQilMcMxUyzNCZVYAgw7Rmg9t9RVB+cUO/E90MuwTIIhRtQ
D4CYi7e+EYi8ai8jg3gbUJc+5AMFlB0lSGq8JPoVeVCqBB6zPbvNLLNjNPTgyZmlo4uTwzR15R7q
4t8aFDuBhbFonmicp0cot7Z7JDEhs1uDhkkm3QhZiJrOInb5c4kisQdqQ9NaGLw6Do7fnTI/fksF
aoMbyiwsKAXRQVq/lgVe8E3wu5xMUMbsGQU/OVSiIOrl99VvFHla0I+B2lxVjTPni+2CdVv+RK3l
9BLSUIJDtAaIzEUpjsXZ78jz+Iem8ZMniFKKlwJl1t/AblKfh6iiH7htikuJWhBo+g3GlSdJ9oBM
FwQjPPYZVFl/Q56CW9SiIJDygQ0ZOAieKmhUIOcA7h6Il/d4mCv6Lw7oJY6Nn4P7z2AhOGZNFEG1
IIIzZCwOkQ9mjWUzve8KRAUZEggmxCSCoqDRnXPL34PaBQXqK1lFXeNKJLKnhqKUp/SDyql3KNAC
1mHn9/8sj/x+FCUqzDhNh96TogJ5MiLcfmpxzCeAMK7Mi671+febMMfa0MjdInUDxk0BXhKAE6d4
yDcFIKLiHxMwe0SG3ziBkdjdMYrD6GWu5rugPjVbQWHf3yWJp0SfwXYhou3WTlAYaRzYRltcSgO4
1ZRDpNkJIYC5vAy6NVYuRD43KMMF3Q7SMAR5M1hLUD/GUZW+pXlqKs2jdKxmBZnKa4+H8RJsBoZp
PpZJtXIJ1aB8wa/xfp1FP4H0FAQV1yozxKuZJebVswwaMHCpwacb/6GoJveBdC79p8mp9ZBG0L4l
0NL9McZufWgQFFY+1b+7XxC1LCMZesl6BNdglBVkh8GeBg0vChx4PKTQOC0g6grek3gtL6B5LCO+
csjJ/aqEQjT6g6KV8bV78vJd+UpfIfLM/zGuFtuZ28KAWoSA+pJWoqgbzA0g2m7sj+AO3Kf2ttMU
UUtLJGSsHLxO+AFoIrznwi7pC14B7ZUoo3EjtbqkrJC2A2UKFFe7H438Bmnr1q9B1/V72bw1YUYt
LCFR1uQyqv2gTX4IUYJTba2oROOXatFCmIKpwQkR2FG32dMHVJSBQHpb/RPxFK/xQTYBgVVpB5Dx
PNLquxOevXotN66ZExWqCeEZrxekdYJJzILnP53+7/Jka6ZExWeysDMtgASdoMUaHjJQRbPazg+u
LVYMXWMsKkjTNfAwVBrMRlgPIVcOfaS0fhC9eO3SlbuPbm7mnm+2pdGaUk4i20Z1+6wEySCp21fI
6m+boHniblqPSidhNkgrArDOnOoQBCGif2qE/bLcvG565o+6aZ54k2ebGZrv6v6UygdWC9B6gEt8
BQV0/zYK3OT79nuZgtGwKu0gHlGskY04tnoM/CvILvt9ePIlh8x4Dhbq5c/RmRN9311D3ZSUnY/V
BoXHoXTB22L2AniS1giPy13oZkzZ/cSYWkIW8DOTPrfsSx5B74G/TGWzbfN2FT/u+3607LKzg9L6
zSEpCTJBEI59WR68xlbVGoOI8ZRM0BAFRyLKF1E7DuI/wtbuV7rWld2rdg2kHzq0nk1uf2zBQLGH
9MMaXFnXunJFN/CCLGgPUx1iGxLH6ddqYitzrmtaceGWxSwG4TcUTquS/5gJZiRIK1JDnLZNu+LE
WdtzMUBTLUigZXCy86Q89aW7di7WHJiIM3/WjRNP4PhMzNjAeS/7XoFX0Zdkl0DFGTS1Oyv7mvIG
VCJQ+fXpDuR7QQdGHZ4ZK4da3dwpHu7lkrcWReeUJKCtkU4FoqbMX3FoXeuKQ/vcqVKCiwb49lMv
3hVMMhThQTHv77aVUby5mwZ3cOOGBaWHzCe1wGEfH5ab1gQKFbmcV+BiNqvcDKo+OuIqsRsKFDyD
0LrJk212pSKYR9cEDC6pTdgVZh1H0oH6K2FOM/G26svgR4GaGyjqeJh+mbj5yos1i5mt/r8vlEQF
LxclGDDrGMoeSVcjdoJeg07+ofDLtTik62BekRt/cCxZg2bYG4NYevveB9vfWHTfReKtnCl07c+/
37SfFSAm40U8Be2cyE7KJEIP3PNOcWynK4dc3fzPv9/0UYINmFqpOwRO53xwyuIofHOlaY1h2orH
jnFtIx86DQGeXMA/w/Yc/PQ9mPU9Xp+XbV83esVtp9DIWAOK3cBBEd4O8nifHShXLbetm33FZUGk
SrwI718B+Gig8MvL5hQzvGlnveEdNnVhKZM/MkGzxG67oIzdT4C5HJIhfZFg9F5u/v7sgFrv/dpy
CG45jZfwa9XU10gmeGpeu7DeX1vr34fPG7MZ05kygKFpEplnkIiCnNJ8YGB+8RNnJeDfn3+LKvNf
NIkP5mmk0xP6oXXZxclBBw8m2+W50bWuHH9Q/dW54IgEQBNKPcPOcdviI0XR9Y6k1GD7TZ2oWde+
avpwaAUezBMDqte+fHbBbgwVO75p27LU3GvSMLzu+xmWYUoZ9B0ycXALy95knpaarWxA9xsiT8yv
UFdywQDrgQavx5tE0a0sgsaK1HQlw7aIXRE4ADx5XymvArciTyB9Ai8axMaW10DjBGouEoWFGZUT
wLJ8KEx66MOIJ+dyqqFlvtzBfUui/3mEmARYhDkwK2YGSSTgRCF8UJ2hXfm63P79D6DqMwQYhEKe
lS2/jiL+ZPDmh9vgvLXc9v2xW/+C5G/cuCtGytICBooyin0LTmieg2ZfbBq59e858qZ1IxSuAz0p
gA5ABukkoOvicuUkrbMcJfCHXZ1Go58CvzlYYOa+utUTTkHg9V+7fulmRok+4Cnx+xQUolfoXh1Q
YnXsBTQJIO28beKV8AN4XQPkXtFce1vkIBFgGU4nNUREOTAOf5b7uG84lposhbJGaof5nCwd8+hz
XY7yQeAavrF15eDm0dAvIADFr3Xm/DJs8Ww4dG130Y1cuYKNUwsGSgK0SuL4P+vEe5QN6EC3zcps
UTdGmcQgHe1tGGU/OH+yNtzXUOfY2PZsTDdtm7JzKuZgVWteAF4G2j+I/lHAM6fnLYOHWJbSQZrH
MUhKUbziOReaRZ/d2Nq23arpV956fUl9BHsKOarOq7+OuXeuhPF1y8gtNe+agExzJBUcFhW0T5Nt
XyEqt/L2o4kFarK1sngeIZGFSSmKB3ukh4p2oNbzrh0YapdHPxvef68SlpqKADOdY4Q1ME6+STL+
NFFm8ktPyjrcTbSEUHweRR49RBD8GVa+6r4PUPUR1wGNFW9REw8UCj+2gG5QsYYi1DWtBM8W0kx1
NgEjZ4PAdYd/n/x+W6kE9ZW4WYJE0zKaCWcGXIcgVZyWf/PV7Uo3cCVqijrKU+iUICiXULmpZvHG
8G15he8bEVWhZX5X5pNBAB+uLFDuei1IQAv72jb8dRq7laCvGb6KKwOB4wAmLIA/Kgql8bL/WJbZ
WjJrnt//WihVk7k5E6JCohy4BhEeDDoGnYBuNcQ2AF36YiTDa0/qq6zJa2+HqACx1siL7n8TlM7e
R6Quqq3cyxGRkp7/7aEadUgbq990fqZqWsxI06aVYi6+BxYBMTXb53AECyIwh02rrubBPN/ofdrg
bFXw8Q2MTg914+88p/9ZyXblEn9/gkAi/n6CUosOhQQx7jUcmzTdFVPSBrHj8U/LX/AvNPrewiv7
GQ4RrJzmIpnEGQJZs2MJvndQiYWQcErB9+mgzPRS0qLDw433BB5C6J+FEP+Y/L0lhgdQsx+LxAcn
qgCicnoyEhRNl+KQT+VvUolH05r+8QBcp3kPdbQYFNl4uB+hB0/80/IXzAeGex+gbJpsGG2Iw6H+
KU2gK0pcfMgj6f+hLnQhmXHs05W9U9fPvEA3m3PCKQEEBxu/74KQNYSsT2mc89L7ANnzdgeFy2iX
GM6KYek6s953xkjoMGlhN0VNpweSQ2iqQlpmktj72jYQ0B4Aw+fKWVhjYWq6nxsRZLYawLIMHj80
Mf8ofWPlCWdeg3tro0TzbmrB2ovXPzARmoeycA8DMT+1InpZXnrdyJXgkXuNdFCQCqRl1r35OXmm
cm2P08RzNZMIqJPVtyG2Ct8BaCdpPhcp+2J03sHw12o8dV0oJ+BBAExpdfOWEZrxro/9IO3NQ+fT
T22+9giimSE1rYj3oQxqbNgy2iE5g+MQur1rxRC6ppXAAd1Lzx1aADgdCM+ZWfUkbb5y8dOYjau4
9DBByyaF5ul1lDZIjf0EynfDIU6jFVfWDX3+/caVWw+gc3/C0BneDSzIcHmg6l82Sd3QFcc12jau
PQhXXRvefGoEBCbq/qkashWwvG7kytHLq0eLTha2aaszv8TMfJycbGWj0Zmj4quVj5zPBMTaNQ+9
7zKvIGlmP3lD+rmq2Nu2yVH8FSK4fZrNhyQpwrMFOb4dq+PLMLkrdqP5BDVtaNsVL4BexXMWtqMT
uJzb76ioandeWZjPXmZuhMmqfOQktEF722DLiUUZ9LJ7cli9cmzX2I/KTFZYfGplxOtrxS2IrvN9
RO0vVsi2oZNVdrJZXcnyJ2xijl1HB2Dswl0WoURheX3vX3NAkv/er1g9OC1QRohodfdZVvwo2/go
E34ejM7eZWxc2bF0k6T4L86pxIKSNMoUuvJ19KKPWW2doZq8Ukqja17x4bjrqxicJhzsL9lv6CU9
RhCYE7ZprVzzdWaqOLHb0dSLepipm3QPUTe89LKHIhIki4v2uLwSmjihch65kNWDTAnW2Rjio8jo
ofD+z9b9jur5ltrZv7+nq/nC1PHzEcJKiHAQRIOs+PCY2vTNiI3nBgyqpCKXqE4ObbSNIYqqycM+
bPs2s0fc/PH2XTbdM0pkL8KjADqLtZy95rilZhFL0dkijBBWgS275I4BFbDkuxt2oICfvvkGdIxN
KzksL43GutS0opPQejI7rL4B4ezaSV6AKf/MIYC+3LzGB+3Z6G72NghnAzSc4OAiSHQws+hbiwPj
xNsP0J18JpHc5iP2/HU33URQaXDsDvf0tAfwGInubpeNxa/eLbY9hkH54X0PSW7EoaxEfQ2bcNdH
9ncbwn8rHqhxDzW1COnINJ9isF5NTSVtAEOdrD1AIxKSAMuroHFxW3Fxf6AsjGtWQxzU2GVgiWla
68Vj6SWdmpWdQmezyn7dF3E7i7nhAbVPzmIaA1K4D20MdWKvh8wfo9kjj8nK655uwpSdO85tdwqx
OV3N3PrAuuHqOtbKiUkzVSpLEphmLCPPPUxVnCc7K56uNM+OfgPJwt6KV+KhxulUtqQQ8u5Oi3qG
qwvdFdee9iQSpzFau4Pqmlcu6SVLOWsZaJLAiXxyu+I37joeUoHTysFGM/1McerJla0B8S9wDsyS
qUXxlKTb0tTQlX3vZniCN+yS+3i3Tcg3K/L/0lg+jg5ExJY9QTf0+ffbQOGMHdgnEb6hfxHvp9KD
XGUdOyvGo2td2aobc7Lz0UybqyTDFQmdTxRyftsGrriwNXaGhZpd5LYq7PyGL7y9AC3HysB1FqN4
b+6Xk8xASnHl8XAcIGWbDuHLLI61bfCKvwq4jkUd1CCO/fiFhNEZ/D5vm5pW2Y8aSmkJOr/mikQC
lDotUBJ6x21NKzfi1EPGeGJImmVIfzy5LdRe8R1rxET3bYX4yoLS2DHpIGZYM+VQKjRQcMxWrmX3
V5Oor9bQbLZ5V6FpAm49S0yHWR9xXKUrvr+nE19ZzbhOGJhygIJvBvoNKt3PI0g5d5HrnoF8erON
tN/krBB/eu+syOH4sQFJgaCDQk7X5scyDk/La3s/zBM1zDt+TwTQnH2AIrMj7dmP1I/Ok+k+QXrn
23IXmgVWg3wFRpDITHx0QZpHLx/OFcR6l5vWLLDKgxfSGtXOwugCVJAeXBEHnj0dom5aObTpmp8n
7SZIor6vE4mMZUCGr2X+EVJYULX+tG3oc583bVdg+BxcEnbBBMZoSB1Cj70/Tat4ft2kz7/fNJ+y
ERWGoECByfT9C8dr/lk0EMRbHryudSW+55VVDFZsdkHfuO6Bell2tPo15mJd40pAyDsAQpNUdoGw
s5PBi4eoJ5tuqIQp4d1J2ZB4VSQD8G1A2xmCvK4DmF+70RwVP5UWj5jNKxnwQuQ7VvxCrfG1IPxt
06yrIZ73A8/HzgGuzGXntmUHt197sp0t+r8vwkQltvN86dVhAmscWIVdNXZGVH29Zc1nsFZ4K5Ov
WVeVockeUtI2JumCwrYhw17lEeThveGwbXIUXy14Cup4c+iCpDReprQ/JZnzc1vTiqu6wIoMtpl2
gZygSVO7V2/KV5ZUE2EsxZHsupQdoOld0AItPtiQlezwIJyv8aHpmldcSaTxOPQGkIis4ajkNfgF
4JEfUBheiQO69hV/Inka4iW77gLfhtRs6EFR99CU0XF53nVGqbhT2eat7aEOODCcC45gpU/OSYYz
Qrr24qMZvkqARMucQY+pRwxOqGwgx1IPsMnEQtkwio2l87r8HRrDV+mPBggYmZXfdUE6ga64sU55
ucbUp2taueGkHfPjqQjbwM/qPUqgT2az7YaAh4P3OwiE1+uRVqwNGtcp3yAA5DywAYDlbXMyL8nN
/gSFPxd7iNEGI6QkDqbHkJ4fqnFl49ZNy/z7TetuLNMutRPsfinZ5551yqLkedvAFY+1TOb1Vo9p
6VvnbPniEWS5p+WmdeaoeGvFillfwxCBmU17Dt0byMof685ecVbdpCjOOmUorLT6uA2c7x70v6uN
zSpe6qJwwK9zpL+JNPa2mwZDF35ZnpD7bylEBdr6buomDupogsz9NhWgDRPtx5RPKNacDqFwdpBQ
WfkIzdSriFuLDdKMc8xN1Nr1IRySOjClQS613BqLVdgtJJgh95S7ImhS+wvjzYc27r8DQrBWtnD/
AZioqNu8zjl4ssc2wBv5hUPLfZd59sEnYD4wslcTl6z92GdnblrbaI8gSvvey6joLR+QcREMBQ2y
LntyrebkVmtqSRraPaLCWOPYTRMZFW3APXsPgXdwLn52Kro3cbsl/mttmrt8aA52nu1Ms1xxwn+Z
bu4chf4Dbx0sqPTEaRuwLjyIyDkNHCKvRXMRU3uMbSvokmkXevyxhDD1sp3rrE9xfKf1Gi/NWxFE
ntzVVrI3gcQYt0EjISD8fpls5JZp2GKZQlCONJlzBEbvuG3giu/34wh0K2RswdxF2cU08vDAm6I9
uFBXPix3oblkq3BX3yhRqQ8YFEDkqXXtwVj4oxReHuMeLDk9WmkoIb/NUR+6sjPdXwxTRSf54AsP
IaPGA9v6GxUZJFhr1Jhuu8qbKjTJEY4IkxStS7epDm0IOrvWM9eqPzUBU2U5MseqB1tmjaWevK/g
oc8gD9/uoX3+zGN+9owG+vbmppwlCkPem1UBCmzDk7kISmOqTx204vdmmm5DSBBTOX1kBtRvnQYu
AREDc2c7Xn/0km6boCFRKY/A3TK2qes1QQ6FFqOCji/LTrHTlLvU6n+nPkLlREDrUkOkd9mMNZuv
isPtc1IlE5iaA89pHow6fRzl2qVW17R6IvEsD8nuCk2P3iGH7BeFSOPyqO/7wiw6++4cheI3bFAg
8Ams/huZ2D4Ew80Ur6GpdANXApM5eFAZMD34AvEPoTMcBAS+lweua1oJTGNRzbIaEw+KKoq+UTOP
gd7JzZ9bWjdV8F/VVQaIpuHEnKRgZ8ov0bDG9Xd/4FBpej/jaRNHkR/l4H8vaHtgVTQcCTClK9Oi
2VJNteqknmmSrQl0UhUYmAYLCRcXTHVsV4fn0L/m0KXlPyG8fmKj2HTrN1Vse9IXdhKaQwpSH4LC
4rDM+7dCTIWxcnLTlC+bKqIafhWGAoQqgcu/pa0R0Ig+5HV9ERQcK0Xx2nPvAg72bwClfbC7bteh
jtbyhhUP0a2X4iFxUkyNZIl7kVUHGaAq7C5WaBQv2wxN8ZARwJ8O+mPOxbac3ZD4uzT5u61lxUHM
NmEcZFbyIsbcPwG1SA7gVS5XzgX3z6KmCrsGPUzjRnYkLwNr8TKIVC4Jd8x5DJ18RxxxTfKP7Rrr
7P0YZarw68oTBIKQmPe8BKbI5ukJRHzP1E4/L8+Urn1ln8v7XlAQ3shL0oyfC2qd6t59qQ0/WrEg
XfuKx/sGJDdqgbmyw84H1Xv21NUgtwU65LLtA+aOby7DFmTgWD/4MMypk4fKEC80h3BFw/Pn5Q7m
kf73xIy7+vsOijCWRj643aVt7aeEfgTJ7QMjfB/2K2lu3RQpO1xT1KUYS0tejLzekzQ+zOXGYGVe
CSG68Ss+TGI+GmAp7C4+iPTMPACt7q7LH2t3ZfiaGOEpXtw1pJDMGeXFRH13LtKgMvsVtIGuacWN
7Rzw87jq4WgefyAlOSJlf1heVc1FyFSxtjXSTjSOubxYRfmJ2+ILz8RRFLM3RxXfV4z+GEgRH+qZ
P4nn24q/TZXTx2eAc4uukpd4Gk4eqT9yMq2EU40dqbBbWWR4TADRFwyVfKBRlO9jBoZhu1nJdGnC
nqu4MpgyJJ72pLw4zngaZL3vxu/Sxg3VMK690x7BygfDileym5q1V+G4bmkmFY8zeenFtI9w/mt5
uAI61U3U3OVNyBCNCXBMhqUvo+4YVxYAZXw68sZZYwXVdaB4tCFTqG6bubywpDeOY1pcx2xyjlC7
+L1svboOFJ+GIo2EAkAhL1NsHAbjmyx/WTFdcQ3dzCsObXpthadjNN4ZKeprM7BPkOPyuO9fd02V
vydsyMjdDE2b9W+UB+8m0FrOVJHc/+WLtWuiJuCpgNym46jrB8TqkuKdY1cY5YcQSeXGtH80xFzZ
dTRzpIJxOeh27WYoYUKpue9qfqDxuBKv799yTRWMm9pmJAn+Lr4Vg5G4ea2Y3EvjkXr0ErHyOMmN
bwEqLjdhPp7sW7iYNbFTZUI7Nbejr3W7lurULcRsvTd+VhajQPVQDCuN6JNw+p3gz51r4Xy0xqWn
62FenpseeFn5VFTzMozuIcWBP7PFzvXNXcTXksEaV3MUXzY7K63SHstR4PlvHKwLacVDN2wr2TYd
xZMrhvdMgqTqZTAy0LZPOyl+OWTt9Vo3eMWVG+JLIytSbAnTUyknSKQ3uwEktMverGtd2Z5zKisq
DaO7GI6znyxr59jDTvbFiiNogoWKwTV5M0JyF1G05vaw54b7CqLb00im57iog5J4v5Y/Q9fP7Ig3
RuRHqZORCJ/h+81P1zNe/H76QH3+CLaNvd3VK+ckja2qEFw3h+JRlaMbVD8T79mlcsfdD4P3Z/kr
dM3Pv998RU7iyTEBuLowq9pJ+2Nuf0vktUxXjmKatVaht20UO3Y7wJK8ItyJpJkVMPaRWPMyTTxV
cbdm7cSNKL3uEs7UBV4+in2RMXpcnhvd4BUfjr3MAeIdd4TIcSoQKVaf3cn/KJifrJiqbviKF8+X
f7dvMHwwm5yHyTj3OEJuG7viwsSldHAdB9cPyv9pWHxou3gA19cadFs3N4oTW53VQtzB6i614Zqn
yKvpB6j0cbBjk7Va939TJneuUCoMy28nD1xloJrmoptXIZx4/TGu/S7c20Tm4WuektS71FnTx2fH
oxxs3JXBzVPsmlF8CqEOMRwKp87aa2ZkbgzCJH8Id20Ws41HNhU7Y+fYB2WfC+yF+a9uIC+xwB0Y
Wo4/Ny0jU6ZZZoYdFpBlvUx18c/ErEe7BJP2tC1VYargGVlZLHZpJi4pz/HQVf+EJtaH3ku2OZAK
oJmmgmceaAAvqeO1qBqMfmUsPbLeXNuoNA6komcqM0qGCbppl0FC8pWxqcY7b7S2k+haV2JjJ3kl
Wo7J7x06gPWvtHcdsdfqOHStz551E3k75Gig+oaxh3b8zWz7wGqM87LV6Jqef79pWtJkiiULm0tH
owPD4QNlwNteLlVsjo8DMiEtLEYaz0na5XvfRmJgediaI6wqa2b2dW4nkAm52IT+yLvX0hYBXn1O
USZPXmIhAbhG76iJXpYSHSUWFAz3eXdJfVY++KAF+oPCb6/flURsYwsAAuL9IoTSdmRZDuLilPwY
ZdmIoLVazK9ZYRXj6UnTa1JfiAvxQe7U20aQYeIOy+uga1yx+6SIbJB49eKSmd2x95BEnKLGW1lk
zXOAiuF3IquLi7BBUC/j81SGOHU45WMDltN9GoWP3mRX0CpjT7lpbqvOMZniDtBMMQvg7P69sKDu
Pqmq9gdPs22836YqcpymRZwRsxSXCOsdJCmPH6MRe04Vyn7F6zT2ypSDQuf3KFpCFTMgDF+SONr5
UX3OurVDmma9LWWTIXgiMVvTFhevRCVIX4pfoazXaLc0x2QVTmYlUM3Oawq9iLTY285b2qNqIz9A
CSOufizbq2Z2VCgZTglGOXF0EfruW0z/x9yXLceNa9n+Ske9s5ogCZCM6HMeSOak1Cxblv3CkCwb
BImBMwl8/V3pU327Ko9l3a6nG1EVYSmVBEkAG3tYey32Ck6TxziClPbfu/7p0f5kTvnYklY7XJ+s
6wU10w7NMhfB9PcQTv45poytjTEUel97TjC17eSB+oM3Lxodzu/suTcMa3B21CgWBb2/hMNeLI3K
Ilp/DcC0GQXdrqmHPNapgaQB+5uzcbbbxnBxvWijATQaKFSfbN/sFQRwy19PxhuL9ZzoseygxRSD
ZmqfcCHgOFdgtZq69/y5t65+ttGqPjSQI8Cb0pMH0iNXqLbf/70bPztzmPFqaFTgxlMhdyXTkK1k
7yQ939oAZxvYN6tgdnTDPlq+NCAjHuesEn+zFHOON6MrgCWQphj2EhoNSl9CNSZe37nxN173OcKs
9qumZTGu3fmMXmsQmsI7D97zVd4wPefgsjqdEj8MpmHfM69pMynNDAGVdriMa1sfiKjKK3AVV38P
zeCfY80CdAQl7TAO+yGsdwkPrsLwPUr5Nyb4HFSW0razooMv4aQyeTSa6zKxtwpCHe+YuLcm4vT7
P5m4ro9BbTfCn2iicTfOc8F18Pec0X+DjhEJ4mCJS6OR9UKKsFCreocJ6q27PtutJWQr3BzOeONe
Wl2VPhPbUHrsnRt/w1M5h4idUNyQ8PU13CDvmvPuCYSRn/iEPOqckIvAsE+Dbp5UMiZ/czecbWOn
orQnXaf30LLyg2xKpoZmirLmvRX6xjI6h41Rz+qaylbvg6C+0EPwFPfLtqrth19buDf22znQSo1B
35VNN+yt2kSdlwECdSRW5Rg1S+b3Up8/DM9P0gLnGKuqHtKhI6rbcw+qafJ1rfp73oIXsx1zY9Mr
To4y8gs/+siTDw3RG8jeFqWcirh9saq5TLyoqAEktu8yGLz14GcOs2nIJBCBrntkAtom88Kx9oq6
cRQ9gVGvXG6GiowfaFLK93CgyQ/Q189ew9mhXqsObNBN2u41mLmjD2CwrS6SVdLxEtF22T4sMQnq
DwNvhAgzP+itrDONsr0kGaUMt5XBPg39mJVg59SHqJI+pilMTHyvqnJJT8Qkk7gY7HrC+w1yrr+A
5X5KdjJBq8wG8l8ULRREjcmlGTo9bhsfTa0bUKb43XfUyiAm6EdjbcAUWKbQIuPUQ6J9Qb9Fbn2O
2gcJR873ZTXwZGuN9r+KyjMrUqdTyPYh2AygStWrCQS5qM2ozKx9yAvXIpsLyi8TmQfQF8/f3QqB
n0wstUMvhz9M9mKJhs68gtiQj7hMdQooplC04ojWBpkcFfqf7cM0L9w8QBrdTntQ6yf6crKdnHM2
S4SFVYc+2tu2aUt+W7p6aDaNQZNO3vBUs1yFaelvtR7Q1CGbLpqP8HJbt0N1TSCEPJmlLxBXisM8
DUs0T8yGh2tGp36uP4J5cv4s0EDrHzRVDhRyU4tKFtjVJ1ATlC1Y/gd0f8b5ulCXZGxkWm8ZhNHk
sQwSGhWy7CKakS6CjpGRDQThnBWRzkWweqKopanbAon1SmVJglx4zruSxQeZOr/dJaEh1a4i6cCK
FC+uzCp4UnZTy7IuCzoxZ/KkSkS7nwAUKttsBgkhvxgA0k62kx1LQADaMNEF0LP9nHedHS8pXWiQ
daNo44z3RLz4EA4GZKOO3WVtUIktykAF5CGYJKizy0WYKYtSLVtgVT2g58REY/IpXk3sfwu9dha5
V+vUFXKI62hrdV8lGQw7ZCPp6lyZG23Q6EWbeAg2lAoW5FolIVYoW9Yyn+fe2Xx1Fa+yMabo++h1
isUzhE3DisRv0vmDdXEVZ2IF1gfdLTTt0Z1Kq2jTsml0+9a3XZArFVT1rZ6A4s+ga97Nu1gvC2TW
m37SHzzWyVFmAFX5cu+IL80NsWm1QisQgFzzLRZpnxYjAHF2I2oG+gGyou0QSrhVRbLG8OmBJLph
edKZNS6UZazeQmfF+dnYc0tvaLWA1Shv0NruNhCUXSaTyV4v8qB5mMRbD0IvyYVWHpjmy9Rn0KXQ
Av+2Et0oh8Gyxt/6jW4/gaDygXVk48owRWjhR90xlrOqPo4JeHLJElUvzh/b5mlsEyXbTT2u0jQg
AJ4jeSdYKfV3VAgI20CEJEimDA1xIbtYxxCSYZmeOa103tQjaSG/OvpLCq2HeiKXLfOjedcsjNLL
RI2NBNldA4A1w0S6j4P01HzDoW/Kd0I1qvwecHBSdngdoeKvA/rNu8IhCbTmTTXMQK4pgnKgBHhx
vihHCjo+sHrOdKtcuFafXdM33SWsbVLnEcVSfTB9A2OMIhm3T17KuLhnDbblxlbo1blScZ02OzX1
QbOl49wsTT6OoQR62tIhgstPG6g2QnNvCQuhYtvtpJVKQeOegOBftVW8ZGHca3mJrCmHClwS83AT
gHSCFZ2jKbuqPW95ZjrR3cE0rpgSFjyjYahlWHX3ASQvLba2RugSZVVpMxf2N45D/lIMd43Xp25T
g0nvs4BEAc2ZZmy8XUNDXxfmD2h1tq5qoPSjx3rPAwu144JGdR4CD/7YRLPf54ywINMdiNriVEDq
uMSZZ+KkARugUOEOjVepPNApRkc/DoWXaRVXDY27+lBNpHpWbUtEJqKGYEvUnnwCa2TjMjv74obW
wyuGbF6IDauvQeu3+s40CYOWmmPgG4DskR9vPAfZ14tRJJPL4bUSW4xtvTZ3Mmz89tpy4aZ8JIz0
WVnKDoruJmH8Sq003ILoTGdT6l9BzhznZrwyN19GYCnrd6K1g66yZvTGZQtOFN5dadMTvKwFR1fu
atDJZJ0hXZilkGaZsqoZyjQH/bnwQUWJlpxMMzOUecctsBv9NHF10Ua2t8ewGec28108gSgSPVLp
dglNo3epkp7NAypomldeEkBMFF7+euGbkFzZsFlRGq1mx/IFbiEFjxAJxk0HlRucAsJn03FYOZRv
g2gxuEo1VpeuT6cq46GzKqvjMgwOijewhWmJtFHRDTgLcwaAa3IllNdhaTiLFxKx2kUZ44b1n1s3
deIptpWhGUwbrbct6VVUpNMSmGJwkjS5DlPZ30vu/O7ScYbSmwcitgC9jugmu6x9V55Y8Mqk3nSe
aesslDEXxeSaKTwINEOAMhNI3hvPr0qS0ygI7M4LRFLmVau9etdBG5dkBiBo/1OUsPkzhd1uISra
dmtuFk2iwlKYi9u5UsZshNOGXBiqSrpzgWyBLVqiJUfgR0hRgd6VZMkYWJmvVeupPdBbtu4ySJ9P
6sq3yzTnapqBT517sGVCDXYZnwaaaH6VhjGjl6RN0gny2JhgVBYhYfk8xwP1qgJYlDm84wzxR6Zm
mYa7dXV0P0xwWT6PMhzKDArryt+Vk2ICfcNa79a+jNZrkEZAsCvR7RQWOiF9l89QqFpubQk+7YyP
Kd4oLaF6dufpVdc3ocORjaWm5GTziiyLzOe2X8edgVxnddHHkD8q2Kg1Dtm6tWsB6yXskwRe0st9
AmhXjtWkII8O5QpX6I7Jcg9taxhclKxkWAANwelB9apfsi6JsN9iMS7lFZ0Z8BHo+AJqv8deknkC
zovxuWnXxN0q6COxAru06tEqqkYLld2pbY9wlr1g0wc9sAPY5fIRPUUQu6HNMjSHKB3L6VJGoVW3
Dmew990fB0AkqKK1hg2UACl3HYhYMzJGqBQ5z5vJRTSQIQXOYUAHHe7GfZ90iJQxEWUgMMdx4ras
HaTYEAdum5tYQRJw2xisGGS9SMtz4UGFHIpm3lIXAnhoms0lnb8A41j7RU18EW+lmJm9R7t6GBXO
6mbOybyiVVpDulLkIgWD0HaKeyGzyi2Dt5FxM9HjWgm0k9AySmnRmLRLM1sFhuTLNAVrsXQpZhQe
lWInGIXpt5NHozuIBYTrVWf4wHcyqvW0a9vRYc1rW44bgkNbgQxb+DRrOapEu0atMirKZrT8yWvG
AAoSZoyx4ZzyP1Hg38atiOliNiBpqZC1iptOg35sGc0x5lA/jlRNj8i5DuEuBXyBH2ytVfQxsHwt
5tDdrCNeiAnAuDmV0Xi9CKAPcJg69Qq5kgCELFq04FGa18AMxxEi99G2hIm4DhnoijNHZODvvQhE
T1vUN5rpQszQIoKz6I+0wLnVPLiBzOkxYMGisjQYU1KMtnb1Zg3mjuRwACrINsN7UptQrK28hhS2
jHfJSFHtrNvIiJ2wpbRfJPjWoBvpRo/egPnOzhA4TlcO/rVxCQ7dEuse/FjKjNsE1MbRjRewBTyl
w2K/dXoOIaolHNsjbBhgcVcS44irU8/0WaBDcRlS7uMGfBJtFXQuKiwMhOjAaLeKbRp0iZc5Tpqx
3Ixt6EQWwzMMtstQJTCwLoq/BVVMKrDkjaW/qVpYiWwAikPlflyN/obaGopSakijz1L13kvZwVPM
bB0bL19TaL0eywaE0sUCT/4Sjqe/gwQ51ribmnHTjHG1FnHZACSQjEJtSr/zSZaSKl6zqK8gjtxO
6xpc6HKKP1SD9cxVslageSaJ7NJrDgdLkl2F48S7L1tEXeBz6+ZbFsXVCVZKwk9iaiQgSo3SN1R6
0fh1cvHKs6SJGCsUrLS/Rx4/giAWsNLwCSQRm7acQcQMZBtMA2hzR5zK2DJVBlRm0OUeypmI0pSW
MIUzKs0HN9WhzJsUflGWwBm6r0F4HUBIu2meKdzmp6RqlnSP0KWXuZTtEu1KGyxXwzT3t2ZpjLeD
dR9ABRmf1tks5yXe8Zj5VbEmdcV3iTHtApvEO3rdcH8erlMapfGWLJO1d2nfN9Gz5tXwumKPfLez
B7XuBasQyvR25Uve2TBpi6EETciu7QGxuuymmDW7ELef3lDf0utobUMYRTGF974pl+fRiVXv5iGO
EIRVSB8UCbSySKGR8NLbpp0030q2IvKgzkFvzRdeTHKbpG45dK5PdB4L0ZKPuheOXIXTCs4cg6Ol
grR2S9ucQwiFX+Dc1KeeS4aO7cJICDBm/jJxvY0aFQ1F36tUbuNQD+LacFM2BQSjWLthpCbl3m/8
UV0NIzkdW5BOC4+qD0L7IQSk3h4AtrDkQ8BBIvha2cF2H4VshngT+CFbdogaAnYDN0an33tBcZfA
y5PQZrVdHbuBugTi/0VWrn2o/aZ9IeArCr6sHRvDo1d1cfrZ2NEscAsRm+ZU1n66Sbmpoot48XGy
SgNarNx4/gLJbO0ItMU8zUl066We/4zIERG67rom3dSD9rsj5HYnf1cDCdVs1zpi7qQ8OnV7fyKi
B3VUWDPE75r0uYe+xRoUL45FV6RDv8reBasZrtsVgToiSKrarXXNMiHZANEi0MSxqSk4s413UCN3
fRaPVfXJua5bizZMgfSeRqAq84ANpL1OYCWDogyjmN6v2vfaHGfHuIAdU+npNp7qboN/gGRmDplq
tmUiSPodcRldNjqWtNt7fgLMTLfMRN6viEcXBAhrWR1mSWLaIH1ivXEbQp0xfQphUEWTDe3JUUug
WhNklbThtxZskP2hM17gDgqGCH3mnk6FzeJIDTMYcXXbzJlpOrt8qxcCya1wrdv7ERLwz5q4EDmN
aq1cNtCoep2rOlH7iHH/Y1NHaZB7s1+ClYFYRMFmgh1Bfj52wCtgKFmY1Z/jzQC9+uSx7SHieZAt
hcqpP4ZVsosbL4DPVnIdPSagxwyyFrF+XdTWr2KBJARwngPMil6jL95YNfQlcR2yBHbuJsTBo0OZ
amqCVWyQTyEmW6Wi9p0uyjfqVed9gbi/phalQbsSM2ofx6oDtT+Z8yEOKKg0gvZWG8d2SRq+R+z3
Rib5XLKjJy0xvurb/Yogq4DyLLqZoWb1r+z6f/6Fh3T453/h56+mtb3g1Xj24z8/GIX//uv0nf/7
N3/9xj9338z1s/o2nP/RX76D6/4xbvE8Pv/lh40exWjvpm+9vf82THL8cX3+zZz+8v/1w//49uMq
H2z77R+/fTWTHk9X48Lo3/746PD6j99IHJ2grf/55xH++Pj0CP/47Tjp56ES/X+gJ/VZv/7ku9+e
hxEXitjvNEVTFGM+iyJ6gmQs3/71Cf09TFNUamgaxFBaw5whsBurf/wWRb9TEodhHOPzOACN52//
MZjpx0fh7wwXIchFhjTCZgh+++97vP1X9vRfE4O38sfPf+aPpT9akP8nyxqnECVJGfroIj+J44Cc
q6J0CFEDj9T9RzrX92F/QBfh0xjoZFdxxC+kll8ZrV+8dB2KNMHmj0RVWGDOcufD5cE5aXZ+dSeT
AM5enT4MVQmmBs/uRDhp+ATjBXwlsw+AWF2ixG2kjpLMLfZh7LTb8np+pjL9gmH8Yk4RzSEXqT3d
ZQ1kJOH/+EdedZfBoA5RFEpEb+4xCtdgU/YrzCzpDgip86kfgbmVOLcWYr8qxe3ODuNH0iNHByiJ
QZEWTjaiuDxBxF8gRg655ZeaTXceMFXOg6ckdZPinr80ZS8LPkR3NqnbfCHN8+n/lunjAplFNAyD
7rbtUC8chMsVS9NNxa8VlIvxA5yTdcK5ieofIJufNMqtOxX7zdYf1OVccpstfTtni/McLoRcZ93d
i9p80OlrRbTInamObui6wm8/QScdia70WbuvKddfOgiDoG6CZuKKmYsZV2lRe9rHiTxlLO4S95kP
9W6dq21alRfQp3gRcR+eOLcvkdJ9jNDYk3mD2ibGfe6cexFWoOese5hSeYnTYMhoL/wNACwFW5Gs
mz3zJXYB+ld6eTUb+ExLGb32BmWbALJCGaCHSD0m0V2ohhow9shlJ9rkMmm+B0l5McGy5/7YF+Dr
n7NBm1dPdaYQtHlBjIOzuByzoTIPPJ6v1nboTkFflyWBuFGRd9S9GfJpqF9KxQsilmcM9iIUqZGj
JXvZ8n3cx/fxzGbY6XivhztiGuSpojba+SPcwQVyGF28lDlZxHxAcj2LONlWiA32yjmSa4qwL5b1
d1n5j229QZB5i4YtZHkicztH8yNK5S88qCNkDuyngGiFlg+svm5GGy1lKtoilbyboTg44XzbWbbe
tt0Xf8QvBqm/rEGCYnV1hZM8o7766vUqJ/1TDUP04/Nhpptk4IfF9g/a8mOJ0u0m0Ph2NQavfL63
j5M3BWBX8r4SQUxB1/4eRzMW1HjlAzuagQYTuMnqFdqQxwb+EEWTLY9kllTsw6TFq8d8mQ29/IKT
cMz0AAghXWpva4PhevE8fzP4vLAj7fN6XF4pk24L2fNHEZUgTbQhy9HsbKZ13Mw90kRcJ9fxEO4b
if54YBJZxvrm1ceyi6CQhQyEQOYpRVNSezs5T+UzN5fMs4/Bet/2cwoSivp7GXmgjsaKpB598NhN
mjZVAYuZud4+Kd/cNimOWhV8loGetkyCmzSW1X4JopfVlrRgBqitme9Mj5khF50LyWUpg3rfPpJ1
NkiqhnPmr/HN4gV3YvI02p2HqzSlXuZiPhRdOw950KbgPQ0wkzw0IksjPuzogJtADBZvYusfECJL
PGc+cqg19DReof7efqnRMrBjerF7vwuPK4HvGA19lRl43Ej5PSHXvgsEZClcGu45FciNWiSvWJJV
ILc16C9YE14VvGmjAi7gl6HExJuWoqzzMaz1w4AXVHfDk/bVrYgslLX4Rut5kzC1FMgkXk6mqvM6
UC+hU/dgDcpaVX5Kg/k1imRViCj0MpwiBzkkftYFq58hnQhxardtBj/zKxRUmBQv4As9qsq7qPr2
QbHls1eFRbq6jNjxIxfz3aib18DQDyQmd6Xhr86/MyfaNor2+m0DsZumrzdtCyRV2ASZHaAgafvl
EKngAS7GAMUuKvMJyGkkmGUB5JLdSpdNotaXGtFzFiORk6s+llkdCHPhb8vGQynAqb1Hpizo6X5c
PV6EXD/0FgbVO4mOB4d4EFtqCeg2m8/IL27CebohM64HpVKwROjvtGWYZRxJeMp5FwUKficUtHNQ
cr4gpr6MQn0IY+wTCI/C6iFhW6RqufJWdZMMS+ZY6xce12Yfs/Gmc/O96CRD7pbsgjVac6CynyaF
Oy1Ngz909a5qaxjEvuACv03HxRRJp+s87lPkPsGPzhwdtyeG9k3D1O3a1ZcOVapspaf1D/KXzKsR
9nEFJWAJqIaIRnJZq2KKdZNz2cP84EV2aBzZfYZFMCiB6Lu0wcuDl8s3KobJFbW87I2Fgz3XOKXA
mAOGpLFQl0g/vcD3BasFJ1mAdhFUiIYbD5tKV91TuerbBkZv4cujo+wQRndoocpbvxx25VB/WVPR
obkzOXSoMeGBQC1BfXONgLP0v1lailxigealJ76XSbRLS3qIq/aSxFOhW/cJLv5h04a8vnHegrQT
3n/TzweObvCoAz6x1/cSxmjXBDhaqns49kMBvCoYMXECBb5DztBzjxKxiYxtWkRIl/uK1xkQ/ztM
m5+ZBFOgy/Ux6sWuooHL/AHhg1iuAFa/rdogbwhSxiPDATljBnJZIwsccbspB1jfqEOhL1CK5EjI
VN5mSCuVL/WIlJWktCjbzwidH3EyQO8k6J+ahL9AU+VL8yHxZ4kciH+HN8WLoBlRDlZiD679S5R/
WFGhgEtCfC1q4B80EWiLwGeC6R39olfxZ4NINk+EpVnZpI9GJF5WJ8YvWguO+KgtP43It0KYFcUY
0MOQDI30KL2OdNNNH8Hy1OVNgkoz1bh9aL5lLCBD0YRmLaIe1kr2sypkTAtCvPDgiw+tYQj+BAoG
cj928WXI+qGwyFCfbDGi3AD7jSNxCfq7mWM63QXtyFJwG3/1CVZXQ6neQFbr0kusnzFUTHCUsu80
+qOL/38VN1yJrzjQzffxPCr4SyDx5l/9fxg7hCjxwMt/O3Z4aPvnUdo/Qofhz7HDH9/9I3Yg7Pco
DhMfILGUxOmpdfOP2IGQ31OC0hd+F8G3RhTw37EDPomQo8OXfJKEYLsBfuKP2IH9HgYxw3Xg7adR
ECbh/yZ2+IET+p/QAasEAitxHP0AbvwJUwUXuUZhOuwOqRdnJvygiM5C7Nc2SgvH04KH6E6btqQO
P/r48U9v6icRy89AS6dBz1Eh/jRCIKI1h4UhNglJoch4O1nyscOoYKsp1rp5WXpx++vhftoPfxrv
FFD/6SEnGkiJnJ13QFrmuCi2M4IVqwt3YEs9AnWalVGYoTpQUFr+DVzWaUjEn38eUlUTBX9nihwQ
VF65o8caWciJwTCVbgcI89FPF1iq5J3h3pzHM5TZQDmgK0mfHmhT7gSQRQHY8MD9U/IEpY3hdrG0
SNqnLt75Hn/8m+/1DC2KQriHVos2PSxB/YJGNPQxQRoQdUU8cwKpgUDQwphPAgfRr0d8a+Gcgc9k
FwKJMU3poZXBcznzzRDRIyocuwYVaqP8I3zcI9SE3nurP8vxIKr/N0YxQZAFwP4DM+IEp0HsB/2Y
2FSgsftEKB1nDEFMDQRKCogMv9CIolb+BIWVL1NY3/I5yMI+KngZvbNx3pjm8JyETMqZ9Etkk8MA
zAe4FZMW5fzycQjibaXdkaBOwTTa5tvmtjPRe6/htE/+3UiE56xJkOu2lRuxuDp7QwA4QIbvo1+l
R4mqnzd5u/770CX5ekqURlBl1thdLEpQRnwP+fnmc5+B1zTirTEMXXJoarJTAbBxFniVBq6Z5xUd
jQvwQuwCmeRLiWw5buvX6+0HLPZnT35mqQwPYILhDFyIDsicFGnrdribwPWXlPPRjjcrBAoT7OKW
UxTG04+qDFGvhc8Dg9bZFAaGvLP031qKZzZs7jRB3BrQw6kWdbJhbrq2sCf1Aq5D7Pmge3e6T7vp
Zw99ZrukJswLeh4fahXf9G15DDvYram5LWvkqUy1OdmweaG3ztTvmZLTtX825pn9QoqICKgPxuAr
i3eWBEWnk6Np02cVTceqA1QENiW0wLLhzaa1PPZ40x5AZu9M9Fvjn5kyX/hjckqtHWrWfWRLVECp
e9vS1wDLnCYflGgLg2WGusetR+0xrtwR3CDvLLOfm7XwXI6gb7zUJ5DdPBCTFtoPiyS5Pe2tuA0y
ifldKvBl0ncYQn5KuwWjdk7xFLcRjcdFskNXRsfSVk8hKl6wIyPJo6iYa3bUI39E3eZo1iMLoZI5
Tu8Z8Lc28jnnE3PQz0J5BhydKCTO0K7EdNOe7wWiW4pQtB1uUdU5dgkc8Xf3zhvv91yLN0lXz/ix
Gw9N4CPNmRahv+68GUEPZWg9BIOaC4DOfHcDvbGYkjNr5XPUn6TPLahV7xe4M5EeUZBlBed8M68v
ZVLBow+Ofegyh3bzcQR6BrisXy/l0yA/2UnJmclSoIyQwRCsB4eF1KGkG0w+EnJOPArbvvx6jDfX
0Jk1EhZVN7Darz88OKjdZgI2MSyDjHJxKymylTARl2pG5v0DDVGiUf3m10O/YQfh9v7FsbIIf5uh
ZfXFnKRHcH0XvpiPQ+phudhji58n7KFfD/XmU54ZpShU8xDSHjD0Q5uCZG/oP6LKtF/FdFsbvmm8
q7mXt5RgzbLg6PhFenhn5DdM8DnxFCCDgVq5Vx6As7rVwNbrNkFvSFhADLNI6/YYueNM77S5f2fA
t5bsmWcF8UW05/iqPADzAatDkflvAZk9TWlmzH01WzAj3INvK3M1krbQjvh7A59zVQEok8qoa8sD
vKu6e0pT/pKAJuH0jk/mr3IbZADubXKVOCT8SlBYIdb+9dhvmIVzvqqpQmmfAnN5IGX3cgpDdAIw
ZTjfLmVcCB4fEeoD6xq+40a9sXLPOaw8UgXj4Ex5AIbkR3yFttid7W84CABOi7Zq3nUT31g+53RW
fbWEs40mnKb9xUD11zKAbx6UHzUhO7jsedSai3S5md6N6MhpS/zE6pxTWkmmCBDeqHn79bIzqgEE
3MtNj4zkoHCO3foRYF+Au4DXIEe27lK/J7f11okSn5miGXCKpBuT5NA+tQ/im8ezZc0ly8pP/VUJ
BFSd/Xq1vDnQmeUJU0+kugOnuYd0WWJ2Yy8OdCYZ5/Y4+Vg1XXyMEQT1aB4o13eHfevNnn7/p+AV
mO0eOShoEHT2AE6pfdLNhfT6jajgYSN+dt9VDUhRCVALcxeAlL/zuG+Ne+YRQTO412GYksNcjkfv
xJy93CepLdBIvBkJOQocz6WNb07JQ1ozqBXG7/FevxGwh+dcWmDZk8koRXAw1r+tSv8ioR8ijDHx
4WPCIBHL4IiPLkOT7jvHyltDnjNrNVEHtA+g7ge7btKb6Ro8l58qyKs/wuV9753+6Jb9yS45p9YC
4QG4/GfeHMJKo1JxLEFoEXzQ/me81IxiqSYrtJNR6Jj5mq/2dkhpnoqp8JEV91FMXw++RtMFemQY
AGyjgMQiRG2dvVYd29xVDX/HMv7o2fvZjcZ/XXT/h7ozW5IbSbLsr8wPoAb78oodcPfwWLm9QJgk
A/u+4+v7gFWVlZldJdkp8zItFFKCER7ugMFM7ZrqvVcFZYUss4nINE9MRhg0MPod2BAS+UuW5Ha7
JM44fMkl5sB5GJi6xzqXA8o79vSnsO0/rbg/mnhJa42hrrDL8D1FaDSw2tQ8NKakt/WleDRa05Vo
G19zzKaXn5uL/5h/fyml+T+gQvxvymdSxT4TGb+JASff4ndsiJcsLzEXaP4NG+LX3/4XH8KSSU1K
sqGq0s/s4T/5EDAlTI3ciGFIqqmerir/5EMofzNNC4oCfvbaf+NDGKKMtTrsYFXht42/ktNUfto0
/Gv2cjCHVKHyfjJUDU0X/+i8ostJ1aZNfrztXX+35B/qLsdD1jwVg/StEMSPq3F8KzTlIpmpz7td
dMYO5Lp/HKuWF+8vcpEFbQtjS9Fu0llxKkb5ugg3rEuek2PxUd07a7MGWpV/KGH7OKZ4TspMdvSk
CGFhbB7uwhaOPynshv1lH8onRBEfaLBoW2XlWrbR71/MVrs0ZvK6U16za8qtEEFBeub4EVGGa7Xt
j6WkvgSVu7K1yXpVCukF4r2X01d3SSm3tD11hmn5DPv/IymgO324rptsRIh9X1tDeIXRck9qQKSZ
h/1chbMphMNWf67r4hds5igaVd+aEdp2JlMWqsv2x76eAany9+mht1DhdfrwWm6JT0vOwtZyo7fF
RI7R/+BRPzxPhvTSNjlKra38XKNAQknxtOVZtCeZYk/1ai+1/phK2ws56N4e8KdxNBJF67IUtr4K
b+jAVpQg3WzezwTSqEloKOTpWRjpHCyN/lobVFqOX2CUhaPaPc0pBD+6OwRCJvuqmoRWx/uOwwiJ
UF1f+nEI5GL+IBxybO0od9b2uZIYwm5LXup1uenVnthHV7jbggy0lmdkPa3oY/zzRRV7mrpNFE5K
GKJmklMHbXFpWIr6STYmzYZXTmjuP+DtVNuSaYS7bvApreKvtIec5CnSJn5iqsZDgfGtLI8zmcPN
cihQlvYqHEGRSfe+1x1rwcY0K51uq6P5+EWv6BGKGqFCuDM+mlTet1TOkFTxhKGSfCjS4+OqJN4u
Cne9Ei9oZloqX1I4a7BtVvGbdsokTCRjtiRLCC/G4Vma9Vf4kQ+C9lpN3a09Rpdy5diZj3maf24k
qkHj2PyAtVnZlukXlkZp1ax/HPWQuvRY+jpA+tChdNhbyymrrRwqT5WjrVOwTipWqcX+0SqU61Sr
2Fch8pnTRwbXhvIRVIZg2ZoivM/ZGFTt8UKLtdYe97FDNyfkXm9+bWRa5QhNAg0H91stEby+Wl06
bfu9JITSIn5cqv5DKWmRZrQfYII/Jcd82+XmWWrN3Fnb+kNlwF/enmSrSl1BOF6ypQ7QjT2mreIe
ORSSai8S2+heSFSjnMyQjWdqEaOCcBdzQB+XnMxWwUNcd7VwnLATyEUuhkquIi0PpcQMGmSoOuXT
YiWeuauOoWQhCYMYeeGPxSzD0pS83M92+SrlPDwjMZ9yyRW682Esg2eMiUe7Bc0uhilYjD54m5r1
mk0rlJc5uSs45Dis/M9CMQVcL6Xl/Z2aYLDIQigWFXaispOPxeekE7+sc+fh7Xud1+pJ2rfKQcWh
2O1cQ24drv2qfusWJR7z1J8sLeqm+ueFpm1DAxmEqpr5jq1YbFRGhGz2WnfpJ3WVrnSi+mUXIQso
0qVZ1F+QfbwlIKuTpVWJyLiU7nkstxexF0KNPrm7yRQTUOUJqxn3WmrToeZLu5rvSyPc116JRVm+
qMoNpeJr0eoR9NIvXZoFw17HWyeTTxPcHY2nMf2ZCdbPxjL/LeJrmmyqKFct449uCtTKci1dt+ON
evQKv0e5J333qZAol5pNgVFG+m3dsIcwdP9ImmuyZrGW9G5RY6+9/plXys9P++PVaBBTLAiAmoSd
3e9RVE2KpO+HQXwTi711tpr5p4mOkiaCDec27BfBS+XqOrZ+Nib3oqu/IDm5dHsSt4PyVCfz4ypK
ztTUfwe5fwnX/EfQ8r+2VGvIlqWchbb/XKx9zet2EK5QNn/8tlD762/+A9bIxt8UFXhimJppmmgC
fy3VyurfRBlupMIHIVo5Eek/YI1gUpCVLMPSZNkQNdyvOTD9o1YrWH8DoYq6RbJVURVZZ6b8BaKn
JJ9n2n9NLDrnUflVQTVIa3UT9ugfJtZmJI06ETMvKZtrbDWzFhS64DRGLjw32uRI1b58xOgDl79e
hBRQ5xvS9DqSFhvud/94FF+1cXGQqef3NRMA1mv3A3XnSrMm6JHU7hADzLFSaddttnyjLOqLYFqp
kyXyY1IZOKyvKWni7KVvi81BaCPRtXjaL+L6fCwdTP+k+GXNPvX5YDlS1/n0t6rj2Vhgn8PuQDyZ
yp7QNjEtMYcVoNC1c+bliVo6iwU2Spj2EsfPt+VglRR5oMjIjYj5TnXo7r7CmxzTIXFEcTBdJHCc
R7bjNgrSy4RsMxer6lmYOTPN2Y6HNyZLUJgSu89WwV/RF9vTnA+hsJuPkGUGD2o+rJYi/0B/qHeU
emZA9LxsKiW2Ld2aGO/G3S0ZGVvrEbeIy8euKr8KjGS0QJyfKthUdebParFBsNgnz5ykr+YOQmuC
qfzWQdyhQUvypO3qPU3E9ibKTe4zXM62LLMrLdm1H3GvpzcSR1q4i+jRSgKoHo4iWantaFO3R6Rj
Z5nYBxg5iFFnGpdyFnp7Xsv+plbLG2md3t8k0UlE7WM/JrU3ASkNeG9esXz+zaJ5/PtE+y3T2Ph3
E5DFpss6MiZFA/n/PrK1UlIei4lMT0AT6s+Ub2i4dvR2fgyj31bLEe9HixgLt4tEqTZCfv9BmMi4
K7n1dmT7GspD/lD2OJ2JQ99Sx0XkJR1pChc0/SZN62szr4qz02UGiUDicnCmfm2KT8vcvOcd4s+u
MEtvhFoLga6G5Id+FmVc9lG4j5vuIrSVXndp2iO5zoJqYsdJocFIgviyV1OIVDpiuotPoqC/IdmW
A0SnnZsVXYfnQC0HRQEhC5WtN9OD8FPWGDIdqBGJ6FnhmXKbIEg7Bfh6D9H4QN3YTkUWNltSB8zN
I9yzlIx/g4jIEL5oTNTTqcDuC6uAglZBDJLn8ukYetsSpiaspuIm4EgQNTr3rCfKx1kwtEufoBie
ui7zBjNBiNvDXMVbYar0EEqV4IAQxdAqTEh/kvCoiJPzk2oKY7mAjjnTCAkHUZP2T/Y64R804fTs
ooatfH1XREfc8m9b05ahqOvNPd3S6zgOapCW8nKysihaCFIJ7tE+wCZ+PsRNfjosXMUII2FdNN2l
1HRIg5qMRccGljlUSXxNqzx3oLaqKEJqyh/rctCv5v0YEzkcZnW9Cwt0PPqI+IbU749KtQzRrGps
f9uPbcisWzX24NrquKRI6dB9pqOPxYN4zc5/0E3/aOWj9EcgfDeP49VYdvF51vOX4ic/XJEyx2qM
DRlipgxIm9j2rU1GDYv9BJBH+5Io+U0a5u1i6seLODB7yq6R42MQQtNaDWTNdRttAhcJ7FLDpSpW
J50H6GRi8kt5HPYG9Pokr7NjHThZrJkkPA3ZJrhNcR3qFG2zfs7YBtLYXNQwyvxBdgWarX2YLEPx
ll5cvaq4ItsS4lRn7ukbViiWgiQZw+mTvu7D4irQVOklWR8Ok2n/gnqpflhLVQsoEmJJMW7tkzgI
iTuJxl1PB9NbJLnzu9baPcXChCLd9MxTC5irxdY7q2EVoTqaiY+v9BUlrHJfj947ClmGwp+87ROq
xTVVUXshmaV8LeFkeRCKNACamwn1EZXJ6MCB62l5rW/XVEVQmeacDASrb17qRc+coklyWLybaqP/
29xkUuVYMur6Q77mfq/1pgflp4MokkHa4AQTS6b5BYu0yWs4Czj7uPaefvqEw2RXIfzSYW0wlkAu
FWB5h59UNWtX6mfw7FIWvrnTUgd5go8pQo4V53SQSbfM66qp8XB6j5SHPF0lVqoj6kbhHUeR+POA
2lWf24Q6gqk+M6do6CrQJG6l63uQpqW9mYn2MifmFxhf6NER5aK+0iEbbrAjVb0OC/QC9CjiH7q3
+vRs02/zvlZ2OZj3HrnUhZTpW2M0y1VLJPTI1eBNddaSLMWtWuwxPSmgrI/Dk1aavoLQNGK4v9Ge
g14BnUgvorLbOfkTYCohRbI246WgzWDxksNelCuj6ixz7ixJmYa0QlvDRdMmblbjiD4WZZDVU2hK
5VVtij2Ysu19lvcH9dhWV0JuO7ST5A4dhd7mmNa7JvUe7gHsaBBuSfMulleZouRiyLr4hdTFOLds
DqJYUg3kbDxGmGVszV87a7mVR3d428oomKKwPsjas9GYpt2rH7G4qG6cH2pfndNfxlw37GxsrhIN
k8EHytcdecGD8mzOTXlNhB69YcpCpk9gR2rUkzSljJritSs+9j0ykMSatCfjECYH9zjZGQ/o8KVR
vhBu9ouJ4lpv9coxxhoZtkI7Q7F/mqxVuZxwf2ZzHo7xY6WqjxhqHO4hjZW3wGfts2x/q2STyKPu
N3HJcGIRwCHIMmicXYrYltBKGPku9FwVhQFm/7fEUL5AFLuT1dlsfFg/ifKHvtQCXTpER8hq2ZHl
JtpkefEKLHio5wjoDAoMEmm8BjdZ3pgZHNekpdHtHRuPQMmyyU6F9LZA855ZgHjnCJ6UHMMlW8yG
rXEhtSpX7qIdnGFl66WUU8uuU9yssfP0iNhJXIifJ2qFjqDRYTnJ6/rSI9R0ctoF+b2ie9mEEZJu
kbdZrX1yyllP3KGFYq8e0vdZ7g1nFA3Fncdj9rsyxUWlxZdnHfbFGRQTpv34qWuna9lu0T4bHUZB
AjvEDHw0BntW0vImrMbzmq/iZc6QnO8FZjhWkdznyse5EYK7ZjhdKU2+MM7BqoqtPfGMXaHNG/jJ
teqlOazdtKENYWvQhbo7LYzbgfaKw/EZAIMUCDjLdayuusgf2RCPuKzJpcgGUFKo69xWJFkmxH3G
LVePJ115zWRN8AajjpfBNOxGHT7RhxDaVtn7cNl3wngRJBksa+xqSvz9cywh9hUBC7YHBLrI6IS3
vcQWBWMT7Iam9g73pbp1DYzvosGHR8glb2nK0lGSh2ZcQ6WRV1fPSl/u2+toCn102hjYci4fsbWk
KpRiYz5TePPlKHrBHSRwXplMrSNWox4KiTUGYwqdfaPB12VWT7uNud7YLNIkThUy73M2C5dk3uaA
9nuYBUh5YbfSngRbr+Y2+ZLWwdhHsOu2X66IzsRwm+ULwlQVPr4OzFSyFGb3tj4ju23lFYQ7KA8r
0QDCZ6LeRgP0op0hSV/awdVz67mVip0E1qPVy6WnTaNMyFJfOg0GMmZDDWjTbTNwj5T4epbd+3q/
0Xn6jayrLc6NIyo/GgtHlZn8iKS/4Fl008ZadEYaWpSTVjq7irA1E/QQFxrN1pEiI5fOPfwtSEvN
06W30j1W8wa2tFzYHUJtnw3oqhcTJl21fjmS+bYtJA01K2MEpEexEb7j13TTC2KWousxjiIzh0L4
9qss4bNkWGpULimOzSA9Wne8NAkqylFPWD7SFMp0m7bzKvneILDFfYcuLonUXOWKqkZf2mn2JORf
FbVdvSUzvkurHE6oOaTyuHYaecN2HD8hIYjEupTs2WQHLaCCp+mMw0BvK6uOsAZ1BmU7mbpJ3bxO
ZbPFtI7dYnm34nITFOLAgQlSmVtXVYuw/5Kjoe9qeznGq9XUqb/V3XN27HE9erXizJQ+aIfEd3CI
SrZhv6obNlvI72i6NQZNRypuQXplJllzVej36Y7FmyHvHHrqnFxmmuJGsTzQ8ytgC7GMzq/2rvEk
WlM4qT4WF/wsMHq9RkXTx9tkvXDofJPkvXCwWugNe0B07xJIzi11j1vEHw4yKN0zpClIREB3kf5U
NA8edEQk+qucB2pnxcq4odXqFbQ2fo9HKn7HIyWuhVFo+xL7e7rbVDo2CGvV+AJEdr+vhW+1ll6Z
b3kvEUVHPWoG+UMiY2YH33UZktwru/qrkCse7kuosGbT3uceaz3N+FKmqVPDkXNIN5MCyiIcpN4p
V41wgY4fYqFcrBn7NzQEfdbQs1jCQRGbpbXkB6ZhEYHVP+v8fvK6f3+KJ/9OokCBDc4JShL/cIg6
RG2oBq2HH1wUL/QIMKDZYRUPEapDETLMX8pFGe29J5SN6UsGKkxVke5UJN2bEwSMk71LJj2M9pqm
ao6yOuTcOQtvHI/Sju3k56nvL2WN/l+qYb9LLP0vkg9b7DFkE39zRP7vJbMfTfm1nP8pAvi/bv61
3efpa/5/nubm+9f2t8mmX9/un8km9MGsd/JJv1bK/lFDk5W/QcVTFJyPNdJJpyPyP5JNsvY3xL40
dkMRYJg68uFfc038iFqsZdJK2zJ1U9LVv5JqUn/2r/hXqunvwgANaTEf/lvagXasqpEvhXIrovzS
x+ODcBdCxe7cM619k+Pzv+qD+cBax4LPx6E53GPpBVmUdE+e8ofFT7zmtn/cw8Tb/Nor7muQx7Iz
uGNcXMuvuMS1Nn5v8m53EdT4S+Gl7uZzOvQTp3RlV/f0eIlKj64vzszXmysHnVs+J7Hs9cF2yZzd
6cP+MnqqI3iQQ90sEsLdOVwpRM4T7d7ki4Ea4x8dFO7uCX4b6nH3ksaKK7nlwxiQFJtvkttFnJ18
jNoe0oeltSVfcadQdYXbimNYbpvX8maE/YMcc9gK+of9htoxwt0nrh7yiA4+fh1S3/DBBCF+THH7
lDwKD9ULTmYP7a0O+3gKYWs4EveZOakn3LTAcJIII3+qjfUtu1cm3Apbp+T0ljxySra3X+oYhqRX
egVvq/ij/SPyRjfxX1E6OlKgu7mHbvodl0de0YX6z8tQPSnkHdw+oPIRqnYbjb4nPibXLc4D7H88
wRm5szkAmvqrz2HOU4LhAjIIhlD/PFyg6fnkH1wlLq+Gt/pGUEZSsD42If3SgvW5fsr8I7CeOGGO
EdD5ifSGg0ldDMQoA0p6ThPs7uLkDumKOIuLmDPOuxSXj4gRv1lfprDlOsgs2vOrkzqrO9mGs3ha
PF5XX7+3EYZA9uKVQReKPifPcL4aT8l9v+4uOmpfdBUHxOjq9+JZvNbfjw+9TOIPUxiAN4JeZ3hA
oeVpD8qDdRuj8qV7a7w+2t5Ff3IQt7k1b5I/ZheOlWERaFHhYZPklX5xU2+ai9+1grkczCw7fzEe
KZHwaZZD7tEpgR2PTZy70K2D3BU/qmEXy5f1I/IOd3dlLpbz7becr3dXDNXn+kKzeXIzxGfHfFCf
QSYBJjSUiSqP9jOxyPe+zxe20ke0nEA91OhPRoTSHlezWA0EP7+XL8WtuMpxddVv7cV8Lm4GK2C4
4oAXN7F6Gf+k+xGGBL/bj/611P/AoFrbWW71tpduu3MCG1bh5HYuSatwtg274xoG9/2d6pRvsCqr
qIuwlPNEb3cmV3hVIsUGi3zNHlenckRbcCd/9RBgO6X9IXdzf7ZXh7ORh/dTHnL+jFhhfhlKMDns
4lvuIdd1SgdjOUdyFd/wOd3zvBVm+XRR07gOSgcyjDPZuWO6dYBn4pN2kULBg1AbYM4Y5D/qHpVh
rI3O+OP4pX5bwulSBuWbWdhbmAf7vQstZn/ZOsvlWXAMR/igugPfm8Lkc+brUXUBFjqJ276Zn9Ob
HEkPaX41mUs3/c6EjNJIfj2eOeJ6o7/EBu6MYRotcXqtLsdD4o++etcCpX00eTUuRQ6GMbct0ByJ
6b2d68FfHPJ0fP99tivn6+fK/tYQFVbWwm5r7uiJ8eQq9vf3gt9fXdYkr00c06ETsl27vJM3Rlq8
XotwCQoCq/nQh5O/uZq/4JhiS+7qzbw492mEsYcW81G4pB+ZcW7nfNVtMcKSwIEUx8V9J4Zf1YCH
ckOgfz38xaWDhoMB7cV6pLbL/8qHw8f9yjOfVcOuAuRgTD05wIfLzV24fV7lofy3m0i47/H5udVt
/yUlF2VTZE/5yMKjpuWxBKI+bD3SiqHobW5pd47sDg+cTt3K0b3BXR3VkS4Y/TmKnfulv9qrTSu6
gJa3TCoOM/Zsv6fsCItL1LfxUYs0F1VaZltRwatw7HnuQ/S6r8bn1B2YfvmngXfXXCUS2IEEpnHB
rZmO4SbPRoRdhE2yNyTN62Zx95a6f4bqQG6/r878ax39gSC4GnlJ4cgUb6SybkgyndahR709uX1Y
N6wLkxs+/ME1He6AoZwd45rxJBr2Klze+K7gvpRsQLOn8WXOaHxAtOvvXm1/b5zGmW0K/k4SLIyk
4XZBFe/hfMGnkiW3+OeSJc3rbu4XM9CDxWdrthGn+mTc2BVHb/CpiZ7T5twk+YGbelwhm+vCb+sB
ucrIjBMC1eCbhPLEw2TLFr/MMaUJ3pAmMcwx0akfNr/nq4yg2Xsjf2ZvIKMazB68b+f8FjPo6zmf
xxABGP8XnSEqn1XeqPfa0GJKyHxMEYFYudnzzXtPigomy+T+/UYKgAIHJYIB/htu5WJQ6hURv3VD
4+MYdv9h5u5kpg/t+bhlei97Gpu44hO9uHPWht9+LV55f8aVk5+TeLonBpN/MJ4oDr2cP7oDqoh5
P4abOSU8Vm/U+L2eS9rfeSxO57IAfxFxNHtJUjt7Gy8UOlw1OFydkaOs5OhRzXPGzorYufkNj9Ni
mlp+xpp1VQIf1SSe7X5OdFf0FpcWO/buYDzO1f99zGabBRakfsreUXnnxoiKmoUAW4TVyKKL8K/1
z6ncejA9WOwtH9JwD3Vt4y1pV27iJtF5OydUmvz5sodEAp4etb+AAeIVyOqZem14Dl4THZ/M2xqT
IvRHrtrk2YMngiTorlk0xv05UV09EO7nkzbcPcRmlAlreqk/BPQbdV5qrl7g7SEVOe+4idsWl5sR
FUrW7DkW8B24aM7dPwd54uJL/orsA7jj+TC7DyYslxPKlynQQz2c2JVzN/GsULgQgy7C4xri0s48
Pj9LBeWdayR1OTf+nJgSW8XKhXIUDQbdESIIxnya7JES/DklmiuxKazOmUx0EZliGcEj8YZgYojB
HQ6urs7oHZ+OT1nUejqZ14BwFY4pMYiem4HB/FaDKbcrZp7Irtz/gsAyGnyZNSsHWbCGAqv4nKn5
gxnI8eJDrPLDxFkvVjSGWXAuh4mXNA4ydCLw4kGgdTOgLiHaEcIsmr6phGHresaqKpgZUshjP28V
kb3bMKJwmvgIg1klM5a7x4gGLKkn8219Uh+IaTzr2pVutXuOd8fFqE4ZAn9d3s0u3ZUnorCZgJH8
getoguocDyfnNTv33xIRzGDluawPEr99Bn4sBoGrMyshIRYpXBU+YMwFthVAtXnTvuksX/FpD0y2
mMHZ3e6rEGCjznInNnjtB2YAqF/mTkY2l4JnI7IIz0+G9ObLPKkqAr86wLYwcRu38y3uM+Wzpcj0
LLd1AXNOxSBPPgPrijFMMhY6FkE/F7dExDp3nnO17o50hiGRR81KdRTwZ8et1/ZwHTUmiUDU1B0M
Uu3ExUnBk/wpYxiBO+eux6Us1wxssdibjfP1c/a9fTiHuo81LrRiGIie/LzzLCC5GRSvCRC7u9cB
ll9u5irEpz44Lod+a+710/5jC0+gMIFscuDKEBI5WOpJIPEy6wFnieXCqcTD/Swob2lcwe3zEZK6
bdz4dVzGadxi53yFyp7dt0t/G2/jD5oj2rtvBVSsHEAQbsFvlc+RKuRafMGG02+LPhPMztw16J3N
zm+ciuzKnkFJbdD5eYgBN68CjbgFR4rcrp0BVHTCLoHzSe9k5x9/ssXvgoNXYGCR5DlxS+fxgPz9
Nj9sV90pfNOdvMOzAgrd7hYiTBl5e9lDO+ElkZI41kMXKgFdp4HspUOx+qI9JK/whCa+EF+Mt15/
IwOlXwFiXubXtHwMTI4SpNIVh1OAnTMsyFw8/XUhmETTJYnaN8aXiaK68h03+aC5yI+rgNW3nb+p
EX4pF+WL+t18VR/zgOHhtcVLyuXon/Mf1sNw0R/rAPGgX5c2FnipRzoofRI8ksRhHbBFAjNPHCqR
s/PSAB4a91mDFFO+TfmZr6EAOrOb2N+msARJaQHfsHtntB/Bpl8xGCOvjUvINb+mON86s4+Jtd95
wLwQ1zG1D7HYyiPri6bZmGWOn+SXRHQ15glftK+8GMx3Pl7hPPQBwwbwouKYjGEbnecw6+dzs3hD
aqJf1e1CZfmG+hdj0msS4hdpp6/YI8mYI0dHkPmt07jFZ4n58G3jISbfVnf1N+8rDuIEhcE2bZOV
yDUajuFh3GzrzK7R7Zi7E//b3ROGLsBu9SdqTFnjmOBglGWWNmcujpeYegWyj6SE7+IyaE/vsAu9
idYJrU2yPX2Vv9URdVcvwwbH3953f/ASPu5Et3DIN45fPZ9Q8f4yy9bkk7gK2wpSMxSeZF/3e/+8
jAmcXJDS+l49Vw97GtDQmc3thHWAIMJawpzuQg6iN8NjthPWU7/wsL9iPcCd9yVe0xEb2HN4cMxd
5+vkKGy0XLxzLpqOT6cK+BN0Y1AD2D4n9xEfztt7EZx49hyu8wiC1xWXM3PMO3cP8SOJfN5yiXHl
sTGNZc/7GVBsstXcE3ZOBCTQOQcBme9h6MuQUYNhd7FcsvAg6RPVCZfCYVPjMIoHr+xC72cbNc/7
YNA5hgaNN3Gxs3twIZ1DMyn3hIMWIJpuCp7p96+0fvWtqAq2YODyDw9RNq9k+3W2u8YNqCGZ1ah8
7SPGi01p9cYPeAoBrwfHZO8tvCUww47TBhtpcOZfpiA7w7B3jjJHAIIysOC6wP1/H0GMgt/xQYWH
zTyIH98ld+KCAVJ+Folx/lBEJ8am+JL7ss0JRHU3bgZBl9f94KjNDnMeFwVQxW8Sb/+Gm4L1xX84
xv6BFGUKW17vbSfdAKkgTZzZaRgSsK9738EpHkXqnT2kURwOADwAA2S1cq7g0Mn6NolUPfAJ52Xw
2QlzDzcNq8cTb20R5nlkOLBnYleQyCWBTO3jnrwlt+Q2XK37EMneEmHoQIYDFzl2C3JMgOo11sgZ
jR+q191LwylKwMiroxOxRaI/iZqwjsdb5S+XIWz4q7sEIS+/TRc9OiPi7JsvkAbZtjJ/+bh93OxH
g02oDsa3w27u4614GX+c24D0eu5vNckbCjWhZLdsAeOTcdnsbwuLG8byz1AFH5c/4hnn2e3gQREd
tPDI7IMfLyyjM6rVTuFmEE/Amee+Yro41RENJdeM9XcJ4Ev+yMWL7IybDYNHYokk3bmlHBwsVyAq
n++QOXEwjeIjCnc8Qat/bkob6211CRO85oTtydPmn+gG/6wTNdvyh8M9scGZvpO9zh8JZOdAsJcG
QqD7uIP9vB1EZIDCnjDFExnZRnDj8troiBvladRZ7nZLKmshotPSFSRNJN/gKAQzCaLR11+4dcIA
HHBv+SA8UZYhHmwe7ds56mvs2kvIxhzsxEvFY3Fwzsr9AqxkBhv4Z/BPHIlUG4R4YmxOC9wDDj2O
Nt2tx+4mfiye6i7MRaBecVtZ3mcQwTIidZwaENY51D5xc3cH95yTK18PHLUu+yX137C6d6DF2VDg
iRHV06Y72LOfASQ8j7YcrlmzkFs5AhJgvPV+QsQZ/HNCPMWjtbAKlT6uPETjzgkMNwZujthaiSUQ
Yrh0IgKwjEwOoK5TruehBJYQIZUIdsaxa/KtekgfV3cjJp0ph5ow04DG/qzBJtX7/7Ba/yAvq8tO
K6vMNG7JD+muxnT3Iw1x4r032EYvOtXdG9U+9wSyJqHxhJaS3zxCMCbLPH3WovxFe2wvZNWejm8Y
H97X9/LB8JWQPd4zYywZ/OyekD8+0UPyiDnHy3Kh1VOgxMd7S34zBfMcnkyWc/fzSAcYTlcO0MAY
jsYRFJiAQ5w/hPu9Amvoj8PFeIPWBiwdIzZNr4xbpkh+ra8Q/K3bZzZHsKQrPlADZl55lO8j+VH+
PMX1lV0IQCuzl8FCIcnZk5qA3RdZT2bqrt8Q1/ZR7yN7v1j3KiK+E8VJn5N5U+7yw3gxIo7e3nnA
LwIr/Bkw/1JZ539GBv73xZ/zg341if3/w/AVeqyqaf/F3JktR25k2fZX+gegC8eMl37AFHMEGWSQ
TL7AOCQxzzO+/q6o0r3dqrZqs3ppa5lMJimZTEYE3P34OXuv/d+anLwq+67+7f/82/NH9hv0a/Hx
1xHNn7//zxGNKv6wGNPZNjAmi6Sa/9AD33/F0IRCci5eSEujFfTniEY1/1A01YT1hBwdIOzdAfWn
HPj+SyQ9aGhpZEUH92D8KyOaf7Dcmha+pzs2SrfgAqo6sKi/TmrwP62VpOfVY1T8pNptllunzToP
j7Y756VftZFbxRzNOVsKTY4ybJ3//sj9B3/8f/0J/mEtx2GfqXbLT4CP28lX0JklF0Er9abTstPB
tFrNYzK8F0bv3t2BtvT9P/sI/+cn+N//6Vr4X/igg/hFvmbz1P1zzfvhAzFzkv3n5/s/ftvfH3DT
+sOEGKzLyt9dfArDvr/PIPkVVOayhqIdpaiu3W2x/+8BV3jADdW0LRTv9t/gxf//Ab+vF8NGPM9v
5MEEU/Qvyd3/yWBC/IMLNTRTc6o6JC5RDr3fWLmaSuiO4jH/zMZ8A5xnM6IqaEY034m5S2CXDUax
F7m0i62Y+ISxj/cRQRpbM1doplgZ2F9dlBuiHh1SJJQDQVKUGwWX1658M9ThiSSvoynaTdZIz7PS
FidBIoBrZsBIy8WPJy7y2uKq1pWonO/ZCKGxmgP/r4N2Xn41hbqLAMZ7c5xWR964syG6Y5+2qVNY
7d1nktJbipsgUs1DOkizs+Kv9NLISD2ZdSPsxXLjPAdd3sDijbrfUltf7XzahD33tTpDY0JG3DT1
r2NEAboY2yb+JkDJlUqZzppsPq3hinriLYx/hq4gu9p6m4ArElKUvCbYzlS99rUBUnPYc/epbq2m
fOtkA7i6qjwKefUXYCR21aXPGbkUp1ZHC4cj6YIS+65CIO/LLpmQWUv/LpKRsUKPPZJwhZei1s+r
qU57w9Bron8WZjZFOm76om3fkfC7ozKjou/blhIXtQfgYZ182ZBkEaY0luKnYRtvFBNOu0OQq/Ww
TqI5D0bDF4ruuSD3Za8RtpbgqTkMK6bIJUzqW0Hmzw3JdbqFjX7MpxwUFEFkm//ZDeZ/49ahUYn9
813jiZzZjyz5y7GI1J9d5G8kdEVBtKAbKAwU1bi7eFmaf6oWjD9Y9RDv7szzvx6Jmv0HJlyh2X+z
Ct83mT8PRM38455JJZuajmrhLnb4V/YLrDp/3TDwELMxyYawqQKwx2DU+euRWK+RuY4tfj8FeTfS
JBR9UYhoIE2Nc41OPa1Se4O1fdo3deuaZNSeoeh60Wi6cdbbZ1XgFMktaMhrlRVbI9eekyw1jtMw
vhF9k/iVsTLXm1drC5+Yy1PU9edOpQScl/5QSjXdzjJRvJzUsYvC93fWEUnSWuigDOAOyn2fPCMb
o/PV2KiwQf/iAk2sndqsjHjqsdoFZgPurJmnY57zE7TLBHBqpAXVG3eXDvDckjgmWBekJOXGwIVG
WeQty+TJlM9r0chQAMPWww94Bzp61gBKfLF/IxVFHI253+3FNe8mw0E0RmPKyg7LWm+hFr1kYfmo
5elL1CV8k1zjWtHrbttEspMVKOJmwZVQEYsz8tW+nvXQJzTmPD1TeJwK+SmpG6TaeuNN0RK7xTKH
zow1RzdDh8j5X1E6fOfy8gO4+WtQC7/J6lNoIyOsUoy+1UnJ++uAjBV2LArA6maO9/GuZb1EaXWr
O3Nnm8OX2uslIUkiyPNeR5mMALbOglFeHsgjyp0kbLnKzG9hklzbnMsqVOvCiZqvubeukJhrTZzb
hhSmZE5U8OZ4l0XI7FYg3p0X1IwMccrsamnDRdGW2z19ZapfyIJEu5CHl9GqnlvDcufI/JUSZOjq
TUuuaxj5pj6WmEaIo4HDB4F+NbZjUT/VSbJPmMg7VUIY4Vprv/VKGKdGQgg/xk9ZnNsBcTrIO2Yi
Qi1DEoFVIB8eDAyn2dBvCh3oHTrGBdU7k2pU6Zu2mXtEouF+agx5q5TslIjyASENdkZyXFgEJopP
6J3P+rr0YHb7X3cklKm3j0kknvKo5sYuaa5MSo459vSKFaC2izWhTewIxyUQdyUb6oBGUQJygqK5
H2e6H9pMgSlocia2znW07m55U9puqveYmqLpK0zsbh81I1OnmOzAyKZFOdRvVcZ9dbJ8xepdXKf0
B0UBojJBbGyUvJAmlt2l5d6jJwdybegzhTUY8W7EYi5OicTsUmQ5ZiPoMVqOan2SQ/qj5bQ6amW9
W6lpeaG0xN4gq+Se9jbK8JmehmJcw1b4As1/EM09kpEsuxVLVBPrSGkMzvtS9nj000ivCRNIioBI
F8kt5J2xTiGxB/nv2DQeUzWRNnEXfxMOFG2ntL0gEZedxcwJShQ27l613qiZ9tbVM+5Ybqljk3iE
jLY8EDEOrZNaz0GqDcI1+BJfJmJPT4hZ1I2IVBpZAoLd17+aVGGavjTbPBE1VtEh6KLRdqVcNnh2
6nvSym1as+/RrmVXt7l66tbCSrCmB76QzyQLPywTYkkWAqFfFOP3gpLWmZSPMrYaj6WgsNPkF7J2
W0eVVPrEirnNo1bZcLvJ3LR4xSUA/q5doCu/zfOAx2xQdKfNMe0rUrcV2TJvIzOlCd59DqY8eDhd
MCEq5oeYutk3Y7IqkyTerFyLPALGUqww8XVBzukn0hqjW2zmjajVGOzxyF4GnHVj5V6dBL2WTz4x
LkdVKR/Eiip+lEaC6wiwWtSeMbGZowKJacbavXHoMm2r2SHqLNPwZ5WgVLs9NcZADCSbKPiGvZLE
OurI8imN/N5MB3YBhbc/qRhFDDyyjWibjQHaf+p4lBINAn5HdhQqeq4s1cigs7R7oAHN2cbu4NRw
cZN7Dt4s+sJpIPdjEYGAbgHVL7FOk6SKUak8Z9O7PHUMx1XNqTEjEN2VPRYCnE0R8hGF5G44NSVk
tiSIpjss5KQDjvtFlZgvqLAIelneV2VW70f+sCZqcbrfKc854w85+QVefiQ083Fd8ahF+XbqMntL
N+VLXTU83azJRIk1r8w6Iryos9QKlTX5WeND+GhHVyVNw+0qs5urGMUac9xLVvvatUxSNXEkxE3y
OoIHQNwT3ois313z5axX5UNulWEQkb1FYhyaW7xjIe0WFV4vDnywGc0GpPvsqZaYXPbP/K6IJirr
nIaT6mSxciEu86jM6NFWWfMBC9Chr9b2XNc1q2dp4NOKzBulZt/w13Gyql1lYmqE2H+JZeuUatM3
nqsiTZh3ZzF9br67E+HXvN9rL1aFp28dcAZGGPjM0NzpcglccBbfFW4LH+sJc8KcZ6lc7+YqM2bj
hywZdHgBGnJDkzSkx0IeKrb9jFNYU8l0lAcXDDvagox8WCBpnzGvvw1NmpcRZr0Up0xSlIxO9eSr
zwdf6fCKtkbslcTcujQOfBJ6clTdKLHLtcy3Wp08dwTmUup3BHCi1xU5yaVAzogETLTfZWxi0u01
A203Mwaz/VhXMh0kjaFYZHxEZJIG+Kp4sAh5DnuJiW+NS0SVoBhj1t8URkmfr7/7NEaJKVI0O6EZ
spUs0dnorObQTq+a0mmPq3Vjq0Vr3vBn5aONqEdjrWqGHvtCjnqX3KfWg1HmGhm7cZdMdMBLtgPN
tjwF+AXpdC05iMViunY4oSgpMix7lGZeNtLenPv1h8DMk9T5HLSKb2Um7eeeTSjFpjcn6OmR/xOJ
Z3QRZi8k5HUNSWtsQlx0CUFYta3d4x6ZhIgFYVFFWhShmHuUrwiBZPHckvOaKDjTomKYQDhzxcjD
9myO83NopASItxE9T1ySrmF4eaMDsba/h9mqvLIAXyTa5LPP5fcKBAgNE8CTydrsY4BCWTdQonX1
15Dod3J+hWKinz7LSUpdaWlSTEPoreX5W250ezsIsVwKXefR7UesYpGJvCZGkJHXiP7yAs/ynLGA
1nPUdth0cqXYrllVO9odWjQM9XRK+4rWOwlo9E3OUq25aq24osem05aHONIvtU5s88pjIhW4VOrU
fM1tnMcoyGNemc18u9OfF7X0EOA/xGX6kUm8qS+LXaS8tYu3KoYPcZKIDdG/m3b7PY4ddy8Tj+UY
sUUkCckkawdaN0k/8azMeIX6OFBKCeEGgcKkYcjMS6aO2bsSDq6kDmyA0Ro5DS5rgqC/5BxdMGfA
AafcDwF9fpZIZzLTbnPUFcQ/0HhK8G5BT+k40haX0BBG4AlnlGp/KJVZeoQbMasxH0mtZhrGeWMj
IcFhw62T2RrhD9yOzUfNoNKzus+O5ffODjSyhl9C+7pIiSPU99l6zY37W3uhzE1lrC/xezM899op
Xr7q4qTrlyp/+Ey1zzT/sOK3qX0g/ZI8Xebh6YYrccmJRNS0q6c6EQMf5J84d4pdqnzV0UtNVJIw
/Cn/bpTdJC4yekTCeItAKBjXM7yTDMQJKyxXbPPTQYZNUqaEwoMNliNEHa35sJJqJqlNUEWNq2bX
NkydXsYkW6snGOXnzlq25qTviCTfTPYbkbWUWmfC6GS+R0ZCrxz3rOzC7RpkeA0j54FB9qErIccs
NABGK9CVJuibwTPTj36552piXlBSYEHMXiLIWeJdHTcwT83oMx3YuMS7RJSa3T3aJFUoWDGq6vOu
YbPHbUPD4Dqp6HT6+WGAiTM2F5m0odaoPC1cgr5Gw1zciNgmHLR1cq4ndhGsUFs0KtB7LrQUX/mk
gp7A1BKnGPHqbpb1brDa21Y5T23npMMuhW/Z3I8HZsLFzRyIqyTW2TLfSDN3JhIryyJo6h8Z+y2O
zGtiZwEpCL5dxluTg57yJi8Hj292KKRxW+kppE5lV/brLlkpKijyYgL+rJ4PBq5ACirckB4SMAPq
8tRcldXtH7SfilscMfCDl37VKcNbBgeoK1YnGo60l3Kgx4jQMFCV+BA9cNs1Y/IUHpO3Drs6BOg6
sTPdQtsXzb3qU8VRBgVoO/yTo+uoodt7Z6qRXDFHUarkw6bL9gnudQRYaHDqysUW/Fi+KYtfkkgi
+XZ4icTJYACCTn0pN9XqZ/J2lD5E68XyWbZIwNqnmtsgBwCIhx+bmTyDC/Zs5lSFFUjmbsQdXkEq
oog8jVSfVCu9tOH64YTUb/J8reLLtJzUlQkUqCiwOERV8j5p5X5s8KhhmufNJ33lREHQMTufcbIe
xvm1IOrLRSY43vT6ma21zYM4DzCQNdlWbbekZyGJ4nx/DLM9uSj3UjHquckGhOFh+xzuSCeP0DBr
vcj5fo02xO9EqJs5prH6NN9R4pra77RwVcZehFFhElCwIl8Ac0qDC0AvuVI/wo9hyqsQ5Ln6a+y3
xhWOb637s4VwLjtCxPlQ9lbrSE/5w3jJmXX/YmPF99Rx4GIoXUlzdtgkImRy1oEIDR0oS0ssaICa
waaxiK+zcrLKZ+e1sfuC0sceSWwk75anPQ7Av5reGdD2zf5sn8xm29ErNDdGuoWi0a3bkhoX/WYK
x9BfMlAz+3S0Oae9SWxCsZeRfmvcX5p1WzRfU/Wd/qovVbItkbs3zviw4EG60bxTy2fWiC+127Hz
dc0vw1O+sOkczelQ2E9yDmFs3UYEQWXKnseq6T4zhPuTt1TfNSc2ewdMovxJJasrK38mPq/l/lOt
3VvOrLBQ9jx1WX/U5JkAEUKTnhSxyWFuj07/YGgsL2d47zr6BtyNAp4/lmjcv/GctaNTpLs5CEkt
jQizPoTlQ1EmzqIFxP9kJK2tOxOVY0G4EjHrbjo/FeeudSpuTQT6Dk4XPnQTvtfDoHMh3GRoXfm7
JLXWIyn1C5xAZjjWPkLoSIFzV8Nyp+0ljxK+hK3EOBrHKGbi+z/Z4H9FoS/rjgUmlrP/I4xOOnPr
wq/knQVO7CsryAv6lTEJUV3YULRk1Yd8PkcvUey2XzB+GyTXPGDIA3AUhn4Vkz7pg47ggM6t7Szt
adCSRWMMH6xztXet2Y+7vVpeROQTamkiuWOYiOdt9lEaZOvpHqOJLDwLEpJAFbf86ourpe+JX1Li
SyuOywjq/AHaVo30AEcedc8brZPkh72jeimo8NsAhAsp5LwxERJZtDADy8KVOk/CtnvH0rsdc+vu
aJRnkJDLx4JWG3LTPeQPzQmb+9w96vYGWn4WBQkoxbUIKDJs3cdFVp15aXy2MBkk3ReA141gmqlL
jsZwnDBs1AdjRl/DYy/dVAKCR8z6xJzv+8QnhHXRH/Fg43tt8k2vkubtM/opyj1i/xkTxwcfXFYf
kHuaAaIgP7tGM5MhkAhBOW7WbhvekS6BcQchbSLpqeYnXsLz0mdc/U5m7OP2VgDIoqVksyg3hrLP
GODauP1fbGvHcjf6oyJOFgN7yCi+XXlYua30MElXwV4dJ1een+aODkXcC15vnp9s9UVRni0TxjAd
/YgshZee91LxVHzz6Dw5D+JNV/o5UvfCIWecE4JFSh8iQ8fcu6m9x1vX/pKNc/begBBYXjIG1NR/
mTttsKzLnaOSLiU/Fcx5q83AsbL4K9qsloaeRPfbMV+rym1RFRrsZSDrIG6gw1C7A/+VP5kxHnPX
KAM6ax1nTAK4SgQwEBC8hdM+o7jSvBiBJCIgzj5ty9JYlAPuwZFOgEbTyO3Z3TVneld+DIonWKO9
V42k2F3iiy3clqYWJa8rJJclRSVBahb3BPwTsxkU9ne/eHn61AIrqfyxdWknZZgz0V++Zni+tXsW
ISXgVqweU4nlNCqemR2ZHSTF/bVLyIZ7n6qoEztO7qULhPGt62BoNl0X8PYWsycsJ+DUjR/T+KHF
2lNtChRwA/kRCGgQTuW7/iFTdtaMbUozzguif6zWZOGSIu6WaKgoU6TXZiU7+kKkNOFuADXi6JBq
P2O3G1T4bttFD4gI78RjGfuVeKRCp9j1IIAl2oZlJs0ZU5MLH3RYkNX8xNnTcS73Po1g7uD0bmLP
jj2z38vyVq4OHL4Sx595sMPTNH40HW/9Lo09KT12r2l2BPsizcHY7mzrkr2SL+X1eD3QwsN12dmq
X1Xn+7XSWE+6sbV7iHhEoR942ZJ0ksVOGvbtwva5UdPbwuaNSI9bElZVWrjwZWwXnoKRnqU4UGt/
fjWsg4Zyk7zJzdzuOjIQ05tYggo5oXR/QYA1ovGzQvnL6iLYr3OGbMtujeMuUp+rbBfS32oDtlyS
2TmxOb2n8SYwHkUnraDcDEYMc+t2aIMZ0Qt7EX9E67UaK8CP00An0bw4VbNLAwXx57rpYfTVZAg4
s3kiALmjkaPdROd+0vJTV+79bv7FmSvboIqp6122HpJTBP0vxEnH/JkuDLsT64aDlhVChSDEl2rY
bjmdI3zlypUq1imMJyk66vwbvYgh35SIndJgHl6NaPfZWlw23fEST7Pf0Prr6XLH2SWvdiMyLOtY
a1uiHaOnjgE13MnmptWB6J5i/vDssqo3RT9HtBvYvOic+ou6t4wD7RjKtS/RnGZza9hnyitqExw3
HNDGtGXhJOOl5hz4HbETN78VdlSxG051oL1TnpA/LEZXG458vOG+jQ6tfkzXg9pvI/VUcnlUdpoE
vffQ0tSsD5W2jzXN51ZZ09LCXoRpiHc591PxJNUejU1YSTwj+vI6Uhv1+0XyCyOgwT6AmqCPZbur
7vOOmvZ25hqJwOlvJVQLoZ8Nr6hjRF0gRDrCM/24eI/Br/BlnCcknaGt1p3kI02IznYkpnDiRbdP
KhJN1eU5Rs0GtLTn4N8P5abIttriJC+afKIgoY5VCkiHb1S2fBU/THHlhG5HV8geyAsu8TQ6bMTG
xGgWbo0Im9/ROHBDXjR6sCiQssnjcWu/KDpnsfw0yVBTQWqfJWtmEntKR5u2WU5PfO3ki6y2A0Tz
QGgXWfNCGk5ToOfP5d8qEqu7Jh8LU9qez+4a7oarVnpQBKaX+I1vBpal93k8jA8TFRSxczioUXHd
5Bcaz3urOtCj40yEYNGczS+Y5cU1TEB1ueQ6LwNa7+UGJocx6XKmZOSSgboalCgHyIwVszpILYMB
c+YmeBXsIatoKHntIBrzHXAraI2TB6PBtzT0mFQKYdLhoNNNZKV9Qq3VKgCILJ93DAtJN9iPKv0u
mEo4xbr8VOY12/2Dkna7qEDJwQVxsO994W7d1brhS5J2o/6KVlfsOq7AtmOc7MGp39TpKQTkgyIW
L4fmX+c5EN/5W2k7BTL9kxzxYS5iD12J4onIYIWqFtkoCeJ8BTLpPOAarrTO+JYmV2iUlsdFEJ4O
P9xU3p9M0kKpsHlHkBQaWqDH+Y4YemdgLYbcTJQdMRCY1VWbvcYtgbyCK2svY3Oyn1a0Vlz4MBwp
3lI/wCJyU6XjPo8tcnwyx9eKfqO+KltT+RnI9lW05DDrs0einhjT4EVVv+wZ6p3MpndOynU7QUVd
WsOJxWGp/Um7WMt1JWVQQizW/WoZT8inlCcq9ubwItFIGWn6xa5W/lgFfag7mKSX9pUVuiV3ttRE
JwsflGZrsfPkeXAGBvqdNB4bqz2HMWt2JYfUjBiou5COhvlXKnsUc5VrLuJzsM/TZD6TRnkgFhq2
HWXkpc2PDYWG4S8UqokqHmHQPKoGy0dOvKfkHNbYuqwMyOj6PIfCM0V40NcDMHCfzvRuWNJj1KQX
AY9k1IfjPVZWJWhySHc6mzWQCGcEQktro6B1ycU/qM7whASfz0y2embuZtuDdtzvQKRNXaky7lpJ
2qWi1EvaOm2W1b46L8KRleEnFB3esfna23If5E14hTLzsih0wnRderPjX30elhQ5tnSUI4ptyu7W
YL7AtAP5ZyizmMoSa1o+6kAkjJ1iMIeNpOJUr1N2bDQqmkmR8VKlSr2ZkvRHqVUzsGvpw/i22Wvr
VEF4PSZcm0gONpP5u7aKw9gOD9XQbaU0vvULWoJFpIill/dI41DPSvmQEgW7svFUQ8SO07znPaMZ
9kKqWKXeNfQvafPfyx+jOFSoLyT1lia1giB2lXjuxzVg7OTT4NPxdtCqVJcMgfdSM+NJfhMdwaap
p7fMyHWfjCjOEkQmZJY+GUr0EEk/bdrcTOxJsXoo6+HUD2+6WjwMA0LoakWGTGdSHhtlM9jmg6g6
cYZlvaFONACNlBJUPbNztTVVufIwbe1Le18XBs3FUDBeNgaikEOun4nJNt9AL5YzHPX6aGAxjh/C
sbd9c0ywyIRd6hZAnmNgTo01l1BOvqbCICmMd4Ih2fATV99xm+iPXSwSTy2hofQW7ZEuu+UqFVOf
gJZpptIRerZdG/N3Ftew+ZbI7Yc8Yl6KkntqdGcUEhjIfs3dKo8rZ82tW1rTQSXKCScLJZJmUsEK
G8ycrCcboDgQ2K7mZO8YImC+MordqJkQr+P41Y67glKCg37JloWbVou9qRj3g5K+CrNiv5bkwkkL
EHu2wdhAKVTcr5r8rHdQ79QBUF6mtufV/lWr+lfRy7Oj5dzIfFIzjzYUQkdiMOfYNS3QEsibFqrv
ItN/52VJ64q2O0Ob+n1NIN1CoRmZ7cI+bhQcp/X4qGokAwwh3IGcoaukqwiDqNdU5VOPeuh4KFqG
hfouE/gZkE+QDk4/u4xTRNtDGu5HetVWVwR5nL0ItbolhuVPIG0deukzBGeCAKJ44CqH57CpbLp9
VfdiZUXrVhUnBs1S0L7xvjE6znOJx3myXiaL24LdssyaQf81WfEuVOVPOaGaIF+3qStpl/WQNyV4
NysDnqDMocHEVgpZ3xA3sM1SLpxyhjkgRmYGCh3bOL2nsqbygUgCTEvJWgdhPz8TMUhvuFi+8zZP
OUyzfWqZSpAJc/Eis/jOclEG5tzg2+vQrY9LDXkspyYY6BGUlqS7DO1v4QS7sxdI2yvxdiexejID
mECYSJDmI+wdxet66C/TNB/1+2s35/Z9LULfbFPO4gojhsUxl43FiznoT3OhBpHNYV+RDaFMaeIN
feMpsamcQ2v5GRpu7yDXOZmZKhtTqbH9zYwVeLMAAHNgIE5gQzHiPnb1tXjvpJsCHZFN7sfAUSPi
hotdBfu7sdnZwcN4cZSrTBvSTbdEz3NLmdymFxKUIRJExk4wOve1ruIZmztHpiuN+3Z8sPLlMo80
mUg7NycO7iQ3ra36KJL8RSqNS57b8SZcaNGECz/S2KJAt9OdEVXFoRfLJ8TWzaQXMa9MPutjRCtl
QffczT9I8RKv1yK/G7orWRKH1jRJihUJyCupeDMSGgWM9NGMvfSKryWoJLKZUr/O2EliBvpONtFq
YhU6xphjUlToFpsmCIcB5KuGezK+94HM5KDdp5jFsrySBP4gNcVbmM5QHdY44QCksrZPVSiH1GMd
zsiZR8holYSueXJEgUd/RxTEwDSDO7Zd5RY1hUUMvMhrsoCZZ2CUTIZiPX7TzfuuLYiUl+v2ti4k
rsgWweDZk6SCU44TGrsqYVCOqlvsqvnqpg1noGJMlzU0aMdO5cva6/U+WsqXrqpoC9KmGbQqSGMO
N82I/GmhcWQK+WwZDDRUkaieVtF5J3RebgjnVdql95JYeSLJ872neFW4dYeUBEMCJKOxOjLLtJeq
7S+TKgh4Hj50mGOpjO95ph6CbTaqOmpBLT3WMpNa9bXV6QC3sQo9SSfkfbbSTVH+Uk1Esvc48SGj
KYlkYz+l3UNb0qHKmt4DS3qLM/37w5LLd9EuTKnErzJOIq7mcJ/SOnudM678ZZ15ALxzR6NQyyPa
U3LGZRu2w0ZeRn07P4aLSsJqA4cUFVRCpPRxSvo3jhAcQ2r1WYz2LVIaaT+0p7iHmiVXCo3rAm67
ITNt1vTobhuLdwL0jGPD1HPssTxWaoItZXkfFLPyiWKgBae322Eqek+3igtJ8p5aiWw3G/Zn2ef6
luFtlcx4i6b2awkneADayB06fWIO+Tgt0ZeZRZLH/ATHpEJjd9IiZ+1NwynV9auAjXcfapNEkw87
oUUvLRx72MZkVRka6ZdpNp/rdG3dYrxkHBheFnOSRjBM0UnoR1uvv+Yp3JG53VIV0McqovFsFtDp
SpaPRsbfztSY8CVt8yDK/mFVFA+qnwXMXpE2EeGxSCJC0CWtE3Ug9UwEpgn3pKK1CIZcdRQR5rwd
w5iI6CK2nClE7cL6WrSHRgllbvLGe1hKj6OqEiJUv0bR+htJhcKAhYEFuiqytME+IfZs1HZ2V8Y8
BkRnJ++ZejT5E+oZWiQZgqbRNj+KWQNWE0209TDY6ZXsWD3XDYbux1w2vyc9RIXAK8HgYzIOlJM1
8wyhT05vTjWtLjXdFnoIb8ean+2IsVRfK7CbwQ2bQ/mB2tLwu4pGdbdMvrV2XJk6erldETJCZ3eb
w8Twa9IZGZ+U0Phldavo7bPWjFFA7N55TSrOyeZLLrPR55gHc2Bpr1qrHeLUYFQikIb2oh8ORWEf
G460rV62EqadckL1IJv3eo25TULC6mpObhhzJEohfPdDFVk/YZRf12Y+mq2F6MSM8Rv3tSfF3UGY
WgsYc7gPesHFwWvbaHSacwYvqh695+V3gf04B4odNbe4q4AHNc3sE2+AMlB6MTN6lnCasTT1HNst
mE0XNY21yQrOr7TbpAOtvwgYiZ2X7hTfYXzThK6kZDi3wP/d5J8aYmRvSsotgDPi0AUB6bL6YXHv
VSQB5u7ObFOzu04qsiZGKFMQwQx27fjNFg3Wqzn6rlXBhx+pMDojbfBLmn2SxKXmiFw78taMaknt
7YfQIi3NjnAZNm/akgO1CUdullr4SrDjuell+hUpuDb7ZpW0W9u+/9Qf7WHgJpPgA4x1ifHhxTIX
eqRK5a8zHnRDToN03RLTwhM5978yreSnCM2tmjL+6xoxbk0d73VNv0ltb+PckWJf/soS8zIZ8RFp
0ncjYd0MafaXh76kG9todEoifXzphyoJUB/A127eVItqciXug9Sut1of0fMwNG1o36I/q2nDhaav
jxzdUhoFS6Jwu9XMCCVUY7gmb1fH0kvbCQg0mQNVOWCHkmkV3NNXqBKVXR3/mtY3kY6134WIvers
JS4PlVI8RovMgM/Umf/3ckfRq+4aGLgu1XQeSMAdC/SUbk8wnjtSuWYkalC127Q41/V5bedjNtu9
J2ouz2mivc+G4euJgnkwrg8lQm1nVIWM3mzZyIP6NCz4qFbDdLqCXv+QNE/L3N3qwtzHCle2XmNY
VCiwZPxczSJ6rJXsa1L9as2FqyCtuhPcV/aR5TGMZAME+ODdMfToAK0D+R0hgxYoV9CynXrmBj1N
XCbsZKsYs7pRRUmyZ5qex87mrIpbv5AYw+jqsh+loT1aUy6YXMEUXjVjWwgEMj0ng9e181ffmMTL
qgYsgtBmSlPU3UGPxnsAlW360v9l70yaG0e2LP1fat3+DIPDASxqQ1IcRUlUaAptYIpBmGfAHcCv
74+RXf0ys7Kz6i3LrDewCClCwSAB9+v3nvMdf/mpyr46Rr53sCtCK0RXfACBJ2XTtGQkRgdLaW9r
2RXNdMTgaPN4r9uOwDKZeN1pngCVLl10O+qkvVeq4Fjhjtj+vGQ8rSKEhpzPJui5U3vIiRs65UP1
KOvl4IkeLftMXIsw1V6Z4noOP/f2Qoc11h8IDzHQ9um0T8aGSsGAkO1V3Ww51m4rk/u3V9qfQGHw
IMesOhu6dEFY3uWp1YPUTxFkKUNPpfZ2Aypc0SbxkfAcclzU92pIse2bzuyzOTjZNqeQxIOy7M0R
JcGyfAlLE26nmII7YUlfNy7m4XLq99ptw3U8yeFYjzTaHJkXj0nIWStLUqCz4XosnuMGE7OcMo52
3lLsVaBvdA1ePKaVUZtGPsKYBzxRLaA2SBKENizObjyHW/KJs1WRcv7xehaUwPL2louus3aQTWVL
Dn0FoHEdktl2pdQwCN/5uYGOdL2/W5alrk57wLHUer2mVLSijMOW4+5+/RPVFOJ7TBlHcnh0MdLf
ClcutF+zFq6qDZW7r6Zd0dvvpnHyu6ZvP4doekSg6bGusS1lXqm3dpNjCS5qKP4Lcyy7LVKeShYr
R8GOlPxNJjqoyazuRlv9fJjL6ZjPJHBXPggZEPMnNULPGWdgYwHaw8ZvKHUKP98rHXy0kTeyWMF6
Thu0gCbu13WWeuvF9gd2ZqNvfUfvY1VxPhElHUHTnlFmY4m2hvrg6vwjKGnf5nYZ31hwqyyB0dQy
MxDz6C72FkaReZdtnTpDhVEghUpY9fwyOZjMFIf6eh7TVwkuSG2ErO27IKsN0WtWoU+cqUecyN6X
JiFrBHdK3lv1Ju3Daes1VXVDHAEC3iLC2z0xRlOp9J882gelHx49Xw4f/ZjuWgPPZRTqQ0H2hTkr
P1zkCCWo7FWvUnMfNCQ1NHE38BZVO23n8qSLHsWaOzK/pr1UlDNTZGLlXJ8Wr+Yn7Iu+rDdmCfha
6j7Nk6W/pNW0R6dP1VogeeE5/vRnpue9/+mgSN/LYW8R87R2s+GbEuFrWNInhKYMBUS6T7p1vxtk
tLkhSlRa/smb4iNrpERWnR55E9EXtDWo6MA8dZUadgiw7kdEAlacoScZzFvXztWN45M6VEqfBIGR
t51aBa0R+UFdfgv+el7ZE+M82MyfKqjwXA8TqXojhVM91p9JxBFxZtHbxv1BpuJV9hKiEErCm3gK
bpaB19uC6yZpAf2/Dsf90Jn4kDZHl9p/7ZIvESpqYpKZoVpMdBoqeWwahnmFidt9SumeKF+vS15w
tCzmPpPok3y/+94nfE+HLn2ObKLAT6pknWfj9SBjVZu+koRpMNO2aIHEPdlCUJDXsRHhTkT+iQNy
t1rcky9TUB9lOe2HkAlJNtmcj+yE2U4PwZQg43TjXKOCwLAWQ458g6m1Cmt9H8QTIxQGq53k1gqB
LFRVxO3oFa99RO4XoBFrzDZFaUAPCCYERFA9ALIHvtV5r4peBaWW2gdzTogZO7diLhYNfbRP1Ydn
Xd+0ugFCFUe3Vjn+VARtHKC7tGXOy585rET9fWgiHLO7suy3kVXupE/fdC5SaG00DxGuOD6U58Sh
2R8gfony8bZo2207uo9hiGJSmAioo2gOcTB4Wyl87j6kZ3mFprtX4HJo7fmMB5dgbPdea9GptYrl
RmFWgtUbOAj+QnTG/bL14g4NipF0MEwFhaddWsaGwCbUhE08/jn2cfnCZraz2ylY+RXxweD5qz1Z
bgB/a29fJMwj/YpTaaa4Z31z0fb0RJxcfAkDfeFHoxK2HWghon9l34+fRrrkkc8hY9xUYRzt8AtA
QS4YVhawCbgZpoVZhlWdLCsqdk3PIjFYADJmXX2Z6i02hOoB8jR3OwJP4Y9vmCpzhutxcqMlU7w2
EhjnZf9qEvrlOSJHjnENKMps6G4yQ78g6iQK/wYJHMYBakMwfAwT1kLGtNORkGg3+Zr6CkVXJz6S
kdvU0lfPpiufWQ7mZgH9Aar0pnUoJoM6RElg77yyV8hF2CWilMKBPIuVSkml1L55zJJYrirfemxa
DupDCpak6XfIxhG3FlO/TXkpBXahfX+NhqznhcWzfOz8SNJ+RLzqzdOrT3Ys5CNlPQttqbNMeMPS
tFt2yi3n24UpwJKW2D0EYuCiXPpDETBVSEJML+i/o+2/7vX6a6fzf88m+oc/9T8Ic2v/5iUl0ej/
7Qp7+BA8qt+T9EP0/fgXllL+9s+Pfvj3f/PxenEcIm3SJoM0wN31HwYxvsO/FLCfc/2jQcx1/+GS
2egThUGyEc/OPy1iLoYzALl8yw6wlv2LFjGCJnGA/QXW1uYF/x5rGzoz6r5KYBfMMX0RPeRuakUC
CBLn8AvnjsBaTaqLz77lI7aBjHlVfsXMocg1vvi6q48If+MXT9beMV6Kt8z073gk+rvG+HDLqvJJ
dRrVAil0hTHe2iMHhYy5plkvAT1gJxmqI400/zFx8UQxCJyAUejqKrdmuzp2ZcXKrWdycSDw/+yi
Jdo4qn9qq+I9ipFd4R7rEU010ZaUCLBo5cx8ijSgtbYpMHKPTSmJszM0+h4dYJ+dA5fAoSpK5n3d
RNO6sZDI5Lmxfs5Jylm7F+a7l1bRF0277EKIAVoSMyv1zhHDOcb54t807TV6RgQ/7FEghAvKEtVl
5SKP6Y0An2EmtZVBmd/Vwu9IL6uq76UVzeh6itduUfFTWLqgl8ix3HeyqW9KP5huRWjb+ypO3Utb
z+4NzI4FK1c+HhO78jd0kpHLhOj3N3nE0uVxN62VX4VfVEcZt4pYzcnP7QEGkUVyR6fTgcjfMUEz
zfi9dwUresZNxDYdMKh3rA6nn67rY11anNE4Mu6krIZsk0W6PDZeOD3MQlUPYVHWKDtHG8NZPhCy
oHLaBRxrz3JQzr7hLrhTQadfx5SStWbPflRZEt4TxSdu+zyKnsNOKTpLHnjEpKVFVZbF/dLU+V04
tXDJiHO/Tf2SgViHFHtjwOefxwb/7pBpmGsKvbVyYGFMHgouGSw2nt52AUdlD0i8lqX5icy3R1EW
IQ0Kg/ml4G4+YsR0buKka84Teaf0cfH/DLVDgEU0xZeUNuvV/oLIcXDjveukgCTm/qdXRlATJX40
9mPz/6kSdvi3jtkH2rxj/FH8YVW8/pXfFkSh/mGz6AUhVRTdQ+uXlf43y6yAIsHa5sogpINIn57F
6v+Y7KXzDxsD/vU7fO4B6+j/Nc261j8sl2xbvuNJJyQH7l8xzf7JMusp1+blsSxfQ/SYmFl/okiY
msaQtDKIZ2GWHsbmx+QCgqkXed87jKkLGT4FSY96bewh2NXNJapH7zBS+um+eapitJO2qg8q6Kdt
o5gE/W6f+SusE0v/7xZsXp8kEciyQhISfV6lzRv7+4XbNHFaJa4N6HFS+dWG1G17i15HexpG1GyV
LiBSh8Fed7hFvbTOLl2MitwT6aXB9Hb0l+SgyrR+bpEi0TAe16plpOuE41Me8KhYQdnee5Ax4yk5
LX153wYVAo+w+2hrV22iLE4OZSeHGx3PgMXrkull1Y4YHdMPa7anO1bE+KUtskvsKlC0SV5vatf+
iFUrkX8t8YM2rnvXVf6NJkndTRFA/xdv0fUt+Oeedn2LAlu6NrcYGyT5hX/a21o1177n1PM648Pe
zjoPTr8uhRroEIF5PnimTCjqO8a0MipeLUVUg+cYNFw4aK9ogeCUZxDPYhu+OqliG3bJ+DShYAxp
YV6aSbz1XjETPUecnS/G+4U4rKdawUtuhNwh9QcjxDnpnFSVYqvI6lUXJjPBqMMmcEj8pEX+angV
6xGyxCkrjP96tfktIyfD2Q0gOrtX6WTsNo+zJ9T6798h//oO/OkdAptPcB24Cqzmv6qC7x+PaRX3
//5v9v9q57nHiUJQQo+PliL1kBc9xMjEUMgWJLnoAXT66GUnzWS9XjVLYjhfDArReZWd5GiyU+gO
50F7d80k862NEOQmyqf4XHSEHtLOOSvsXmf20fcimwhEv35pSPN8E+oJGaI3WRcHfy7ZuqLZLm1o
XabrBf8QU2JjdfslbGAQSk1Q9JytHNAQn3PRP3iVbi7dYt2aJUZPS0DWbxePdMXffqUiYIONLU+4
F+Vdt3junZUhJjdDt2dgX59zP6jPIhoAc8duuGUvWGdBnb97hedvZZnDwyPqbz9ZzXSLM/GgA5RJ
+vq7X19Kk3i6bcYUsrtf3LgmB9Fa4XYfmpbEyGjtRewwcx7Lu8aPutsIcMd/cYM7wEb++PEpLKOO
+pWFgDhF/ekGF3nYFzy+VxmDsDZO7RR3SeI/8LYQmT263S62aoSuVpA9GwzimDnb4qnsrS3eYvBY
9CG23dR5XwozHKsBJ3i7ALTgsH2HNIBmh9sQC5DP3Lh3eFnal2bmfJnDRqeeYo7jxgsGhyrAgSVN
tvv7ezMA2vKn/5wLRiWwXMmCz3/xTwucXrJc2YT0rSdjvhHJC064SqZzJBGUxzGPFOMrDqDeFw7m
X+V1pGnb6UWoiHI9aI+WiJLLry8t2gfHq64etuvXfl1K5RNPpAmSjGZrVwg3fYn6MdnrLJeEw+TZ
i+hrtRUhGSpylGupvenx14WIvUMDeODOlNP8ONZaHVsHgcKvbyZdMT+6foJWiR1gR82mVNg/lMza
HhQd3g3uV7X59dtfF0b36MD9IOaoPYu7yPTQSGllfQCTecjnIHl2JG5Ggrw2XaGo6cIg/Uo34qsd
mfZi2WP9YLvNfoogqEglMqKCQhJcHBXyjzQ35VLVz0VdZDd97OIAAp5zsAtkDYuFj31xsYV07FZb
yx8fKfrlfZe6SP8pdFEm1Jcxa/F4JfVNY1feo5HNj7//iL2/+IhZpBVJQ4xnrgQoboHfLT+Y2mmZ
kGC91gFm6qHzQTbJ/KmeER/hxYgr3/uKpEH0SbZivfaPv13cAfBNEN/ljlccJ9k1J7qzWEInzNRs
axcv0AEDIS4O0JZbt5D1vkRZkyKQQL1ZOO/k6gy7MPPxB+uuOs7+cEo7bEcMvNuD6l37LVnumzF0
bkca8Fh4yT+15BDh8x5f4mLSb8kcfCtrT/7IazLV3P3QUBTHXqaTddsgCO6tYyIOIrO7Y16EEnGk
tUTHxG3/4+K3avP3bycyq//0yPiO8nwvkNY1ppcK6A/vJwcokoxqB2E87QAlxyNGdGp+YxJ9ZKap
ipWY9XBIXIXi2PMei+slsPHfutYl0358NwbtfuQnn/55aQ3pB1Okt+2AEEpR1Dy3udnVmbJfvZa2
eFDSEK46vPZW4h3R+TDWyeOjRpRRu3g0vDp7CMJ6eSztBLuSS6p5Ny3+2ZbNLSFI8tLl6MsrD3E7
fZfX0OYREaGhPM9aQi7dHwTKA8T2Z5iNJJddaBp2F8/BmDj2IdHkXnDTDkF1h+80PgRLd7HwUp7G
UTKesyNryzu1rBrBAIaB0YsDRUPYvXrITDLcK388Ep/knX5dliXyToVI3tEMoomLeoF02xXnfoEs
4jp7ga7vYZ5leulmAhbtAbHvVbXQz/Y+FK3z4F8vbT/Zazre+d1UL3DXdeXdl8lECl7YjBfL0mi6
G1HeyU7oQxRnuBNolH0MdnHvXeemjTcUt7WW5rT4VbHpi6p+N+n0NjaIGqe4qc5JaLXI3mT13hTD
U+nU5rZP5gy9Gpd6YbyWts6x7Jbqanb2TmZ2vbPJxPfAqqvvf3/Xuf/pIaYLQcpz6F/bGj7ktz/e
dP5SOBVBeMU66TaTp5vHUgNO6ZqICQcf+NkbnepUhMQiD46FkqUcNUVlTlRw35zcqUB7PVSfnVfC
cE7qEJpw6r9GVcjW3iU/sMSCmRDyUs2XOo9DOp89o5XGFo9Mfcx+6J1dms7h7a9LSaTxNkqdfm0n
Sj83uOs6ky6vf/9f5u7/Y7uE/YjCm8qL1QuaHRnWf3rS2hCoUiDpNdC8DKK5fvp1KTC7ZIlyHo0j
7TOd9a994QHqHRKFRzQgbzql3mR2m754xqpuSbnDyqCn9CWoUnU0mvHGr++qSBFjIX0EzwwnX6Yo
AZYN2gLxwHZu7IIkD+b+PmaKqI0fNS3VR+FiDYqHejr++m3fkr84JGgcV9ryPifpSg7D7HfzEDx0
TSDwVvdojKt5V6FhW1d4PWw9MeBb2pdMd09tdtXHpu2PjMR4SsIWd/HdoU/SH9fZw0rgTFvy8D1C
ioZfb9V7w1e0NG89Fe16/DmI4LPStKAbQkYmofpVks/vk8uG5mL1KQBUrcoFF1EVz2gq0oRwvHrn
q5hsE7cgnkGRG1DHmBOLsSEVEXpNa4L74KCi5T0cKoMDNL1DFXAzlNVD1umvWeftycH8CAhRC9sA
fo2nEV62uGvrbGENd/EMaRPcdUE57LxIfCwVFD7DDIu6Ajh4eQ2dYY6eCOZtdCi+2F6zHXVIFeVF
L1mavXXiSan2i559ecgk0/quGt4RYuJ0UmTfVJwdxFigukILb6NpzgIbgCY4mZUsp+dM4tQ0apv2
ZudokJ5AIrCQJeFVWFiF52huLrk/YGaJ9c6yG+xKPdQJhf6gThGbtlNdbssOIQRsgF3nVK+t27tI
KFCfuAVNEMtr532B9HpvhX2+Htnfrz4GNDPMyWx3a+ciXC008a9aK8J46OLpMWzxz8TfYSQK4Qc/
WgXCbB4Z6aWJ3NpDGR3ixyiUTOGZj/wmsCs8bNJ2fc+Zh9WJqB8/C54rZ7opQ+uG9GIY9GPlHQrc
DpNIiUhGybHpPOZpzmiJvUNjR+t052lxK6OY8B5vWDkjAACGgBnnaaAUvt4R7EifkM6ax/T+VjQE
gC8FHmOJjjRymOS0o7OSbScgw+N/aOzPRDTWSTtxuk2SvFsza3jsRthWAscZ0qQgwI3gENxyTT6f
CGJ2Gu+YXOXU2aQegoYUTN5PsWpaA8MEKYo3O/adky8vyxVZ00t6WPnI19kQiVRg1dt7DpDzKStg
A7nFXiPBv8HyLdLqJRyCj7IOzQYefe2elTuh7RysgUlA1z2Vlv9ZdNHJeBKgPW0DkmRZpSUfZ6vU
OU6wiDROImC+fGm96huO/112nQIsLCE9IskoDuWegfF2xI4j8fs1U/iAsotskdHZDQlpi0uLtjPL
X4RlfQhp2Ivi14I+2JxgmlYotZ/SxO7RULVoL2r/fpjSe0hW83F4HUMM/1MTfl06tQtL5LJLrsk5
Y6Ny37Np/J74X23Rj0yTZiQFrX3U088cyNPX8uptmWKigmvtX0qCOjvrvpxTNF9WBMK25WGevfrR
ycMPlS/2vjMt2GA0V4h6agwFAv5rEUiN5UnYxMBOn1U9kZ45VfOzl2ZEUdTxuguv6n5in5kbW87R
6jCr2m7+o8kTeTRVJwGLtSAbIkVq19xewhpHhur1PpXZt54EReLMp5M7o6mIKsIMZs0pLy7QHYXV
u5sCG8qa4mVpYORjUjLkm6O4m7Ak86RVAa1FpHUG738Y7tt4q9L8ZyCQc0Ix0MuAfa4qrZ2nHucg
6raDR3b2PKt5v+A4xM/StcY5NjSY60uZIw2P5RJc1WPvCDEPsLQWklfVlSLvvVB6iHNobIHXymOe
76P2xIhHZ37VW5E8RkH7FqH0uqUFc8cH/pkVvC60+OibHcTMSEHqQYwXA69qUF4L9Kbb0Y9GUaRm
1nSn4UNg1uuNTJa1vxtbrzuqYqd9OAkjwIpV6UdvNL6HQza327JBANkkFgN5C/lC2g7PfZSpfe40
LT9MYXppfo7pObQf01l9ZomHuzatAMt3MIjsFsWfHZXnrlmWrYzm16HBeLY4hsS5CERSr5DHoPuE
YwPDcK3TgaA3E/2w3fJnEKTFW5ljiJnp5xbpUj5U7oPXV89CtI+do2Dt5HddP17SYdsa94nAcbJT
mvSLP0hCsMnQybLloJ2l34FZ/jn0HRkhEzHQAn4GLvoJCWsvf0aQ4yjnqhxR3pcxMPM+cKJgVTZF
+lih+SuQve1GZzqhkkQ9lpHMWcxDj30HEn24dQoa5aNrP4qAcq+eKIimeW21NmHY8smWLQkEWpTQ
Q4pLNmNyxMkq0VWdEYfAVMhtZrnVvipruP3oX3aOALGe/nCCpT0kBQuiYfB3kG17W48Rar0JRRQa
l3rLo9C0+ntY84tCF/6umaxvSRN09wMMtoy7/InN9qXVYFNC7bvnLhVnzyTFihz3i3Z8cyertLwZ
s/xnkyR6G6bl2hQdKYbSmzdZygHMmqfngCPXtoRT544IX4esenaNc4ncL1m0xGuFKt9zW8wreOsa
r1/OI+ZLPuroJhHVuB4xXZgWCF9bxBvXq0ihk6OLDwPjgl+T9EBZfOpF84bEHZ9jH36z2nHfZUyM
orxif6j77zg4bjWdjlXXBfOqnDTg6pQGVoMFh4FytG0qPpQly9yN0XlIIv3k7fGVQAVcNHm8I6fn
tVNIs4dzlW9GaQjBmeyz5UWPy1Q95da8s7nHItWpm9YgWc3j7r6+Do1nWDDZoh66TPj7cC4irIYG
fnwlT2Hf4kUqP4rScdZxBvqlnpzTkAfLbxd7Htma2PxQt5Ff53fLQ+LmnEDH8rZtvtCFrLA6a+LS
C5gBnCtI/52CT8CO/Sp0N9CZg61PtuxqSIi6VgG2+kpAD2bTIqFiM7PmrUZHjbvow9GYJDxN06bS
wLpGF4NaMb8RtA2eokQXlEbT8zgYoruza9cCjwmB4Ru3FwDAhVetu2sodAocOR2Q2CYUiqE9rJHz
4/KhTVi6x84v1IkmIfXDj5RGxMr1hmWvK3TzoQQGocfGOnb14gGxu6i6IkshxCE9XDc+xV6PkOWm
G3Bq8pJXmkEh9tPlG90+tZEwGoEx+Ff1O/m1QLqIfmCOtOmDFM1IlL+6bxKZ5172dgF2hBQjJQkA
Ek6/UQJLZdSYhybzEHJ0x6ZHxD56FvSaOvkaz/1dS+OxSxaz1bBvLCZ2cxe/XxX+mYnuMxAHPrAY
1/AHcByQdOXhbraSQ4JaCgjSjzRWe9FLusP1E9C5p3yYpo0fus8hMt5oMjGOP5wrSnw6A2yURGLO
cIgrNzbGQL8hOS9trx34W+LmG5xBlb1CN+eEyErtafgeTcFtQt2FCmd8m6wA6P9yHEaaBzEnmgLD
1yqZ0fkV+nlBhxvihs2Gdo3G6OpCGwnOwz1MePLGZ0Rysywo2xGjiggoiuwyQhHAXWQSX0CbOhXM
j0Fu84ajvu/wSA5LdaOw+3E/4G2R8pRNWXpKrpe4bPdm9PzD3DtrpDL1tr3S+iLwZFfnb5O55JuN
Dup4FFvJkzOhA8wrLdDNjvD+XDBRVeVgPg8xcCx4Ry08KVAjlhaZDfJlm7+K5i3boka/5/hKlVpR
HM0ozSfuQY34DwQZEJI8g76/tK9ppG9NEe6zNHog7hxW7gjS0+vDdCdCl2j5crnPhfO6kK7Wj93e
08l9XfG5BabfBQJ5YWzRKhgzfVTsUje9pXY8GjizSpvUY9G+mwCFy9RQyLteGSPUleN6qg+ZkCW6
Ee52ESGnnq3kO9YvEDZQVc2gsKc19QdnUxactJ0wYVHQohxRR7xo28W9CjszjgnF3P1wEwgJNq9u
lZ8GpYkYyNw7dHnWOstThtxT65wXzA911fkrxdbAKQipr7Zajm+bihdJGV8PK5fneCXtEqdkkpDj
ukyXDMvi0V36e1iO5lBbxBAxlF13M6zxEZpkOy8fpW0k2tnx3Hr+TR/Csgk63M+qxxlA7jJ32rIc
ldUEO9uSX2d8vnghbsNSXfS4RLRmAuL8mg4G54iWO/T0cEtI+2HWKHiTAvFeSppKzIi36RDSStQx
fW692wJVquhKiAlp+w6lCdebZVKEgIiIy1BCcP6Kme2eRHiYkUtCIBLnAmUvH4UFW7VznO0SL7cA
udJTkbEVOQ3P25DcdXE7w69ZSGjAiQEBzV9wMZzdtPuRzhjnShVuLQLfb5rJD9YtCGuGLulLae2p
6+9zz8WgOEzPkkUF20kJ6JC/Ffh00UjkmMQmt5JHptReNruPOgXzJFQid6VCdzcjo1v5eWgevUoc
MIwYN+9vbdv5cGJ9sL1Ssfsh9R+qbG9hvPZZX/YdsGjOsgAARqiY9oQZIfLRxAfepRPJVyrwTRPI
94ihzxoDyTMYuX2uYSiKVt7DGwpmjvfLWzTiOOGxIHxGjTjB5bWfMIdoHpzbPBf2ro7U81g2D7Hn
LD+K2GwqJTCeCuchGXgZVRKfm6ZD2hup/WydLQehcemI+eDDjOE/NxVorZeUkOJKgU8aUFtC+BI4
32CvNC99Iz94wvCWhZxmC6sjLMYq+02yJB9FXFOag0skay3FD9yjdN0W4Fm9gtiXNmSDsm1IbfHQ
rcfkLW+KfYPGYy1Gzt+DwHZWG54Dl3RvlKY/srh5g5CLAs2Mt2MGksqKOAihqsGzLr9cs+k7pKkH
gLtPOTOzJEtOMlczefB9jhrZgYYaL69z7T5NT/Ss6o3DhnwUCnYS8671Iky7FQu2eB++RCWsr3br
3THdJXU0YrlaxvJnTEmKpM2LATsNRn+v5VQd6r474DbZpnk13DkPwYi5gA5yv2WwgVhmHFkkGZke
BETTcNDwLerEWY0ZKB1Lc7CMvYd2sW6CII55wROMEda8LsMCOaZy02qOWDg7WCZcDADYOkmz70gH
1P4tRQ1RWcxgZii9vfH1zUirxybMN2Vg4+EfMwa94nKXzIL2wJy2p8bgO8yvmB+cw/d5Z35os5AX
M5HOPOH4znH1cPa1T9TW+A/GT4TTz+1EJnsXgA7T3WeCGndXCVbyyPra1+lJlAPyjetSFA8WaSl2
QABSaDEt9EK4AoD2THLifqUjIGBpOilCa2r+InU/3Ln6EE3FoAF6A/ZDsQkJqVmYRTPsiLbBBFi9
kw9qkmItPT4kNdZr/gvbAd70pgzA3Th1/GiNEOZ1Vzz77kCoXgJNNm8RnheJVlQPJTAvKoa5gV6W
LtyOApbhqnmgDmaGJX3ApBFzrcGpttJJvOsf5J/TwOgE0LPR3hqn/NrJo++XeDEjbwGrS5BsgA4n
jCf/RqlnTyTiNMJ4X1k1Hus0IIZzHJHOhNUXqATkEI3QPVN+zlLT/lYG1rygfu2MS0x0iqEmHMVt
GtnqwDOErBTtAQr7XXiFH8Zt7mCJ6U8NA7c1HOEJKWGvIdXdxb4AAJVOD3GVHiVO6o22CFHLaRE0
jKLWXVp+TtTSWr0JVZxyAJ1Rnh5xG967QfFm8op4JBE/DJGHd72zfxZO+JAtWNXzefxi9ckVA9D2
+BQKDKATGlzDrUOrjs86f0+S+8E0RBHmAaen1uzCWW54FF5yGU83y9USoQsXhCrCUAxLAxz7VK9z
DM9rGySKt0TfmN6Q61YlyW0LIjK0vS/4FtOHx0Zb1bEZm8cm7c/CqfIT5oFz8Q31cBFNIQ+bd9DF
1fWo4M6oLgu2CnN/FT/Vnf0EFCMdSaFeIk4IoHVSjFtp2B6qcdg3EgMc7E52v7o/otKEglOW90su
SSu1JecSTrO/fpdPTJB7H9bbqPB79PG+xzWFCStsjpXtvFTwNDfX0ZFTgkSr4/Sl6RB2jUn2FPtu
v24QmHA4IczGSq6QGPbquqXlPcDT1s7PaUjF0UTLzuTResa6vsM4DU8igKFCkeyC+SMqZF9jYiny
AnC0Q2mthgk0AVJQU3+khrYQrwsR+2SbVVGGnEix/njqw02YADe4vlcO9pESzO8lNhh6oMridi/1
uq+YDmZUNpNxnqXqXuuJboEdkiZXNtljXHpUcpX1sy9DNgEZoy5bUCrbGv/xYrUb2t/P1YzBcNHq
Pne9XahrDK4p1DXohv2ls6z5hFeTSOmkrFcC7p6l1VfyvOu33Iq/oVGHvSOKB5yBPrd7Mq/LyLlA
c/wsHIvKO4vfIhz7WVE+2Hjtj6HJ0a0ZHe3LWMHL63/k9mfrg9NKYxYR13kJQEKsgiLBjaRZIjKU
FzkRFdLiKNSAqO/GobwMcJinMI32cpWN8dGa5uCAQ35jadfH/usQrLx078UENvvWsiQ9fAkhxSlR
rtlXKETfh+sEokiJvX8a/QSAqCLQfKrJrLUVJ6HZilYA55guBvWDZBDiCj4kT3yx04kSMi3OjeHs
hWX7ph7FzRwudHQChaq8vi0JrQG8F76wkbJKYYb3TVYchNvQCLSosf83eWe23EZ2bulXcZz7VOyd
486IPn2BGSAIgiBEUrrJICUq53nOp+8vIdtVqnb5dN22HWGqJAJkIoc9/P9a3/Io8eMjf9BGRrFs
oJpE8QCbQtIRP54DT5KsBUVs1ozHLHFkT75fUb9FvRB3AEyZdBoyJWGW+1RckOcDc22D+2Fqks1k
KhjEHvGgWYWkfegNVAJUJwyDrXyPQKWX8UmLvHwZVwl4TPoOOycsv+VJTYm4Lrsla2JfPhnYTEO7
knus8Ju6TNxVA8eT5Wy8k0xei1zvRka06UMorPnoUjDUcS/GvVntI2lBZpoZn9kwvIVBt48olBM5
ABPc8B8SXd+1Y8M4acYvCT7ctkv8J2EO+x5CwD40LW8RiPJLr3nDvnkyKrO8B2hCvWxpmxpxfj00
jdYdT4GUZ1fq7YI78aNc2S4XIxZQwph1SZZS9QdNDIiX5FTxeDFdJB3Pkaq3rsu8n4Ym65o3xjJ+
MY35ydEPY6oecJYfIi98ClmRDIobyPIYOfuGBzCpkA5VElRJ5ua7KYMnkALLkF14p1ezyW6wvmjz
NZ/oi+6sSduqunpnOtAWNjqiZQ6YrK4VfsLW3dIs/IGQ/qOgBrhi6/UmJWtkQLXAGevziF4G5GG6
Q18aLTL4Cwt2rw3PsEL/EKr7pLdQljbdq9Pg9cuj+8ntie6d9lPExivy79HdPVO6psSRW3dwdSik
Vs7b4LBbDl2fxeocETPQ/ji4lC8bECD4O/ya9BlmYxXkGz+ixVAGcKhiD2aWJ5wHHaCcLpGsJ9q6
oGHx5LntucBQXnpDeknkY+T3ydlB+u+wFHLCFCRc5WeoqBaU1z7i2uLcJZSyOJHbTtWPeFDVInYb
nY2zRuhJqCMCNmF7t+UPOhA+UPFk5VsDoahqwhdsOj/SmHxXJR+sWM3AmsLHIcRymdYmup8SgEVP
ScsfqoK5zHthwe+BOCXO2LOSe6cIv6l4NLdt7FG/mTcrWj1u+BSg5Oew5caQ116V8iqjfKuzYsY3
MtBeUuzRfc3Ea58RxeC04yGzM//C9NHs6dbP7oXAXXv1oEEvFd7JYuFyUpBdYSxOBNDN8mCsbHcI
SJqTARzQKX0Us9KpTprqg20Mc7vQnrO++OFHzEAyt5ojAzemlAo728jKbeOY7ocVRHc6dJ5jRLps
1aLrGWQRnItyDsQaCpbtFNXXvtG9a31+h/eDPOcgpFwXy+qUpZIM0KJpvkXDIspLwpKNTMArsaxN
49LpxGWdUzICj10p0d/3ZZteXKgcJavCSwHLrilBMMTpuptyGGGENdCWJnNkpfPvmXywK9S8jW93
DyGA6weFr3vXKNasbfTWpo11jkgMuoTGBHcGEIKqtfBy+xJhDd8EJpt2w3X3gR0mJ48F84X9AbIH
uAyHjtQEdm6g/EC2A/kIgwHSaDE+9rhsz23CVkJ+6VA1HILcCx/B2kePGgtZ/Kdeu5u/2SepecDS
Qjem60iTLiPapgWkB2pd/dqCULAayqBZaT00P8eNa4w7fKlqnGSolk4itqqLm4/eHR/+NW1SufBj
QbRiqqsnz/nmF+yZaZIXGND99CgtzYTdaZZHW641uydLvveye90Z7sWkd09p8hljXHlhT90/BXC/
IESBcrr9VUyACYBBARl0ne95y4O/hDfWq+yaWCYm9Dj/EbuZOKqyrq4q0x10jKm7uX3Tb0pGbX+C
mx1dRBm4L70ONc/JynTnTp1xtXr6qV0oNp5iCSoiY9jWhj3A/DezJ93nErIXYVT26+zJ0VsNxLpm
nlLwiCIGAPqagxr/oYdYeRE2pveBBTVDTJq9siN/OLngG0CHBmfcBTUNdOfNwOPztaLDhTlW7arY
BAds0uQYOvs7xp/1POmYPDRvQxJ89SPRfYaKLdEGOI+Rwksg86ZEPwVerK1qoimpnx4Dq4wO5qzV
S0v9iDmwQCAL0amq9Kuj2eKitDs9pH5BcMeXYkw3Bl3io2lQKTfJsJgidQ18EmQ0zUI71PJYDxDW
I9rKDU3XJUc8bvtmTQWo+lw1fvmE3xdw3H0bjlC7pAdMzTsJx0qYDgiJGH3XX0rMRXcN6yY7E/4x
RDm2Sqyrioyl5uRskI0afK7mXFwtzk+W5tU0zPoAJ3Gs32tJt/cxVO05Kd4igzDxnFpyWTqTxb3l
h+vOpi1l5tpa4pF4sVhuHYSVK6C/P4oI1FwR5doljqrr2GukK1YqpuiWEUVsFMGR8soj5Bh95Qkc
8ArY9D1yW7mqIiRxtMmJkS2THAlWtq2siEAOqyq3falZj6OdZA8UoDdD2bhPeNAvoEycu87Eu9ll
yUZRRFq4s8hDb/1ja6SgLMfmUo23RopO2wMQ1dGYUguPMcM+LkIEpOnSF6YC8UvfI9O7bmOEGFJ1
w8xQKk9fGX+9nRM72r4NI3h2jQ1C1U0vcmywWsw9zNx+NerehsyIRLpoBpMnISQByXyNWC6c8kqB
p8lStZ3Y82/rujzHDQIVvwp+9LVUp9uXbLB3TplquxGJ4NpTH3C6mUyJ9YAF9R5TRrASIhysTNGK
HXTzGDIXubjKT7GryAZzfZzUobWuXHvnMuFhfO3bLcSVflVoDmYPz94bvk9MRrRA/mKfYy0b9sx1
Llpc7Vhg5F6N0MJ2XkMddBoiAA9miKGmK8Y7R3NALNohe4FylvJ6eM4ynuN9mDpbv8CKmsKaK8BT
pLIWL4kcxyP9QUQQESAZCx8ylDks3POXPEQnrfkvVZdmj07qm5dMB0Oi2lcfIctG0EY5hLoMdnpe
fxU5NF89jb6bOusI5Y/2o0JRucjdubAzUaitneaYAa8dphqpYwd1I9bFyXUpxZTF7LSPs+xsC3Rd
jtUE0E5o8LPZqt50t/nuPsipLy4xs7LZJ6y4YKxQ9rRbmqsO3EsPeFIwps4m8lskfFn1lKYfmZ/t
xngaH3TAggCWtO9aiVZdi8ZTOLCpUHG8LwgHOSYw4Xz8vfdCmxGChvU8NpkFzq5Wp0iDHViOxT08
n89GQ4evj335GDfgucxJxpCVFfDlAXRoBsjgPusisK8x5mStNSiA6JaLMqJ4RAozPfpokS+dGu6q
HBKDPm9QYhkG95lj4rFCmajIzLD1zlrHBq7SItMBnXs66baB6FcxI9TWNcbxcRrMfTAVzskf6n6T
10lzjCKLdSfQjGj+98HIKnQQC5NUmHOS00jE5DNRm8f/XoTAFWXU6ut6hOIk2VRisp9r65HZH8fM
dO6GSscNXXQ0KGpTwwDrTc+JKbZaoIdvy8aS/b30xmkV+iXJDAIzDUs7Hsp2jPf9zLe4fUm8iGID
LH5V9whgMSgCg43eFbgSmToZVm7a5YznEB5Kw7tkoeey4qDQJEHad6nvXmu7dq95+UWny/ZgTuoy
SYb4bGrJiB5weup4EfCXCusQGf6J3Tx7w7IMH+sdISG4xwEJUhfT7qXoN20rjYOWewYt/ep5osu9
DRTX3HAAYqdhS9WpzNKjEukuQN6zHKf0mvoyuyNSqSa+okWEaJr5Ax7d4sFqowIefbrT62uQDhXp
Ox76WeG/9I01nnhIHzvMID8UG9GS7Iksqwf2lpa1+m2dk/ek9qKrn+cEVxX6V9G25CtFzIgghlY2
C6xDoXwExqLd8tMIHcIQxdpVFZ+dXnTrSXPb1WCkQO914LH0FqC6iUKcmYfI6WkyCDYDi5TKieBI
afbBaag28lxBswDusglF623TxBnXuQmWmDf4d2FQO8uoaZyr3XlbRA1QKngynv1pI+zaPhi5/UHY
xjYdgvwigwYqjMqKVT84YNlqDR91K0h8ceyUJhspTx7W/U49uTQbs9y2ngyXelTlh29JkFAF9LPq
WHqIXlrxYBbS342VeIK34QNiosRdvVZOaN0saFcvA3bIloIa7BS6B5qe8CLZtoedQ+VOUMteEvK0
9n1KR6gqqqODOXblAW0gfyTOMa/Rekoliji3jOiLkNDjYMor9Ad3CGCrgP7ZmaCPdh4JR9B7tPiM
7I1ef9Wcbn/TvVIu0F6qbZ1l0SEPvTfT6lrkZwMo0D5od30wkTTuNsaS+mpxKd2iuJjdd7Sh2YPL
uuE+gXMAmtQ6+nrBF9pMsBgKH0WJ3511hEZnFavmThnWGb7NRTikXbhe0l/76KoHQv98+0tmPBWu
pj8kvn61WB/fF1aGWyGC7jc6WMUHwMZeGibb2iq9x9oa08d/r4Ckx/MHqbFjGY6pG9QIlKVj1Zqt
Cb+Tbpdx0NUdHMxFiPAF9UwtHoFYugsiVIa1GRXNnTubIYgg9Rei9Qk3AO6ywna5t91UrQxPtMT2
kCYSlxl5dd7UU0abAXzGM5mgCUUJ6SzHCrtpnRcWlZfco7xYGXcUpGfBxgbdvQM87uLEzT37k/xc
DNEDnqXu/vZFG2iGZQNymttfRfQOxdS8S3Wnu/OIJam7ut7lHURjRDnBvgqD8M51TGM/ZlF5SOuv
Vsd01ZY2UkPRZsHGjJrXFC9XE6n0TI5Eeg5q7m1cqnPwoWIdzE025zlQ2TR0MCWOnX1Ousa6UwEe
0jCHyB569vPQVnKRkq5B+Rp6JEuOxQR48simuUOJyHqen2NCQHN3mlPMLThxh4RPLsgPVtuky5uX
bOgIUYmTDJPtBFK4AzutxV5+aakQr1QCtPx25xnhWTmNdl/6w6vuDdEzLRn8G0PiHxrjZUBYc7l9
USaLMZw1+ia/I1UoOeX4SY9xEKwaR8ufCoA3/0NC8v8lGnZsVNem49i60i2M0X9ISC6z0MlFN9dH
BoduYgVRswzJu3nv4kn70toELJLIgz5D8JooavoDxM5hoetUqQpsNlywCHLEUOCLiKz7QEE9YVAJ
z6NTwTsKOoo7ZgXL1jDf8zYZ2JognAg8BHCFfHXJ4VxlDfNXndaXLoGy58mc0nRJh1xK4xzgG9j/
+0fmj14dRwlSQZVrOlJi3ZuNkL9/YPxC14Oo48JpYFUWVE2gBGk/iE8Dr6TN1WhJK7yzYAxyS4X/
w/k25/P5e6MX55vUYX4zRguX2OI/nG8BW6QpygY6YpsDrp4gVsUuGNEu1wl5tMxNNqCwrHX29tLT
xdHJrJWovfChYWHwEApUd7momgOQukXh2vXLEOYAgUtY0T6Lmy+tP/dbulPaxqjxx4yaZs77/MA+
BdVbJ7yvU1Y0J6lXNEHLGg1rPjwYrFpfArMVB69MX1QsDjKlj4IBxruTKfJRWmbRHQWJF7Zj6dO/
vx43/9Avp4QLYijOBfJuQxriD6fEzNy6D0NQJt5oviVa+HWwzX2XRu6qnCLyAqV2wHM8JRWZDloP
Y2t4MxMF56aBsfvvj+Vf3RsUKHRhS2BvmLN/vTcYBrUo9+k4e3r2fagrVvYhcJ/AotHW3tkBPC3H
nNpdXuo/b4w5X9f/yM8/Py8h9L+HMPzhr//7PxjugKz/z+EOT2+Z/4t5WeCPArjwDwcz4AZTWJYp
QI0YdObn2PGfBuY5P9yStnDnZ97kT77zj5Rw+clUtuB/MzfEoqL9m4FZfhLKsV1XuUIatiPdv2Rg
tmYPwm83uKZLE3GeQ8/s17up93wztUlw3fpVrO866jrbpvLIkmE1M3eIrK2G8o/SoeqWWUU0ReuH
1ZYP0S4LP0mOUcdaMpy054bVMVSV4Gtm4DSBZXmdGhm95B0iN7JO7WWoEaoqrYldjjAhE6raBrNP
AlekJS7umwBGaZk4sLJZ7pzaDosv44R3kNZg/IDDABkQXOKmoMEJWrWy+/exbwQ4fWrZIe7ntRtP
wbZqOxhbGLUPpdNfRxV1pwD+6qpRiXtRqakSuq4RCl9LINzvK1DqTpofBySFzyid8OLFMJ4g0Ls7
ZaEDKdyUhmw2safG30ctkwKxFrnNU45gizZbOT6Tw0a+XBiMH47htht26f5yhNy1zADX0jQZDFQZ
brrrKx++W4dBQnAh6IoIgp6iMf+Ro2AHPLpWI+qz1pL5Jh41Z52PLcvLgCCExpbMZ0WJloZEmnap
V/4lMYkaDFgl9lNLiXko2V60FMZ3mo4b2UVS9j1pipRCiO/AEaO+a+f9dJ8ZrlgNrpUdM7wFm5ii
0Uaprj6M0O4yW39VQ0yEIeagWW9JX7JBoeB6ZrIZ2c4cEq2iuJOSFEuUrPMq++EalNFWDWPFOiVG
LG27R8qWxATMQmu2QDbYtuSeyznsi5G8pEzE99RUN5Wf37emh7q3pciphej664ruX8sgOsti7SVu
qfEpDfvq2DZZ/Ejd16JpQfSe2yTu19pg4QxQyTj4AxAec8pNqKGieAasUzwxd3YwhlvnroyVbcDo
IThDzjL3pEfIGw1h9dy2QEudqa/XpmZTtkz15OU2BPylAfM+/Fbldf6j+V+/5Jj/Osr+ybD6yzsY
if/+i1dvzdsvf1mDzGvGx/ajGi8fdZs0t5/OmD6/8v/1m3/7uP2U61h8/Pd/fcvbjAbv5cMP8+xf
jGsMH38+Fh7figbJzr9+20+ggxKfdEvHf+gyl85AGibUvw+H7qfZIoVt0FKKPxjY/jkcik9KOSb2
czSsOs5WRlcWX03w3/8Fz8FigchyhW9A1RPWXxsOf/W6/zYc/sGfVsN3iLuy1La6JHnCQIa0GAgS
yOJwn9HZXBQDPMy6ZQgg4XCUXyR1ioXSiNzuj+VQ7BvEIiKMvnkxGrvWyL9IScBgOnypNAW2XP8a
mk9GR7knah/1yiGnTKY/vHS6avqIjbS/MmZCHnGn1SRqCG1NQchRDViwNgJW2j7pFgndGnj5Lknr
bV+jonXibVLQIQ/AbVGsqzdDgJ41ruzjxEI3kyStTckPlyOGvnuk5QHKXyJtCGCZy6tOY4sNKLnY
thLonK2ZpnLJqu7iy+o1qG1Sv9H0ifCjdYO7UcdDEur6S9TN8TYCTrh6T0qNJMoxgqA1ONA6HcxM
mH2ouOdF8DSQEo+ZnHTgroTe6cRr06kueSKvlC1JxLaqj9roL8VYHmoniQ+9jwNEHwgljMvJpznB
MjiEDr3A4Ut3PYCmVXYnIYkmUKlEpRP638MQs2hZgGLTtAlwLcxkD+8TYeiLLJ1SVGQ9cEG7eVRT
7i5i+0R5XO7tGH2VcILPsTstMUp8qTyrX3sUs5iGTlkoWJ1CuFzpKg424zg2u9xuIEmiuxpEcwUl
128MVyfbqvBzY0sdvd6GbTjQOGjCHWKRrejSdjW6bfcw+ZX1fVBQsCPjWzAAVMfPbqykDzNkMLQd
KC5geZQzCT49u3WlLQu9CVOkPNVSjSWVr/ncUN0rd2aMcAEIuP2DQsWaGcQ9/ccPWxajyJ8PWMux
qNr69+PV/PqfI5VhfrKFI4UrbFfp2KP4zs+RCqoW3ngJoos9KfAZyUr8Hws36xOmTwtaBmAY26Kp
8NtIZX5CgACLS0jkhgagrr80Ukl9Xu//tnJzYEqxXWNrzFBjMJL+0V3ahYEAgRUh9kKAWl1FQ2YS
k5qLn05dKZqvwbl/plD4ENJ1CAoop3kIm8/1EFg0QfQ61Pprhr+PQHQqNKLVTqD7370+ege20y1x
1hw1TAor691Be2HDe1B4ySqybzxRPlEJeBwsfaei5txrsyrBBGLvFA5SiKJ+IPxGlcIBN8VRIR1X
KwuRREj3cBnU5MbTnLkjlQMa5bm3HUTgAcJZD6ykxhO2zqyuXpkBbxX0JQH8Yg3VM36JnSJBhOxV
iREUgJ92yEl1sWgq95oOJf4wnVA87H4Y+dbQjfkhHr82YH1ilbg/O+9ql9YhhNWq+Jw6nnw+zOgu
pXQiHDDeFoy5AdKeT1H40AoVge5CDzlHJhUDy50ut0MbceGhLNUZoAAqzj+qJkh1hZMZ1DZRGKrj
BMoydNCEkxlpjNsw639EqBW2gnig+YNFKWeh87UXp4Nj3LVov1yCKe1EpavcMZHV6YfBohaZBOSb
i6pYWoqzSO2U9Ev8wb5wH0oL2Wup85st6X9gUGE5NB+/qvrjUDCNhFr4fjsvAsdSUTjpgsAMZAld
89jrIUQILhkux2YtzOIw6Dbeq1erD/2NCOp+1zqvNmdSo5VtonFXHfv+SMSQV+tuWWy6MoMT0RLV
gogfL20CfytbF5OOQY0fORQFYSk+aghw48DkR7XijCCalerC6p+IvAJUqAVYexhPTqlLyJdcCVFy
gDCZ41VsV69IvQgrxyBIUYdFq0EGJXi862iSij10zl2Nw3XbJdW+0gZtW5uugyEzRyvSZVu9IQRr
yC7TnBYXceyFY9LhdN2vvkaVXVnZloorvuR5M6BkMCwCMyIEiRMoXOckWMvGJooPLZ7v3hJhl51O
XLOx+qha3qHZaDDwX5sEok6aTjAbM7TE23h7CBpP3PlDsovMgrqkDrnCQYC4oEbHAkK7qyTHErvW
I1v2R7zVapUUNYLfKduIqEUvNF96e569SutrEvjkeMlFJeRzn7vblHSD+Vkt0R5DFT5rBUUv/h46
OIHsbjrKtt0GIzfYFHERvFS75k34HodqhSX9zkvtfRZ51zq1r7DqnvzePAy9Q7ApByhGEqlM1iyB
RHUqbWKNEJLYCPNI3uvxWIQeHygJGES8feIkb37MqU20+F1M9jUbeScWfVaZ2CGTFrFxg0ElGEkr
xVdwuyewCuJDvNaOwj8AQXCZzU8umjMDevqM+a8X5EaaZNh2iXtVdMx59i8DV4DRwF6VA//gAzuh
aVjD6G0GEtoTAPnkj7NuQv3sRoAC9GYN3vsHMHoel3R4kDaV5dtoxAbic9q111pQ849z8ZE2wUUa
FsIkl5EyDet6VZvcsxkcdv1L4/MYe2X0LgPFnWnMZZa+vAsgpke5fQptxlThiw/Ncl7T+ePTKEbq
PEa7sm0/MrshaDT2X+gyIhBiXGljntf55qFsDpSw4lGZrx142AKvHgmkMfmDXejiILAZ48Dw9tJ6
tVC4bwHZGgfYHUtUPfT30RjD68c40UCR0mT6POThtqYFvHXRB6ylX78YLYG/2jh7niz/iw0AbNUz
ocExZyttTcMpBiFu1K95idxJERGwNyz3UA2WcYe5bL7dkdmQhlbRwHRcHKO4BBJy2bahNtKjte2D
rjPATQxot1GNpwrZKBF3mY7q1biGrNnn9KxqieaObJXg3fc7JiLFORiqK3qEFxIag4GPU1M+Qcuw
bROdoJrS/6xHsLFEROaQzrejkEDLNvpeYJJqHfNstO3udjkLfyq2MHqWVRGbh5oIZ1GpO52+J3hi
9zplXLWywFmtSINYQmZGChG9/xzU54caOoMItPVt+nTn83obFRlTTnr9PJjmaR4McGrOIyVHdjt0
HRd4VKCpTClJyERCefa58kKTT73WfZvGhMEO/c0Coj4yO2gF7G8DhOSD1TZrZcZPpWNvZOWRH8Lt
Tm+MFHsOVrk8syFU6lnY0obrPuJWGuehYIADy3SAT9+9Gpm6Gh5pTnGUn/qKybuVwbvMiZZDYsU8
Eb3PL+m74P32aJle/2IHrKPD4EGI8/ziiJYpjXFuwKyz97VvXY0e+4IMnXBpcDcaSWwsrJJ/sud7
FrIJK+zsw6BCM1tDr7efi3ad05cmTzQe8fpe5Dx0S503jfNBJQjSu7iELRBZ+0KAuPAs+2T38ht9
cjrevHg+TCflDpmic8wFxjVAtqf9xe6wh6QMUa4A/laP1xGz1Pzi+eNPhTq50rlK8thsWQM1ITBn
ntZuB5X5fDIacWsWdUtPtk/zxx0azJad4MNZ2pqqi8KZEy3rKPyMX5ojVUxotwOqVLuGJi0TtIU6
4Sar22fEzMakStXfS4adIi5q5SezkmDSV1IbX+CF81HmL03cI6Oxn+zEIObPGL/llQWNm1W7r94C
b8q2CPPMdUPW4PxxU4a/LTPfEeWw3+pvDXb6ZQbFkwsqrkUE9Z56EsX2Tv/cO+y8sc1iIuIEGxEy
HGIcjIGkuvkyzSdEU0g49YA90si8LjAw4Jvhvo2bg2cjCq55/FiHdMsKdk6Ve9+ptlPDc4Hy4FHi
XjUeMQu/minvLuaJzIiAstn9+Xbx2orENNSVq6LiKG7nOkGlQ9wYgkouzQjpEe5mtc4nPyFEhqmo
BG2xCO3m7nYs0zQvrYT57goGEq6QZ3Is8xx2Ow68uahQBWnKis9zeyQ6URwmt9p3lSTfhJQZ9Eac
oCJ7GGzj5+sGkkeWCOCa9RhykVKVH0eqDKw0+dlaqz+TPnWvQu+OElmxrEwMRb6+yAuOLg54ye2j
3T5xOjKvTVZ3CDMqhLdLQdzTd2fq7m8PN7yscFmCE8uH/nuR8rjXNotQgq7m6ztYEvHYfCV+/hes
hhlksUvxsS2tAWVr4d8z8j7cflY8/65ay2piPjmZZV0/o/Dc3T6Hwhnges3DbTIPHe8qKW3SrIJr
1NM9n081+Fl3CfFi1TdmvuwsriLVOT4MiyCUIt4VDdiTK5yj15KnN49MZu0eleWcp9sjaqO4CYit
Csr8fcR744S+t8rrh1i4H3HVvmJNY+DvQN3JeNqkNQebxi2LoOpbZ1GTuI0Ot7seOe+ugyHZ55yK
LiUAkKrh7Q0smN2lGbV7bbTeDZMC8u1Abi+8nXRnPkVFQAxc0p5yEuNuMz/3Jys3wgIR2qCjLaZN
Q3eddGtvi4p9a5MFurXnhRSV5ZMZMDLWTfpm+C9kH5AuyRg6D3sFFnFhkrhZEg5Rj8l71M4pycHs
q9MxGuB+W5Zjc6+Ty2RjY/RcwzvEQuJ6crmLXJfWjh022q6l0j1VJeSnlHi/IjX3VjWXOA1yr7qJ
BOR0qgjQGHedoFkLPGR7e2o9lxxxM6wOPnrZuICtGY5Iajw95q4YTxDGGI0JVvh55962ZfZU56sB
ZP68GIrQHiz8HsRIntMWTqIcQbUgUnS+CrLorn5LUDSPcz3vg3wgnyzM+51ftPvQKhWmNVKR/PRy
+/bteZ08PEYqOwuYlfsi35tpQT27cK4ha5h5iAw0dZDV3fyf0zwL5ClXPQeAVXfvHtLK1Tjv79LO
2s8jl4ySFyxouy4lw3sEQDTfywqXQaLHOE7LnRXCZAi4Mc3BZ+HJOxp1nVd+8+xC3kdEr57f4nLY
3C+r9Kw8TsftGb6NBo0KgCXk/uc5P8ebIAQgT2nW8ZBB77d6ZxlYIXnJ+cyQdNWWPS3eEYMI3j7q
H7yczUJZgszJTbKmPQSLu6KzsVbpi1InpUJNjPoQSN6KqGFM6iMqP1I/IFOsMXFaPyZXHZphWobw
m3gXX6r2HGqdC///50J3/kgY9D97WaJjuuN9kTcPCS0FNrIHhPZzXRyMzEa3q1nFzDHtCORq8NdW
wA69pY6HrDtgj1YlXO95CEdderIacqvn/4is8H3+E59Qt+zFIisV9BEiUGhGOntaS9cWtaE92vvb
7R0ErImJWRqqOcDbvndM7/PtUfHm4NVOxc+a6+/HKHj35kXH/JNddq7zhYE5YSyCeWEfZ2w1eLRY
Ws959ZIWa0ZWKEQWzTfP/3zIkvo5H7K3WpEfn/j385IgmiU7dkz4M4eqBa2zbDs2H73OWKITUBKS
0LhoEJN6M7n5tivV0TDOazS2LMQ/BOl6fn4LXX7vEXrz1BKhqJMgFerOpY/H820Cn18C6ZSFRm8R
oeix55irGj3CjkXvPjq1dsUb9k7kzG0kKAv27oYfLuwMkf00vKBcuv3O2wf8+VbKJU1YknGg45cx
n2iGnOaj0odckZYG4MhBN0MkIjUBxXOFuAaeA6FA/aM7b4nn1zInT5tOOdhwWMFVPS/LUEsRVReR
B1mwQZ/XGfPCc/hiTS08KH6+xwA4OhOBpOQkl/SYSk7Vz/1EoO/G0CFOhVDDjRYMD6a5VRC0iVDh
QvWMahXpFXopd+gTqr3eh6DnTH0d8DTbCcdNxeiYB9oRenfTsdWsDEI3Ijary9su2yE2wCof5LxQ
mM/0FBtkmOr9ZZrXG7fdSY4nlhVs7fa0trvDbQNcU+yldPN4WyfbNYN6YtPXs1lxhprxrQuPRcHO
O3O5jPP/5SpyKDJV3Bm33S8oWfw/3jKCQbLSJM8Vxic8ZJQqEGT5y3B+hsZ4pAIUjXDhhwfLycSq
m+NDRsGpDMz4MN+4KZvurLiUDavpiDOrFKnTQwCfhWtQGdVFDQ0efvs0b9xSe157FpRkbpv7uShS
guzk432fHCa4241/K5zctm6/Kyj+vXX+t6xNz3mYNfBwf+2vUqWzoVPbgmohomNKhn9oLAAtk+YQ
EB1T5fK+M80fOs5y6hKp+S3O4b861vqvF3H/M5v1FEj/vNS7fZve/vbUVGHx+3KvFLzpn/Vey3Z0
BwEMf0Ip5Er+vd5rftKlQppj/exYzQEL/6j3yk90sizlOgoWOe6339V75ScdZikdLdi7Al2N+dfq
vfS4fin3UnFGnyMN0FG2YaKr+7Vhj+7Q9ovKb5dGpQNBtgMyx1Pk/KIxq3s8SjBoxxmpQSFuZaVF
sE0aQz7prM6LEg1vy45GBlG1hrYxvAxR6p21SdsPU/aCNoEOlcQqweYxQJZMoE3ZR3tjGHYRxcnE
Nu7KvIbBQw00ST6nEvHpQC8LCMMdeQLhoqfPwk4yOnfjcK918bIosnNTQYOqx2fMDYB8mvEobJv4
7o7BkwZImtB76dIQJpx9zry6WppldCQtNNuVA8uvqCrTtUOvSxXNlzaBntA1w5ZiGqzQIswP3Zi/
om5117Vk41W4NdBHgmbZIFvVfeHAsfLcBityvSQJ+XOnQX51dxTn+20g0KC7JY5uA5BTtZ5MSM2Y
4BJ5Xxds6tu6LY6tj3gwn9Zmrm+cAOHTnhSkvN4SK7sEvbdqBALjqIbqay8jnPpJekKJfB+h8VSF
+sJhbsdGB+zgfcYcgMhwtL1xY6QKS0/sBF9KCqf3zElDu6ibngB3EWtHI7fmOhaJFE31Oc4ryhLk
WaXEB2OgI2Fjeiw8XzJP0M/b/PVR4/+3jvWMcv/zAWFfvf3a4J5f/nMosP8PZee15LiOZdEvYgcN
QJCv8j69qxdGpaO3oP/6WcrbPX3n9kx3zIsiS5WVpZRIAOecvdd2/kaLXzD3MF0h/hjw/LEUCPE3
NCqs50gIEbb+LBL/WAr8vylEWZby8KP6qMb+uRTY8m8Mkbh7fZMRkE8wwf9nKfgL0Fs5Ck+xj5KI
0dT1FcjrYOhPqtp5lGUq3XBeFXN8V7Y29KkxtK9RwtecpvarQz29apvuLKOQWemI3Xt27AqxjGrW
VT+ctdYnuCnFcq7YihKOIFFLrBTKmBWzk5NwAUyTZy9oZxvvZs9sqbJOvUEXWGaev1JDyt2OwfeP
a/B/qMz+vFU6f9krWdPYHz2WWn5DiM9/VT9iaPYBMViQbwUhg05k65t2MqI1QF2s1XIgcKxDhmMT
y3aU0QxKGUM6fB1w1DBZNmNYNge8MSm9a0JfJkg3R1NmbAoBtU6Z4YuMMw4BeMC3gPzzlYx8kpWc
OtuQC2CSpEYTfwiCvUccwr5xKc5HJMnG2NzqY9TOLvyPEZ5hB7si6xtaPfYc0gZn/vMf3gnrX94J
KXz00mimXaRhtrpuBn/6iFvXLUsQIdZquOZ8xW7ZnZHUjzQRpwFZLm2m1CEdx0vG5kYob1+4xKDx
yczefDYZCay7ykkJ2xv7TcyxaG1WMVxGjU37T7fM/3K6sf+nZJRrUbqAxIQlXCmE+S8S3VQSkU6Y
lVo1IjKgj8XBhVn5PSk+1yQr6xHbxKkSnXfQftSj/UIoXefTC9tKvy9kN27ZnGD/dTidCImsNNkH
UPw0Q77sMa6oe6JxCv/Di/6LzvX6oold40Z0eJd9rrO/3EBQ1FXkF4G18v2zTssPKyjEmhzCfucC
37Q6dyMll4wywhiOX8VTRyy3lyEp4efbE+8prSrwTOPqCn7p9DAiecUb6rYIJRB82U7h70FyLXvD
qm7iXkL4NZ9ojRePYGMuI0N9MniMqvn02cAy5c/HrEc96gSZvolUvHWJ6cL5S8R6kTgGSpTQQKWR
/THu/z/vt//lw5M/AkSmmz8nCibcf77KYvwXLlc+Oc3tcIn6UD0SoHkCT33sjbo70P+uPQIBuoYY
duKWeR/mEGyPvObpIkvpRrTfJbFyNY3tKnxsQCGeSXqw10VxTyjK17+/1v4CLv+51kyBGNdVUlwV
kKzXf365srWAyAwsUm4Ei6xog5JY8ZrsPxMELgjfcusETkXLxLiJvDDa2r0V0qspcX8VUX5JfPlq
R4Vx9IjLWP7712bbV2X2n6bx1xtBmI5rOjjUhWf/9ZqqMtwwXuzirlKGYPiZP/dVSR2TQh/2zeT2
Cu8qkijf1YRhLoqkT/ZqFE8pL+0cD8T4hlUW7kYYeGvghiXBdMnGtfPyom0CIuO5e/HmDHyX9Oqj
vvaJfAj9XTHobVGV9UrM7kmkwsKLz1GMQ9mZd9Jfz+BFtsLvBwK40/TYr/LJx6lqmHDnpF/uC/q9
nE/us24sL1SDq2sRc3QS2oqUqfFdjVPe6l37yTXdPWqEnQgdccQyCzLPJQeWBX1Jy6A7OP4Nqu7x
LuSK3w+VTBcVOVNFgvp4SN+yvC3vnBTaRjrSlG4q777NbWa5qfV7YMS1osWGvMfEopNl8Xfp4UyM
rTJf9Wlk7qpyKHZBD+a40IDBRiSKiKDiV7diKjH6LDvYSc7e1EEowNaL5wi2vonDUqT9sOaHoRdM
XSrMqn/QPbPkZN81JYT7CcazS9B25/njndWmeM2gkO6lFzBdbiBOsRHbm0jbNQ4OQUhuInfBXEbH
n686oQ9ModRtl+tjRt6sxegQSgMxjV6QcEdP27mW3SY15n2JfQ2fzlqx5N32lMOm0tkJZWz7UiM4
g92ig0uH1oi+Xo6NdkMGAZniXibZqRrcfSVArrHEJgovFEoqnJ+ho7k+dEYMEdw3DtnMxE1yDf0O
pdoqLUwUrXiP8U8RPyYt29w5NW2fSpvtC7mLu7xQ3mtDmqWJ5+hJSgPbvNH8spPRRH/LjKPvjPzg
ZSlYeq/ezkNNs7sJq81DFBjlCYsx24oPv9Jyhh1Nfmz6CSD+rv+cbP2Ao9p5Y3JKgE1nHQqYL0AH
m+xglWSQ1C4vPXeZpPqM5x5cci7zAQU/HAwvOsipE5c2Ddlew27vpcY+iPrsFWA79IWCwVLfp2rV
B0WPv6mYt+iljCV1w3UK1LhrnSbmjXKle3ZJHwlkdwfiMzoVnmfflVD2zzMstQhKTm8DIUIfit+q
pHcU2Q+GLIW7iKw7s7blTVvoEhbkux18uqBhzkTViTX9KEbrbYKe1OKMXw8WTczBLneBebW9DaGz
HIu0OweB/Z+WmL+uMMQU+SaKJPGTVfQvnYRims0gttxg1dinKTDVvcgRRwSpgFFIOGfprUusWGDA
nPGurtKzp/o7lAPXQ4tpblTdLmYD2oyaEhRs3MDmzFJT+dNJzxFDvfnBVK04JwUEzP+wOF615H9e
G6+v3HapkDmzKtwt19/sT6eZqiF//roXo3qjO9Y14T6XCZaSyL7nWDDedMJJVn7jB2s9k7HKbU5J
GVngPRHaTfGkkFxqcxlGpJDMngqPyWQ/jc4ElTl1gK3EaLHpoOE7NSNk0CP56r0gEAW/+L//TXi/
/+VTcCj0XUk9jJofddhfzg6gbhphRmG5HqJcrkHzo8RoxAvIgPTRl8xykrl/lAF0uBBxfESRsZO1
fiygjDyMYUJCrMYeGMgKqpO9n2v9leAjLOHf7FNPYmgsZLlSZJVDcauildtZ/abIcmZsgwMNtGbN
wSm3corplDAZuphhtdXXIIfSii8dIUI3TQrga6zFop2J6TPC4aF1+3MCyZqg4Wla9RG3kBU8l06Q
M6Uu7nWZYM9n7kKDiythdLp7jmealry5tCYwhjgp0zPvLbtOHtenIFY8V7+FHghrvJnq3M2/E4KC
gO/Wtr7CbIODhnIemEBCwTeKA5cGhloHcBLK1QMD6Qiq+z8efC/3Sa61EWvxlNUhnRS2uh7Kk4NG
/78adUUQNTkNa8bhtgPpIE7oAMMkw9yKgdHpoE5l9Qh6Idbv5Fi46zZX7iHt4L6XXbOUXRftTbT8
6Nvto+rFE+j+dKej9tSXcXmj0z13C6zswMRqaY4twcBsVgYxJesrrFdG1nCyCUqETnGMR+j9uVsQ
QTgUZ0PnxbmC6wsR+TzV8JVatGsI8j4LKsJtFsXiTLcRza1O9TVdQVw7j1AgshqiXuf1Z7/KzRvt
VPMWqyKpO6l6T6a5OtOwfJqEkdyntF8L/HgMHOd+5ZTWeKZtLHe48n/1QA/uDfHRMVJmuGncTYNJ
GPpAJJlPzltQuNUWK0a/9m2wrEk72Ye2gSWe2DAUuMrvUO56ICFqwl7C0lpnSKIO0WhUK0Ui5irQ
H1bj/G6H4S11dlGc93ve1OjeaPvy2NT+/VBSlTlCEm1sfOqaKC7U0HLbBOCzo5J5EKnEjDvsd1dP
EsvnfCE+Lf9l8V0kLmbburVw3xPeVY8h4VnKOfLjNSEo5zoDGldG7OBW7QOiMfudqDIAzc22R8fN
6CjGjJz0Ty3SKtQ4WyaOYJUtGvgwz1bCumuu3qihC/eVoM0iRF7DtMPyAU+GQjJyNl3YvSQ+ujVc
LVdazc6tnORm8htnlYjkF8sQI3/CSePOAnHPXD9tEepWWQN5uy+7O26NcrLDfdvXF8Lm3WM5aZjH
/XTdFBu4MF0HpNZ8Cry8WIOdb2H5B5hC+hpvn9ykbT1iBo5eAkLdD143UT8RBVdYbrzhGkPzK1ZQ
5WbOIh1UyHq+C+adakgtlwy/TmZP+kNgz/0WnfIuy8JwF471IzBekv5wPWhitI8CDWbaBcAGAJqN
B4iLoCFFBOC4VMm+t1asrHcknrcHa3D8ZTJUv5q2OxaT/QGpGZ58NtS3Kpt7dj70ObqZpzNLGFOD
zrfQnRIf9PNQROI7beVHT2G1dF3rl+0EiDBbaVLUxb9TOD3F0mq4Oyh7+b/g7tVTd+KA9lqNndhm
KmHJhMMdkzOAAEKm4N0MENAGWc/oAetPeAHzJYF9dbHCrNuhLgmWBL+D1lj6/sZpy2hn9XRAmqB3
nmC1J0ugBHTNfNTjgS7teTnpjMSvUud8kzbBkdbDtwqgyEsdGJjobA9wqk/0fGVtp0rkuzhf1Qkw
O4o7OCSO3MHLb26NtnY2cz8mK6y6IJVLn5Qv3nKSy+9QKSIFCvNnFiH7jpHRfjayF1HCDuw4u8Dg
hp0Rt2HBaL7NT+6UwnjR9VV1JtmSe/zws6oNiImo2kX1yKTafUyS7sYYLGy+ls+UehxObpGPZ43G
7VS3Al2HvgeeWu+bls6EH0uCAjVmZFIeIEPn5bLrpmFfN3I5gMC+jx7w1D4M7lgd7NiCsFj0TxL0
5n0FBc5sQ+eZ1/vaTDGNXjEcKtUR0n5Njc2CINtkiR+Tw6ddOAUiP0zw/Q4iviZtlJV536eWSWBU
f0qGAnow5yJnBKOU+Af7yq9hLh8ef76y4ckua+KmUK6kzslrOuf085Xqqy0/ygPDP/wWADA2gQHI
7zo7T06wM9/ypoKeI8uWModu/xLWY+yMa4fm+E2YAMaQA/EaKYCBs58L81x3xIMEWbz2mZauOCt4
uHdN3LUuvxjyNbxZUT2rpdw1oa72jmM/yK6WZ04n4U4M3fvUKmJ6jhoLGCAwwHZnNubs3E9Bto9G
bvrO6I8z2Cbg7J6/b3qFGyS4G7QMVzrUN7i30Y2E+OsyGQAl7P/+MM5ZcPp5Lm09vc5MMt/71JDr
JE0RBpo9i08abOg/1bekCzXLcmKkZSTPUR3my6BHdcW5uFp2+awuzPCykGCDgVyL0h6tQ5xN139f
1LeUOg7gVwsmNRToLZ1/dQpLjBpjQJQ4yX4A/kaP2JImzPdAKHvgbtVrb5K4ZpFavsblRspMNRlb
2mHdRevprBIJJF8GR6xk+pRM71XQW/vSmfuFmRGFKYURnvjpDy5rkSrIcwiLZFybXHNLRD2MPN2+
h3opRtRbTx681Ruczf0tLMHADP3biBiyRVrp+tzM7SGcMijKPnWJo3RLdQnR1RsOjjuLi5biF9b2
5Bx1lrWHbEWWfVSxj42OuXXJiF7X0vB2kWbCPPhxebE9A6Cx0XykIV1Ms5P3STqkO5F7H9j0nO0I
u5nmG+T/3gBZ7UAOUaYVn1tRf/kF+e+q7x9JdA8/S+R9NDxE7NavbZdzXwe1vc0Fx9VYjth3iA7Y
SgT6+6uaBBvJPcqhiEkLTpoBzMvFcVC2jFoQzSdDuEha258Oic0w7d/YVml71vl+DBib55HzknAm
egAzdzOAEkY8F78oxaevpmx6FJP4soj1WqWD/T13PQgDgArK4jIR0U5VrLuxOajdOH4yrELXUPzo
00297QRtLsfb+SaAVBQZRBYokhEshvrFTdXob0MdmmTCCtNCbSXefnKc4r4WYbKbRpyaumqodaZo
YbR+trvSm5dD9eREKH+vmEifi+fBagT7MUj5LVmKHqsUCL2GLe+msLtLkMB+qCs721tFQKrk2Gyj
Ib4PudKZlwc/syFBtle4rpMm2PRJL870NV/NDnXMNCbTh5DlhjoWjE1RQjmt+uhrVPWLzy2aedFr
z6wblAh3pDX2qzRr6tVo9d2dHn1qVoCdj2Q6EZQmxmnZjqV1aDmFx5M4ZpMbfnZS0lCKrG+Mp3dC
1uEbWgi1FGroD8KaX5leGdsB3d6e1Ev/PMHbWkdFaT5Rk2cgzHT61ThPhtBUJ0nvHMxRP7Wd277O
rMXLauzJZpRJwlkhV/scje35Gg67tlNOn3iy1gNqihObUQMwxxZ7C3bPKUypj3pC0ZbIWJqbSdLv
aOrYu4+9yFrOMpbPqQHw1s+a5Ldwg/umAnffYVl9EFOF0It+2aJJT75KimiRS3cfh/3wgab+w5AR
AO/Kh9heeGjpi7J6YjCfrYSbyDuBMYGSp5wv6mqhShHcHl23uicMLyWsxQYqEtb44Ti8b3UaNzdd
YDTcgLK/p66j/T7bBcRy+jeylcwlQ7wk2vSzV/Tm2OfC1volhXxLRFd+uKFznvMw/M6oW/xpY/u0
HBeW81wGEXoPSchXOjcx7HGwfp6wvj0nPpY2PMHSJ/fT6OSjKjP5O2p7ki7icaRcoTM2xVX30vts
+iIN6cCkE7KMkh6Q1QXjQ13U/crAGnbX+ooenFOimArjbFOFk3UxNPaFiBY8tUhcnmGko/E2EuOY
mBQQjFjEwYnc4pDGobkfFMc9awJaFOV6TXg9iD199ehBVapQbKM0oaWTDFm/UlpNzFtac0XS8ohV
wquWVtvVm6SqYOcS9EcXZXrmbMiB2Hm0gqDY9R2Ee5OzDvxz6O5BVwQnAAzbccZUa9otGvzZ6/pt
niRfrC4FZrQU9XMBjtSMy68hA9bohaSwzXEdLBF9C8IVdMQpJr/pPavdKiKcVg2ArlWcpGtQtw5M
UXDDOCXbiwxD5LZpR+ZjkGRbtys+fH6dTRj8sPwrcxkUyocZqUbAI5eOdgo5RkcbosQtiFisb3GY
LhqpM55TBSpo81RMfb3y07re45b/1aDn2Xm28dCTfHX65wPV5rTRI0mL/3xOq4EDowJ2XV9hbVRu
f39Q16/QXKDlzU17U9WheTJvhzBwTuX1O3+++nlQdsG/UXo4MQp2VVivbd24uGWQKq9ys3ZOPw+1
R1POIKLTTeqHmNe6Gir7pZQEfnL+ceyT/u8HNzCYIcFmmpkDn7SXp2s7HPAgmugaTcMhI9hn6ux7
9b6zibj+eYgy/zkZYChVbrGpVeWdfh5C5uSb3iLiwyrS5mha5REqmtq1ZE2dkBHNpwabFYzj5Iqo
yrPjqG4gGrHoz+EAcf3ncZhzmrLY2jc2auhT0cr8oIEAGyT1HmxuwAPFa4YWx2PZRkB6Ksx2j+HQ
u7NL8nBro78lV2jR8tve/Pwp6uvh1i044dNDrTc/zxE0NS67hM8e04F/YWmrLmW0JxPKQVZ0xZb6
1+f5+DvcHSmHYpWDqRPuuRaJezYHAmGQagm1Txg5tklzkmYZ3RRUaU/Yow5TO023NE/yp9wpfxO2
rc4/f5codknSsPTx5y8D3zCXksJ6n3GCvOr6kK17oXmTQRXPhZzPbmzPNz8PWT1QazfMEtDxs9lf
vw098UxPFl2XVm9NY3Y35GJ2Nz9fdTbSS+I2mTjQ/OEkOCRLo6c3E1ouKD9ReHegztVd4FpPzjT6
R6B+C9toq4tlQPl3Qd7ux6EqDorcTxJzXA50RSB2Xk/ryyQZkArcfND4+leOldsXHAvdvpIVIddV
npFodY0L5LjyarXGnerl8G0iC2YgbX4YTGMWuB/CR53F0aYv3OZk535HPLmpl+HQPJS1km+GT4Ro
CidMUng5tWiwuVgj8Tql3NQTqHNdfmJGiVpuv7DHGFy4fbKm18qQkSNN4NiEjduqhlYwfRq0kzYq
A9SSxdkXmwY5DUOI+XAiEf6PB4AM7tIf3ehYyQWce3kgXq3b1NzmCmoD6v9C4wSzl2Y6JZex/9ST
2ZyZgdo7e/TBqMp87ZRN+JKqgGg0PvlTB238xc0qQnnL8h7flv1oZ1frAt9FwC/8Y7d7UpgSlkrN
BwirxtaamKulWbSn3Z0u/OlIhOxA0pOTXdISXSim5pvSmK6/Gudlt6ZRg/4zTrFFz962532/y+mb
36WeHUJMBML289wff1Fnx7D1NS+6eHUbo4XEMuxnk3BtN43JS7hJyDdda9FArgfCB4EMYV36YoyM
VIqY2bXMcd1F7XjIEfgBbHLe87l9dvMA1wb9QG1vzMLcR5peVTj7CxA8HCgKcGUY5uncoB3uLfMA
g2QPC9HZD8t6CO5zgVibiOn7qhie2gpoMeGe7ha7DQdQ+0ge2YbTEbkXxN7AqE++miF51UkF/ihp
DrXFCcbLL3R0LyAgQC+SyE6wN5Csq1cdHjkWKy4F0YBglFX8LMc43hiNaTNvY8pCYDfxP044bjHK
jouQmECRJelxDvILqRBJF31qiXecluKXT3T8yqeQW9B8RYRq7ew+eVNEBnjcxeQQN3strdexC90V
YaAEtkpyjiCwiU3mpEwJlD4THvZtVS0VTi82HYY+Ula9cV3l+q1wox0JjAsV+JegcN6sFDF+PfVI
bG+Y+O/9cTQ+HTCONeFrLtGd7y72a+yc0QoVbbt3iVckM93Y0/cNY5ORFMJ0R02cOPyiXHKAbPEK
BvZqrgAaCc0FgPL7ZYiSHBVq/KWH+sGnQ/g7mWFB18qFaCagE0o2hFmE8Q3DvHzNnLxfuYOsL1jO
kTWwz4ymotfrudijUiFXWSusbWOU8I4maW1lbsWs7qV1JLMx2dLiG9dtNN9BxrPWc42Vvc71gZkC
nUzFkK30AEiXz63skDVQcy6Ie9uWxfRuhY1NUQw7NJ+3fkO+KhS7cO2OE2RrhoL5tcfl7dPRcJYQ
thzaz1hQWboAakfQCkeCPmtF2lcQPgQFBvy8OzmKbGO/6bbFTLtoDm7mXOQ3dnVbpxlCLI3gX6jf
1Lq/zNzZdlq90B56GSRRYsr5FEV2lzrdfnSNNxetxyIofWD6ITtdCdCR0VWUq4/WSAtY9xHwVH1W
vXVqQvet6UE5GpHD7jbh4y/loiJINEv7j7hDLoKqZinJpCoJnTAZl8lBB/SbJ0KXYvT/WQKbQf0k
Ull4IHK0WO5zS1T1Arp4dNXVF0X8HVnNJ05lckIVO00mwg8abj8RWT1g9zKXN+GUAEq3eSXpvA9g
BLeW+xv+OpsOBmH8Bt0ewgW5daMDlZ+3rC3ao+O0h6HgdlLD+EqGDm5/zwEHqMgZhWa5KNoyxuc2
wUfsntM4WzZT/yYsn5NAuIXu+MgF8hwLfcEhglA5bN69EscTw6i7XlkbrqBydJHZGmy/Gf5LVOXh
vT3Y9yXFJxKOfFyGQfsUsa0afbZJ/WBb1vYDEMZv04m3Hqt8JMF7R2xOoUpc0PYlwRtcPHPIWK8r
f3Mz0PnbJAatSeB0Ye8dhKILa4wolWlIJ50ZLasJUZ3uCAAtposjCEOgPWdgJWt+Idq4pxEWl+KC
2PqIvzikc/vWmfY9VRXs2Nh9ruYRWgNhCgN9YJwvgtgpyHwLprInOURHVah5a/qsfakz6F1RqY/E
V3dQDlP0yuGOkYFFfq5EERW/dLL/1TnVW5IWN1me77TJSHSc9GMVCDYtwSTW38oJP4edz5/9jKmq
64N2OV7xrq2BP0SU1SXIHjyQbQujBhVWV6ZFoq/1TdiaM6q70g0JufNEsqCjOq9VuevNBdTbakl2
xym0yLEPAxQN5EpGayquB5t6JCG6jhkpZqUhTA1yDuPnZuSdcsRvU1sWTitYmePUXT20/SXlElkW
oseb777G6exu6Y9t4SThMxvNU54333SQF9g1sNYGHYFhmuQxQchwmrjhUXr5vWyqLf1jToBVS0tU
Rl9VjZEqy+W8KGv/QW3KKj4GptMujcRBfxlvURotpiRuFmO8sRO6DSoVj4yO0n0ezytyaIBoBv5L
BqDAK9zDWIfHOkzXhDt+eMaEJbId0K+So6cr9FpdXuSriOeIkerndQBmg+J02sSRd5HFUx5ZtzTr
jPMcg2EJ4heuDUI3c5gBcBVJ0I1wnSRYvpPAYl/CBzxUxJe6wckYq3rVy690CLsVXZk1WWBkxRlW
uMZ8v6BlaBfxGbdrtRwDsoPs3txU3ECrKR++47JCYTIkxzydzq3VvdXL3ISJ1cj21TDYINKhJBSg
RqgUmjsR2W947lDduTt6S9k1U2JchXR0WKawPYAYVysMyi/+jGhUh1+h0f2iHV+dJdYxC4n/1TCz
NXkXljG0aNJPyi2ELDoCWfBUM4YptfsI2PQ51ekFLRIC/b5/tlWAYsokKCBNHgfwpq4NmwBuX71K
ZfJUC/QlE0VMIwJ6F/REM3Uhr+mlIV3Dj9Z0bk+FkS4sbBr5yC8XkHx1bV5sePkH1w33sU9dxIbd
VEgIek6f5NGJ2smXUVc9hHWen6KS/70oyBJBULexx2A1WWMAlNLPSRPGB05ABmyW5H0gUxnlBdh/
+z4oEIEYRMBroJglXV+kDQAhkuStoF1Q1hOdelHurMK+I8uHQRCBhn1wPM8BOedpzUGlrbtbctQ/
TLI9MhHfphadN4lSYlFjKl0QYbI2xMjAAfdUytxiI8XwCFeDXmhB0ji7McX6KzF4D0WC1pGpAazg
C1nj4Dcrc5/0QCpc2l04EzWVSdJ0uyAoN6zRGgtS+i5n4xMcQ7OZ55ZkX9DSNgd5fPcU/laC76MV
e6OwlgxTjnWrz6aN9x+pQVjKOw/h8dqQ30OOf981qJX91H1v6Ko5lsOxiulFEmhzl0VHBGVf8C/Z
l2cb54T7brr22bZqe4MCqGRL8ju0KzXUNZxpTepm+0A+9EKiUIvCF0aYz+lAny0KMZGO5ouFCKjK
aC5TpACQZwYsat3S7WzTY+5NRHg40Q058oQkutgmfz7X0Gxv5m6itI9RWAqR8wnE49t47fROAUE7
lPVWYpwVGd9kMEjY/wM52bogJiulpT8TUAhVaMUYBAJCYEGUTldlTKZbk98MajjFBBqqSd621njr
48lYuC3hD6UO6yOYsZraY+aG/uefo76qj6NtE2s3VI+DbH4PHLo2pmwdkobp9h/LV6VTdbDMMFzZ
I7J0UUzdkVS47thr9fevlItnindsxKHBtRXMIjiGJg+0XcaM4wiCArUc8zzMFpytmZrCglqKxqih
Sdv1ob+qTgfDoBVlOhndLpKuO+1Zh5+vfh4KNVIEiOTbcHY5eaZrHSsY1k3UbNvWuY/ysw32l/GY
1Vzq0sVrh/WSYOh6l5Zp/jhN4pAp5nh9H73GHQOLsHg35rza6MaK7vPhbPbkO8WFTB5nXJKrpKhi
1iXS5ULtWpty7oejdYUr1DXsurbP23P9lUItWqH/LX/VfcvA0DBPfZBmaxLguNRU8wS/edyWsn4w
TOcbo/u8gSbLzI3o9MSiZZnocjrVtHx3ZfwZjE12O3mYeXqU0FfVj7uF3n+oovncTCWrSds9jY17
ExjuSxBdwlC8MsSn0hDTC9fOyba+Qit7I4/wruk8jhz6DJR6Y7gsZsp4iczm20vSllffr+ysZNbC
VoXbB/KFS3oCO+GmUjFCsnZZDO7veOgvMCTOWOR/94Z6EgmHxZYQAebJbqPbNabdZoNeh3ldU+6E
l3+wQC3bcvyugMtRz0xq2SdLF2owhybHWMhgvDVGwpfFsAis5M7Nm2MbRfsx/zIieSi6+xnVMEHk
66SguM1MYqwgiRfeSx6pl2uCxPjdXY1rcwY5EfkL3vjn0kAy0snbktyIRRHZdDg5UyAVaL+Kd2+g
bmab/3aigB4wBICKENnKfgra5Fwrg0w3/5Yx1UcB3yEISV8GOT473pFU+HNUei9ZID+Vwjo1VDvc
ot9FQu6SP+T3beCsjYLpQ1YhmMyL8YMh206XGAaxKHLM7NIF98Uilc1tYo132Wxe+BAxYOn2aBj5
sU/fglbc9gX9iVq/tKZzJ/PwUtJqnm/rMjzwGaCoE5dRDJuqRNQ1++z3efFecqDvx/ktsI5uVz9w
5PQWtUljiXfsOwXHEnrBc02aHeAb3g7d6WfDexs8j+MyQgUn/B3n1sZL6pN0i8ezEZiPrhEzsvM3
nsM8sp0Wdehy/NKfpWHcNgPnzTSH6zam8Au9U2nEzobeJqN7KnMGWRj0q/YFRMXZjKGKNS1PF2G2
htV1wIjyrKeWZOe3sidaq9C3GsgaIJTuiRhD+O7dJvdb3sKAK19mzSPRRlu75kqq0d0jE6k3cw4r
NttOitlP0xPg4aCBFiZElDEELU5VbArxqn1qRtYYUsh0iB7l0xLJLbKWS5s7t6gGIDnO74nrozFy
P7KO0WlDBmPVHTRFBB4zGJBYqE1sb9ick23oKPj33LGx9AjBsLeCsB/pjjSd6ru0MG9dW3z5ufFu
leJR5/FbZROb3s270bBeRQufLijbFxOurBL1QfmEls9g6PS9KtpzX+7i2PuApU+9hPORMZiFEjr7
jPOppvgJr6nQ/ia02l+48+9sI/yqaLMsrGk4yW1KehvZTQElJnHWQ/erCEd400X7Ow3Li9KIr63w
OapGsgrc+9HMXrrpNfEMaAk0TRWRdcUkHj2H0YVokyfbCg6NOS+duvjFzHM3Zo8c+Leuau6yoTiM
KUW9HN8lerfJeka4+q19Ojuzm/0O0Ps7JpJNN33FZ8Mp3EChVGf5Q99CnxGT32LonV+jpuX4Fhyr
ARYpFshwJaGQL6PoDdhHhAiBG/b6rHIaorisDfipkvM7c9VyghfgmNiL4W0zTWWQWg3e90THdXaS
kWiDuGWI85h5JhiSJI9W1tyEy3YADx79F1vnsdw6zobpK2IVExi2ytGSJecNy5EBjGDm1c/D03/N
bGajsnTctlsigQ9vZARsPdo8M9mzt4QRmhTrZXKURbAXWZhl/BDQmo50jCXEMcdl5etHNOlfQybu
feCYzN4Qu3Tqqsg52NYcjUdwF7ewRtOjpH3Dym2s7uKHDeGYMIL4t6Zl6cNxwB9dl+/62J3SOiUA
Ktu7kUtUnb5yZfFsmBsZm9dp7FBCTqeK3bWmjAUWe/fPrd0QrMStSODPqenjXc87PA0EX413YmJP
Rkb0e9wRUNV/xMR/ORIhgC/BNpx9UHgXmr+MNUFFgfylmIqmQq0+iVI7dByvEApedBp5zaJ+lfxK
x+j3JJAuCb3YRo6/b1v77E39reew6jQ0IE8CqRqT3aZppOBjU5DgbXZE8Zav3SR6rYtnGcJ6lgC4
s9X1ppqB06uFnTZHvNG65GY1gvgDS5xjg1vUwZhKeZKP0xpwr64ikq4RbVE5+qnc8ZIpcZtccQ0q
Wsv8aNOQh8uEXX+guHyqjd8yt06i4HzQRgAopNx8T75x8aqn0NvFubp6rGlCqjdZ0y7fmdoh6o3H
CNVV2w07eKkHEfdnVyHSRwWEMemj7OSn7VGZnTglFx84d+g5X66JgJqsXiZDy77aVbMntSrG6Rvf
G897L9yXvBRfXp0T9AEhhWyPmIb6QAfGs880RhLiAwJiSMag2Yypvk6KH0/WF9LALt3YINuljIU+
zgWVs6vcis95xJbWmv4tdJyXdgyf0HEH6YtRTy/FfAmbyWLsBmNpIbtZWh6fQvQ3Duh/ezOkRhzC
dOE/Y82kpngMH0UdH+uJv83QzFWuJDULPvTGGJFKwIbkAxz4dNcaDrfT6Pi/ruyeCB2hV8b+pXdv
5KjF1A4UdIWiBzHcUsUky+jBL/oX0oNorXtRyggXecy4JYdFVxRPVWfDKzgvvQY4rM+xjP42EtMy
ldW1a7un3HUQS1u3zs/+uI9Po/obHO9Mcd/HFGCiyttgF4tOW7S++aWZ5RGrMmH/RrMz8TQsKjC7
pdvlb23XbUcuDKln70xL5GpJioxFBOZQNC8KOeNaCDYX4Z6KxN/1A45LW2zaoHsRVnlINOOAWvKk
VcOwcJPwTpC6rfkrpV7Hwb1aM+oZVvVL7PQ3VrNFOAZXd+y7RZMAF4yT3DtlAjfDJ2DSMJc0+pce
60cZEpfDrwZ2aZfINVKOUCck3VCc2UJ4dboyuqZZdTsrnAtZ5oXKNqFJpmgXJg80bjAVx/qrraXR
yjQgSS1WqJZ8LvRx2nvgvuiB90lD5QOqqK+0YQ3HxjXgacwVJzW0X1QTtNUNT9qjphV4YzoQkpCP
iDD8AuwwfXMjEk8BCNdhk16qzPohir4lIB8NR2CSRYxQyRtpPa1bATlPUa+uepp3O/Lr2uBPm8jg
jOZD4aTdieXc9XHxSYw3xrdqjjRLv4bUOQ5THC6KhHxRgBMAgtTb9iGXJvkDao4D+bO68akpR/56
UpNYCuStz5ApmA4AmNv+hPP31ZFGALTjknmA+Y4gfWvVTOVD6Ve7iiCGxfybYx0xttH+eLTAEk6M
rq5D3EK48YVLn7StSf26FfMzWVX8fSw1kmLClvux1LdR1nxPjYzQiapqMTRU86S0o0V9+Q2vt1Q5
ddKDn2KJl2qPwhKaBx5iAYK9NazyK6d7b6FyvH9IBaye/w2D6LwleOO6xl9DwEe6NWR7KgQjmeET
CxRl+RsSPj6LiC3DvtSVBxAZZn852yip3iFs+KKYghkPZiBI0uZsZNMty1G2OvYNLJqhluyFKuNN
gWwibskHZ2gbf4vNYEO37Rd6q+fIbw4UsR+hTZeRX50TfFBkzcFSp+hu54BoTLBkcXmLSHhnetB/
kglcb8heJ7QDgZLpgtpWKn11HRJc0rKmIWDSq/JPJ3gO7eIX6tRV6DSfxLh8Bmb9bMLX0oq+KTv2
uwYBHmd8arZEimhwSKuVWdNoUVJdUzmwNWL8bRzFZJOZL25MYEHW6CeWdzK1uyezR+xoSSZbrdrD
ly8p1LpiqLo4bknQCG1sS8wG285NX534KBU8h66TvMl59Vi50ZFA+dsY+dQt1x/tVpvMR7/SvkHv
f6os/jb1dOuZ9nHs2G10GkOgTGh/Vnm5MGoQI7fR3nJCYuFwL6ZfCW4Y4NeMcveu+HAG6McoqD6S
3IffwrnYzDqJ4BoNrAhNae9U1H22GtmPTld/smVknv7umGD2rpYCHySPPipbriLttxsx3PTDkRgJ
BGrlsIui6SDYxzu9eTEz8cIR6ilyR1IGp3PbiCdu5sfCfx5T86ev2LHStHkHiBmM9pM8OiRKAfCu
CqbfgHWLz5FTL7sWtxcNx4WNC92EXI3D8UDdAbaX2bdlh/k3E+7eFRcQre9eQvdYqHtbj24PhhnN
MJ/6q265b10K6xSU3ftEmrCtd49ByDuG2AIQVV9bBjasIDGeR93+oAIIz528EiL83VARXk3GU2tj
Mwr0ezUvE7pv+bRRMPT55bM/+XeVdh6oQf/sQU1Rf4p7FJB1qdL8I6m2CHnChZYNhJVHR0Rtozne
86Y6WAaQfdV9RZz6LZu1yci6y2i5xzGmWTB11k4Epc5v0CjDFk197/D38K7l+8qQFFTCx0VHv5nD
n4voIxrcv7RCM9Opu1eLhw6Gwmqyy1VV7tNYJW+gBw8TXTFe/AC5+xpk5QWL1bX2q2eBvVUP5TEo
3E/kT38Jx756DO9IapbUSaYLxwq/8Is8DwwZqP1QQtYM1Q0bwwpV1mnQug8zzVi+jO4gKdAxAuNQ
R90mjTWS5WwGCL17x+F6TvX+8Bv31j1NEV1K+uqnz3q+km2bCYKqD9onab3xvc/RLMfZfvBSsAET
a5no4aZM01tQcUuWRhDClSGpoV6QdXiqCRoC5hCZ/AwDecCyjTGelLOiDPmoXGM3tsEh8YAQw/io
pVt8WxEANQYHJyIe1+9pU09YlsiVES4MfUzvCcbRcTHY+gK/K92FnqCmWGZfUunPeh1+x5Jy2UgQ
WGdO/U9uWQgbwkec/O/0psyUX6otUqHvKVta6DV3UFzgWRpJSejsej1OHpoXs36QT2h93zLlAvBH
/XNA73KX7kLaZsisP/kehspxwlLlXCZlo1rraUmfVp3/1uqvRd2SQRQcsgoJMcVfwrqOQj/FdXgc
4ga3g7aNqVWiZnXfTquBKJ4eE1ZjuJiI1VzusIm9kdSHlsjXilhL762p04dOyzZltvKz8b1F379w
HAycnnsJZfvnq4pDA02IfX93mwxhKVeaTELcxQXlQ/XZTMiLCFKD2hj8gW73TWr1n1ISJXvAcTn9
0WWFYFMRxeBP+l7zmMrqevZx+/mpyUDt3fQ6K/D9ATZPM5im/AmNYk3KTRETsAP1lC4RWffeZbL7
bRLOYWGl/lPl7iVljdYyO+fDmvWYVbJWTvXRa3W38DP3BS/B0YjIwEPIC7Ofxrsmr3Y+MreFl6BY
rzu44M5daTTVcOU0yC2LPaTYu9NXeA6qD4GrWYu6V3M0fmTbPRN2itb3HarwyWWEHk2BX5iyUDFt
DbiaDL5cK/MP19B+Mk08ewF9OZFNy7Nco0u/W8Mpm7PAJ9PboOfa+r3Oremu/Si+lrbz7CBVmE32
OYJRZ50MAxTRcOtz79du6ee9NaHxadCMGbSlWhV98irC+MnC5TsT7d5yqBERCu29Eew4tpIPGSWC
tmg/CjSwvd6FS1+xkyurekogyv3AuCV289ON02eljC98NKvcoOchdTDjiS7b9ra5H2vcE2HSf7WV
fsgyIkaV8WpQ+456nNzDQF4x1TDvw1kbjvve2C2y6GBjhoCpuXgfbf9PQLK5hFFhLwomuhi0urrp
P5boWjAPWuu9yjtJguh8LNJLUZVI1ge1GO3YXo4mE7qs2oeydraOX/+RQfUkx+A+OUjThDoMVvcH
GDYDSMlNIxXTkcnNaAk00AIOX0Y+ghkWW4SJ+9G1nz1rZon7v9yQfz1UkK5eBx0HVuT1Z2H6mDOK
O5r+e6E1++a/H8GhriR0wH9BrNk2YJbwKdQJBtcmTO50hjO7iLdcj246zo0FSwJRwLigMPySlPIm
++y3zSdmNYvYPVTsCHFocPc6IkqyiUGiI+feClEXDRpzFC8MWvzToq5bTF352cx/awiJ8u/VBDLX
Na8kFxZUNVJpoqXVgiV0JS31miIUWLIaoa7V53ESLaTNqD7HeLUwQ7Rwjh9Oo62QDfPphii13NE5
6eYMnToxkI8Bz1RZXF61paErlHLdmDoN7sX4goMmIC9wglB4N0JqQ8o/TKjh41wzG8ApDmZ+bwn6
3FjM3kJM0V4mnneNyDWTdfY79pWB5VdtzaID+WbsR0joqdXQUT/qt9Gbq9cUGqtQP1QZmeNapD2E
PQBW4mbozvTqMtqITzR/yFdTqlt7u+gBbFubFpEg23KRdGvMSd1q8uzXQcmDFbjkZkoKYKTbv+fm
p5nRyRLqRH9CIl6MUHsY0lmXbdvPNmQG3IQJ2p3lr5nrrQHivrmNKf826K2vxF5IjYplVX+18s2u
zJ1tA7lKW8t3GHTO7gAE5DbBZ+UPJ5+wtTIfL6mR7tUobtFQH/0WqwcyCSbsfSA9ut88jy2nQ3Xg
AFY33aNy7Q8dKYk9+NCNrtuujRJilUiMidcmfllsDntN/UxDDECkWhJgjTPBdS9+FcdLDZnss1vC
UxG4KtYi094Grret2c9bUmHsWpHflNSeNPBO1+mxb2vpe2Opux5Nf3FU1AsVZQj8w309oSWKzEM2
2mcVuc/U2HyI0N5BBK3DLnjvpfpy8+K9DaaLTn55Xi2V7oKUg46okM0hVRMZZchSlxh1abK14dmT
uNt3bXXKQX6jcWTyytsCGmFal47/mthsy5pGlimqAIxW4UWZ7ruQ8lRXzV1pwXfmOBunFDvp4Gcf
gwiNFMx3OXD0mBHkZcVt1WXyJWUys4gcNoRRAuzDxCWl4jbBK3oO41sbBc3j1Pj8Ran35t3VmPy2
ToHb1MReZ03FmpOOXHWjM9d8un+90XDRG7skDl//fYuDXQL0l/WZSuBtGkzGsu65FJI65PoTT1Bb
de2DEEni7K2OwFNiORbRZHDDVf438EWxqJAvIoEg/K1HBX/Qyn9/7s72s1eLnNaFcmBHiwAgjMRn
LfE+tLJjvCwufp5fUIMNy7EbAfkzlzVSr1ptVwPeW6NenLxY/e/BmJ8WhoA2n/CJBAa3nm+t0gxM
QpQn1SKKLYas3nQcc065QNgTtjpd64SLnP89MPSFS8A0fztBF17AYh5MUm/bZe3RDQuj03ZRv8NY
g1IDtHErJ48+NIWSVxqVgUm0IAWWFXf177UqOiVlI06cKF+UR9BU6UTdwVRKOwpu9uNkO90Oy/x/
z/699O9Bn7/j/33bv9d8MLqFUARBeElAnMP8IIqYNPlEcu79v6+B/4azESk8/f9ew2KSLBX9xrht
hTjWYYvYaUyR8cxOPqMDjoPz4V/+/XNl9OJI4UK80iyNYuygrokdjxSh/TExnmNcP/x7gB8fjEWd
E2aprK5a99iEt00K4tdxkACtlSbzq5mLo231FFshEEa+v2fQQyM/P+h2RlqPjlxqfkahfEDHW4x3
e35qsRO3HX9e0sZRz+mP6OMMizCYzUQzMEjsuZfV/75q56/+PQ0yz175E7LyCPlluG1hVnBP2RYh
4YRMAUbOz8OuI0a8QHOXETyVmIV3aMV4rSx31s1ojb2uXTbk/56XasOkRhZniLfUmHSpb4XJLwjD
OQhBm4ipCoEd28nxZurJY2Lj2H9M5ocMDnBvKXcJMtaqDc49DadSBiFix0a4im2j21OdufZyElDI
WSkfXKm3p5i/72ZOEGWVa7j7/54qVT74Vkn9Kl7T3DAflBO4V2eYXHCvVW/A2CQhAIeoLbmJzL6+
kInTbCldGSGhiVv59zAE4XSgHPZclL469cg9tmXufnReigkrmlti//vSd6yN7YbhcSz9+KGZ+jsD
S4ojiWf/Xkri6X9f+V5zKpR3aZSptklSWRc8+9bl31d1VaFPMrEUV0BkRpq6VKBW7iZqKWaOdNd8
rQQAFOLo+pzMT8dunQkVvzaxTj941c5xr7ycD7rc+lmab5ou14jWHr6LqCmA7Tp9K6WbPdmdbPZs
98jY5qda6pR4hxBGSG/Y2a2TP8etZt/N+BuYh8MeaQjPrvcOh+3e//0zwuhdb+cZPmGVb3qrNjbM
zHqpjZ/KhAzV9Wo6BIT23lu/5A1rpk+UgzbDo2FePE6J5JAk+EY7b/rMIzwnTVMvh3iSD13pEjvn
R/beSSZoNtWzAgd+eJzSHEIUvKNLWCi9MpJ7V2vEHdBM31u4oxa9FYn7OD84qOq1Ib9PZoTuFzBH
2oXc4VAJaUGJnFNSZ0jiPQ7v/56aJuVI/74i5ypE2CHjjSjVLAIN/4yoyOh855lFA8MmFJg+2wLB
cIo5EeouKtZDOt082yv2ketlRyuaa8CpiaNA1t+RbfAU1mbzYDHMPRh1Hm9aZWjQSGqNSdzauzka
NTe0YrQiAYvJyLkqy8t07Vip4QP7Fu4Bl4tzCIzBPVidda4zo90briIEBvvsw/Xfl/EYEdUyv4jf
uT0P1gWdT7grZ+CPsNayWmcUybVSq856M6gr5VBqNUo8soBaCytr+ndUu9mOhHuJ7JinnHzPHv/9
fQT7OnQknopUeEsce8Un/Qiz+tj5AXFDbVOXxhPTiLWJc29acBuyuNmorOXUjx9ShwQBAblNXi9O
/17POVIuIiINDqET1o8xgStlngdQGIZ6lKMH6WT1EDNlavFJkz2sp8GmzsxzT8DFgSKm4Ur4Fb6q
JlwlGYNqLE1wSSKHT7rmYgwRabkmwpls01DohzSrix0LwKYOJanjNqPXv4cGBe3R8SS3LHkMDpPV
2RnO1D+Pp39P/LxWLJ8VHKnKkg0lfP/7+SKczKNvfeXCpmvm36/sQR6YLAOOtNI4+NbQX8qGtCjd
xtRswpCM7giGV3p/HXsnscr+MiPWINU9yZm2e08DuqVtYErSsU3ScMOKNDIbLkTh27XYC7IhzHYW
8rDQTgYuff8Th/VnZaM8RJgJ6K3/4rCgIWoYKJUqyu9vH2vEwhwBFGnugAyMzKUzFrd+IJ5hjM91
VP6FmYk6cbDfoSUXMsSWXP06ffBhDo9y4KPMwHcWeA35RzZ6oileaRIHLJT5fpIpI1FivwyMUyh8
vsYMsBVz+sXU5hmIXU3pFIG1tbziY7zmLsDWlDvkexSPWYNafrRYzfQw/0nN7OZbTLk95PXYPXk0
P3M6q56NwPkpq0Omgt+MmdnN8g82iI8REWshvnPH/9SQti1G370G3d7yAdT14ZRPwV7UKM2z4Rkt
yWvfuu+xHpxTp9oIuoNkfDYS/zbV8WOXVhs2aEifSv/2Q8RtxpVV1ZGspYqsO8Ju1dXRg3vlnzs4
sxLCDQV7tnJzrwDZkXcMICu047tGcjwVEai2m9z1GdUYJJmW4ZS8pWOwqZrwy8lAttKeYcsio8Aj
ZXlZ4AxaNYRsRrr5UYqIjNzyaEuS0HIigu0kuIVNc/MTbdUWNGEW6pNQlUPvFJtGJ9i7od22mt7N
VgKK18OT0P1tQRQfy8JF2dyZyu3vnGUuncie/Mx4QKaJj2taF1a2gbS5eNPBahRdhzln4xqpbnCO
YQJErq1dlZML311tg6iFKTkCTj3gbF/R/bIm/Z7c9ufCehvTbVpZq3BUR6MMHimCQHaQvNDLdhz5
ZHv47SYiry3zWJOQmBSG8RJF4WVKjXuAzgaZX/pcONElbnPQCmK/ix7iOkbUSuuN/zswbtF+edXH
/LcC/GOZOIVUYE4zupXnq6Sd6I+axk+COilaCJuV6DFdlPIpTJI9TWsk9VNsbutrhdRA05orKYeU
NeBrcWESfAvIXFqRXLp6fy6SRO0zO3yI/QJLU2d+FOz+i6IT3qJDp13o1T29gKXCveCzmMwPvedC
0SWSPC7EnwZTg5yaDUml4yLj+llIN4XNhPELqcnRQZ+alr6Isfa3dh9uhrz8KKp4YOfyXik3vaL0
vZTO8GqP0xMnlbT0LgQq/pi+cSMy6svNsHXhe3ASBsdSjH9hQGjyUFy0UD2kRBG3L6Pq9nFbPsT9
+Nx2BFxP42uWGR+NGKdFwlWScjbSRf9oZz3nyL7bcCns2ed+Q6ek9U77MF1i7QzOhwkOipWlkwDS
dM+WaC24bfTuiSDejXy/VZhw3inRRhvA6qDEQGVGKJDVPjgCVV9Y5ZyJBv0pacnc9lEJkeWBqyfC
u9LN1X8mNZ16az5Ti/qju5W5cn2Q9CCvz2yvD26gjIOJe2JbEnay7IPyZOiwKLci5ADeV/Bqdnqu
LeMmGbI7H1hxgPlyNK6phEzokeVt0ecsbylzTRuGj1h5/9zS+fESTIYQpLFCKpZo5Q/ornkOcXZ4
yhjxLy/iLq9OmtffFf46rJexaPKlmwtrBXlDTFrg7lyjetXGHGyL/QeKqWmRnwHcavnSFqzCbVMY
iy6S3BrquZzSu0wt8BTOC5hton5VmAysOuQEPu/23nkb6N14W3n1CF9dryvMG9NI0U0R7tNGflcZ
TefDYAPRinuEO/UwcMALAq1fxXX1YaXJqyM2ee69xTolh3ZySIfoN6UVYuHTHb6cERDFyBKTKxFo
3xPnfzZOcPrehm/JDLnOnOykg+hk0gs2zRuxWO91Xf2avWOvW4Rj7pQQpgNhu0gmk/9tW+1UnH31
g3EtTfXuDuzvYSTPdti8u6pR60AQeJ9IyA932FgCAXzc03QSqWFDU3r8UKTEkMWtXy1hQ4mss+4j
vmmy0FG9e5/UqqBjb8Z+KXv/lCNLxyy3o7GNkB0fovgfNqD39TLx9FPaE3ARBaQnwpavcUIhlxxn
8eWq8TEQUJqsA6EJD+Em6GnG4AVtiu43E+xkHE+DcsT4oWFmC1K5zCyiCkjE4U5gXeiNol47yap1
PT7iXLPWskGblhORyI1xdIlXsvz0ExlchMLQuiWJTSLy5J4ppZpBruZpJDQNeyS/qxKv+LwWlluR
PeSjMUxy49PTaBVGOJe5rHsNJuhoGvf/nihqLjFWLQXaKIR84D6Zzg6SefKjD9JDnaRHO2Y5AJJr
FuXUpWRvIEkqUncJVbaLq/odqWRUQH+2jlYRoJW+1d647Ir019G5T+r0a/SRhpE8cqtc0uzl/POn
NjpAOoNYGttg9iwNZGstIywpC6Od3ukOiTv7dyBqJqPlUor2OGjQjZPSHNCifkuC84lIIlRmGUpJ
zUZ0GGjDLSj7PadTZ8+vJ1sHfaeyh2cPoxlKwGuU9P6hS5phR8DpTiopDy14UBlX2rVnDzVVaj94
DtWmVMFoIlZfKVh24CAYT83gFTMgy6XbE6mh4YpqoW7unkVnmRET/ze/3/BOxZpLLt3gzxpP6dB8
V23IDdDp9tqIEXbH1MafZMrdAvKLWsBO3jRhwL2X3mbQ4XwmzA1Edky0MHv1cAmMX4PIWS4maAnN
114kaRzHOuguMtbzk930GikdI+ZyGUA5I7GNCBlfSqgpSOTAuWhi0wQPia5GHLntboycaYVw4GwN
AeFQDiZcP8lJmRp9B0WEk+4KN/3JpXiEa6JiIk3TVVkHb3Xk4sVyy35bahRMmaqGb1E72Q5IoEUx
U5gYwJI/zEz8WC2hh7AO7K0z4feIfIeUPpsKL8pfquWY6KDnE9nSzYgraLS697jEKA9Ikb6QDLTI
59usOIjUeinLNt3GPWangSxWAC1ijwY3mwdViqg9V+4Qa+ursdXdVdZVy9CCrC+jHLEK0yM6jc/M
HPWb4ZaLKXnVzIK3iFzIOtE/0mmqWBo4ulvFtFJDfUBNuWA/gaPh6I8lPD+6pF8ZYzvtqyoDIB8p
UymLwkdVwZbRunIPA/Ea97LlOFeHVzGudYxDI2zHjnyvcOvjk6NmqcDMfzEYkiG90nFV6eObqvAQ
WfVXrLfi0ZlFVOUQphxymWVSl6LGEesDXPEI1NGLQ4DJcEWsKPPtc19bLA1kKSOZIVuh40yDhsM6
dSQY3nD7obk7S2G2H8QNXbJU28EAa+++6v21LhgJJ9rc3Jw2N8tkd8ZL9Foa/rft99OS1I+Nowge
jpvmly1kGZrhOSJIfOGraFhOmSJi0KYIr+wZyyuPuFmTpkoTUEiEH+HUBivClQfsu8GJtf4aRpp1
dDiCrGgTHFbBOP72k/xIzbY9Br5xNm1hrOiAYCALHHUPlY1qiOzayJ5LzIiqnMLuJ9bD+0CAl987
/dpDjI9trV67fdxvjBFdwVBt/IRwzliJ3VBURE0iyqgH3ndMPWC7z4FVRBTyhclWuslbXutvXR14
lCL1rC6JuIUWYVOAY0+NYM7rWi9agjq2y8jrfpvUGTbYUnhXBb2Eg7t3/ao/ZF341daxvuz3SYpw
I3O/6Bg9Vl27i/XoDzP/gSgFio1GHcw7Jf5ZEX/vBGxvwnfTR1vvE7Its7mn6b1qJ/1GWurWRz7S
+d+WYsvvc4kI3XlsbCe6o7IiKxfHX1M/i9o/Rnb9Edcu0rLuUvc2383Cw5KLj6ZOaf1ERJiuxgrf
TILd6KRD/vHNdInaV0WQq5O5+h45arqs6dNbBbJ4VeNkIyayaKVxcB9wnsen80ozarQjPPlJNInL
7VoedZruliz6xAjLe8Rc/VAhoEpT7cfUorsttG2blK+sVrcobsxVF2bXuOkePGs2rZbiu5iA3q26
eUjzn6yqzuKDPzIEAFhYptmvhB9bR403h+vSTdcaBvdVotiKO0gwDD5ujsYB/cMSyjFaTzVDMlLe
Z5Rxx9R0f9G5d+t8bsV0VQCCEkZE+xf2a4DlG4bqJdNJi5FDz88ziYwpSmxYRRV1S//VY5dj/8UH
P8xNPhV5FJNOwXQVH/omDulcRAAlmd8CU9N2sJbaLZVseji+tolwzJ2aBu5fhoVQm4bNhDWV84hT
XCKMJ0vHity1he1pLmMaWGWgnJvcJDImxpTVIEfYW3b1wYQ3LT29HPZRnmLyyXpmeSvHae0Ft2HM
ODjZCWMGqUhvXgFoZUCstwR0bK2sYuLwjxM5M21COKQsn2SuddjnHoSJhekDn9FHHY3Hvi6TazEk
f4lRfVW2t22HgRpEE0lb30G09ZoxkuFFW8sUXxoIhSfiQbxDWRrI4qa30mhJuArIY5+GmoP3ZzUR
9wIIcUYS+RY4mOkVVLbMzhaHhoXfg5nlRJk0UfzZ6JCckPyEPulkjYQFmwkaLqdVNaEjTANRg2Le
0o6Zo6ItIVY3C/fqWgXDX03VGp/mtNSnSqykpx6aRiNIRStvjJgQIFp0HKT+jTYBkVbYzIkuZOrg
xq0LjqIfXRq+m33GeZ3YuAWWNLc1LgEgk4i9n5KYGc4MsIRhla660aw2DbLe9WiU7c7sewE3VH84
wFo7JfacUsatnQbGW5e42zHc5WFVvXPMcpdamQaUp2kB/Zv1S6YlJCsVbnXVRjPfsm5w6wkM9KHz
F5desnYBMBadB37RZ8xxFA3629avickxkrm/jNNM6jyxFu26gnNOmLhY/eqYwCixJ2sZEoehn/ri
aQQ7gvOyfCkedK/dFi3CZ7Yl1m1N30xmySLoxI+cTnuUVgqYr7g4nT+u8ZldDJW+xuz8e4c1YEPI
My5TOBrixhJzn2VWuYGheQ2LhlSosLOexAB/2EYNJ6fCwo0UiKdaDOOBnOPvYSz6fV8356LeBnn4
HrfJY1jWTwInbkLWejIkB2F579EUvuEZxiArEn5dr5480fWzx3HRO+givArLXI0OsQuZe1TaUgOc
kKocGygHceytkP1jWh8J6cN5y+GJhp4NxrEz0S3byDK0lRnGX6mv0Xf2aOaEN5kBbe1kHJNt59HN
oXDfebW3bSynvNZ5fYK/wRgvOg4OCvHBTNEHE9FoAHzVoplHS/oxdJPSt7Sfxk1pWA+VhX3QjZ7E
6L1QMOXDIdTsPPpcCUZxn74t/b4l/pkLNpxGuZ4CJhQ1lxsK38fo5s2dvc53WAQvuSPPcm6RKwqy
DETjbtpppPdq5STuNQF2xBqOKU0Ec/2jUNxWBDs0KFfjoD0JDCpNwMmhTl265UO2bboU13aEDn+y
5cNQ47aSvrGbZjcgqzgxrf+HqfNabhzZsugXIQLevNJbiaRIuReESiXBJpBAwn/9LNS9MTMv1aXq
LrVEgZnH7L32N7QoB5wBushRE68NP9fQBDZg49aKrHWpQ4ZEmUMukxK4QeEbMn2BD6gdzHRAO5tU
zXbMq1fUamwNjUDgN4Ara/gtTlXX3yecqjRJBWaDibTaTL8JMcIYcUW6GgpC7tP5+nK8WO7ykH5W
bxqKo3pd6P1MaBuRLxXHkEjdS+6bB322OWQ1178ToMnZRwj8cBgfHd1nTlDVI7NG0kHJoDuBe15i
0tZXvpI0m2589QUcYsuY8iVCvBURGsWpCMx8waK6oP/1PtoqXtXBzCmN58Q+Izl24oVDhKMggoeD
dgtX0mzPCXxGfjkJ1dwiPogqLQVC21h0ltJqj2VM48A8HF9qdEEctbPEN6ZqGeX1xsz0TT02l0IZ
FZbEbN8UPu7iwlkRvJOwPOTGa5P6LZWbVHQovwLaKy0A9sNmeen3jKizSiN9VqFIVxNwzsEy603H
jmsRe+wCLEfujEArNyODW6qpEHVLl03Hts/2sbAZefhBcjJBJcR9uLJiYsWTiOVx3xpnMjVfOi/m
CydQ6wP3UwC2cBupJF5N7TPXTHCINHtnkwKxcN/8rHjoqXrr8QlAyXqNI2ONQe+R565aeiFoo6Lz
DiIr5U5j1OrbvNOoDCNWubgfRLFxBcxZn78sJ4tuL4QN5URDsEnGzGA8bBlAiUYQPe7YXnAYpfux
FKBpHQfCKp71rHQ/ikD/lVXB3jrpaI3mO8S/BU4CQsCrW0Kwk+90uioqNqhMn2Vu02za/atjpcnK
rxCphIMPhFvG34Ntvolc0q82ZN3M3JpiFeMJW9hW9JmVI/5qQzqb0UwqHl7Ypbqa4ThNtbeTt2Qi
XhoTX+u9QM5213oKR6suUw9EoEu5xUy/K4Jom/oSHUDIgCDFUM/tUxgb5nk8RPBvyHlnVMh5aeWa
fjP1/q+WBibQl8gClMEy1g7JI0+SvT32BJ36+hZlh8n2Sjx4QuAqd8pFhk3mdUma+IpHU+8M7Rxg
F3wqB+mhLHaOblHfMPJhrtdpPkbrVBvpn9SdE02VVi07aJ2cKX2xqpP25gU06LGRgCH31COTyPlU
9jk6FK+YxE6F/SnDi5GUH4xWi4Mh3B/PEyA2WAVS/PI8Vt2arTMRH161cnm59Mnzl75Bx5H7A8VD
j34PuYglGKzlKHBmgTvrr0p7QmFrLzAQ7H09RGcB4GKVtwrOZEh0rRiLJ8br6IQa968eOU+YIoxT
Io1zMeL7TqMqXMXWueonliEIBzY6D0bdz/Nw60XpWFwUKL9gnBTJrodGWv3eaPs/fS/Mg8IBkUZy
VYTdiDzZGLf49AxUhQZx7S6MIFelBoJMR624BN9KV7yabhERlWBce3M4OTXej7Cff8ThCHtqpAxE
D6Ys+jG38z5zR+LtYFFYeNnaN/KrNo7nzgvgpbxVUYfwNawyvPcesov52HkxW4NiJ8X0YpnJLlfV
sdFif8+iEE0gCj3f33IMvAI6XGs1gryurXnfx8bWqBj42cCfDj7Pv0y6cB25wyXWsk9spPi++upP
qBrKEM6GnczS1yxKW752TrmE8J4Jask6GhSuxQEnGHDz8xB1+9pz3NVHnerZ3imdAicNOmwd5acR
XNHi3YuqBfOaof2WK4OKaIUcVGyo3VH2cOAObs30kfd8qE+LyIKIiVsV/J0xdrspqk4mdoqFo7jZ
Vew668qrzmhyyOTGOZk7LI3wkLPtCBAgMQv9I7Q8OKH1+Z6s5DRUzpdMaG8DJxArswUh0yZDg00o
f8hwHvYgjmRmC9AlOxqYlCFwTR8cHS2ISo3ivJLbjnGb0SC5adJstjBOrwi/pg27yH1fDacoaq1t
GcDugkW2o4R4qrUbhsp7h+/iYckGhnPA0+eExmsea+NS8jAxamLZjzKn9Kxzw1YjMGKxt5XHcAT+
id95ES2Xc7dRdaHrQ7/H6YmDd3bZB3lz5M3LnDKJf+A5shJpNUiWVrqhvnzW43gzsqzmvQInpW9R
w3i8LJZnbuCA+7u69q9TPXzgw3yZ2NvQ06Kah+6j+XJ4KgluN9uuXwU9w/soc34bP7sFyY+f1l+T
SruXUO56BF4rWxpz+rq6Maf7wKt0HDOG7YOv7Qv7iQOr22qsP6jG2HUghNtA4x3W//oAbFdlUH1p
8BY2EFSOifTiZ41NMBka6JCE/Soj5we1KZ2k6b+NRrqZIrA1NVyOveod+8qqq2Rw9o04DKJ7iN63
tp90eKBjV/4yxBgPsVWA4Q/LlLoAgGLfvAyuLdcV+Qw7Z9CmlZtAagotPAx2YUDPNupuHde24FC/
NXlZrptWIyvewUlgw8XwGBNEfnWIp+mSxrW2b4xT0MJK7n3xUnromAihCyo/eu6TEG+O68Elxqgp
UoS9rZOeglIPT6RrPDNYY5BqwfhyyLDEl/I2aL21H4iFOid8gqUsh9csdIITZmIlGQqNRVgib/JZ
3FSDh6ir/Tt6NV4YFGZhm96C2L9LuDeLoacwCSlMRT0uDQ8jxTRY32VkbvOJIXZZm9u+sJ9rwZEo
aCKHSSRUwzCJJkJDgjT/dXMuY8d7osguV73bvkomItAJVnakkIzHkOIaVYJNhhK8qFVw1lx97U6m
x7pp4orUw5/QTqpbDi8PhPW7a2fGGvgoXhsNuhRsQVBQhQdIPQ2eSWPFy67WBIOJtZkijU1L2jAj
TBmMsF9cBnbDlkQUq1DTjJWpV+s2N7pTB/WGp8RYJ4CW0MJiFJPNUxNqVNkNQPtWo2gTXbEyVPra
Ue0vA3KxdzxUDd7k6aXsLdqnsCL7o2pvUdEerdIjiYPNPmy6lZ+x3OIFW8S94P4rqjea9XmsEHxE
Zr7rMdzTy3xZYkjXsD4FvDlm9bH48i3G4DlLVyTOHcVdAiwxhIPaoY1nIccZt1QlNbHuAzhGXNJs
tJC5Dm2/AsjifLPBc5U5Hd1+2llSBtvcLfplaUPDKiKWY4DH35MqaLfZdxIAqcesd2881IE4iU9m
R3U1MX/QrR1YLYOyWeJQtZ3PWMB+n6ZTnE1g5cGdqB5X7uQNpzAq9yDb491oTWjsdFjovV7P5ajP
uRCdNA3oRz+yYBI4G5ctKp2EfcXShN60SD2MZPEgeHcTUQMHHol4yeaLdh2RIr7CdKRWSrMWB2TR
b728/h7g62H/Jb+BnABYBu2LlwEK18sIjXX8aMzqO4Z4sSrc5MDal3TgHsIB+11tMfn5Out7HMtN
EJBt8VZG2LMdn0ppdC19paLgtx6imxLxW+Upf91Nxbkug3c3VNEyYjCrpMJH1vPMGWaZb6WDTwwa
arZqa32dj/l5ZJK6RHHPjR+wVEVA2kOq3daVDeku6F/LVn4QeVEdM7Md10F6yRLtLHJwNGMhs33V
CX+JrocKsuR3oSmzR5Cpq42+GOkPN+8wM+Mxg10ShKmbibacWdOIokBEq7pLqj1T8bDQNsIYw7nj
YaAKe27ZGdU3u/P50DBo35UxT+SheiTZIfLTA6kfLX9ysfmqlmWdPPUdTIOM9aDnNLupTeNz33q/
kU3Cq+bZv+wFwAjFIUjiYI2Xip6q1sh7JgtoBW2Zo5L+p9Zg/FTmadLxoVj5n26ccx7WXaetoNg8
y3ndgSL5BbvcdRjScxebe9gYSy8QF1vU1LyoV43K/NKGdNO3/lwL3JsCH5i+sTntFClEydDvSGB6
1pQLvTt3VjZ44CUb0l0xZazcaI2j9o2kWli3zkFv+FYzbdPmd5zkay22twU4CIHQAU7pQTFcZ1p1
SF21I2xhX/hRs4Yu6Wb3gfzf2i/vU+RfvN57I1bnFaogfU17yNN1OkroJywLyYSgdrYPvh8+5WZ1
BU9/1Ee57wb1J6MpbNCmUWN+QyW0t6Vev7g5c1kTi1Fxmv+7+StsRHxSHiR/PDWZnvz1UMLFXo7A
XkfcHGSfrcv/SI3vlbTugFHRcECJaK3xPuB6UszZ24wSpZhencC4k/deLcai+iHbY1cY4wsKw6se
RA9SCZ666T2zqpNvFM9K+6it4OS64qbnxa9lGoQvdbyN86WO0StkvMzuOO3ji+aNR1fiiLP1VYq6
Gh3edZjCd1ArDU7apM3+vYr5jDxzFOE97rHG5K5nmyyGj2rWd3OAWVgnO16Vc4h/vsA8oRVv6CFW
HCnP0KpBMd6gwu2Kuj/YOOjDEuMSCUBm0P3JvGo/fx0om84BFoiBfBBkaoD2y3fVOIzKql2cl9+D
xTLfLxFGNWAlcO2NrHen8ixEuSerCdx3/OyXDMBcrKBF79+BtV4H31p3RgKNHHexDuuuj77zmM7a
Npee7RyjwAUYwbXv8MWqzMnALKBG0HR5CwQhcvyEnKB5tlxEyJlXXMVknpDLxW76kkfaqbddk2i+
nDF2ehEVy2uILE9Bkl8G04SghC/dGPEPxIcqYazNjyhu+Pa61gC427/kJq5Wmdr3GQnRW8NR++FU
OMauf+l5S2EEyejVAnjw4ISk5eN78vtVV/RPXDSf3qAdhCzOE7OtZIpRxDQfk7CepH/hdTlmsftk
FMFFmf13R7NUTN2xB7XQ4CzyZ2t3e3NrBr1OxMi3W7rIoAqbpyQaUCWtKjooqbckv8mH2U0X2yOF
zEk2CrNH3Mh9ec+t/N5HajfZxmtr7y0hf7O5rBitXcrQlJVnELBaypx9jGZB+c9hMZxjawRBYD+F
htDnjeOS0pyFp4TYOM/RWYjj9qXSTkYNsIIclhVz7IVVhAUryIZhACrSzIRPre+rFBXntJdTiDMh
j5eVYgMgwpys8Y8pZ3ZWBBmh7X3HKclbaz90o3GYixCrTD4a+dW2HfowH6EzkBdqaf2bKI5PJ0Gf
wgo0y2zC8Kg9Y0/ftbO3UYTVzSlvMJqfynTY0O1fai0/CUfcIhSkTbqyrJTNatTdgM06tbWVLRBh
0zmPlsE63XtLbPPQ+d1lcIorXIvPEAkaapQFcRxbetIdDPN0YTIuJaFvoduYZtiDpTQjqEtcIl8i
ypP5f+d78gOjfBFY+3oytt5YXkatutuBdZ5lrXgbgr30gwU4nNEHCair79Z2XiKtP1v+2uMbqi31
qAvmkna3HFp16WrJGkegHTJJKTWMt9yodg2K4lZdWZ2tcAd9mg33cliEv3Kerw0CKH45UZnSXhbW
lUH/oq+LJxKEL4lW7DXeGGPXnG0tOYW88aCr0SMguMjNm4iRROWwm+1kk9TGOTNQXkNTKThPPBGw
8y+/YxaQjPpDaJ40vvFRas6r7C1QuPUOStKZnhlp1tJveDnCHtMJmRoBE9r5RUg7a5cDKh9ZttD6
LhE9cpMbkL3QQvAaZD2COr403zr2AQbSOpkwqnvMiNxPjWQvLN11+oEIHhkjfnbkhWwJeJ3Zms3D
50fE96enw7ZPvWeO3RfTMfY+pC7DdFfg81AjrpzR4qzFjpFZZ1Li9qIDX6on57q4lbr/67eKzn/I
lkasU0RRt7p5uyWnZUzNi1+Pp4b0lT3DN2JV4/pKmBAG6jortlnySFkJruOgM5fKzjdWNjs8zLrc
Oq5F2cVaqgtqb9GyQlpOQfXuRxI7DylmK8co39yUZbVMETkxJe1fpXBv5aA9Q8TLMtqKDCzhoh4H
kKXvDDzOXdATZcQnUu2PacKbqATvfwY2ygNao7U3gmi1JSRLbnbD65dQOUNvP43PWd/oa6nVuHxa
862ZzGfdADlB8SI3oWirhdHTLZQt5Hal2pfYmL5GSWqX3mEqECH180BMNf9MAXP1Jfo8XWywGHE1
aK2DXEX5S5NJtO5bv8qjC+Cb08Af8D51rMBZd4n2Hmdwzxw7PppsGPL6RKAkIpL82rqOy/M7QTme
9H6PYImfg5mQF9NOuHjtnPV19mVUGFyQvQJeSDwbq0/Y3UxT3fTBapeEe3pQuDeW6n4YW99IxNKm
0Tqb7UvPE7KSlsbEvkHabTEGj8dkgXEvOowlY6rI+9ODXF0kFXx4s4I/7ikHNzmY2TIZjm3ppm9M
0bad3Txqrz4C+O6XtkUHopLJYPFJ2EeZ+l8xXqaF006zlLaMAKzVl1xgbyZsF/gqkHyzYOsOuX6h
v3nS+Ww844O+FTRsllYHv73kZMkuXFldhiyWG6nKqxXMfFQfcqswgg/f6v7OtNWr7ux1otqoA5ms
kj7wY+IaO4eNeII59ECNdiuqifbbDX9HIPHpJMHHSXrJIf1LqhfeQTJD0fdTu/bvU9jo+Pe6UwWj
au73tqEMii0IVqSDjXdK7MvQzN7IFnqVjPyNZdAFVjVEVQgCBCwY9XJIk/Ikku4QJogFepY1ixoL
FS6tmtAwfrRrcpJYasYgGNLozasg65ou7GroUXBPV2GAMJcSvjTEr2MkP40bRlvfLsAgtd1NOdl4
IFXht+czLdOGlGdlp+do4hiwdabgLvkl3AvRpyi5xRhs39i3FEuVqr9RmaMf1txvM9VK5GzqiVBi
Z9NX3Ly1kiSeZJeEPmXX0Gws6yay1xompA3ua8ED5R6U4WVw2LMbtoeToolgu2k9sWuLDnhBoRkn
v45mE93+6Wum2s+1On5HMMeVt+6oWw8VHvzFkCL1K5hdX/QEMn+O9IoNxa39J5xr9a2h4LlZh3Ci
PY3ALO4sFPonMzfuPa4y5jJ4VJuKo8RvNRIQhL12Rn2jd2G/jhUvnKB+VE6xRqTZEgEQ0Tt29Z5E
Cfrn8i9zvSXkmC/VuNGqSfKSIpJNGFbmfDOy0YiFBVanFp/84Ic16IdnOQUp4akhpnMsghFSFPSC
CMUtCHP43IgR4/ymFLpUKtx6cFHB5D/IQza2iVg6uXHtDXiKjew3sAtg76A6WnOLc9eLyV84Gmde
4maXRj8PVTyzKk0IgUvHLu+BWxfEw3lqCyksg6Iz4D/mQKY5LdylaXDY2Ea2sfKuuKr2K6NpWbZx
Xa+9Cmd26bImsnrtFXH/wbIGZ2ebaOOL7JvEhfgLZd2RA2guwSMd8zexBlHLcoapLntW5HGoiUBx
O4aLCppvFSaWeAYkA2KnYEwfuqzUXDcZ12k7LNEtrtCzVadYcgARPv7p5O7D74oTwdTy1XTaV2xk
PKu9n571QhCKyDa+HW1zxTCtWLQelJHEdp8t9oJbu0F53VbkjI/PY0ped5rZEZz1npkf2iFc/cGo
YIsj3mO0f7JaZW2K6Iur11p1jBHe9Vy823pJHkEvdnZMctRouvlaZOZnVTX4voM15rfuFG+tuGHL
EJvvbqPehM2GOBrFWWqArdquNFni4JJPzNTc6oYRrzSZbcqRt8M/Sx4BxHr6l/xHc9lnQbf2ZHjS
CyJdxsbQXgePxYzRyuaU7SWr6KWQ3qWt7buA4Tje4o4rS2k+6+BeVnvsW+u2dbPdoNnbyNDBBNls
bFE1O04Oe2Nwnvl81whDAx3vA6TLn2rO4CK4npFC46O6cscXxOiwGKKQa3cEk5X73HHZPe78KwPw
RjS3SrHJsafhPdVHFP3U1l5DBBjt+jOH9B2ywDXMA7kuch6ecbxmEku4GsQFSNFbIogrgiOqcNct
IuFxrZtwjEI0Cm6Hum+yn+mJT4NdbqSvfURBkC7NLId60gzQflwaV1eepZBkXcH7bmY9e2VnHzgK
fuZuA53V1kN4mbT+U4H+ZDEMCfkZ9Tk3/T++Mfzm+rsnFLuPfuMGzBC7c18UXIkd+IIWbBLzqkPb
o14c8GxEA2KbfJb61x1qKiIYRfjkQNBOrBG8f3xBpsJ88dNLrEdNo8AcRHsp5uj0RDxQoF2Y+J9y
p3quu1OTMTLq03wPWsuudn6vNiS8Pc3Ti4pN4tjejMo5C8XZHZIchtZzKsvz/AmrcFjFnka4aH1l
zHmqChevL2aIttGPUxetUUy91oHxm7g37FfvicYhLiEiUjWaL53uvyE8Y/cjExgBIey2Dn0hoic4
3fl09dwj9rG7oQd/WgHb0bLPwBvOqTVhPvkMRpwjRBAGnv6lx+lXZZkbuwgfYYwAtoSwSwl5TR35
hxAn1Eey+UH19KLV/kqhlxir+iIJwqqYoKG7YcFatp/2JM7D6D7VMz8n08H34EtKfqDfz26EeViV
Fn+aVt1E4F8xgkSLFYq2b6ZpPIki/wHLL1Zp8u3zJZlqDuIZUMb3Abv84W+Go4u7tbqJKd/BgliY
dXFCqrJH/QbrzVy1Ab7hoJ1xJTyfjZ6lK+KlQD0Uck/Oxo0wNNLg+1K7spQFbOG+RUC3gnRagVp9
gQHxwG91Yr3P8m28y7FlZKEtlYYU09XfdAPzhJ5Nn1r9g8ZvOSbtzjby15FxWPhpRAwZC4eeJzJT
hoAg7Vy35law6486hk3WJJw77bab68zBPXl1/mzGDKc8rjBDkQH5Oer+pUjFj585322J1TVFwl6k
xy7u6i2Mpe++ZZKWx87NiSPSAJxHJOSbl7D2kwH7fmHfSuX8iCx7oLh4L6q932RvJc4f1q/6V1HJ
Zd6Fd7RzPsGY008p1VMukfOPZfQLS3fXBTb8FKAUtT89rMYlPeKec2MsaDdKNJgMTxn2+zzOVW2w
0eiuA9JPp8luuAPb1ZjEj77w8WhOaAXGHwUtSxQmOGUt2UWm+ay6GeeDSDumG+mo2hdII7duHj/K
jJJaivARZ/aPBWvZ8MOtD8qv1dFC2x3WoSxpL4EJtIAXeyiDlqAMAydIHbwHUfEB6itJ5XokGAxR
01sco7SYP1cMpTigji59DpDUdodlP7C6TILw7ER/A5Mtk/MPZucOuxHOyBqAAXlD5kzPCIxF9QZa
/qV1EOwZIP4FU+kGeRAugIo3HOuaEJGg1On3CsEJEtGWJnQIs6qLxqN8A9V9GnLaeC9Bva5xT2I5
JU69tF7sKH4IVCp5wrtNNH67rAPFco2/GWV32g8D8xaihzalKLJtBKNGFb3zBrkNbXa2nNzmUeAV
yN3gpiFDT3R8V3FdHr0y22iQdjub9yCIuKckb9ZCzUpLB2BcnPK6Uz3rDdMJYK63el6mGLa36bzs
E7Lx0o/5P1ohHJNpGtedA1mvTVmlRvVXQSDnkuzA39YLtkZqfoyZ+W6X1aPK4lXHN7i0esxMebqF
cnFComwgaUo+YsZtfG09r5lm7s2IvWCqBye6ytsQt0gjtAIak/MYooOTJh+FV/x4evzd5OPBUPI5
8vqXVaVm9RgVLU4yXpsiRN/fKsQ4DdIL4FOL3sMfqCyga0GYoL2Kd1zmeMI0eRVg3wmBchaGtGOW
E9yVgEhHFwOrZ3ED9A3jCveVc+WV0dMliljIBgEK/pSHrevVThTVIxjUMvFAkprV7FgKqEsCDcqM
ZT2l0S4uvTctEB9JJzwmo3yrPa8ua3mjQmDYGtq7nlGxN0AM7eInqGdsBTc8l9yjqEYMimiBvXrn
amvD0ECAF+c+aT1yFxKGBaB1Yn14mwrzzRuqa8posSJdQU9dhi2VNBaaM+ddW0tujXeZEWbrjuhe
cjRepmX8IrShWYKvZrMrXPiJeeyQcXYpo8+xfE/IgUF5f3EjB/9YHd1gXWBoYBMU9N5hlMhKkp7W
dNEl6lJG2p941FmxGBfPmS6Bkx01d22X4jmV6XlQ2XPX62Azio2EFTVa460xQIM0/p8pRQAXJ9Eh
6+vn2qHHrvPpZEeQGdq+fIl04HjmOirdv1PU9qDcsEnGHj2Ygm0FzQC9yQ0W2LkT7m9gm09ZYb+a
Uffq99oJYeUa+dVak/LusCw37f7e2RC8GPHmsrnQbCFg69uv3tvbvbiOen/TtWjHdpork6e24joi
Q7Y1+YmNPPCJzWrsmE3seAMUzqxKM00wv5vuKq32elmjeep2ZnngoL8FHQV/rVgmtPVJpvK5mjFa
SQLFX8GALonjwJ+VP8zA/21S57NOtHtQ/sliJL92fovK7hIn4S4crCtz/o0YphVKnrVjtatYzZxc
RVVHjkH+Y9TJD3iECNKk88nmdWub05pR910SqG0ffSkuJi6hRQ8ZyekwQ9bluCJtEO1w9xNrwezU
ct+l7x1Dr9j4yBIRYR5yp9z29E0xCv1ByWsqx+dKlBAX+phrZBmyTq+0iHUHT/N0zhj4u0H6HhPR
vhBKX0845Hh+GjCWrF1uvOOrhWOC4nTsgyjHq+V6xz5jqtcQg6Am/26P9lNuuPfU1bd+bD+IZvmT
WjYmou6VRROFmg0RsNOcHWX11myqW8s3P0iOTtvXn1y6OLOZLc/BuYaSAm9JkPKnZe8tAJXGQqTL
W0tIcfZaYic8jx58YjETXFD5onVrKk4o7TF29r0q40eYsmD1pAU2gh/U0O0ZR6EO9q46QU4PFD2Y
JmobzC96RsgxjD/ChoVeXr14cbONC2RdHG1y5STtzwTRfKcN6jUuLXMpOwQ9TgUHr021rZsm96mG
HthOPtlM7rRVffhselG9J1NuVxU50/swFxs2qrd0xEQ1sLkiGie1jjUiC1P2xh+7NPyFLeN9qDfh
ihWizZetVduq21qana6SvIrvdtzGz6i0z/8+8kEfvIgL0+aT5UzO2ZK/fTdEd1d5DZgisi/+fdiE
OK0VGCKOrzy6ew0ujsIjZBGYvZ4EZBnb2guCTZ0OwmkOaa/4sFLjto6BCzfThxu11cH+318CzrT1
KCADasF7KJDv/N+/+/efYn1FLdbNedEwJf77V6Mx4Q//7+N//7qNwdsMMOtTHAbMhmt5cByfX1j8
EfntvYZ1wa2mSZDPKOUkuJcZ/jz/d03Y0CjkSDcqcygP/37xCRzbDyTrzjMThqgxxJgDuWz1AYf9
f3/5z58BN0ZH0u/+/fm/P/rP3/j3MdVAvgJ5zAsy+Njz//+/+vd5rQQt3VQC16caGWyquJ7t6Eue
gleqSX0xDOsvQ/SNVxZkKYymv9MBIcDrDFjGPrddjdS8wrPX0ZYtu2DoQCdhg3Gb+gRFBilWzoLZ
/1Y0XsfaTOUxR9u/hGkMqvzFG3lHs7dMufnmaTC1RwpRi+mSvWfSnK6aQrsKPxpXYRwg/iM/YOW1
aO5TVapNy7T1RizGtybHg9X3GaITplQBwWnHhFiVk4gDVs2atkYpmx57MkuPTSqRzPGXE/L4mDeS
8TK5G97fNY4wztVqfCPHsFuN86BpZK24TTCkbeNWYfmcOCcjhjEKEpycaIhMdm5oYIkvMo5mx3BB
n52GOtFxOfrRrezZz0rPrdaRN0tAWyuBEIXm0Iug/WROsRmliQRv5q6icRj3eTv0K0Y0KC8CzBtD
Il4ShTunkYygDOXlq4pD50RFbfPE1GZlPoGGxRBlVO+ZZ8iTRwrDyR+JJNToKSKShS6I9YyngT2r
54zeu6qYljlvA3jfCzWUtg3Q1NERl/65KFwafgXDdA58JkPNVptsYLHtW0b0NDTxX/iFbCHtYcdz
Sa5fwrInbxr9Au4rWEtczJipdKAyDDNWrpkWd+1dFUYSY3pE3QS3i59IQkwSL8Fa2bG/dGaaRz2S
jdo73lFvOnerES97kLYRHoPI8zdV7+QHliE7kB7JMbVMsfJrsr6D3o9IPmCDNaYIwZD0U97mrv+V
ItYYmxM/sJMMDPlK3hAdSlyme0WwhGYIHpWZ9uIKVh8oKULp5CeYg+iR+tHA2IY1xsmmYudTRry7
5pdg39wRF3artdq9q1CuRlXGt1Zpzt3z0AA2RFAJXX+mKmseUagtdLnWM+YmQ8IWurTjCNMNNoCa
KQ51oarRzoBmDQ233MWGIy6aLB/WX5j62tkorWBaNJnFbxP73aWrHBnpOxZLOUJxZLewpOuehgDh
tRlk3lbvcxBytvTRmw7aMjGzAlkCm46wVNlG1CydnSmiYNP99OZa/5JM0l/h2aQ6+2AP6NeJNDEG
5yUsJ+4jSxgIB/hwwrC9jeM5N4hk8pfWzs3L5HXrf/8ybZI3nq3oBMf2Iykm58tjM89j7aZsZhmJ
5gYBcyEr1SuT6z+MV3hnEcF87qM0epByUCxdJb39vw9ZUGsYqmx3PXIn03qU5K752Xis/P7Jn0pC
aTm7FviMxs+YQp0zY7x1ZvqGTJ8fjT+M770E++gSjGVGBNz6DuIX/Bx1Lq9hV+rH3tLPzAu6Y0by
8vHf79iCc5Ihj5ZJaj0UuTiP1H0T1EjZZFrUWESMUrr+zTuWzAm6jafMc0oicSqHYD3L29c9bVwd
jkvbzIuXf58lhaP37yNNEgum0Q6ttR4Ij4bv6uXf7wpV5v/5naZp9srzENGPTuluRheFqOWzNQPv
mnMVF/2rR58exP1Vi0T6dxYtjuRgvOHJxnRh6bvOKM1zN6+Dx3ISHCcaIez/Q92Z7biNbdn2VxJ+
vjxFcrMtVJ4HSaSkUB+9/UKEw2H2fc+vv4NynmM7Mit9C6iXCxiCFWpIsd17rTnH1Kcc8QOCGVwZ
9xpMY8BSivJRGpj9AdDUSclQbQo59qNRKdWl1YKnKjfKnaTDZAlmMMsUxd/+VKiVvuoZwoNzQG28
0sxR2V0fdDFmO61bW37POMBHY29nbXlCG9dvJJ844V5SiyWRWOIhU0f+58vhmQp0S3MJiAqVbExA
ykMQmJTCEzNxlYgWkT5EstMHOIcC6tJOJ6Fy0JMGwvkUlLPngN54tu/tJrr3rC7YtRUWpWree6bJ
5Llpmb4JZDfLIdHgvmEjfcU84C2ZsZc7u0vmG/DFC5L4IOs9p0ZjRpjpKm0j6hk9XBtOmyKd6KUM
wZ3RHVKzli/JHEU+24872bjPSThbSB01q5i0U10KIdoyXfDtqT6pOHU2uc6+CCkgpX54kTXVWFcE
dWxFZxw1TRrORrQNw+FsVpP63KaMEP2m7pZtCSA10WwfPAsJ1xqaDlf26M/7epdswkKXH2WBb4su
yrQrB01e12RoEKyjyy4JpTJtSFmS+O2SwoABm5IF+PYSlVXi6FZMShMjRRiUrber0xYuua1SyPLt
oHRxH2Kotr1iHTDGf7L7xo1N0d4pFpGhxYCd9/pnpNXEFguKhFqZPFX9GK2nLPXdMpo47SLigug/
XKQ+GV6z2vr2H//Hv2SGekw7r7u0zRzt4OEAwUP3uesGA00vgpVFOg9+ZvKXU2XZsEF5OW3KbpDO
fsN9v0qL8TPC2WU+ocxBh/61qaXqqKXiRg8z7TBY9AY70piWJfaIVZ+XsOAIJVtjwx5WlQyAPKR/
jsMU5bIGLqauaPfJwhDQYBLrxkuk0tEoUL/kDB96u/gsATtmOjnXnQwqtRY12nujGTRSjCgDRzNB
Ky8qyp3ZCxYVNyUc68YU2oR4A8LckqYyIYpdKuP/apqN3xKoOj/rgojw1CqnJDDbXYek6l3P7JDz
FGW1V0I8p7q1b/HcwuYV8MPpek9dSK5r2ovVpBCk20kudhIVy4Y1LaF9IPiZ8+KmjiYAWsSVlaft
Fzscv4ytlD7nFjWbTPLFLaN0wSUxlg5zzZmSrudmliY5mSdRIWECZVR+97nV+/U4q7D6DldXKfod
HRT5kCoyD3quHK5PR1PgPFJ8xJRTtG882hxdXt3pNY7WkSr99Zk8oddKY4lBse5RokMsItNJINo2
jW+KJoiWhTDuPaNE7ImFAL8bDOfrUzgWgUNnDDgbXaSapB8c81IBsLeaEwe5GmixuR1Uz1vDrU/m
YJqeLDL5HprqjC6IK3CYUu0WNo4KtSgDx4uAvA2gm/Z4T1OXcVQhhi2wKKKo2QlLr1MsWrYMIRhb
L2zdQ5dHcteq7/Rsq05FttKN0vqEWByiTW3cm2rZYKqR8QrZerTp+FbUD5twiNo3TxUg/ixN3eO6
ehr6stupmY5AcxLSE5r/OdsdSRbFR/95AMqryhxHwjeKCzL/O0AJ/rPmpeVGGSzGpHN0Xc2tHUhg
ILMZgg1xkeVtQB/uNiPOxa01L1hd/3Z9wOBCu0XWkptofouPkGCrKRY1f4pz5exeZsYe3KmIINAH
4aZmzF3u/JpuCNNXpsB0QVGh+M2DAWn/EGnYrfrS3pU+IHcvS7kkqpQLsimdVolWi3Ob6SNVS2wt
nCUWNzvF15icDk8CpL1jUhs9q8AizrFJKQ/L6ELrNesLo7LmqZNzlcl/aByMdljJOhCBISrEE5dS
CpH8iKPXS+0j2sbRn2ejvf8SNBZtVpVBaRXW0lYXOL0GH0zGiKTEiaQm2Y/UvFe9SW5OYVO86OnV
uA25xi5UTvPsY4dkbWnXMbgo9SwFQWApO7OfiM5N24oEcyDQ9AJQ4XYooCt0yG6k4lH2xkmG8MB2
szMzdBsUxZ9DNfAPzTh+VTIzOWgVs1nUQK5uod6J8mi882rUxNKYXkRLoPWYmlscfFyDK7OTueJQ
+A16lH2RoGDWw1gxQiG5nT/kRxoP05Zq0B1gouYMDEEAkKG3MLXas81Q8KMnjafAi0HvNNib6r5t
tnZjQlboxnHF/Izg5NbMNsokijXz53tCOFugxllKD1mBPgO5KD9eFwUTDUa2GQj3OvBU7fZz1OKf
YIib7JqSWU9Tl+GzqqW7VnTFxfQoLNf4bjclcia5HMXZrrmbmKnY0auhwGIAxmyC/lU2R2+DzuFF
ZOlwwA1A4nCqun5CwGgh5Eep6f1N7HmHeKC/ScbqsfiSQl7y6GXfCgZH5KRL50B3IP3Gby3oozbC
VFL3sDBHs6pPwg62TbDyLMIAF6EcraXGIkWOsBo/x+qktQyU9KayHv2WDFHanvVan2CRj72xp6WU
OhIpoOte0R1mhw+mZuZ3xdDnDh7XbDskc2WEVvzI4EEVCa7yCFhL76f6xiqHDvaFpDlYSZiP9p44
MLMl6wrO3TKxidEGM7+RwgJWYquMh74y1lNVjudWuQGii86aIo7aEiealGi58mTExTNPTKDEUKGq
hvsh6BE5BVrgVlXjTlpH9JvMCNmQ49nlnI/HucuSyeJBnaWdRUerMACSDynkXGghxUaUNTjWpXpX
Vchc6ySzVtPYKxuGJxTwrfBUBRWXKHm28sb4XMzKDkEAI4Y0qdXuh4oonkyQmBbWtaPYSrgCkU4p
AtTLqhxj0xmyYDiIPAYbQcYM9xLdvNixfUhzhslqURCaPaEQzYZhTRM82guvrxE9zFJ98CdPAi6a
WqjJwWzqBN0Y/ajSTMybWrcwCEzixg612wY4x+H6YJp2vAMVru0GpqZtywRCQ824NGz48zKym5Wc
46dpUotTkfCi1Cz2hRFWdxXHXDfrfvJKQuYAv2nFXTVyEuwgL9zZujR3+6xj2tZglGmyqEfTkbj4
jhSnv/9C2Lw4eu1jHVMicnKtDj7CjPyoAHBYgloKnb4MsnsxgVRRI3VajwaJdoVV7kal+dx5+N/y
mhtmOj9oXDqkLmbnSCRw+HKApTY26jUtWRAFdio/hmZjHmj5WgfDTNJlk3b2Cj5htWcSUu0lkVpO
YBA2RtZRdjvYtE5k7iL6fFXNO1wf1++8PmiF+okecEHoCJdeINcEYSS7JJokBOtMTfshNHbk4LgT
0gLHl+p+VbU1J10nDzvMq1BJirXUG/EhU11iix4rkT4y6gnv5dy0FmaOIbtHGdfagur61IYXuw/U
tR6q/W5M8xvM3NDNS8XEB5hMaOsEI2vFmrZRNHgHKKIf/U4MEJaaeksJxHwK1PFAgMYsAp2QiCrZ
vsQDwchpulwfCq01qF0Hx6bXwkuOH5vu0jkc2/Qs9FXqG2IrWv9TN4r0cH1A5IQlgUwxPOCo44nd
GdwsYhaNxTLdGI33yFaM94ySQMIyRFnkyHD7qcyOcZIP6wDS0XJSiuAcavK0NSqOus64KBzdjxGy
4CWkG3po+HTcOMPSUA6AlbW0AflupSwO99IaPYp2xLKItpisR3/UdqGPHlXNB9qLyIxP5eecQuCh
qolXNwQApFgX/rowlWbbDqRZsEmppMeNYzfyXYuTzRXe0K8FiZdukVXPqZkGOEErNJJBdNSbknFl
vPC02D/6vfYok0LkKINE+WpQyiPaoPgmGNexItStllGRRTtRrbOwU53ciF85xtIbjToxNeQHTyIY
th1w9crdxNVRi2+0CXV0HQhjSQ4cEg2zjNY4XPUbVVYjB8RHugLgptK8tMdnUUUPEB+77TBIMzei
x+aJc6EF/HLQk+l50OKCMc1YrzwzJQbTAmCA9r3ELtvuqNspl8nU7Zu+Km79johXdRyMte1bB1w0
/V4apHpLUA+mOeFJELO5eBZW52/Qk8TLEs+2lEv9Ja3LBzWE0JVgrXdNwS1gVBFD4y3BZqmApMgi
cTN2cQHhTR4em85edNyuVw2DGmfgnnqWtKJcFoFNY9es3nBk9beeMaJkCMNiOtVD67YTI6Ys0ZgZ
4qpoiNdyVMv8aCCPPWEoI+2oddoImgn1nxvwoubCrLrKDbFC+0VQ3yCsmOxw20MmXcjSAcL7Lu0Z
jal9DtFQe5Y8TKOIvOZIpgheMVKWJVoA+VLa6ZyH6NWnsEoo78Y5pJye8JMut25JRyF0iN43bA0V
EZph2ntC2enk0YtAGCeC/YQatxqPWRYpF0HLEwJDsldI+RGlpOz1Mn8GLhqu/TZfIwEjSLVTDqVc
s4nAkV7w8p30+tT6gPHrBob9WHcn3zilBgLYIdJwaXhQT1BFNo40x+mCpZF2CtWkPN1fL2p20+76
cgLnO48QymzOXmC+tgF7ctekY7o37S9gHqPd9cnQFiRQyZorD1BdmQPuQo7nbajX5jZJxWvn4RYr
LcVpDfTQEe2HZW9JwZoxa3lA82svkhTV/hyFG1RKg4QLAIJCgWWbpUgy+jSaFuEgwmdJY5gkRRzh
+DOy2y7zVwylpVdNXmZTZt8kYJW/1eokO7O3xtQdVBBdCJsh66JCYj8VdLRm7M2kNsbnCmqZ2or9
MMOfRCwuZdd/MkoqC3mg+Q6lYNQugqJDtM1bUgeKeeRGhvqSpuG0sroyW6UIoLEmrLxIgqUUDIEr
9RzBKYH1bZ8taR722NBtRJv11ozG0Mlw3kbRPqVyd2HuEQA4MXMHiQJ3NroxRN6P9r7PC9IUm1mo
Fzc3gzylO9lGeXe9PxOVve5NIahYVNxcw3hYN10BmXHs+61p0RCoPbNAZWZkz9w59oJ+Nt2/ZCfP
N3VBN3tpmGQqh2ondqiKaBHFqACkREc1U6n6lsLcWYmq9igaCWdWUvhM1cigxP5cO7bRkGOaQtUO
1A47kbSKKb/d5GkO9uzBnPw1+K7y3LRNSEk2vR2YVkH4I7y4jKmie1nsjmmBHTZoRvRbJYzUyMv9
ZdvFT80QUw2sgMeFACqTnNZNgpuMGi3utj5FnUfFaOtXjO9C5qAY5elKAgw62VJ3of+cb0MruPd9
1Ni151H2K7Vt54VgsUbqFVKS5tiUggbYVLlDPaxAQ1fOllpYNy1KR7dLLLEqoyxyGhLcbxCTYKvo
Gg0oJlkKrY6eZAimI0XC6NzTPR1U5lKDD2wPmM4pz4Z22833j2bobqyiosDuAVAuLZmkkHkXWtFk
bIhXcqfEb3ZK+nIdwvTm/dQDk1aHdE2mz6Y1RtM1+0ysacIj//bSL1EBrHeU7TsAHZDszHxbMLhT
zBFrwoRDnxZKzfWY/EUvm4H4myG0iJPCje+CFQ8crbTRYiPYWRlKbp98Rr57LfTdqlODfQ+5BMPk
qDNBsAHSzgVv02Y21CuJd5C6rSEz3W7x+K5QKoy7cT8EhX2WxzfOjxEPRnGwzMDYUV7EgaYTatoA
lXBo+WG6ogDtA2Bpt1FF6/9aR/QLGjV11n4UaIUNb8gOgUocx7cHxRxWQ4NeaNLHY1rZ7dawLeXg
2/JL2uPO0GiNQ6JqTPZM7m2VCkSYSnPiVDAT535L0VbB8g7AhpDr63CLEVizjQwELZZPJHPo08ah
MdJsJbo6CykktA7uNnozkwnyfJsW5lNbFuNeNYaLKpHmija+WpploR1pvGrHVsAFJ+GVygd8lnU9
Ee5jJH15zmaK0ZTeonsb9tdrG6Y6XZjh4sNv//HP//qP1+E//bcc4gN9naz+53/x/DUnZyL0g+bd
03/e55Sy0utn/v2enz/xz0P4Sskq/9r87bvWb/nxJX2r379pXpt/fzNL/2PtVi/Ny09PnAyk6nhp
36rx9q1G2ntdC37H/M7/1xd/e7t+y/1YvP3+4TVvM+brt29EZWQf/nhp++X3D3gprhvq23aav/+P
F+cf8PuHbV29vCV/+sAbguvfPwj9H4Zh2/TnZA2Ruy6UD7/1b9dXtH/AD4AeyDTQ0oWuGB9+wwDe
BHxI/AMbpq5SIhSm/uG3Om/nP6v2P7S54mfDK7E03ZTFh3/96J923ved+VvGWDcPGTH//kH78Fvx
bRfPv8lUWbKQdVtVbL6P/DKV119fbsPM583K/+kMm4MuBdsWyycte2lwYv2wFf5Y4I8LUMUvljCv
wQ9LyD0tkI0cUX+zGh1E1ivZGQ+j036CuRYuPzZL64580PQ+2QQHdSPukwfraK7+fiXYU3/7K9nI
P66DxrgnGQp+ZbFCUnGgZrwaf/E7FfvPy9BUdpWq2uxrYVs/LyPQI6aWKWr2akXj2+1vxKnYKpvA
9df+QXcqRyzRnzuRg8zrFz/vL3biT4ueV+2HTRyG2TiArcSZHsFmy7/U6f3fbz+Fw+39BtRU+IW2
xmFiKPPx++MS8Bqbfiyzn8abaMsVbO2dta2yHl3ClRfFGjaJEy1/scy/OHB+Wub8q3/4VcJM4wqk
y7QEpLUYVr4jLZvFq7b4WCzNlfeLpYn5EHh3ItB7USxFNnXTEGJemx+W1pEoMiQSWJAVVt/lp9Yp
Fwf+JVt1qTrR6jMVhYW9LDaT07vxmlvxEons4uUGNu3ya7uzHFpFi8e/3wR/udUNXdUMU3B2yvNh
/cM6wbs2vciyx+WE8JXEU0qQCf6W279fyl//8u9LeXfganEYZ31A0zKpLCKY16UMwp09rW3/fjnq
fC358ya2DEvF9SsYMf78cyo7wBhDJvmSYqDzaK2ftSVC1QV0mQUK1WW3OFOj3VIUv7m7/Opo+utN
+a9l05n4edngpPXeNtmUKm03eWf4Ozt9+fvfp/z971PkdyeJ5beZPBn8Pih06/k6JzYMXVedQ373
ctz8YmnzGv/3W1OR57X54eCoGyJoypYD1lqHizcIx2vSohf1pvjFxeUvdxsSNovMA7RJpv3u4hnV
VZsYLZuudZ67bbDa5utyzVDW0TgBSNVchCuy45fIdZaM2ha/ODH/6tomNE016c/apmK8O2hkSsq9
UFh6IAgMf5mkXxz981385+1oK0KYtm7YiqXr9vuTzBsBu1nBiNiGe1O3bb7IjKhRED5Lj/SztL20
thbkuyyzdf6LXaj+6bfZii6zVGb9sk6l5N0uLBmdkQLLiBIF32JafYpA4pNK/ZoeJ9fkT+pyWCzO
neMlbgsx/7lfTc7yVzeuX67F+ysftNwyEaxFt+odpLZfpdcerZpbPz7LS4STi9tbcYP28sV7NZ4p
v671ZeD8/cGs/ulgfrcl3l3r4SWVFmhr+t5OsZ3t4ZmTHnsHQTIXiK2/eG1X8Mk6yWn3gMMWX36x
+D+dufPiBbc2TdcsS9bfLX7KrFpWcjJBqJGtq22zR8O/bgLnk704hY69pDp/E90GtyRHfiVB1U1+
cZD/+Rx7twLvjnK1wnPrSxjDacxuu623Ds7eWnHbx+DeuClcRN3LelXvOQpo3SIvaJa0RX+xEn8e
wbxbiXcnOipVSjYRW4FI4HWxNZ8Vl/3waXSM5T1m+FXldLWLGhId6S8X/qfrM558zRAWw1oDdZnx
7lanmk2XWaoYlhUUJnKO6y92n8KnQVv6i7POlN/f8EyZG73Jj+WqIiz7/bIiPyB2fmgqYO0g0sCy
FcE9aWWkJrdpuhgLOb9T6jEnqVmYD0bdmZFD9Z6+bmsqInBx7obNDbKyQIdLNqcq65aRfkS9PBlr
0645hStSEheFCSRfGR5JLoywNk0x8eeZn02V47dUehcI0SplOfQ0mVgHS3Jz1cS5Eg4lxXfa+sXG
D6YYa69cdhquqRzMv49+Y+4Qxgs6IdkhxFfz0I+x7apmre4MTNPcS/uJHDbh9/0nrw04aPHwwazw
ojvqtPQCx6GClCkHVkHfddaaAUFOUEKo6oQLqSb5k2IOvLvbJuyMz2OBIW6VSvQ0cFrX4is5KjO1
wvIT5bM8KxKXdlendMfqOr+1uq7ttmkV+dNGNgs8bC1IThIwvDHuFooa5JJrI6BMkG3GFr2OUpaV
jdnW1LgIuu4ItpVFvcopp6LUEwkaKiX/VAkJAmxDTS2DK7IBKi8cgiIQAOV5B2ooyhCyFsomk2A4
qDiRgOoa9ctgqu0KjUsI1CCnewt816bR29nNwLcpsMubOiMcx7Pq+ItdeGgSjb6Mn+Cce280qSmm
CD+VVniTq2ymW7IbhziC5a1CUkTRA4f/rsvb2BG99hCLsEMbl9pbbJ7eHm8NZOhISp86r9XdIPYs
hylnel9R0caXrOcI7jrwcnmY+PssIlE+DgezW6qWEblto95UQVQuIzXH7jZwyhUj4nmjvfgKbZbK
DLRlPjSEHejZiUgr4xB6Hh59Qn+XMjgRVpEAGq2oaPLYoGiTtv9YT55A+BMfkiD9aGj6CPye7IDM
78UyrDCdyu2chjbAmwvraqUh6jzVo7yeE+TaiMzXaOKbUIvIhCALu5EWjSph6OvSsYDrXwcZYead
TSGEGa6x0Luxvy09qnG2bxuPUk0Sayiq6oH4W4CqpS2pqwiX5jaxLRjfilU9dJ5eI07LulUDhHdB
RzanHK8D9yTMdVWP5LFJgy5v8wxnUqhlBoVRVQdeWaQ3aQ8J1BgFccEJEo7Oyzlhw9qCLELiQ5b3
iVNEJbJMyyudatJprzYqW0wr863QSBmOYZpeTDJDl0MqAUmvB0CVXkUISwU7tyE9B7e9DZaaZtkl
ThSa1Jk6rQqZimQPxoarI3zItguVG6+10A7hmV6kcM8o8xB5qg61T9CNpKDbnxXSi1rKuruBFu9l
kj1QIEbBfp8R8gllbXAnSre2C0gA+sQ+gYkaJKe61fyOtDwZ1wAGc74DdC1C9EJet42eIXPLMt2t
Q0XeeXJcPTQi15dy6jdvFqceMgAf29dCD0tj39XkgRN2A+oKDv9mKAnOKqIBWyYl7ecak+YtupT5
0JaCI9jSuStrkBleNUbtGrPRPo50Dl8NsCKUa2paS9g4w3HyE0SAiU+49JBksOrMUPuSkdEDMqxg
GNfJNTE23VxSDaupWwVKo7tpDhFfNcg4LLwKwq8XGOIhnEh1FQa2ZrPWerptPsMQyTgCK+m2ld94
T3KFnzan0AfQo38b5Bt/ZgYTI2/gfEitfmnqb7L9kk8E62m7BLNUg0RWNAS0UR4tsltkOOh2XaL3
KK1aj0yjh30zbtLu5JkE1njHtt+OCM1xGNDNv/c5WxKS+qJXZUD6jWRcWuuagmT0IUiPIJVlD2o4
EMbTKF7aOroIXz1NRqhgpbeiJXTOKfg6GalThmhKZ/xFYe1BEC2kUV92Y7iRjXHvRftOM1Fs4Bfj
ejiWBw6yDCJXbXyFkY8MKcIN9tiF1VdZBRqa7Cf7rvK2EZaVZpXIrpKv43Fdewv6YsQ34bjW5MNE
hBOR9d5G4bYClngq+1WjR5der9YKR5pJHxATixYtmcbABzAT1Nij1FzsxlXR/Pr3eiml8NsjhUO8
91dZGW19LgKrHvKqV6Zu2GYPY5O5KZ25hWxpl6CHuoyoYGcN5ccO4BIVihDLJpbKbjgWqXRBfIUF
By5lZEO+epkQaiXGLoEalskor+OtBc6yNTdVv66Si1mmpN+89dZboL1IlrWcuCVZ9DNCIni14q0c
zFPc1vzOdsH1C0OMQPgV925p4Q+DqucajZwsc/srF9SlB01PpvtqidsuB3NRHLT2Jh2/Uis6A3wg
B/QEfHmjK8x1xGsG5Hhpzw22WQ6kUSGmpwZacNcSBtLFL0zGFuAY5qYGEKG7Mo7Xk4bWggbYrVav
exqCiqOr6wnOARc25taW/dnC+xybl1R+apJPsdh0BT5IeCxZ9jI0rxFa/dE6Br19i4gczkS9poPD
jUDckJMIpqNKdzo+WW4Y1m4qENgpL1UBsFgcJfM1pl0jB8+ynyLA/tx0j6XxBcDqZpaCCEYoQbgW
RYYfFCqE3MJ/vSX/dWGjhwngjTQFSsZxlXWdo2qv8GSxNK/HInK83PW6o+J/NORbibGEZb0BCmK3
TIit5tJ7dddzHgHyC7RNSdSbwEHRH6kUH4I2/8jAD0fTpwCODg0oPLzlk93alP4hCjAsQ6l5NpGc
9I1/TI1m63W73LiAqqyTQrOou6cFmR2ttmiV6GDEwE7MixqAXrGMlVHcWiDq+2ervpPDB5/6G1a2
BpP+nGpDtN+SLIil17fHMNon+bM/PfZkI0VvRfqaVqR8gNNRx7NNIR3pIvmVuC0xauX4IOtTR153
BLRMi05V0t9N4OkbP0eWUD3EXetWZXCwmyoHz2HcJD2+/hp0WaNrd1DXXXKYsZYn8GpmUrN9tD3l
QRsmWjOT9RAY8jkr+mdd68iz04993wKpsGwitjQYCYxiCapPImr8ZU4sdWM+y6TknfMaa7dVRICi
PMfEzjsY1lNTorJWCDRDXIIvfIWizU38YqkJjeFL2SiOFcebqLROfiM9kcUCsBZ2rGgmEsIU1FBW
vpdsg4CjOhsumK0bxEnRHPUpo7B7NKuo6G9QtqIKRA3B2HccCdXyZNw4tsJVOCUOiMt6G5D+LI0o
QXkaEqVdNMtCVVVuBRikjFElYK1WvXVo43WIFFFsbQau4QO9d11F1uQ9eUqLeFNWsFNHihGlhPzI
s2299z97hTWh4/YmBtBKmAzWuasB3M1MTEJtqtFst1LcpS8R0MMBI78Xmlx09QhdjZYj/3aUEprf
JlJLEwyFTXDQqcLP+lSiF7n3xNwN7nwvvR9Dw0+WsQTeZCWLqSMPQyml2wkfWrqJk6YKH43Oq2QP
RBmGDIzqJnrVZW8w+VhBGUGHW6pacx+qrb4uFGCtiJgBPX2bs/1vN2P+f2qzqEzX6Ef9N22Wm7z6
8vJzX2b+wB9tFlojMi0RTgo6fSZ9lR/aLMwqTdmSDcvSvr3yvc0CH4ZoQuZ6shAq/ZQfWi1UZyw8
1bowDFWR7f9Jq0Vhuvau1mTKGr5P5rhwJWwG8u8K9ZxRQYY6tWEQXRh0u9MBF1cDE9WOy8+g5zAo
ey9ArxCUIT3YJToBjbkckQ44v0ELqmd0pdF9nifZlvbo4CYEdz1XA+qSWC0+a6LRlxQ4poMt2Qwh
DcLKrp/U6xRDajs+JV2frjUEGRt7ygroBcrl21frPZQpyWzPZI3aADDB02agQXRIvscJqd9pDEoN
r3mYvtQGYsTQKsxLJVBjMeKOVjWE2pdR7nDz5cqDP5A+iVjUhFXEBwbj1mLW8lE32mhtRSkDZy2L
n0vS0q+fozEWORptyxuFK8F9bnu37fx9BsLzZdRP7UFOOnRVnkp9URoMRl4xt/6si4jPVMJXL/Xx
wVxf+PbfoFYPDa6S5Vij1rWJfvrXR66fmx/oqaP0zVvSAXjzt++b/379grrxe7LIazYBf/r2+e/v
6w2fgXrHLev7x67/u372+r/GAvKhQzJ09byI18Lswf+F9a3VlubDwFFwymYQXE19YUjj5miZ8cv1
NUWz9cMU5V+vr/kkax8sBFdUffigHEPohMoPyWJ+Wuvd3D4nVfT6FIMst0t1YC+JDoQW4NKbqVSs
NQFN3spSsvwxx/qPSiZp3EzI+WNnDNqKCUS8ub4a9OhYswhupjG/OWA6RJamnM1o0/zRS70XTxvk
4/WjljLufC0vLtfXgMAyewJznfaDMcNy++PALd1NPX04DtqkuJIdymA4YRoHSqAiOIsm1/NVcRwi
jC2pr+i0wSdCChXPPJIS2LkDuc5H4qda19NG6Tik8H3TcgxOOep1l7dEJ4/KCKnVWXJihlO4Q5Rl
J5T40PeTrDjlKcouLxqrk4fd1R20rDkNlYbJB/7gabAB4nqR159ga4VuanloANA/sjRJPg0t/tDU
8MUpt4ATelKgszTssANZX6e0JxwFLR1ShqAzHakxvVOuziKJKKdu1zEVHMDJnmFza07qq/F5mANb
yKVMz9QuFMfr+uLMlQC7pGaBglPHyUlLqT4PJURjloatPlERdyh6f0591Jeelk3nIUB0h9pFOecQ
Afm+VrA0+LpDnurn1MMaMAAOBOWGc0WqG/ucs1oszZLOXgSfeoiU4DJ45LIzuoou5KynLG1ILhAu
Er6vyYkUDACdqzqDyL5qTqYSdNvaSj5dn6m5CiZ4/ntnlsG2D6cv7/4+cdptYuQ+VKF42/cP9FKa
bQT36sX3v13f0ojSWBuoUd+/EHQzpk6AnLx+Qvv3smE5ButOAU7+7qv0aFDdolFgEk6pon9bhbGL
KmLfVYIK5jX6/kCkje9qnYR75OcXhO8pAJlb5YcXrkuiiU0Xt2C6+/0T1xfsRA6cLEJB/O4FSA1I
vie9ff+CEsf4uvG0fXvh+w8h6C1dkfUe4BL8aQOWdPKXShdgJf75hdQiTDIYoWq8eyHT6hbrYSs5
16//vgGFZ5AFBOXb/b7c62fNmqEyt0Pl/QtdRmXQxyOCRFX9cSPGAXbfOsOhhtQL+E0a3giEFA9c
VFY6kOOnVJm8TSuRhcA8UUHdhhBK9gUBOaHEHJC7YKjNFtCql/dgOaDfkQ7pyWr9sbIhcE+m8WqU
VQ3IC3BQhIC+CnNUvUZsbOSGTEvfrPv7VLNfDdNjpoLFwtYUe6uIGhhjZSbrqpS7mRhSPph+dxGj
ln+urIE6OpE85z7Cb+cF4in1MxWQP0pIyc8u14fKavNjS9DG9ZkhQs4pXSKy0yyTUxxNzboryeqK
iKo9EYKqgLmZcqRcJoK/+W/Xh+ubmzrAH64jU47DqbzUyVkrccBUuT8jc0IIQb5lExbKa9cHE6+r
nFbhKSZw5NvDaE/9MakQoyqlM5U5BhOADf+XvfNabhzZtu0XoQNIIGFeSZCglRdLqheEysGbhAe+
/gyo9t7du4+LG3GfbtwXRYklQ5FA5sq15hzzYmA31NSUPQrhZo96Gib3auFK/9dDvZZnsNWOWgyE
6PPhuOHLid0IMPDK39/8+UXmFL82ddudP7/q8yGMgSuBv6mOnz/+87ExHbAk1AA8/nxMSVTKRh+b
uz9/QydGm5SHWPl//jyxRCMIuBRE0foEf/88VaCFAt1N+5k/4fMxm/48Ymn5nA0JKAdDIyLO9uBo
l+EXp2/gLrpi3iV1NL+2vbT3ipgmFQIiRp/56oz0NWumzIQV7GcgDDeI+Mbeaj0k8vjGb7LTmh3a
KQwwg5bdxlyUfqvLxccM8LUlrPy2upK2yphNomf5lP2z2QB0dy/TRJhS6zZfGnZhVlMKH2/dG3Hl
HLpmBdCsnxXTs57WEKWW7usiivASxfrWKke6ndbQHqCNLfdJr98I+Z5vltVa+AJA0I9hP99iyH6H
PCYXI48W+lvJeE8z1dqZWpEGE6EEN6OwZjhBMUA4vLG3gjbnRowqucBM3irSGG7aWAUao40nsB7F
az58yCYXN2XI9CGa7OcFnS/R8phr4z4U57oHYp95rXkb6pLZFiebXWMQRjdK/b6O0m6XDi3Xejol
Oz227YBgpWVruDXUe1K7bjaJZRtjaNvr56fwYa9K6NljW08fI7Xt3Zhe0FaALLUN66mml/v5d+fF
Mt8tXfVjJhXxpUdenRWze6I4qbaff+do1EZQLgYhaWW9EKLD83L0xgvcClTUbMG2/PwgpoHIS8fT
b0ZWvEXKZAVA934zCVLKDSg63UTfrWyGcd/0JIrCcbqZyM7vkn76+fl3u9OgTl46kAiz/qeCkGoT
hei3eRXvjUG3biqvsTq3cX/8/NQNJU2TzBRXp44jWsbFvVJJoGd1+DTa2kAUJ1EXZurcwO9RzszG
93AU9m0cC5eWbr23s4YGSIcDiXeuQVI5zfuuCJ1b3HEPDfS5gEtpUFmV/Tw0yzUt5KOlpPYUTerq
6K3DXVnH13JM9DNubSStoX32ysQ86sV9x4TprvOi4mTq4zN+u42QqXWNHLu4l49pGnVX1x6PMFT2
YDitZ3sFWw2ZearZeRKrbwI6lli2Kx+Rv31k/ZbnnHCg8+e/Pj9U1iSPbtruIl2TQdI3cksKxV7v
rRMNwgmuClxvbZxBINNaG2cVErgbRWeX8AVZNDG/5hnVsryEcGlPTpkFNGyJfUlJBhi7kJZ1SjKk
6Tr9HdxaB4XlVw+XJaY8srsSWe2NvByeUt2+p5/y1qsyeSmnCjBVnD3XHv52FcdMRrT4warJn6Y6
7LfenJybZXmxBFyqaSz3jV0yak2JjGoERI5SB7BjdoQ9RO782GRwDwblbejwu0Gsia/RiEpYOTqB
jKV4H6OasKF5YOC3dHexN2KFYQbIQnhU9ROhs3MJLrbvvDM5dtBeXXqvdqVAtjbHPiSnzI3uyJJc
9mnr/qpDUm7SbgpUowB3Yo4lv1fsQppt82sWk3IgEQlAmVPflpXYnXVXzymfoSF8dCXd8yZ0f42m
eahsB9Q8JKrQyHeR5ZEObvyQhP051qMrLUWb1vkYgWVMGfB1rbQtX0n3o1HZScw0qiI10etUzA4a
dTZay4eAXZK3AnMN5i4eKIEbPtpKcsrwkcOIbejmtDdwr8o3KHWNCCWvRI9qjSkJJjY5QJPy6Jy1
sF8amzRRcivzBpKqS/oBcP696nvg0rmVBEIndrqHuqpJLsNKz7wjjLujaGZQ16lXby/13EJRcdRZ
8s4UmF0qZnw+OWzpNR+WHyl+UwVzQWE7qujVEKRBaPogHmpR3BPEa2wE2dFxPpnnullOdUasScjh
GZVv40tl7Ls0+UGfiCDEESrcQmAlYZUb3RG8QAgzcl4met2Lg6y7hlgk9+LFxCNEWiyBsq5q7hYc
uQiZgKzsszYFvJ5h/82OHpQN4vrEEyvtIZ9hGkY96Fdy8nYG1uvN2C8fHvgD8I9qB/nZ2/TQ7u9o
qb/DazeoK3UbWZYR5EnPKq5/cXs0ccJynsAePEst3RaWehi87MsUp2IHYvnO6pnNhSktT1mLM0NS
ZmDylOV4EgdRwZ0pK+7FaOBJTMCBl3af8ueR5oLhG/ASKfF5EtR3VVN6mwqWw2ZhqeUqLpfdENGL
JgWj1i1mP16mH58jJgbX+cVRFsawYg3CdKD7QRkpNxHRUZrZfRFR+tXwyowAxfzeGnrAmzzHbTnl
Np7PSAMzu/p9sBXuWMnJw+OIRwQhkR4RNFev9MlS0wNGlkwV658xMyTibzFqdqAICHUkhrudypMZ
iyTQZutRhE2Qgbg7LsNibmeG6Tc1TmCumohwDmqfxKBcmJTxlR4dJAvHHvfmWGMOJwJna0nG1nFF
eqjUWGrxdJGkkEsKTiABkTuZpGEEXTSPd8u8VEeVDa9RqfV7Dhoei1Ua2FlIkJuhpbuIv8GsqSGd
GSED+TsczuCRXyLbe+Vkw6XIyvpYelvQjimDPmiHRPBlepmci/Zd66aFNg8Q3bapYDy3zWl0Z9pE
cmA5MsW5cp5oVtdXguGfReziJLEVqSMiJ6SvcoFfQdLsZ/kiZ7oCYZdJYADed/KwRODERg5FGx6p
iavEleqcg527ePDSMpf4Fc2EoNsOxubAXDH+Rcu0riOALSAfXpFhtxsQM+VJtw4syuY1bi6jgS0C
3zbvvFsO56U0rz2g3YNQ+FocSTrEKdbvdUJhP4pRYJDTQmpi3brys/QSClAcU1YoBki64KXSBt4T
K+QCjOc+Zzdt8ZRG8/2c77Wi0m7h4soDk8qrkXoh5kmzIa9+6cB5NBiqkmbybYtWeynsozcQJLZU
l8r8AYwE0RpoDWLVuBplpNzTMHaXbhjKK4nY54y0s1OWoPiQrngdcu9BkvPyAmRkI43YOQ80kre1
XtpXiZsW/CIMVPopB3skp8Gqs5nUhjC5RPJXkunjW591TQDg3dgOEPWYNGiF1A/QmxoaCw0JVXbJ
5DbCR8I9r0CsDh/LOC5PYJmBkXY2jJ+x2tZuhVkUDDiMFfMQkn53mOhr77ws+qqYwhzLieImz+UW
g2jMO06EKDblgDxDlKqleoEl3BzDFuP6MhvHiokM92jd45gzv8Zmo9+7irRFr53ubTfS7x3aX4Cw
J+1bCmHuyXET6cdTh524kSQIaSQngDcRN8MSr6OTlcRK98QMCCED7tefihlcuCTqQdEku4ZElZk6
0L5NLiINYxsZanFtkfMSa+SPMfGEzFSXD4sVPziE2QQ1nsdNNEVoGScR73tetVTvtzaEimBsLO3e
7RM+6FC81rqbd3bxzZ5xHxrvaFcXoJISN6QGwKO2Z85KsNh810VdTNjNzzpr3N2UFckur4d83+mU
/Mb0EQJQAp/rIFexQnjNnvGGfeXcIg/xVTPZvmazLCd6iOZDIwLdyB90lwkOzT5OqxhFN7DyPkbv
KGoP7i6ei3Bt09H7+aDxUIW1Rgx4HeKW6g9IkPnz4lev0TM/qiQ0ceOFYIDSqYjgYdA8r7PyRtqQ
GTHgRxy88VnQx+Vnmc6PtC83NS/KZgmXD6vw9mSLvppGdxtmOzzClcOLZmKTibt65fqwOKz/ooL5
x79CE2qkXoIP/v0fNGZgmq1f8/khk3l19poQv+C//uMv/xQrR7dRot///hY3Ur+/7/PTz983QXYI
rMF++/N3/lfPI628CzKplgbsvz2/P79WljiiiV9BO7v+mto2V/ra5zP9168VOo3OCA/8vz/Mac3+
LVH8vz1p+X/P9rIq5f/7eQzpxB9J92+2l/Ubfs9jLPcPyzQcwq2ZuzDzMNFV/ra9WPYfUmLTZXfA
TrBaWf60veh/IA1fjQYOgl9wO3+Zx7h/SMTwOnh4oeP7spz/k3mM/NQO/0VCbdoegl+UzVLols2z
+5tgmxwnFalOYGxWvX5QdckEYm4JuUzYFqdwPI0VIw6EF8Z4ilvd4XyQc78vSSHOrRsFOjXWocQv
fYrCeTgh4B9Of36q+oU73kyLFdTD0hITa3/K16/+/XlYoM+I6X5qFEOnclGSVJyu7E84iLCHvWUD
4ZVkkmOHXzbO7BlP5eQcQfBFGyRiyFKF9eIRV7PNFgjPVRbt4CZTtrokDoNDQ//AHrVbsrDczioF
RNPAQjL6/KckOf1UMO7dDi96QWZApkwVRDENZ40EL1MrfTOpftiwVfZFvVAeR+28AtSKR1l0V50m
BmlH+ePnE8PPeZsiRyeiG4lco5+GUjpAexvQTeQwb7KSGo9CFpd/I8qg1aGvRHr3MNXM75Hi0ixj
URRAxuICJVa00kPlLKgFdJLUC0zeU6Yhz7SCMauuRtFGN1JkhrtMWX6sAwowouEiuzX0EmkYEwjh
PDCbX0/QYVBU07EvKUmBEOXnuOHcHmX4cPM+tC6dMv1CRsPJLseHtiXSW29d9HfpTILJiu+q4mOK
V/RJdIAcTQBXrGocGvpxvhN56vhORkaiE5nZ43KBkuZuCq1KUMqp56oLPHBSF2e5kmhoHgrmWRuv
nZcTHfAch/hwRW2qvOVAaYaJv6gDKsinufiOa5qXxVDmRlNy2QuCfzmt0iF1l2aTD907wezZgaQt
NFdQyTZO5m3J9EUwR5fUZwa2T73x2nRkcHY6IIOKwOfO27p2H7StzH0xUWNHYf4ap81WkZDOPmlW
W1IPV4bCslGKo4iTZr5r4/meHfGGNdPdhxSg/QAZyqX287N4dn17ad+jqgrasSOBbemWvUnQBRdY
ccvqrNiMsqaZ/PmXUB1xcHC1HVV+v9PDU4aXnzMl5NoO0vXGyKn5hwg2fkqzGmj6IZvo+ykTMRMF
I0kRxr0WxUFXNDi5pfwy03SCiQbstlLN2UwQ8y2gieC1QLIE4ulth6ple55CisEZrRcVW7z3UFuV
DVlHScUBYqjktLMMDr/Qxq4GN3UACPChdA2GQFWJyGA2poCrS6MhwtxiQpBEb4AWXOTVl2RxXobY
sh9kR7s5ziqXc6G6LyGTPYYNFRKBsgNWGtovS9poJxdQUNA40c/B7k8Ykw1wVWLAEIsIN7MAH8C0
+/xQE05kOe1y5xqLA2e0h2Bd2IdB94znMaz3jLfTQDqlOOdOeaMX7QU9R/sI/uX9JPy4PsrU/s6J
tfPtNDKP9qANXEZ0cjUPomhcuUiEgAYdILYwhFv0jGuSUM+xz/UdNW4SZPn3xIBWmtoWxfw4I8rq
mpfQoXvGnUdUrLvm3a/XQZdG0T6iReNl3bzrBrDPRk8/W4qPYahd3zDGPFgcijfQUpupUNZlcCE+
WZ90MJunIxSAPj3XHwgndK/gnZ9qgeYL8EO6jcO9oClgKRYqeGT4hVuOotRVNpnQbklfEOScJjNy
RkDpzrAsOgUXERE97IZ+26+Su0h3km27mM4+rBH59XDX28Fyg7EaAUTkDXjKCmJeIr2fc6WeadVN
j5GX7oSpm3dRAtCLeuSXmSzjIwOA6bHJy+TIpgYKYX2MI+0PyLbGicvEC0Dzxds8dYdHEjX6Y22X
76RktSddA+aQN8wOnJx8K6WW9tSXmaYOdm+fBEncpIM47QmSWXcaDSz3f/mwni6SsHlyGJ7vCXqJ
tp7BGKqrDSTRg7VXMesO5uq7PBzqu2URcivzZOQamoxdY4PLBcJxyA1PwuWkQ5jhI6OT05Nijdj0
ZMl4O06aRiqdK98tyHhJN7Cq0rM+tGNunWQ7Mkd3v8OYzR/7MSuYX7iQtXX84hIgydlQ6XO7/qfC
SOLTfnttUKH6YHDl1yY7DsIVHzSVmh13CsZ0bXgFSZJdw5WGlC6EwUxKaFid4+gJWjlhPaGHYka4
5yEv5Ze0b6/w0dMfvSk+pFOnrxncEHzURrLJ1ZJsncbWHxeCjTa13iMQt7ug7sz8rtD0FWGwkEIh
PWJV25RLp7MPs9cap6pCSjvGsKwnm5Q5tRtYwN7ovd/FdIuKgv5kVg32dmCkCH5bWMeq1bsA/gSo
GdG9Vguw6dkCP6U1GxMq349p4Ihta5WC2jY5gRaJ8jg6jbN1yMnl4Lbq66UTwHCS7DWOODqRpe1L
Kcp7PXLOXedBUtSa7IVvrHemko8Nt5RHc/yScrwiMWql/diZS3qjYwuivfh01lk9cqLh8ScU7YVL
Conr5z8/PxgeWZL65AWhbnVbKqqa6IlkFHvqr/YSjpTypQU5iGjA7pKCpLhE5vCzgsmw/3yoyKP+
kgHkO4A5PUeLifKdhmp/GXh+gLOoToCPXCxEVmxpatjXgAUJQFbE9+ifH61yShF7TI9eTiCD0ZFd
EA7EwevlMYIC9rXJCWsEIyrKirSc2rGJgkq6c6zAsCQdeF6TK2yblgvRLwNY8pWIPqWafQtLlrE4
mUPCQwqCmAfySFxNDFcGEQ8173zR1NFRaUt2l4FTqRthBa5+0XkBLx0Z9n6Z5PO2W/mXejs2rGQI
ZEt70uFhjNNuqasHPbTYUEvDOBck8s52B2tudB4nD2ZKHGrc3g+JMRi7OJcOsoNo2SUlbEqqFc13
4Pie/lJWP/yuSv/qo7b+ZpGiWLWpVgFHU646tiX+Vqwi57bNJedp1qjnadHhideKR/DTI/tWdWm4
gVaaHRyfWfmOyIZDHTmCfDNt3hd5+MGi8L2COnARUXco8jjauZ2ZgGyZTvxWIgeH+i2O26/ajPg2
m4vsMo4oQhGjn1KHuseyoUR2ADbgvh3wSvQ7b9QGCM6bONK9LckCAN+ayB+ZvW8X520pSOckWGLa
/M8vBKbDf1dRra+EqyPUwkoP3es/WXWRO8ko6QD6CbvqLgOVXmBWtu5PTIytOmQ3lcm4lZnmbjSX
nPkR+7lvCQStoeJ+LnLtDrWKAutsJvddtLDHjMZBK3TtPbabnSDbc6s1aRhAQUR3nhHxZPV9kCbm
17FKrQNGLVrLRvXxWcFIk52wNBuySyYShZzULo+xVXo74aa/KMScuyF0b7re5xcikX5J28RJ6JJu
XcG8y0wzGAZISZFJqo7KqvdkbA9kcr707QptRVR9Z6j4izPgD7ESjBFVPA/3s94HNlaYc+3SMFOr
4nnprOSh9T4g+O3CGLqMxSDbpTt0CIk9ILsshC9Kik1R4UYxxsrd1bxGK/ivhCATkHMB4hKNtOum
F5hcw0aRenQw59rGX0DzfF6QPQhJQnS0p0fb7aB1bICax0SLNIFrUkt4GZ26Mg4Pdmo3G1Bm30hg
aTf2UMA9LdrMN2Zov8pkmuog3aqs/J6Ti72NvX4rOj09JT2jD04kp1S84gasj3ZFtnu4qGc1pzJA
ExfuQDGSB0PizH6uYqiUg3qglTD7TbYad3ht6WWu2fMJqn1GBtuGGLgNMq7muXSmL0qrv9Vgswmz
9wJ6Im+NZE2KLAIvbGm95Fr6aoU85zHXvmnWXephEjKc+ClehQuRQ1M0jVITSBrGA5nF10JQ7oTJ
uzM71ktpptseyf85yt8R0CEjEKDujIapIVVv5ujP2fyzgNq0scImu81pcf2fb41V3/hXLyt3husA
hUD+iJVR/D7w/sUTnNt1Zg5Eq/tzZ0DDDHmpdCd+MEzHn634RRQkPhSRu+CO4XKgShhoZSfuwmmh
atyzHJabRvb40jrWk+yhwSIseqrzVT5P2ruUR7l2orPpGPYY45d6xwZOWq8ZveSzOGvrjuIsNFZz
0c6ndXYuquLdm+RH3lEFeoOLrxTdcoM01xY2VguBLLeDLpRPeGhqCmJDooYE00WVpP8wWAI2qSAD
PbdRMXcoxXCJss2M0aZ3TXJYTWsXCnGfRk33e5n5//2e/w1zYiJK/e/7PZef3z7Kv4FR1u/4hwDX
/oM+CpgIE28l01gaNP/knMg/DB0RrSsM4Xo6+tw/Gz7WH3ivPRAoHv58w17bMP9gnYBAWbs8lg7w
xEG/i2X1n8rgf2yZv8k0/zXrxDD+vomuuBPgDsjXXHyFFo0kbqC/3CBNWDp94uQGaCDGDaNTNzsk
PvZ3gxPHz86Z53NTeMlVWnnoS7MtLvT1D6W9PNHnrnDh1OB6VqtT2C9ztbGd0gWTG0EddIkIR4Ry
tsus9k2NMBxR6ItvjAYH/app9jaTI0ZLbC1idVTRyMh2EpHHbprLaqeqxHvNe+NHlXDeius02ze6
Rhh5mF3hUK2qnI5YrVxYpyom22fw9GbrLQ1sw7azSHtqXojCTbbT4HTbtkAx6sWVR/JuuKZGKWyV
FPkkdUSEQOvGO7RLUlssB8Ums9PN4pS/KiRIHSIWRj/edy3DShC1eJxstBTbvuguZR+Cnp9Af4Ia
SPSI0mBm7qaM+ltZ1m/aFHZPTRmt7G6mO7YBPg1LmuPTMX5OXeXejFoliAZQRcwLjlKCR5nHhhzt
z6pSFyOXmLRmddPLvLgjsGn2bXRWhoL5R5ahRfZtqYW0htAebNJqnu9p9OuHrO5IEsIGWenjQLZA
vyAbMN5SLeMEpKabO8+3OZ5eEwl10l5oMxjSZmeITGKJkuXJSmryKUaLYG+kNk2ZX3KYg12lv9Qx
pK5Fjge35Ahpj4nLAJ6cIJIWcPVF4nWxWrAnJXBNXUtCpgNMFkio9CDpRNoxI6aw9eZzUls/7A56
v2zcp6ow3W1Sed1lxjR3nGeG+MOYvJaVfHfzMD+4LrkR2tiTj1MYkO4n96cEqL7JRrIsbalx3Uqi
D2I2w0iDMwNfuE8d4gLW2FUCUg+RWZxUGX2lS/TExdZwiMY7DH32lFjaazyT0jwq6kSaIpvSzGZQ
1eK7lWUMmVT10deqJg9uwQ1HcTJyEiE6KwRAPEGCbrIQm5TZfMWm5O2MheAqdtKj08RlIEO9xZHc
EMiTteZTE0uXLbbJt0M8K9Re5o+utH71gv1BT/PpPI6cOMwp6e/rmVQAMLWU4GR1PkLv49J1EDnW
zOctS9+lnnNvJKaPx8LcFBMUdMdMf9qe86gyidwhFQ+APeSOktzes/Bw93kRkDZk18xGv0xF9FHO
Gtf4yFwOcd60S4rxzRRDu81zfllsaPNjNTFtSaLyhIcZX0k2mugn7JcWXaGK7Lcq54aKJGZUhLIz
05sU5ZB9xzX/7FWJyWGHmobh7kgc3uiwz3ntOTb6tSPBzYlwBMKeKYxdzmwbJ64b+bpFtnCRZN/1
cEI7SRQe6HK8iRNz521qzPDm5sSiUUcnzpw1YJ9ZrREA7nSBiOz5PCVT5Ifm+BhK3a/HUZ2U3tMG
QVu1WYrpC1LJfIcVYp8begQITrvqRvIskJ1iqbe4jx1hkOZofG3KUfN7hup0UNqNo5p0Yy/srKZq
z45Ox6uBiXMo9fZFeAPoAbNNdpFRMdrXNO2AsCu8ukMOZdqqyFED/V9G64vqWCUJSnJ6kiMhBWLG
nkbAR7XlQh4Orqb7/HwVLCZnhG0v5/xjiV3Oa225N11c8xNzrcQY79CQsMiStQI5wISXmb0hHP8V
xwQ7G/rwFhfVr7Gof1ll/A2V7X1vFMCVquU9wU1XQHFcHLhEGm4KkPqjGZ6iEXLBou7agnxPJPDF
tm+g7NnZQL1aIWIc5Tu5l8Dx4w8PEB/MWDpHeWgBkJ/oFYn+VTrMaUOkMwaOsA0CMI2YN/ulcZMf
qjK+ZkI7VK5OIhGz7Z1eLuGpKBQRzGOVHSjbvg0EwwWeC3lzhn+athJPgz3Wx2Uu06PFG7AxHOzt
Y8kUv12Mh8EGjz664imdR4QvC+m+xWw/tVLWXDci5ihHiUaYITTPDNNrhhM7zDuc0O73wphPLie9
TSLEiY7O86IPXw0jh4090lecEzFuxtF9AQ+Y7jPiDHzkle9jjSewn4e7BsFBOgukiXn/RNjMcaiz
52gq3sqkfckKYO/EUSHgQVng+Y3qL2hAYx/cfh4wDB78wSJ4xCjb584uu+3M+O5uyZl1g4cEde0V
T84knkkSGJnxj/2mQRhBUPBTlFvntgZc7Uyg0AUamm2ryhc37a1z2DtLoIzu2VF8W51a7h6o/3td
ue+YrMmhJ0lpa+I1jUka41BBl0+g5dlbYv6IoxJDoLLujHx4Rp2CvETVr9Tr3tbWSEj1pmlVoRI+
1Sso5MPqeB4rGtKt802Qc6qUU+5s7LuMLehcOwW2FheYqE5oCokB62xBaQj/LCLD56R7KRf0oUWT
HVCCbJcZIWpBTHcZsS7VfrvAiU4szOFDZ9+3Hvhxgy5vj4xE726uPmAX1H+aPTbkPifGyIyAIBqM
IOBEk5CLyz0TzeMcGTMh4869he7fj6LxsYeqTfvroMb+WzWZX8NueqEae+60+VtIJMaGQ+8+NZ0j
QJygsUlnICPE0b+UGHWhK0BWTJh0cG6mNZAjQOiBUWD+3iHm2qccGNq+DZI0PaSN9dw5A86fkKyg
Nmowc1oWLVWt3FXL9GITdsJR7rVtbMKRh6PZk+Gm5Q/IZg7gIjk0EQHLq5Y9yYz4gKa/j0ynvpNR
CvhDpZuhtJF6Jrz82B3Ro7RzvbEmXaFJW269TUx44izsBTK7uhP9nsbqX+3avGDi2mNX9KNSXnqX
TPqsObA0HNo+w4yaoT8zy2/JPJ30lSdjRdu66e5M9GUVVz9TTCIeMlrv3amMcda21snq5JPTmjQE
NF8nthc8+ZV4Gr9PEh/FaoGmwlaHZSyqQ9WiX1dmSPeS7QzVnGwx8/f6npyyuxDBaii78+Do5Og1
u0JmB7p+byGjwy2rKojnYb3+YvuZWGu/zZLH0S5uJubJgnspbZegab0ruTfBGnPWlEAhCxzuBRk+
Q7c1tXkXoXEijm4Oimk66LP93MNBH1cKp1MH4aqcMciXzqxdZwDbI9m8HtbmiAXnnUalMBjlkzrl
myZgh0VwQ4btIzDDU48fyCeoDgfwWmmRBpJUQzCN+jMdYk70ZvgiBc1s13vQwEdtPDqekcqQS6rl
11KgwizscxVCE+/R/GjoXy2DDgyvN2qOygQiV9YvMs5cIlfd99zqsAfEUm6UTU2HWy5gJMS5eyHX
hVqoZuiHWOu7Y43AcuZUHVCXoH2cfi55+5B1Cvc4a3Xd9sW2kUhRuvQaIgfobLjbGZADVqBSqHt3
Ws6sOzg3hwWfGtHvDvYYCp4KDSZA+BDktXRvc9Gc4kkS6sLqinY2VyFRhh7I39n+NatFbt1xfDHz
DLkHxi6iS1nCebEHNh2NUUgVvbLE7vRJBN1inPTSuJpouPa2SL44Mn9AipxvFFlmbay+j60ZHQti
VDvTgeb1iWIed8KGZkxhUyYVtVxMiZi4zv0YMuez01NF2ZDaj4Q+kCFygeDjF8TUoAl8HSHyT7Px
GJbtl7BJghQaNmYNBDhZMgDrL+LdOEvirvs3G8JIz+R1XRHtUt48bO9l5lxclTxF+hecAJAYdMp1
oyXEm+dmEhrC9cpam+3biTTBpfXXNUMffsw1uRhFeawT69fUZYfZCB+diu1gemLIHYSq9Yvxl10A
YSemPR6TbR96OMkr5q/Kx5ex6eangc2uTxg96V9t5DBFAYWoeqxWWHMof9qszeOk/AFCylI+Vx44
txBdWoGf3uWQojZGXAIXJ5uevkUafrNjsi0K61i0LzMSzzqjAYEZbejN7TLkl8Q2XsTs+BMBIRbN
CfYx5MPROWmR3kuMmL0DbDS8DFSHGE/9GBWlxbOrrDU8w9xni3F0TDz7bf0FAZfv0TVrOdZpFNbR
wvQA80EzEnqlxkAl9bYlo8yNh01rh35Isec28iWEFmIh/ykcBrR1vbXDH7HCXy2HK84Z4CINx7t8
gYKrbeDjbERUBaywJKjfFaASFkKuaMS6oLMWvx+Jk5RlQFvk0Rt+VXbzjdBw+C2mSUM4eYi1Ue08
c9E3UsvfeEd2MxU42th9MXzxaPHYOP91s9t2ADWWOfIbLhNdRM/ChWqfawcv9B7H/m0SryMuzmws
SMUWuALE1wp7wpjLY9ERT0y4pC8JHqyK6AjH/VvTCp/4+nfpjIcsk8FiwbxYk3wrE7lvttdrIsxY
Sb3UZCTd+RqkZqaGJ2nFXBgqwvjDI2pJ3W1UGA7ectvc96SjVB4byTAHvHH6Nh7KZ50iJNGyRyaP
4BNVLTczh6QNinlio3Vye9Nta5X7zoyDvlRsbREBpNWpMmPU0e5jiUi09PQHjn136YB0eYaO3CWn
kfPVDHVdxJZk6GgebGT0pKnpxDo709YtPC6MjHei7vxmmt6o9Q/Er1Xo1QYZjGHOOBNbStafSyMq
SWg3vnWEcsxWd8hd4Vv6wNyTiisq0JAPdej5Ra6PB5nkybHUs/hepsSYdoZixysSdiV8NI6m64xa
3W+FGfHShTLfVYN2T1v5fqhxFbN2ttCYcDqxzZwnUN0ERD2hnUREqy1JUEWEGBmElGRgEAy9HlgQ
tIPQKTQUHhbqD2wu3nC1IgtXpqnQwxREO7QwXOPz0GoYc8HLexnegnrTOuHWi92gVMtOdWgkTPyu
xtceuERE/rAN7rsEZPkf3J3JctzYlmV/pX4AYbjoLjAs7zs6naJTlHwCIyUSfd/j62uBkS9NdEaS
9spykhn2Bi8UIh0OXNzmnL3XtjQi6L2K7Z1Jn75g4gA8Xm0rpdBmpHAg5mQpmmUZ4nYalKUEbFCo
N/ItTK8LzyWOOt/3z33gDjujKW4au4WQWbO1MbuVGB+oJvymEsRi9SvO84VRBq+5qm77qiBxQ90X
Tr9CgbSlopxuLd//SerYAnMPcfOEBBbJOvfjjaMYz07u2WszKcig9+Cle7vQD46tot30CMqLoHpR
U5+MVcxfzaRCJvkNrE1gK79dMyKcttXppIRLpSzmqpe+aEPMM9Zcdh2JljNHD6Rk1s6ms41jTTwz
fQZLX8uUuswwmAhH683o2msygGcaaSaVqDjUp+dQlT+DGBN2PwoTR0vsLDInq/Z57VVP/ci6N0Sw
bvWe7UZtJNocjr1P0rVeb+hVQB8JTHI3fMw+toaLpnMp/TuT4KKr0xtgOchHJ7qOFuUkCgPcEYDe
YUyhxmgC8EFjpoIBl1RQlBBBf0FNZ5Vhi5wJkTEPjH5MpoXZSvJPux6S1cCdqmBpsdvEdVBCLfIE
rgW7AmhhilCdeURTruyUAHelMYvlUNCmCG1N+bs6/t9d0f2fxEpwqK/+17XaOxjV5Ttp3vT3/67U
moJKLZ0C9mPQDf5VpTXVv6QJ8kClSCsAImiwYP8Dk6BZfwnkWLjGTfhkJnqB/6zSasZfhk11wpaW
ZUjeG+3fqtJOEIQ/VXkSj7sj+MeQnJ+MayQ12WxhYzlYCt1GI2ohpS/r+LPSeYpU3Dl97e1Eq/ww
TlqtUbGgp4ami4ZcN6hLQQr1PPe0uZu1y7hPv781c+y0Of1xH/+hGatNQMh314j823Y0Sg+GZVm6
nICSf9SROXiG9oiUeTHE5SIx3JUTJqsmhZEIi8HulFVEkqc/dScC0F3MFVbeg9eiH2LMDSDNIweb
PoAfWEaPg1csUzvY9IZysZ3wJpBwnKD/fHHN13hanYqDadkW+kkdsKgh0FX+ec3RaPCyRQZwx0E5
o8xn7UPXf6Q9YyJRtrchdPlAes7ktYXG24OZTBaf3zeGz9Vto44/DSyD9UiTUxPgz0swIrQlQaqW
i0JUc1UhR13Y52pKstZ891x2PSpuvLRfdYyNieFx9cG2KXSdhgRFf8Q704X98bxGwqZqVEdE9uHU
Odt5fYhGx7vUCFOm/HnrZBCKsBEOvqUhraI57WGKFW4raPwP6SMvxE/CZc2XlmwOzk6piWvMGo8R
vsXR0wAyxduRLf8Yd3u6BjeZbR44LR+VoV6H7H8ac/yWBNlJGbJ1bgZHa3LlBeYlV/NtZjm4U/st
de+V3ZcrbZirpNNBDNhg1Nha1kPdDquxh81MlRkXvy/DVQ6mpmE5zpVN3aIHrZqtZmbL0ULSFtOE
zrKDwJZkUZu1inDjKiOwIv1gGM12LOmvRurGH8zF8EoRfJVa3m2uDUfR77JQrkeQfyj4loSCLd3U
XwPjWRUQm5R7EH/fCJfCtmfsccmvLA4bcRCvAD7cBcTQmfZt4bQbn9pSZXfpDHErJ4rsPIpx6+Tw
kEeyv9T0PGLNzXWcpXhmZ30APEro7GoBN5X9fVBjgM+trazdSyPYE8TpHHfESiEuRjXE2k5s5A39
PlHltunEfT4iLdX8Hakax6Gwj15iLkhYOwMKomQzPCPo32RaQhW04kwxUGanwRjNFG+nZKRNK14w
o/xMMl1wgyRmTvQhJUNo9W00H8N+W7DYBeyOpMeiZ/6MK7SFgOGQca66oFkiy19D7/5mquPciTX6
EPWydodN0JlY2X3EWrcaR7+y6lbOWgbtNhz0tQiGh0S0S6MJHgsSSXu/ffDx8VCuoqUqT7qbAW0j
Ug79GlUSM2DP0VcPsUERRJP1Lw+TkV3C0YI9uRqcQlvQ98HSMt51CfTMIAiseZ0FJbg8G9+FW99D
CSRCb13lytHW3FUlTLbx3kymCX0mDqMxFnvfEg9q7VDIwVfN7/LL+FejVktZebcGJUfUrnelDaNs
usudmjzKsZpHKXbsIDFolRBjbnGvDOtGMS8qsSfsExayN27SgV8c/ewSZ0He4ClGNT2jCe1waETY
VJQvcUWoMGGMVfXdDoe9iViY/EKiuF4VNYI9xxYMz3InsLrJZqkT0pybukPGB8+ubZB5NDTsZmmd
HVwLWaYjnzwKEjMFj9BcJ3g7HSYHDSd0uxkPHs5Ny2l2TeWubIE+2CRNuUKjFQHqd1TSjWkuC8SY
wUaz/G3A3lQo0anCRqUXKzsaN6SsrthHIbntKbvLjYX20Nf8ZaMPiDWHYDbqzjxL+q2FMotYgIVO
M35aFMau3wLU3JAqRq6n+Y0A8Z1b4yXxu31RG2sA+xsuYW4jX4HZEctDVcNOCw4aQMtc0TYGAMUa
Fa9fG0xM3dapcFr5zqrAu0rcLFC+5q6Jh61Cj8UM1M30fBOvoChPNk3wKMhXZZztZEi/Z5THMKff
WSOANvD5D9mjF9P87y1569YpaM5onlvfa/u3kVmLKuDSE3LWwd2WfrKanhEH+1UE3DDOFLauNUq4
PDlW67YZV7WFgjjs79y+3ypGfKiV9SDlEsbymrLNEjTuvCUWjaOom/WLMDJWOa9tPXznkKxn9RZ9
4qaDA8Sk+w3n3Gsc8Cgb3fhNmuidqP1hFoXtgkSVYaUnjD7PtB9do7zXa/1ORWeIT2dKavWil1FF
XT4RizwP5GE1Nso8ZdfsOvTsgggvqprxUal6GO1+51ODD5NgI3OT5oK/AFEr5w0+03luKk+Awe6p
pZwoGbYL3exahPGKnA8sBGafvkq6K8si0W+U/NYujV8W0Ve9EW7Iur8dOHnPSi8hylxN74W1ynpj
DRD4Xij00lADh0k/D/RqlRrenUjjtZThzghigmGU6DFQtYe81raqrJYtXigvTL8Tw6nMiDYFokGI
sZ/NOlHd6VG/j7oSOGg6aZKaH74aMfF7GzvsLoVcBA3zQQF7TUlD9gF5FGzRQ+46gHZLbayA8AVQ
BNTAQLfo6xe4p+TVnUNSRrHe0FdVk2SntgPWglBwmObu1XFF6bCoN5Hl59jC7HnlV+b87dVTdPVR
iUseIseESqGUEPkpAKMDrb4zYtRXN4kvmQZcNcy2fY07usy+yyq/kJq4Crr0Pk2gREl0la3JOUMN
p0UvTEDY8qu8CA+U52s/PQ9cRmYJ+tFkfw+eRQghv8MMOw7KSnah23yhRYUW9Wnw/F2MWHamJXwH
zvUV2mtOP5R4bhWnupMpUy56vo2iJif8g2c7C1/RjC2zSUM+BFSs3BqdZtudhmDXFv6rLApiXuJt
PNWdXCWgx1lTPkJqVo9mtMgs+nGJ8bPMon0g4myhdcCIeTC42vP0wiGqn9Xc4yQ7YvGK4+w1ShGx
V/l8ulOpTnfMp7Pr9TX3VjKs4wTda5hy1nUM6pFm/KqHFuzQ6ba0U/Y5xdhlq/VrJeN4niHMJCia
3EDpUcH3lt6YEdxk8i3RKj6wxbiNq5EOQ6B8p01CoSBxH3l7noveqWjrsEE1yfMK2KQKhf581Qzf
rDb8JWuDfAgnxHvVRivNTBLWgV/pFB/ZD8Gr5fOraoWHbkomZ2EHXJzJHSTnbuFm440d0qrqAp6n
JSbacItBvNRi3PBUFwZeAWKHV36VIuDt0pNM+c5QTSygLhwdmemx0l+o/CoYkEE1avZvESgHtHQV
tGl+adgEr9P9y3IOCMjUHlI7/Vkltck7os/TQK6p1WwqWk2xJonFNqJ54iaX1E1uStuhGyXhNEmK
N3SzzF7b6E7/I/VcbVEZ1m8jb095FW5TBGF4Fs9Ia4FBGGKFiThY9wS2K+5r0esxGbjJJUmceyiF
sHNUFcJFAsuZO2L3tMd75a60jNd84oGG9P2IfH/QNXfDi0djaKRhWsaHLIzYBOE9HNJjiXwKtDKC
W8CDi5jJzirLbRvLtZEQAScZXkPjY4LgQLGIW5wgeKJbxRpnesha7ydGRy2vezYRPIY5jemkH6kS
qBmDMdKWo20fY6/12Jm17qw1g53B6mLqARgPC5u6W64KgyvIabEgA/4mu+5JGA9RFr2+vZ9h657H
Kfq3y/aRwQhQesr2nkUntuXfqHexnZluA+wTjmzTaEaqNu+99Js/pth/uTGkSFMMFzpF+vpeNbIT
QvhXeB8no21R6nf7nl7xDLLcNJRmut8j9KUztZ6OEXX3W1pOuijKgl1dad63iHVDYBMCHPdOk4dW
BXxFtG5iO4xrKTa8lcwoIrBQrePjDrJqbTXFXi+8paq0La0KtvdYqs7CvBghy5cVq2zASorOb/YG
L4twPDOuvZpMVgFJ1qkMkLe+ypfXvNfaZQmq4VG3hkN3Mzm5GmwLPQ+pxA7pboQnDb56qamljZqT
CGmbRc4q49fKtp+z2GYGZ2yM0+vjVoBlu/zJEdVIa1ddF85AIs30ouEQTuZpZVPg8U6ijR+GnE8Z
SxQeBJ6cgrGP2LhKZdbERFpbzr0Y2mDttimVP3Xk93ObnWkiphZGdF8x11P7LFv+Sx1OKIZAXZLX
Z+Pn0XfDQCG5oxqnC7NlGIdzV9CjEfSQiXkCJF9FFzXFv6uGVkybND25dvLqcdqb2SHnFGxABTZ4
y8TRHffa0himwR+4bPbVYyxbREXUjTKfPGG9Yj3R8pBgK7xzqsLFypNCqXNWsvCGvvILJdBN29q7
jgBdS9sI131R8wAhk//qCRSCFgegHpELVqaWIS7oswzFXZZjzK3FgF4KtKdARckCf9vE/CkdnbMW
WqeeXVZkJSdVsIREHj8cUJfnjl8UJUAglFzqXp6zPjmlCeaX6fQAifmpzY2NMy1NJW0npgSD5mdz
7Bw863z/wWahqemAKgnrip6f1PBZ0zl189rEOX/sGKxGbrFV424ZS+us+ixUxoD2yaJkJqItoleb
0mzwivIJjqpsaSb3TEJMMyhG2OAPZBNk1PcSTgTLJA5eq9I5E80IAprwFt+70TJzo7JccRYoDgQu
MkEzVHA6X3jx1Vkcc3e12Dwnbr0k3Pv72/iIK343+emv1JE2ueZfeoUaAVjW1+nlZPt2KQoXY392
cnUWVFk+5F51zEP7rGEOyE3O9NNP605wDw+6ssLL9JRqJz4gar5gqcMYWPFUxU3gPOMFXAn/7xvs
1VxXZZ+n2SEa9HPksaVn5vfCKZbWVjaFSpBp/xxklLSbjNk/ImESnn6xDH1ul49udLo51VDdOol/
93aHTSSC4IrI9lSLTTJQrk2iJ9h9cL3U4BK4Ht3uceO68cPbdPv2MzJ3qLsj+pvGOk52AjvjU8T9
1VNuzfT+GDxDRAGzslHOjcuCLKBIx2p2ovRTzdJpAqsYTxFRBj3XOT0XaqfQQhTKAsXR8q1nH/Ax
jf30UjTpRUFnM0uLS0qdQA/dXQOreVY3+S1fjEpXGmOAUPbkB98EaX6juc1Tktyze9JmFOrGmVuG
B24qx+rCpMnePjm6Z4GVtwM6TAs/dB7zaHz0NXX19g3evgo+srErNjBqdzKa+hSMPCzXxNE4xu8Q
EiPDAiE70OIfpmY+ByMLxTR9vM0UQNMujUnlSDd2I3QSuDNqPFwK9peGqH9ko34qvWHrQFNOdPY9
AduvtxeiM5lrpjczS5Pnin6kicQ6cyMcnVwDminkd+0B7DqQ38OIEol0xSVpx35CIIqN1NHI+F4G
HdqkQd4u0AcmQAXUbazAY8BP0sl6P1qArpVE8aHO5TddoL+KIrmnik+aaPOSDuNZB2pSN9bd6Iil
oGhRVwciOIlZyNhI5ijMHe+V9eEk2BaJQVtSX1hi01hNS7QH7MMz48O0V9TwOBpmpc8sM1lSInjb
4QIxex2xPpnJfnr/3zZG5Ie+WoHP9RXfs9Y7J2qNcNJ5RLeNqj6v7vqeDXaFlj+3epwuDvyVrhw3
qU6fY9rb+MyVScnsMy19uBIuiRLiLSixPRR3NcPITLxXyihgeOKDGkavntLeBttpsIaasfBGUCW8
flU8TcCEY84GyTswUBeexcemaXAnaE8uW7uFB2xnXla/3AjMjxTJ1kf5EFX9jwRFWyGKp85k5opB
DZJ9LFe2Mz7ZY3UHAnvlayjM43EWEnzcVpdpTs14/COXo5d4/kxGyjRnqIV7VlTlJecWT+/G9NZG
SQnJqOKne+o6jAC3r25l3EP5fnQZbmWSHEj2OE+vS+o0e0xbd9PkAv1gY00NubffHITpaZr1CN+9
tAGLXGRuKN4Yyg9NppcIWVyUb3oFNYOtfH8b344LydrDTkYXfYW1ZBMGORnwjrI0PSbk6QmOTXp4
24ySKfIrHugy8YJP999nmJBIskE1fyGPxGFZHm7Nqc2a0YAZ8vKZSAUk8Apz0DEMrReC2y8Jvp23
952WFyFPMiNHgZNqWviX6Wnhn14MBSAMV80xP1UVRBgnnsPlXFgoyyaRzkHAy5sm4Ol+9FX0apby
yNK06FR3iUviofN92l/xpZlqJWM33rtNc/dW5R07ZjCrs/Ze1j5MN+htgEyrSe89uqjyF4U2DHOr
L363HUtpY3MP+prXCZ82tXnWfIKB6QmNLgtKRqZAK1KmDNQUPuYQCPv5vS/EneExusDnRavpv6Fu
9Z84b+MOdKGLFxYYj7QH/eRhzUaMPCtg+sDzUJErAR3ii/rapMDb054d1q1vbVPKiDOlsb6XCWKZ
JuI6cpCtfsU1mh29XxGRhxwdWoVtZlMxWyQ9EgKFtWDeiPF7pLMKAmOOgJ1gTVUcxH2VTQh4qcz1
abWPU6NmDu38xTRr11EGpoRS4MzJnWCjK0RI1H78lEcEGSsm8iGrqKkh9qxMWoM2yXWKXdiod5NP
TuJgmBsw4pcuTqHgZ1hYxa6uCa0JCyBIfdchHm2iYA+PuJgL1su+kO3DUBQPJiTlX35Iu4+KmJv2
P9QSw01daeJcOYkyj9qThiDsrsjieGWzP8CQYmYbPUv8vRpUCg87fWkaU78hEN5a+2n1W+9D46ab
/qi3DloZezdvf1LY5l7tTLFoZa5QS0upRXxe+7/OkKT/wA7BhudA4V9K+A3va/CuYsugCpxsMVVm
Y+grOSRPw3JXqo85D54YMz1r+85Sw1UJ1EcaPxu/WCuddmPa6t8pUP/dzcD/dTgPTaXn8l+3DO+f
mt/B//m/5dNz8PRn5/Dtx/6jc2j+RcsLp5FhmraY7Bn/6h7q9AEdU0gVk+KUsDUFjP0Lsq79JYh8
tHCp03yZTIz/2T0UFrwPqarYGyHV6ob8t6Ae+tRC+qMzp0md7hZIEaICkYer1nWnJ26iyIBdMyea
6mLhL9i3WWjtB1HD0qK/vgFyO+0zKH+2fuBj9SAXx6s0INylNtIEU3573SRtrrVwSSDBHtYAtKyg
Og0eDjuSLAjncownVRunOc6r1jhW/YPqUP/vZLIo0iGdNTRYbvCAq6AW2+cIivoq6kW/pE6dLfFk
AFwyuy/6e28G0OtvbtLeA3CrqjqU3vfvV1aOcVakEPuMDvLCgPpx3o4EZw3Sy1fYYb2Vk8ZimwbR
AW003NsQSZ4UCAn9YOo7IZSv1HhLIThc+6MHOr5rywPgLXteeM5wCji2Ud4u938MsNPfF/insXV6
IFeXjYtTMMJIlrU0Y2q1/tGai9nWj1HgZci7hxu9zsUuDZJtj8FmoUeuQDLChnKM2bt+/rkM06vP
NWhF0sY1cSVhmb6ajojmylzIgxygINivOhd7YmQjHpF6cxN2mzo0l59/4JU5j5FpSN1UVdtAKmep
1x8YCT8jK8Xni+bUO1tloRV3uASaGbTa9IubKj5+OxPNjoAtSHHbktcNT5wjIdpeO2Up6v2dmgwZ
KrLhzgW6MzOizDppqdMi2srUBwOsh5qShFW3Fq5w7UcTCvWW/demUnAyzfLpyJHkwRfj9eNzl9LA
JyaFJk0Luu/7547N2bVqt0vndZ6HW0sprL2VIFtDijNPJjtt5hVH+tLh7eeP4UPMIe1nFXeatKaW
MMaBqw9uJ06AA+xnTv4c+L9HUHDpudab5CyJK/H1xjgJ+6eXK8Y9trVHV9ooebG7zGsji78Vg9ZR
eC2i1du/Nq0af9OlOHvV/Ivr/PgIbVZJJk2HQGldt65eDPhIjs/WJYFfEYHYoEh84M14cUrZLthX
DZxEHBUkw1KxCFZD13zXKOpIDp+I9iLtnFWSueJb/ZKb2bkKa/uL9Vy70mmQyDohkzSgYyhGpkH9
/gFGhujRiVCY9fRmj6mtXWtxjqZK+toSbV2EOhItrUeDCwiR+pIFnHNcJOGpMoQri3bFEdt1dcwo
rVGYQXsmnSmZK236bdLpOFfzCEp1SdkJqtmy7ZJVIYbhFyV3qv9JJFdGxAax8ijZkVfzhVLhTQ3x
blpiiJDYLhkkpipZTd5/O/zkuWMNBpXrqfPX33eKV/2O3G7h5XBv4V56kaheGo16oB9dAjP5nhau
cg6H6vD5OJh4V+8nKmpQFk5XyC4OSpPreUPLgzwJhE2NvWfdcJzdWKvOjvbGmWmTvO8G07OZKQdL
McE4OBSMKiCbWmkdxlBBew6W0430iEOsXA/IeH5gJgOoGbdHA9uHYY3dVhvQPbI7hIsK4PvUu0gi
Kw/jjMEWPtGLjbRRFkDWnfKTsfeXIvK2saF9cdPfvsrVTQfIhfRHd2B/oU96f9MH6FAaaNWE8qxJ
XDwDbEuJf+Na3rg3Kle5V6rupXYKY0M81SoLOOR3FJLx20PDsPvanaOZltsSiIdhbwdNuEejcLfk
J+JnFs5X12tNMp+r60VNI6lDTBsO9i/vrzdwYd+yaFB/7ce7zMnDnYjabwKwziwKcvfYtpGHzlqG
mH3qs5NH7p5+jFhr6Tiu1fFHD7j5Z9a0U36n1XPyIMJLD/x74ZrFirPRKgh8uakGHVj5aCnzhIIO
ilAjv6myyJrF7J5vpVfe5jKURJHVcl+FfT5pb/3HTFchYLc8wV4iE64je9yHU1ibnXrIKku/XPlF
Sqidge3AM+z8YA2OO6c+hezX92mEBsM4T1s3WYnEL9e+Zn1vsxaKQdX+SiToHNfPzbvasX/nOCDv
fbtTlync3pSvfm/jk8OTee+RzbVV9eCLkXJ9mGDJUKeNpEk2jNBZPq5W7yo14fYEHPvsdJJ1Q1oz
1EvApiVL2va5JZBhLswu2XucR+fsitgUDfqtmtt0W4OXOFHMb5mi69vP39XrWQMdkEmAvAqfzrK4
sOus7KGyGrU3hA+TDUJXn/Hhja5y3IFiMacJCzZf0L3LBhNXynBDu71MuvEF0wFttqZ9/vxyrpbY
6WrYT7Hl0ITDjbq+mtwJa19rsmCe5MJeDamcccsoGZWrcFS3Q6T8alor/wJUIqZb/8dLwdaf4x2r
gqk5jqqzA3n/Uph2EPtgMDEBu8K7c8e2X0JH85ea4+kPutI+ZZ0WbiD2tFusqntn+guff28xbXU/
XMJ0ARpqfBuh4/tLsBKPkermhI89Cere0ZCr504W+kzUTnvo83QpLB+BjvTOUkOw1A7Y2D6/hqtz
CHdBN2zUZsIwDfbk1+tHZcqyC4ccN5rS/XZ1Zk4na37HGq/55x90tQxPHwQQBh8O/2NDZVy9Cf4Q
CPxGwJ49GSL8jb6DRZ3MKTBEwZ5DIGNbU/2ip3f8/HP/4QtaloDCyHmeGjCiz3f79k5FcMlcBvjV
hY7/9g2xySIVn77rFx/1D9/xDQ7AI5220W/Sxj/PCJTUwwrLCYR+b5hnRdKfzM4Mt4H3qCbtDwOE
1E0B42/jxUE6Y2dpHzMN4zP4l+HSaApmTz9+9rU82dICBvGFatk5WHlQ3iC98xeG68lNkaFMAfvk
HAiSWDtl4MxznMdEvdbRujJw2hjqyrOptXVsAQck+vOs3NRpQbBv2ZHKWHiYBZJomevKRtamavC6
OTM8Pf2UMRJR+yfVMoPJFtU5ASRR3+yjpDlhJR7mfRE1d4U+OcC0EaxdpoxL1yviH9VEYSNqGoib
Hf2y2UkdzRjFiZLH4xdP9GrDyUgCGmIZJu+soXLEvxpJad2SKFgFEF1GoPVq1d/JEqdPa39PYI4v
QQ58pcz8OIYMRiwbXINniu73agwFY+z3qc8mRhTtg2y6hzZpHlT+/+fj5+PwMSgrTLs5ISxhX3+x
MAgN6G+lN6+n1CBdGGfPKgi3slEe1u5yytRVKrDpOEC+mAU+zMDcUls6pkRzK7mz11+wwWbYRjaC
fwUHkKM0QKtG9wiNH7mPo6m7rrFmQ20vP//CH9ch6gAaGjjWR0fjyHr1ueNgYUgDjTkHsYKmUaLa
s+gybiIlT/ZWDfUslU47hycXQhsqMjQeBKzUfR6v2W6KZe9Xpy8u6R9uBWsii5BtM8CQdr+fL1ro
ZC5tLY9eQgqkAEd4UdrlTlXIHxkt+9sQBrRt1CK+8ZFh0Y8w28XoFS2kCFRjgQtx3xvdfdDJu6Gs
/R15IeMMA0O7+fxCP2i7eQUkLwJmTxvA1Ic6ZaLB2ywU3UOzYkX7JsEb7tld/6LgtRp09Qg+m9i0
Gn+jH6kVFpOk3zD94UQL3V9L3wcBQflSW6Rus5dtlpF7qWUTMJJTmkKjegSjzoa+4a9azk2sNt4X
u5CP7zG3Ga03wBXH4atc7aKTJM4bR+IdK8rhQYztNqjoi9ZW/cCPIbYyvpg3Pr7FFoJyzkkGpwfK
eFeDTYQdWQI+WaDR2L+9xTZv8v/PW4y9AG3AVCuwVe36La5zpOGW2Xhzer+osbzmcYDZiCqiTG8q
b9lImKAY4CLSYABUfj4o/uErUjQwuKt8v48bfXAVtqcLymqsMrtpokrUYPf1V/z45BhzBuVxQSVM
cgJ6/46QyBRUONQVKEqevqvLDbl5IDvdE43VdB/69e9/92tRkee8NVVm2U3bVzO+6StBGdaOQ2O0
RFZFZj2IGuQVX3+zq+IXawsTsA24eeICffykWiZDkIU2ORp6irCvJFh42g4SEXYLzsH4ojbxD59m
T9VEC8C0Sc3taq5JuqwY3KqHPGEO3YlUe/D56d7vC4AYdtV+MTg0ncfyfrtJDUgITWe/y8xmTKPn
j+0JR8QgMHzshaHaz+IelUBC63Ru5UQilqlR3pVWJlZuCtGtI+Ho2AfxMyTQo1W55aHSMqoGMr3F
fsxiK/NfdNoOap1ssLX6N3T+F4TEJystraxvWU279PMx8HFx5Iqp5YMOY5tK7/79xbsDjmA5mNyr
Oi6WCJ8yZieC2eEgjlvVD5KF6kHrjXT9W2zJL7fq/3TvcIZzUqFaCbHsasjrBZEEvstk1YYAm+Wg
/nrbtOFJIPvT6da5gtFALbV7NVLHLRGovPFG9Jw3tY6oAqfY53fjw8ihJkxAnUE9S9U+Ft2iJHSG
ziIGT8+aIzcjWBB3QOlD7qUP7eDzD/uwJHI4MeCXMKMxRk3japhCpyxbg0+b1eV4ophQs+R8zxMP
sNk96BMTUbb91Q2/bhPoFFaQJjgEJExbIvYG7593k4doAoH5zIbKNH5mXQ7POQnDg5MN3TJR6XiG
IxUYu0n8Xxrc4wrI79y3nR90OPNDAVh5H6TnwaIXQqDbnZ3MnMYlyb73rZsEOBa94PyrHsHHAx0X
LVW2zPzDUL0+5PSNXtkWNCxsljmOfaODw5lgZ9QzlVjwwl9YfS5XediY7HiIz9LvI4EI5vPH9WER
4CIczcYWx6IKq+xqtlRDOFZZp7OldxP/JnT7OxRuxax37PCLPch1F2t6SHwYoHcGoap/2BhD9VGz
sMjc2diQOtbgo6ea6lnrUaMHMyYmwD4mnW911L20fkUqPQUcMJ2tv3eq+qaqAQ7aaeTOtbHuZ0aC
PttX/fSUC+CEPKgTUws6uwQdMho/yBNo24SSNzgwBjBnpKdakUZga+6qu5ISleGneKbrKL1Hceis
6POSLRuiXfz8BotpZ/JuImVY0rGwORHQviBa5f3YHOqxJFalm8ZmbazYy0NiTNpFz4i4tTyx7fNE
4FNOIXkKCpIccH2A3fqROAsyEIfglNfOF0xF7W2vfH1R07HBoXvDFH/9wlRe18EDYoKEFVRv0xwa
tW1d7MaAyGGDzaSYd6T87eEHQtdBSVYc8hV72OYEAvnO0BGPecQLBA1iPRn4GZk98keAywzFo0Jq
kPsI4ydBHZF197oqILSFenpLJU2bwYV6joZBu6Oa4mvsGwMzbDdJBaFLwRae42b6QSq69syo7TYJ
kjU2pvdG4TTfekV5qmn/A2hxDVodYJ5zNvuELXWL0sQ/DmcgPRbk5c7xThszFud8EbROfjsgik4L
oe5jInrydnB2yugaS9M1zJmdZPo6aDn+Vnn6QPxOLOtkS4SWv+job03SpZ8kjMRHNQq0TSjdm9yv
bxJfAsbFfEjh02kXaU5lWeMV0txiNhn2DnrehrvaVm8tJS9/Y8Hp9qNjjTsHSfs+yf21MbmjFVP9
3nbKj0aI4K4lcu9u7L1XGR/aMBt3ceQ0q2hiX2CCjIgJRgIKKKBfEf6jzU09tLeqmT92CSl1SQ/B
Cuqbt7Nb4igBRYCb08vyIETz4MeU1hVW+Y2SxeaiGqLhwa9kTktVuyNw7aXoURdjmOt2Wq7weukg
K2CbeTvfVMxd6EQS8ZEA7kS14qTpBDSOafYbeEi2zYoKsSgFqGOVZwcdyJYmS2NGYLlxE5tZRAhN
B/45JpI6jpVzkv4A/5Sg3Zf6jZ0nJ2B0OLfaECqV7roHOBPHUeiAeWEgRJ6G+0IU6roePPsmtKNz
WGbDponsl6YOra0xwQUiihg9Hb5Zk4bdIfQsjB+6eds1BmAz2RQXb1iAUx72rVqeFD+u5hgZ9TUQ
UAtECWchtW39rabDRM6ofFEbdvV14uu/lCJADe9njNQ+yPZ5gZR4GPP2Vsc65HpBMweFPe5J5ELy
09jiVpfhT90Z+pVEr7gv42HREg27t5uo+J6WGOJYd/4fZ+e15DaydtknQgS8uaX3VSxfdYOQWhK8
SyTs088CqNOlv/qPPjNzwyBAeJJA5pd7rx1XkX12BcpWLWjErkpN+nykgi2QwBKNmtYfFvmYd15i
/7KtsLjKGpwIQc/1NJxX5uovJ4u8M6atV9M+Ok3rn3Kp1edQ6x+dAgZt3RTOHoEWfH1neBxdpV6T
DUFWn+6f/cFNCFgXH0ropYesBE1ADI0RHRlsaFFaB+09iDsUkVC4UGl74c6wtORe9TqoSOSU/7+2
TDyXUQYqywyZ0kP4+giEul73ceN4Cx99fKDRXq/CSlvjDYoWHMZ/ewT9s4TA/qZ+wWTqVhmcn1pK
fzRq/W4sAUfRqK3hAfVeo1LlAjTU4jrYkfvmADvEfYH0zr/0kmCBKuH3aEUvrYVvI1dy9CV/61Du
b/fbP2UC/+gacTi0URGIgLedbOv/83BchyhojZvpIrHqycZJTJFap1DzkOoRWVbsnUR9+/ddfm2e
cbOl4Kjp3IGm4tHXAU6gcalwfEtZlGVGaIGPij/WW+NA08Pc+oQhlmR0j1H//O+7/doEZbe0Chm2
Z9QRWcRXBUvsQjKzJLsdiULuMpcb/tQed6maPxB7+e87+0e1nr15qu4xwExrg+HOL21QP430pg5V
HB95Uxw9VPSnSBvRjDfZsMpdFWdfLzWI1bSCdYPSpKKRPfPvB/H1u52OwbCp1k9iDApmXwoWpkga
H9Te78c+YJhwbRAbZsJmRKFPS6BNsNz++z7/0aScd8qP27ZprVCi+/KDiuJCFnpPk7JVKK76MXLS
Iu7WbtHC0xz0ZWjBowkMg+JrkCFMLw95XaSP/+UovrYpp6NgaJefLgWnf/aLSQMMSsttOHV7hDfo
TOnG9ExQ3AiGzUWyzTxFXLqizU4pNqYNFMDoHPoNzCCje+zyrtmMDX7GwgUr/f9xbHwdpIbyQ6Qg
/KW9i43Yd4cC5fHcZxel29zbHRZH0TwRfHlWvaQ6mlr2o8604jnCZ1GL/ch4UogU81WJUTLDiOyu
/35UX7ur0wWbFBETcUJnbOXL71VRhBYrlfBRursh6XLoDEZLHZ6TyiBqwMHZHfXkV7j2Xec1xn+5
B39tn047p01Odcacqmtf6wpJXDYRnh28NB1Dz0VG7ywoPPO/XHgT6vGXhjBfsYpgjlOlu4E46ss/
ohakvBCtzo7g7S7MuDwUjvdgO3gVkr2vQgZM0JOmmODOnpH/BLkyEAShv1Mf+wtZ6zevbvCLmfbG
GcYVbIU3A7b3rkYYLzofIwh2+JwkhgvJNCIcfwVpkU81+GrjkdW4jeh74s3t1E0ZFh2kqdzZB5O/
IbCKbs/Q7LOn6D/pQtN8hW23Sjyt2BG2E4Ny2TajWcJYNaHL+wiaXf706xTmpkb37czXumiL4EeK
22FXZz9jnRRPBLcC/Jz3F9En8VYbtZWcXJlhnp992f1S8rI9YAN98yMfalBD3LM9vEt1DE4ibLfQ
J6nPorwz7GAKGaw2BfXIk02aY5HWhxYd1FGGPh5MhEUhcmbuq/alsYDWZ2+lav4UQ/lmWYW3F7GJ
nEKJlC0DtRfuluu0rsp16drVwkofQCj7MNniBIOsvxs1d9dWYwpDjJKMbGOcGijndmXvriW/oYvp
xRi6nb1sO3eDFovIALt67FXzCXu+utx58HWXpqJdo3J4yhtvI0f3pPVOQZSXaWxJPP1uV8FDLYwf
9ugWi8qrL3pdPvcxAUHR4O307GLhQzBVxhjH1lkKNSa/l5jvZQ1KZDGS0LL0W/IzJPYFqK6ErjZ4
GkZX2/pIIDM4c4u0M/bWOexeQgt4WkhPFtWfHaJipG1sl+rKIfaB9FoZYdxItiNwoEVohtAvK7Hr
Vep5YejScNRw4svaf0xLWrt+CGyujRAeGOYAywFaFPA0snqIVc/0VBCvYfWYktJ4K5vsm8zit6kS
v8lhY6ZRgHNCd+AjdEa7iHvFO1Vh8IuOBXrpvIDUNERLKPfF2giqd6/wX00zz7YoVZcDBKvFIOzw
0pDHXnXvOhEepzocV0LDDTdCmkJKcHVciMBju6MhAaeC6EbNLxekjf1CPL6R/O9WY8UPsuoJbGw9
XKy2RaeC7KG1nlcmyZnwNtSiWVhtOy6zVPS7KM9hVozdsuwKa1nmd0kc1VsHkcRKRtoradbuunDa
s9466SbM0wOKM2uhGNhqBm03FiFcEqOHN2GVKMyN/qBbTYk1uXocbHU7FQoWEPEBeBSgKzhR/oZP
KR3FjnomWVaPStJeMTPe2R2N+IK/bQQ/cOmHir82zDOEnTUnE3GRV76aE6w8SHDQFpIQazWSDzc5
i7Z2UmLcQi0itBR3f/iMOodxuahXlt/NTq+IQiFITo9yDBSSAI0Yx4prKT91J3kmLGO8h0W3dkUS
Pgx5f++U9U8/t7vHNDA/Ou5jKT3XtyDvNi0+TYW46a0V6xw8UUZRbMEybyUDJVUHMLOfAAxOCj+r
oNXdoBIIjZVWyp9xlTpIlcJ+BYp6WDVguyo863YRo78fltBtmm0tbGVrj/1A9nGY3dfhEK5Dxfup
hyq2HcMXV2do3qqh/CvEEYfRi6QL0WrZGcJIlqjFtoVHusM9VOGBTHb9hLRiiBf/oAPqFXGNu7CS
Rj1ozZ3N+OFyaIS177qgW8RcUWy7JFR12EpdYGz7to3VpV0ob6IkwKAvDX+fhCNYHWIEqea/xFZI
9k2Nk7u1GT5pi0dNwkFpQMyOcW4scXM2C0qz+sKCEIfUKYs2qn8suK1shEMPs2jwI4n+qa6bbaDH
3ZKqCI7aRuU5TLp2q762Kdqbum+s02gn1kmmsuNG4bWHIcOt6NTyO1HmF+wDOx3t/nce56ewdv0X
i9vWKovdVytTdj5NM9UneghDj78qBts5JEP1FKUiXwCBbFeRMBpivGz1PRkj2K6diWqJ8JSTEUBM
rzXv2IaQMjWcsfuAgv0SFp/gSyamDvcWzWq3IywtREhl1UN1MKYX4qQroC5etOlVuCeV6ZQPoqQX
bkQBIYW8BIIo8CEgm6hPPGjFfhLRXNJ/pX7j3/m6R8khDI7zVIYm4G6ksIVoUiQg35Tyyl22O2dt
QFGZKdOCu1GHyqhshO4cXcNwd1FU9/zjyuA1S7ljmmS47FwnDl+9vGhJoFCjM7FJwSvIxc2YB+Xj
yHjGY4AIU8/aH6THlgDX9O6kTS/zu86uuxN88Ahmg91nOGjMYvP5SRAG/WleZp53WzDFUbdljOHl
j3mfy8zbxqjMFsH3X4ZC9rsvm5kX/jKPvKsF2s30kBO4UeD62dPIkMf5xcsHecTBqJWw+KbXz4/m
d7mT3zdjXO4wtgCxzLssppwkhYblDfeh2upeuRoK3TzNL7fPXaP9lTXSJ7aFD7q/P9VS6KgiUKst
TvJ9opb5X6HKbSyJLHktkjY58LTIN5qWe69YtfexZuZ/KXHQ48xFdJeh9SEV24bMEnj6q1ENh2za
hh/W0AOEb14dL3f3nR83GxINu9daKY/zNojdhWw/1P518EqTHIUP1x0xcnZaZx3Sij+sPxrOwcGB
9ObU/LcBKLxUA08XU5LmNc8PI0PHYaUGu3nSqJSrkQfm1Ra9fa0CBBTT2qhDoh35gnTWCdB7U6RE
ee2fs6rqH+LRrc51WD10lRE+qox2PCZ9xABg7EX7sBIh6J6I7AOSw4WagROFIwyzL0693bxwbJXW
OWkbpG2sOm8EjSjY9rQ1aJ+01wk28az/cuK++BnAKEAJI/JHO1PzLQHMsNQmtWjZ2DA+bVF+jG22
c7Wg/DlkwTMFnuzVJs0Nwat0Tz2mz1ObaeY6VfrgxYrC7/NmQ8ipXmAN36wqG8G5O8l91OsgPWLd
3RaOmTxEDkHqnVHkP2z9MG8+JhEOhPZoPVptDcBGbyWWQ1e78PynAt2n6rvp1ZBqOGxusdcalcyr
6qs+z/JWnIWnDkdafeEmjApJlnJ0O0PP7ZZE9ZTfRw/Av8B5fe/TTNlpiZJDHBX8YKoKSG/p1U9N
XsNqEMRJlLQV4Rvnz5AjOnQZ8KrDWM2ffUfRVrms1e38qdLjTIqjKMBqxcIZvoGtafgUo6dJJzdV
wuBxdM3r9lptHnvBV00oQfbcGTzt/Wh4nz+U2GfuAy07zGtSaGkf52TZaTvzLOE+DwPxAvPSY9Ps
WseLr/OWTEN/yWylvcyfVW1My8bH0zGvF3fplHOh+LcTiBytXtXxEO5uB1ER+xf2hiDPkz2lUS22
AV253ycg3HTfpJ62nBe2Y6p4qm+g85wWNpKoP5ex+FHYuYk+12iISotp+oYygAjm6dnthRGU7IQG
s4LkJvCXfC5DXpKTgC5i8dtcpbjGoqyP8yqfW5iXoMmZndxYZwe3j5VC2XRJ8u2PDd7eziv+sdUq
Q3SnME4D44dDMXuPvf5jc9NHbW+vx7g29/Onn+cxT/6xcmQEgphfvr9prc9PPw90/mB++TyXPMUI
6FA1n5rPPFWn874dzOfSn5902nhpChXIpwwvUaxXe2j1xtkpK+PcVbYzLFoXAQq2wWhLUF4Iw40g
ek2Kc+3VvYAt3Q9Y5SBr1U7VDfDP/7M26XwAh+ssX//xyfxxoxtbrxLa4baJyjHsva6VJ2eoJxrF
tOt5ORVM7arGU7GMu2Zq7f+97XkZZQzePSF4HAywh7ZtmhICiILnNqn4jbEm2xjah1pdEPf1p4wU
qWs5jYvToL5DwE0jfahgZ49UGIhngBGEOvk6L0aE6TXH33lqGQgLIYrbDy5ojONtsvaDp0rxyEKd
Vpg3GcfiOTeb/njbpK/qL05InX3e2vwS5OGb7NXs9zaMrn3HBhvelrgdVmJ/BJrtHm578WLxPWhK
43DbpMiCH34hht+TVd/8pP0lfy/MMCXU76Si7fr3aXqlAdQaWv7vVfy0ZZiUGvP+86gwrYK5oPoL
IWy6Fj1xBQuMdOp+PqR5QaoCBQiEqNvfDozokoqifSZ+r0M9C6RD42Z/bFexGLyv6JDc5s0Xyq5G
ej7Uv3ef205TEhfS0TUJIZiudGtM0Iy8VXcM8zLC2AB0pG9Av+l2fFbGoBGcDVxC8/HGBiOKJK1k
t23evkFZMVjqttHvbdKDhvKHMH77ed4GfdGl3cX29rYf2xKky46dtv08tsbRszn/C7bYdGxdSos/
S2q5reZ9Y/gTy8gS5R/b7YOkWXZ6nW5vx5foVCSGKUWYft/vHxcDozyvhsSjEz9tF1yetnRlaf2e
rsPexPvcajQJp2tQQydBxgvV9rbNhqy6ZSEHufk81kD1wVSjpNz8Pjai8VZQ1gGxTfvFuWv1Ur1v
pAucnIfzVprrXIM6E0pgc6VorqOw5EWjlz9PtYMU26FF2Y5F2D/rotvaNr7kpecb3tn8n5P0+bde
5Ihr0mf1dbAYDVW9YcswLsm08+S0xG397j+f3iaT1nLPVgb6cVoVt3R9nWcFfBOfm5xnRcxSXVKo
Si/VVrbaiqtHqfZMt3SrTHufl88zJ7oYubOZt+UfRAc0Uxq6uaG34Z6lpd+22yt9fY1h/p6n7c57
n9efZ/mR+cfe/15xXmdeqg0cB7y/uf2clU2b/3vF2/wOgHjBMOwKathW03jyuMShX2urdS8aOZWf
szzhq5c+/uY5EaMMXXdlTKe7FoEyXnpFrgur0I5hmj/Pp60BlryUhH0pmD0J5HbTbSVUyXa58tMZ
WtzcFtkIDX8+Wndw7bNU/T/OiZgg+1xU3n++laq4LfH7S5omVV/541K1mW8xcqr8/la7aYlpcr5y
fiB++WaTnlsoFn4H2YVBa30DpdbdkiNpXxu1+IbS00gJXPX7INoT+j2u48x13mORnbNRNy5FTCwm
99ET+QzgUWF+73xXeuvMx6Vtluq1H5T02Htjh80Ic6CVSOW91wGJ0Y5XTrhY0keIiw+hRh6mVY/6
OW1CfwUxID6Uuh29hvARDVkGH3rS2ZseFep2nlSsrVUvdYpib5nZZ3u1Thjkdzv/HYnYCclC8dS5
TgJa1TSWgOOCu9hhANZqyVQv+lFA7SraO4KPfx9TEzAGGck+OOdukjxSmHgwQuIvo7inQNTDLWjh
dL64GngJVTfH+zbI8i2ZBfG+yYi3IV+3P6V4pxp0W7ydp+lT/n5n6OmrtCX4qb9nze8iUU399mmN
eTWjtnDdhDAGbttitLo//bHOvIMkTaoTArHP+bfNzNOfa8yTVQXKizQUOhTzrj7Xmfd32wsRpPmW
xLiPz5W/Lv25bV0pKXa26eHzFOfVKi/m5D9PJQPGtnQDLV79cVm+7H5eWmmceg8Ub/e57u+Tn67V
5yHNH1fCAeOquNs/DvBzkdt6wEZJ+jZ753aF5n3eFp838ccxjINLwBik9v98T5/f3deDLnsSybCT
kRL1vxzWH/vISxCw7tD/+Mfp/P1dzkvnkbD3RfIi2gh851C8a0KnFahW8j6Ls2zXDsOwJ9gOuLDZ
0EJFivxS5sp3Sd7SL06wsGvzZxjFyYRR05+joiNyCFvcmcil6lD6VHh715SorrQpnKHoPsY6OMJq
IlAjjLfw+8xvRjf97TxTPpBT7iGJaOKjZ5bmaTRSc91Ak3/Ke9rVQWPIH5KhvnbaOTj9FyIpwjeP
MvYqVobmDkKIC3GGWg5lgPZu/mBehE7P8+8jnlyeZv3DyknLMywfrFY0mOshCszTvOMuibyN1XcE
SE2HNR+gtEMKv+wzHmK4p3b7oTDguTSllNf5FBkcqQ7zadsjQMQ2aY3njEGJhYPy6Kfmr9Qhan9N
1w3ctfNCYLGxiuBoXPCfjPuemIVdYWryfr74tUeqbtEH97erRCaTDZfoLyVkcCLTHaKgDFltoir3
jnVge0eHgYpN6+TdYyMwSwtCxv8CYbiaj3j6XhkzYNSB5yLWjrQ6CKxzt5eh7IsUbKKxp5AZ79VB
rFU7zy/wC4P96KElGQ0SbhFt9S+uSjZQ09Y7FzzKHSlR2DsF99g8ITNL8X3crY6QS8W38LrSRyLP
NTkkMBgt77HXPPEtLeJxXQsLPBaNo8QEPKh1UYWClKdo3prwvYeu3jitoxxsbtgHHlgfCOeR7yhu
eGk1UGZxDkSLyDfaQG3+PjrVexTT9Zdg1h0CbLeIFtN9kpL4qGh6DYUj6R4iszyoNvqhMYZbHjtA
2Cy9gMMFfWTj16qBed43ztVYmOeor9Y8E6NV4MXqLmsS7SUjUqnXjOewZTv8D5JH9E0TvLbaYske
H/JqQiBjlzsfisR/0vsRBaIRdRRh6Y42qXhRLQEw24H/RwDlzo3wuLutjHigJM9tEAfPArRLkA3l
Y9nLv5QWrqwP3POch2rNg9Yo101AGo0YikfpDtUdRqFhExhKszW9rcA/HTAmRPX13SaA/jXvK22F
g6i7VDFBZJYOWYIDU7ZtLe37PsnUZd20wYeLAVVr/OqpmMgpWue0B2N6oZikrQRwFXPirhgTb4UM
eeqxxnmegw7sR+7AZmmnWSq4Fm3itpgTwSWfWC4e1/VMSF26MSbSS9rey4n80kwMGG2iwTgTF4ZB
qSh23u2JFzMCjhkmgowOSkYpK0Ic0fqcm7KPz9UARlaLsB+l7ogNwYmSV3JdIgpklHH18pQ1QjlZ
ltKdC7vsaQ88uTnVOBOGxGuCH5zMR4L7FJpDDyDJIrwZ8NNxyVekZ6+w3Fm7gjjmV0F8Vdkp6jXM
8aCbyGctvxiWwojjfV+NZ4aJUTToUbyoZKcQM0oh9JwieJe5Eh90dej+onRMlE+kxYDKkA0VifO9
1gKqEZUOoXvU0eI7urmza4DLgZVpd9wliDKsfG3ltGp4j3zK9toxWKoYpwiryYnv83fSsf3vVews
q6TCEWYlyN9sady7fW9ClR4kxVM9v7ZRvNPN8Ec15Mkl92J7NWpJhtjGTLZBDjJjvkRlGTCaSBDP
hlya/iwVGh6i9dNj2jIuX5Tcfannb9Jcjg94IZcVhNp3XOLKwq4YLAOalK2x4PIdNshKyiS7BplX
vo+tWS3CJBJU0EwSx0QFHtUsDkSWQw8XJ+re6x5NxyZG1b8Hc0d8eDICii6h1/pC3mPac/d6Qf6J
RYSbkZXpK+0p4voG80C31nlwhvA1odP74ceCSPA2KE/G/5hPJfQtlYW/J+nOVVd525LcJvJDTsz7
2ayISlSlkm06lxZhDWthpTqpPCSxlR9gq6IWD8S93dgnJTAInFeD4QS40zg2w7PO3/fOqyiolrnn
EFZaRHf42NdCN1ZK0K01K8veq94BR1eUxEFOk7Icr+1IiXLMh2KnGXW9S5o23Y1u4F8VCtTFCGmY
TNOn+SUdnuyRJqE7ZM6xjGLjGb0Et92EKluVcU36Td9WxQp2d7sjNn1YYVgtzuPYrxpahgenK40T
g00uqeqFCwIFUrTR+a/8dILtEBgvGF544OQQyBA4UG8rnWYpstLcpE1g3hsNElzNzteRUfRHXejd
seyV7liHyXtQ2G8lI0CNbaKtZMzuQVfd+CGmbsnP+T7DR7ofyzI8VHZmkzGv2A+M29AasHHKtqNw
HnK9fNT9cbzrWko/g/KeMDCApcJwg5IxOEU+FDH4TzsuNya29Q2N9nFbe8G4SUjAubTkLV46Y/xu
IDBcmubo3Hk10XYirxiqzvM3MuvqK/d9xjdfq+naQXIsV6pWcqkyXb9NKroGeBb+8uS7z0uPe58l
7kXoomlk0OXeSNQ7JIRlDgx/IKeHUenymhkjwGzNf+DJ8TjjkTto0w+K/6Q6sbwLU70n/0+hTlzd
cazmXuG2ddSEjDZWCkcLaBVjWp4F3TUNDpRmL2mYg8Yq+cGXojqVfl6gYD3HDNWifLTapz6Ontqm
moyb4n2wXgmRNz/wAGprjDbyYPlljYTa4CZUutkBaaexlgwsQSRt+k3MXX5d2YpznF9IVMUMFr1E
pBFmdifuxgr6BmQ2/d6v72jSZdvaLQzErWi0kC4+WWTBvhuabAHyKsF+nqTxYWZDswJrotyPhrZp
LJm/DQVdNCOwkj0Jdeg0iJLw3TWlaWuR28T9FkGun3HXaGe7IJWwsRh0MTOtPGrSGFYuA53fUka8
m6p11o7rB+u4RzmmEHp16FM9Wlkeoa1W4NsnyhQUojTKjLkvBN+qb68kGqSD5UljEaXqXo7FsKmB
PJxrQLUPVg+X2jGIWHcjbtZa0xEeNZQfeYm2JhGMVVLqfeJi4oUNs2yPK5/cXamYJ5/hNSznkOGb
2ND2Vk3mHQ9kBlqC6BuCbv/JIQgVnoNypMAeXlzGTxnxJSdKeLlyjcvYZxx+iFZDAmip73rGgBxR
XArjIgfLPM7y1aAhHtoj3aohzW/VOWH+TLH9EniNdvRLgjA6PUEqnycZY3DdRjUSIsJcPfuwSbEf
vXypZHmwGUOowGbRoQSVctNBvzan/DdTXFTyXb/1/Klp1QW7ugvHE/Elu9rpgRokgJ7IBVUvZXpU
ZC13uUMr38ngC5aqRWgVsWoBnPRlbur5BhFBdUhCUmBjSz4oNdbzotLai59qxVNErZTaldPfZTYp
uVmhqERxoFEuiiTZRW4IDEPv26OiAywdgBieFEbsq9K8QIzdqHJEzB9ABoljyCB1bHlbUgy0BY/B
khuWKxkhU/xVA3QeXmBtYyPm3rmpxAeCTWB4TTluqGDq38zM+Z5GyV2Q+MNjbH3r9D5/cHxaCm4o
6rVmBsVDDM9uQyKPRtyHRANj5pTvlPRQgyHp3IT4BoIa1r1vd8eYUjDRbNE3t2yLcxYTE5sx2qsZ
Y77qlFY5lApI2BGyHQHlAUmTGjkTywa1Cdxkp76rRSlWdUNeWNj0EOr7LqYcYLTbNkDbYrs+SPHW
U3+4LRVuO7cBLFO1MSf0iQrwap1KxbsfvD35Z/0jSRWw+Ee0w105GKSbi2YlMGLchW30ragNc99K
OBmm13bQSKd0UCGMbYFYqRhC6+QjvFsEwmzOVQHwN4uIjxS+T/gzlJhdFxry3k+gASZhUCyceqBx
Nd2d0lgxlpJQUHtJI9RbDSFjVqNmi0fg9xelywPKKumkXmXoTFPpHii+fjfQCHz0U8K61cx9ssnl
o9bQrPSOAeyBlsoehliy1uLRex+8/JrreNUdxR7OaDaqhUlm2sQFDe5xbN6VrabfmaNKphYPVSwH
4087p4bjOANIbJIXQUqna7kJCtGfex+/l1H44zYr7/GuHogh3rVIjN+kzgjziIpzIxQzOfJF64Qf
FftB7b/HXiHvpVp0ZyhFF755WuPA1T4YALqiZiV612xQeZdnotHjM+Za89ro5BWOkYvWS6T6URHv
Brfed31ZeDYkV/iJy6qDYV86evJBLY6DF9UFw7a/1r0Xv/PK78Si4FR0mmGT2gOBGVhWqFrznE5a
wqMwVQOhT1sGqBoNiJUZGQddQZ5iUdQ7I3n8aBuveqE1gj868oJ7RYb0MrRRrq0e1UKVu9mxOiC5
Np69SBPULBjg0PBpOIn5gAxOuquEvhvMX2Pft2FqrAGS2AgQTPRzZnPAFtsc+i6kDzC9y8Fd0SRR
p03DvVoVedUexuljBZT34XMyYaBny5N/44mkO/i0Uf54+ZxHLEiBP6RxVkksu0PHiOuUSaR1jEPY
CFek2Ni939EBydSdYfv2Ad6HsorzXrkfumBcRym5wbHWAnG1703i04mCUHdKh796tOUlR+AfFJp2
1BBRrdQSljGOQAoUvbpu4rFZaXUn6ME26FGidCB7cmAxqHMnTz1VQje3qRkeBB63S85/kRwdAOZ1
fY9ysD2nLX00N8uabUwMC0SbydAbK/aL4Ti4kQydPIExPpsl6rVYFoAeKgRRGaS9Y1BB9TXyqXxp
obNP/UvoDP6Hlu+V1ohOunT6hZ+Owzo1+6uV9/Guct3mhB3OJWtmeju/xFHVbizGxqbBUzDV0/B0
2ZzwudHSKNOgOc3TKeKStDTsXYWjkw8MH6qt0f4UkWCyMDOe0x01JOLSarxxsTzV08s8Ob+gsC9X
imrKpdZ7W91TCWCyM/DC00tQd7wL604usoCsmFEtR+R1U5sKYN3SSZDcJPbQyNtMP6uwi8phnWFJ
hJadDHsjQf1olCDcFnHXW2cn6zZWM/r3BWql0qKPLSvVOAJ0MI7zO5n6+aaI41/zlOdk5u/502Jf
l/17nk4TiOiSaTrx1KPvNuXOzzXsO19W4aH6L5sRIQcfa125uK38f7v7+fDnTXsS/xe5nvsv+50n
v8ybV8itqQkyf2JWtrdKg0Fb/HE5plP64+z+t+18bjYR5bLXDdgD/3qaf+zTTcEIdh32+3LI78hG
Mr6bStwtNDOtrmQD0x/L7IHsoSH90HxylxGAf5cl8nOoh/EFpVZHnx0o7byqHv5Aq658JDnZsiFq
yCPdS/W+S6hTzQuE0jsmgfReGtOBWaKH5k5xveTJ98qPeQHaqcGCP2X6WAxqzVXsxk0vK+WVUvtu
XkKjLgD8O7TuRuJ1aPsiLh8zJ/nuFCvbd7GaRThGc/jHpyQu/EuJ2vN2dAHZE+k4hu/Uichz1Lrw
4Idd/pA7BpWC6dSrTBIRUSTPZmYSi24HxtbKSvdZi5r7eQG3BtUSRqK/Ss/vD+aQGTzwbed9pOE5
Xxu96celggv4khR1dQ4VWojzqnHyxM2nJPkpT9ayaptjE1MCJCbHuu0cIvAhUCnZ07+iG0dplNTu
xn2M8uj7vAVDrX5m0SAfNSpRe4IOjc1Ia//VSfi5Td9LJgJ0cI6j3E3goWPeVUif6WN+8+kbTQsE
AwrNVBH+idhx4wLPTd4uDUCEFdB48V6FPMDGWssPDn+pK1IT2rvTqo0XPiplXj/j1At2IWEHW2nJ
8bkX/nXeNgVNStVRaV31uKgPSl8466Qfh3ffD1fzEqDOuUikiF8CE104DLBsxZOesLRoeGs9YkBB
ur35CGk2XiE0EsBD7XmQyQWtoPfNmTBm7EO/pK0IkapUhHekofdNcfSDEdntS+4if6vtotx2fRK/
oe9fzwtUJZ5hk18LMcpcm7DIDHRjg/stsYgpMsz4yWqoU3huj1qnG7UPW97NnyPTDteBKuNjXcfx
A6kDjIrPK04EZgyQ7tUI+ZGrXUZfYPpAL59TvWk+HDJbNpbbdvu0F9VTn4bP8+ceMlPc69K+y6NR
OUmNShk0Ku9b00IxC3znlUSeeisyPUS0q2gvvqfs5wVcu++huBXuGR+Kc1GjCjnudF34Yu5Sf2ye
qchZO8JZDNrNdfae0eac1/QC2ayavo1OVtW7J9dVHsvMveSlyB6zXEkfq5EoeMWDuDVPYoH1j1Iv
f8xTtxebbllcje3xtlYSRofAg/Co6q1VLOPcv5La3Z3LaZuRUotdEsUE8wrj9y5cBQmVUtLYm5ag
Ro/wXzfkat76PM/0H5pCRA/zOibROuuGkJb1vICDA+baRH99HrKV79IUYbDQqv7I7UK+FoL7Q5+n
jx2CggcsQdTnM/layiE6xjnV+3kyi2HHaPC8t/OkX9AaTQsuqmDw+7XJH9xEZi+KE9p3ta28z1tu
G5SyjCaD+Z62iLilXNUy7/bzOonUnjOlau5rCzQQ3enp7iVfMTf/H8bObLdxLduyv1I478xi3xRu
5oP6XrJsyeF4IRwOH/Y9NzfJr69BOfM0cYFbBRiEJFKUZInk3mvNOWZ5zOtcouDjSRg2srVVmcGK
U0b7mmoGOTWkV+wf+6gsax3ERfFc+UN3FVSgH0+ycRDsg8yEXD89ibzBcTlqqsbPgzcbdIy1qxad
3mNtbZ4ZiJR3Sa7mufLH74+NekEFHcSounjcDWHnLtoiHL7eu2/ntxav+sWq2/oGu3L22Eq3i5wL
NTON6D2S+kjf+z8L/KzqcRTNeLQip1x6GZ/jsfax4s/tHreGnONdSINYrz92kGo9Mo7HfTEgXU7j
JFz/5cGvm5VCPa5M9e2fT5w4DJS/olMC8+kQTDtMBk9Q3pzeUtMV0T4TwzLJNNw1fz4tzJpso5XJ
25/v/GtP1EKtJb45hnO/PMUSJkDheGi/doNbUpu5BK0tSAhaVAGthGyaoubEFPpa0bxRGoboNRLi
rGfqwfaG8EgJh0ju0PRPNVckfgL5nNmv+h3aUsCTan+j9WJ4NYt4Qd3UufV6sDOKkvSRsgXoLpJx
VltBe34sfFm3Z2kSdFkLVPm/rEgSXVspjaX8uqJwccvEvKf54xkU3tvzY1dmQ7brWBWUBKfXeDz2
uKWBZyVQ02SY/vcVIZ2XJcQhuEF/X+HFMT6NmATBX1ZUA/K20PXF4s/dPzbJa1VgPnVoLU4f6/HY
YzGG5F5ayFyWv6yIu5KwwrKtf12h1JU2x3qgLf/cy+MWVTvOPXD1Vr+sUHsMHpXvVr+u0Fp0P1pd
MXf8+78dwy0ET03jfz+t+POf6Kf4dNrSbr9WPNY+3vigOszo6kku9PddIUCjXNKgP/pz48etZjJg
G6Mx/rpC1lNiVBRuf3lCgmqCboz4ejzKsUkFVoggjhPAE1redOkpffokI4zZqd3GT9J/BEtp4ZMX
k8/qMYG75IVeLv2m9S6yVeiCMZUh+NKtSXfLrIvXBe3SY2pJglAilqlbaRcZRt3SM3MCMpkXLKVm
yUtATZRXC7uLrDj60kppLlIfRrZzq0uQGyqvJssLSliN/ZnZRRLqtsQJllzkSLdXBkrEqyUWawtY
CXppk0Lg+GcloFhIhpx3xu3uLmVr2mfaHN70atY5p1zEZwsMfOHEKnjoQM4B8W7Qc/zhHDSYJbzY
l1jsSO5OMdqdZc0VmaOoPXudSSJsPNTnPKNF4KfQJKRsipWM8/ycBm25kmme8moqdjOlj89549Sr
tBrCM27XhmD2QTmlVSVW0i68E5t0K8rGzkmmo1ylgWadZOwQ4B6gVQmyeGRtqJ+CtlZXxDpS3jZH
bZX6Vo9v0tVX0kslt+jDG9KLqM1Qs6GefgeTgAwo7On45gX5d7l68kfn/bHOQSR9SF1O2cO0KVga
kgMVt58/1mrCizeU98zF46mAzZqVFE62eqztXc9bKNTG1vjZtV2Y1uMcCrI5VU+7vdp79o25Mgao
JoMbP92lUVTNEqmOX3eZqk6WNi89eqJybnmV/k68rHV8bJtU0Tuz0ub0WBc77b0t4/D8WGco5XUM
S3WjFVGyblMnX5Ulinw0UDZn8rCBkmh71jDz4Z/NCmFHq1Sj6fXXDYy8XiSF0e1R5fxn80gJuQlx
a+sq7umxn8ciGIgZY1ZAi7OvSAh+bPf1Yl9LTAcfdAXc9WNzko55LS67uKmUKuPrKMUxAmQxz2SU
vUvLvZaAOF+KKOx3ZarGy2R6vCI12E3s+FszCaH4UPjqvMx508Q1JCPrXddMZynB2mwVQOg3OwCr
OD3PNsYY11KTY0Pw7ScVijBuNZ4wlJmJ69eozymOhNMIMCbpunQhTdXbW44UF4KqNaxhevkjiMen
0rWLW+Ek3cZqkY+peTi8eiFj4ccGnVbPy2EcTgVeyyNuGmve13n5Ix+gxOUd/R5p9LCqParjcPdf
pFp8ezyzqMkcK0shn4I8hSqQVJxP3NR/b0hanHZdQstYyNSTdH644JV1hF45bMsjfa/q+LiVUNY/
GIi0/v7w190/Hgsr5nR2nuC8mx4LFJ19TLeiP241zYhep/AoR/B4qtUZoYV/rH1sZ/FZqEIr6z8f
/3qdP95NU+liZQzUQyKpsIOv1Y+38VhMG/q1jzUL/9NfVv6xg8djGjSXhWJ0yten+vW9FKMx7G2A
KF8bX5tcPQ8EXj+p0yLVRtrrdnbI8+STJm20qiyTxlbVUidKSZM20AsEbgr0iFnJAijkkroWBUG1
Da6GUFpQvQOzPCUMro/HShBpixi8I/059QYqpZdMw3wsYlpw7D3jp8Uc4kJzUd+IMbGIvBz9Z92q
tkSHmesMPQUCo6hTZn4iFyUmygUcqRvpTsmqj/IPL/PcnTqG/SmPdGNbkLtcowhQU+2AroRyUGmj
77OiQuKQJQeuIKN30TJb+d4xJEpquJyjUciNiKq9VOD2h0k3PAUEzQSj3l/wewFutuxrEGk6XS8C
r8mzQNhW0V1MRUYqcNUus6TSOJ2CNIgJ6lj7iojXhl8VS9LskqWISsJlVKV/lp0ynEBpHhVBQb0d
BnnVjKcozd56YYZnxfPKu2iJ1hzy6Pq4F4Vr5fdwqM1Low390+gO6UWrPmPohMc6DV/kYClkdZEw
nbdkgiaBp70FXb/L+kl2Zgf1VlfQmJpV0CycAI25ysdbUgSYharbXx6LlgrHCVfrKeyt4s0prDsi
glnJGF2PG+vcMJpEaeu4O8ID5ZIO2LAZ/dL8ptnjCoDmvepROFIFj3xGkX5CCC78km1SSXvJtXYX
0kXcYykpCkw7nbsssaPMpFL6s0IDCktN0twkLpeGkLEAk/Z6BBWBnyyt8My1xlsINWhhWhRQy2pq
YSOXwO9Gl6d0gUdZWEI/0MgfDS2Kb4548Uw7OcWh0+76nOpQkSUnrq1rN1HCU+lZ8VVVyltBoueh
is5V/xw6XfQNFzGg1WbXWxgD2mIKK7PBe0+VRE2O4J6lWR1Ud5UHcUluV6wSO3imXRgc05DP1dK/
uyfMpvbuWEB89Ty8paQvLZgtKmurz6pFnjSogql/bmrhl/j/8a0JMThzU6Cgbbgm+zJSD01jSOKc
Rf9KdNcKUsTcM4Pg08zST80bNaDkij334gUowvSQDQ5pdDTJt11FDmGFTGwpqHwsH/CpjHoDRp1r
PTWhM6r3GQGXT1XbLiO/6K7TI6ng0FMt8RZTlD8qlK5m0SCUlZVY32WpqYe0LE28XDMlRF5SZiW4
zYARu1Na7CVUXM6CRHNruBrPBs1lNRqKH24g7VkHZWBXus3dU5Li1LSIiJrCx4FM7NhC6pRuDIU5
dN8FV81xsp0TOs3atIPwQF/L3fp5K9bQPWfN1P2upcvZw67jnULS8t5HvDQnYduZMcoQmzrUs00Q
VT3YH8oeA2bcdzWt7qPbd7jYPQPATC5POjHfGic4XRk3iUydNydSTk0Ud9FMHf1N3Gk7hz7nC7//
Yp4DM6JRG6SbyBDykKt5ugmmW5iXUnq/Mt0qQbZTAvojc7TL8qDI8mypSbv1CyEBnBnOpq+ZzKdN
U+F3jyXJbTVps0Lk886M4jPdGdAYSCIQQfGK5sg4UU3kuCv8wJsz6QfhSnvKxyawbhHAMULQE+o/
yTBvIA/cQqaGpmjKvTG5/SLo/sQqUkhy3NTdmTBLZlWXNZu4dz+KLicyOuEYUetq3k7corx9k2G1
1YoKYF77PU/QSQ6W152/xsniLLgYX4Kq1RYZ0SULryY3MGm9ZhuoJVF7DTFcUSOvXXkoCzt+Qwio
bXSLEa6FLuI7Tq/JT2gzV3Rcymy6fiWGxp4jiGjXjLBfNboD1yp0vmUNlnrGKi3z/kxdDokzgJsv
rBc/RXGuNeqrpg7KXpo46PWMuAVDKne75kfaJWY9R2v5qgyldXci/c1yEH+q3qQlUYyFha5n3Rmh
9VxN4n3fi4+Og0GLVupJKOapl5l+8GxlGQ1dQw940I8Dum871L8DwUpWmfDF1peynfNvyDaqTKD8
lnm4cTQ1wqHQGYc6tVhk8RXcWnisASw+Z82+d5ruRauLLYx7Y07nB2PyaJ4fCy+rDm6re/vejuIV
Fm6o9mNUXRQmEAsHf9zWcZh/usXvShH/FB3Rtbmv/wAV5z/Z5M2ne1NprefHImqzV/IuDjpZHvgg
UYG1ZFZ+r7TspVVFtOwj3dmCCG6XRhgFa+2Bj8/cp5xbW2Oo8p2rdvHV1JCAh4ZrvEWd+sFUwP1R
y+TUu4aPbN/4PQjNbAWS1FxMQTnXXsl+qjZa9WZSs6Qy/9nU4bDOZP1CzVZFbRUeVSzZWwbG6a6f
apJcmLUteEZcdF5zM+vQWlklx0aYoAcyVEu/+7ZxhHuh/FAcSH1tICKURKg7Z0GZaEhgtOgCkqIl
5g+lWDMuKrfR8XMS4aAPdfbRoAQBcOZ9K+PeWk4uV7em49grOn0AaRFx2v+shdZuHRFXWzzRGyP0
kldTL7FrALpYIvxctZMSowu9eIlWCBqE0Hd6UqfHnWU3zVKnRYoQi0upmgSnOk/iA6eNrZZoLhJc
35k9DiUZmLdmkFj5JhsHVURYbswOykY5ZyJ0d3YSi0Uw+NVzYsWbtPb1Jzfum0VoMbBlqHyJcEHu
hsZuaPGhD0LImhw7tZ8L5htYXk4KjPRvhTGFfKZ5cu2iCOhcGywdym0bgQtr4Vly3ifuczpaxcnT
veWDQ+pSA37Rcom0LfEvIdJXIepoKdJ0F1GfJh42eLO0VURv6VtSV84uMKBwjQVVUr9TibHOMotM
P8u4VkWfroOqb3ZuG8gNyO92llNznOlRlN21rvV3mkqgrIxL7FC5/IAJxKTf+11oHYXFtFo3vM2l
JWSwhetA085t3NeyPhlRUhxD3VjSu5Po8KqcDEVvXElHf4Y+FOzx58drNwAakEQaVUZzqC89mSCL
oUOA7EaCem1X2ps0JliTAk+6MBTF2xCKA60beRxCLWeBHjq/NJm7ayNBlbvpwo2iK4BEmjgl8pYZ
XqiqLy5Sx+WEWXzuxM5yvJ3pGsFTa4vybuiEU7gUMjgZDYpiv2WmcyXCOk/C7w7qwnkNl2LVD+Uk
6dXxAJOJFZc1kjI3R9DTSLnAypwcvfy9DvPqFhtdTTYzXLbHIjQb7aelbBKCvPn3WAYjViVfjdPB
y4WuX8QmEpjHsfy42xW1uQQzt0etnL41dr2gvWQ9h6WzGz34Qq1SRrNCiVJKg3hIFNFnrx3V2k7W
1mfjRIsUJ9JC6ZqSAbQKDHJwcIfLv95A64PUqF+TS9Dgq2KRSqKBc4r6GNbccboqW9vHrRx+qBVQ
foid8NmYNK90bpUFCkoUNJX2Yku5Z/LinRMzuvIzE8vW9+qnHArkqAt8tLFPzriLQEMoWbyghtts
PFFUWxJ8fiKEjq6OSQPO1HWLr6WNrsx+3RPxlOiLsoXjTWyRqE1Xraao+MUoXjgZ37XRIosr6btH
qNF8t6k2oZId3rt4SZxie1Ea/q9tnWiLIMQXXNbqLo5q8THs68GUW1/APxw7Q9sngDHWQe0/m5PA
V0JI3qPen3e6KA6DP87ywraeiSHtz6Y1bMuBTLSgQRBBQq1+BAZVE0GkOFuaKm3k+e9xoAdLg6su
sL9au1g0dWdOIOSPxo/PKeGB65Jf8DwFYXVuqxcbg/+qDMpmJVQTQby08sUQqS/hI32D2Yq7AKU6
URptf4+TR1nIwFHf6IdR0PKKuyGqdC0T5djqY7LM8SW9xWmxZOY6fASV1GdjQL637ocQaHorXpM2
3M/60EnuxJ32O6dmmJJx4dV1qJktJ9lMOtY3XVLQE5zPDzTX9GPfd6h8UGCPyEPuXTuAACwxKWUk
8Sy0zBDbxEb6Bmzc4TuGNxR27U008p1BtTwDdnMW1AHcNQ2tpd4qyRVUjPec+CHVjCDPPqgBGqfH
An6sOAA1R6jGxQA4UrlusNcgFkqVzai2SMMCE5c3KpUl4EKJzprHLEN+J+taoajnQwRLnbvSmcoq
Fm2yocFZ+Q2a2mnhKw5o3E61lqHXi2dBeEaNkuBEwXMaZGlHR8avrVlTxhi0dumUJuF+oU82UWEa
e4Yj1owgtWrvpXGwVRyX2UxvTWHBnUX/2qva6Ftc1IzSqp4YZkMfVrHutaA7IrJ/3OD4WEgl/9aQ
0LPUo7qG/1gOr4EynSrM8mh6fXK2Et9Y6W3gHN2WixmDn/Fglm2xFNCBUAK6/ULmfnhjVvmtaPV8
6We5NZd1Vd4bwg4XHhfdWdnqb2PjR2ffHKOzLYJ+I4f6PZq00nkcNofSKL1ZIFHdBEU8/fyQ8WSN
IjdDPuJN64sT2Y7xRokRmQQdPMsq1OxFJTl6h+bJsJ7FgL1F9yrriSt9uuhFZG4w05B1QhHU7PIL
LaDhyW7IQXFtZGWJ7VzA0ixS0SrXXNOWSpMWx5hTuKaGW0aXSOW46CxNt9f3lgLbBf/J/CFVVstU
2ZoR/1TXYswY23r/NCX1DFYAoapGDhpqfrhvVQOakZFxtXfG5CDqfNsKDqgRAecqmZBWftCviJvE
7GYMKN7lu0GA8HOddUQbGxJPMJewNywNITqqNzRZH0GCE1EzcXvkeMeOOVTVhWJxvBUaQgCr7Otl
4Rk3/qH9LKsKopa6d1QsPpS3yDlP1ioib5tb1Rsjb5RAx8yxaFkTTnTyBsxvmAW800hCPdfvCb/a
lqRNJbCb6BMPFwQI22KK/hJ6hgp8UkXTIJs3IbaZ0gy0H8yruIIV4g1zyM+gRS1dJTVDWpM5RBbX
10pV/S2lvVOfSwkNBlCtgidiZjJs2GcY/iKtQTUQ9EdyTPwrlO/V4PXKT7kX4XAh5bu+A7eGi0Za
tdEF1YsSSv9iFOMz7Yt42VEbPsXDui9CAX40kk+ZmllvyjiUJFei+U3UvF7lXS0OII7tRR/TKPde
iLLwzirBxrOU6Ocnrj6Eo2sBpLR8NgjOOlLvKrLnHWfXMLri3JMOV6Ojx6oqGahnX0fa6IzWS1Uy
KCG2m5O8MhizPrb6BWoyYy1UUVwcX//oUzl8i/Vo6yZph9IsHr5FRChCqQzBSNrMOB7qzNFEGQ5O
E3IPTc2uij6jsE2+JUrsr3CFqkAPvWJeWHUDK67DwEfBCBdUbl25aAQXfENrM2fC0WviLfQ77Fnd
G0JzZkiF8sMEUrDwfL9YWTp+l8j6Tkils9Vc1ZoJzVSfa4o1gGf6CTJX10AMK9LuC9xPxI60a0iq
P2uzjl4NSY1aiNdCTNSzGDF/3ITi1dV6d50TsQ17T0nmKJztTau4ZITg2lgLXvOah0+cBmg7e81a
1Yrx3FTmS8NAhQju4TtlmL0snIXjF9VesagjaRFVQdmrrw+odx3CUhgN0s57u9grUWEvUk0J9v2o
qzNTCeJVQ/f/LJMWnGxXTadV92NC9Dtl6X02rjMb04+06sMJwhw+Zx2nZq8eMHIE6l4Xz45TALUd
Osjc02mWiTUFpUq8yVJtL4ER/T7q9iLr76FDfTBzwvYptbD4ixH3bduCJtJSsa7ITF26dMKWpZ9Q
/3Mz95oNWbmoOxROhUjyFWAJejVKhWNi7M6WF2sbe0h6pt7ezRYVvQRhrRO113flOL7incWmDUBm
HxjVXeGqMM9clBSFOyjnuHHNXeNq4xx+9CJJbGo7SmfNi8a8J1GGeCMmttqUdxeMzg+l1Y9d7V6C
snqMR6Ndb2ob4fTB/rEwnBr5klcecqs2T4YeffayqkGOEwaOdI8eTWnuSf8uL4+FRrXW0JXy5PhI
lpzAXUHN84+1olZrP8SkYJemcvFR+qxp/AgQfwu9DcVb26ZzrwaJpNwddbCfvWhMXvJoZyTjexuE
Btdug1p0FV2yKiyW2EqaS+LIb4EwolWrCDFH3DSeGWvtq7p2FhnOpxFx0GUIjf4i/R+9JQQ2Fi5D
moGuiJkwSOKC/7KsytWj3hLlNd2+qe+nxJw6cc5Ecy0AblDbcXYMhd/ArorHfWTb5wykBraTjI5y
KraP0TE/j2PSGu0+N1o4jPilmEQVlLKb6MPubXtTTFC+AWORIcofGRXkRd1WGmclpZwn0G3qMVor
eCEYwlnrimRmjDrSOuQG5UjbyfKVE9vyYMpVaTHKqFUdSM4QL9M69efUap2rFyboJmgnIWWnfqUO
BCinRBwSeJUxJcrVvRLnG2njrbKMIwghDTCdE+9hpjGf6903VeETJ729GhHlr5hcJwedQrjUOQgx
LPjLgE/8JGiBzqPVaNQux3xrvcjafu11D7xAypUkG7HpB2R8Qmh4C2zeScokYGu3ILcYUa9wU/qb
zqpP+MTz53QA1ad3eEfyYvjB4Bxnhlcdk6jiB0uoJD2e5rkpQvOdFgSYGAQK0F+iT9wXPlYZNYQD
NmmGhO+9QAPDJcYwpFL17EfU1mcYreXvITJjvfaDJzTY8SJLyqVeK+17Tjl5zlQsvjS+Q5xX5V70
6nn0ekwijWNeK4eGDj6/SrH8TaGl726GR0xBUncNnsWE9W78UBwq2JJbBLzmCks+kjelYPAoTPAr
CN2IorjLHP/W0IlJg6fmMy8BAd7Uyc80NH5ERmQcwggUvdNw3XZqv9q4djguXK9JVp5Gs4PRP2gg
g2qPmd+6SUDkuI22ZcgF397Xd7kcqg+Sd38aMJjecqdyZthPi3nq+/U6rpvo6I8J3jwsEZ0ZOssM
GgrMKzGbGspzU7U92qbSO1hhg3QE+X3jKXM1rHVMiHW/Arqlkx5q9MgXgdkRPWJdwk6p1xFVnRkz
gNa08BO4boeou6oJKG6jmoIKoGtdKHxfzANcETS7mqrRTFQwimb+vikib1c0bbB/LCx4IWt6duGx
7HL6nu3g7Yeo9PbadKsRI5q4WstXnM71Wdm/jmACdh0aPS6aRvCSFmiW1YxoTXT0/RXyNT4Ps2Y8
kwh34xbJsIdXbC50LWPcrKCHMWMzPbRu/xE0uGd8z8Q1S0N+bPmBpCjvaf54bbMkA23EH2TD94nM
M4qZEMNGssTCsRdej3Y/0y5N78Vbe0CxjhgtPCWWklLdcdCoegNtRrtYuEbvrETLWatmIDBXak6a
ui6MncnotVI46vMGdkHgmAYdyua7LrJ93BjBsxUjYBNOqiyHNqTl72vDChG4BVEbnykjWNCeBDVS
0dGiZZyLueUyAuQs014T5lLbsPNvyL/5ZZa5g5dQ/TlKh0gx2qqWCgNkVGvQUVlFsyIu+jUf6dOo
nUMpWy61gfbZtEAC4zTvN2ozpwPF7ybSNbA7OK5U5y0JcmUP82rbBRgq+orDmsZRt+yyYDoWp+lo
yJcnAAq6tbmym/DTVFsoZsWAGgGX0P8j+OG/Y7jJzjTotZu6bTnQLv8OHB/UAa6ElUNmns5Fssko
XIcmEGwP9MLQfpGF//dH/3+Cz+LffPPmX//F/Q+yaWtiINpf7v7rpcj4+6/pOX9s8/dn/OsYfdRF
U/ze/o9brT+L03v22fy60d/2zKv/+90t3tv3v90Bxxq1w5P4rIfrZyPS9vEu+BzTlv+/K//X52Mv
L0P5+c/fPgqRt9PegqjIf/v3qu3Pf/6m6wT+/MGBn/b/75XTB/jnb8/8pwDFf+3qj+0/35v2n7+Z
+j8M11JN/LuGrhralFwk+RX98zfD+oejkSkPNdYCFa16fHd5Ubchq5x/QFXWDAdCmW7q2sQ7b7hU
TqvYH5hrjnEXPq9JBMtv//ncf/v+/vw+/8qrJ5iST/LXNBOdevKULc+bgPHtOO4v/OzMjptYxTcA
j/dcjpWxrej+CMbYXAtrldIWUjbmKni3ygZTbRo8g8t5oo5zRHnDmMU2lEM8tgTsdMRvtLV7jzVz
oBTR1yt6j+6dXyjJFqJaIS9x12TQOXeGlR9dErunUJHOncRm0jIb+ZIk+C7tPl7nojgrYxM8NXmI
3zzyoP7qoXU3x1Js7UTEi8ddVYpwVTUZ4upEnBlLG/dSGzkCMhMXW2wb9yFTP2OrGE6PlUrrLXBk
Yj4g4o65T9y8OLw2QgvtXuDTOVt98c0Nau2eqWa5H5yIrNJp4VbqNM4e8UbQduUw08d7LSYIsgLH
gImXelcZtM/diAYuhRvkI3r9gpThpzV6w6n3xUCPzkaJF1pXRR/HW9AeCsfwTq4zvk/tricSOHCS
tPJeCiAGEb10IDaPu0OCjVSMOPhDZ13berTs1LFdt37RLgXfw9nww7s9vS9oHZhyps/t1ZwAqEQY
+6JUE3DRgMSk7j5XWpJc8FLqd8t71yyQfzXj4St8xrWNw+meatrc98bo4Dt1RFyIVO/lACWsNN1h
/vicjCLitd6A6GuSVp7Bpr6ColExJ49yE8TucK9SlflsqAMWnD73YOp3GVnjOSceaRPoms5ZX513
nfQPRSK/uwQR34T3XBpqcbcCI7hSw9w87oGERhtjewGBp+K1HYL8TmXEPZRWBpd1bPO73TnGTg2p
BlABRAFlud9VXP8LZk8EknVNeu8Zmq0ZLuILlFl2LyZklRUlUH2lld59IlTjhOudFYxrZ+SLqeLJ
QU98SRk4qyFuh9sIX35peGgZ1dZeo9gaboYhgtWga8XXFu6EI1Rs++KpFnpSNetvppdR22P4ssxs
S97MAQojhH5j8bibocjDXR81iLkpqZaWJW5xRYZS5KSweIesu5WMqncpKIKvu7ZX3Ex1QpmrhTrD
Atje4Gc7h0EojDDasb1BDitPetK+Pe6NRb5WqHIfKKeQBdk2t9To9acqg8WMTOFWN5ZctLE+aRo/
HqDIpmQS0njPWRnPbMyHz3keZjAr+52XhePl617cvGso4I8TLqIVyS1XGuLgKHftH3eBaIEei117
M8QQlyEAMrlQQlArcpx1mhPdWj/hp5ZDc8zqIr7ZPXlJHtXp+WOtnunNgQnWs9NZILv4YQQMr89O
G59GpeBnkvT9M2qWr1Ve3z5RO16J1KPkGzVXo9bJtq89MJBGe3rcK2VgzESqKrssTqOnIvTWWlRU
zJc5VBwr9l/sXBlWeMLptQvpv3hUTrYZrb+5Tm7TU2Djrkxs5Esm1EKypN0XH8v/U8nrKlDUX+gX
uy+m9laAfbzoIwVGMg5ebCd6RpCln5C/2i9DzBER1n2/e6xs8b4sWo9fVWsTuhtZ1kuZ1pjyRkGF
gXV0ltIXxvTxKdC7526693ioHcplC6b1SRurBHpAWs0N30lQn+jJyxClDnIBbx3TyoW1nnUvKW8y
SvjsDudOd7SJbhNT+StTsW2G4kW2HhjkzJUHu6mfsyqtcN7n1sLh7LpmQokbISotivYdGe1591Tn
8UvU+t/qXBfzqKPYWMTmbVC/l5as1l7PvFaEnnlLuqvh+uOLkkjzBhLA6Ub3RZRm9SRRnTvhcqBm
cTNt3brpkOtgk3cSIL2MIYU3ZazswrDPjm2aN/NOVXch4UE3k+bErKy87PfoCuu1pUWK/lAW9RrH
YryTnkqValqEKY3jWMp43ltWxoA7ylGccMtxaSCVVrLTwqHa0wOv9o9bGufpr1uiDPStqpUgoNnC
rWy51ccIa0qaUMWWC1Q+4c5NuuSQFNFROHLc5sL0IKb7gEsidSeFDA+m+aZiOlQKJwMdGTdAVZyb
kNoklJ3i6vOnLPW1uVQicwEFmLHltKDcQYqJG81L+r7gMQPmnE0jt7UZxOuKwNBbTEp04KT5NrPS
em21zTlGUfaaqHTRqKbAkG6HftfRAZmFVW6UaEiVdm9NC3Sl7d4cLB583K+mj6Z049qyCHIKAAdt
sq7AKFH08awHHXgqAkjtQm8/ZTXzYpm8+pi2Tx3oiFmqSfEaRWrOybzNlvD+xKsoV1BmOqbkFb7n
iA6IHsfnLiP1qo7UeRsgDlD8osS03JtYA9PQgr89RMexdiN6+jj18qx4eTwUx8QvWDpJS4XfmSg1
/rNwuxrIR6nBuB6jeqPrFXUrx1bPKOnyGSarWQQc4D2yQeJ7HhFICqfva16En3Gnj+9GO5WE/XpY
B8hZZ1XckU+GPWvG1TU7GkzB0ROVYD7V/pwwzTlGXAgg9B0UX/Mi7EQCRTO9p5mWO+mRkf//Ze88
tuMGsi37K7163KgFbwY9AdI7kpmiSHGCRVESvPfx9b0BqkRJr15V97wnWAmTSYlEBiLuPWefjaPC
POoIE1BdVUsKkFnqI4i4gQG3oWEgp8Wqdyz47QX+zJzBXwyB/FwNlkdwhvxK3Qpt39CPx1GzzJOT
hEfokKnXh5XzmHTXhL+lS1B09ziIuMf2NGIfjgOqtf7gTkk4vDRy+znGq0txXvomNrYptE1ZtTrY
9uZpqH2HkcwMKRxha4VeMX0pCizfdd5OJ7twsAYNXeWVTVPfFciRccnHu6hQsJyiOrw3Gx6kbTrh
XGoHaJe1MTwp7aELxRv5YParoZj8P5q17PTZq2Cg8PLMmO5adTD3UaJVW4Uw1RuU7t6Vy0h74yvV
JcFrT0QtqkgAGZNmWLDFv6Zo6qYh2TnAGiHstF46dGdTEA4ogk+AEwh2FCT7+WSgIWso3QFa31qS
6UKVQxmtqVS1KxWtfeAYsltUvroVnYfUyO0kIz5JEGeAZBfHwIy+IpvMNyoLQs9E9YEhtmncxjf2
sd5m26wZYMhQsJTShnMVWuqW6VCaPqvpeE11NX1oQN9Z9DTaDgCWWWWbqZR+mEgTPKNPr7qqvaRN
8CMgbWky+2PbmU9mTRulSbMBOlF2N9U6v6X0rtHrjRR1J4Ie8gTJi6qOtym03qg3DK5UTgFNsfRs
i6Y/0Jgieo1ipCcJ+2noDfnOTL2hUvSNbAzGhlotMzVRR1gtBCw9/HThlJY7vU2OFHIRgtWhzOo5
odTTp9gkplXmMxXoIyzl4zhtbMp/3til5X7QkP806itCeOZjrVbPgEEYWoGNiIFVJWttNWaOEVJ5
mDfLK0oBmmvGOCF6cBhujBbtolHrudiyklwaXx9Wst1rZAXUkLLpAftBQ+tXr5mJTP69VU/DkSFk
04/+RpICEilMNAU6oUr5RLRHFcfIBofhiSeBsqo6GXQChYJNSBGFnpoen943eflUJlq2od1bHFAK
/dwsu8gGVJbDVrCKjaQ4jFlGp0NP7fwQ+LtJEfpaq+LaHYm6cSVBwhEs6osOfiITIqNZLMubYlBW
/USO2ii/CcSzHkWbZ7rpkOUQ/1zr9jKOde8iLe7WUU8oYIkuscuGnWwapyEh/M4gIORSZWZHrydQ
1zZKmBVjBTAkSUlPMAhq6APk253HUKRoAQp9F5REOtSTE0J6k/lcwSMXP7t+TPzoE90xf29l7com
bpJWN53RuBkURqLo4AQEd4+xdFZDfEk+Q2Qh1JPfli09Ry096P6BekJ1VpuMsN+it12zNeS1PhKX
UkC/F5H+FmaK6koIkQ7+hNTTeC2JEDw4yXAheaG6WklzNIyjTzl2jVAFjZBk6kSKJDxs2nyPUdx3
/Z6IiTGsCTEw1f04oWKUuFGxQrGUDfrNpJX1pu1VfseNMkuJeWzq+kTahE8wRFyzsENzDzVTzD3s
NuMO1XloyV2718VAKoPtMQGpj73vQLRr6uCenDDElY6+Z1xXXU1u54yIyGtVM7m3m/HA5/L4Ffk1
ysPkrPRiYF4WNjz+eSKEMog12UfFaOQaakzL2mDLIVlI0P+YKiNYaWrQub0ozlav5HcVRJiNoUiV
l6bqIRAWmk2hrjSr705RYL11Wq8cBfT4dY8d0g0zlYVWVj+2DoYL0ye0bsod4CCU6Q48m0gX9MfP
RgPIVxMlcMR0ypHplAUIDSbTGrNqQ/mUhIil8QR+MY0El2Vt7JRIJf4MadtatlRUDqVKUgxQ+aMW
zd/+SbJwI1asF4V/jvrROHY2mQc+0wI1JgKhlXzIfA1CrLKoV0rbtWvf7xQPLa1/wSX4TEE22k20
RSnazqA/kwgVZWrbnR31lyQjy8POkSwjvyFdJtTdMRWjFxG2vmfCJWd3MEPwe88bf4RaYhVyj8CC
tW9IscQrAdSsW+GzBhuGnrsoPChlap79zBFbRIdfbZE8212f7CUARIgxRbdFBW/cyU74JZL8CNk8
96QaaqimFQUwa9JfIkclOYcK+mnZSNWAj1jzt1Ktr8BGtIegyBqPkBrfw0mkHMi3kDA/GJe2U5EE
5ZrfHpxoZ+msfohvpKJg673n0NiZ6i7ch3l7YTmQ701+/2dd4IvlYZ97CQXqlUJBGB1ofs1gRmU8
mNfOGIx7lA7c23Q6DYRnHsarcMcwX9EpGunhko4Ul6V1z8P1olX6CRRlt+809NdRbX/t4ZWUts/S
JZQiWtKZJ1djcjWlcROZSY2k1jozRRRot0FVRlIB2kFbd04bUlKZDraD0o3nItmvANBWRb8ONb1C
bNPZnpNgLWECs9UrDAvcpW1ahRc06BfIxsmumoqNOQRMI0e1X0EByFlo841QnAG1V9hsO6tf2+po
7CsmRV6T6z+Gecy0CS5RSgrsDsJtMyo2TN/xwUeC2bAa3FhGxTdR1d6g8ViiVd+xYKFmg+k+p45R
qu1jNkyqa7Fy27YhWeQDuGo7nv8JMfEFZeCOtKc3PeljJHlQkYjGqfIKKNRrfTDwFT/EkancGaV+
U23VPCay/TJC+SAqKO83ahhWRyEXZyVpzPtUnpwTVpZ9haiuY+EbIKYayjE5TGV9gnJQ7nBHISQn
7duFy5D2AhFAEYQo8nhW2Dd/SkzPTJgZSkOYb0AeJLQjsIESd3cTSViupYmlGr/8mGAQsm4TMsiM
qQyPikZEXhyX9xa/lXt0CQ15G/QkKIQzUtrE1Yb1cAGJyCBexiQM9/IJXaeMO2kdNcQgKW2CBt6g
ZRUCAiAIBmJ62AdnZMMbZbQqVGMskGwx7YhFLncBYtGudepLAGTKbXW7wwMHMazJ6BI6zsHqkNbA
C3moyRa6b7rxnJqp6skK9Ww/oItNDeFcaeaXKVRfwdaozI5MzGrB8MMulGGt9eV3WxpXvdD0YwXh
TTUwWwYUvUrdQmdZWB4ZyJtGTutDP/VPhPkoKH2NNyXuthp0VmxL0ZdsRCKXwd4jc6t1A/guFysP
IDORdyYmbm7VemDK/wm92dc+hNEyKGPw0A3FlXLYrlLCcjWWmbQedem1jpho1nyjKiOOuPVD+wZd
tNzB8xzdNJPMI1RTxzOEZXlZ7EsrqYkuRiV9G6PJvhRj/nNzNdtE7MzaTLxp7mTrQak8NPo9eONm
TjKr1okVZ5eWVBdiDIJ4r9n6fd4n67DVCQgLTOo4TfgoqementCJOKS9WT4jynxl2FG8qW5WRWzd
14Xevk71yq/a9DM8JseN6G3nID9zZVrRvXzMC/87+dgsY9LNqBCljB77MWtFSdLPYG9ahIg65lM1
gaWj4bjcdJD16nXcqtJzm6/x2EVb24k/NdG4ybRIvikdvSuIZvQL5eZHXKife+LP9qVCsBDP76B2
gl2FWwALerFLfGsbBQCoZAtkWKUlzcYoWWFgRDhxH6Gkoq7lGFAsc6vYTs2toLXoyV0j07JlZB1M
Zky20z2W6tS6/RC8AIgfdhLwQEmCAGTMNDFTfRFgc+BQKxl9jQHrR+xKKgT+uMeMEojhGLZMN6su
XTdZTxhuBZI6qOBut63C2KmhpYIsLo3GJojDR0jZZIL5PJokBnOAhwkBsQOtvrL05LJPQRSk3y0z
v6HOmvgZkzz/O101s7Bl9gRmsfprHEtyp2z4kgUNjdOeAdXZK6r+YDrDWYqnIyXRbu8Iz1ajRzEH
diIkxEYoOp9uLjUoM7XAq1g6meBZfqgmHeylmO0+Fo3wTmEuQDySO3TOqRS5+ZRJ10r4n+fIvK2c
ts+BQxetJt0HxITwhKoE21GlsIqVH/Uz8sP4TbD88hpVvkOC5w7Q1ygBx76PMTyT8RbRsXE1tfse
2OZGKhAbS4a6Myz5VtlVvgkc2p5a+dKUxjWWcuUgKc6tyvXvg8RQn7U9Qaexs1I7Ia1tm0Wqzbtx
a32PZwWKNpzCEPyVn9rRRqmngwlMdl90QJ8x2sOnlLaDnNNI5r73+kh5xnNUrCMTzY8B4FHRAlaS
FoMEFpQpYMKWDVlIuFKqkheNtDOEwk7L91vXGp1b1wDi6rZ1rar9oncmgEcVlVsb8aUrsHCETAjI
kkBXMdXVeZJL5qYE/fDg77xSaP4Nr+xDqCjlAVl54jYEyOXKjsAeE76k33qWUjzlIQngFPzfEn+8
yMSJeJjPwEfRDG+zOt8RPRkj3UAkE6IecHzW8WF632YpnUQzOwirPJAy5ewZjGRW0/ACg1rdqGbN
U4ZWc00bQ9FssTf1nZOOLtJVpo4T2kY1EWurR3zk1+JEO90LtDp72sYjbD0zQec40F+2cu1ck28N
/8N2m5wRtXaqDlic9TTqlJCY1wVbypc3OVP7vVkX5oUqAmorta/XpjSgDUz9hyQE6xyeucsjN2wY
gDMwg1RplY6pEIGDgRavq9649lVau4kSw8JiqunGUrKDI1fcSPhQV1gwVU8ptBNpIcpKSH2w9lWi
moL6dYgdDRhZeOmq/BihyXjoJPt7WxnIPnvrrY7aGX3mE05qVxN0i81oQFedjElsUqMkI9EuNbcl
kg39LS6khiubBV2R5zY/6ZrmREBmScLXuizIDyXlMg/wbauUKF256baljQhCVkvLU53mVbfqz6PK
eYQzANw0CJlh0K9gQcYreZqaNd/GcOsQOGcb1mvuZ4gBnNI4Dlr9FPrmI4AvZ21RPPd0ggxFOtir
vin2vRk4qBTJio/umhzxcSPG8JJP1qWY+DtOUHysHPgfth5mUvm2CwmZkViYu7LT9FuwPR4Mk4Q4
JDSK0CgJzOaPth4zGFL85pHlRAWVKDW9D6Vr6DjfC5JATqVaMBBO00mqmuZz9C1uJr5iObI200SB
wEqK36hoS08VZr7Tp6S6RTDy0IJ7SQDwfSqQB+d1a8C5A7keUgCsKFdRPTCqI/UYysyy7MIzw0gc
wIobRAbZrACxndiQCqFsQqGs1sBcgqO96/GcH7B8ImSWm3CDv4vFezFpuxFLwib2tXKL0c5x64Jn
wqxucIZcuF3t4xpDwXZCK7NWMHoT9Gn6m+5WDvWNerNM3yoJD45t7pvYHEEQyucuodAAROzeVu8V
jUV2FVQw72cVTNtlWEEEcp6u7rKdOVLEmfLK3FFZ+B6EdbnhobMZRSEu4HVIeBtsYmmUFD2vTdFF
z8dVYJAEoK5D20IyHASI7EKZ2UzLAqtNxuII6P1NjzBP2RSGtMDMN1BcMWCk3ZX5Yr1H5vmC5Oje
yiXpEcOoehlUWMptAvgMQtE60DXjUHVuiZ38lheDuQW6usEkYbiNZGu3dMbBUc/2QAg/TWONfVjS
slVVy99BJsyzms7tuEUsW7XWirY2ECi4OZWEixOhRp6UirI9jdai1HFvDgo3vrZpdGiSequOLhq4
G72Xp+gVJuOEHsIyd5RwqV7q9XMBLw/4knMqtDY8BmVGU8yf0FD7JQ0zq/ImfPJeK/qTj/qwlaF2
+bR7sI+stC79Esz9siryHywYEOdcdlj+g7XCxSFepT5cxdGgrSUKQywN+52VdNrGGgKUvGDSI9t2
u169UhOYVppvK3ClDXoP04F5Jo7DgJtKy6ZvmHUocoTDqWVSZ2vDuTIIdcM/FAOxiK6BnmhEXVZX
o7HytZaMk1vG7VNIFkqVNYArI/S9YUGrOqz4/zRWeWo1QhupyYCdRCGbJu3W6NX2nCRZs0l8/Nd5
QSNZpWaqgjArhpJwnm95qX8p6ulE7576hJkfS8YmlzlozRe7AF5aIyi14h+kzhOzVqjXaRQCu2d7
MvhR3hiLCtyY3+yGubTXQcxiQfuF8CMmr31KEV1toM4kK9hIiWc1AwWn/lFJ8Rqnke3KrArB/iaR
a7N4yIOdHAE2yupG5k7gGzUMFW4k09/lRnHC2Q+XJjIPgC53ddvPk1NEMsi3Y1fPrXhVTRrqHKcp
VkapPPa+Hx+jnrpPIU5pBD01ItibRNscHReMOL+LXKmdxLY3JEar0M1SCrA2847U/FJrFLaDEP94
EzgnNMQyYbY0OqbRhJ3jo351zKOOiMxtfUxqTIlJ+cPSZAqIxsiKS6qq8o9UYiqLvxnPWoDWR0a2
o0d7ybZwIfOXF3UDN78k8NziO0rvmAaE4H+FXGKFD4ucVqPuPFvOoUYFsmvi+8HKXm1j8JC90+T3
CaOSZNBkVFlmBfoZpk92cAjkbslQ8Hg4WbtKrS4EIZQ7XIyuHRT+YS2rFt7JXCaEoJavNOsGlPXx
l5oJpafmTDVYRYSUP4TtapXf87Ul9imn244cUmfBosA77a2vo1zt9KGgHyrCiuqrkLnTHZVWOg/c
bPQ/JcpRdyoTgH50GaqCvEWdJCWdP5adBiuFMZa5mH+PIRD8RYrvnowgmSbhpWpmTIMD+yJxmBDD
kF6pwSVMw2CVlgFuZqH2p5RdN53ST3Wpqp9IIt3qSoGXzShfnNodnJwIOtaE1M0hWDkUnvoIxiU9
2jvVlgTeM/6QhhWAKdEc2ObcGQl3w3bUJCy3gbWzKpJ4IlN8ypqqW1PPvhtlc9Xp/NOsLrNX5Ao8
YvOBwmwBga8tbU21bV+0cXCKwlzdUK8PV6Moz2UrPYclT1gUo14eJZTy9YZIA7XTCY4Vj1lWxRvJ
lh6VOYcxrIzXjokgdmXnk5HofN1Fe+zlHO28VB8GbKFYUBIm9OUqV/BnwQLZB7gPXK1nBtM61Ql8
C8CY8dCElrj20+gNxDTfUbiAcNI3c8H8QgHrk7CZYeNLfpom5nVKFch7OkbnCuwsbXpjC2tg4pkC
uSkCQLYuyTAkuu6lVyhq2JlD0PHQnLED1WsM3p9lvy+oY/subvwcvAKLXWDvyaqp4k+JDHqE2lR7
N1p8SZm721JJXkV23z3l+B6iVjN2Y1e+hLiO1mGAAtDJm8M0oFeNiU1ZRIHECs+PuMw86LStCbUc
U3i26RSwJjCftJZMAkntJ89AkckEBH9epm4CMUH7NdCUG7HUrSoropQU2nvyDXgWB5RqpIqkPRk8
fUeFNLLj51jX0MMmZO6o4+haw6SwriJwPjfCe2TR/j3h4ziJd9gU/K+KgUYAtjIByBThGERmVBJh
pnZS2l6qK/JGSsujbeZ7tH7TSyxRsQq+ZrPtY6jkOysewk1u2vhKAJwTt9QxTZDjiplEiAYJE+wO
mhkVSlv6YjoWoB4GOFmYKCFNrXA7im8pSuETPf2d6uDH6pjJuX0z5JyDLhsZ06atJuD3jvyG6vRz
YLCkl8IC8F5O9k+uUkSi18uUSEC1J9d1VNIfOE7BYjTlbbRGjF0yug+8iU9dVULFt8UnXaoDSnkN
0u3kVhJoamF0nWCpS9bkeDwefFe1YfXWpvEdUdgPjYXkgNBVGf2zQmH71Mbdo5Ch+wYgpm0l0U5W
3WknHCxkpujZNjBJpy6U4rFW5kJSdkuV4JPQc7x/pU4TokpuUDqfQh1eQga+aV/3sbKdVJKn6NJu
47lR1MdOODfSGMEjyXmWWA0wpdxRnpZ/dOTlCFF1Kxlekwi7akUd83PRYJ2puxRY9jVzAlaf6zyT
Y9LBgQkCh8k9ozZWDBTHwRfykVuLpqCTbaoqOZSG/Ur4tr4aAERS4s9JwgTwaFBKoRj/4NhnXdG/
wRt7kRwlpci4zk0Ior2m7aB3/Wjylt5XMr3aVn7LkvZMWXVTZNVXfTRpOCoDYWuPDhYPLTXVtUp4
slfW1RYJOfHzPovPxv4x8phDnx1cWr9alaLe+yYmAabGukcemWuDAj9GE0vS3ivLq+43cAfM7Evg
DBseWkzyexPId6lt01z9UiLhX0t4czzIMy+ZKuxtR7BgzmzaLYDw1/FAYI0CuVqCR+d1cax4FcE7
+2EgQEKNJrcS4pORJke/5UtWBIA/wGnclyEtz2LWyFVhcssI7wGImkef4tJ5jmTzjsJzf60io9gI
HcSf3Vhnk14MvWFuKau7MKxMHoZhwyN2xr43bNHjvU62jt/Khy5HbB/qNz2rZ78dPbAhIMJhqvzj
kBUqIxApnVUovw1JPNJW1TEyB5uww2krCYLQrLiBVUL5F5u2cVw2CbFN76/aEfuiHxSsXKMdcG0c
uNxlSp9oB0NS90ad6zemahucyHsprNqzc0NEld0pBqYclhQU1YcboRAZa2lRXxaF5v+Xsv4nKauO
zPS/l7I+5lH7/dv/uLWv7ffmD0nr/L53SSt/hH84lqw5lqM7iFOtX5JWxVL/oaMiBVFgQJd1TOeX
pNVS/qEZuqWZGvnIswj2p55Vsf/haCraU4eyreKANP9/0bNqyix4LnhkFfksvNUR3Suq7AD2VS3T
0WwV5Wz59ko/L2j+9/9U/leqxJRKqX59rxBUGmRuPY5Vqq7KEPEmJR71EcgM03ZRO9vlLLp35f2s
Wufa+1mooj/P/qv3Lh+1XPyv3qs4r1FQhKugL6vjsrHTtJodm//cd2hVHK1589exOAD6+/NCqTmZ
OZCiYKbjfGyIhP59N9Iz6YhTneK99oRULiMgh2FYmncJBZLXw4BmlE6v/sQE9lsCixN8oXCVMFwX
Vh1vlngdo6y8vCUeicCCDS6sdq6fWEJfQZT1j9M8GCyvzNLxjzl9gBqbIGeW/cRXtENPUmwyycFa
t1gykswVBysbiO5xTBWr2qACVo7Lfmh2d1Lhy19L2LCIBAkOikVIBWDehP7I7EQude+vE8vusjGj
ujglZUKjanlZso4YktNyLh1HaR0AQloHwdRvMHjal7ipwfKVPkrj+ZUYmZ/UjlGsSvocjdZ8duQK
LhZq5y1jbQFEAm5JP2/8GanjWxXL5BKAa9sOQUfGfGYi16wCZ0sIx0UJWnEJSkm/gbJr1sjAoE2O
NWCAoBzOQYnNNAMKLIeygfMyiUEfkaJkGs21o6Z75f/R7/KIpPTl2LKZvyvUm3EzL7umUIPrv3vT
8kGp0e80iis4BDXqQkbUTccl5OJjsxwrVWv87cRyjISzx59/czzfU9zvdGVI72otCm++zxDf6Fim
qDyHtxEPNjX7BjyCOpBqi/HrqChqdyitod/ZSkXnZIzNdQ6f6YpRXvMM6jdPCTA8dxhnA35eySvi
f1MvJvTz8/Iq/fWqQRH3fuzjFUtsdRenoblW0ppKq5UbWyecg5KW/SHvMX8x89j1CoE1PasqVyIA
5WZh2d2Juq+YL8n2tWx6XDrADr6F0JvaKsxeWn9SVqEuRWejVf1ToCWU5tvJ3xQdFf+s9AOErbJM
ANQ8iQBDW1yYTheErRDvMs2byhoMd3SoKy0nantivbycZtpuuHZVvll00Co/BfGVkZ9VOpWE7T19
yUmqClkECemgdcULX0/+Q792eSzWDw02NjScR2G0GmvHeVGDvzQJVm2CUlUboBMuB9/Px43y1Syz
cGfhU1kXIfiqrpdie2tIb1KbjefE8rVLNjqeHVup+NynAzHOVRTYVAcCOmiKUbJwAfB+7whjfN/k
yBNHBzDnxxH8cgisarH1dS4d09EbdXWCdhggrfWZMi2gmGgIdiRSjE9ECdO5q7bJPFosG0Y9H5M2
48iymy2Dycc+f8A7X+R0FOeGUtsrWBBrYAU8bsRz4APWJfTnG23kmy6M6CmznWEtG358KgSxsJHj
/Ly0z8Up1rPi6bdH4U/3xO9uCUXR/nq6OLKj6nBQdMc0eWDJ89Pnt6eLpWRRF5qh/T0xo3RPuAFV
cRUkw0GCgHdoE5X95eXf+39f+tv+f3n593ubica11I76WteE/NhVwZXC13gH7SF+BLnngzf2CK4D
hjr/mZcNPj+dMYxWY56278cztQg1dzlrz+8YQcCvl+s+3vbrHR/HDVXQvlre8Z9/RpXX5yofcpJ1
a1orfTE8RGpdn3xyP1eG2UK+T/pDMGrBZ3gb0V63/WwT1BDxUctFQfLaZEVDQbSwd2aaNJ8liZRw
ckYH0d5Y+Of3EkKlaxZ252CyuucJVuBOmKa+Vqy2e84RSlCJacI72NjBrqa66yk1TUTMzeELeSuT
l8nyeOoBsLBmqGbxWfjSIFFayxmcIWbR+ZNgQbkc75wYBwAa+a2fgZ1R2rsBw+mzP7EmwiaoQ3ng
cICNs43L6DEguuPY6iIBahxELxo25P9w99l/WnV0lquWxoing4lihsOt+OfdJ2LNbkzZpNzPAjCJ
PB5dsZyIF531LRULtPNIX7Vrh06wD1g7y6lDFxTM4kk0k3YNA4misq5ulAHqwwTH7bTYXbOy/vlq
OSbZ2T3BJsHur+PLtWNHXZ3Iad77cTo2q3vMQvzGZ/fsx/GPHyE38bYMuweWd8V67GC8ydDqTklt
x+usEMFza8Z31vzlNvBaVqYuPy2Xkg3x89JeqL9dWlip9a2QtPsY8duT6U+IpBAGr8juCFDjoLoR
ZX6PWXLPVxKm7yzen1+xek0CnOrhz1d/nv37OmmMkDUXvOPP6wrMqAe1phhl5+TISJP4feOUyj7W
zHr/1/GPaxO/lE/LrkmNth0zfxchSOjcj0s+3rscoy9+pw7pSAOety4nl+N/vy1ziKpLVHIc8G/5
goxBHp6xp9hK/WxOWLGj1h6+BmV7FgnlfDcmGDuKJMq6WUT91XDqKytU6thG/qjEUI/VUFYff+2J
GZAEjPNR7bP4bnGAz+eWPZUn1ceV/1fvE/NP+PUpHz8PzuD7T/917uPnzec+9n79ywDiWfukJP0J
X2h4tsuASqFB1zezdOQw87Hl1ccmWU4Eqe6Zyvjzun91cTj6/u7ff5Mt68/HCGsnTdNt1icm/Y15
0fPnF3nE/ayGtSZ9i2KZkMHafrCtOD4jDOq95RvNlOCtyzX7galPdK5+Hadb99b8Ot6LaMA5p07z
FOJttCLnt+uX4xoyRFi9Ue1cnTYFJcWXWzn5v+7a91fzMVk0BOWSCeU6YSNz4XxTL6eXzXK3La+W
C3k66hTXdT5xOfj+4bbi5x4gZBnzA5NiCBClm/dOfqzmSXFWaPI2lLVotezKuZ0+wMh/3yvmKzQf
Dm1ELOARJIcAjgDHG+V8hdVhUOm9tFGSvVUGOhAftGzGNHn9cYVpfPONQ9PTLbS0Wd2kmEyyPvZL
7T/NBoy/xmNLNRW0c1g3Fc0wDaYFf/4ZrUwiHivvy5fSRx6YUYE6yj1EBZdwebbvryk2G8feAlCg
hqbuGcup9wuWU++bGgdePGtdeXpV2z7LUwz7rEfLeddGArdeVqvUn8ptAadnvaxlzb74eTbus+LB
QcSxTEA/Zqpd0z3WVhftP45/zGWHf55crl8mtR+XOfLwGIvmWqi5K/IkeqQChDQhE8+qkmb7MMpA
jlFFf3YGMQLQoeudOMP7ZRIdq3M2SujD5luNKT7Qc0OhZTXvLseWzfso9+ct+XHxcq9+3Id/7X58
sj1/8l8fSg4hzb3YvsMkdlkeLBkwHAVH0pNeG9Vaj9OWqj+tdCkAlCdJcfbcaPUlagiC6yC2tnvE
BAHcigExRtlWwMYy2MKqfFDn/7RG0seumWpKi/PucpnKWvRUKj0SJn8iUZI7+b6PeZpOMw4vmLLH
vhzlA6g1izaRWY47LaOzvFyybNr54hCMN1o2+fBx/OPa5TOj0ecDJKN4/7wYazmqAwKOcIQlV9Ij
AZ03hrNeQLzLRs2iF5HpZJ3ObF5/UGxiAJ+XneU9gFxUGvpOw2qHC/7V5xBPKa///TBozGWf34s1
fIE0wsQMh1Ui8mWm1X9+gZIxaTI/LMqXFswefMQ8PKdzRjgrTTTJJYR6ozHyZrUc/FenlxNtaXxp
Ggy7HfHQt9a568ygvy47SY2wTvURdiy70tgpZ9kfr4WR+eiuEvl7Ba8Fk5JN518xUDCNI8bI2Ono
aldlgXliMndVjOEpz8iVi+intUI4d4Y+KBa2C42QF/jKyzFTKRw8WRKDqV9tlz0x6XRtfcHidOjL
5joVRUNfBPgCTH/wkPM/OFO7fANlM1yLWO5voG3DB2YinlkEw225otYJCS1ycgyXXbLl7MNAlxIW
Bu8nRkZH7xQNZNmJ/FTqYPY0e7qY5TRdRNUSo40KCT5kh6kxtJGxrpZTjSS/OKWt7yZyd70gCMJd
MZGvHYyjcqUr068EgO8rwK1+Nc6v4vkYobDqWapGZTpaieIcVD1iLpSG90aoNneoahpYRnVztxzn
oUagPXsiQgAYxg59ncS6Ryb0ZRk66EWLTV9K2VapB9g7bWwiriZLKh2b81JzwMOc7EOnRk+HVva2
bKQM8VJiNedl7+OKpWaxvOvXZyxXRAFKAPybqfsxLi6Dnao0xLT43/46vOxavRqeg/793MeQuYyP
yzm/+/YxWC6vKv3cN3ZtwtiHtkv34KRZDj0zDs6CseEM6YnVjp2OD70VRvxSjfgzvpqenm5VvFZZ
e++kuv/DbL9CBDGZxirluqAE9K1plZfcdPIvARwLuMmhdgBzhE9C0qzzpMbWmYgFC9c4gqRcSR7s
JCfGGDz3zxO5fTPDLLrrZQmpBQ3d2Mt7Wuz+pDLgyGF+T2gSGaj9mbvggcAr/e3XizSI34/E/3wx
n2oV647Ej+Royql9lkJ4Je5Q4/LtDIlMx/mgo1CCW+GNAjU0WNFDFBvGoZTpj4VdKyMW13FUSP+H
sjNbjlNZu+0TEUGfcFt9qyr1zQ1h2TJ93/P0/yDlteTltc/ecW4IEpKyLBWQ+eWcY6qxywIAJTGe
PhXksQsBFtuSmsPp6/kn+G1sQhIQlp+Pvo7egaOshUadrA/j5IH+L0RAtu9tiB6w0/z4zjLd+iDU
wliXxEa/CdYaZY+81UIsrVV8TttW3Nge7qe4FDoag5yXLtGKxyLNbEKZ2Mjm16YqWfczkmD/dQgK
Tr81AERMT1qF6Iz18bVpEhVMbDzyYIYiV0eJbOQhk9h2wkQ3kSNk3wTAjpbyNJxq8xoOAaxb1b9R
whL+aohayugMzLzkcpC+l5HzQdrDBrEIXx4THGZtkRNWCuv7MFnZB9anxSeYE7zkTimr4T3GX7bQ
5+DKUTWZwMMwvc9JsHR1HX1B7ZT3eQS/mJyhGOANJ42wERePjC55Uh7yNRj1jV0Ue9lU1KQ/Wr7F
bAG2WLGc+uQxiYzkPJFFh4udgio4BuwhYUrpKkjK9KiaNmRTuSsPyg1mkPT4uafqVr4o5hTTrz6y
yePW3jrmoBzAUurIjACuHYIwehnywb14ZerCemav1EPQPXExruUJ+NHDzmNVdKGlk1hilOKx4gzj
i65vSncQz0Wne0d/KLDes8hbpiQYPuEuVPniwmWTG195bL3SuypdGN81VjYctbF6+zpvVCZm5WLQ
V/IYsulvDsZZBgosfQ/bhGV1skuLbw1yn5Vr6/kpRPt/o2nkv/JNAa/57x6Fr2qbHt6/YY75nY/l
y5hnXrIVWf5vrfkcIw3j81yuKbBe/mrN50bbjj9S3m/HBEnXtaXo8Xm/lUmdbQeB50beb7JyDJoX
0jsVFw8k4QjQ9cly6mVVTd2Dp9TdnUpiaZLkypOZWcOpNBJt0c+9oqIXW4gFxVqeTfCbroK6oDxc
jO5CfrSeJ6QoNO1vxe2u7/Jt5eELkD9B5BvptvHhCdaocE7Q6+7aVEwJf5kwWXdgYGE2OPWd3LhO
fTMUuQXLtr5YcuaB5Ammdtjoa3ceVn4eTEYr33Z6SRnGxy8y2Uq8DvU4uxZGl1HLVPpLFOzlka/D
X10D5AlXeSIhEWzuqgrF3XYFi1t4YxEHDoFRLygPJh811QENOb4AQ7fQsBU9WonLmosGHnQoCKVF
Ms5KLoNEZfU5G0uw5tlT96j6AgOE7/x23ByM6JxP+Xvqp8YdL5+lmhjugzaU7gM+kiUsx+JOtqD3
vmgotc6ypaM7WxIfn6MVoCuRTe6qIDpzK5uhYTfbKBQ66/Z8mj2izRY6jjDLIQ2o03L4rzqQjcmr
rJOKQ/xSCc2GrN8ELKQrt50W+4+mwQus0FOD6IEcRbVHPRCP37aulPCHSIx0wSO4vSeAW0HeOo47
ppHdXTKhJJJdorhbUWRQ3xAv8xfBsnGe9LTb/vfRpPkfBpNCFQKejsnXx9D+mI0ZFOZ8zS2StzCM
FzbuAASiSn0XNzpigzqeFSJVQxQIxwr8hjz0oRTKpjwxGeLPqwZF24252yj3FpqCDE3G4AL0Iovv
7x3TttJbAwkWgEncaguBy/woN15qlZvcUr+ROVAfgZ0P0LtRnR1x6f3qIpukUXGd3P26+Ldr5OcM
Y/X6339dYCv/HHwL3kMs31LIprT4r99XXaHV7YGsvupdlm5SX0OPN48ntHkj94oAAN4iVBviLfAu
yWPEqgmEOMT3oj+EXikAcS/kwTYOnXOqG+IUd9CCvNxnMooJ64+9Tk/0z2Nkjf7a+//v1+s4R2do
izrPki0quosAd8RRTotlE1ZufJRzaNmMTQyWX0159qvz17XN7Ib9o/NX08f4zttM8ZaQRQUm+jy/
OGO8S2eYptzg2TWW5GEQGjuzNZPJzS62MJamrpbvVTwqC4rMzS0LbfquiJlEBo4ZMy9A0RgNnf2D
PMuav/YPKEcK8sqBgA+NR7Jd1AVe2iR7IRpYgUU+aFvZzAbxAGpijldHVkp55cZwjfQFYny9CxTM
nJ/NaJoWdu+N5x5/y5ORfUS4YF+IOMuOVKrmbzYfzVIRHilHrQ/y7GgqSzfIKip+6sB0gp9Afpia
hv5G/gSfTXN+QnXZbetm5V3dWTcpjq+1heFq3/rk4lQD+dQoRb1rGM1FTsLB3rk5XkMnN+7Rbhl7
O9SCTW1F1Zsj3pVGBO9/XIgh9X9Ub3T7z++/IWxbFxaUEV3VTcf443kxGTw1FddOn+yBsciTqTnm
pg4iGxNw8hkZrtgGjO+uvA0gCW5lq52jxJu0FdXiq81yKGGRfWHs+t5M96MdMccLTOTyQm+hjXtT
vTdmWi7cDZChaIC/ALpZTnBch29qJXvIE6bu3ttVq5/kIcHq6qkOpkfZkpvB0wpW56mqdNRs15HO
wrOYarHNW+JBh4haF4NMWNpqk5ygHZnPQ4ij2UnHx7AjyLSMRLQMus5qtqZSTEvdFA4ceO7sz1te
3sphk29N3NUo7PSFxWtpG7lTfTGT4temiMlLMCHN/3YimLvIK8R8hewMTPBdMzybBdACgUPnw8lU
JTb/7z0oVJwhkqI8GvrkoO52xPehcKnYzx2VQcVaZ1//qAPI5tcxJFTTVJsneSTndUQ46F8VhUb3
y2NNnW4ROFlwYAlPefIj783k2X+Rrba5JGbuPKa6l5LSFVzMuY/eBsNRVc2Q1MtWeWKVOdzaUbnG
ac87jhXU7I5ndXRb8wcJYtW6VyI2ZYBpzS2i8iiPEemzRXY+br2o6I4KyVVHBXcIbh4dZ9BXW+59
9XHm3rLJtO+GLA0UBhqsHDmJCyheHAKveJTTt1RD2iz3TLR5IFxclgrGgsme70Jb+LuflbOEXyvR
xPBAMy8a7KGlXTGCMuam3EhzdWYWt3NJ9jBWaP9x4cTgbDtv8Ue3qMSH9ylvQPsFl4CUkovcZMNM
gBivskE1EBucYwZPeavDzJl6dO/yjAgxuWoz7EE2Xb5MR6eJzjxxoruhFuTy9slVtgo7Tk8+dUjZ
kps0ccsN6vGS4QX95cYsoF20SEnTuANcV40/ZJBPbBeObEl8eYS59qsV/NWSYStx7P12rmNVe0Xp
NV35BVQHK4jUg9xr+mH63JPHENIQ2NgnrLC0SXkARFYQ5qp56toWLWDoz32NWAnS1hL8kUGn7/E9
AV1O2+SkOx6CCmX0btqepBTMd/5dPkcCkfjaPGYWgFOvr6JXApw/IuaT361M4+s8NCzhhKjDu5Ap
RQ2qWsR+iks5aU9pqTjvdlD/9OzGecncHCJkoaWPOcv8AOBZTf7vA4p/Sa8cA/omk0ceqjxMOf0H
SRBFbUDaeC0eg8ZDfCjlVAWAmaSPkoMsXw8KUqNCVZPDpxRrPpuG9a+zKrkln2e/rpVndWvYtzrU
rf90vfw4eUEAoh/BaaWPx6wcZjtEkC3+WNKxW9ZMmAzPHgdZxHIiF76wDoqN+XL/WFQemVSuDbKN
STvZYStF0S+mGRbPkxNOh0Hk6lI2qRSqa8c3Rh6SnLV9wVpI2ZTnqcFACKx0WY5EQbRW4679JrBh
l9blbC+x0cBbd3IiODZTsHCasL6Pesva1T7AaL+JxKPSGaRu2A2ObXw2xlAe1DrPXi1IASukbtrZ
NDL9GBDwPiOJuqe0tp9klfvvrmlNqLrsKjpP++zquMMzHhZlheRFnE0HXdlKS1j8jvL22LgBY7p2
9J2zjl7lbDS9866n053NTfmuGuWHCAizMGYPkpt60zOyAzQttt09DoJVtNSFHJ5EGXpRGLq3qtJA
BigDtPeZ0pEvM8e1V6QnEMLXnOzeFDtdGVzcXQSTGQrxaqLvVaBbZb4bbdQcOJrCbTsU4qaILGVt
O0Rl6Q3VlTzv27ssyhM8RU7zUFc6c3k965+gQsB6SwftJRRKsqiLXnmD6ffC/6T6zgDgLKZSfFh9
usHKHMB+Mbtd2fPf6UySXsecXI6sKN+HyNBeNd9UV7UPBAg0xvCsJf1CHk+HBghjnvabYY79CHCM
BYlDRGB7Gbi59/iqol2B1o2l7jpcBnWHYwzHV1DG7cdYOv6itdviMfQSf6NbinFEy+ufHd8iVRPY
7HPc20+9O7UfShxt2tYCIZtH+m5kToNnEShUmpNFYbRqdxTRGPNA9ItNCxXpHpQLj8vASN+tctpo
RdUcoZQlS4Gu/ljaZLLIjWzaFNwYg+C2kMc0ofUV2W/0UWeXPU8Rrvncdeddo5myYxz+9jGysxOS
7S1UFMk6FqLV0KvVjaeG+qG1cXP4voNHPyWPrsZc92EEr/0EO4pEG3/OHlVvdTLnd0pkOjuY9fpV
CXBP+jiz3mucVPIaOIE/W13NH0F0xpuWr94RhhmGaxBcK02DJp57lcprMUIjXAz3oRx9zBtjHqXI
41U73ZNw9OvQ1/F60u5lC539AK87rD8/4/95TH6I/BeGLnlJDTVY2qEDLW/GMbddWd80KYwlJQoe
5CHbag51rI0XdT7kuFWKAgbjgDwZWU56AGQE2mm+3NVH6nH21hRqNPMEujX6iBsjmZqL3SjNfROE
Rz+JKWNpHTZOzTLWBPiML2jfokWHvfVSwqS813Fcf3Vrx+7HlLrPBnFvADWTc+r2LdC+0iG1yxp/
bWQTewV/P2vOuiFO7UqkOS6C8IC2inqlPKT01puhkp3yeQxb6bjy1Lxcy7OMMorjf3+fUGf45wTV
MS3H0dE72hY3p0aYxj9Xh0ojS8nGyvRH1j9ZjNnwrCXhCF29Td3tlpQ743Fy3S26m1+t+dxXaz4n
e+Jw1B+Hf/T893WyJ0mFSID/+hf+vi6MYX/3FZ5Vr/NYTvHIALuBIa7WnXUeHHu8kUfkZkyKEaJ9
gpb0nydqmwiHz0Kx46QqYX/ZAZujdy7nJTdu8PzGIhNetuTGrEPyJ7ykWmo432I0/E677MBGboMM
gpotHEQcrXsRY+gdQiO6DTNSPOQhuaeELNe0PkGqXyeobhH/kfoQnbCJmelEps88ah3TsljZMZig
CYnlfaBF6pHxA/7lVH+vqPM+hJrzMTV6gMGk6zdj5mkH0mGtG+jUmEYIA98Xee+uqUax/I5GC4dX
cR8X2RZCUP5sZ310slpqg7I5OKSsYyJokMsC7hpnT5gCEykv2hsFUt6KmpS+ohpmc5v3RKz5hAJr
tXmT1IqyZyjRANxGxbQdp+kbKo8Zh9c1ayrTzmNb6HcGi63fU1IGGQlH1b0N2p/EXFbS/0MPqpv5
qvE0fVvh5dpMBdw0W0/TM3PgYp0WKkYtpflRDr33oeuvbdPW1wRpGPZXgalHNwuL6k1iXfsk1w4R
lZJ1xqrli1ooG7Je0++akvzqwU+P5WLMxVrYLF/VhVkvgzRmCF4U4wsldaJE8SYd9SIMX+A9hIrT
Hz05TIG6j0luHE6D6pc+JYJw0eAxZNAXgUYfe/2nr5k3lJnj92oO6Oxy13t2CvJ6GJTGDyPQhZXH
fwZClttsMlfpzlaQjruhUfXDGHYBcCb46rmTO2fKjQn0LTSd/MVQ1RosKI8+kYAEPAAwN8pxQsWb
G3tfVcaXeOAdUAwuNXOvOg8VEXbyOHaZaWUEA93mB9dQDr91U+MSvMv8BFNIN1rljfWrG7wiRu7u
T17t8bPJrxAVbPXqo1cl6d0J8EGV1U2ixaTgJq3+riEd91X7e6iq+XJqCIrHjq8f6qYK+WH18jnO
05sUNs/3NEk+Mmg4D6Isi/819LX+0IXyqILWbcIunjNiTPTs/3xUNUOsiaTNx0fVSt27ynxyjJYH
L3rng0Vs+ipO4vI1DSPcrkrTXrq+NG4HXUMbzfGYoLBu7FdBUTkki5AxIicishnWmMS+mvKsnTdQ
nopbl2iJk6eF/Qa2bIErNa6WA9WOVyOdbsMWG+7CdfaFJcqftV18M8DXPStodKBraOmexZ+fTVOT
j6HWLN60xfgWiOyuxvIBIofjAXPKFY718a07lZGXX3qV0ruc0efxpG76Ca+TnO/LugALXMM51Atr
byfCxEidk0hQWka0FUnHyBLlH2uVTlb9KqYLiHpu43UnEWVQ1TDa4+ab2ziG+pM/WKA2PHCkf5yQ
XeyC/HSIRHSEZgQZwBkeG9O+qlpUQ6lFP41MkbADDilRV98GhUjQCDs421RdPTsCdoFQ58mQqhZo
uEmubNC/hbpv/SRE7C7yHOUFRahFwEqlXSfUhjz/57Ddvy8PvfzX5fzmPi+3Ld/8WYXd3WSM/qU1
vX4nwiG71DO1Cz9X9lJVYbMhjjaFRFZnL4GwX3HX9dewnMJ7F92TPDy6mbND/YpHY74oG5n9mYR5
nMxAbZ7DfGdCXH5x88I+skpcLWVzUMZ7RI+XaOrHt6zybkRklQ/EiSXHXjO6lTxOgMvF0+ryAe/n
KiPqeKEm5Cw1DUNwRvInUjV/33wdU0XTr828MsgKpsvXCdlsHatfF6xLwHCrx9Wgp8mtW2bumuGG
yosy7LZhRCarj5F1HzMsPBD7SuGRG3RnRG2LyDvVSHTqnIsVTel6TCN4m4kLZdHJ6sd4jv0YNK19
UYMan3Q0Gt90b14DLvKPiqS+Mfa8YDFZW8fy3XAxR6NDGp0DG7D+C08031s/vDe6KYt+dogp9nLF
bKhZF/Da+Fad189yJzx4PN9u5TlWdD7PGbOq8e9zck3u39e5Me65rs8APMxmENcM8SLnbrAzLYMY
WQY5h7wIuoX0hjS+gDXXJwUuG76R7b2r+nuG8f5PwU7g5eErtRCNB8UQg61P4JvjTdikkS7unYpV
7BBtPdgdoi7RwFYaiMhJz5Q7so/ybcNg4DD4+F38kvFmCUX3NS/9Y+gmzblWYwPmNfUBCp/+zwA2
eWYaP5WiIWGt0Z5FGxer0mmniyEK4scNvdgbxLpgQ0yCI1L3cJMEtXY0Ki08qyQArhF9xc9Gnzwh
5Gw/ULls2tgMvsFW1pgZjsHVjAaeNCV5vn7VGbciiEmrGXXrXfRvDJmjkbhTOA7Q22JgSUPRH+f1
yT4LII/NJ6jf/dozSftBoDrz3kbLvnZ981oV7vDSOeO4Ic+VWuMsxGo0kzhkxX0Yk748WQ5xRmpj
hi9tHiFX4+uxk013qs5t7fd3ldc0t30e3+tzLzc3kl1KyCfDb5oU76h8KsH3zOpbiH/8GeLC8Fdf
IqkpHAmlTUNq+fMoTm7GFnQQnqGLbAHCgryQBFvWCoxjEg/WgbUgd2sWNU8GNVFWtda2D7js7YVa
df1b4xe3Ed8OH3P/Gi5ADuQhIoyAtLf3ZtLmDJvQfFSnm8+BgRJ/50H95DWm8Vw02rRr0yxYy6br
dpi1Fe60z7P8t/rMtz+NlP+IBPndFGH/691nGwYFYt1yBIHX2O7++e7T8Nfbo10qDwAENLRN+K3H
kjwvtU/jA7hSbxM5AWznnGGJqafiR4Eu0G+4ib/6jpbe7sf4hmEB3QmAfijKAF5Wbthf3VMVS5H8
6ERxo8Nn3/mjrQx3f+01YH0mCPo32dTCC02Ia6Xi+1E12mFo8/itqTtzGTZRdjXjSt+BcgaxSiDA
1XfmMqiS+2/pGB19BuXyoq4XMVVQdBoTugmpby6sNHwQBOPp8+p8gGPpIe5Z/J2fIPLc3y2iXv48
N1+HykX8D18Akjl+w/mX59ExUdoaFq8e5HQq2vg/ZHSUbzwTOaF4IIRMrOJ2jIvnxPIWSMziLUKx
+uioPVgNuVu1LEc28+bzTGbiQJcHe0iXxWIanaWfWihJ7eksdS5SDiP3/tDE/NHse4tY8akBatVw
++zNtusYgHfOvdB0Bp1O1x41pRQnsoI7iB+a+YjW3J9hL95HWhCIkVs/5EWpEnKRiNqNajDnlxfV
sc9tGTjGo0hgllvJRdeL4Efb93jDQX0C7MlnCEP2EQ75N9HY04urNfUyMlTrTh1ja53HoX1uIpPg
0iJW9zEM47OFXGAzw2QPbmA+BR4FtQSRzYkSHZiiuQijpFP/kCEX5F3Zjx+gG6PG5AuCHg+9Rxc9
9rFrEXGLy0VeRCE8/LyIaWv590XAb1EKVHitqgREnLwomv+ledr0+S95utI/qJ7NEgkCoG1HhsQ6
Q9gZPk2N/00jqvYELzM6TEXkMtilylh7jGXrYfB35lyDLInQWFjl6H7WIPEHgUALp8eCdMpeRb+p
KJr9UnQ/66Qb3xriSjcV9RSAV5GYD5dGlF+h6LykIvXwt43Vvq71Z3yo3o08JDey6abk/0JNPv1x
3KxJA4d7TJTceAfkZzwGs4OVFZAKnzl7Xxt5LMYDu4sz2MSmQ2qAr97DakZwTMwGkESWdgXEXozs
mU0qm60/yrNjq1qnyr33q6GecYrGczy5Gxbp7Ht1EMFtFfT3iT6wCGbW7k5LY3ulTGReKy2GjryA
39ZTf1/Ju1Zzxmznjk772ZRnU7vYkzu1tYrmpzVPzQYy1zaUcWwO0VQimB/oP++8/IcxCuVUu6M4
ywFuQLy3UMvz55iXcOtmojoPO5XiNMOZGHter0bY34BByiEZs0x/NdZBcCpAd99bU/T78YlZ35BZ
6f3c32pT99XUT8losNDeqBmQeFj48icKgSMz9HdWvdGpO3uy+AMQ27Egj9E5N3GQPyoEmMt55pi1
xT6lPrzsY729H4egAJVGnLZcKPTi1FiksemeYn5lz1l0LVRtfEJ99vApgkHrBcieRJkNY2NxSL1W
OTtdw/QyasoXq4lJCabW2UXFASy/9QreIUIo7oaX0iM1zlXqGoSka8JvS2AsoFX50egQ5+qfmada
r1l+RzE4J/n6rx1F+fPI76cy1AvQIX/rk5WNeFWz+EkuOaB9mdeIoBbINQIAVyWEOM3fyLNdBUyB
DD4iMbORubrHn3PpkrZ+k4SCwForDzHP1eK1Tat1nTTa9zRv1YWrxdNtwiAJIaDtbJKwd2Fwdg+y
R5WGTFjD5LEpyGFvnSzck4dZ3rVz8U32EKq6LaxuPBc801bQHupLNW96FfaGGqTayiGBgnk92UyX
XtjGEm5L9JgOIVmUSXmVL5+cFhcUV/k1ns99tRrD/63193Wexxfxv1fpXFX8+/0/y21Y+dFYqPu3
mcWwlFrx1WF8mNxDpRAOsQ9TNEmua3arLo8grI4YI+Se33pMgADpk9BRe4QsNh28N+L1ELv35QpA
FzNbE5NpFqgPsYjdtc2jajuaTbSxvYyq8CwmliLjaPLrS5NjMCkLPEy4Uo4ywUiY7lMG+O8iWyrh
2gapJXFI1UazM+/Ac7ta+SQZvo5d/kMglLst3Fq5iaeOdAir129GF6J3Gg+3QdPV73gNf1igBl4r
KmtoF7rxOTLaEJhLco1Hv7/JI6tYQzDLbypXeLtI64mkZXaaModcQyPr7gddnWla7ZsGhOl+LDN9
GTWdv7GhOS4A1YY/ADQvDH53u1iLFPAmzfsIHO8uNdOC34dvrHrNrb5p3O0ZOMNnczS9rTDtjAiC
or0lh/ScIOV9TYiYkOtKaoPdeOzz4CoiQleUINoPwDiOXjYj2+cNr08UinmJX47M6Z5FlbD72eu8
b1mhCUv3BS4RTmlDrY6OGJsLS2K8StuQJCRrKDdkE5uXiqfTsvcIbXF6FAULhyxOGF6xuHM89WIg
g/umIZhZ5AVUV4/sWSY84yZXnefAyrp3xwGvVPZVvY6mNtralUrYgkrIhGvDFK7MoPvuW+O28ss+
WLTGQ5eZ7k+rU8jkyXYNq/OrUeBYGIE8gn0FeZoGzjY2G/eYD/Wwsx3lQOxDtoY4c5ySGigM6urn
KWuHTYcubpN7LTPwrLnoBfq9GtHhexv3V4fF1g+WnKjZCHfpe4GzwQ1CFhOyGLezghs6pKRRwBKG
ADN12BaSEymJ0a3clKWqHZUYCd98KFYUgHepQyqUlWvnXoz4D/riZXAKXI5Z8YDw9kGr3OQCIkF9
zBWCyHxNECZc1OfRqq4YAZD0pxFYNvcjUtvspIb+nRsN494XaQgINcxJKKEA7YLlAU7T21SNi1at
NrKpjPbFKZge2nrX37R2Myx8JcteTbiSq0ptg6Putmdkmg7657+sYYHLXhkYP+Ii8Lfp2P+yjEmP
TUwRk3LN3EW2sYu9gb3LVp03PrIyAhc/iR4ZndQ34xBxJ029diBRontSHZ7USMPTLUWSH7x3+9uU
ZIjzMIidlZiQVG1Ypcg3kKDPJ9XR62+7QQjif+N31hjp0WvWuHdDjGWf7RCkwWKsdfj/Q9atSWQq
4SZH7RrpPa+1uWnDxFiqrtbuMwAbm9AtxmXf1AowKNvIjp+7AjAdSlg3dZb9fDT2eUE5ugLy9abo
A/eQ1eO1BKt2cdJmy+xzbZJDlfeA3dSoee9Nq7sSggdwM3eqTRW+ThVC34iZzthG9c/evO8d0T/W
ceCeSm+a4bUJtoq4xUQS8UjHg+nt1J5MkmKOFU6Vtrhm854wtSv0z/IoD8mTXV6n274HmiubiJvS
G8i67zFLwnktrIcqVrt9X4OEkk0R+hOVt/gbYF/7AThEf5e2hKXOrSIH5hz6HXER6qCcpnmDmuzX
HnHpxPkE9revQ1/dvvq6RlGytMG//veVwq5JM01+Qo90DkNZR3uHtNoj9ct0FxKAce7DsIbGZMQ3
LCWOGwNi82VyKrF2U7U99mR4u7yZdznQ0SNAieYQcPvvWpzhJwOr+0Yf1ekylGCEPXQfeJ5j2CFm
rz4UyW1VWagOnCm9BUwS7TqzqvaR7zaXMWxD6l5J9ap72VktudPjBG2BltVvUQUSFaVeejVYdoV6
Nam7rmjJ78517HZUUfeazaf1sF55ZfTl0hGG9s1mYqGrlf1BDMe9xhhiWVNUvPaGsu6tqPhpYioL
eBa++h0/YR/E+dXKwnZXjc2Nw620jXWn3w4WWhlVONQW7EB/Vq36XbdTEJL2GZUmhVxu5qvN2vOr
CAyi3Dutvpts5kdl0uQnZ6iObsSaoOcr9RWHUQvIk5WAEmhZkAO3JtqWWnDGmMR2zGyDvTA/TpNh
nUm6gILh9tqL2Y9naiAOC5WuxiN7UwMN+xYG1rTuHbU8UKYUd1ndf+Ct4EHJqj0z4tq+Tes2Ohqh
jxUz7cab1J2nL5b1HmkFy5pTM+60oGm3ts8QCaLnbTtm/ncXmRwxSul4N6Zmj8K8UjdV1oG2820W
SOgRzgNnp8yJ0OrrHB1AvVMF+Vlicu29NkX5ib9lvB3Vxr64pJgDzCz9dTtE7m6EpXXKCuT4Q+h6
D5Zp1lcxBzmQTtMbPYBGlnvBqCXncCp1YGBVs5biLp/f5cruw3IvpV8tZBqUIk5zI8/WLZBSTOkP
qtpld6qXUzJteJFWAMQNs+v3bav5xJxr2aubiA9WXYZr6WLtADX8I5yfuVbsLooOEFmoU4cdXdXe
d2E3boeOtAhf713qlW393YbFCGZC+1BYsiBpWTyWqjmtNS1+dcaqWOWZ4V7TeTNqEVkMEV9UzybU
eUEhCAZzJYp14FXuVXYkeXSOujXdxdexAgr8sbJ4sMyfIrsl1mBfnc/P/vywxNa2PqqGrp+eodQG
aycvsjMBPRoYXNQLVmckJzdy30RswCM0mF8H9f1kGPCnCZuZavcIVcw7CNfRzgUGleUEIAXpCVQj
N6n1fdYl4wX8+ngJd9lI1DeT43AHJRTVk93qz/jVvxnVMPxkfW5CqcxAhdl2pSTpom7cfN1T++Zx
mfjTQUl4UJuKdTvwHNmRf0eicWlrj6RliZ0XK9mSrzz3q5a8oJlJVpND7pOhFuNp8lCPpARRbSLb
GFY9+UAbRx3FKS9biNksyd1bBLnt5LGvjVY7f3WpHZ26mkD+xWjkbI51/ezUfb3IhBk+dVB5Vl1q
GdfYDZiiooVAz72NjAmLAIYE9D2Jv+v1sl9MYXPu56hriwrVfco606LUzWEvj2mpYRM802AqVpxr
ZITig7UoMFbLxvOdO99glBzq6jdVUcYDytPpYCo4TRbA5snDmUsTpdIzEIxfyDdIXns1QLCOHGgW
LjsUwIMDqvTuiJ/RXsaDAyUcDb0VhCxI+mlIiOSQ7cMp434oVAUm5BxzE7je3Sj6O9/2z3ijfWDF
kUKBJW63nlblt9TTsCQrZYaPjUSNyWbUhKW2erTzMToP1DUohTTVY1zkzo0bmw98f+wH4lvV2S7r
tAA4RUuxZ8w+XbTSD1Yyi1uVHQvA0lQrj0UlSTVN8V027CBQ17kAnytENV1jnwwFQ2tIeg6M6fp5
TLXsrZ44aC/mLvIEswXzYikneaToo3ipWhkDYKVFJuGK8tS2ya+9xCjidd6x7qqEPSFUss/nLk8i
vlcJATcwj5RzZZFLpKhYu1MY8We54Wvg7lucVoabTWeL2MdYT6PbpiTHU815LDKCFbfaRJIHUZn5
3qosQX4SxxonP+hxPe3yyNGXpYmzq01sVuGHeDupIHrzcrxh1cm4gjO3SIYM/NuAn3o7ijHZKUwt
S92fcKONcwnhgoJ1RZiYyWsa5aZb6HhxIvO1w9R3Drofo5Gz0NqOxcZ1KNwWYSwOtVczFpv3CE6p
s8+Dsi03jbhhlXfcdG3YrCmbskRR4ITsleTVIy7sDRoUNC2iNZ943hNZFXk+4QNVuDajyrvYKl+K
MP7G5IoFeJI8jnpr8WqZm3LTu3MUBIkyA3lp8yl9EDZR8CuA9vrVqO+gb2NsVO0Eizm/4MiNQF+o
bpXAddTJq5m0/6PtPJojN5Yt/IsQAW+2bWm6ySE5Go5mgxiNJHjv8evfh2yKoFrSvbqLt0GgMrMK
YLMNKvPkOXCDlzP5ADOx0l0Et/aTHKqQlkCetrqDFqhvtrrtkBoY9ep2TGvzEjdo2gMFPRv5R8s7
lPGCE3c0xJsiMi0eJCSftdBunodm2KiwGHw2EcfxElV5Wh7U/Q6pXAPE6okEAeTYy9Aqswzm6SE+
ZHqJAlneQ2FWwt90TNU0pRZb/HD9uID6aRju+Kwt4j8whFtFUmwnL0W/0fPd+6RWvoRxkTwPdEhC
s9h8hhm+/lyARiqNVnsoA6X+7BmDte0hGeEbliE0ej58eKRm0KF6sApAVbRu+Q95bP+qIYH2GmQx
fOYqWiqVFySvNt0ye3Noohvx0hHRblDUgJJ28cITtiPjoryorqk+8/sBjAXz6PT0LYaFvbHZaN47
Cmy+ZW8ZN5bRpDvFV206ppLmJgPAtKMP3P4pI5UAAdnCY7kM4TfXjmXBz7uSOBYplrA+msBE9zJX
9/rgWGplt7/M7QCd8WtPnm8J5gmvOUA4GxzEm/Tk/sxpri5DYFr8YE0jbLNLcD6k1DdH07941SDJ
9yg9lcfL3HH0dw4F7aMEGxDCwzTj+hdvajfdjppudSPBajRQeIM5GXUF/oRkDuHjb9vkCJsiehte
/4h0vHPIork8uck96JPos4LQqaYOnxXN6T9n9fiFLirvXEBJf1P1NG8qxjg8dm16ayHJQnuREtkX
W6t9r2alfLiYesgKHqA0g4C2RCYatRQToDmSpYM7PMoaeR2lO/bPaMDk4zZz8oFHvMjZAZ9O74OA
xm+63n7kJKe+l2UIn1dhWI8ZYiw30ejete3CP2wlP3VqErzSj6zfQUwGZQkKV6910rYHcu3TQbyA
B5otNULvTryFicBsU/Sfgsg1vnTfmyoLbvSwUHflYMEwntn1rqFv9djEFDkhJZunO6+E3m0fW84f
p+lyCuV3pW8/BHw4NTOtPMAUHMFl9uzThPnF5s+jIAuMd/SCLwbvtic/Le5kpFiD+RgH07OM4jmH
0y0ffsio5o+mfTuqKLdW4Ze5rrp7d6RGJ6vGLUKbPsiUXWwrxuPkq28HU7l1lCF4XM088Jd3qR/8
JEGrPTU7bR9OVIqvHEUQIz7g0y2wBksI+Qj2OrZ7Gt4v5/dsGK1a036iH/4QDe30MzK//m5uATVP
Wq6eVdjJd2Cnd27MHjmckBSIFho7OUCM+XaWGpbLxzvnN9yB2k682vtZWmTefuxpKLlySLB4h06B
4HhZWabR7AN/nj00ZCXIvV5WbRp3kzYzwL2OpmISLBO016LPK4eYRwUkNznI2epY41bHVdy/CFmX
RwEOZJusv877x1v4FyFXS/2Lu/zHq613uYZcLd8ECzDvyn31eqzLrDdztcwa8r+9Hv+4zH++kkyT
u9SgFz50YfS8/gliX4f/eIl/DFkdVy/E/77U+mdcLbW+YP/T1a7u4H+a+59fl39c6j/fKfQONU+H
RrGFIIRHu2j5GMrhP4w/uChFMStf5FNl1mXcmSirfhhfJnyY9rdXEKMsdVnlv8WvV5WZclCpO8/7
1fNxpf+23n+7PpsZtt6DiejRX16n69fhcq2PV1/v8fo+/tt1L1f8y1pIb3yyqqE/rH/teo0r2zq8
vtF/nCKOD7e6LiGedPmXX9nE8S9s/yLkf18KTH23m6BoRBJ4ah66MXT2NYh4pMoYhv1CGWDmDcgd
hmC0LHQzESJR3KbQj2kDK3NTezxRLm4JHKcATBzglRNN6vWdXkC6uRN30O9NM/XOYH7poBNTj0bI
feXxFFjqpX7UJwOFT4pKW/r+EPAhoy58uxc2XiHmFTpeevHKaiOn1jgnynYl6dVRpZGJq2nl8vV9
I0Y5rEm/+xFCBabvLYLbWXKkJkU+Ss2KZ1CZN2aFOClkS/mzQvYFAc72k/gkquKTe/DsetzRFp4/
S5iewAUbkmxBgYGFdF/lESnn0ZSBBKRlAYbLjLXNutC/vLru9p8cS0fe6u+u7E0wL+n+L0FukIHL
3eE8g8QCBwb3x1nGsIWH2zH13tyrw3wPsU2FkAJVhBrd+ss0mSsHifPeV7GqJDwUJs27Gip7ANli
qgByKgeyhE5M6wyu9XAJSlz3DPpyOn6YA/L0j/AP1iLU0CUeDRVNqQY5UGh67Ydei5wHOUvRr+n7
vDtf2XkginY8n/IeupowtuGpTwLYGv5YQyLkULK9hQXK7o+rTc7C1OlvaIP87coui5SNe1+Xs30n
TjE56XDI1GlAsW6wwEwuJcLlYNTONrfrRckOuxzEvg7lDHidffHOQoAnRpdiil/Hb3NlWmNG/i4y
6hbS2mw8AAHot1E8o1QIv17zaVNpJElgpVR41wKhJm1nj4fYK9pPQ6C2n2qtdO6c3v0sptUO/dZn
K2td9hqEyiEDjnywzaDfTstMsV2uISutRrmO6wTT5TriUMv5a1bUzVHadOUMUqint37dq9ZdSPi8
cnPxXc6lZ1e6d9GpBO3Q7rwqOofUcO/U1jDSapNVWXOnVIrNua+o9Z/OW82o1a2E+23dj/etptub
oOmzXRMbb73TidJ5LtkNuqPXg1E2MLiTzRfTh5DrzmvxB7FL0/WHUEPxB5kujdjQF2wQZo9gviVn
bRo0Sjepa9+HCygCim/1W1bADjRUtDi8R4S2pt0aObLm+u0V6CfJAJ8fxOgsdO/0v6I8lO2Kd2wQ
nEb3iOxSOVoygHxSniOqqPeS15MD0owIu6VtfyHNK2eVDuclrqUadokDaoEOrd02UMeVzdPCUHCI
2jrehVYMHyRIwRw4SBbvBt+rn8phqp/Epi227sIZSY72IGNxX60zqvFj0/kByn/NcOpVqz95AxXi
jYxjPzTuXf2h6NCO3V0cJJ/AA4xO90totBGFe73fqkpQ7tYVujx+W+vKFi7r+frDldlWI+Wo6ONT
5yZvXO8fflfeaOBrf96SQ9A+/MJcfnYoAd5fYmT8YeblR2bwI3UbAHra0uHnbH2FimmWRq8DfWHH
fGELlkP6fjYJK/A6Fnc/JJcZV3YZsoNG/DDOvzZD5yL/YrLfVTyamDMzUs7rIUdE7jI0g3bTARM5
iVPsl7k93TjbYK5R/HqfS1bd36G4oG2hU4KWHWX7nDaoATJA04giQMAa6oVO87MxdUj4tLkznPI4
Z2MaNdVtPKfVbWKkrvo8WOQO1NHNtxJTL4GJtCpMHsjojqobecgHMbmhXmx5GB2gB2k0Ff0mZOc3
8+jMN/zMaY80s+qPcpZB5K7PUXde7Trcu6dMt+AuItRTAdVutLFEYoXbpsUP43ogrcdfAup7h1DP
UhlY3JHpQVX5fjWxNcslx0KhJMPV1hsI67w59Y15udoHe55WoGMgNh5m/XZOo+pInlp98boMokrF
t3/VIziXumz4xW3zYVvT1P/Jf4+NDGe+ih2crzWXWVTF7UCjBIAWcAiuvSGdhHidAV/TcHFXKBNr
1Gvv32wFjVUFAhwHmXGZLOsM4ZLUq0K0T5e1anjMtJ2saI/hjYRcT1nWprU2upcZ4i2sapfqjjPa
j2DW873bxKRXlz/RXjTstKT6HtoxvB5Wkz5WdYJ4A2zUB4s+l88SK3Qtf45V+9miTAP0QdFrZeNo
/CRJz0Cj9wrNMAnDpaFANeBVE690G4jXcQE6iFfmFh11SNUzTFRmfdbZmtTJN7Xq6jQPm2TgK/BT
61C8FRQkF29WlPdRbQJoarRjDMRjY6Jm+AhRCR08y9nqWG3h4gXBoR3tmG4FiZPD0DpvDno3fp2p
8M3DQBF1nSCXuFpJLjHBdrIRhwSv106XmwJ91ZwrYE2GY5Z7ewKOF9kjunoI07eT+nPAC0CxMDL3
APC1nytLA2SFQjvanfTnLeJ7VR9oPyOw6lD8VP1zkM4qDNa8YZfpsmre5vXtSL73363qjzrcGIqC
HjgPj7cW6upHze/pzAaftYE/rD9FehS8huV8G1Rk+1s3nj8XVbEdF2I0+ueKBx1xJ0SJiaJpkWdn
26124vUSveJPYUnxypJ05Q0n8Uam+mHJfMopFLOG2xa/UlJIqTB4BQh6p3tWlaS97dzQPmQk7L8o
c/Qgv8NrRArw87aMHOsQNshDWibsVMOmni0UQpfn5DmOjHvTybdXz8o0VfIEPquqcW+hmi3eN5t4
oqb+4JlGfn42EsTnSEXgrXlJFq5tI01h0TGbu1YdlOHhfUhRNDjLYc7h69am8mwrCHuzUHHTaG70
LAcPgEeZgMWTEdwW+rky23ujN5sEnuVsPGbd0PMly4SZz/+zk6Ut9NARqi5Q0aHRjrZV2XbOWUIm
3R8ebHTQ1wk6Uq43fIPSVS8TfLWwtq1VofT9fhfRnDyWRRFeFjGgd3wMJwqfchcOMHx0d3yUW98n
gJpOd2CbhoO5LD8rbolARhK8oGGnxnC7Fl0zvExIQW+jAeUCsY0gbk+gon71Fr5XMVWFCVVQpp6d
xTSATj8ktc1T5DIs2fQ9G9ZX8Um4ibjl1sto2WlV37ybMv9nuEOGey8IhvvJH0Ghy6kc+HpXlPZ+
DbiOqt6nSowM/aINqo2MoTqL9ro195c115isiCck4d9ny7pWPb3dx2UJGZeZ81kd6uB4FWI3Kr+o
gfdTaNUmNMmeeef2SgR2cFY5lcM6Fr9EituBKustUsb2GnlxSSgFiWmLjGa1lSBZQ87WS9rQ2Bnb
v72aRLJHDWEdBJmo6s346EAwuItHLUEjlGHvhdh6gzN3djYDHBSHK4c/pL+G1Ftur+3FeBeWmXZf
53Vqb2SR0X3Rp3J4CPSgBZyUOQePneWTrWb1BoXw4VaGckg691k1+/gkowp5uafOGnd5EoaPxTLy
zCB4ojFznVLBwnHuOuvGn5o52npdC8uAl33XaP+OtnC8zHxEdMj+ZPpy4dEMh0MTZeCUKgQH53Z4
qh01fKERAFyl/yIHI7ZbEESWf5cuNrcBqDrPSrsTL9X67jEP9LvK9N4m6D0QBmtS+JBjohUt2ztz
D23sMh3sbX7qC+f3NZ7WQOBddvMkAVWPfHjQh9ONDOcWcXWDGtBWhoqbGs95+SVL0rerwYqEaHJq
O7dG2iagbgqDpI2L6NMZLtGYvwz1KijWi7PYosICRLyOzVuDRrmzGPxlkkTJUA5GZMfgaAoUsBbv
6liHGqSzh9CywQh+MTS3PI+TETzRVUyxaUyLrQXwcdcOzXygCo8MkxuFTyrSv2gUZ3/xylyz8zYS
mxpu8CLzae6/ni8RIeS0l4j1Cu/XF+e6BqBguHwBoXtWRH8AMujbpE5yyJhp3jm7SrunMyOASMAa
ftTIuN7FC8Z6I9GdHTnbKTTGT3JoYU09lz4qWXU7fcptmjyy2M+Ock9QTP/sN1Z9uoxcymgNAqqb
RF6Od6/cXfY33pSU2Ie53TJ3WF66XE2sG2rVAR1OKa03SVnfAReMn0cAsIuwVhotBf/FUqixd2eP
+e/iugTVfrdPKzfar3OCoUgRhAze1hEHZMb/j+us1x7/+/10/YweqgVDWZVaxqlo9GMf69YtytA8
b6V9b5ymimV49EqNU2obMaKwfNIWh5gG8V5iJLyiKWevtR69JMsUiZS1ZaiMswpEAG0mFNKrCeFY
YsR9uaKEjzQh7Wm+qjeRGyVv39LlBM5nU5rGdNPN7V41q8jcktRAYrLKLKDbfOe3AT95Jxl78v0u
fnI5k7svq7a9eXuu8cfoliyf8sAHJHh0u9Q9jEVrwHX8h01dHEjG0ZlT6xd7DvMOahdLCBI0X3vd
Km9lvphkgsbbZ8c7BVqUZb44hj5zT7Y+KYc4Q1I9HcoTWInqNKOhdfq7oTgkZILV2q5nWmv/e6ys
lEbBd8eGEa22X0rFUNCd58wEtHI5yxdbmSrWi5z9izjXcRVQwSQz3XR/xY0lQx0Yr5JHAGb/rJlS
h33wQUclBVqQ+ga0bVlw1pyA5jPqy6aZgXEeTQMAc/xiLGY/65K7ib30VoZWRes9HEkKAOa5eNU1
kvBkgSAcXYJ5or+sMfNM8yl2wpeAZqVXDgkfW5PnGBQu7KxM1WNROs+Nb9e3H4Y0h9z2AYQmR6Xx
Lt4AsrKn2Datk8iYzdCkWJPR3YvWmb+omDWRAgt2Fek7py/58kLBLjkh9HyZILPk4BrpZaqMZP5o
JfHeAUqzK90qJdfZTcdCi4ynkkarfVeSJzMty3gSm6+Y7bYs7OYSIg4UgBHLLbz8rtSn37rA0u5I
DRtPkJreqXGonrWudZHLfp3oFXtqF9fUtcpZs8eb1nC8CCWUbLpLFP33S6RJsxbodLPYyjXXm0kD
uL5jkC4lGPZ7saet124rJD6Ol6XWmxG33CBqcZcbWZcrXjUvcW7zWA8gTGDHaCz7STdS+hug/vRt
KWzpN6tRm2Zwt7JflHAw30RCWn+JWZdYHattXWZelpn5nCJWNH4hhfZKQ6XyuS0m64hkX3nTZnX6
GSa/X3SAjz/+HDBGCF7UAWmZbKECmlT6ZAyIvIQMUA1tY2dX2cehuQwlWLwSvA7FezW3QDPupgVj
vR06yzhnCXig0Xe/gm/V/LtAgy6dJh5YvupSmUjTxOaZ3K5xluhmbHdJbQz3Rft7WljmXQjF00VE
t6iUEoIdZShqSMSwugYijqSERGx3epfdlWHd0CR18VyPbRTD7+z+R+lBa99KnCwnY5JIHa3Q1V08
BdC1o9GW0QbNwZi1ULkZKxL2M78j296qcvf3NDWze9DAJanPKMvuGxBRWyQGta1MatzU20ddF/Fs
lTuKea5Kla71YaIDUCUHuwxhjZoeL0qOjvfmtdS+fpqRBjjTgPfKrrP42mUxaqVF5L92HXAkrS+m
V7+KkMhsm/zVd1L0CIvAQ0WhUVBEoWe3M+hoomzg3WmOgar20qdtxrF/GWpC9QBbzYfh6pXgfzs3
TQOEOwe25O3S/Wl0wGOMOtJ4VvCQYF7YTiifgWKfqBneD0G1F9sI5HLeXdzLlKwvtH29rGDS0LX3
NL3eu7VS3kCf4u4T2nZ/1pP4S0OLwZPaV/rjkFXpRux51iPRqAIj9xZQL+3PPJppX/25au94ARqU
SrLkZ7rbmk0TeP4DWMD5uVTaJ7GjQF8dUt+0SIxxkahpD50JnKiFZ/MV/bowHn8d5gC5Ar7Wnvqy
nW9QP6luVDMLntkOgqG3c/vX6Jvewn8ikdCbTU92DC3M25M1fJN0PuVTuIPCIqUHKiVrVC89fGKk
1SDdT5OTnkHjOY95pShbJbD4NXs/C3JSpWKL3s9W7+UsHotzl0OOFQX2U8jT663IXcqBJnbzwYp9
9WinyL9fOWQ4xf5TWWburcSuEfC8kwmzwJz2afAMuV/+otVpvPdVYP8F+uOPsVKWW6t30h/tGG9n
cxq/BXEd7+c6+RjRLCWS/xghPFFpHEGGGU7fzECh4SOHavMIu03Gp0hR0cVcdiRNiMSlpcIJZodt
SCZWNifOstEQvx/Q36BE1r0HZ2i38xaHeL3U5UOT1udJKWuaQpY9zYdpy9rUgMf7pj6Lypbek/A1
Kq98ngAm3g6uoh/GuVS+kMG6RBg0/WyyCeIhO6YlKqc+rC3c6npWfKf0rC2iX+0zPIrTA9znN0bO
bW/VYioO1oRAncTKwVDT71DYafcyqrpopqcSQVs2pZ/YXG77uaYs6Wfmrp2c8WvbkIcrDLIjc9NO
Pzl6vpMWaOhR2Q4jp7KTLmdXd7SNa9vqmQbFbRpqvfIS+dO0h3W/sOmUgRZXDqGtqneKtRzAmmd8
i3AKttbUaSnofsn4bqRSsHgkfOlp/6fTHN3hTU07LH2v1TQ+Rcv3NWRfFjWcFLnzmsaF/LfZb/ND
UwYTBK4cZnC397NTHVN3cm7EZBiwiMNf+aeQPDbG+3QKzc0MC8dunbvGyVmQNMf4famrsMR9VDwt
a6IjlCsoVCLCuGtbO/9klSkbTTOJj7XeprtGj9hpqimN850631pm/ctQZt5B79UZKQKnfkrGrHkS
W+v1M2KiY/Mkjn+0qctcOvxoTV1jZEpaN8O2m0ZtJ4XHlSD6Urb8UMcMUS86+MPwk1QtL+4Ld/Rf
zy/lTdMwaBKWJbuisw990f3kRjvILzcWSsTnYUKLd58otHo6+V+GydJlnA9k6NK+PcroPbRdvsfk
y+zdLivKSOwS8R4vdnMRSHqPl0tKqPfNriBgKhfWajkUpW/vkS2eN6tNzhb+zLNeeNDYSozlwktI
v/7bPPQdaQqSyCGpkNIaEmdfVMnHmHXFFuK1I9WoX+2+su+qynq4vB4yhPWKtmhegPUvosp2CROT
mzt8n79PvQzFc2Uj4/vdD+pqo+mDum9avtmEXaBsjF8B1PePAdBiMKwa2tWQlTdBlZ1ME55QiZJJ
TtDDvrB4/zqpbZLzW6lEi7Rx75k57W5lMqEhhQ7qJint8SzjAHmcQz9RShSbssR8DKTres+3lXOZ
LW5ywhqVRfJvYK8NiIfi30wqb7dKPhmf5DC3vbNzhibYr7aa9jpKiGqwyXLVZFvcB7thEQ6TA9lq
+FZrct756MPguAiHhXZiPNTjNwn4YO567QCdbbYV27oGOTlwT43jXNYQh51r3lkPeNRcLtW9Xw8U
UHqYZ3O4dvDM8YPSa3+7Ll55fAxKs+PN5+k3MChBCbPQqkFqWD8ZekGftWM+Njkka9VyWALEJAFy
iJ2PJgldJgJWti4T/7zWuvyf15qK9isaj9qdq4cbx7aaZznEWmEeA83v3nRt2gJSJH32zNtuUVXv
+8z71GfhkqNCS2YIBvPoq0RfxiSuqMXn2lu0QzvOp4KtzHX0ej2ZoS7ri20yR+/TyPoy6krtNcrC
1zGJnKdx4HGvSozwVobSuuPNzj1daM1Zeniy2AueYu1eBhIUwkxPL6P5OVp6fMROtH9MelBTtUUz
2LZDOm+nNXxyZIbE0IH8dql1qeVSDkncs4RpbRE++TV9fssaKp1Xp4HLZIgMb03Vzw/BovuVgtP/
FGb9Q41Y7L2Y5FDC6nR05kSHzJEwMo8gLWLiVAvwQKI41V01mrFTHbSit29kK5HIT5ycygEOR3/X
apq2kW2K2GRbImerbZ1xZZMFTKp+G9Utun1IAyiQIWjBPpCG0Szq3NZqen+hE6Pd9Y0wrJjqvWXp
UGT2iAseFPonD/VSIJ2TMjvQZpAcqqWaunqnQP8xaiBoKOlFW/qUnP0VTF6G4i0pOV68K0xe4PRU
acPL3CvHZanFm8y8k9E2JLtFFxGaRl/mEqYuX4PR3+0164vf6d8QZMofxdm1+gaSPP1zlSHjOunh
UcxhhhCfMdCHO+qR/WUs1OY2V8tkJ14raJR94MXU0ZYL+E71doHLkqNzdQGKiR8uELmNe4DKFNQr
bS7tyQqTLUPSLjLMLAB9k6ZvU8S8lSl3T50/RbvGiqJfKho5Zh3+U4TgzMOgFzakFkXyE2rjTxIA
gNKB7CIwHteZyAOGv1Qam2DPN7+mc2YdEHfhbWXBWp+OGfwwC2alX8Au60FsOcIr8N7mx9XuRfVw
qABKkudCHOxqqgwVAVMuc+nTRS/qfeHpOY54M1ldUJebbtGjkINddCSq5LSOgWC1y2F1i22ag3A3
DySCxHG9xGWdsqZQTBZ6Z+g1PIrvh6Hrm7u+BLr0bgpAI52MEaK93R+ntBz2c/Mhpmij8Zi03i99
MBYPcCXr51o5yABqaIAvNo/jF3uVHcUuFjlrlzlD0uhnnm1Wc4CgJJx2FFn/tOiH9Vb7nxYNEMTq
8yZyna1O59Syp5ANiOW79nEck2+XLcpil7Or/QeNwl8R/QJPu0SAL9MPUTySLV6Ga6yzrFaF0bfL
Dki8l/1MXw07AE3ufWxkFSmdvH5pUhr4VGWmGSWrHHiEK+fzZNOZDmHN70jYuT9pfH+Sw9P80xzX
9b1uAIREv8h44TUfNqHSqr8q7aPofC1zrEp/m+Nrin9qgqi+n5Ni2mvDtJ2ygl0xGe1vLd/Pmx4S
l8e66aHzUAN2X2E2f2scuB/gi5y2aQOXozNMxY6KSvwI9Hi8td1JOepOUzy5mlex86EPy/CgW17I
w6Zo+DT2jf71apLW1gpsq2bx1NbwHriT7tyagzdlqE7wAEl/UO0cEis3viT1+JBObvoD9Xg6KXl6
e4Zfs6bHlIhQUY0v9dA/SP7s7yLe1/jHCJrY3G1OF/DO7ZKf4KXIPgnQodurVLe+WFNT0wAWfhZA
RRGq9t0Ix9YF5pCVBlBP1DAOxgh7VQff7rE08n5bFKZ+J0iIOI8ui8r8dieLTqAlZVHBUNDY6VwW
7bSp28eIlgAt5jFFdYZPgVrlJ7QN2IEgTnYZ0kPfPAlvrIaJ3AkMK4tJ7IupjtX8JEu8ryMmBD23
TqxovMzQ99uAHmm8guQjOM22njw2i5BeF4b5j27Zp7ee9w1FbX+XstG6RFit2m9CQDoeSLuD3cQ0
UL3nU6EDaB6LMtVwICM3Sf50NVrwYCNzqbB1kdkUbaqNDufD8oMc2LtinEmvTVn2mJVwidYL31tX
xSOAqr86althL7E4AjJqlxlJ7/EuXhxBXJon3YCH+DySqsqKRm1e3vI7g+Fkh5ECtejd7fx+Ur+3
yStKodkPMn3qNvKm+UED33SigR2KsLeAvI/2daqA51Ni9zi13cFSW+fennzL2ZEuSQ45RIqgjLTo
4kYv3bmP+HugH0KvMqX17jbVaWKXvwyY9d4A/f/ajTB9rHa4cfZmmoSvfxNvL3Y98gqQjQ1cZAX0
HmlS8yn1O8qCy1h1g3pD2dhC0I7chVdq48a0sxbJ2Mp4bai81C1JSJIDD2HdlRth2YRnBUorBb5D
GZq2+Z8nVZoJOC+fziSpCuhvl4MCTyXwQvQz2vkP2+KIkSlDEWYA9qTa+wl241Jzq1PcTNNTuBzy
0do3ZQG7+zKSA4B/M2p46FwsXtapjx21YhlB6QgfB8g+JJGD+9UUj3V2P/Tqz2KSg915xa2r6u1l
ZhPV4W1eW78h0dPdw/2JjFE3Jj3ioEW3hQjdosY0lOTbF6N4JFLOLuEyNoPstzxVVfAyyXhiy6Tt
q7kfNoK11Aa6b3guxyNjiZEzOcCSBm9BclrN0PfG3absurcJdYPEdjWrj4nuIGWktJ7Dd7Ki88p1
tb+fqsDdxYkxfW76kDyq5T3pKliucCxhD7U15V6c86CqNFQitC5e17WqG0Sr/a14XX5qzvbkfKez
ePpswQX9ghxAUdd1ty1q5bEa4BaTyMKiO7uacvVW1tFrPjqNNUx78epNN9xp9LvChskdgeOIP8V6
eSfLSgRISAj7lOpZRlEOESVbzuokq5Gz6iCxryZotGz0Rk308CytZxs2h/pPPs2sFDwiaKJQIr0Z
eCPfGtDonunK5qu5DsrPFeQY6BehzFbwovkkfALkgpqdGsTjTRfkAC4c33hgO61toyisYMVjmOlF
aGxAMyRnfpTgaylNmm0U09nFbaxtUz/7U2DoIALgV9lBzStUgC2qb8pSgvNnawTuPWy9fmwfxCRO
u4HARvXM4SAR4rA7iJxkvtjWRTSrA6ObdQ9iVxtlQJIGzSz69bVT3VX5TRn6T/6smFB/CaVVkOkQ
WWlwpM5+/CPjtxxylcUTNh6naMEkBxvt4I0YUcMiXE4voVBX5vuuoyyFPPXO817Dop0e1xTApJi0
BfiRciOJA3FEjTkihN3UO75gjU/iSPWGmnehvUKQkd45RZHzxefpRzPrvIeyRdcgsyIEFfx53qq1
E7+2g1tsnDnzv1du9TAMJOQ34/ytZMPHq1q0dJD01W+JmX2xhiT/1in8a+lfnn5iP5Dtwjxtnrq+
ICFgWtrZDcf5Zgqc7q5SvQFVXv0vVy5G8+OVreXKSlg+lFNBnqVIv1G0/3jlvku+xGWmbuPc7JH+
zg+QmMHGPZvK0Swm5bsx8D73ukR/gQ7E3UPx753o+e/vqKNrR2OI1U8JhGZbp6nKr1bTvS6gbeb/
DrURlc45+a5oivoa9E6y0/nQfwpSXznSvx3fRUncnMc2nveWNxefndCHMDo0tV8Q0ni7DY3bUPwg
+KUzSAJe3cY0e3+5jch0iz/dRs2DzdngOXnbjXyeqwH5CooQ2WdYXYsno+VrZRmZnsoBLF/uTPmD
mHjaanZeY3RHGcr0cAarJMPWGC/T6et2mu0ylcYAeswhRXZmM9r1RmghEK9lT2y1ACa01gt6AtZL
HyxJGESQ7sVWB8GC+l24riA5fgFhlD3Z/tt0JMGoJ0YW2QSzU09da74dmuUsAf5uKz3o0mVkR/1M
biU1SJwuHsh5UO3R1FsVlsqd6DqYGtkFSiDzCTZYNPXUH2JGXRSpmCVKdGokKp+n6VRW6hPPLf42
Kkv4MKfBrE/9wrIiB73te56PIYOOoH+8XR1IIxCtvkdPY70vWv8Guc5ua5A/u5XiXZrAfQXDhAsZ
Kjhr8cJ57d1K4S/TZ+R4Xehlbd/fX4AD8xCGG98f3GMRabWxE/F3bTGiqeAeRdhdxOLlTLw6LG6b
dvFWLdiZbmhRXYck7HEOjc+6sNQuo8lWPwuFrfiW0epbItX3yD/PQ2D4ElkatUEjGbAwf7CmfdLC
oSSPgJenQTGOUYlOyPKwKKVyOVyizdagy5fS/HrwJmXaTyVPv0No38SmYgBSiKZvALt2Zeolr1NU
l7T6YRdu2iTyYLKo0ovdnRaGMdefvi32NV7Tzd94fBv4DiP3Mi6M7XJoE51ukaGLSLdhW73BEpc5
7QzYQXaLeZqFD4HGD1fbDnRaLGUez/OD3Whk+p1Ud5zi0zxPzetV1ODES23xLmUH/6TwT+sMm8KF
Gznmzs1DCpyLMOtgNONTNfEvlbJGr7Nnk/LaaCjOU2qqxgssO3uF3xs0U6zupKTs10SpRk81Huf0
kCaiRccG2ZccaHrY3Iu3Ta27CdqK5yAITVlDzD3SoqcwYw1Z0iAPBh4pyTZZWCQoWHXhSzlVFfQ7
AJUqIwpfCoj7IWtxt/MI++y2Mno0DX3fOVSm/eZN2FbLVDH93fwlQpwODXZ7C00aegdqpy2XP6W5
EJg7hVmd+FOaC2e5aoX1SbzzUhkXL9Vxgpe6+eqVT5MMQ0f/OPfvguWzxrdachru88gZt7ntKZ+V
YPrL2TTqb7bh/ewqTonRch+bejw2eWLch6ML6c7ypgUH8TyV4/Ri9a1xX3ZTiqohb84aum+D3csH
u7yZ/f9j7cqW7NSV7BcRAWJ+Zc9zDa7BfiFsHxsxDwIEfH0vJeWi7ON7OzqiXxQolRLb5b1Byly5
1i9/mYALdOpL6eibynERIAKJyWkSnJ1G1jprSMKbAdmWgb91EUtgdUDzlmGzmJx1y6GQ/ceAodbP
8MZdt54JiS/N4Ddq8jL7hPpVF4jHXya6Aq+bvwKnfLYpSS+TjFUiQJvieKBA+9075gC7Z863xWyO
UbzcIXfLtzu4NrBbijXOX7GIZxuasTg7Wv4YyfygaWDZRPVSEtT5kGxbqHxCS85jh3bS66uuMr0a
z/2T3gFioDK9eNOKB4GYE2QWaui2Kg8ayIV1MFBDNk9CeXG3FhA3G40pvEKOtA20zK8+txXSkTbL
+SkP++oFemSzvRmhUgRBImtTp039ucJe1TDK8sEsQrAV5SOQxsreq+mogIqW6TUkVx8jp3uGyEW5
hvZe+ih1hFvoimxS2UZlo6v/Hz+tRHih0EFdPgzcWPnmBLp99USzd1M/tq8W4+Np1IFZJmua5cZq
kHiiVNyEfsWmm0CC7UOERwNB3rYRibEjoYvJNa+2UeoPaT6kd7Fg/5CZvLzY03eFZY2vykv33Z2Z
Aw9TatYj9pqoZrbxEEA+3n4kW8n5ekCR471pQ58kgVDz2gXqekceNMEaEe5UArCPZFMTegfsrXMc
wGNRDBBfugFrN38BXLo5hH3DNlyFvlzY7db+aC9xLPqi/P9ml1MG9dk6DPjAu2taSG+bsr7clAXP
n0BjaO6hS+mveNjmT5I3KFp2IzfQfHSTKURQQukckbNhgs+nz+WVBtMqmR5SkJBF2DpJ6Gyt86hk
n1gn43vptnLfp46nIwzntMcKL8sskEYUHixzZ9hC9P/QgFaC7uqUs6E9zu6Q7YPeDESoAMaqwcIy
VcPVisvupV07gyVfdE20EJwaMqiZoBtVnWKY1CADq7pQJa0groBSFurmAxTMIls+IjPt33udcyEz
/rpgKIoAcq/SBkt6UEHLIQSzp1HXGL+E1thu0wznu+V1i+hINgYxIiTQAvjwGqa37fLyDYeNKur9
4EBjnBRYMDhB5mV+V9NEhhh0DDKkswV2d5whDbntVZYt74b2IZ7Cbdvx6EamTvegd8ybf2iMTMuk
xfb7pHaY6pPRyX/I//86Ke6AFgPbAz5aJzzESd3h5icRoB6VkGb9bWyik5Zgt/lYhG35qUjDn4ba
ddVuEwceNpMX0Amac9f5vUujizMiVuKydGWKijMji+q1rx1CS1UWD6Y33aEXUZ1x/9ee6RZFIDOn
fgAkhK3snLN7jxnjFrLSzRlEcP1RCojl+K4nbogvm2sNgImnqYaQxljWzTev5gdhAG8blIBzg6QA
QqG5+Q3KO/zVYS5bpUi3zUv2mqJ9dIu3JeUEwFIn7bclUVJ+jvDdjVshX7WS9aBmxNWIGrwAOgfy
tRC4J11JZfurX2lOoIn1QVi6Gtqcb0kbLERY5eK4oLioQZy8oW7TNRAKhyInKYWRZliVM/fybidp
MQcBDLyM0wR7wYtXQDY4wIUV4v0TQKpjvvg49F98dAB+jv0Um9uoM7s1n9zwEPv++OpCzrqTZfUs
jDK5ZGCIDgboerySWwylxwM4gqGzablBxXp/n6Qs3HEUK65RXGxtYlnh/7rKpm5tlhl0P6g/tlYH
WhHL2gwQFYIuqDNtTN3dAcv0T2iP0YF46wG6am909W5fTGSfbGP2J4p7MtkKMDLAjrdqdCA7mWjw
f7X/sT6+4x8+z+/r0+f0CdHxvrZk9tZHVdvW0BwLX8hfTQ8i25F1t65IwfteSw+piyL51phumG6A
bUf8p+lAMqImzD7mlEDoJXGhCpPgKf3vpRbL+3Lz9ASUvs6QQyFcqSFYpa2+RaJa+YaXbclG2gkd
mE+vMtMDs2fgxcar1LQi44DUqD7jxqSXWYEtvO7igmX+Ka7NtxdwUr25zTAy5ea3ZXcBawjo+365
Te3wr9V+d6PpZRjhv9jBt9+ccDCGAtOtrWxo0pu1ex+L2LoH2lOifhhf9FI/Zy2YLchTWGa7dxzT
A1ciw6FE+TdTDKpD3oDrlnxGzXaCRgBNx5BjmX3UHcC+bH+4g76e3TMZTmfQRtyRNy07+HhumXNy
SBfDcXCBWrFCLd9n0MF81iukJEI3jC7UBdXfrsnb+FGDIt1jPprrUdW4ppnJUPUkyoC602SYe5Ax
6/NoNnAAYYai2NMoLckhuHGhrlpyzMDJR0sWoNfJuqi92FEIWhTNR7CCrxjFTVQjmhwwccjBnSmW
0kXVBE28ONpS10i5PDEdmkV9zYtPEfJGj1Y2h1LIoalB+bxMF6LWV77bbYzWhEphlPj3Q41SNRZB
LbSSPWgn3BZA464H+8O/PaTXnpoBr/o/PICcQlhcpTz+soaL8/t6iE3ow2PPkrMNkDgIqTimhXZS
tPt9om2JSH+2zeMg1QfJft2ABdYuNGNn1xayEgyspqgIrs8udZEymbuEsCFMDZf2bFowNe+TCK1D
Xu8m6pHr+0SGcoQzj1BKnbDy1mXpCfKD7iOgwe6jy9gzyriaC0hiXUiW194G8e1hQ4Otq/mXESGr
Vg2SqSiya+lmDKy0mJ3GdrJBSX2zpemeLgycRJtv82w1CVIaO8D74zsy6V6PTRWIn3f0CYbe604c
esABjdIaDDm4Qmf9PZlkpaGCSLrpnj4C1LXro80cHQCQX58IzD5Q/dIeyNLqOVSfpm9hEvcHCsAJ
EOTuprqr5gCejM32ihftPQ3SlwzZWIi+J/yevmA8bVH28ft0kVfVmjsM9M1F6h1ivAeA3fUOrV/n
n2yWFJ9y7JPMIR1uUW3iO24za2UzLvY0CIT0tDdBlLCiCe/T8bzKQeI6uhvPKZOraT4SaILhJbQG
pHcC+w747tMaSeVGDvE30OB+dTro+4BoxD/kHGqMbpYZXzCRxmniWGne2k4AminWmp6wg60g+IZW
j3ukxQ0FvRD3yAvbQVg12dYDa4GEDNJrl8Ym2E4zZDBUZrFVUi7KDmQt+2D/3R85wwvzG94dULo8
AMKaAqmgIn9/xAArN65WZoyExjLwIVjYUCTQlWDVLGI8w/u+BJeGDO+h4hXeOwayLNge+7seMrb3
4AhAzN9B6Zf0/DN5sDAx7obu6zTadrLKfO4o+vAfoSudZGUrduBGLUm+tAYtadcNNPvUHeqeIXjb
Qb077FH0pk52eC45kPGL2gN1G6avOVhhn2KcPLBt+bcbvSp6Gwraft7+1a1WqxGQ+d1NnWPm1chO
N9U6Syw3pdW6HozKfSoBnIAw2a6d0vQEXbDslBuatRuBQrhxWQLGXhreYxcidF0zu/zMYv455rL6
USfQu0vdgQfmAAh0w8sfnV9/HjVefM7rIoE0Tuo+jgw/5krj2Q0CFW93qY3h410cK042yIM1oD/+
Upv6G2sMlKblCZgt4oj5YIY25Ewr8zcbTVIUHF5kQGLD9zYZYm+PEIkpjzZSNhDmsa1HskXitZVW
/yANvA58G7LDzQQurMUf0leANAodu9TGaO7n5qVvJ4iWltadPQ7O0VSbVQfYja2RjgnS2JO4Idk+
AO36u3EWjyejqTyTjXUchOf9U6b6WQfLyXLhOsZs8X9d/OZTJv74HLf1F9oj026ZNspjD7F5EeoH
skvfu3HTA/Yhmz53EWQHlvAuhYGV3WIQO7ecaEuVB6N8riIoVUAqwljHyDNCci6ZrmYo9BU52P5z
2tbWihcoVm9ElK3EpEfbKbatqwbE7dwYPuNnX1ibPg8R3qIBcpGQW1oV+JFtydaj/m+t23EEYbpO
3HoJupDWTodtWQj8/epSQwBSjEdsGsdXsOe6kKi0tWOnuoxta39wXyqQ15xsD+p9XGlHG/nkrjoB
Cv/J1QowYVU/qtHUvqgLL63eLgzw46YCgiC2gexiYWTGc+217Zp3wrpJA9oCaRPnRyQMwOgQTv6m
YlBFSIywWGUVyHciJU9XqKvOA9obQB70dQNJv2TQjc1/9iFHapIEbCdceS+L0RXPvxZF6+O4ZZ7p
yNmXfLpj2nQmGbI0YeOdGqMTJo01DN8WdTh9H/tv88CHApb7wfrSQJYhAPERf+Rm6G1HDxgbCRrD
C0v8eNPVwngute5rXg5QM4/Bg4dd3XfQPZvBoCZp7NckgG+HCwp6EjBravrzNAzzJMiqzpOaEgEt
wE20sE9PcW1rq2ySyQoxp/QUhQNI2mmkDZPx7ZKGplRHAMXOp6M5IIFWqLLKUkMheGxAeB1aYPHZ
D8GgoeWiedCspFqVleBfxlzeXBu1XkEvv/bCa3+gZOon92zv2c1M8DB7g3VLXT2F7pPgR/xlq0s6
mmwjLM99ZIl4icNoN6n8ETWyHH1gazjqxqmfmUgXp/ZwNCgD9cHnfZh7fDxSr9WhON+O/rQjSFA5
QKe8bxDRmxFCCj4ESpa/24QDBgoSpSZn8hve5xLqiNYjv/+4nt1gj+6l7Rn8GyhP0V1tvURYekv/
BJZ0YG5UkKawAAosbQdUZQodrRqaFELbabPYpsS/GtqXGsfuY+z5FU7Jujbgbxit5+4gc+c2yjxB
5W7sI1wA4qRYNTQAJrswMO2C7z54Y7e8bsasvyzOtquIvdPq8YMbhNzjzWDnDbjAX0AQ419EWdlm
0CIecPDN8KViLLyOAueWNeD3W8cEA9nsgpqrKUjiUMPTZczXwBNB1GB5Pg0sq0BmvaEHU0t2a+ys
a5G1+VoqZxoJM2TgAl0AIJiI2fmPhx+tnjPTANkiytIV26Gj6BEjVqAuky51Ij5chsgojcQCqg/Y
DDWFNPA++PHeKPmaHO3YQHmQWbnmgVlyts0rmGO1byDTZvEgr3LITRiGdRenU7234zY7FKY93iYI
QUIjLqk/D5B7dLVI++HJeu+UzP3Suvmwokm5k9R7mRlgHvG78WZiyXlSrjsXeiJYRbtHjMiZJ4XA
td35ybhhUOgLclWp4KhKBWqqoV4haOVfTEsawNWooz24Njjor1B6AELGNz+cmsBcIqoaeHOEfIL3
yXoZyx300SBvjHTODZjh4Zansr4wBwr1guUOxHfAo6LHzXgsff2eeo4y0RV4S7J956jyBDWVFqGB
QovSrV4BfueGTfG2ip9l7Zp1iKTGhhfGm8LCQXNIGQgJl1sht4RPAwTNnlYbxmQfJom4CpAqbDxP
xhv6RZXqZ6XHxSOU3NiZek3ot5ei7sD7hzFq/FqXGweIi01S+m82VK7eh6Xmzb9FVNUWl2oyb+RP
P0WQx4tNxGW9WRaSobgzIVt8oXUQHAb9xugmCDKBUqVS/FdGGv8UMnHv7B7i3SIEaz3ZhWO7K6Mx
2KmJiuGJJXzXjp7xOZMGlKyLZtyRW4oUembgYN9MPTv+p2UnplWBI0HDRcvmoSyOJsECG60z96ga
DDe5PbVbYiGjboLY+ocuV12iLNObOtwso6FEUEIvfkZ4LTz10BQ6ihT/SupaHNHy0vFQiKBGE1tx
RPIKuETV1RNgD4Wi6acuUgbxJa3adO5Go9QvUaX9mFdCxuOaRMVX6kXCtq99qz+70zQ9tYVobxp0
xGiMGya/azL/SmMDkIt3zWiCMwB3BKNGfY8N1j4EwcpTrE0aMEXjlsbynhkPDggDaV5nd83j2MYr
GqumKP7k5D8rfPN2MgHWvQuL/lHmRQparqw/OYrcCbBhc58wq4KWDviiZhdU09Smbd9TLykyBgxg
bGyp2xvAcBepf6UeTSqwQQ8QIOhP1KUlXa+7d9Pk06hoT7K+SR80FbUtKm7tsMHoIXfDq8OA2v0r
uSApw6/QoDgsE9pc6DsUAgBBoRahpstjMS8S5XV/MAFdDsAw4SOVXTlBUvtAM1eWpQVMszlEtoS/
tropvKuyMrxDtWS2jyFvFOjkUzOU2RVVd6VRash5PBZ+5NzNTmmDh0uD78C8buqDKUm302i/TFru
VajbGAkobP20sNcouAKGxI90drLxx3nfC+QyBlqb+h/e/kM8ZpvORRC8avVd0mX93kG10GPE7X94
MuXfC91H5sAtn3LQpf3NIW3cJ38sq9kBL95+X404dKkVMhyWHlzwyASxA037woiqi5tp5gsT2ynM
45eqHurrEEfAaStzV0i+SwEc3yIZZb4sk9662K0niGRNU3ma34wD8/EbiXmJ8j7II31ouhCAN96P
UPnFQKPerXQFmXf3igNPbA7+miw+Y9jnpGW5C7MCani25UPWNRMbW7DkSeTYCsZt1P5TIlalMcv6
KZDGqtwx+Wy3CGpkwGfjpN3heIjt99GoGhTbqekhxG7m6ZOnN09IefSbJMNuv1FYCEfhI0Rj4XXp
dlfquTrYFKY2FStjNIDvUKOdJ99Gowjl8rVdAjGlpr7P972h2Oo+GExjUFgjFoBC+F7VqGQmaFXw
A3lE3t4DVxTOAr3L9C+d/ETjIbjd1sz0pxNNzNTElopbpuFTncXj0VVlFXXrFVdbXVE3ckL8TsP+
bEzQ2gYLB/gZ61KeyY08Ji0qd20HstgDwEfdyrPzGhnPUZtrA8IsKYPY0OWd0XvVFdgXDWhWpE4d
WZX4flZKnPTXDDNK/XsQAoLDPLO+u8ITJ3o5dU3sXyGDtms53vSrhkX9Fkx6zXrZ6qkJjszaE5kk
aPq2umcCJI3wqEic4UuYVQcQ72g/DNs4Q7h0+izALLByUe9/A2+Wtrc7vd+jvBSoTTXJtVG3mOj1
YRp4eZtCqwjSseCXTFWlpjHg0RKSQHPv3W4LuxDrXObHwgSXIpHPEMkMYKHQ9dE6F+yqenGkgQxf
r02ZWcjxsxBKrp0+XmowpL10PytpdC8RGyJw5IIVza9980WA/2ubGHLYkhNYW9/mMKe2XozvVpTt
ZV3E911t8keWmwDGZzroq5okfsxE2ZzxxPlMgxPn1QUU1ZdicLKzOabZGsq4EFhUXb/DGzCgS2pC
LcEjTI2MQ4oRl4HfGcI7zoaMvf0NkLjs3hrd+poBPxq0va+/8mbQ1mXNigN1U2QsoI4pn1JDHcGA
sw04mGFew6QegK3QvYPLveSEqlNnhe1Q0KVCPE95xC+6Nvog0AUMAEKy7VorvehYqq5yE8pNj2p+
QbwSmmhRg2QYUFhrUNnwI3Xf3Qy1GsBi4EYjUMHUfENlBxi2qvKr7yCmriLmid5IIK067zr4RXlG
RZyzfvdASgIlAImUK0d5hC0o5ckDmkTl16h+W4M8NCjOgYsIHMl4IOkPLZJpm6lGDchQ1sYDSumN
h0z42wZRyht55HFiAnHgDwGiU+DZdRNnCvC0GQ/kbJkozBZjA8wVptKMRq2JcGSzsUo55avK0bZD
b39m0NQ6pKBjClrFDGNPYXWiLkRqzCe7E2/daBjjbYxS5fVQC2dfFRAMo7O6g3/1XpQyXtNBnkap
S6f1xdlqZXhCUCcJKKvVWi2ogpOi38aNpwGknHdHYZneSQdqa86OpSEouQZkWGkC2Sl11oxDvBuB
AZpXWib8uSYiRVAlXKcc2x6WAejG8z6981O80YbJva/DAiZgCE4D874spj5xIIlg5XIVtVmXrFye
i3Witel27lfRpDjLY/Mw940QL9+6LK60RJk76d04dDgfqsnA283rZyixBUndcMziUx7J9Izdzlsz
eQnAPn/2eVn1p7w5kZ1mtKFvgkZVJ6oZ8+oqsPnUhxAMdlFLaYYaC8hmqwH895erAqCozUIDQlcI
oyONCqQdj/PHyR7tT4MATGaMbx0o5z6RxdSmA+gjujuhTL2p10FSde6JPApkJNaNgBJaozUOdlQo
lRQ1OKRoKoeU7BHFWH5AXZTEGtf/5U6uWXd3MSAuDbLwfpfZqJSe6vzUqiYeTPS7kefADE35ia5o
uLS6AeTE5gDexvc5EbnTOHlWUwU+nz8vaVxr+noDKa14Z2VRuibd8EOuqsMqfE/WrNHlpQMA/2Jn
WbrOdGaeBqf8IcK0Oxuye2uixOrOZHM88OvZVnaiwUl5dGBrQBzt3YVGBlTQgdIZvGq5dr+kqabe
5Sd9rD+L98pyC2kGMlGaihqtBUWl8qIeudLEibfzxDmj9WutZfnf1yL7+x2XtdivO9LKrCjME2qx
8fjEw6hOUXlLCF7vvYvjDntKWjxWllFsJz52aRQJcZ6x5mLZmrwMTIQHvNqOLUuA2CHbfOkBoHJI
DONINmoKp0I9s2pQZgCS0hfe4gQB3i7hjk8a4Pdeor1UbV1+K0zvxcMX4RuooOcL4Enni9+G9HBw
n0EBfFTDhZr5vyzx/+4DCTBUeYG/e2N3tn2uB8cKiOgh5xnfNtCpndkhTBfKLlWl29cW/+Rn5n2K
J2a+/G1S6LFmZof496QhqcyXyLTisyxQfNnl2nBHTRu7GbQyV4tlQiDuzonVhjzlSvRVV2yWRWXs
jBhnVEca44epWbfSwroM5yV7A1wd+qCCEuoOKqZ3V4fc2KUhiGDJZiFDGTStW4AatKg2PWrqD6Er
sudRm3ZFzQBqVXbdTP3FLqPyze6Cse1QA1/3bJc4Q77bF//f7WWN+jXKXs2JL5W9AuUlNJnHOVlW
g7b23PnNpyV/lvWs3vW2N6yW/JlEChNR2NjbLkmxzoo+Z5E1nMg02/mqDFFRRjm3SQvTMzerT8ut
OzxwdnXNx9WyTBP2H5emgdHI5qVpIR1Uznedw1aTgQpB4UwIDGaApFyzynFWWiNy1AEM4XUewRNq
PKCu5SlXNvJrWAgFRSBIdrTCPJcWeF9Fgt0HBU1q0fcG29N5pcW0rFnH6Q7vG/dEg8CBPSR21p17
lPGvh9zFjlttZOadB1581WghNatMHnim92U2gqpLdWm7YhcRcm0yTE9kczwQHAAUfqPB2U2t6yAV
vl1sBfu5LKuN3sdlaZKvIZiVSJHiHIVtEC3bg9GaBqlp35cNBY4KY4Vd1dBq9qFqsbOj/YwXAQdB
XdrPUNfxeolCJKQmli6NopYNv5f07EU49fSoIN6Fw/TVb3Ekily9P4NQHHs86rvKSFfUxGEBidi0
2dHUECzreG2oKdRfVghLEPybffPwh31e+cNNxsyPA9cr5BYhjv4wuNEjs3r9iwshVj+04+95l/Sr
Zki8KySA2zNoPFBOOJb+V6O+kIMNVeJV6YJTvh6q6lJAR2RNA87OhMbUNyg712unlvHF51F+5ROw
B0htxd8d9qmvjOmriaL0NXRsC7VtDndIESP2ICDciXfu+CXXLRHEqRndFYVjXWkARwDUVqgBDSV2
80ClgX85ZKijGOqja3BQK9oKAjUI+UA22dpA2Y39+FAjMrg1I03ewoyzm9Ho90JtahOkkqgnW41v
NTDmQxEYIo+R67IjoioHKmpZCl2oC3Vn+wjy83mQ/MlOzYjU0tGOnf2fdrUs2KG1Y2m0+w/+yk43
SCeNn1CQMw/+MR3Vu8gf63L+eEu9DbkBElmcpirbLcsyYOoviSdXtSaGi+MgoTMAk3/rQ7yuUWgW
P4jUB+y3hGLD0PjFyrCM6sUVDcr4ZJN98TygAKQsvvspyJMKp/vZWcU6TXMX+qEPSAYlOKVkYlX5
ZvgTqTPAuLP02xD/gxq9+snqunHD8Wg813pRngxkV7eTZ2FTCfKBIMq99rvJopU2ZflPcHA/d/Zo
vfjagOA+Iu9XR9P1Q2mhdN/Fmew+Kbx+JVvd+DJa/UE6RvZTd6djN/r1F4A2IdAF9kO3EwGX/fSo
syLZhVadHmtXpDfL49Ha8Hv5BUj63Vil2Q995K9dlozPvRxGnD6N4uwbnXXGL7vcuL1bvrgdwoHK
1WynQ+x6/FQ3sb2qoqQDBbYtTrFnTI+tMB7B02F/gUYz1JxCqz1DP6x6AE3bN7LjH4OoTF/LSwHa
uvtGcACpY2+t+SiuAwFmdNXyIr7UBsdh3zT7b429cZK4+A5wDWSylAMTzrhDDSXfJCwt7lD8UtyV
IQq8EHCoEK+38zsD2mteUOX4xFN2IxNquDRkpqVv8mDQyn2ktclWKtAH/qu1e+ZlcYCwsTya6r03
D4SoFpjC8o563AnLS874ZZmUlXjrjzwGief7QgUSxmv8mJKtRhARbKjfFiYflxsiyL3mO5G9TYqP
s0q78dTmQWEryreZ+G1uyYeaD/1qiKaTANa1M7wjJGwC2wGLR5mZ1xmzMEEaA8GBZEsYh6hg4oIC
jWcaJJPDjQsz+zd/AYQ70mSRfdIaz14RHYVVNq9lbBkPDEGz81/sfV18tCesfbUz8eZfAwC0IvYK
fG9e/TBhD0OEaqo5klWEvXjjd0US5Ow64AYlTAKVquXgX2ibFtwToXWHP0z51EOSad+ihHvbjqbx
OuHBG3Uu/4ZXGOhTRKqdx86eblCp9kCUgYJkNRM53fJpUDNFicBQ5FTzTHKwQxSB0UwTiIpbl0B0
3P01k+6pu4Ao0kybe/qrAPiIHLDTQ+1FtMmjxnoAQjzZ4j/DP8s0Bt8wxKv3pjAr5AW4CbXwToce
tQl6VZOl3yFdtB0rd4pQk8g34OgyvicWKguBmE2e7UmXa59JditlpO36qW+PTt2OZ+TZIT7ulvVD
jcc8yvP64jO2EZ/CFODegD9MXQPGsMqtlKqI9VloerH622ebOvNfny2q9A+fLdY0iOyq2i8q3eKD
yFfC5O1xLs5SXaDm2yOVfQmmPaCORBwqmaYyQGQVFHIUrvMat96YMRgDZqODtO3GG7gWII1d4NTa
utsBYmYrPoT4q5NRlDHe0ZF9npSK16CaotPdrYggdu5Ww84c3OKoARJykU43XOiKmi4pwVAWOs56
Gajr8Fss9DDIG3fYmklkHjy34g/eqEraRlD9AnlyRoln9UIeo2Uy5DfNJ1T/yBX02KPjgEeJuaT1
P8T450tymuBEKQA3ie2tHDiO/WCjGxHctV0PNShhtqkVrFiYog2MFsjAHrCgT44NiLSVTq/kFuqg
ObWrChG4HmeNOG7ba6vc+gi1fGr639wG/PJ3BaCIkLFyu6cmz3co5UZeD7+8LbP5tMtVV2bVKoFu
yEta1PoxZQ5kx7VJ/6zbw48x8b07JJqHG9i0UbGu/E3Dd1aic5G5UsvmXbEj/zFx35YtETfeTzkq
20GtDYbdrQfM2ArZxfhAR1vqVnqSHOaDrxpFxUb8oYtYZnxIah2Z6BrVpR4BV6PY7gPD6O2NX/j6
2Sa0K14SvbNFecbd2x2hTnOKWsRpsom1ZxSZgF4iB1H1GQKdIdtGFYrKS3eQWxqnRnPjr4lTsd1Q
sA41LGjiIuovpahLlPJnNhhkPGcIyBiX4s3HdLpuVQmB7K/ypoHOjQbwX0JpIa2QvIXWenfpZAgw
IfSlVm0JiUaZAs2P1D0usfNqt2B8awMPockhIGOjRujKA1LmUNbubbFXBgP1xzzamWujAtBwwM7A
xmv8JOiHhp8Qv7Sphd8cXXLvsTKzBApniJtTgxxVJhHS/dVvwS9UgNefLB9mUn9KYwOa5Staa5kD
ISGE4lXDctfcWEPmZFfQg7VbHVzg18oIzYvePRkK7kUNmelq4tJcOclYbGLsVFycQULvPEX5ilxS
so1+0UC/h1ubZYUm1p9wOuGg6fO6ItCgSnb0VUNXUWq3BZgUHBhxnvM3ZG2nxgJ8V3nZrgWlczHu
yYdMll3+mk1LLn3yoW5Z5ra1WkYcwy3XhgNByUYiYSSL+K1JEI1sUC+PfjZ4NQiHoh+zLaMRcrcb
t9z2ufaTIpAfgpRpHEPlh4M8vQWa/Yyz48do5h/BTZrs2dGTFmvPQEGbF6aBH1CafIRS/Jhc6jEr
wL3UafcoQmOruuUMMZ4sCsAYWfwzROkGIMUC2I8YwjV2yH90Sf2tjJz2tRmRt9ccrj9gw+OBe1Lo
+H8s0wNeWj1YcBpU87vpxsHLFb8Hu8DfIpHjeb7UzE47Gg32VEVao5JIjVDjSCCzRtDiDTgNtjFD
0R7oMD4DeHkPsc7m0Zsq/4xiwWZFdq0D+WLZ8PqWhuZ059sD9i9qAgdXADJGpX2yUF/8ySshpyv1
4ikqpyYYwMh3pmaUWn7WVbPYqNvJTqzsjG3LCYBwWYiLcKLyyQcK9kF44UpnDQeuZd04RfZkD235
hMgr4I1V90COUZldgZLybtRrkuafoajHeRHo1YFWNeP4Hao1S3WgxYNIHqibTfa0BhbI2lG39Sqk
BxHg3lJ3jEOB01jjrU11U3CFxgdkN8wVjSITrx3rEvQWNOo5fXxpW+xQaVQfWHNDyOCeBrF1jYPK
HvV9rmnmBLbltEFBRnNssTlAKClPwwu+W+GFrjRZvYIvW+6ZUdpTwOqwRwB+BBO8keNgmEOZWV1R
E0EV4BjGaJbu3/yWaTSDXGja0v2/L7Xc8o+l/vgEyz3+8KMBV8ju0BuPIYfIsgaVkDKgy6UB8Ye9
Ls1qCCCUkJ2WATcGJX1d5r+mUH8Z9tSKS5eu/rxB1iIjabhgOfzvy/D6/YPRXeiTzMblrmR0mtoq
A8cy7qcuxtlNfYhlCnVnF7qkKVWVvEB5sz5oZlzetZCGtJEKOheKsZOaarSBAtHCajUy880m6SpJ
txpEjS6j+gUAG92JbdOlqJV4n0szygRoucFll8U+6ajdnjI8ieiuy8AIep3/IezLmuPWkS7/Skc/
D2MIAiDIifnmofZSLVq9yC8M27rmvu/89XOQ1DVlXbfb4WAQiSRVKlWRYOZZeruPr5kTYGXeBp29
jYvQXc8/8eeJUaUCcRsa3j397KTN8JRcsmgzn4oODtrnRPXB7XyqpGXFNgiNck5xDffKIUK0h8JE
e2O3Znsz76mke937TYxSBkeoBF9sHEeb7OfeErP1aZaz0sQSK6ESuo4EvvGQd3Mfik5BmyqAkjoN
PRm7D60FC+0+tm4DnVHCXu0QNLJb02QpHPchR70lLXvzMh/Ut3AKBIkHlS9ARLO2zm4dzq+QSSlf
ikleDdssXkSrroHCToaI40X1WYUJtJlc0zuqavhAgHSCofsai45KwBxfQpRB8bScbsEyX5kjHggS
Gd1BQE/cR2GkrrggbWlEG2OCmnPCm5du9GN0+hog8gq3rNeO7UHFQKX+qUqEfp4v7efm514csdcY
7XWJsJ+DYExWZp6q53nW35vMfYzbNr6XUsb30L22z3UznSgEc4j4vgEQ/9bDtQyueYO/prSuuw8g
xnRHWbRpqvoQ87y/0GgIo/i+yvJPucqgpKHPTKGhhmaFbVj+cYl1Oa/WTmTGe0qhiaRNQbrIQeKh
GJ0zKGEn6jci3iw/1Vct38cDFKiX8/k8sY6KDcBrMQcvOMon5yTs5p4Oo18JuIgSNqfFm7OzEjK8
0fwSll8hxhNlD/Wv6xLKvOpucFVwXl5Zq7xwxSCTCE4q3jDKre3KWxmGrd78VqXlAUZqQa6KUmjj
TtAAqVnN5t+KTqo6F6Z7adqulx9rNplzMErg1pfftKs648Z0+s/LG4cCKXT/2+S4vLohk+5t7j/T
uea/oTsUuuo63s7DqRA3UNjoNZmmPyoLJglGng5fo7p5spI0fopg2XijTBMIXR2Hnx038uY6YR0O
8KdT7xpIGR2dtBAfWgjdUZJpW2zd2GZ1Cbk0NobM01ULA77HbmAf+2bMLr0e2YU77YAVgXJy6bLH
yh6qOweiV40Ts0cKdQzSXn7qhyeKDZ1fHNIwN9fzAdLyHwe289qWQYkTED2sq7voSCeHJm58g6oI
W9GQDnDxYTFsNtxTqJtQSkyGrtrTycE2Sc8Rz/6iSXq5RshOaOH6t/NPb3gPtFlob+lkjor7qymK
K+XTxo2ir3ms2JlGA5aHe09ZHeRE8AtNxuDfA6myoUkK5bDIXInKG25oGE8FP6gQxTpKoZfQgxln
To8UMBQ8XtxyMg/0AiDrYd747YBHSTxT9eEnM+Td/SRUe1dM/YvXu+5nWLuPWzgCjgd/wDBojQ1E
t4DRjFz3XFQpHPjAoP4MnUIBSdy0ORVdCOiadT+HOzjwtWUJvRDUaNavT9yQUDvMOL0Fmx+j9XHq
smL1BqjHoxpm4ow/GHjZhe99ov61b2bf2rrNnwo02Q5tDYsfVGndJ51ArW2sAb+J+ouBIue3SAIA
GffiR8yT2yYZrec2akb4gVrZvc3Dbu+U1nDjlXaMOkVsQjVQDE/xCGfcDAad3/Xh8CgVP0IcrlIU
g/ER9XYeT/DRSExQEjSPPHQMKFuwGOSzJBg+wqMCWs6IL2m9Zp8nrkIbEQW1Oc0G957SwI54Pduo
05azhdF3j4QOYHk8QuYb9A5jlY4vqQqALnWtT7AdLgFKZOmhHpr4Y9mJsypY8A18nmRdAB59bZVl
XnI2orXGx/DbzyP7BGYUdGRu+4Btc25ujChCg8jPko+0l/l2PO/1v4n9Ls83mYnrZpG86bMZNh9P
UAY7vOnqzT02OT4acrKP1F6bZxW6ZFtplKCZ/OzRUTKdJSnrA8WHKFllExq716Irir0N+YFPVlrM
elZ24rBtzJ3qCBQSzHmTfNazwloa8aiBgLblGh91voM6GVhqgClIMhC3it7aauz8OrBd6GCXQfwf
xv06alde2HonN4btCKAycX5NJ4mGC+s3NIE+YX4N4SHIN9E0bICh8k5LmjfKYDf6iVoPAmzOHkCN
U5t23VPQW9kWKmXDbh5OEGITdoWXZKnuqe3ZBAHX5EyTtOkVBMNA6rqnEZ1tiNnr2QTrX8/mc8Pf
dW3WoOLlWPGKNLNgP3TuHVZdaVSbSX2I3LRa05A2KPJCmNOvr6J0AdjUGTUExNZCW4lQ7DfnmDP0
Ab+e43c/hZfwfi06aE8GoygejZidSJvBgzvpIQbXajvoLwU8+kJdi+5vS5h2P4p+Opkwf93i4qhO
Qe0H68aZxLmOc/7RhFz6LFvXZvkNVCiLjQ/U3GdK85JSnJnp7x0r70Cqt7/RN6auYVxRomZx35hm
c2r8ztmYfhx+a9NLXnL3SxdDdnVqpvDGTJPsUR9I81Wcw0PHAlyIh7F9jBOcx64t+8VHwScImv4b
uqX9uhNucBc7jMHMdYLKKM8nmCjHr7kSjiwt7BizDUPztINCL7Q/hLkZaI/jUbXPWgflAuzNs3qP
B19lM8DF3QFNSG8gitn6+xqA3r1sBJqyLa5EDZYR0PdX097Fdea+VGita720+Y8RNOOmtlF0pb9l
EnTRPZzltAfXnXRN+SWB1i7MFPsv1jSY6zaOenjp+f2hsTvjYKLTeduDEr5GX256LofhTBrabgb1
zjDvv5hlAjtI8C+MPkqfMlDvQd3Gnl8VsA3FJfnJiNrX2DJLe5lp1ts+q6AMJHChBEUjvaGX7NlJ
crbL6uv8ivWvYhcQ+6KMNGgPcCyIPrhpcc5zw32KIPh0gyuK/hb24xcdT0zcLawgEDe2glTKr/EJ
jYxVzurygMvfcMGCHz7a0u7hDy3yfWwV4ao0h2hc0YwKwmnVlDLY5/0IXzMDPgiOq4taerjEVJyM
B2DbqvtOb2oI66N7gRgNaWKJ5bWqd6VndWtCuRHeDc/A90rY3pHwbUvcUNG0N4EdXiUk07o4W7m8
ukdvrd5mLa4evsGs2yyWxjbUe749vu5R7HezAJZCPgdYyX2ET8+Ng9bBrp5U8aGqsheOKuNLWNY7
FOL6Lyz14g3wU+O1dRxU9lhe77JE2Wsrm4yV56Ts7JAiAhWKaSxRkcM6x7+hEG2UriLTHtoU8HIt
JhjRAry6i1QLtrIm3BGIi2IQAID/DbcvKOTkV1dffrPWerbgLHeIhMQluTCG+ChMA3eJMoYHelf7
AmY6LHrx8K1wLFt+Ldwg2jAp06sbm84pmPJ6O7RZC643+OJw83wRdfpjzLvmyQnCZu95eXr0Uwmn
NH0yypg4HNfDWn5FaT/aeGrKNsp0xgMkBAmjThs3y8qtp6S1pWEP8t6D/ZoguNzbaQq4+Ng8TpkH
an8cpkf0NEAwhMPDPZxBXmOluhhedMwCe/s7zwqP41arJyfdildZYG4AWeyNR1TX8C70oV9siPsf
o3V1QK/Xwi0MLk8QUqzuAxRj5hgNaQLo9ubA14aCAEInOusDaODdjbAKrU3toHxYwRpiGdoQUMT7
yi8R94GQdmx3HWuFcVi1frTryn9UsknO3Rh7a1L0tv+OtzlPzjnX9kyowG+h5ZvAlLBY4WvLvkFv
owXm30ruVGuP0HrBHyKRYfdoOhUEh/Sldgxec7sAisbcaoOHgEG8uvXQyMKz4fRFmHDmGdrxE+xi
XuMExIBG5hyn/CmLvK1vTOAYNE18EH0Y7NDkQF/PmXBdRK8c6jYghcRJcmBx2nymjKAJxT6COd8K
i610PUvPN4Y57H87JuF59MvAkpGOe7BsSMMFdg33M3pL2+rtkGZR8e+P9P6XYf+P2XfHLsmdPlXp
GO1+8qebfkTTFVbo5WlABWCXVYw/ZoCEweY4m15y77YYeu8vPpU/uHScD23C8GTpD94ZKPBqPqZN
C2ObjWAq0ffNHEW1j4wgR+1Jr4FaveDp9SZxJ742za8LZ3rhVRcQkzimJcx9BJjXvZ3WMCge21cm
9pIHTwaszbv0gzBrE5/TvoI2Tcp3iQS4OIzL4gISfLYF7Kn8WCn2naiNhv0dl634ZTnGDKdgY3jy
ubXxxyTWGhDG5W4ZuvVQ7mCPHOwS5ftnOYJ6JYdPhH7P8w7WdIE3Xh3h9GerxYNMWHrsax3PCXx4
NAe2QregBEIEX4kcK0yUhUVxJhuaVA+lHtIs78DtpFk8K1ofaPZ3x8Z2gM5FmkFA1ciuWCZgXQkD
WqscnFPZmlhq6nhf2RAMGJvnsnVy/qONlfMAP9oNFG799D7wNYGhDc9Q6pbiewYO8QayGuLWKOD6
Nxoq/uAnebWFk9R0AeUrubGL2N5PRc7veFTIdSft4Lmzsoc0ycUPEPuBb3Tbl6D8+3AVtIBvdLEF
IX/cK6CP4KIU46Zn2XQe0APDR/r6U9wSmb1XRTW7D7mjld6B233KMhgjLYZEaRE0e9kGEMOdYEi0
TLBCwPDDuIOCDZSoCqD2UVxZlTLsTzRsxvx1SNRD3B3ezo6/Dmk2MkEP+4/H5hMwOmWWbiBte5a1
yo6uXmABjQhHNqdMgwuNaaNTvHzKjlGswjPD4pP0DKK2/8uTeXBn94N4MKf4SmIIPOv5HrDRaEdZ
Yzr9BZaef4e17ZxFYWvkyBoSZOmV689zQb9izsrqwt61Ts23qFACIDxU5qeQQxsO32vvPgtq6HHj
4n8BRwY9KK8LUHTp+WUCVBzmiDV/aPK6WecsGz5HLv/auSr+yyobHK77UDIp8ahkxi+2C6PVwZcm
DNl8fKf9Gtoo/Yg2ScfCi8eMr4nhiXlB2cUsPedR8JWWafSA4IDlunJ4F9/QYs0V+AyCDF9sSc2L
dL3awUsuRoVbhVb+ongztKB26LjonfWSSnHYdCa4MbjlCoK90x6kmfSTgr14xpzgW+qBBq2gxXaN
kqC/OiBQA2rQBN8iWANIE9oblgq9/a9Hxiyc7rKUf8qwsrlAgim7YNWbXfAEEh3kYHx0eBieeBTu
fCstH5Mk6u7sWAHQ0sMZdEDNZV15pnmgWaOTzdn3nS/zrDnaLzXIHycsjvDUYgsDlpeokFEubSBc
t5N9ZtzSKCxde/Pvf/3v//d/vw//x/8rvwOM1M+zf2VtepeHWVP/z7+5+ve/ijl8fPmff0tYGtjC
5Kbk0maMOcrG/PevD2iCI5v9L1xLysYajA6ufwz3yd7DMwLhPsAZvnODlh3A98bHmmIdBMCDpnua
GruEajGkDm1VsPuogxlx05fp9zysb9AhEJ+WDAAxfFQbvPCgNE+OyHItlHLAN+7cLTHjWu1CRHvw
4YC70dqv63RFK2+OFvK6FWN8bYPGuqMJE8vYuz+/Dcz9zdsA210UGvHPhifor2+DGgY06x2zvb4C
E5T2adb+Bibsq8DExt+SWxNETxxNLaGZxOcbMfASjxsILXE6okiA1KCJoIAoAR53ovWfX7Jg716y
Yg5zHPzlHG6agtni15cMuDCDW0QYXecq0ASPYcjZ+eEX3NgTvbICZTLely6Mb/8Ok1RTxVAP/2fY
h/jGHDZ5G36BXuqSXUcNPGfDMgPRdkv3qhTO4x8sCUJeDv/eANbLPdatmyxmwYPhl697ULMUm74F
VifzmdiMem/Jy+BzsPrzmyL1x3X5OOPvx7lwBVTIpGm50H+2fn1ToAGdq9zgzgvEU5k0ALUora2l
kcrAy0NlwniiQRwfelkYTwVYtI/h+LVL1cmD/Q4gpNqc9OewILfqCMQtmiWrUtcfN2YGBuRUWmcO
5gwcW03rLPUeVkivexRbZuHTaeyXPNoD5/iBoVJ17pUbrJWwYDunDUUXw02agDDssFtilDJJCai9
nnhjqIxnldfTUDYlujEYfH9+j+1fLxn6PVbCYcKxXKxBLev9JcOXXYj1a8BfZNb46zoE5ASKba8b
u4Zs14rGYPHBP6DwgbzCZWEJlRn+MEnY8e0isRHXySriQX0hcQ5LK3SQLkcYAU3ljnDIeTdBs1BK
XzVQdN/OOMT5ScbMO80RTT+XQ8iOBJUmGSKuQdM6ngsbj+D01BNHAtjZFgB5/QAzWbl7p1R4otUZ
xJycOz1HH/ifc7Q2E6J/yvG53OaWUR7hcxOdaA8Yitc9lKVe95bZZc+Hav0ptupq/+e/DeP//AKA
XW8LWzpoDHJXvLuQBbC7AObXrF7iJpsg1aQK0CaD0bgkTnmHp97uSKM5pBi8MaqsHTc+d7S/C411
Ns1HMXjOvaqOY+YYF54GsoN6WP7mNDRBuaFtwZ05B4veKyqIYOWT8SyxPMxhPuWvIK00NihbwfPv
brAyAJq9AneAJjMfzWAathn0f7RHPFBmYVYeHTvgl9hAfZX1UfXIU2iOjXXgf9FnDKDxo88oPD9+
cHhQ7YVRQCpG338EaPjloMvkkIDZToDr3rDE9u4oI6ns/ppEgHSj54SPq/54kgGGos9sX0JGUnIY
TC4zS2JutcmGw+9ljSUafI4hbjSvZHQh0+pbaxO66FZR7GdGM5Txhg3eAwkvSqxa0Y+CC8dCcAtR
sobgVR5tFAk6oub7Ol4oaRQz0PzZLGWO5VxpBvditFlQlgOgC0up4P1Nle67hczkiZX+drnZUpxu
uzSpj1xCtEc360of+fO0S5yOtMJhPu1Cgqc4pf162trND3/+tDv/+LBLyxaOlI4NQLQl+burfWOH
ZjSCl/4dXPMNY8AarVpNmZw0T9JmDsiSelhKD7bCVTRtINaNHJp+lxg5AVxR53RKGvQ5KHNJp1PS
kE4Jo4jbxOIwhkDX6BoKXlirxksgX3GiyNTz8RpTWBXw4fR7c1glU11aq2UedZ92pVQCRQYWjtd5
+vUsQDPCTbxKcZ/1t7P/CcklsigvYauilRNpUxuJB07tlgbkkPImeUkjMcXAdNyTkWzf6CnOu5AE
xw1IcTSwtN1inWXjroCI1krhqf3VW15PSOWHw2zJ6PTqXABjcHxjxEgHz5aMbvN6Bhq6hXRv/vwB
UL8u24RijJsCUgxATErm8vdrIDSJncosp+Eb7Acq9C6yAeJw8FuTF9yf7nOZAhmjGvGDd4E7a6Ew
lQFNoAAMnrS8Cm264snOpvKBBlYIrIdQytvREGxeCSFUeU+jWXAl9H7ESdmerA6WBsvCb0TVNO97
A5QwLBwlLRcTxw12QZfE6yVvXki6rbctXSh3Jjd080ldrBDiIkFZjkoFvw7dETSWRhU7pix54Un+
WGlpftoUMTwWu6qAdTRCHuQotwlXeJKDGOojtE/sJR+9Pr7ucGO+EdHAN7QHqXrnqRxRbtF0Qopj
vS1uwLlyngB9ex/nvYnbQIQ2T49Oifff7mCCv1/CoXWAip1wJaSOXe68u4MB3BJJt2iMb3Edb2fF
LtAVyg2DHtIs1rUsDxwoAFydLxQIM2gcrmiZgFJQuYknNNZomUAx2pvCabh239/og83n+vX88w8F
WOaHwvc6HqCAmupNpx4CU5R38zJQ10X77HGJ+E4a3xUQKm4tUApEdQ9pWPnoGvD9rmHktPc9iBvD
HCQ6QYi5XNHsoCUq9QECgJ/5ADuscEAPOYO6zva0XDXcuN3gMpgfaAilnXYDW5r8QBy8AHzseZZp
Zftllvh7NGvq5HfHwms4+5BDfeMIB4Mfni66BNromTaG371MRcyONKJJLYl4jKzqR6qRXmCDT5vB
tTh+kxQg6B3KupsujCEK0dUx4GijvC1HswV7WhZbWXs+jE8NPAsH/DMoMhvfL6EpM0C0DOuF4LHT
KhwsHrau3xi3FBpCeCMEZoEaLPT0j1WL9iuaVhoqG6L5oWXISqEVDvReIX1/xewpOS4TQ+yKS2lM
cMRB2hKnk7QNfEWXiSzrAL+kfkDoienUVeUtPI6xQI+K/M5E6ZB0XccOIFDF5LgnAVavzW9t0CIe
wO76L/c2Jp133wPGbPRsuGm7juBCvr+2AXpQN2Nt59/qsXc28Dqpjg287SKyaSDTB7JnoL08zuoj
SmnXnJu1vKFkPUx7D80olz8kZqIubh6mh8J1g5vG6NMLmkP2VmXp8AhVJCCkwzD9qtIB+CyUc2AY
CgoNyncvahyjVQYKtlU5BYzFQeaI0MPYCoUVCdAicAUn0keGpouLRmILFP8q6Kw4/MvKwmaTQbkA
dlN/yy7SHiE70DV5lV6kmIZ3mGzwIZnisq2L5R0k0zr7CFTUgSSOOFSKN2Mh5JH0kBrbOXuWWzy0
ydg/RI13wvcl/lioWwXX8jNeSnymPdo4UwWJiaiDklidsAPFKrert5blm/tX4W2zfILqq7c34NN6
9nTHydDtqWVIMYdaUX/nzmn6ANsoth4aAse68MfTspm6YjylSXpI08Y6cO6DnbHMzmMF8yhme9NR
RtDGn+x+02ZpeeF6RKEGl6iTqdVgdAgfyNd4l5sh3EhM8HF/xiilr6MvrB3rPcT8mupbBHW1bQ+x
Ru1Si8evYvSfU56hameH4ykf0+wTq6I5nqOVdRyDCEq2sR8887wOV6nN3FuRZvY9E80HW8elo6Jd
DPPZfWaA0J5bY4COgQdKOSy6h95+zHgewoBtR05SomY0IPaRgJKmnqFBotOgUbSk+eGujNxg++fV
Aqpa//hKYY2gLBsmRcqUtq2/cm+KXQPvIe6aTfwbxLDroxIQtKGNgQ7ODjD8ZrXEBJrfHYThq9ec
LEmAph9X8udRlPtuSPnSHGEfmuJXUmXzGBjQu4y01yNtRmmuhcBtawnZYDetRhD8DqUF+WGaCLgN
60mzdtYU433MNhKFTahZgZlfgL11ZEPpPsFsHs4yHOKKNCwmUR3ixgnw2IFZ8Db4ieUF6Ep62DqS
3XamuNAoRkvzyZfzgRRJ7U7LHao73w0h7pNmp9Se/EMrBm9FQqQkTvouNresfs1bYoZsPFhNacPl
d8e13BlPsgfaBKJYz22cxh9hOGJsmQVUvjVCf96ezG6TyBj8psk/mqy1X35NhddxexI6VcIfZRMO
Q793qkCtvbwLro7elKbMz5BcgtgL9OxsWaboF+kJGqPofsVjoDgalQXjCIq5nQyulRE3azA0MsCS
fx5Xgqi3TxyjPpcBZK/51HyZlGt+jGzc00WKPigNq6IXexXDkZiGtZWEW+703n5OTjzI+INHcaKh
b5QghAXtre1X7GMAfTOHy79aT9uloGj7OMoyRGeBfabVHIVk4Z7wfBveqtxVZz8WD4IASvTgBaFk
c4Va5rBbntRob5m1ILC8e/e8ZkCV4DjAa/nGnTxcfZp2jG7KEMzwwUQp1oKXbDHWJ643flrUJxpO
eZzjaudulhDtURpl0JA2ZqPqk+exeg97lxBuCa2ztzywkfI8DD/beQ7nommcLnHvex/d8TZQXfjZ
9KDzN3lZtqah5aZio2wTDXA9mzcZQIHMe4Bo17NX219jNqLybgPw6AZ5+gH6Z0AvQ52e4qGOW8L8
bVwFJhzGNQdjGEsPMjewjaUhpDugQ124iOkJGr6LtVNzKCbzaNQmv3hmAM6QFZsrGi4bV8++psh0
BTuHcE9DH7WPcc6uSiu6gFvnFSX65G5Ubv1BwNh64s5lwGP4yu/78hnFhGkdgrt86lCZ/FC0Hr7s
YfksYqi7R1bSAIlhFs+lJS6QlmofHRG48+GTTnt3eArMJsXxyCC2MozOIdrC4O3I+oE2QOJHqwi8
sRsaYiXAbuuJ4e+AjDFTDSTz8bTktH4MUPqHkGigeCrHSrKGiv4QQhuni5z0jmJoQ0S3FlQR2xxs
0SUtk5/jHsvkVVAYLuTRHmYbRAYi9ya2eLiTWtjPdEuo/EPoQHsiep19++c7BJX5UaZDk0R3Q7AM
5KgmCJNZ0oUW+z9uEEGDR5IhLqxHUef1Y2NtYMecvkSZ50Opzy8BZHfFgbtaY9pKiocmHiFK2rbq
BURCkAmz752xmVF9fh/EJ+h37WPCm/RSdgcQ72Vytacg3TvksmMUhVgFYxnu+xFVnG0cNr+Moap6
DUALXkAXUSyjDbgpKezSu+qeNn7svY1RcpkmG9RxrZsyc6AlojcSK70L15shaqpdjhYw/Cn+nk2q
9rMJQ+qD7FBTWcnUrsDOdro5hY6lZDoBvKXN/1JVFrpW8+6tt3Xd0nSlBCPv/XIXZkG50dfKfmz6
cDyAEueDQ86mbSqM8rmKQSHR4Ip+gips6YjqjjJsPP+hkWSCNP/7rCrzjJs0cN6cpze16Dgf2rXq
jRsp6+A5CStrE/G4v6i8tU9lAdXwEUydjxMsMPH22i86FW6cULzRqaYH33U/Gc/UdGTVeNsGEb8R
wkIHGgJP6r906dx3z8R4AjDRmsK7gws8trZe2LxZuPROXDoQEsoeZ8iSXUioFOfiI/ga+b0vxu4e
wsUfqDkc1pmxowYwDXUWyOvZ/Vj45cEK3K9AxLdbW6YZPGTQpsVKCNbVUjafrba6KI2YAUTgIYvM
/JM0inYLfV2kjrk41eouMPLqDnWCHeiL8jHP4S1cwukP4s+xd6JYbfnxvinghkWzdECFypLULsXA
EKNKXIUCKoY8XQOqGx0nlcHD2MsgADl4UBDHUqda1x5qOUHz6MemfHyXK9hdbVtHBz7m74BOTEOb
rBZ1Jj1ZAvQGeTgfWm09IKAAA5lnJsK/qt5Nnxq9AW66qGQEOxQM0tDuVh2EGG9St8ierJZVO4NN
+ZZm6ei+T+ajc1gZ3s59N1FY5tYSTfzGarfDvQ49atbsaKK0zOC/fCLEr5UvaZoOw3/JHVtBlFW9
L33iymKNENb3HyUa9itemcO1ZzCbJNXFsPzI3Nr6SpAUYXTD2ZfecDUCF4AVowpWdhRfOr8tT4Vb
FHjscuPy5EfO37sVRRudEEISYQ0JkmhDSXQQTdDwP8bmk/lm7O3r2sFdfuROclD9xE4mmksn2hND
zMtVFo6oIYA2Yx6EEx2X6X/kzAFRtf+l5kRNkeXao99M2GGgD247rgVbHvd9EzyoTJakpveghnp8
RgneXTGZtHdWaLiQwEnZtkvc7DlH95OQP5RRVQE0C3vRw+8PNnwgVRXOCj3T4lCDdaGvs5W+ur7Z
QHLt0rW6ttpjOY05OJ6jcc4CgIv9KVtXMYPZnWWm98yNsUTSkFSaMFPjdQJclRCYSW/8Yog2W0dF
AWV/z03ubbB+/3wzdH/t8+l3haPZJxUa3xZDSe7duwJ8ifCzJrEfzLyML1zbh0PoPQahX8HFgxzi
fBs1gKG4D1F52VAlgjbkJ7lUJ+AmBJlQB8a6NOGpEaoAg91s6ioy4Eya1msSRsglxMr7ApwzqfUT
In+v2kJ9WrJqG1x9ZZbgimigbOFFkAgPDf9Aw1bHegd6bcHI/xGjvEIDb+dknUexsXYAPBLGM5VP
V8qfxCMuw6ikWn4E3xK7PNJMWE4wOa36EPxyzL7JdkVdr9xCuOegtfRHYPyCj1Oxi6x6OmSyL0CM
sVZmPti4RgBivYUOg2PDvtiBNJF0Vl3tDo+WblIXkGUFkQ24MT3Sc/1YjI9JA5ByF24DP4PZZc+8
Y19FxbVtQpjuTqh8OKn6nGRt80ChHLeuTQJGBzpZyKAJlkBQzmRf//wZQVv9l9s2PiQuB6GRodXu
SoF+8Ltq7eiauN2NvHwIAqYx+NmnqK7Cb1kPCQZvsE0UCqsQYgWQQ4HbUPCtgD442I7ecwGSzS42
VHfEwjN8+vVIt+pMwLnGs5saIRQ/mfHRRicQCF2Y99HQCadtULTTYxcoaKz72S6EL9qnIjfyC0zz
ILyhh8BbNQeAXqD6oIdpBSu20pHDgYaQXXs9JQ0nf9yGIN5vHY5POemjhZ5Vb8PJbt4I0UI7Fyuj
qppl1NC+mY6JgPDfLEQrU8hqZ5VksxBtWlT5rcflGyHawh/qbdun7fwj6OeMkCmDCo4Vq2c03Nt7
23L927iDGugASbNn3lrT2jbN9Ay+pnpifnn0goI9F7xodrimentKiyK4wRZg/vSNA/Z3BzwVxW3R
fF1Oy/0JeHh9OJ22aHMfxITiXLdigopGDn/4sgue4EAr0EoBdrlS9RHdV9QEB0OtoQUevmD5lK3S
qfQ+xN1kbTxjSG4zKGUc2ryzjnQmiUfIN2fqzdR/cIsBUq1ojnTesLa8kr/HzsiqGbc1lvpr1HL/
xtnoAwhKM+AoYGH4fA4n3LdlVt86PvCkmWjTL7DDvRlZ7v3VRM1JDpP7DEkHex2pMYCalG8fVFOx
wxCCvsAszvEKnPSLA2xC7WUf0CuOb01cDu9HwMTgAO7jwSbvnsD68a9ADudPeTrVME0uuj0N7TJp
j3UHGR0aslzwu7o2d1HL83tUUdgmR9H1wSrz5NYs1Z6Ng3qg0BB6zcazvGnHdcwSJR6kijnd65Ps
ahXZkaDrldncBjyxjwSfDYgvpGPNoKAU05mntMJiyYGRzbORsfuwkoA45/WRe1X5A0+hX3k0OVAA
rb01QIvirmS83oukNsCOniBeDU3LXRG2+cPvzpPExyEtyj3gm9227DwfVu7FQ6G1uSAKgcc7LcuV
GXm3Cuokw1cKMdrIns259oSrlBOWYCgO42cnzzfTmI8fohhyVU5pMzBPgF/E6lZsuj7HjVRbPcmk
2EBmbbjp555e3/XxpUbHc10z072HW1uw504RnuI0H8+xha4bulTq0bZAm7DzwPkGhbktym/ih9+6
p64BP4UOBzkST5Z+EO5B7552f74Syl8XZAr/cIdEN9rFmkxZ3HlXWwzlaCnph+qlqmr4immsW9+a
ydXa0z5WtTUIvzpSbmdCWaNhb53evIajyvW3UVl7F5AHWrjQY70xGAPQBrrXRLHBs+UWgEK0/Jdx
0Vbf/z9l57XkNpKF6SdCBLy5BT2LZHkj3SAktQSX8B5Pvx+S1UONpqN39waBtECxSCDznN/Apel8
M4jeUAd1gLlE1puqv4m07V6NMcue0lw/yFoMEJKzFhDrlEWhJd5+NPARkUUeX/MmFABTZrez3qBx
LkGtXNzJ1ryARvif+cfyt/kVQz0MHaKRwNLyzRQE7Q6IYX/Oh/9LYuSPvdDyQdua6pjeAkIC+mb+
gXvr3NzFij7Mf8KWQA5z+fzkJxxmOM8Dp9ZOutJjTCJjYrfmoTBOBknt47Vf1HTj3VQG4TFaoObA
220f0S/8XSTeXFb20gRMniJ7hx9YRGz52qu07J99pdaXKsRbcRozY9O77fytbf2JH8M3UlzRFreb
7tBlpvsCAOFBtmdNBCq01stLQ5ztUuNysmp6d/4WNOnLKIr8hWjFHxOKqfaelvfwYrIsEHuerfGh
d+CJgzE9yxIC7tPDZ33/0HXueOf0JSuc3qijzcBXdx2Yty4Mbc38OlRXzHqNV0+0L5LCRme+ii8e
UIAnNaheplHTvjhWn8NsbZe/JVQ+HGeDPBsxWcHD1AOYeC3aU3zJsZJ4NjDXQV/JypAEYvQ/zboM
rw0UIf79N6gZ0F/+ez0C7I9fn+cZukSpuX+G+FW1ygsnjhrAfuSwuzHTV3CG4bIPVvgRZx5mOKQ9
XacG92WOsS/r4QI7W1yZoKLFefThqYXwyULbF8BD02sGQ0p2ywsrvwsjQg6yWFgYVDbJoGLvFLNS
HNvyCHfmO7Tr5FdWXlgw8TTOgTw5cE2+LKaDKzDC3ZPJr2+bqVV1akXvHKGTDbu2NueHAs/HNY8x
/X2Zp2+D+Nc8f87D/+kB6VC8PMuLFkY8PPGS6i9I7pzdMC2IbBJVWUIjHV4UYXeeldd66LqL7CWr
ZXHqqnmPDuo3WS+rZKM8TH1FLJEl7+p6BVnZLFM22tj7XZ6HO1n328Vcp90RLG7ufqvL+jw7tWq1
tobK+bwpeSkLGbidLurseqPXOtlHsepi3VuiZ7P+v3ddDz37ISBvO1YZ1SFUmwdDoCG3TUwNpUZX
kH5KVd06JaUOcD/VAgxzOqW/k+XCLcJVG2oxK7tpI4gUF6tqTqcVVorAku02e3a6yDnPZnBvmxGl
paoToIaaVrVwDbcymByheaeY2a9bj8FSf2GH6YAPNlPWSoyEkuMcWqeGwLfM4S0HLFQfOruzzrKH
Kap0D0oeKPrSKOuM1NwQtokerlfKvGmbTdNMiHWZI2a1l8zJvVPv4ibFM2ap1Rs332ie5myuMxRB
9WiA5rtN6mhzvEbysdzJWc25DC6xCI8uoPBihTAg3tRlMO1BnMhBbRiYJ0zc32V3WTVC8PNbLLUI
/XLNIHLNI1pcQIKWojxUIcrawtZPclTohsq+LvmfyLuSdYaOMBGst4vsH5sxMt2BFq3lZzONwdcl
v3hycYm5r6slC2iS0FgOxowpBs7S3qa1rShfjUrq492ePcousA0NxOyWULiuFxs9Mdud1+Mr2Ihv
YhBiO85mfDAVnbfUHIBid8Q3tBCatd0W+p0x9OOT0vfftSpIv8GQBo2Yt9rFDb30npWZ7cuG3B5/
9ZWjPMZBkZ7mphVreQGiwndgTz5g/00XTHswtB35V8iLiOClKD0DH7ZR7EQ5eLsG+OEHOMgVuMxg
q4sGkUkPQofS3g1JBQuhIxC24umSHLTUUVFb5SMj6kYiZ4zVahXwEAu0MH+UrZod92ubXe9OFiPF
g9lciK/XqWq+wxXxiYvrdeoz1tjxNtAJYslildfqPeKG+2vfdkSpFdPgAsSX8UPO5pSOsvPMwVqx
A9WedWU0nzJSiMttXWtI868yuO/XW3WVNj+yXsd0feliCPYWyIkjINZoq5FY5Oc9L/HABNrOTt5H
V6gm0On8854H271HWCS/3vPyddiiclxs5FWFhZbN7Dhw6pYLLAd538Rah+t9/ds9y0Fjo/zPPYdp
jXUvDJz7Nh+3g5Jau672DiUsHdTouhKKpwLYw5enk+hqBCzIB5SxY+2B9NDiKgW6hbnQVtey0pK9
SCwXiOW8MESXOQa0VbZB7L6nRlR+TqZiNBadZPO1tux11ScNGuRKuo5iXgBG+pw0FcpONX4v6M6K
Z6Cx4rnK3l2+T4+yQ8cidKMiqraRxVJN9ScGy45ySCYmdz1EQ76VdQ2gWnDZK6s1pkPRi9XnMOZt
ohaGblfhwKn34lkNrfZ+0uzdrUdWTR1/Zlfs5VxkvLwzn8gCoSlLkrXcsBxah6PjAw5vDrIuH9Xh
NJnJl7mau4NrVGJNVDPZme1oHdU0z87hWEP3GNdBXh7ctKhfZzXPfBGV089o3orcaX5NYv7B7lF/
cwsC60kd5KjDYIEDuplNld6Gj2OAonze69lXXXNhjTEI6QxW+a3+LbEM0MjtnD3JK49TYR2TBBgE
JkG70rUxGtBn565Nop/GoFcQphRsrmzXOse8NbZmGWobBfPD9ZRW3koNYD8qzaYykegW8C2/uaF6
wUxzIUIRsXBHPuQEymAU68VfShf+qNTe/rBHNV2ZwxQ8NzhVrTFkVhGAmj+vjZ5vefzjunEXuo8o
IyGgF0XDG3ohSJ1qcAv/63pDFaPsVzTl1ptKvEwdYWxr1MDXgQgQweg1WBtTr31Dos8Per354jWI
7kb4x+xV9vFvnmkfq2yZtfa0lTsX3dkYe+0+j1PyGHIkcbggqqbnwNPKo2Om7ASXAVm+m/XE/YrI
lNhq7dAcFizmy+zZD7IdlBvxTK0aLlFJaBqdw2x1HeiFj+xEnRd+du1hVKN0W+l18DWot9eBhttv
9G4ujppKdGeI6o/rjaCf4Ss5H1wKq+Ssk7tYFcudQGE+FnGXv81uNO11RGG3Wdt1X9Jy8mUHxUCp
Tym0bEneVk+em4S+vFRjIePasGp4CGFDnmy8sNayQbGarcdT870jQrpzy3raRemovBcm//nlmpjd
VOs5cgVkLri/ttJX14+rMIzYh/kaPtmK290FZFKuU9YJ3F+CKF/a2Q5341zWe/zIp7e5wHF9+aDT
DIVlwHgZqAfFg4yf6P7MK+mVRM1rNeHlHcMs3Bdh2pJZkBQ4DhYqysRybNJ2C7tBNmih86yMrn5Y
3qa1klhP5XJwBWu7ykiUjXx9xsAcnkr3R2Szv5Q1ZRbPO3K9xkoOknU9Oh4Ty8mzLNlj5+G/PfAa
Lgp9xzJXO6Kl5jvwY1+FqSiPaVjeaUEfvo9OwYeD7OM1DlfXGoRnNRs3stXOQrFWSFuxJSUsh6bE
L1G66kWWlhl1+JSv+TJjP5OZWDpZFdf9WzZWROnGRB7qhAqFe+qsntVpX436fnC6e31pQPUOObnf
mpWx3PPQt0E7JgB7YGgDH7P0v0+nyFZX7Tz+FWpfBzPE9rPrMwJAnpGCPYjalcs7clexH03ZeYud
3rvGpUF56mmu1QhyhHr/2TlXSHaNXba+lnViZWg1Vi2e98tkTf4c2mryKGJPPJEWJtgdeT87W9Cm
d2620duGr5m8EPnwH13Zahs0adQNyieAdws7eRehYm8yxSuwuKdYDZizBlFanmRxNPQ9bHRWUUWw
AE7LTTHl6XsY1UTxSxVdIVdN3/FNdne1Gny2JmJMoTUF00G29qrzzSyi+l4OVcLNbKhoF4mqfAA5
8iqvk+VmdZQ3lS3zIx77zzclWzM2i/KmFLy+WCyk1S6QKLsFYHdVfliKOclfP2Anc5UNll2ugsK/
aUSESkBweenkSFnh20TXTlJDIl46WVk2r6s23EzzuIKgnDzDCJ1fwYFt0hadUFlSh4IlGr6ssuRq
xsGY1fRaAid3MsJieJBtQevd49zh3ssSwMFncNPFtYS+wns3OtpFtuVh9l2LrPjqH6oGoFPx3BvO
10uotfD5bQQn6RKK1Vrt594ENXS5OUClqBdrwr2TrTnveV/LTHIUstW2An5TwjkCuFBfbYcATaae
W7tOD6SFipfZdpJdqqjaWhZDobZntw4+HIB+fIsrjFEnfEdko9pyqcJovGPeKMXLmPbFNk8IT8vW
ITCyUzPxRLuObVFMd8WL7JrlmJYSpGbhvlw06oZ+g/ezIPPMRB5azEcA4qIemoswMBkWaaatyS03
F6sqiNN1y2kSgS8ASR5sr5VVBNPLx6D8Icl686CH+WSu5RwqIIjMyD4g5x3GGZApNkn5s+YN2aWK
o4uqaEqBbMTMhk0znINsteKmvQsml3xZVhXPsk5nnWwRlTnJqtgbgr3cCE1ygklr9o1eNDx9mX3U
IFEH0dzBaqQoR+jlNkp79UnWaBFrvckS6Va2RVM6PHT9dO0uewyjw9eutNK9LLpwZ7Hw7Z9mZ/yK
aH57ktWtgsABX9D+KIthU5lojiEcJIvyMNT6i9EKcZZX8maElmLeXoiXcWfyoFprXLjXfFHEw2CO
6sZQu37Dk6ba5m3hrOXAvtCUp+Hn9a9tKm9eT0CeIOgzy5wY+n0qkp0O6u3611o5SUldnfXP23dD
kz2Q9Q4aPcSedrZR5g1XJhy9h9ExjIcUMNzJU9zjrUqepaOzBV4+nmXpWoX1Nimzcdwhrfk5nFiY
AXRp6ldoHh+icnQ2wkTxSIKEJIJIHoLGXayXg+MVQpQ1brEfx/yzn+ERFOwcp9t4URmvhzTUzuRy
2zOaANk6HUX0IzhIrtitXSW292/tcjyv5ozNnyi2ZHicdUV65K5rUemVsNVbUcrp34oS4VosnREs
pDPL79dbqxzbdC4m6Z46HlyyN/eNof2S6VDbjTBrqWt7J9OhrNrOE5bETy2rUNkrSJzXacC5MMwG
bysFBFBGfO27uH30TK96FIZ4kyiQMgndrVPCBex4dZKO9CcbgUXkRovdzXFDKHV2iti2pGkclSBg
/u4SL5H+dIyqNaL442YaCoCwjpc/4ICUHCQ46FonIUL22DZr3auj7lCONeCIcsQL1VZdPjQsFaPZ
RLwjR0ILByDjVbamzuitShyeBfC/7UiIdlUqA75aml6o5yj1NhqZoQdjOUzoYD8AKfw+6XV6lCVZ
73b651BZJw+qrYxAxmPn3jJwPYyxqbybnKZ/sdKu2bRV1GyHpWgqmnOwkzBeydbCTCAX1CbkRxpl
VQm+1DNU7VGWAiyFfG/KirukCX+fTdW2cVjbjxWEpCclPXd6PjxqhtI8DRnpYy9oVV+2yTo7VPLV
HA8EhJb+ss5Lz23d6ac+yS63gfY0qr4s/jHQyC1SwgxCGW4gTDF/XkkOSLI82Be664pLzjoB+WWN
EFbo7BUl1+/yYLD/54wVPhyjAORTS/SISBpRClN9smEWDVVvnWSpGxXrDovsb7IkD4j/TKtEzY2d
kQ1YdvZu+NQTT10Gy2mCuFWWX3e8hh+C/+YyYxtZ1mkYlOjJjgAIifwUZ/ObLv+kBIPLtRnZLmZo
fHzykNT1nTAM5SxL0CLQDB+0N1mqnaE/1YU77wRMsFMcRtr1AFT988yKvW7XptUX2UNo1We9LE5C
rCyzTM7QnlvM6MBezCDqfQ/fzMtQCe9eXRqypaEwkbXAGg7B3mLw7nuQPtcR6F7+mksd4S5LHPol
+W5os/lo4oM1681TtqToHR7tUMYJo8gOsm5YbAEUVDGug5pCMR8db5s7Z9saV3aqxycE882LPAze
CDt6TlDsqyduemmI3EXyZFpaTJQMR4OQmuwnWwHWvfR5wH97ESzLPRtzdNu9kxYbnkbuwJcNsry0
KkH4A7wjSrwRBJ3cG/Tn21moTNG6XOqUkFYz9X5vvfUbC+uE7f33aMGsEpwd/YF//4Wco/5UkYmT
9bVSgPhmB7tXF2xqxDYpG0v7re9Y8GDGxZZ7qb8Nz/Grh5/tpA+tjnb9nAXhOxsJrFCXs3qpk2ey
TrbKfkNfR3+2ut7wObaog3rlDZG+U2YDubw2wi4BT94j4IuNrLrVy7PCbsNz55rNzrPS+cUUpOzK
avxrOQEuOMiTqPqscWoDIxup1Rnwn+iSLjoqtfYgAvYQsfzPydPGmyu/dKeBAAn/U3s5yAZj1qOj
9/cIl7/0chUFc7BwB99gzGu9GNvd4FbaC/9KZTeIMF/LomjQHLEI2/iy2Iwp2zRWCmEd693KUPTt
MCQJuBmGeqD7/Ipf3p3SGtqLnLhOKgKrSzGymdjLibUHRHhxDIQfb0HuKiN9vMgUpaTKqRZEMPTP
SOMGrWm84x2CuVGalSvNE+a7YudEa5W8QvGuMt7rsvkyWYZ4CIl/vvzDIEWb1HVe6PY579aKoiQp
ayXoYyAO+cWsY3kyzGveWPbeNmxrmyl6vptQeyE+HoKiWYpGY7KzWl6+sti2XrWas6h6nCZhHnXh
KSuoG9OHin3Cqu+sDEmDqX8Hj5WbuCfLXlFpQmArvfHDc7Hvw/ohOxm9InvJwf/Uy1BQhco1OyIa
kvbvJtT6ZYay7T4vK4t/XJZejRiKbaUM2nrS9exyOyQGzjCler7VZBrvcR880qqurfIkG+BJ5Bdk
cLuTisXfR57xW+Y98xqD59pnU2VtU7LLH33drEn2xt8TBzvjsGzdU+Lgnzb2puNfgTyMDOokfRVV
+zlSC7LrSNkB0YDPkZWeGdeREulTifZxKtp9jGv1N5iMI9YVv2rTJvpS9varhV73puiH+FxXSnpX
K6O+hRJaPBNpIbfl9OaPbu58OSotpi9dNMfvLcH4NYgq6BtmUB41i/gdcpjpU9LAqggzUX2PIcsR
u49/pQFvVKVsPubYq1Bvb6L7ogNu5NbFFxb92boaTWJRAUHMEKTzVxac4Em7+NdieZ4mtf4lz7SF
SmLFD1ob6HvXTe19YWgkiVDiWVn6MH4x7QJDe96tmhJ8weLo0mmWdwkqrXjpERNalVOKGpxXFC8q
qao9b4t5VZpR+TJMg3rf9ukdv7viRfawRncfzpN4kFV27TWrxHWjg+w/h721qzJNrGUrQfz2glHK
o7yUrHKjcW21evcoS21keCiP4Wgu547jWtnaRYIW9nIzdmgUAEDLr7LvWGT1JYsttF/hPNx1bpy9
ELq69CIvvhox+GATyuexdl1wpTPyTo1WfJ2CCV+vzuRLgav3R6l+l90VDVzO6LKwl0UUmp2iHb4U
Rlftxcx6S1ZPvVi3ZpKhqpTph0KPqo2ctFesY8GPET52izifYR7AT6VPaWE6q9gE2Nw4fZ+uij7g
VVjxriaa/FS2IGyiqUfuLR/SFUSabu+iTkiCdCn/Pw6+TrVc7R8n0ELy/0lboMO+aDe3aPzqvfea
aNiSdFpp+bI+18Z5XYaDce1W5+Nv3VpX/N7NZrF0QMWmPk+xwXrDJ4n4V5y2nt84Gs7J7Wy+I7NC
ZKCJ31TVi+5tu4r8eXmIsj7odx68hI0s2pVl+SmBgpMsBsZrH9rtW2TU5mXMwpQ0JpP1toWsaIfZ
UdL7djZ1P9C1Xat6TnACUM9donneV9NwklXXK+pTaeNiOqatchd40KyQeXW3Rlwqj8mE9UuE2utX
q+8uuhw/pxhCDHH9V5ljVj067YBXWx1vysDLL045dQcMLad9EjTtfTYp+AtiSv5GguhnlvTRr1Dd
W7rBfVSa/uoKd8SXnt+essjNJUml7UDFd8c2mqNz0+fWJsYF7EVdHhSkMcfvit3gaklMzAy9fp8a
arCfFFjUbaMbr3BQ3X1ZEYSQxQk41R5tkeRaVPTA2Otek16LQ8ivNMsV2BNFYr4KdSRbbuQ571eK
rZWMFO3i2tkhXb2v7KS6ttp12O4dIkLXsVHhsM4TUXttLW2yJ82kddexCH1l+8BU+mtrZiEp2bkq
flTLPXteGe9DTZmurWIRAwh7Tb22ziIJdqTYISIsd1U7JELiyjCurQgl4BOiYz0qp4pi1dipLY5q
ssi7TdvNXYOA8TI2H4d5p1sB9unLdbVeH3cQyBFtm5pD45btPpjyV60dx9FHb7E5ywP/3s+zxLh3
mnk8/dlDdouilmi4VYidLDZlo2LIbol1MQbefWbqLhCUdgVkOrjn5Ws4yKTbUD9DbNBkpewnD2GR
fHdiUJWyJBttBSeqLhu2yTL+1jURxKJEQi7sVifPWl190XMxHG9zN3Os3LmRdWxgfTu+7BYkqG9W
qOav5cRaxsPHj9GRzdBbvbtdLCgwIq+U4iFlQ/7b9aEvNNgd5MlG9r1dzNHTg+U25elW34VKdsTF
8k1e+TZ3nOvuisCYdp3DeQ4cDdHIxXhdHpQYz/XIi9LTtOjL/V0tRGS1vizrmGb/59QilVbw4kVu
QcnWKgCL0/VUdm1LofhR23jXln+ZrhUxnL2Q1MJyyWmZxw47dkWybE6Ki9i4h2pP4rI2wxHPGzTv
UIV8y2XRtlKHfVNUnFXLC99q2I6yXhtd41DVKsvYYZo/tAYalN0A9QXha75mRANkfZp542GOEK64
Tq6DLZnJwvnEQFjQQrE/yUPZJt6pXg6y2LYWtNkAJRNZN1QVSWpy/PAedNUkMpU458RpnXMqmnXn
GfMdL2GT2NjSYAdOvyHwxXslzVlny46yRYPbLntHy9hbvTzzAu1zmCxex9ahdUQIYhTfK9HspklX
TkAahGtmqDNxmMwY64rlIM9kXUzCaA0GGLWN/26IeCX/NixREOVQy+L4R72cRA4lTR5sa5bL1yv+
08XkWK32vhNAXCJzhH7FEExbdWHvS/WYm5jMVWFGQKk42KG6qWEaEsVcOso+gxGqK9VThp3eOIlv
aVb8rOh1eHDKTOyGKBRvcZA+SjrF3AQJX4v29x4eQOx/7xEoVbue5hajOA8vMa9rCV61YX7SVWdj
Gol5uFU5IkEm+Va+jaj1tNsbRXWGGpKdZP21szOpzrrPKnVldV37gOssrA4T724kZnSPdF/t7AuU
cfxqstqHa2WZQ7fX4XDKumJpaGrYv+yx1bWc5tqgOTjJQ17e3KSFRmVSV0IE3epWd9UkkuU/hYv+
FDv6rV32bxpUsf+Y7s+JZPnfZY6kHpJUPeJXx4tdDnHzCm/4LeJggHjIuIw+egcoQ0xaRmanqNS7
Cl6GakQUZUsXNHq3DtsaXiH/5a2stGt7sQefjGSd1rigGUPzVMUqzxI9dg6ulxIuGer0UXc/ZJus
QbYwQbsBI+dbnW3h6B3nMMm01KqfIrACT8WT7C4PwvBYtquuc72GrDMjNUE+PGr2euEOey1TwcBk
mYB8O4hzQ+xjH6EHXQWFNvDddTnKFtkHmnkLFrnH0XHpLRvgDWrbojcwD8mEfiystG9egizJNlal
2nxM4XNmxeMXLQOvXVtZSx66qlEWDgFI5M10nCrkdVk4hg9YatVoO8E+TNk6+0NmTn8hubuCgDGE
vugGsEaGB2bJRFpYxN2LEpDEA+iJiLeDCacq0uSgLOsueDvFxhin8aVsEEeKbTx2NTc9XGdCfpDg
SoD1U8fPT2T5JZgz7NTa8s6wdPK4ziRKskN/l+WZPDRxU+zNxsD2IUQy8T8HQmvhuRx5rGWxq+9U
t/kiG2/1f/SdxypasG3/OMdtaJS6/bHN9I2c+1Yvz251c+nGp9h9vtXcut7q5M2kMyaMbn66Vbs5
fOzKzrHcCK3mjEVc4StOaGxHN2s2aIeBXc8ePQcSo1K07kuZ6w+lAwtQJZH60nTa7M9OK+76IfNe
5qBr1sRdHD4DWs1msLcGy/+NvhS9afIOswIER86U9LWGg3z0TTZamAY8BfxcWHOf6tQqD9kUolmW
ymOwGNuRgQLLIMvyNONLdATRunAeRu81C5yv/CiHiyxBY3zOcnW4v5Yik8CWOz5cS7azz+ZCfZQl
LyVCYqMgnBvOOyKmUGaHdr6XBx0g7CYPDBWIAnV5ZX421CAqMV933U2rWp3t459BC/Lqfogc2/42
Q4Vi8H0SRrsc5cfTrR4Is7fJDdCX3lDla/CH5gYXEvuhBXTzYBZOsp/Q+/SbvgRashwMoiLnLCNR
FbAbYVVKXWeEO6OeR5anlGTfJDZ1v7ZjqNodmrxdt7YTZTyp8TSsMyJb39HjrzT7e9213VpNM7Q8
ldK5TD1pNdlQwbROjUb90g8W/MW5/QkZyd1NTVscM2ybsQO6nSYWEFzSus28SkK9OLaaXW7YoASH
RTOiTSET2lZdviAFVpAxy9Hyyc3yJWOBs6sbqHCyNYNYd66H7I1gtGhXHSJQbhc3T+WSVEVvfvYt
Z0C2K/SwB4YdhMF4l6vHBtnG6yHNh9+L35XZzrD8U8I7okJwMpazYC6i34qy4Y86sfQr3TwpfDlE
m1tA5Kq1r4EDjVFExmPKUAuM1PquD+PkUbNqWCBVU31vevvFG1XjJe1GE6E1M9iKsg/eFbRoR6A0
36sZ87G8n9oLAiPGeSTbuarqMb8f40htdmEICysH5YUy9hActCYNfbPRgwd9ObBrqi7DQuJKCPdv
wMCySG8G/ONplN14Rf8kfJ0c5RzyENkxIPBwCyUTXBpw/rd6xtTINKavRlniuUUi/TA6XbKLexDh
waL/kaDofCmqCPe3JrCJRFC8NURLMTNboE/GBPTiPyMUBEbOCsBNp8pR8sgb58MIA1wXo9q5QzKq
fB+67/ZSHYQlrJ4lOEiWoPJBMId7DZ4nXhiDcirR6DlBnDU3Q4hgiWyQdbLV0tjmYttKH+Cw1Qo3
Il/JZufea0GIu44Zf1cn8dRUlfJSAu3aN7OpI02ZKx9Ir65kB+Rm0nVXpeZJjgxyoDphxwsCw/Gn
TFPJ736aQreW4G2XGveJben3RCSHbZgpeIn/p06e1UlUrZZwxnbyph7+HDujfhpdvpiMlQerFvrF
K15kwSh4QPgZoL/DWDh/OfXUpRvW3WJjwl5b30ZVy/jQKHu/mQJnJxvkrQRgH3wy0DGK5IrxjooK
aM0mepvKNr3vS2RHSegTcK7naedUjbOR3dyAFIFterx3l9b/71Go31avXdf4iqH3D3BH+gfYCIh+
G+XBI5N0utV3cU6ieJ5dtoN0kw2pUFVkqfSDHCTr+XsRPGiHJcTlGPcoZxBhH1z7XbXUDymvn3i7
sJicn0rYYOSrueWb0yj2uvfA1xlhhOJU7vZ7kFnGvVU2n6P5RD9AD/8ywu4n04VndM8SBNeXU2cR
qY+s2l3FgUjXsu7W0PbjfS5SddGYAwwMnUnq/khRn6TXd6Eau2dZkvVLlezlzVGwuyZ+9bwA8Leo
dJSTHjwq2RMg4ehZHuZF0yNBnXcri8BFiQgE1bSrkhmLK7c7NVo73Vtz1r90ZN1X6HLPB9kYO+O0
nSOkdWSr6ojxLsuNJWnB0DrD22MCxyUbZRVMC6C25nQvS1ZAjCFoTgHbm1xfA7c7isVYuwdQuhYA
0leyiJoo+Z+lAW03PjJZHpc+TaW0qzkwEcJ23BFesDY9uy46g7qiu1uWvPOzoqLb5Xrj67SUZJWq
628Yxomz7N/wld2h0sNbZ+nhAiN67COTAD6TeZApEJgAKaavolGPLzZaOUM28vQpxeOk2qwezfhM
Xkpdc0PDIwY3Ogtbn+fm41j3JeBKHfm9bEJcT+nxC+4+wtbyHtKjzcPm0YG5LKaJbKvInB1CmQi3
OJ69NQvxUSalAkjfVlYR6ck96dgDloDxoxfwcNfg5311CXSbLV6Nmg6jqGAre5FnigXcqCqxctJt
/q0J6nKr2igX+0NvRfyJtzShWCJnvJIHNShWQxOYa7fQieKmC5J874yPk7esiDxU4EKuj/zDVBwN
vZ5Xr3oMwxnpiCO//9EHxvZjUSh7KlUjPCC6+MXrw29REnq7INa8fRooxLbYDvOWjPkWza9WPImd
vaAZ3GY8JHXJ34qSvhtfgLdb/oSxxEOJnP02gvKfBqDPK+2lM7Svnqa7vgoibG12AdFOxfFrgwSR
OgH8GcJu1Q/8eogS5NF6bpvERy9DffA8FSNU8oS+PkcQgEhEbAA9O5Au0e1ak+nYDEPHe1kVyd0I
bNGPivbcEY4Pidj/lVq5BmDQaDdhoVVblDAzfzABmCIatcJhCqBT/EWzO8hmVbcLrPjQzNa9Udbq
nYeEuc/Lqd94cZ376Mn+CrpvdY4PI3vfn5hi8lk0X/Ab2iVe/t5ngEn0soOGWjzBGOSbVpeFryvv
YZ6urLritVK157qIzG8i/8ABZGvwyeQeVMPRaX6qLBPWlvkGG6A6Ajlmd4Ltu28mPSEDRRlW+pwL
AFbWVz3WZwDfrCm9uIhWdPgCh35T5rxgp6xvDlWZXmIbZPUckrezUtyKx6LbgRb9pgx5/tIFvyov
JZBYN68K0VHWCfOlHAkgZfFiPTEKXh6zs0ba5wIek79krvBnILwARHL4KZKwvqB9Oqx78dL1vfZq
OMceBOVKCaIXDV7IuoDVj6ClvUQ8zUNR5xdzHo8F+pdPc5pdBiR5N/+HrfNabpVJ1/AVUUUOp6CI
ZDnI9vL6T6gVaTI0mavfD3hmPDW1Tyh1g2RZEh3e7w0aEpn9kvFlUOgdjgl80jCJz17T7R29Ns9R
JQ2UL+NzryWSxWfXHBOb+KFh6J+gfuxMOY+wkM1Qq1zFVzFchGnX352lomA5V8sOf1kZinQ8yx5u
LjZDlGahryu9ehpHNGaVWUJ8hddFgC3V/sQhTL2mTNT1blgM5DMniApdB5qzY+5F39jHrk9Cr0zU
wIYBKbAdOC0LOgaTIc7XolIL2Za7wdhjCdhEGPmiWDObbobFoYZY8KGNbppE3zdzg4V7RoQqrp48
bNC95f5/nVt0lY6ysodjq/bnqgbogh3JpduraNvpzxeISxmkeEQW0zIeEXuUKH1N6XedOeEhsbSh
8BL9YPXqo6rXTQiRfOEOS1yC09kf71o87QjpmP8widnIZBbvuRVrriwrA5/ZLw5tHWOBMg6i2tm7
Ind/v5RT/z112cDNTpP4pf4Tj8C7iHpfp6Z3jgk82Dvp8Ktu+XqEtzzVpk2UX02KIxX4qlzjMgfv
UeaoNTv3APtVvJbJ0uzzHiKy7P8UDn4dEHUdTMPqer8oifs4yOhcLK5yj4j6i+bkohn9W2nheohr
x/euzJW9E7V8eUQ84XwzPKi2GCjhU6jW2ureJsM/sTQ7Mo0S+5jZFFTqsT9EgywD3m92KYrp6CV8
IEWNX4leWMNDU/Fhabl4LUbq+nrD1iUSxywtDguA8skW7bUoKmxtsuptrNVArCnxC5HZQR57NRXN
7NBV0VXWOCpk3IyqNjzVkfaR6A5QTSsvKvsNTLKHYY9y0QoVXRFg9pl5zgUGD7Jr/gqtqnwT7zxV
/sWhJvUnM52Cps13XhQ/d6Whncjqk3Fv7WTjV057V3NEy6aaYFM6sfV1i1vi2PFBGiOW5jHcVOkV
Z11jkZC52UcnvcXvM3cOnPZad7nv2jOqVa/Ufaeo3UNFuefWQ1mUcdvdSqsHzcWKg1gVdFidUEmn
avs3MP0Uj1Lrw6hiFFlATo9C9U5jjt+H24aVMv/xHLyfLO+7NSKetozxXFJ58hNBuZjJeQrwcVz8
ihCKABh6OrHzyqmu4eSSF80lHTvGYHcyD8Ro636vTOPOyLV3UkEmuKuY18+ut0vrgRTtDHGqGNPL
dhiElV6ojl7yQtohFKgCGu9wdzMEFiBL2HAqft/Jv6lhvVvj/EvqHTWwxLxCxr7UqBBxa8Vf0sYv
GQ+Aby3GtFi85q8EjFq3iemevIRcnuq4LZ6KGR6ekvTPol98sy/yfcGibqcjzMIQKnV2tjbCpS3s
oNfaYt/owsAMx81OsnDjKwH1EU43RnJZvMI6R6zUQpFkWpiOBgrNpFwuVZqNp5I4RMIxbOOoCTE/
DEkRs5hF1go9pjkM46hDqW61fZ1mzlPRxck+lg9Nj6zHFDbFVLTG+EawJC4bA5MBvFeDlQUZdJlK
3dyEEm8JYb3ahof2fBHNW9ueBsUmebhM3beOon0gHasndzchbbCHBmTMg+UTlqt+Wxp2TlozVB9K
Q03Uy7rpXFumtUPy2vodw+XHZKH0SdC1fCAr7iAnw32Ap4qhZo+TMRNY73dItT4mu+/9JBPqR5VY
JGmDi3zEqOl9hvXxAzydDVvWDB+aFw1+AUvqw7OwAbIWV37EFUMEiUbNBxKyiXhN7M1ixQiTmRUS
SVQegIQT7bZmKhb9ViqoiKbkY+myOkCXZMLpjrtDY05MsqYZJjZ74ig2h1tHnNut5X+9TK48QDhj
r8wEtKu9Aqll7lgPrLVBlLwnZZHKa5fxkY1mMNi8S+x1MkI9p9GvFQxR+thYUVCcbKBGQfuNW34h
k6kFNpTxg6oqLRHq7Q93yCkx44tBUAwu5eoyHwa8NDCoru2gASL1B83IHxtrdPxZZMY+AwL2DaIl
9Crznidmv8NS34asmU99m0a3hf9FSe0rnMW3PInEE0Bq7+PHxJQlFfWRUFTc7MrlyTZnJuxKzgFA
Auw6MjwpTLGTVYe0DxAzdAfDtYK4J03CVI3s0R776uwtmhsS8oQ5Q738U/XVoZPVcmzakRVF7b1D
Dt7ha5AifOH+jxYYv3PjCv4VG26IOyIaga2N3XqUJbEf5QCtrcQDhhwO45CmSIZEhL+VNuZPtpLd
9HXojnOAK7vo5a4nRUzBg4yJWyB8ABAglS2ygt4rHF8tKgqRTA9dGtkvY+0BqlvFoe2N2h8rQI3K
i91dVsW231JZ3rdJbe9mVw4haU/2Qyq0lB/dAm+hBS7TTAbUkiU0vqHptTQaSLrGdcaWbT9YhJWg
7WiIqHEs3tkjnmHNSSN2SShtdOm4VTFGqn+ZztIHFlXG04ANS5KkQMizo+27LqqOVSzywEzfWltr
nuJ50n0QtX8Yvakwj2IO8a8c5qH2kzZWHu267W+TPSl+Sbn+oRUYxJLeyD+uemFCCHdZAfNknXwC
7Ybc0EP8qSTui6VVR0dH08ioxSrBJ57OVbXshrzxwE9iunUt1cYMVmIYR24ZFIX7QKTrcYiV3B9c
9dEE0Nkb9jz7WqeEnVe9CWE717JT/siJL2qyNOPBrJty387Z79aAvyPJ3dhl/VPVy/SaD+PkK+ns
+BN5wx3zvoP03PdUuwgL1YzwvjCRcQ4opfsoCkv8rHbCUf6YkzlecHk3jlOdBEk/WUEr+J30tV6E
ihiQgBoAo/NUnd15ICPcrZorfls3VbKlMqCKGKYZ6IRvQ5ZlRSYK+yInbwq7icWTJof2iMh2n0yY
gLqNWE6FlbdQK+vXrq2eFZwzA6I226PTtt81keuBITWTOyzn5vOwnO4nVHLY7Lpxc7NXTLTHzX1P
MCQr+Fibdyq7j9pLRIhGSaV6tfzTtgZcOZYFO24KTOJmRuVlmsTO7r3veVSafucMYB1YFE05KZGt
jalrN90mSIb49RCW4sbvDkYt+8nT6yAV+X6ZYpvN8MAHhB/mwY4jdS+c/L0qpmmH1Ya9J3xN3ecJ
bMJKiUnr0utrOeEF1UZMUYVtGr6DHdpBSQcn6Iq0C0SUHMHg8jAjhM9WdfvCGv86p1ZHoGn6ZGia
cqy5kfxofsohcIxFKp5b9rOxRaGZeALmfHQlXdOyY1WlzkqfnV1txNOxqG1tl0Kw8YVLsFz6GIvJ
YnnTDkEBQ3JnOdlz4okLYT1y3xGWR926UA8DcrzT4qgeil+SshjDkdIMWXHoiYBdervCyiollZlk
1UM0q/vWcaWPXDk/ECDASBKJeI/D0XeN8LZ907fjXSuAhQrUN42uC1/1vCjoDEyvmiiddrku73xV
LhiL+wP4M8dAn8zr2dg5ORyZGFAOtr4jyTaXmLnpUQHNZxLvCfgMOtdAgRsIqb2TwcCS4tBYZJk2
OEHADq+6lya/wmKlEOhR85cTDPp8MmdfZSVt9lq+jj8/sVkYLyLNn5WoWYJB1aIH0RrfbZM6/DLU
Ydpn4oxNvOmbCnSuimpG7VwcdplITy8D4fPaAhzeNJrKuBchnYvgKWVt2OklJK8px88wbnyscdSj
qrBnGRpLfh6sBRaEWRXDDg+B58jLlgMaTWKxMwSp/aKwU5+KFCKA15y1dOzDaRRDuD36OsS22YdF
CnUKTQ0ztQPcDr/9OJe5e+TLrUMjV+vQBu86dEt1m4n9C8nVW8K0YNPmoUsKtldzO4oBfT4dGwqM
WAldQC9cH6j/JjRPhllTvku3AEApzVGeloTgFybqf3Q3nwko7OdwNHpSTckr8itbK3ARtkqfD8E8
DwreV6TdT/NShswiJZugKdpbffVuJ7ACuiGueH2gltbCwNmsAiWpCCKa3SjcDixfWYcm2c0Cdj9E
iirDpSdaKR+to2Q4DKWawV1MWJb6jaxe06z71XZl//lZbY+2jylZLFJQ52hxfYBHcYy0omRHyz5j
e+SuzYkdB9/3TtblxJvmYE/RGNrxG6KmmoFurxH6y+6CqqznpO9GGZda0KpNdu66hYL7stPG7FlT
vHRfTvxjFN8sLBhxgmAF37ZRFDBIrW+geRyq9pYpDBfYxwZJNkeFn6gRXtx5cxpJ4gmiMnL9NDmP
HbpEhcUaNNjJCLd3gJkHdWFneaNsV5NcbbhLsD3Ey75m+xsZftJBosQqBPn3a1V6bK1GE7ymdbUQ
ooMeCjTmQe2gY2t+ukv+E9zF5ZON8E8bdMtld0y7XI3eRCLO23dV61MVyvWwNbeDiZkHP/P1q/z/
Tke1/d9XkxvXHuZRAC6WR60eg2awv7M56YPWxBFtbysmBiNldhqawqOowwVx3YVL5abEps6+9CT8
TOE0UO44DDD+DvNvQbo0FcBJU7orKUfJOVcKgl0f+xpb+j4ZnsuovmaMAyF5mXmQ18UPrNRigPLW
9Yu+V8JFf2xJiQUOV9y9k0nFhxhNOSFOl5eoKUrG7qU4aGP87FAVi4p74gxvEp/K47DCBKplFeEU
Y5EopX6ZNULujwgRnHsvuYe9wYUvWVSv3iaDJIi4jBFSDuNZqeyMW8edb2LGjMxylJZVEzijh3lD
M+Qhpt0kdHYKyyrEWBc+mjNeMIrlL1SdfWWCpOUaup95sXnH+rKs6yz0quU3XzZJ9ZBWz+ZYur6r
p9hoUSLTx867jWIxjoDKNaqxIGULsbNkWz2qBaLGgW1UIHKMtfs8rh6tlIozaYjE95ZHhPbLjiqM
x1WYHRsTrq6k3evukn3A+peXqEzNIMJbY9cqS3PNMM4wtEp5rxlmD84k3XPeod3wFHbKi7V0v6ZM
HJ2lOw6QZe74RlVHboHyFIGjv1dlhGNCqvzoI7MOsNwaYIyK/Kao7Htab9jXeSJ+xHXyBpIUVM5k
fh9i8YwZqPOnEOBpzAt6qdiPecTypYzTxpfqfGrM1v4JMu+CBTBGOWrXnwBLXigNonHpG4RWoCW7
Km6zs65Q03QKcznh4LkcF0oHO1iaxm5RunbP8nFX1WN6VJsV7/BApEqQ1k709g1m/0lpxPBCrMOz
kVbJ90ipbZTgFBP0e1ar1SpeSfaqYS8v7ah+71rtoxy7BmduBJNU+6nDkNqeuqmHD9BY7vAbzp5F
mhWIW7OZQWrfzUV+aYp6vFgrejdD9R0N2Zy8QSpv6pzuhWcAqaLY20V9vp/iNH6DKfhTdO7yYEoS
Jw2VvMN5UMe92xcwG60qOeRycrHAis/Sc+HWt9F8AfiMd7mJndJABflENu/OJdP1R+uNRuBkjvbI
DsA4yzppjy3as3tidqjeqYT/kVjnWl76W878YIBYjGevyus1hdw8ecYgno0mAtpQRPkrr/9gK5BQ
I01qf5G2d4dtTDRZ4iAYbpaSBXW2PAIx/J717rzMoruPbec+9xhbJCV85nlgWsAFm+Foq3/nvNlw
q3ln1NJy/6v9eXq7cuvc2tthu/zr2V99/+9LbKftJdrG+UgvlDPxFITNKAmzyufDatRYRK/t7dE2
3wyJykVb+78efp3/unzr2w7/07e9ztY3a125M9R68tnb5bkPJbhmUl0fqjithcCp/+41BpMFwXo+
V6Ds7vX1/Nb+fOrnUcyUARVLOcSZaMLtUK/T7GiSK+lvbbOd/93GuZlV5JBeq1mPXyxN5XZwCyOA
RBS/bH11YTO6p+Z43Pq2g4o2XU3G6PrZVdjZU8ww9vWkbvS8s4mT/WffdqJsF0l9Z/X5XV/8sy9V
Wl/TBvX81ceOkxAm23iszFzbJ24dH60am+1KaaybWpvqLSq8hKlv6n5IV3svICLfdVWZQqzxir1d
Cvu5mhe2T/Hs4xRffU9gXBxTo85OFEZQLaNOHHNtp+nesBtkDpYSlQ92NbRXM82PLnPsRdoTS6Ql
y88ox44ZW/5LiV3pEXOXt1Lmzhruoe4Vtl0MK7H9MHZTygpffcimLsQMpbh4I2vPhs3NCRbVsjc8
zSb+vMA/rlp+CIfsYj5o7w6g/1B2Uv2O31q5E6Nd7tVFe6Lc3LPF7Mn6rbKJLNSmPJqyotKjYsik
6QjlWHrvsmFQ3xpnhDDaZauaAiQpLyz48GZsfKT1b6PtW3bKEBr72HpfRrPeFWjnXvIEk4J6qn6C
5ZMhtHbJWO9vXl6ct9Z2QCgcH1qk37vt+q2v6/U3zxrkdWsNSbVQYZoeum724Kl1YlcV2fhSiqhE
BpuMe4VoiZetL6lY7EKOum0tr28wAW+KP9jQ/OuCZcKmGVQSDsr6Gtuh0P8moyWet5fxajIs1Ahm
xNcFQ0/UganI/Lz1Ndy3106Jbh7Br9VMTATq3SdtKdQXBbP/g+PGKzzBsL31xVbyXJRUULcuqxqW
i8irX9u4vnUl4zIHaq3px62Zzm31QvLtv16hzA6KDlFp47xuJFfooE9pnTqntGV8xbLl36Tbz0ta
Um9MLfr21f+/1wHxl9AhDf2wvd7XhYOW3CeqcexsCBnEwal6wDLQPBvT6p/TEJ249W2HoVKrh249
xKlCdqU+L6vnE9Kc/5z4uljLFudU6+rTV9f2aM6j6uGrz02LP6onWf3IxPNd2aYPlU7JWEzJvx59
9dnYfg6e9MLtCoUK0+dlZdzkJ0WHDNPpOG6ntUksulp0bzFA0D5izXDYmhopKyQB9OiuHat9E1G0
knxWrHC9OBlFcUqFgFS9NkfR1+cpgWeCVRN7L2G/GV4Ov4083s+mSVH9pLcw97uxt9+mUo4nwt6a
3XZxPrXZqZP1vItNtPJDZzthJFmU2BnonKpoApO03H51hpItmCfet5ZVaNl9rRNsrcSN7FfDtHBJ
6ornravqY1YTRb1ctyaMKTPIJut7g8/DTp9ITbISUomUPlH2lue5rxpLo5NasqjbmhVWL/ivscjZ
LjYYLp5QMFy2kxGMjtdvOj/rIRhng/uqrp/U9UWzjuVu53nldbuw8Yg4jube48ayc3/rG5l59qLF
hcpjf+8l9YCIhilu2ia2bW5ydScC7ly3V92AXCQwbH05OXl7ICAnh/sZJ8cSt5DXeHyua1kcPKXJ
Dvm4+l6ORG2sckkDTcq+gpX1pmQD6FSufiPKhdl9Los3S5tm1vmMcgSm5KzFDeeyJMidcWnN3wZl
otjiRe9YIRM/MWF87PXmcWs19ShfHePM6Jjs7aU5OrCCQkfXPeRbGTbMZSTe2gkkK28oSSGj0U9a
GTuBoCawonxOMMB02Se52R+AsVZszGU5X9zn3igDUy/ik6fv7FWFaq9ZKNtBz0+GqTwapfzW60py
iN1mfuRNY8NRTeDVOXsXxUAWmVI8DmK7Rmqo4yGIa1b1oyuHpyhq1Nc0xmkSxo0vTS+6F+BaWcNa
XVUaPp9Zg120HrZHYl1j2JX5EJdx/tmlTVESKsbwkrb5r9p2jVNLhMNNWPjDzSxxL0VTfLD2bn+5
prgNU6H9IWKCJLXWYrP02M6Lz4K8pIbdddAlLGL1dNyn4pV/LUrpx+RCvJlpe04g8v7SCozhlKec
CI8X3a4uUlPLQ6WB05ZKWu4hsNQUvZNvLPqa4+AiZBCdJ/Bmz7onc6gkQICd/JLihxov9tFrtZWd
X7q7WQUjLIncI7LYBbRVYcbai04O6li+jn26qgtzEW5NwlAfKL1oV5T39lPUz9Sh+rFBq2FMT4k0
V31Z2h5gBaentsEjxFLKkzFkBBjktjwB+sm9ucrK2ZkbLyz9+fMLNUgKFDtIUPtUodBPUYuMcL1L
AG9s39SfR6V7iRdGIIOh9hBHevUwpiWsL0Wr33Snax9lUT5b7NbehsXVnrtWP2znsD71Lj2Byv5k
/+4ZnN9M4Xh3Yq18m3iIt8Ey5vuiRP52bsIIDqxZDbaWit/iSzOA3K/PI1Z2eSl17HHX1iyL+qX1
soOIaot4u0Z5Bt8/bud6z1KfHaIMP1u12Tx343I21UzF1kI/ZU2+3Ir10KkjUbWdDlxDq+7b4TC4
io2XkW7fJl1z2PPOhQ+ig2fA1mmsZ1KLOWaei0uhS/umjhpno7lb9mZCXOZnezu1HShgEnE03LbG
50sVTWtRVK2AUUlrO41DASzZisrwXUsKBEM4h23Nav0DFAFsnr3SnqlaQCeiOXU6Vy+uupx7Mb9+
NrczmqyHMLGyW5EPHyaWwOcCxOs2DM2/DjhgOvs6s5vgf06Mqjc96LyVr2s7w9EMn3iVxodAjrXI
+ipJBxg06SmGASRHPhqZOx3EgJhSy9X4kTsJkYA9LPN1ze/Z+rbrXGJxHrem25hPKO5AGdbnf/Uv
TYt9kbQVfBljyVIu0nZijgSKUw5l2pUQjJFYjnlNEXntS0xGT4yAYugcdvdaWOVbHTXitrU8b45W
amXJZpeTY5cqR2W0UzbSZf+q2qX+YJN5AWOkg/TCFQ20VDbH960hJDUmvNqX69bUOqgciPHy49as
5zI9R6MHc3h9JjaexeMyJp9/eOuyrTlIZB6/bC2rGIFYRzxRtmYyptPeNlcgen26sK06RIth+1sz
1x3rSSLB3Vrb++ti/ZTbhXza3nux8rwmK1XO2xXNSiyada3eb81aqAs/zZKkl+292QU2SClGUGtr
e7UkGp7yGoiXwjKlNUsr1UBpWhnaFAsAkueGsdqs2pNqUxmKbS1/cybG6DSOnR8QiC+SRwKFyZPR
WstfcIv3GST0e90jF6EoL+4lvm4+maqVP7BfucHgyE91ZUdhZyyCbDolOVGHLE8VJp6PepG+59iz
/Sb49cWcxfTuuPXvssAjuzKzKdTqxH50U9g3YD/J7zOF+BYEn42BFrvpLZ/KFCZOHF8okR7TaXm1
l9LwseOEvlHn9kO39NXiF43Gz5s7dciLx+2g2Hb+CBpqQKj64eDwGAwZCnR3JDUcQHOAcAX1HA2d
isdmj4rF66YLZPnlLNvmZ93mChG4xfxq9Q0/u+lJi6T+TubYr3JxCUHMHgZczw/CFn+avsgekzTB
tzZ3lAMyffW9tlKNRWt30FzdfhP2kZJY/s1YlvFgKEm6d5X8EiveL5bramjK5I+ZVD/7SZiUdxrn
pMEYpcrmEhqF0dgk0xwHJsQPnjCyf0aKRPlsuVCRGoqVDjd21kzeTheUlxqIAC9VdQSRTyn5icPc
lSnBJ7gTUyXQvjVL7J0sj8onxPd83wjsMU0HshLRTce2HaKr9Y+L6vs2ltqLobYhQvTGpwoVH9QK
RMzC7hLgZQLvVVmbS8d4nKZ/dNI+jOeqs93TXPTYH04QlGUAzqicNIW6Gpqm5oB2XsceJDLCX1A9
1FsOArbDX8nelXbpG7hVnpkesdi04+9N4cr7ojNp06U/OhTuIXdjuB6tB8WcxHXy0l9zqSQP04h3
7rLUfxdkMHWne//EfdwG1iC6Z4q32tFqLBHGVgkqn9TuLi5V4x3m508Ckeu/Ji6Y1IL+JH1PmLQj
AOurGnOIset9FZM6gnPjkeweLXlqYKlsre3QWJ12QDgPOLZesR2iWofpMnmXCLHKCzYqGrS/9AQ3
Yp/aBGMMmqneZ0qre0+n1r01LYwUb0XqPWytAXbhfTQQY0/2cN26DNQHRyexm13rZtrdG4wOlicE
orW1dWmGheFbl2fh9oR19jkbzMysXZJTpUWr22fd3+cISquZ1M9bizymeJ+7EfEx68mJnQ316i7c
Wp6u9fdEyWEIOMP82aeTj3EevNKGycsTtgOLkgO3RvG0PSF2lXmfNZkKG4ErWFWnT71O9WF9NWU9
TCPAn4Jo4LxdAdQ9hlGFC9TXS8ZuHmK+mn2+5yIZqyDx5vucAnfMlqbf24hYsFKKMC8EM13VpX/t
zsZXmrXTiyPsl3z8XXuL8QqmGcyGNRHLURqv9VT/EhlGE9s5IFo1wJzSO8EYNV9tjSw/ZfDG/XZt
aehx2BDREmxnR5VKj9om1jEyn5jva8gwci6Ix2QFgRQtedkOmKNU+yaLqn32nz59Tgo/bjzMu209
eZnjCZZX5OH9bR5zkRh3t+qNe7YoDPpwWs5bM1W8/qwt0EO2S7TRNu5MYLNTJJ/Xly1l5AmX1pO9
Pr2J5QG6e4QhOtq2Rumdl+2QpS2jXTtOZydOnZcOb/TblCrIzHUIaJUZo44mjeW4XQwiKJ7xkmNP
E3VlAOu33fMBTXuIzf96Pdn/rQol2qPshxhFZMgLWjqdeLe2/2xufR1JCFJjPttaatxWx6WBYPfZ
1COetRTHCOLG49Y1GQvlvD5VA1LQ4/vWNy9RqJXcGFtLdspw6ixZcQV/dDsM9vxYQw55+OxCBUma
0+j5hlMmT47Lbd7hnWXPuulT26VSbIzxy3bwVHFUK2O5ba0pcttbIt1jpedJFiztigLLxvG3s1XC
LJ9bOtBZm6WHrz7Dy/54qsqkN9Tts5agLfvj9AdratWX7cDvCAePgWr1V19kjm8yUacrjj7qyxBH
6VVq9sfXBRn7FJw32vb41ecS1dVNny/aDiOGFdgIBdZkz1c9SZ+6yStuzIEFkeZFOCCCCLcWIZG2
6m8PvVy8aJ3Znf+rb3ua1VY/ZRfFO61uCkg+pfO8HVwJSuggCEChTl+tKpB0qcXIcZehUb3LNKrv
UVYDr3lpctz6iqQEq0yhmIuyqoO5iQhjTorovF1sGu4/cYVLsWFC/6lVoqByhtl93CfyLpf6pQMo
fMDvVd6rDJNbUyhRoCIHJethvDi9OfABcFJAn9pRSIUppdnyrs4yfWxT97yd3LoIO9EA71vvrM1j
fZvN6WJLMfB9jsZba4516E2yhxU0x8WDjOt9We8Vdax3bevInWbFC8SjqD2YiuE8DBkSjXSIsjV6
a0+G2bfWiCr08MM1qocHa4hxbBfUpNAl/Iz69GAJDA8yi51OxQrAq7XmNCXkLbslDDZ5VocY5YQi
4HSrg77rWIMELauP0iNbRy/8BZZwQNQrQtKI2Xyr9sGPQV1vwkFXlTGEMfGmSSc5xkwIANwqlHRI
ysOgX9QFr7lOUwyKC6iTXOWYT/o7+y4GG9gLu9pQb0Wfn2fFUa5NXyOPHUb3XAwI4AzjLW3HlO2f
yz4ZtmcxCPe+FJYWzlS0wTs6wESj8oty7tBM+epk9HjSgNYjJ2p3Xj1kfrcwR7IZflCHZ0203tNq
wjcjYrDnxkT3GBtXs03Vg0JMq18l78uyvFIR2iWdVh8qu3MvQ2HMZImtD78O84gDvG00F0zLvsGw
mEhg64ZD7QgyTHU9ug3lb15GhNitGD6+z2PgmAaV20rRrgVr1cKa1GeD/Bd/bIrlYmE4GwtIIoVC
3GCmo8mbs1OrjTKUfST3RCeOu9Zx4mvuymWndvq3eCI/AMZUv48XJBrqUj9b0D+eG918U9KkORW4
NV6xSYRXwpyyz1unu9ZVBUqij+i3liiIm3m4QiQ49RJDxk5mQSnro1dM3rk05oaAbghR9mAK3yBJ
KpBDf7KalREY99reHIkxhyD8E6umH2uQ5smkSh7waQ0BdLg+wJ0NBI/fjd0q0PWyrrtoHPFJgK6F
lwQ79t5gtjds1DbqzybTZ3R1pryMEA3Oygp4GO3ztqLW1mU1SxR+Rj11kFxgzFKST39Oxk5904sf
g63c8hydL+YoQZ4+w17+u7hGE1J/U5kJM4nnmhrOVaO9mCg8TH72lHttOWbwb5wmMEqRXPuyicN4
YoVRaNy/s6gC5J01dnvj+uutCyArZ8CTwkneCKllgZmBodqNlEdhzz/dNT9+cokXBwrsBFDoJ9mB
XDFqS7ZzjgdBIkSMmEYrCeyq5IqUfEMIUAZjmvxuizoERjZPzOVDBmMFeyt54AP9K3MiYiZgeKoP
hHJ0jfUEMKL7KeyyXZS2d89t0Zi5LclnqlGdhWQcTBUzWMahDeoeTECWT3iaqtchSbRrtx4ck7BG
BxFmXvpCj6O92cPUE5rODkVxesZeq93HWeYGkLIOSRX/Vqg84MSQ4CgElPFrsMb6vcPWnEn71JdE
uDkumiY9pgaiTshTPZbHD3ELkWd5Zkfyf4yd13KkyLq2r4gIvDktX/JqqdXmhOhpg/eeq98PH7MW
2vpn/tgnGemAKkiSNK9p9+x7VqX5UI9ptsMN4HMaqyGXd6wFQn2YIBc/jh4L7LXeTewKB58QVuHz
2VYglHy1A4dvxncjyEu8pMFmsRgLYFyFw2O2LF7PaXCyvUV9tup/Ba6fIVBmAG909RQQg5kDPPTP
4YxNoQ5hftdpUJna3wOkwQjY77HxgPPVtsOqs4PLZ6vuEZoujmrRgVDuFAxYNFVBDBK9mCDw2Vgo
3Zepmj6Nod3csdSY7eduQhQtax9hL39ipbnZWejJX71JBwWq+9bVsd0bxe+9GyXx3RtrwelUcfej
cb27MqKbNRuFbiytqsuMwhL2od8HgKjnquu+431gwAm2g6NSJtP9gFfRncPicbEQiINUf0kd9xb8
w8Qoe/S5g8N3vL92rG4EwJfi+Kgbnb9rCkgUWVyxUNEGJrtupXWp3KrYWYndnoGuF4DiPAvQDR+D
E2TmGydnU0ov0NxCOvaltDqXVZ5COyRxfC6n1jz3deV9Tb1XuEyd2vo/Z7s+wHnnW+otEBnlZ2T0
+9zKght9DPAGrNTmwEzdu/QAz84WOFBwJ2xJKT6Ttw7CvWMVLHqo5oEx4703WsNTOqBR5JBCTCY5
tmbwmmeKfbsF1VA4a9Jm5H+1ayhi9Ww9WD5jR2+wwDG6GUDPyvNOfuB7+9BDfU2j69szZd7pasCr
6JvG7VzHbJsy+viV5voxD5LpRp2Rb0Io6lmLg9/W4hAFVecOD3RpjMzO+BAvwSKeY+ajdqeadfs8
9O300MZLz03KK4P2uY4Y6lZ1ei4DRw33qcNjBBN2VVrmH12fMvKworck1dE5NIsnyxjt05hHzL+X
wHfvZ6+Dh9Zq8bHpnlOnSW5Cpgc3qe9EB6OAAAAbO7q1bPNZDwzYG95Ii8LqEH+0G9b34uOg1M8z
5ows7DE56xaBMy27CAbMXnakoQoDSzStxesKBOZ/A6Vjv6hH27TwsMswQiS1/BKkxph5Lcss+DU4
yJ4vGwHKrB91H0tTDLfgSGCE6cGxDnrQWFMwTMw4fY5laeQOQekrDbW4bczpSQ3nEWqHbx9GVGn2
05JEpmDa9yYPy0xdgGZOmMIr6ZCenDXQRZ5Z3ILIuAwTjBTgSg+d2T0rLf5PuRknBx0DyXkvmLlw
IfBb4M+OzjDlcApm92FMNY2hYJc9emzN3cRN9TYDN/qM1wZow+JHOETpZzXHC8Zrf7mFT+OWVQJn
WSqoZ52ZTkqDcjxXu5dg4hMGwMpTDr7URgM8YFApoQLY0wcpMNW5eSOnwbHxNaqD/JrFJV322DkH
zKqBh7ClAAiumPcFimmRU9i8F/bepMu7HzQovTVAAaUDWJU0XA/JEf8+ZoH1kszhW4gUHOKjpynw
y4PjjBDcF7wRAO1DovF00f9NFdS36j/Ma9rbdsjO9VjzmQQVmDjYOasJJKEWHmddX53wW5GXxhck
5FHkHD/pSWBd0kH5NLMIsNBb1XNlLsYD8Xe1My6xN4bs1h+8ePauYWQ9xGyl7VMdWaVWzRH+M0CM
27euqU93Whq/jiqz1LAKkFEMoQwvJk2Vj65N0nA9oEBvqwJEkNXdyWbDGyxXaa/CEen0pxsc7QXY
ros0tjIxETDpp7UFV5+nfXMoUtt7ggXgPKrT6wyC78kAjGBjWniq4uRLycAA+coIaGXJZqok51TP
GPOVGQBNRTknnRsyfjJS4C/WIQ86Y1+VRX+BHVG8dmbdXEbYIntJ6onTgDeuLbwyleae4TL/p+3s
g14GvyZbmc5FnM63CH889TNgb9O1k8cAKZfHoNFqdoaRwnR6Jz1atV2dS2jgRgA7Q0mQmMv4eQtT
wx2QCnZCNhmLYOfMY3ZkFv1osM5BL37IMkzqAYv9yO1XTMvaa7ZgZsoFVxeCsLiauEYuuNHamNQr
wIhwQZJKMOnRm6IY/jH+b5bkS/Vsee3qmzLgvnotdLpdVqSEAvRsdJDTWl0FB/80qQYDw/A1bkAK
+C9jE6SnADqv3Rpwi4bxBaFy1A3xvFt1NQQjJLihzGTC4MYOSt6L4IYUdH4KSXL8a3Kb4AZcljUf
GazySyQqb7RVwSW7SDSZWUGChcXfG+oCtK/b6igIlcp5WiCFjGUBDvXArYMGrwd/lyjaso5AbgAW
68iuyjdHyQ+JGuAO+8vsB1DMy41rljNKbMMn2lqizkeBKkrmOGdTdpGakdNyZ5BFDP4+vl1OIrW0
UJ12tpOlB/mVCVrTbMAifLa4+p2DRj2Lwojj7SG5D1cwnD+75fmNZuRcctSoZQ9YgkTuv0Rjpshs
aWF8J8ksq85hqej4zyy/KQf3GeCdcZFLys/AdTiMqgFxkr46YgL/S45LxwCO+fIY1ycsmYKXyn12
XayFNLrljaXenZFawZMJ0MeK/ZXWAO2WHepxSsejqtc/BA8swQCMuqvh17GeiuRIVg02ZkSVk9LH
u81RNr1XnFeoBt97mItHrwl5ojYSoqc2aV7k2duJ+ziw7nOaa4Nu3Roi9PYYurO9VdykDtO/NkSz
bXtoYId1INRNcJDHJU9DYqXmsq0rUWkFVqj77Ct3O6/o8xt8HT3QZxJdAogItA3lXOFzTt8yJDNA
BGDO2Oya8/FdVI52cKQAiewa+c0andMeNJQdXeR6Y9OwRt0c4jb5Mo/6jdy59S5BLd0VVjod5F7L
XUnagvl/qyG+smAA5JnIERKTvLU5SFoCI8UxpOlCIJqIPg7dJ3nwa9OUW7O1BimpWfncVWDYD3Ir
5Efqfc39aYNC37OCzijXqv5qF9sQ5C7X+2vmDkayimmcMkYDtLoXrcpbmLbhKZ8hOrf69Elfug75
bGex7ZznYAYJjB3fToXOiRJug56QleTF/3Phd79BotheQXbXQ32tuT491GRykCaGfpAuQL7vHXLj
FxtA1vgphcu73twVTvHurXkHqvh4Bw228YoI1uTcnIww1+Zj7IbflS5Tj9sdphO80R0XSvfWuaj9
U4aJ5Ul+S+9Xj6k9qyc0Gvt532TYsQ66Asxj6YeW11qOlNi/5nldOSMcECYHaQl9nJ4YwjB1WRqC
PiLtZMKx3prPUsGuZiqY+n5Agu0iLXjsrOEy5RbTkuqYOwPGR+4CrvzX69pFevVDsMJebgBXWAAp
W9ub43tXXwCMRmHXi7wN3dvSLUtLkuSWV7D6s/RIlj47R9+pBjAr6ZMTKPSRUl+C7W1910TXqJTP
lTdcvMbcS0tYD8FW4Ky8tQ0bBNIXMmFvzih0X7c3fGvLkifJYGmFat+fGkB659CJTlJmSmOXGtvx
H5ugpOWpSWw9RtJr9EO5JD/krc22rGz7764HWzk2+FPzGsCV26XAY4oUkFtvg3BePhy6B9E00Jmo
TvoJHwr26RkXyBMfbB1jUOcxn9tnh7EB88M7nRWLWS12LdSJHFDKUHe31oJVncfyOR/c7mSaM0OJ
RlcPalCwdtMjMLNjg/ckvIMpX+wizXmoD0FUPjpZ9e7By1WlHayv05aWzK2ZbG1FqhRD2l567Ael
MUpQL921xPQE+pIZw3mSuy8nKcAzTmBWaHa9D61+L28JrHZyJfoud3CNr7mFiJLMWyZcg4+Q6r7Z
wqUIuWFdrKRX1sGhhsQLvmFM9M9RD9wdGZOj3GMJ5LHHy/AEoVzmyFP6Vz7pN15sZCd1Hm8Ts0Sg
zOsu0slo9NotnN0S9dxDWATrF8Bof0HKz65yQnnyEqOnbxc2jB0Nv+bBe8Jezl0xy35iv/h4np1y
aRFbZ6BqqnPluO336e2oHfoJ4v12F8vMoSdNls9M5mbWwbegCwmpBF7AV3DJBiNxD/lRqcLeGpQT
A12UUbOOq46ZDLbA61bnyXWuE8Ac9nPP0CPRKI7sfYZj2Dq6WmdRkRYU7Lnp2toJw6V+qI3EOMn5
5Xf5djReW/1xNvL2pJrGszzV7dFKLO+6n7ExRbuxKFD6h0L+9wRt6zgU+fZLeh3YMT0tcaRh+gDG
/6hldg47v82HewTZzQvQtOpGWDtD1FU3tIU/ZZhl6/OVJ7H1MduD4QP9O4WeaU5efbAgSCOL4Rg4
nBS8BC49+AGFwGPJLZMnI806UFl7tIAH+wW+If/tzKXC1qNvT3Jt0Et/v92ErVRiUuX/fyrGaiPs
pXt5n2SkID9GkutYfEtLbM2cI2w/GNAizCADXaWzLyoei1JFLrsOuSSKwyav2hplX/tvWP36oZTf
+W6UsR5b5u4eWMAdG4LYY/Chl/ErmyMsXctrMhfIweyDyfyO1grryWGfXIomDNWjVF+j/vIFjQCD
dEG6juOkpcqIbgu2vGnO2HLQUIrUgIktgzD5O1uwoiQl/W4su/76ch5h4tyPBbpuPfEGePrJZpdq
3qPXW7AJ9ZcrP8Ssb3RXV69ys2VQJ7Ht3m95bASheR1AANkqy9W35HasxLbHuBVs5/twbJR/7hDq
oA+jz5SOEwk3sEWSljePO54wjV/K1x8/l1qxi5RBfTeMlEe4trz5RwDR/irNNdJVB9D08gzCrkNy
Q1rKP0fl6LWrApTTXNwyPXykggQwRbYp3AdOiBA8pHQr2OaAUiDBVk+Sg/9z0Or8uv76pSWvZI/t
nVnHM2tjllxPzzv2T/773klsrSXRj2k5aD3ru1ofL/DxKEVjY6O1X7UZqVnpV7bRgxz7T3lbFSld
x9kS3QJ5HltSYnLcv5713XRGakvFD5f6p7wPZ/1wpWDp8DGaq7sQRt/yiuPhzF5FNa9zVXnhJWAp
BXImNCIm78sy2xZseXOGJyj0O+pUrUF0rSTdrZx8q/quRKK+GYAQYgt+bdHysmxv/IeXanuBthdN
8rbD5Ih/zftw2D+dfn1d53wh9xcxaL/x4OLQxrB2GQvLh2sL1pnsln63VvFP1T/krfOJ5bTrFeQ8
H+qsVxgS705Thj9q54V76RpkDiqx7RstfciWlNg2INsqf8j7kJR6fo9gQP9Tq5FESAobIh8vJ3vv
DG+lCa9RyZX0zFI20+qsyk66V7xs3TtgKmjjW1qZFxq5pKXnZywUsKJkZZa7Lh35gdXOe+keWP1H
krVBGfhvutraadgqawjSuxTlDAkT8beDPEkJtu5WktIUHJn0b3W2ZrDlfWhC22nGoElZsnBheg3q
bB46R0/nvcx/EwAGLBcl42vQDtFpfePlpmzB2q1uabld/5qUgu3VlWTAQsrf3bekP5xB8uYsATuh
JbxGW2e/DqzXcnk+25ENXiVM3rKrxcKIsayQvJs5btXkWAlkYLAlJfahnnSiW967Py4lHw4ZvEo5
zsY9qMCnGioFrgFSg5VyQwPJsXy4Shzx2hfpuvwsybKL3Jky6fPsMqvOrskc6yJPeHui67v/bjHz
3VBhqyoxefhR0bOit1ZaF7lyB9ETI46QSdHRyh5mr2Q7BjUXbXqQV3Rdp5QWMM563HyVF/nvVa1a
DY5YZ7N10rA5mOfZNUEiGJY4pDUJ6obdyt2W9q1AQf8stHblojvszBYGZHTI28qHpWvB2dT9W+Fs
W2wARCraNXJX5bnUGVQmvSpeyxieifDJ9eUBzy2iO+26nvnh9stNffeI1qnretdlziLR9TWP2Jyc
PXM6yl2Wy26B/IAtKTf2Q946q5OSj2TOraYUb39JD0N9b2Ott8PGEKu4IPffuiIezwZCgEcdxixJ
qGcIkBZXfCYptXT2zgwHmZ6l1POAeepJgndTHbxEWnbWlnOoSZ3dl0Hd7qTW3GXjRZlL86D2GSC9
YSh2TcSrLoGXuebe9gB4amCK7tLEPalRaOVHJIMwXGZmf2RVEtTw5FwbPWge4WSx14xoLMTzzMG9
KFbvUn98XRDtnwJIKZ/g39QHVONGVDlISl6G4FGWsD1Rj6hAxHaVfoo9B2VBs7ufYrQQHGALJ529
/bNn+fNTWjU/4TteelMr38bcxFUr9b/nJUPyGh/4Gz9QQYpnzWvvzdYPj9V6dnb9gA0HrUUdZxh2
QVPXX+oZTC9T8vKzrqb2HkUd4FURsl1qsdgCmCwlz7lVod+kqocKiWCUoUpw3BgxVg/jUsJSEmYC
A44CYaKdm8IuH+YpqR4kJkFWFA66Z3mOsDCL8FYRB4eyQn7In4ZvJptn51ZdpPwytTKwI0GJ47As
AO9cn5lbXMSoXqsQPg0fI1EVBcNDmxVggrx2YD7cFO4NSA221zwW21tUv6Z+ip6GJYDoEj35avId
WU3lKlllhkk3uouochUInxkWuzVO8NSghv2kshP6lCqatp/GMWAGQUFse0CrUpt7mWMpiofsbhqG
7kFLOu9xXoI6A7Zn07ZgV1NjKwj1LN1rpYMr2sDujDlhNjeOOrow/u8pieaHNQWaA+Vfhza3HV9F
lveIyky0r8J2h+6pcXQ0yzxMU5Oj8QaYvjA088Z2gDoDa9UOuq0n7Q4reGQwcAAvvbC8q6Da3TVL
sCVpn+ekYA11QNrIhptW6jf5bKbGXjMN7UaCYgr+k1n0lbKfPFjuXpiy2IyowWvvAxh17bH/lgz5
V4OtdHDh0P15t0z4zCATQSsUFSox/fyb7c4vYZ7o36YmAa2AIM5rMGbArtHBepw19pKtKbFuKzfv
b/Q+bi9pGhcPPAINyn+rfmpGhcaVpea9avSvNapB926UPA521UB9VepPcc/GkYPY41GSUsBW6Gfk
1/NjPe56jDt201I91lJM+WKwXMtx7GCT5SjQbukzDu8OtvLvTjqbt3KqujG1B8cLL5DDcOrMkEU7
8cGpDtsvaIPkTxjOyXre2pjbx6Zrj7mKrM3ex2K5D7IXjApnFu2Lhrmybd5CtGg+wT3vH1g6vkoK
o932E6Z1kKGyEbGmpYbkOUb58aDEfVVd9LhwDQSoDe2HFYslqsCgu0M/rb+rB5aVyxS1EylwULK4
IoOZgGbjVuim0p4R29T2kpTbk6Xq8qlywIQt98ceR4Au1TLQi8/2+Gf9O2mS+2e7qOGcLfcPwWkQ
ednk4U9PmxkHE+UUiUpQBTMM9y0trW1skZB8lynFUtJB7jgMjwBnQOAF6FyzVv8D/VA6Jb3+WtdB
eOntIUDjPay+l+VJyuMhrE+pjmpTNSsOC9aKi1s464HXJoiCu24JhgTdE9fwz+8K+j7FTuYt8O34
CIUhvi3HDA/DJZCY5JnMsgtIASiqxVrU4Df4LxXlkLX2dnQ3Yg74fzkkdQfwFap2/niatisQuX0e
H0qV1cD9h18nteUiU1HqzV3aLjwKth1Nq4UBiyLlfbQEOQIT95KcfB/FwsgfIK+rMYvrS3Gpoly+
2ypJDAe9Wz58HfvIHBy7rKqEZeXhiTEpyo3zZgHFR1lKSj8cKkm5cIvq6MVBCHw9VK727ohMN49d
CUDjY8Hyq6Yyhuz4PBf21xR7UpBLs5vetlOV3rpjBOBEQ3mzy9hnVNmtOCZFqL2oZTjcuXr9Vx5q
6stgF+qLHtYPHR3sA3vTMF0QHeTr1xvofzl1q9/aQEve3IxTsZlT3qeoGbxFlfIFPnLwKIVmGdz7
RWw/SRlI4WMKoe5TvtQc67dk0MxXzY+Kz1pylSp8c7IXtWmgXz6EdTrd9YGW3o9LgLifPuzMpCZq
N/OOPhs03pKUOhBN2cjx3d9qMuBe6rJ2CXMpfcu8Gh1tzWj3kjT6ZrgYuKYeStNCEX9nW13/CdMr
pIusUT9GECrfmh5bBBW+3nnhV74BBSsPduablxHLzKfSHl+B0HTfrPLH7DbuF0tx25usjJBOsvXu
WzMDpFAdK39CRAct3bD/Ezh2+w3Iln6YY1zE7cZ/1QCfoWHbDuA9icVhe5yxhoUv/J8saJF/F37I
0y0HVGw235WDVx/xaytRmHOK10yx7Jsm7SY0t/viVYcx/Qnr950UKsDYXkFgfIHJq95Llu037C+4
Q3mW5IiaxFXzpmQvyTp2zaeZXTpJyRm7Qb1X0XrTYUTfBtMMLqGwQuO2RisGWnTto8Jm5/csusfd
ASwesp5Iyx4rf3BupKRvfe9oaoNFu8PtZPbpeRCMid56ter3cHyiG0k6kWoDU4j6W0naGBHhA6n7
d5KclemHyzf/QVJTnz3RX+dPRgy+xx+DSxgNynOatep95EMjDn3sqoa8egLoc0R2on8uvfZzErfq
LWCF4VnXW16VGFX5KnHvpILko4t4KpU6e5AsCUxUjiIbAkPd6RiuFrjHZnbwLNVj6GhPufncNMXJ
7dwKw8L6iIx5eWtPTnEbdZDlFrHg8lZRCZqucpGZVadD7OGipdtR8xhqDlbgk/WKQlj6TbUq74hu
ZnmRJBwdIPV68VaaI5KURg+WYKmm9ZO/Q9MPVE0+4q6stgDFq/QbKOrsDB3fOensfXyzLeM2dxXr
xQwz575MLAAWS7V2Un9PoCWvfNq0e4Z1Gm5ExNwlmLXU37OC14Df/U/eVkViltL+rnpdO//T8XoL
AKaz48d6nJuHUamASxcu0neguky+RL9z1f9sjoP91jgj+kC5XtxloWGjbFylIOKG+Utfuc9SdTTS
uzoyvK91k6sHt46t+7T0MGCpa9RS0IX9DB3pp4L41TEu9i6woTu15KVyx/hHpwEQswy3efTMLrhR
bCc5R2movqCqUu/k9M78VS295mfHvhEwIjNGh3EyLqzZlqjultazZ6M5zuvuIGyp5bskqwuUcdGo
uivpU+/sMjz0vh7f1IiT/12w1pHicsuFRwL4GRn/gzoHanyQ8hDc452cLXZcMu0KOmHlmNc1KcW6
pyXjiVc7WmsGmv5smYl1Vu0B7vZ2Cssxb23g5TdOaCnHVCt0bKkG52KB973iddPcaYbpnOwkm54m
fFwOfas2n3kbVaA/rvOdsfMz2jzKn8Z7dYeEIelYWKfnF7stzJ9wEhGLNOnnaX28tFniQFIJ5mNd
VfVDrLf1xTSq4SZyWwt3X7/ElqBz0McCrErHBzNTL5HF8nv/WxyMn5PIVH4rIC3XC2W5hlRcYf2a
0uFHqCjOV81uMtSOtfkltNEGZ4gSPEKhds/ZIiquKn5626exdWY5IH10oQKBcW4s1s/oyGx/Dr/R
AX+HfKj80gN8kEEnMcJmEJ4Ervk7QxlZ7/rXAGuOpv3Ud2CW0SluXr2WOWHXV9ojuI0OeA4OS/Cu
nAOLa75/0XUDD6rRWSQN1DS7nbUuu5WY49RsASKBcN8lyLrgX/NJcwbvNU+9r9oUK/dm73ncA+R7
6zCtbyTZGSjP5U7cXfW4R5hKY1x27UqgbkXjep8DCOm7agjV+74q/c9RPX/TrUB/kNS8IMAd3XqU
qp7m3Eaa5T9JKuyDc5uW6Sez0P3P/sxeYmE1L6XhOJ/98+hnzreYT+W5HdX27LRD8L3Qz/VQ299L
EFlY5lT1ZQiG4is2d/veitxPzCPvMHkoHmpfQTw/gLzR9aG2W/OWgqhgxxln3YXJMp4RO5p4iRBe
MyLjt9gdWoiphU7Qfd4qNEZtHCq7s04DloIP3RLQMKZDgzfyQZJSwIZt8dDMuG1hWX0L2IkrB10F
ugHD0R1rd8WDsQQ2Ury3rmLc5041f2IV4GtXRtP3KVqAHi18DnSgkNxL9a/xPEzfxzqy9uOSHy35
/7u+i+TSVt93fc4DPG3fBC6Cb/85/5b/b+f/3/Xluno1wNz2zKOZW/F+YML+XA5T/aw7pn62lzzk
MupnKciZ/K55UgWhyOa5XPI+HMuXEzkrxTvHOt9ECayFbelVjXqiZWR/56nYR3u5edqqSeEYe96u
ruEbBOWjkrUWhEk4X6NWD8HR4V0/9OjYHLJRKx4lGE2eV9G/6TutqY56mKh3QQURj05KEii0q3ft
EkjSNhRI92s6qw490zW0Hv9TKvlbUo6QPLTtbvMIQNuWtZ5pS6d0evPoPpbcrh899h8oknnfEvhM
NKoyv3o+XFJ9dD5Ndu/9MBCgY7XQGx4t18VwNEFvpUjViN1X2MQQj69NqZwM3Zu/oMgwnDvOKoKn
b9CyrnKNMAPO11etdY8TtvfgdxobXcu5Ma941Llrn8GNWLgOGMZJb9rxRq9DNLsXXx1x1FnNdayw
gJzL5EsKJOjR6j66gKxgovfO1UzNEnGd1n/OnER5RiC6O+gXDxuxZJ7RdDHQjkGE3DF3DEHgxcRj
fVaqrD8z+UMW3/hTme13JEaGL1GME3zStf1j1PTaRY3b7OqPqfkQBjqeGEo5v6Vh+gfQYfaHg0Ps
4G8U00QdC+vfZ/xkzsbYBQ9V0TTPxRIYKsPDsEAucalg6AsVqQGyYbXlg5bCi0cyWT0OXtE9SH2p
hsHTEdPICQM0xGmSxZMdyDxesn3yHCDWccSXMn1CdAiDCAtjNKNTxxM+aPWDFXTJuYJac59kkCqM
0ZzvHBdkMex4+9bJhuhaIGV865mRdWXZo7jxpnm4yapxvCpqVN5mRoGxj99Hd0njI/E0OO5dUk54
vdYskkRd4p/itlVxYFDrk+sVI0RXRJcRgOqf2J8oj2nsdM8+ak/oBoMdpMcBDVT1/cvcYfWDufP4
GlnII3fmru9CFqWCQv3csAe9D0fVeBtdFy1vdE+/4D3T76poGu99fKiQoM7TQzWFEUpY6MfxbYLw
4afzX0njHn38yL6ye92gaxMtXPs5egFL+iey1fkvJTH+YuEXerkVsFAeuPopa/k4+4N57pczuDH+
HeDASiweRiZU9oRIJxCTvwpwiXpn/vDAGjAFzIZbtFHHpzpx9EWNf0Z0rb73rKlDCpk3gJlRecka
DSEZxPvGhxi1Fgbl4yU3lejVVzznwdFg04oRfGj2UO4sf7j06TB9NW3mTpoWvLoFb4o25QWyAer4
NQIAeAzKob/IUXqcXGtj0G5yRxsOrCUWNzCCYqaqCzLY8jDk8NvdmmVOCCJKFYm9y7SXEsn8WLJV
HzPRJ+QC23kkr6pceGhs4O0zHAMfrLLFyrFVurcOA8ub0Vcz5Cu4JRl626xbDjA9liSKdt5xagt8
Lpekbk6QlkyruErST2ttBzsx3mHyAEnOdpgULIGeh/g9leZU3o5eUuFgQUyCrY7EJA+ncWo3OhCl
IQeN9X84bkYwqoSg/r/OLcl3l3bwEbgyEtq9y9sOkeuPUTnfZOnXZgrDV/pcf1fEjnXVfbgVfW68
qJ7jn40hVPZzzmN2vCJ+sqviIik5yDS8l7bLvHvLUi5IF80PXtdAKWzz9ks/OtXOGJzgRxsorxCK
vF+mpp1yl+4AHfB9oOV6RAVEebss/sNixiPqIPFfVVTHfHaa9utid79PrK68Z537VkXE/R6iQHWf
a1V4Qs503iWmWt1vBVLKAOvveiaWPEXr7NXuDYgMzs3LGeQQqbgle3t0ds5Qs2f534t8OLUyJvCF
dP8tBaOKYOZyke0EkkwH9cLmV3xzcAfFuevGAAMirENxfFH6EAqJ7jyZKDk+pfbS+2oFCAMzdNc8
mL5YKqXuxWGp4N5RMS6JVaT+1+SSh1P3cB8tgeQBwdSO+KKxC7KUbgVST/KqWs1O5oArgCRb28iP
EbIwhy6eWN6v6r8iiAteodbftGCC/taX05tTMmmvp8Z/yee8PwAV65/1LkYN0xmzR9dAVCVGxO1+
svrhUoCqRcExArOPbdXVSj00QZZefHDU6CFP1eqUMdd9UtHaZcWA1evUqhUW1ovsM78u3LPm7X5J
bBRQrNk0v+Mp+tVvUvtnafk3KguZAUo48JqSOmEo/bkoWxv5PhYZ2NDo/oyTd+fnefHTaOIfiskq
Nb0lAHpQQ5bV44ZlIrVgIemZzdnw2a+HBk1zJhBSOjpheRtmUAGlNMfC887v52YnpXEaZnheoikn
pVNrpw+1Yn5PljOx45E/pnX1ImWx6bLmhNASY/LosWxV5SHGSYh4YM3Ro8QkULPg26yr1XXLkhhu
qOEhxsdnPWorVZ3MOcdsRO0kz2lC5CbdBt4p4qD7rd52HXXI7huzsG/8WafuHONKBRPpZUy8ki0i
n80TLdVuPbfTblV4VHDWI+2czkjFSIEEo4tq0F5Z6tSKMlWn7RjNV36Wc4my3X9P866K5cRwyOTk
29l6bDr2vTOVh/W8UuynMZd4V3O2FWWPHZZ5MGwPIthyemWooQjCYH13oBSsl5QfGGaqf/JM823N
M+QXbBefvIQm6Dudem3C9vCP/2mr/fd5tV9ZgG7D+huWuyCxdz92+XHrb5KS9aJdmT3GCLtCFT9b
raveFks1qeCbNcs8EpUSCSa5/RI13Q7phuEvjx2he6UbTow2sFMbm/smiap9jYFFEEE1C5r8h1U0
Exp6YBp79WqH/nx2vO43sNzpkCKsqEY/ez3BOtK08aPw0Afzhu4apu2vOvO9E2OmWxcJ06jSo4Nm
T4uUrffTVrDIjrudUtORIzRrIofveqwxNrhbuXXyxjzzAgnvs9n03q7ntUPXY3qt/QpwcfdZC0ZO
Bs0PRezkoVebOyeGf1mBemJB55iyulWY+o+wGO4Udj2nAkvECQmGctnwKxQ2HRL4vhd4xExTveQ2
UrTnuk2UJzVmylviZ/RU+bcmYxHs5ZasYeyhSaXJ/ZqnYeKym4shu25HBazkHbIaySV8U5UnKYCD
9qOdYVxVbQ+Vc35pqpcmNYengYFQ69RooedMyYcZyAjiZTE/JPislJis4JCD7UHVOSg7tONuhGpq
euANrfSh10YcwJZgSv3neoDHnxW3TjBYoP4JClaL93DMxpNeoDUmeTkKDOcZlzUWTP+T180MJJA0
1c8VLnqFa/mP2RIgR+GVTvXU2sg1pS26OCNjmKd5CaLUKC/u5Ew7SdKDGE8xahQQhpo1a8tvbPNL
ZLXGjWS5SqWjSzbO2IU2xVHyJDB0X2ebCM1GqfKuAMU8Y2rWC0u2pRfs705FfpULS54fDjvba41D
O9XsWC8/UgqjRM1vLRsBwiXLYln9wXGUwxCE8XNRHgsIwU+tpkXP7Jn/GaPKvw6acY8QeXo3Ylb1
JIE7o/WPrJV12vLSqc8xcUOZP1GVWIHS6Bt4Xnc3iZVYTyz2W+uxXWQf58LH/Shsm32eu0za/BSP
odkq3fOaxiGpOtVFau7B+VIelpZ+uwye48Z9nD1GB/1csVdUdeb/sPUeS64yXbTtExGBSRLoCuRV
3leHqF0G713C09+B/hP3O43TUah8CUGycq05x7z3vEy7s5NztH5gJen/eVB2+zHQtTzNIl+3hfh9
SP9DmPHf96kMylG+sPRef5GjV5LsiuSewLvhtq7m4H9n1FInEVrjfgMVubur2iJ6EDTJHsy0eqrD
SJ2v33Z9oCQzN8QC1Yfrh9fvNaCsB3aDcvz6U9fP4ajIsSRkN+zhlO/pkXefl5Z3D5d7OVnW8BmF
LZSQ9fOmU4wkSaWbMHVx/l+/DQLmkcl9fHP9Diq/ez0xrHOycP5Vc9IftMiT95hFnXsSxJqtEbtk
GajFub9+weiBe+o1w5nrh9cvAEwRt01OwUjyhgY5Nu4ZJVuWPyasv9loX/773pjeKWFmnbPPzSbd
uTOKCXCW8UONGyIgniXbWg5kNN/pm3BneRbkcPgtD6CekwfRd3hDrYz+gaIf6lo5oUJrlsn1gdpl
IS2LNE9zUVQbdUQcnkZYSLiS+kLAw//n2fohfL23sifLj2wND/3dGq0SEg59uj4jrrlgfn3qV5fQ
sEoYr8+uD9NVKLk+sKlFOHn9JOjaYe+ZTLxVCvClmp/j/wmvVp23TtndvuvmQpulZxe7Gh/+e6BG
xupw/bi4uh5GUbyJ1Xg0rE6adv0XyCbCeSSv/iO7AewGDZKmANzd0/XBbHq1EHDUrvyN//+pmXvf
SWbCwOhKsI/XL4/jgkP0+jQFOwPyP0sZcwDOZ2gHZe9/R8ydiSDJ4IykrmSEeD2K//sysJfz2pXZ
wz4h7gCHGfYFsdVmS8NiN/zOg/gJoUXkVbNXxH8FtvEUket4qobx3eGwnhPiwHa9IT7jWXhbtapq
M35N5Z1ZcYrt9fX+d7Svz67vADOseCsijpVGStpZH8ygzSJx6AlqO0mrqo+STULWpO1G04f9JORL
zqu2bYVDH1OHzjvMKWC01OQuQPpFs4O0xcS8mtLKVXHtrG/W9VkBtGHbgAXhvjsapw6yRdRIBl1W
DYkvy9Xl/zowWJQ5btLrQCg6hq9pRUi/n4ZbE9vfooi1rWVfqqlVpy6W0/8eLJGoU2iuR66YPwvD
bE5YfpuTVzZAx69PS9cbje316TV69frs+pA5YYPayYOGsWrnqzWOpbYaDDoUHf/PE6v2nPKYFIAA
Vo/o+jKvD9cX/N+HQ2FBljHIzQxXD9OyahSvh6O6ek6vT/uFhldZOHPw3ztzPU//+/D6zDMm4q0w
8LJ4V3ACebBW2d9/D/Yg4v0g7HO2au+v58H1IVk/nBhx7Jaku1w/VYc24Q6RSzVyjTUYr4kGUht5
f8eqesyNriV91CrxgK2usf89dQZzOmZAvjDJc0xXPkQjiDG4Plw/TBMoxEai/bWUlNOZYMh+s3TO
SCqKlqqz41aBRUxXX6l5ExVE68bkUwe627CLMfVwT+/nx8vVs1GvYF3qEXJjKwLnsNLPjM63ZjHi
G81uiqqJNzDKGJQudXyRaGFuonDwmbd3m2kubguDW0TpNXbgQVk9603vs2TUjNDpLNbNcAQ3sG5t
F/0B9715WCYShKRLJq3z1rd9uRMMYVCxDyNZLF20S3qCKEkC18aC+QgywYAbLotGeidMQ/qzMWvb
UOuJhRnNHex/8HTLiyXyY1nX9O+IJEo68dFMDZmFc74Dv5RsbYx+VT9c4qjVN9wccSbHVRV0GDLi
4QL4FT1JykhX0xm9RilNFbxUPlC2ZDc1a0Z0b6HCpUXBcNpfanMi39jtghpERefSaxzVX+dwYNzR
IyqFn19G7xLNWeonBGyFZarDNSWiNDFoV4864FuL/POZ0Mxm/EtDHNk6SipfLba7D2HdaHV/6M2Y
gwCHLhGSIy1ivOLdJNDFTK+eu7YuCYKkHut+HG7d69piGLBjHHkss72lzRiBNfT+w6TtqSgWn/nj
J8VzvHVn/Pu1JjPYRMh03IXaU+DNccGjId/khUelNx8y90GBQDow8dQviGlJz3BJYNBL3ugaly6e
+SECGOxGrk7W1iBgTuF6irW/PiRbplU36xlkprK/yePl1+aLftlxo2zYZGtOeFuZw3dTQEcyuUR9
YxoJa5on5o2xQ2KOnoqAhuilyjoScCU+MRzcQU47wRKYwpdMz33Zr0gRWMsbZfZvIfeLAMrrhlxm
8kELRjguf0s2XgITYhl9VDkzRC/7Zmi0XRF14cMMcX1p3H91TqpepEdf86jtepeN4GSMwVoAjtKK
z2jldrYX/2hwWDeVIpvYUMu719CwoAFpaL8OEYlwjazkaBl08rxUf4C44PrWnAdhPD7PhrsjCBf5
SIwUSxM601Z2SFr2nTXGsFsaNQRznNc7zX2NtbLc2GkRbtu8pD8zljtbatVlifmFU09nMDGMu0il
PWjK+TjoX+z8Y9+bnXE7tE9dRlRrS14X/fyt9OoPox/BswBIci1Cj/vxFUWuBewojX1SPIsN1aDh
L/BXNx6BqZt+VsUmdeKDLTR9M4Lskql4BSTWCESSYL5y6qNGD8qU9BUXYqhuDAfDimy+Nr9F3vgV
Rk0L1Kn6SZf3xcyAr+XxN+LcIujMFyIUX0b0kkxdoKVOZw9k6jrb6NXgBvTa1Dw4tMwQAcvQ/KN9
A8JEfqSTfVsphva5dxEm31YY042lU/2zpqfbkdThvu4u4TIQIFvOe+J5JemyZXyY/5GcTb/6OSuH
T2MgUF7v53uRUvkPy4rrrWgEEo3OoE+wQpdAJgc0w4ANI84Jv60GgGDp18hB2rQ1ocCapR1rRZEV
C6Px+z3HXg9yh4Y/kQJnq961hR0+kG3YbxntpL5qnBepisAqBxYCDQxtnr+TcZ8HhsfAu2v7ZNN1
xRt6UUyOPXtolSXkJaHelC1BwmtOLMpote20/BWY/wPoNHfTvY0SAl2TZPjup6ObmD+Vlv0Uifnd
NRZhgS1kfp09FB3ufTkN884tGBYkBlp2N0dHFM/Ru0EXVBXA/qa5etLT5rZZG1XlvA5if63OIXph
4h+Okcp2o9jAvWu3SpOr3bm+G+N0k1SSbskq1G0idawMbgoFGiEJvA/WC6umjPzUOLZFcucgxNjU
eXVbZNVfYTnHppFfXcLGS4n72M2LQOj5AaEK/aCwJ69lCvHVu9OpJ80sAlUdNCjQt4OVQuSZxiyQ
Gmn0ptbPG80uVRBa2rcL2SgOR4ToibUVhEqZvSP3s2qfiXljDF2IPV2Avb3QyYzLl1LpO0Gq986N
JfphNCuJzWmmVe+eXqWn0Y9id2WIPY5WDG08f52XPg/gzzzH7fJdKflmVvPDKH2zkM1ORupmAc2Z
SchzHfmThpQ3FRhrt+rgDFYmEzXRHbMwRKYt91OiBW5C1v3HnNSfXpQ/y3q4KImmUZ9e4z4/dGhw
MsU5kfbdDiQbaJrxEgMORNAGGK3N7SCr2YFrbWC1XJ9Q5e380HTVRBN3hhkHHxpoANkVkf059+qT
bOpi4+TaS+cCsukT86Mrsu8JnJ7VqA/8Zb/IdtHFWvtlTI6DKJ5nbOR+rleP9QC8PIHDNGYoqjke
T4IQsX3FGADNn0XvqFv2DCCBqXXHaBgeyDQiQ9ClPz71zm8nOtAU3GHJ2CbqvRQgfwEobzQxEXmp
l2Cb8ovZlw8ZaJ6NsUz2VnjeXknv+FF0APqgDR0rZffw9jPE8jPyiJgcTdLYz4RiVLf4hpHwOWDT
Ta7IOqSzQ1e4t7/1or9k+vQ+8E+x9XtLEGFA+sxfvVY7s/I9IS6rN8PgcOijW4Nk+so29306HVQV
7rpDN5W7jsPCIsHOn9mh2jDbS6j/J1DATn2b0KU69OSp6R3BYsq7ZBWsz8HKmKeUuynh6p3c8DfP
iVDO0KeVqn2TQ38xvf5+cHOfPIeHuo8+7YJ9IxYyohum/MPBUw+ftBp9RjOkPAiiPxfODSYCYONL
yobWmKho1Na1dATGw16wzzh67Jar4pbo0ZY6INHpVXG5DG+yp6m85K7awOG5y1PVbRoHIqAuEBxZ
RfRcyfy37lW7Kfp8ChpvIDES02Eb68dR9x4diyJyjiFnl9F4tjqq7HoIP4ee624ZzJ0E5u10441F
9w5yShaAuJNazjS0CUGJop0CufsGgxChU0QLzaJ32I4WB9nhMBJ5srCgG0UwmI6H4d91N2M6FUHx
1BUwosZM03emBbOha5NHAuD7ELY9NzgqyQfvR1fDcDEAkbEbsw9u2D9rYga76Q2fooc0PmsJupfh
s+28XTSCFO0SMoq9zAtyWgQtA44cYXxQ6hoXD0VYI1K/iegIDLpe0LHODsUyukdCJt+cBHgPd/Bh
rH+Mntp4nrg8K/g6aXIRWkXC3ARDMeV0aZJHg+UnwJ2Eqon8niVpLlFS/REyGm+EMTBWsl7CziWo
pPxnQK5zlxaXhEEiWJi45HOWN0PUnCXFYtSXt6PH0JB8EVBXNxiIXqm1X12GFr4drVkRpvqebXYA
mTuqW9fjViPnIHOHNWGQu7kkQCrt4Kg2b5nZcHVMvmwX/c4eC0Uxnmcb4VKDyRzdRpT8jfSz+7Nd
rYQsW8F7U9OLXU1bw7QVhRWhGYkD20EO99qk6mOiZfdWREFOJm1p2uXeojPVNMtEQRuPe0zaVieL
gIbQi4yjf/CtYKdmaPZio+EK4KTR/mj6fSVVdgylpUgG7plW3hY1GDMQ92KTo7Y9LHbUBh1ETG9K
/XSxb9rBQ5s6/NraiajlS0Iwa0kTGuAj2rus3mJlvE9HIXZ62XwAWTgN5QLxuVoRzZ+NILhaeQZm
/Sp+qYVDJYQGyqVJsGn0iLqzSsBMIkEv3T2iJZtoSGfyU4m5R864QuyvdAABOU4zme3S3AlrfjZ1
eWlSrsCYI5wJQiWYSv7aTjgGeQ9xuNjGhtwnUn0u6oRy5iVHkbohF6TZFgbHiSjxW5wYyEYW9usS
r1I/ry14+02DzLdq23zoIe9md9aMnSTwaOPZ2pOoxG4EcLsuUtUGDipWqBkB9X6ly5H+kbGwadYZ
dODHGFv/TKnNu9AcgSVjIYVoyPY0z8HbURHaHmd/peEdoDAhNjHGv0KN3ycxjKTM+rNkX26kot1v
Q01i3aSFaIMXNPWHxNVNqHJOkJFyutE8zhLHNr9ouPySoVyfx4yptcngfiaqKDONR4B9RYBUBgOl
ZQR6VtnrD2wTesSBaTLYd7O9sOHSGkodHGN0qQPS2gc110FP6d9TowFH3Z+1hLOtasWmy+uXNC+x
I8kTYMxgqaifp94j1ZcmxUbm8X4icRxq53IrkbDX4mc2vO+6WNIAIVvNaTo8OOX04XTTNyTRwzLP
vjSNz0olNrTkCUQv5otQtTZ8kqn0mYPotXgaM+dh6FxsGWlxM7oDA5RGZ5DtfaR2T6J9YT2H/eMg
dFDdMERJECNxR3fCQMXlTW6LizAkl27Uk+fEHKPVnbuaXcdYlVMQJ/o9gSMv5kgqpjeUuyieH+PQ
HtECOg8MVAhwSUOYzcu76z26UkMkYq4svqJXft+nFNgUmODroiA1q2CGYkvM+WZsB+YN8V6ry5sy
fwGb5zHsDA+ck35bx9ZWpQY7sdHgW82k3GqmtHz31EUAO2n6oV0gG9wb0JyUznZq9Hctzxm1DOY+
VDD3VEgYXg4GrXEGPxr777hBem9bR+qLrswpMCZnY1NVsvua7vTsSCVtQx3OSalKPN+oRsmfIQ8h
9zQ/RJtbNpbhu276Mzvxe8yccp6HwtdG2ICpZ85HZ36rRJJvQ3OfCwbSJT5UPKjRVpIDU4nhPSuj
tUPNzj9Medc82frcEJiVtAadVvLqtH2KiXSW2YtS3L1tUr139UTJMcqeMWHHeDgmJNpzPBjKP3VI
RkYW17d9FO8sgkR23qzOdWb+yzUMu3EK+X3lDTX9N4qkFwbi1U5Do7JpuOK3nuawN/S4lKapuy3n
nQcFeJ5pt6PnaoIwi6CzVdgCG5wIOVOttMP7l4f0QpLkpwrzi+5oQM3TmmSh0Gb0lHSHGMDGBtGS
s2kr82eywE7lL4Z0ShK3jE/H0A7OouifeKh5rPqnqkCdwuv+gTfzRUU97Rozvl1ADkP2zTKfNFgo
BMtdGxPheq+4m3IpYjgsv5DEIP0e/8i3vA09IpYT1iiDoPNidF49Q53nFhgJnDmy5K32bmzFV8mb
BRLlIck8c6+tkctxPV9yW4f6npTDLknYp+nU/nU9vXKNIgNBVL8uh3LbRvOen2MKPkSAb+MjsUIv
mWFqAQlY+1eMpOFmakLUQz+eemtc643e9rNTDFSbCFPtBcUZ0dVYJ8555rFNZYkKLQperk1EtvR6
mxZ5zYcuzc/GQEtVoJmgYftYcfA25WQ9aHlGy1BY7yNzSyOaxoD0n5Wn4kWX2BbP0SIPRk6BLiJC
+VidqAAg7bGHdU3Yrc1gITSGJEzD6t6Lo4f6l4U3ZPIz4axU8fiQC3ZqssVPk07Eogj9PW4JapjN
ijyo6RkAab5Dw3WfOuOFsQJGPy2/FXnUB2wCL9NKbp2tJ+MrKt0vZ+heO50TM7Nfyb54MmUZiIic
QiKAoYATJDufuparBVsXCvFDZ+nvQ2//05yRvjJKt84iuy7Vacak3P+dJbFwTIzHZrjNGjjgLADI
4FZ4s/ERrptXV4suC6RCkNqXzJQLjbvuu27UrnG015xI4o0TW5M/VRTeuo2aIeRsoYoZysrDKi70
jS3yUxX2/0qBhSIeFqCUyJ/a4cnJxdkqZOeb2kBNVSK/1wFUq1TTArHm8w6escUKThR9Wn3HRXwA
XHFqk3inZ/ZP7Lb0qVqmgCSpEqWY7M25vs0kgaJtkx/rkcjUQa+3qMK/MqNDLmqS0G0n2zRj8Jz2
6N/CEnCwveVfOA/xnZOUiISnS6kZ8J2kEW8wPYaT9Rj2WCjC8G8ptWeTKCElq/hZyz5hJpb2Yvpa
pKPGmszbGfZYYPXGtzP0R9NLnqqJyToOwJ8+XA92nH/OxviWlfiqSVuAflXxmpPpds6mmypFnhdG
X5QQXwSrxhunGnd2PX8O9erL07mRa4WHInCpYI+bqO2ozddOpdozxYsDa6Y1qycmAfAm3YT407NJ
pMi68lLkxClV9mPhToIJuvaxRNNFb0BIe+WNyRIuHHffV5XrFxOQu7LfJlPynuSt8P8au/62rfxf
WNdoLc3qoYDW2DsFi4tsSVuye/B456WctiH58aic8Gob9Rmf0ZOpjYjTcf7isjjME1jCmGzQNNVp
6g3lyNmI5nwRVqAzU4XBFeEFKSdf9/tFpSQlJtluiZwzDsovKZrPfFnuRjhfjNXkDVfIm8ygtWlD
4JUVGkw32ptt6jvTgOBYIy0qXW4xL52g1i77xra2NngD7j8GeZS575pcXeOijwcyHaDoIwNX7gBk
nRdVW96jcmjeOPRTNhYVHWdxeWPlr4PIAgJU79u4f49HRuDrKbjMREwhLNF3keREwT9xu+Thno74
e+j0t3Ru70JA+ewS8KHljbElheici+Kpj82PQknBRi+mrMVP5XpQnkTPjbFMnq5SgUinKUPzuD6w
G3siVPu97tNvdr/PuED7I9h8MpWXMMD38m7Xl7YOPygP0GPElCghjfqLxiCnNQhbGWY727qFeUBl
RFsvnS1KhiYiH1K7VE6t3bLXfFMFvd1lcHbkZZdBZcuJPb3ydsUCimYReXYo25uy0hgQ8Au2bqZ9
s+/dzHghRBK6B7Vo+CYLkJWEZEXKjU5jMrFphJzAbF/z69Qmtni293NXGCctZ4LV4ERgEuGwUXNj
HXuGsZ9nrzlij0s27UwGkzKs4lGbO6DxTtbtrx/+73Ng6FOuyy4PAwcLByD+2uRe1RM27hQVWQZr
+pN6d0UCjJsAC+mo2W+8+Vg5WNIxOX1K+siGQH/qWIN24PXsFoNCdRAhnT4g9mxtXpe87fYjFXo7
cQ8bWxqQSf9EvvDX0Oers4u7z6JNR2GM3t4J/xwyO/05N77QkXGv6ZC7pbqIyDnOP7QBoGplUdrL
yfgNS5eLhgq7CMN/VioGnxaRG4ANEJ4FxFkveU2SZcltTsm0lmyxdo4dNHyh8x175vfYId+eWYTD
ITxCYgaQTseq98w3LwP6be/qWbtp1j+XrBMYSyKfmiDfe+4r/DywhyXJEkvpj3N6WXT5WNR3dSrG
TZpPT2XE9Dl33WNbC1qazl1m4iZ33J9W2UD8o+Z+tvOHdB0deFpB21C1Z6FHk9+1FleERwo8rrIT
+Rhl0ESNYobfBxTXE5e1dSxHQaCOze7tYEWxADaBskOXEAkMp4aJmlkOhMao3aZ2fdem47sq1qBF
lY770Cr+pmTpbnpIGxHtbd1mp2xFHjfY2WI+YFlbL9bfk9m58aI/s7OYybbkoblsOOvELVke06di
eg2tBLqQyx4tjqxog8V6o3pYDqpSvuul7J0de9owU92niW68ZR6rNexYdre0WFRBPpSRnMVA90WO
4pY99rPUi7eucPOt1ooEoUX0DmMEC7tr7nEz6T5CD5bBVXToEDtE55Am1eCvbc/taGJWN3mPzXXa
umgEQ9pZtifIlJ8yzxazsJ3uyq8FJ38x0aoMR4YrIFSwuDNxn3rFHk4jd8ktc9fPpDRwNI3PRg4Q
ULdAvoxVjayKhpVd/2RpA/ulnA75TJ/ZyG3vaIpjX/TDZo4YTHULzSfHyb4GmnzcbSptUyJ66PIq
PkbpuBbQ5oeNxWVDtzICd6Lae70oGKyY9r9qHT2Fnw0dFt/INGrX/tLRs0Qm254irIEDxchDKDkr
y4pm56DjOxlvR/x1PhqVeuuVNpT0mbGHXBNrhoaOX7IME/MyThjICNm+jaFUUN5tVJsNDw2Z6UFH
vNEK5D/Tl7+J7MbPB/o2CqKGMdHWpJaqj+nYQPzgjhA3IvSbIdFv+knfFdSUm9nBOZ0sJJYL/c6r
hbUX+tDsIEQelyZ1NjIrt7FJYMsScXOIItGdJ/rtmYvAPc3UqywRmer9C1Mz3v9yQfpDRzZMuvSU
V7TV2bfCqU0l0SvjDhYDFImmTC69w/y0aWna15bSMMXCg8y9Yrv0FjfjqXsH0bMt7bX+rLDGLePR
zlhJ86R6LeViHRyzQs0sqvkkunUm1CKnIX4DDZ+TtdS1OXnieDe2Iua00CaBAbujEciFxjZL2q9F
3ha+Y5ShD3KlRMuJ67VOfSLbSgBQ6yV5lyv+RDZzCVt5a/tCiDVPobnYIn3rJcc2NHp5SJMMAROX
PTaf11byihubP4mfiE5MJFnWGMlId3yzPRthcVZcQH2qc1Q96LRQOKPKTci7so2zDtx317Ld428b
9bwjaGRk6kyV5TDr2Uq3rvw0Gg+CjTvxwgURq4Mo9wyLLRgxO2+8qWLCW/DKfulS9I+FGW7HdH6z
JlyXozO+dCFeT2RA7b4kiIYlur9TycI3aX+ClCDaOtG/2pJD4LjDKWKGSuPQMwGjRDNtc1n/wG/m
EM3p/agPGuHTLg6Y0SV2o8SY0NToaU06dCZhIwMJmyVnsh2CW+NCwvVf34i5Z7lRpXkEVFItlBU2
55yojR8V2V+6+Teq5Qf0DOEWgMLt5n7ppA4ZJ6QPHX4B3+KnhSl3eo6DgpEh9JoOkwl9D20abydm
zJIUnzQet12sfXitcLeD0RK4lmTVDZM/Z5svLul4gpkOYy9fN6h02Odg7qViZV+7B+wjfJgYWcBt
+5ha4XySoc5sg62PKJHkOFGldhoseHTIT72W67vWvYdxQWGoz6+jMg5Lp9MVVu1LPzIRkVPvm1HZ
+WryDArFfOG/j27irv/IJSMy688ck3uX3T6bYO6K46iQGrEdGBQD6NjTqNkPLb7xu4g8Eq0izJpw
p2DqtJ+2Gj+siFyvPLzJBrSVYviZXBr6dUoLHnXlc09TgLw3D+5vKWl+WC9jyPYwhd6wxaDzpa3u
tdiZz8ohuqBI0wdN1NDz7ZlTbqmrTYUUJTBG9nzOysTv6vJXt6Z//ahTscjpYLD27Ffo9lTl/9Bu
kF4J/ZR5Lztj02kfeUUpZ1Wc0n6x830MAhexYZBp6aHQCXRuQ+u+6bz0VHWc21YTRBzkzVx7yAMZ
ghuNZ2/jfppua3droZ4NXCVI2xi+5rm64w6bUgVbG1Fjn2urEh1IvZvT1bDbs+8gtA2B/FL/pJis
2CqkT6buhX7c0HqNKzvhGY2TPKqGu1LizNW+6bVPn1p0YPqqg3YSt2PHmG1R5bfjrGwWwdao7RDW
jbwrhr7sI2/p7pL1wab7VqCkPV0/JfOGKCM6D3UmebXdGkETqkOB/BFNrslaSrC6q3lQ/NtxDuqG
dTisjed0SFLOA/2tAy8RGKbp+JF1cKW0A7F4b1ESC1xu9LSrrpi2bchGppjwQaSbVlXNsVHd8+jU
y95MrWQ7tvmtQjLG7JjpnNXmzZ6Lh2Bjd8jgCCtmtUziKOFYY3Hpg6mgO7y12m64HWv3MS85oOWS
b4raaG97r6/J8N653PTdGiZLz3gD6thdG840+Wkz9rH6Nw0GFHGHsXw6GK+WRFlYd591A8kFRxel
ULH1WueuYCIW1IvofIrWbYh1cGTECjNnDdqYftN2DkI59sQXnrJ2UDvA3ygXw1tviW4iyV6Fbdku
M+vYn7SMfowxnQzyByhy1C9LLvAox703rPahGTLaMDJ6zWfmn4L7UgRButXmP0V+cBpaxm1iW2PQ
l0W003KSERrD/XNsNJpF/6r6MdwIMMi+M+u+082sz9byI5R7aC1istM/R3KCLkX+3Si8tbrTU/tp
hBiVc3SerPqlzRBT9JxcZveMj+PstSh8ojDehkkLxWMwN44nvlfHCYU4dJLOMy0/NJ2LifI6Z/6y
HSN59JD8nDAqvhhrzHhUa0zbKw6AI366HLMlPqKK5utOhS5QmzR/9iRzatMhowgWyElW891oMT2w
RfgR36NAYVXxw2nZDibS/bG9mYcs3yPLOM5jeEdcCNYXehGZoZDqOPzOaJ7fitL+bRd1I8RwR5UK
tjg+ZyHfwdmpIQjqdpkYOLvX6ow5yp1MY0E52xV0TqxDY/dHQ5GDXqgnbV6MmwEtkIkOeFclh6Kl
xO0969fMrGFTyu5Nq/qFPlfGzYDjZuLMbBA9tW587pml0XP7MkXfXwzCYtPYnXda33tBt1S+J2LO
luQhh8zgR6z1VbsHq3REM8mtPNNN/P31Zy6JEwuVReK09hvZw1cmsn99Gy+c/eZ+anhfREJ4IXnr
O7l0n5FFEzJNVzt9ygTNIuPJrNzIFyDK6DAwsbU5zGM77hA+scKe0j594f1/dP61desFEf0C2rQ0
/TtP32gT2yo7+lWdeuxM57fO+zd37p6YQoS+mWpw8h2CszyIUk3IdkAYq3qHOapGarAUSLKJPHA3
Q7E0bPl1ps5OaJ0Bpf0zwsn1mxKd2DrNKnvs+ezU8oDYneOoJPCH02zNe4crqIyqfcHCHUrt3RqS
P+BmJZ3nRu0rHVkb9ve4/S2d7o2cKbrRZXXXiJ0RcudkTYeu7B0KMUI/Lv+ZmYs2XW0HN0FSp4ua
XAZ8p/UaP6PNCOxC48cxfxloutt48W4UkrSgNEAjIL1OGh1NrxeflL0YmzSJb+pKI7XSKi4St1pW
NsW+n219i2zOprqY/KGUe2NSEbSxuiGCpXk0+cUQ1rj8M3Fq2ZRGODpJd4wxXntNzwq/n+v0N66a
FTrVH61S43WTyikkXRzKWzZhawbaPL0aS+yd6Wz4qiN73LUTY6uc8jmu23trIAgCTDX/RhJMBVpX
l245fm/7RmZshRrG5X4y6wRXWdkFpt4D8m+gf6pmYqUYYijCnVBO7Zteq7dTfdcvunEui3E3lVoU
NBlFWd0dqtKgbqUnnJQJ754qt2683CQFC1AYN+VWr/tT5BLcHunELqA4Mjyt23q5hl15fM9Vu23H
jhKgj+41g6J/KqufiIFekxJG6UVaEmiz+SX75k7o/aHw8nnbG9S7eZ9J+kEWZqEcIks43feR9a8W
58hi1SQn0GEc9uehcaiEjc199H7JSPmi+SUa95UJyl4RA4en5WyxKY0jyggVmXcYVu7iSb9LpgG1
h3Gso7zYGbQHZCHvlemtUh7K0bohSHFG61q35lunkmcUlpSjcKjsfsSoUcrbcrGeQit9FKwpO9cZ
9lm77L3aOIXcyTGL+kPFgIxoym2a0o0ksTNN2o3ZKCtARslHbkSx8/9Rdp7NbSPrnv8qU/N6cS4a
QCPcunOqlpkiKYmKtt+gZEtGzhmffn+APJYtn/Xsll0odkAQCTS6n+cfcnAxVULUHC53kPnboRUb
q66ZlRBsdPAsWORKfDT68tkN2+eoIlcRjgtR3MRF0/DQQPlzsw+abz4HvXxp2gy9fm2lq3G+Rfye
fNmAsELBqt30PxOSJWGfpyXBM+VKz8Y7X1oPodXvVE3fFz5TVaXWjsjvQPcwwOg0vBBlZTeL41dh
KOtCzXlhIA3ROsZGFrxh1e5zmSIbGH02dAMftmhPUPdsWkTi4jp7HF1nVQ6jsfVrce/gw1oUzke/
mRDxgX9UOoAUAO1wgUj6o0zwPc00AtyJfa+i4ta42RWCRy3Iq/a2aInF1B5k2MwyTxDHMLRz85sE
IsPCGYdj2jirYJS4KNGFjMlRRyeFNKu9kXZ5o8vkqazwKlNUC619AGlqe+cYhJd1B1qBtG+7WjBh
kyuGXDLQaCQAwzXuIww6oZsgLyb18ilVm5UCSrXANbQPtCtTWHiGohsYEnNvcnc3vfLICzyOaSQX
hp/CTYfq4xbyXOjVpSx7e0mukWU3pnULpdCv48as1imYns4G+djXB60hG+yRTimVLyg5YPVIbHXR
lShIgkvVLH7ajnx5HAvWpdaeEDxjYyBy3mvjthHNQ6ISAkMVaWKkbxWI3ZVjMilhotjBVpnSgOhJ
BchOqN5AcIDZr1t9KmyxaUrj2FgWeig5zpARYzaCFlZGQLOpT11u1CeRBc2JAMRIWq9TdsBHukWl
5P0+qYz8JjSU6IZl9fR5rsgq+I/oFPHaNF20IF3fE8tSqtX2WzMdlb5dY2tYXM1VwAHIQ0jj49tB
ws4LGcftfi3HKr8hDlPcABe7zVXEO+YqHXvXy8JRd68dpl4xBqYbrtZfvR2IQDos/U5T9nM/wNb9
uS+wr5+OOm/glux8CJWkrbmyua4yq3oJwk4i4/J3XRzYS4Goz9XcA+2uAbRLSEBbRt2V0bffNqzt
zraRdhfv6g3mBkjpdCS0/u4vChMVC+NInlS7fKuOsVa79EAYzQed6+NswHrKl9esRTa5VrjXIZ6e
d4ULcCrLu/piLppOFk0ecOM66MPmzim9+KAVxBJTr2t4c9T2GQ+EZQz9pl6mVn/qVAbfedehdKql
B1hvPxfD2Am3EBuM1euBPbc74lVI0Gw6bRmjOheJ167zqWwnfyTrYpzmM3UBlo2ja3sEJOjeNUWy
YzmtLOdiAPP01DnafVIoXIeqXumFqG7n4wj2JJRRFsf5QDIF1FekjruZW+tQLgcwvbBq4uw8b2Rc
lJuo5NFCKsv3l42ZoXXRJdVybgbRnJ05YbAr8WBmFJ/6JMHog7oiqfV2nKgaetYD6ZYghbapaz24
IsTub7Kuj69JwU/IgTw/I1FnrTIvaG8iJDVXFaoKt0NZmEsX9s0dc69y6XVm/FATfeO5k92jP6Jn
Z8XS+pD2Ml3ESpN9Msr8BVNZ6JJl+mi3YfKlz1Nog6H+nI4A2WM7+1r3zCgScipkOLJlq+YMHKN6
7fbMaBblkWgVkNwEFRrDDIEfYE3MdKel95htfXIhLyQiDno9Fs9xaZ0tEP6fgy78aKd++aSyJmD2
VjkfNXK3iyiMh02Qe1ijOKI4YyaPrmZsMQRNhstznRflUCpHhclPWxTnuUF4wmKQcPP1XJwbyoDg
UOjFCtMdDvXaL/f6tQnEbDUX6+kAmaXZ67a3UdT7fg68njPg0+TRZFdk/nIsLXWj6AIV4qnPfHyH
nOC2L2T7eqlzQ1q5zTatyGnNXebj94oKzr/1yfdnBXg2GOm7sY2wiyQFeoVbULJrChliCZr7Jx4z
ZV0rfXiLiEGwLIWsPyWxcqnJvPPIEZ9H2/W/Fol8AuDtPHamZmOBXEOb7ayYqIpTHJQ00w+W1tkb
Fq8tz3+ikRfX2w+d236QGVIuvlzDHuAHGqPxnFq5+bE3tWzped1444gg2zhmgtxOUrUXoPvtLa7N
7hW2ptVKLyL1AURhiGCSf12o0U06atqlnicILehmR2qCXGAT+cUlNw6JIi+LLiOWTlsdrYVTFBnx
tilQSYlTElxJ1A2nSOr1Vk9BFaQGyf/GEMlJNIO2RdnGOwlHM7c8KNYxiiACZAy4PGUXKaCTbQ61
f6fL0D8zG2FKJyzzixdfoCthPteswxdV7Q03c9dAjgpRmb+79m31rqsOzflGxeN729aS0beJbkFP
hUe8z7adi7YpasuEM+Y6Ap7btsg7f91hF7rKS5Wsn9udE63CWTl0x7UWjN153mAvay115CQ2c1FM
/UQLE9fTc7nNGdow7g6JZaPq4+21oOhf9/NDgsq25pYXJMGfR9z8EKoi0g/W/7rOHWRv4CmxGrR3
GS4qYCw7yMDwEs46qsIrQDv9eq7rMts9M7sHo4/iJjkh+s11VqevugF5prnU+W5yiUTZbi7NB4Kf
5uxC3POAM3OMeSMN6WLczDP0VgeesySVa2r75ns/8h8rDWm7q7kqd+wUSbdyl5VYqPdxXK9UrQNd
QQCl3iihwW+HHaS/ho0IH1MZI2JZWnVl8VoACDBVEpuMlq/lqigR4COO+9pzLiKcT6hp2rwdYm7I
pFdfmaTU0Zy2kYHpqivhDupuDtynSsxFcGP+Xyo9aao7RRDin3ecO86buQEeKungaedxzIGPR465
96YFaOGX+mVL/OfKSwpgLagGfiJqWJHkkdm1liNUIUf4OFlDwlG30pdUy5xz4EG8cQri6XN9Yjm3
yH2ot8403S0KaDGK39A/zQ5ZjiqUHHCbdoe0WM/1jc+KqGvyR7I4FuJEPfaqIanLRGI5K/xOOVQW
d9Ni/lgPOJemfYuUuVQOc1UZRrTO5dePc+1be+tAXIsT5eu7+rn4rk5qttgnRbTubGKo+F4NB18b
vm1UtToHDX/raIAXT3xLfhAh5AM1j/JPJO2epZGbT4qVPtRC1HvD1I2tLUJ/7SQ6qh9owD8YmSB9
BsMj1WzGU0+gy1TGwSOOl5gaM2CCylDWlT4cbFS23CHUV6DCGf/S/nIoiuRlyBH1bCrtgycrFQRp
ZrNi75SL7nGniRZZUZXU/ULtdG/nJilL6xpql60lT7kjPuJPrtwgmJ0dUg2ZwcAaAST0zaZI8vix
VUmiDUosNgoUrk+mu+QAybp5bEsvvxBFGW9UCGL7rPGSB3sY9gQj0yfR6RmsJ9c9JH4b3riG93U+
3ajZ/IJFn11ZWdJeuh5Zhn7aYboOEJTktEKwganpGVvkJD+HSJKe5o2e9s2pMBrgtdJG4kBhlV4A
kDzpWmD0i7kPXM7pIzBtOHDG4Vvx+yHm7kmePyZJnO3eDh3rwIINpa3XTQE1oO/HPbotzuVcSiMI
aFaL7P1cDEtQLMBT951dXVokBOt9RQQEdJgaLLNCKR+HlrxqmBrFR2skbx30cfWUxckjMI/uCxbN
p4b56EvVmlCyUg8H+2xcZDY0gYXCQn4KRzse/JakByFje8ZEt0/gidfwlCdxucwqUJjTRL4IsJbe
zsW3hihWEnyQwVm2hLuvggelxUZcR5D6aJt+4WyqHIhv15vV3tebi7k0b+Yucuo3F4uJXWR0HvGy
2joHvarsUxteVwJLnVV6i4iCBvlqFUzNc59ScdVlHBMTLaWkD6/VLyzplYvXXTQRL0vNk1evnfmd
LgXOErKU1hnCEAf5fo7X/Ts3KbmzOEcFpODQ53W3WdbgsG+8KElv3GnJEaglWJ3vdXbV1KuIEBjQ
HSThYK5o16Vq28dCC8sjXJZH1sTyToVWhd6YeZ1XFpKyIXhyixvxODdKVO1X4EDynZqDE6xbPd+m
FnjXuNa9+8DNrHXeIo6ghT08KuidmOe0UN36xLwbY1A2TuYpLxvya+5L2jIl1cta3iUcaw1ANjr2
UvdXeRhDIAIpcEs0c91zrGtd6vJ2LF0Cp5bGChOSHWtzRN11ow4Xc6ulk+kcass9kp5HYDQI4su8
MstLC8QaKfQy+FxYyUWZhvKh1HMLToWHHMiYBI+5QgBh6mD9vCe51Iqguu1/Bi/yuqfJiLXMh0q7
JrdExN0q4rsuhqGEgGdwDl0X3ShRZ6RIYmvbDaZ2CHlHAIdJGjLaYXZkfKu3Q6Jalwbfz9qKIv2c
xdjfBapi3fWTZBF6vIuiMOxt1bjjsEgmD4bGGsSJVGdM4BLVrakqBcF/yqfNa7+6NDK8LZRve8wt
9TDgkNwZLhaEkNvJca9BJDY3pt74t7mJZkWA0Nt6Ls4bOhiW2dwws59YQAgPvXWY6+ggDMKBREC6
ves0Bs60rXcw07g8dX6XrKMkrh+0IPwy/9RC/xrIzn8OuVcJpg8YXUz72EgVHYxpn9giplCGRvUw
6lP6oHNfjPR1n9SJxUKzk2/7FCa4lChOD1CqnIOoB+dAypP8VqeRkCjC1NtEvBtK3LBpSuem9x+Z
BOsrpQk2cV8kDSYFBjw+XHUXFX89Ks/4qA8eIgwLqdps06nibVPHAQbAoF7vRoi066bHcb0Kev2Y
pVq0DmSoPEKSv+q4C59l0F4bVac/wltISYtXv3R1k+Zqnroafn+dO8G3ru+OaowqHutZERFGfNLK
VL9X3TK/89ofCkH7JFpTe20Rzg8t7/fJnbzbVqULCGUsWpzFK7XnHQvjn4Soaqznj5FAECCYNrkT
ojBpX6nodh3KaFqvzR9TNGgVPFV/rp3LKMOXF6NOyNoZlItUegcoI8Y2JlV8QVZeuZjrIb4TPJ0r
RdLb6CJPvUn6Oeli7tWYopG7uUM1184f501hS3JlVhMucpQzvvWfWwbhfWqc0j8MjPPXHo/GLu4J
zImkSK/dVKTX8ydmoQ81ydSLt/re9cTO1kncz7v+3Be06be+Ndq9CzQOGmSHbe80byRCn9xHibG2
igTtkrqB+z1/fOtTDaQ73veZm01VItbSYiwTADP07hTE3w9pWqvEp6ePmgLia/40byqPdxfwJH/x
Vtdq9lCc3sqROUabMEHHbN4ZiiNKTe+OQ7iSJE1VmQxXNjmyH47BxMlapkOvgq/J4Woh19c6wTVC
Bum1p/rpdREPFhxxV185g5b82LCrWwT83mpzXbdWZFr11bzjvEFaOb2uduXUc66oOvBhJlOOLTyN
BKeZx5F04wkzhGIxF6EyZdtKR2lpLmoGlFEFruZxLgZmsOIFqd3ljqZdR4lxN1d3AdqttYGHXDik
w2MlSPWyhLD2c6si1SucNMczRtnGbZWOr4d2YqM5dGGTo6fETmQ8hjW6QqxHp8sSMWqCmVT0yw5f
pUfNxZnk16s1pqtlGuZvyCT1j29XOx8y4mqTCoHmApb+dlZCT3hdbOrMAxc9iaW/qqNPeupvxaLy
YaI5QGjm1rlh7GNG9rkcq+nHWMTpbi4NSXFgqITiE4u1EzLXhRYYBNdou/Wrinj2uq+sASiTnyxd
hAouM6ZCWCe5kvRDiXzW3Pt1R0v3wU4X9uTrEVxLpQquwZt5LC26c4T/xREB+UOj9PajqnH6welh
HTnOddFG99VUnTrwbMqIdHrdRPZjX+vhkkB8cJxbazPEE2OIHjwBero2sNjpO8V+LCGNbdIy7Dfz
XprWEY5swvDSUWLnYQyP8yltpVWPKL2SAZxO5YYhidwyVbZzcYiGjyO+s2hYVfld5bnr+ZROTW5M
jDhfN22sPRiwxqLAPtWxTsZDVSEXY2R1winbOnWFJPcSCtMFF2rcDkNsIDf0vblXwDC87TKO48Ag
isS+5NWqS1gnfnvr+U17i9ESocMYcKjrUUTyBgOZbnh66yEa974L9fg098f1pNrqLUTLuVhOB5yy
uNOx5n26MpFLNEWcraPLbd0M5VWfwrdnAgDUvlR4WlVEMhvd9J79c+O32TMeTgk4QW/yGjBg2461
DdG/C++lWX12dCV9jlwN+ItZfNA1WaxrlAmPRCPNUz6KAg8kx/oUKsVq7lrY5Pm0TrVvxhhvuEEN
eJPIsrsZc6ddzOczISnGrVk8uTlQRaXomYwpkTxUkCrXWWDajwAHTnPXOtQ+trYKB1EzBRdFRGf+
GzK3K5YW66i//4aINdTr35AlzKnmv6GENXQfpMVn4Lvtxi0iYxOr0bgDHJCsNIQ97udiW0bpSvNV
7d6oq2+to+PpPxTVSCt2JI2SDWxn8iS6Ej6o+KSv1EEtLwHDd/tCRNUO2WR0RJUgXlno5n0YhvYR
CLTx1a4OVayML3XBMIEIeQihnL1Hxy0vK+KZWYPgQqenT11S+Fv0shLk7+IuPxKZwzJq+vSu2CDy
jM2wUS9ZB9C7KLoBdgQ20G6dmJex0NdurwRH0kb2Mibuup7rC1sDCwTROT3qMltndYdlhNewh+4E
GL84vf16gG6vWwauWmKy17Ms9WgYYEGnUhF6oHiycnhtbEtfrMuyRZFgapi7zK1Oq2UHEgio6Ick
qFAC28SlJ08G8c2TOW3moh935mHEXHIuzfVzD5GQPyLpY6FMnYZQ36d9uwyPI18mGx/Xm+UswA7T
9T5H6P828ABMVgKcxSyEbo3VvenY0S3pdP+1Po+tZSO06hNqG7DN22fUxnmHAX85e7nh7jykg7a2
H6e3UUeSo1bU9lnv1CUC0M2TimrTChlHcYl0Kg5oTRxs+kKpHkpV3Htl1CGpg1HWkDqPMsRDJRRW
dGzyosMDRB9Q7R+8a9YYkLFT7wytvDvqWm2e5bQxNHCLMjsPYWBOimLNCQjmAf4fWMvSiMq9NjKt
eOvfVFWwUWuWbHPdvFvrg8IfgibZzsW5QQ3KF2Tr5cVbNwsklVVlyRXkTfMcF251ZbfK8q0DyjJM
zcLhy9thKt0qtvUIqW/eaW5omqBfRbHvQrngQHOdqNMes+sg2c/FNnPNTRrkoCFUvHEcTz7aLOkO
nQMIYC5Ww+CvUapRd3PRirL7mnTXNWQq9xaG+qaqG/mYDx4ENudG9KFxInWBBL+nfgWGpW7DMmdJ
M9fNmyBIqyOcK2jL9FXHTN+4Y5nv6zb9CBYY6rnjaiuh2uFNN6Ty2tA+N8QWIM5gV7FHxgzK69SY
lVl0oxqBulLJDq3nutcGN/+oD5o4zCWkFOW1k36eu881gRTqnknrj8cJ40wFFVEr69JqW4ikdfXR
g0P1egwWF8C1i/Ej5Bd7WTpkpkNS/2IagAL0Xm/fSq77WprHqh6Vi7e29qfS9/3mQe57z3k/ck7d
rdaRq54GwO89X883tU2CO/9hP6f3QD963d7rhugEszE6yci9aZKh3SHHEp3e6udPr3VFT8KsA9lA
97fqtGSkX8zlamy/xB7AfPwZTm4is9P8ad5UxYCmihY3GIj93eAKNeh/KBtWsMtUL7kIO3woXw/z
doS2Uoa1CCftvun482Y+FpOCdvHnH//17//50v+395JdZ/HgZekfsBWvM/S0qr/+NMWff+Sv1fvn
v/60QDc6pmPYmq6qkEilMGn/8nQTpB69xf9K1dp3wz53vqihJs1PvdvDV5iWXu2qLGr1XoLrvh8g
oPF5XqwRF3P6K82MYIoDvfjoTlNmf5pGJ9OEGprZnUPo7yKa59qp1ra8YIDXzl3mjZ0U9jItwfsW
CyXoHCYqmATEGy+MjMtylPrrJhnFpcHQekFumO8atSTjElR+vlWE1yze+s0N5Nww0MwCJJPzgKCo
THdFancnmSb9af6kf/809UA5JWUaB+7UZ2lycjWxr4MmO+cBUFrXGH4oOam6l74zbH7/zevaT9+8
NGxHFbjLWLrODwAvxP75m0fasMfAREaYdZUqqVgIw307+tscsOYeQp11040dWmpDmXzpmui6jY3y
4a2Hqxjjum80BD48N78YNBKwQd/H2RIbwc+IjHjHQc/8W6kmuA1PrXNx3oAQ/jxgTHb0DdW/fds/
7dCOW0ZCfFa7w+//XM345c81VN22NNNGdwmJjKn9hxstcbVkaDzT29UNIxZ68MtuaFt/3cTCOYGj
RqOarEg5baLRq67m+hbQTSpjciisAYcLJpvDRQYYc6F7mg7Eh5wywU4GwB/Kb+1zagMDgfkv+a+f
nplqfoa+ZPlQBp5fvyv+e/uSXT4lL9X/THt97/XzPv++yxL+/7bLKfhSZhXp5/e9fjouZ/92daun
+umnwjqtg3o4Ny/lcPNSNXH997M/9fx/bfzjZT7K3ZC//PXnl6whl8bREPdI//zWNI0V2vSTfh9b
puN/a5y+ib/+vEcA6+X5j/9dPn3+Y50E5VP9Uv2y+8tTVf/1pzT/pVuOZluWcLghpMmj0b3MLeJf
UteFtHSk9XSSLLSkiGf5nN78l2rZtgFhXTPgNZnOn39U8DymJu1fpq7rmqM7wgBW62h//v01fBsC
X3+//zwkCvnTnWpBgbJtzTQtVbUNaVvT1f14p5oaKmRWCJLQDsGjENg/hYVeoxAhzzqSFqgseKij
MaT1bfIYYSMGHceubjwsPFkh1O3G14pzTLJ798P3+R/GavFurJ4vDAgefqzI5tiO826sTvCmhebv
ZCv4qzCJAtnuhBm51yIer4pW3CgIw6sGgNGw9JkpRzdKARDo9xfBt/zj++L1GvhOHKkhaaSp764B
3VwzNjM7X6Xo5Od1wso8g7GCMlRHuHlUfLEXCXRo1ISi/f//qYkJSGnouqGp9vS7/TCCNGVlGl0i
ODVhqSWDSYfYZztsByQg23E4tE2GDHSOJIZTBP/wZwv9l7974u4ZlhT82aZlqD+fvCwUsgehlq/8
dgmoBX0WxEAI+QHrKBNlI2xUDxB1EquKS1zkLQgfJ8D7w/G0aeq6+P1XMT0H734GB34/9lS2PT0Q
738Ga9R1kAdtvupUYe8a38ChIxz2zhRwCVKIojZEwlSHCNiSTgBeSKICKHaX2+M/3JW/3hBoxau6
LqHU2IaqvhvXW0QeOiklDoCVQJGnw0s9T8ricvQJpJtRtB9rHMRUvbnXgK/9w/cw3W0/zF64G5m7
6CBE+Cds3Zp+tR9uicxy2sGytWZVGoOyGUr9c2dW6t5BGnHTJbjt/P5rt349nck9YAESkELjVvz5
dK6n2Xmq+g2YJWBg+IFVG8icXxpNfdDa4eh6TnHx+zOKn1+b02DE3WZzUsexLV3Vpq//h7/Qbzsr
JDXYrIQ+DLspnbpE4YLcoJ7CwoZQ7OnRTWvqpKo97ZjpBchIvMsSRRFLN4errjjt1e+vSfsP3zr5
MsdWbX5xLurdswBlUsfRICxXjiUtojUKvMECjZ8uCaFZpKFNrrXfRtJjkCqiM9qp+j6yqweh68FN
MmQgTRkxr/MOdRwJOHNhx4p66AcjIvDlu6sqRHAyzu1y196EsURaqLNSsTabqsH8xvuHe0j/5dE2
VQHj3JYS+WTbmdt/+IpLokNYk9Qlqz0I85AMd5FvRhd6kwBxl7a+KkX/hO6n/sjM6hMKlUqaBGB7
Yn8fwBKMFVL/rqk9xHIAoyKSJ7sICPRZdkGMz7oqTE0jmF05F4K3DfpLUEE1VT6gh+5jfoJfMjyl
YVEqXjAZoHtrPxtt7FsQlUPndf3738745eVmcg8xcpgqiG4bfO/P91MzDAJxtrgBflZB0PTSkTBc
km2QgiAWTGbjUz99Got6LZNoPHwuZVBe9Nr4QBafXHkaZOvK1KyLIWXEs2P7DrcrLAARz/Y+aH0h
ts7o3yBE7u1USA1e4cd7LdPulEFtLks8/YBgIAgdOJ67MjsAzQJdcMHSeSGCwVn6VRVufAQgl4PE
UxlZKn8jLSJ9cnTCe1EOz0jHXLDmzj40oFASLLb/4XaYpt0/DSmmqrMS0k3d0aRU5y/wh7tB5inL
S1K3q3HApTvvrWE9/zWWS0aMRCESnhnXY7O0/IfnSv9leOHUusEjbxAmmLY//zZGXHukKst6Bcwr
24SD/yLRPNNVIznkE8gzZboMXcTcRtCTl+gKpwTs63DlV6YNIMFrVjV2Mmgkuf2qzU1jnZnWeJB+
LhCj6UdUvhhHNFBNqyyxd4hA+puCSV1tD+blILp7E5+qBelxaCqK0q7TSQ1SIwC5D+JkD3YLU2ub
t0kI4QFPog6NGeCw/3CD/vpmM5nbCVvyROqSF9u7ZZHJe49gKsT6UujtKWxuYc+PhB8hqeBVpi5H
1rMLeFxoXNg4gaUYZgEcJTjGSzBa/f5pEb/+IjrTQMdg6esgx6i+G/Ar2+pCKCSItvcCk48gxisR
A914k0IEnWZ4ox/Jpd0k7QJ2y4ur4R8rfe9Tq6EhEKDZFHexstFkQELKgk77+8v7ZRw2DU0TTEiY
qXK/yunqf7hVB8sIChSnwEDo8d6MNd4Pgps08kssWB3QG78/nf3rQMkXQYhgmgOxcrXf/TRuHGd9
5DIIO4N+lQfK3sGq4Ow1SnNOVXQy/VwbYfMFEYr70LCSFGnaFl1WhIljZD2cag3BM9q1tvUQqPUK
ZQ4U63RRnAAB13F28hUtZ7Hu7v2sKfEslvqWed2HtJ6kLb3QWMvO1JfkdZSLYcTqT9rd9AryiK8x
Uud+cykNsfa5hc5A8/eua0QPegYg3KjFEn0x96rTzJu6jPt9K0pz35G5w0QpG++TPu+Qa3QKENlg
MLoEFruZBR9TCCmsEhaKSLx9rztkXnlbbI0B8z+USTGu08JdhbzsR6vVkP7zhmu0B3GlzdNbQ0V9
tvYz1AX5VItUovZ1b5l9t2KZ3Nzy2i+wG1LbW9PAmygFWYhMFvzy0sDAzp/yIJPpJa8uAGIYL42W
PqAQTSDp9z+r9h9+VsOUlqPqTGsYfrSfb6O4rwuT5QoKwkV4RW6sBDoEcUpNt71mPfe2UCGC6Hu7
Dsp7zx+PsRW9ZImrXpVWsrewl+abi9qlYsAbVbpIW2KsbhdOcQpa55PTaPGjjzcfal3p8h+ufLqy
n8dqgKoCrURHF8yN3o/ViakpYweLGAArOidmjgZnC7pmHSlod0ep5qEv4V1YTl5tYwFNsnQ15EVb
kOajom0wTa1P0EJsgPTwVBRrcDYucKLrWhr+F70n8DQ5+9V+O9nnONt/uPhfXzQGaoAMdgZTZ+aS
77524kO2CARm6YM/Gld5YjBvDm/q2lCPqG1aUGzscm/L6lmZFPFka4n7Kvms55hzLpj8IwAMv7+p
C++iFwXmgbnYw7szl14uJXJzRbQvBxU5Gf85HWzlWNkdWj49EBGB/AvS9XBXoqyp/mn8tvRf/zBG
b4BtWOwyiiNy//P9lBSuYaP71Kzitgqh1tTptrJD9drWingFCk8+4B6Cw4ZtjLteQn+TIFTwjDSC
NQ4yZtVdClaAC1OpLkche3gU+kezD8udsMNLu0ZRFr93h5WeljC/7NB4aHBeI33BWl35HGYgDQw3
8wA1eVdpxqux64eVUw/X3vRoOzDnA4zHJ8Y+tOLhxTOVC0upIGhiyV5EX/HJhjrduo+tXjwYXYEj
swTCEzufUQ0j6dBqz0FihxuEtNo1uj5f7a6KloDjme659Qv5acQfca5G6hErKXfRI9yzNNpiAs/H
Zx0Itl9A10FEy1yVzl7nt7WFAdrSttFugsGQxAPhLjvaqZhEJ07lnDDjOkSKC/W6h4YcDjZfY3pu
lNEGg6EiuqjKVYdGK7oPwVcPf5R1Eku5yjq+xS4+uZV/F6ORvHGb8Fg1gplXXos1QL1JnUfdZ2Ya
LTBKV7z0svHuCqRQL5GAi+pauWqdEQqWZsTw2Rl66siFTNoX4xoqv7IeKx2hOzv7OLoaKdahxHAJ
mAaG2txbDiozAwJLCrLA9rA2+6oC9W4FG21AhQn5UURyC7GSwuVSS/TPuunHjmq8QQyEbAXcL1m0
wbKDWYia1rDmdq6XihBoDqvVNiU/vYvDZh2B2btotQbB1ZB5M+Yt0jPLndmIbWk0DKOGry5bCTKs
gKhRhU537ESSLJGwxk5l49rQDkYAc5Xq5DjZZAtAToi2JtkNx7m0SQGj5sBdJ6KPyKnI9DkJwatj
To6spxFdOK3ZrLW0O7H8n+Rola8wYlYS4uRCS/RFROBqyR5oTzFtVN3cWxuThjlJNn9BWiDa1I4+
kZCOupfU63AY6h2Gx0hdmaugS6B+V6QZO9NdQ3g59h6zNzMyt7EOa7ML1qST02VX3jh6b64jrf2q
DP1tV7QHgwzOClEMUo9Fu8jaDg01c3xKSlQzEdB9SGVwTgxtWPtu2az6fNy3/nguVcVYorPurDoN
Ehosppb5GHJ1Lf4hbvupG5wJvYqIRxbUa3JV2U6oG93DljgL0bkHEz+A0TB3Otqi2LPoeI8jJGH4
IfRlH8W1yMxR4YAAWKY4gE64n1HnlYEtcISSCWqwoMCzQrJvBu0/NmWyiEPtFtfbcBnlIe0cJB0K
f1fCFgS10407jKV45IUCpqaMIH3U1mU5bQgK3w6t+sHyXLG2Oq25Qu0d4ZlVMQiUagPxOYYarbbm
11wF0tvkaOKQ40GqooGH2COkTIZ0gccVM5heXfI2DC5itNZEA103tJztWLFgRIerWlZa5ixbixSa
mjp7u3dOts/EtLUuwkb/mgXRo1IovGycdZ55+bIHZbBgplQuk44xXoPCkmzKqoZrVDU7NNSI+wut
XJWljYl1mz82IxbV3EHooLjFlzLaxawBePJQNnVMFI0Rt09NHpNCb/8Pdee1HDe2bdlf6Q9oVMDs
DWy8prfMTDqJekFQogTvPb7+DlB1WyrWPafiRL90R1QwKFYaJBLYZq05x/Tn+F0yHfDkThS38dS7
GoDdfNF0EzyEmm/Jbohvnwm5Ie6nerIWaP0PZs18KeoRRlkXvg7SfeoLgHdJISnV+5m59FPD35ld
+7jJgwiYrtdCHx9Sa6Pgg5d286xl5hvN4sdmpO4kQgWpsAQL1voQpU2UMZowcmgp1rAc1GHUiAy2
4zsz9efEUswFYdHulQDS0cH9axzNpThAQSHDklILwuqLEpuGS67coroWQQAqu/O5mcpjBVSGNn33
jEYczaPGUjRxOQVW2xrA7mGQxNWyMTB2jxEv2DNSd77x3AiIlnpcL5wMlklCnvIKIdilL/IXBC7r
VIuhCMgj2yNo+8DRZjQHKO2E3bHMPmFLB6JYuLc56yEaBKY1CyzYnC1vCcxkAVNEWQPGi/yXWhFH
UMxcfTMGqSyHLyE63BiJ4MoOBxeqZ3zHoJdtzXoiIdP7UtUKdVdNPJHXfKMBCxu7I6KwwIwPMf5c
xhhMNOSNXHyPU5R4hBjwURNvOuZ28UNapCCE/iekAfg7Rty5YwhVswHOQOQgg3gwNIsBsOtCn9Sh
CbZVqFG6k4mzjuPmBl8QupoXfTdb763Aurnpqps1uiN+nKCmtsnxDorG2QwndOBuDnIOJW5PuFvi
VZVyBzvT1W6c59oDTBmyBEJrkZLI0VC8casY4KTEGT0mzVPvUwyIhy+Jh/g9zL74GJEZKSu09X5D
qGUN5cFPOxbFDspdfXLOWmUcZQm+qZ+8ngV2fhc1yZdaB1yB1ee+7e1uUcterOLeWGKSQgBVcV9L
IhnTmwUks/DyswKDozvIGo0RGI3jLeMQdjHhhLthSH8gE7A2FkD2hV4n5BpDUtNVPq1Lp9oR2n1n
K/0ZRB3D4ie7mtGaDR6C0FmBjYbxkn6GCDNjJhzSs+rwBEKZNA2DjDwBolcAk3Z847uKJsz3Vvvo
TP3KLMxrMVLMa2P0/30Nla7iq9NUcokaXthzk3hJiQ9qxSFuht3AhWP0CNvwhRQ44CE8iQXwJX2Z
WbyP5X5P2NcT18oey8rRQsJg0RRDjkSCaPZFthwGF5MIjnHXKxk78TqygdIujMWnlFwhIqqtRZji
7PKkh5BfPpuu93l05GUo9ef5EbGJpjui2rsMXP1FGiGL0wPkuYUzZISCTbLmqfk278d2CUsLnng+
DaQiybU/z0dV/9C37jfpC0AKbXTxO+Y/48GpMWuZKd6BOo9ekC25S7iw5OmM2R48Ofrt5nnAzeQk
Q73qs+lb1VrEC8r2k3dwW20fS/GVLMR02aWzBDo2tnbbo8EHmu/FYlwSKnIuxA8uki+uq9OUjuiL
xn6/GYUgsw/f0Frk7bKU9Y44X28VtsNNNGLncfP5AlLCBKBjxZT4zQGCp8UYY/WOecetn5ysZs+a
mojG9cHd9a59Z1qROr7/aJR6AlaSbt//hXAxYJAAaBsU9gTfOgKFBRYftpzjk/AYH6j/ELTnxxIs
tw9NsqQHsBjtxDiRjPBId0Y7ZSGkRp+01gU5FC1rrLVPIDbsZB8eXrYzWyn3eCK9pSMiBj7HftQ5
T8tWVQMI6p1N//dS4hBC01P6NcscyH5K/DCMOtyTj5DurKDVNmENLzngVlmN/gg8JjCDlYP2be2x
BD97jfMSqoD7lH3sOrKAnuWVNd1JrduyI/NWacfiJ8jQPsVsuEI4PPgSMUEFjrOOeq/apGavbRwQ
WFr4iu7JOVaaVTIWO98bv1JH0Aop3PlCwqMD8zKxAFyDwy0GLcY8bpsr8rDFYVL41LXIefDapDup
58FX3dlOw4dajvZDOQ3R2kfrumQ2/QIdwd86zU5EhnW1gkzceUayUmgClk4KQ6JKnU1L2z2d7PSE
5jg7a3Wand2KzTf+cnvTqeYuMvJ+m5NIHeKZOCKtWftYik8xubEi5t1i+qML0/ezfd7ARmoTHKgF
NzFqOeqiOWltuW3vtYBlVKz1FFSdyL5mFuSOgIu76oCL+uBWZ0cU8CL/5rvD93ronVPrTsOjWRPG
EDnjJivbZJv7uX7q65AVtc/fddIBNlmuo0plSj6afnRjG9EsSeKrb8QZn2jqPRaNOyyytukfq7rf
JH7fv9pJcNR7bZXlQn0VCH0WdahvfQ+N6wh9dPAl4+Sk57t0DMA1jbsMK/ahBymwnqIKNApO8DD1
8qNRTrBMnISYGWIRTuaGNGzz0I45WnxBZq3FLmpZMyRt0c6yUgfT12XVF/jY+opK8hNgBIbjrn/x
Scp07XBmbEcvkWHCR7dBt8Auh8mM2xMBar4JoqZYx21irgIZirVdT3tlI6AdWiANVl8cNb97IR77
qECjsXth9tOhg2YVliuitn/EEmZxkYAv52aGzNmNLGH7fdAaNDT10X8mHQv+bw8IBIWUZuwMqx2f
/GK8M72p32HhTvbufDE3OWVTP63VraNCuaxLmgdWGssbPdiWOcR7rW1PXeoKU69b2O3eN022caYk
a92400hs3FFhHVh/FjDGB7c5VVUc7gEqbgeID4cyMBIarswgRqmhhiNydJmOk3Xgkr+J3jb2NTlj
27GJ60ctwEpG8ah9k6XamEYPtqVsWGIEHSMj49R9xIoYP/pgULj35bH3J7Bw9qTTTQqDq13AGIta
z753GnS/fZwDB7X6jHCPosBs4iyUUVWkVFnGus+idFOWbAOrHMuaW4TGI747VCxpRh27JjAJj/R9
lhJ0wbr/UJR5umHh5n6x2HpM6fQKlfxWmRrQcztpdwTeNC9kcS4qIhk/5fkF2V9zSNuKuMnYaB7Z
e67TSWEzk/5F0iVf6lCqTiXAHG5ClkOda57HDsscoScnKkTiGjjHrkzJsq/y6Dbl+H3mbIuSCfzJ
FtE8XMZE0lTUaQcC6pDknMtSWqu6mJJNPEPqbd5r07q1tRsh4NVvFC0qSDLhQcfVt8ePBryRWB+2
vV18Gjv4xKEt+1s+RmfVZsm67KZpM8SNeZ40JlqZJc6JVhgBBVaTIlur5HWa6od2ZKcUehkb2TA6
0uIAHhpXuN4A+zUii3dGFd9z/oJbFKTwgc2p3STmJM7toL9FDm2XcXL1Jb7b8Am1Z/hkJO1rYbs+
5RAd8cwkd00zeg9pN3xjyVzcZ+gzNr1j5O5a6f7egMqDlVTE52gMk3OXEnNsdDGYs6STBwHgfD2S
yLIuU3BLxAluWqmxqwjj9JvMvDORWkR3WZ5D6A6BHUg4uQ1y5mJTj1hZKLBMbhtXmygMo0vvQb9p
inrvSM29jnZwwvbISmG2A2lB1C2gc6y0qg8XfTeqVztk6a2ylGhkO56rDtFmfi3CVlW4MgdDXJKJ
QD9d2um6bMLoDjvqnak55gFSplpNYRztY0z3pSvadVsk9EbBXq8SOSQ7Xtam5upYW8Vsuu7jpl33
YX/fCLY7taVpp9FPv6FIuY9k1F0A2PW4AGOw1gc2uV/znDJP29cu7jOn34McIzgRg5p6fVfGQb/J
N3EaJ7sRvULctsEyHpW1c0MYV5lJbI8pmAIFhlvGR4XJoTCHnZ0Z93mpnKc4xI9odR57ibG4JKhW
D22JNJhcbgwW+YbESLpknQKBLyKCKHTWV1Vn7LTBNHdFJqorqy0ovRD5MZdWFahLaKo5y5QTUaBE
GZrs1xkuWIo0Gb1K0TWMpD7TaS5vgRMWiz6dqlVqxs0O1T3krNYCDiIKuW8YAY+lZvbrNiBMU2eG
2dqO8ZV9ecU3Hdgb1QzJpkDGTsVjXvfjL0nrahUm7SN0tLwkaUN+BgGmb1x3egptszk6RtMcM/IL
9oXsBlCyA1OxxZ1KDRijGpdI3Vr+xQ8oEIas0zdWQ15sl1vJS1NOb1WXAkWEcrE2Lbe/jm3WX+Hs
guyLImSJe38a9XunbJsdCIuYHmOLzDFre2IylHt1zebew5y81gcyOF2NKa0AeL9whxJcAivAWEbX
afgyNOaTibGSPKDia+S08dkhRaBgH+1pU3miNbiJhiy6K4s43Ujig/gMETzpQe/2Nm6Wi+OP9cJq
7WkTe/2wMXAcZ5SwT6Wlx6f333Ix3hobsZHvTemZOLl8OVrkYaVKeGw/3WnTV1S7I8cPjx3JLNZ8
DzSyB0HxqVTx0g2R8wdKZnto3daO9EWd5BsqnsgBDwSUZNcMB8QG1xqfkYucmZwItXAqzm7eb/Lh
EzXlU9WO/WUCmkH5wCR4s0rm3byrHbSe0ZzMSpZr06ROeWpBYpUGNTdjXEtLuWwSY58yKKQiupf6
0RzJ6VWAhde5DL6C/49PsHVJ2iJwEKp//NJp5oHUPPstTsatyepkijKoMkCVGLaVeS5h57mqecxZ
dgPjCdZ2OVYrc1T1qgFwBsU6rBexpxkkiyPsVio8TUZUcwmvMlZehxwMM838YOsPtnspJcjLqCjy
vSQTe8kkMdDeaN1F1LE0Fj1jU+GU1b0OSb8bg+BRdI8+d//Vhmh6G2vonn0VRU8aAgt7st6UUPWa
9hDOzVqkNzUFbDWp+q9CV6Emb8LyeSRPLfL7A2GqapsX4l4w5z0GaDratjPXSGapRKG8vEjdXSaF
6VCmr+VD21u72V5xwpJsL7RstK5dSAO00/qFIhVyU+CLphXMFsYRfERzdNmzTayu3NG17rPuadCa
4BS1zZPNXvlJK2dCjTH1eyjHK42/bYCWomRKyxv9kDc21WQhVSJA2yQ2tfA+wUTBlyYGqm894OD3
Fl+n+8csNsSKQs+2CVlV5OHQbku06Fu3PiEqth5zXc6M9sw7JElMEc9wSAiamvCYslnk4gk2oO/F
p4pdYOdpz04C7x0K+HTJSjFdhI/3BSw7xqwRlcHQXT0XXobdhuys+y45doNIjkNQXvTQzQi8xl8+
1arZaXVzjwN5C3HHWGMhY1c+YyIiq0RCPzdrAWEaO6+JPKLgJntT6FW7QDrV7LsweIbTHRMi5RK6
W4TBUhtb7TIOnbbos9a6sbJ9FjDMzJgaEIB7Yg5t79r6bGx5eQwxQ5AsKKNp+2pCgKTVXXDOtFXT
PIzB8ErWgbbVFblBoiSytJc2rIeyrhdd2osD2TxqKw3tFdZxDLpT9let65ttpOLomCf11WwFV+Vg
6hea8Ad2qf5lMvtvQdImR1aP442JPruZ1Jm68hqG9mc79HoqN4IafqZve+l6+yzQX7qeNUIiCpON
Ie1aS7gSkhst7kBLm0sJxR4sN7ACAgPYfCrs+JEPtQDb3zqjDHygJw0eFvLTVotmoBWYulldCsW2
pEwCnHTe9AZRTgNE08N1jhKU74hGr2FSkZhw0h875Qd76l0RNGrLuB8H1L8h5RG44BiD3/omY56K
zHbrV8ZFsy3vOFXBK1yiZNtIRWZA31XrjsTNFQEESDFavbo2gORzOeQ78g1bfIhsFLFIPffzRKFN
FJZZgXpQwR4850yqrXvoJH3swJ7O7z/m+s8mKmR5yJS4+aXu7gcYuHu3sfYDtb8EL5AqDu8/ujoh
PNzvjQVI6W5Li+Jat2P3Q2ctQusk/NZUjgn9MOsfbMMvN5Vvu0cIj+4RGWnJks3pHjx63XQ34vAb
yHGU9mH/Ixt8CPZx/qJXdCkzYTTXnlBRag/RtA8GUMkDWvwVymrnOc+0r9MY8p70cpQjqfdQX4UU
bT3JCaq7HGv9PJk6mdKo+7dW0zQ3byIcqqAU8yUco+P7EeOW3bJpE6+gloKlGPr2votDF68tZqEh
9MVpDEexNiWNKJEFxGYLUb/hfly8Px0o0BN7iuCzskaiurq8u6ToBnak16hdyM1zef8f7w/xg+C5
nc9SPVEIbqwGH5Ndz6Lv6XGkaLVWohBsuHlji1TqjeB2v38/rPcDBDS9fT9LY41Z0wTm7GAzXfZK
NLf3j5iGNRS6+WMHeZ+tyaI0n/wQIzDQWfG9itfvRzyfN3c+gSNgkZUsk+EORdS4TyJcfzbpV9f3
kx87Y/4yf69Z/MxW3qa+7g+nnz8oYwFysuJ2MVPETsP8wxmHN1jK7iYgqKddvD/w/X/8esr7b2qm
weeDQCY2v+D7C/x8rfdH/3rBn/+b2WIa1fHXK73/9tt7vD/MEli4Ydki/Hg/rPc/hvNhvv/28+H5
pFGCqJyHXy/26yEfP05EHofXOjVJ6Hy4j0c1/+3nM6hjRqsEaR5Nov8+FRjsOTW/Xvv9JeK6Sw4G
cNQPf//tAH876sSEEQR18eNh/fZoa9CNdVESx/rzee9fz4eP/OuTzpqlJC5Zcsxf26+/fzgaJ3Ch
M9SyJqLpvz/Obyf71/Nqu2GRgq7h15/ef3t/2s+jfv93M2fP/O9IEFMJCJYl8tgFhxg9511JG47B
f506efgo+vu0gxBZ0x/fxRVVkUYjMfL9nwGYv2oc+l1f/8hrhwUyBXNYvJk8SXbei9TQy0tSd9PB
Dyiy5p0b/JSH/GkouP6UU3zwN3z45/+Vk+EvBol/5Zv4f9HuIBF7/Wu7w6fvdfO/Fq9Z/BePw/yc
nx4HS/6Bi8F1dMT6Nn4XC2HvT4+DJf5QGBsEuiEkZT/dD396HCzzD4kkRCFhMwzbNHTUvn96HCzj
D0TvEtUt+kxJ80/+Jx4H+dFLgIeBl5fSsbEzUGRyP2jHKJGWlRuoDnRbVH5tWkcSyNTOywdAgduw
JgsUUIqPinwIpofcDuf+eKC9OqGt7Vo9dmaFYXVqy1GejT4mcamfsm2DIRuCi2tLtqnteMmKBDJh
4oGyWVUU5+TCLv2KBNGS3CmeNRyMVk+YnFFVE77af4u98bsEQYX6kpiWtKrIa7PlUypJdaNOUa00
K3l145Dg+/Y7QQIvGuZ9zRnWsGCObqnOxMRsKsyQdZZfGRkf4jj8bqKTsBN/N7Ss+st3muyu9bRj
1LdPQxE96gnZe0EgTzQrAMbDaScoo2QvlOf+M6LdPT7Lc4fmK69xg9P3+8JgT5iRb3wxCJGzqzZb
NpU6K/5KHLLxCRsL5DC0HU7dzZCG7dg2F0N6FRDw4rUQ/VMr7K2pmo0L41AGDlMs4mcvcu7TDP/0
1N1rkQmFK7yYpBKTP/E5DIb7TDVHKIeboS43ZldTg88wepESkUYbmEknykY7UkQSaP7W3kyJ52sV
Gx3dA08O0Wof2uI7beNtm8Q3Aju2IvsWWq/K/gzFZNXFap9YGqLcdoeCbjv1/j7u55pstJtS42GO
CtNz+4GrnsIqHKWZ4h/Ft8FzEQ+3J2TCez1AklvUMIsd+JFFIb+Oyj45FflrkXcsQ/zWsmtgaUtA
UrxFh6SvZaEvwm2O724YglNmEVmNnH0z6dOuIdaeuXjfxggvaKxRxL0PlPsYRu2+TqevYIu4KqMD
xZStUMO+j8eDjBO819prGOufS3Y2XmjeSFUhO0fsadCvIdjva9E+h0AGrWnWqYwXBwfH6JUskv19
65MBpNU16o2WdksXHsCxQ+2KkRzhUASW2GvtVk+iQ4AlEmgUS37KF6iC6bV7TfgSFPquVdbWrrxb
YoL5chrjIFVwKHrPWxSD/KYZ6l7vukOgTe6ip75PxY5eoSlRsGgvCO4fq6EnRgYGikZnWh9qd2F3
xGzFDUIdldCp0ZNNV+iQ6SRe4DGgCJpvykS7R0UFJNIVy64dvqOUvGNmua8n+9zL9GWkk4WI7zEq
Waq3Sf5iZDQ7yuSiDAsRmfMlJYSDEFX3hUr0nlyjm9LtZhGY+cn3q0Pd1qzI872Xxz+GOH2rjJEz
JWJU/o7/pXLau0FhxRltWqmTI9RSUm9t0+QKl3UNERlFrAzmSD7rzfLYoA71K3HvR8MLbw5oikXv
Do8xFRqaDQQreG5xwvF1bQVBwXXeHTPaPItMmch7ZPk0ZeVdPGX7ykl2U0Fp2kyuNGIAnQAqWJPX
ZW2mOPbOhe4FKwRc1c1GenVzAyPbm50d35AvRLeCIfxQGS55JbCbLh7rLeLXqyMqcLXTByO71Zbf
LQFwkh7rYHmyh6C586Qo4TFkCfKqyGY2Jz7sUhNVzg6zvM/zPmassi+RN2tlMrs99Xb46lOrh7MZ
YWNQ2lIUoMN8AYJadmiggsCzWJun9LpJIDAqM7pEqoYwXbrxKkoRgeRVdRPCLs85xUgrNy4u0aK0
aKtvk4O5x7BADjHWg63PrBd/lJ98LYUGYGVfI3MKWKWh1o9C+G4GRQNHF0ecB18ZxqAwac0rYmFc
GMA0UD0obOBKv7XOQKAcjAhL2GdatJLBxOHLcVMsmJ1mrHXDf9XdkrBhsWXRckxgKWuJ9TVO/YfO
TXeB8u+HCAZkAFDOaj7HEz1/oXNBUzLjHqdttBxc1GuWNbTLvKA4VQoGX0mn4WCyU1oMgU2xK8rk
rgvJPEqnXZSkJyyBdyISz/Yw7HoMxUuLXdOSxiTN4IxNkKKI71oTfVHDv2o24neKP8E2nbQJ/xMt
bzV1Lw3c3zX9ZVRLOnnkZV8Yn3oLn1Yuip3qLRjtAYRjCjkxJbv8YlGVRbAgCT7TNGwJZYhSrqIW
7qHcm+xHJ9fKc5X0Xw0XjzZTf7EL7bg6wZ/rvnaRXp7rOfaUZEd9XY7g6Rtde86SOWmO0tWX2pse
euWN7UJy1UD6MxCldkm6ta2cjpRv9lsq9kQXtfrbRCjOCiaNc0eSWXXsLIfrNaMRkRnS2KQ6/dM2
LAkTKgp7iwz0QkQ2KiQUE5GXL8MmJ+q3Gne2CH9oWoJtyHjpHe0ubPVihfT7TuravRPLeJ9M5kF6
+V3lhBMEVbjIQxB/K+c+vgv0cWFI018Z+XCHB/GHlVOdx6hEOYn6W4/pw512Me8KjgnbAmft5Jnk
FMMoeCpkmr/BLLwp36AakAb5U06N/TV2y/xIPUJfK9lbc8uShIvShuZresjuLAKPH5OKaS3h5thS
5RoP0VCOP5pyTOWidMJ8YKRw2pWXR0wCaUxgnFc6z5TDSOJyuKXfV3z/0dL4Xzp4/7LuxQfMf/8/
mHxnQMC/XvW+fE+//9UUPD/+T1evwLtrWzpePCWpHRksXn+ueIX5ByJtXXfox1nSxeDyf1y9hvuH
TiYCT2EpzGwy28L/XPEaPMvEdOk6riFt9vvGf7LiNWbzzO9acWxqeFYlpAMqS/rfzLP4vkYrsxHN
2CPIcy2n7OdMtr/FKBeefZR4AXHy4+wDEN4ol7QfzH+SRn/0a8yHgNlr9hcpQ1r6B++VV/d/HoKq
Q0Rumr3C+NTSHnTie8uotiHNJiL2puYQEtmzmcLiDvFwuLK8Jt+aWaatI0/tXb1rNqHh/LyY/+Jq
/50E8VG1/fHgZiPib2aSMstRJUcd0AkCZhESAy1ynSre5C65qUXEsk1zZHub3P4fbE9/s9ai3LcN
iJYmmyLDcOdNz+/v7JtQ2IUbMex1KfXD2gvhHXfxlj0HMsKmv4qYgI98GO/sd1eBehs1GX7KUnLL
+nry/slVwNX44UoxbctEiIXDEX+N+HA8XlmrIKVMSr+nLI9ZEd2PLH+WoCSokWkmfEUVj8fJ948x
isRzSTONXT1IqVL/IWnrfUrKaFHrOsm/g0SYwJeM6aDdglgMEP+h6anYL+5TR4tXFvyPdQ8j4ioS
cfrt1vxz4/77N/pxj2fNJ1bpGOo5va5lf7RSYZxSXTISEsd7PvYqi9ZFHHYUp8sUDTZKFNeo+wUa
uXYfqUaBe0HjSYzYPxzGR5fG+2FgbTMMHFQO/vW/fr9Ywv2OiquL1qw5NnpuXUHJLiMUurvEknez
xIAU1GSP1iSElkXdP0XD6hv/6Ob6Hw5k3nAzDIELEHy7fz2QxKZlZqeGu2gK+6FmPj1PZMGgpafD
pbksFrvIOLXJ+GlCtLsQdTRu+8gHDMbO8+HfnxTz78PR7CGmWMteWLD//nBSWtSbdc9iASEd9zyR
wctcSQCQw1BeMgeJjNt3n7KwsrCaae2mR2C1ySrje2z12rKeWlJPB2NcjJWfblF/ZJgUeTGHavlX
lsMrL/qHu2KuZHy4KwTrR4Erb2bFsPL+68lrCzuLenRsiwapAbGDpn4Ulrz0GIEXouyHU0k4TmE1
xRHXS3Hsri6p149TSVCIW2g3f6CjA34pvRb0r7bSbJrVmDIvd6K7f+ee02fjfs7n/jDltSgKHPSF
tIqcKVHXWaIGZ7nYxiIe1+DYi/MwYZ0oqhabo1s6x4HUsFFviKxL6mnh9SkFQghKG33qv7da5Zzq
1DgNmk8WFVi+bTCrb3qzO5TSvIqKrDJ660dV9t8n8KYwPVV0SeKQ/DU/qZcaisFlMJTJP5zVd4fS
X2YlfEsYu7kYqQYx0328DBJDhcpu7YVLH9I1YuskisLcIOdFhNmLjkVQkSB0pl/smx1ShJSg88p0
Tl3kq1NmBk+Zax7oscqNsh17oWpdWwWpEZHq0w23EfIZDdttGBFyExQ+hmQd/Guu/aBD5xmdDkbN
rWcw2XPjVi9tp0kGCsKFzfRTqgXDpvD9jdc108GUab2f6BmGb7JS+ZMcqmnja/60gj3mH/DJnIqo
fv73d8nf3O/YugxT0VICz6ycdxzI71ODFpALliJko+cnL+Cu6ru64VS0mVEs3U5Zj2M1fXNr01rh
1uMkNkGyBrrTHEXp3Oiykrgc29b+3x/V3wxOHJWJR5UqnG0yo88kkt+PqjBbp8JPAXVCVMHF6dxV
6U+zriTzToZrmGuSlClgFC9xmOivVddkJMhYGx+a69mu8hcFrfLQGVzQMr7T1Ei4sZ4Oy5JfCdjr
u7WumYTJ6ZU6Id5EC6Prx74ejqpAnm723Ysv2SkknrLuXC8clnXmmKvUH9Rao2nJ2ny6lX31BIdC
+iGbDln9Aw1jXuT9PhgIhnRKhzqgUwO77t9oGFEd5WxNCfxlVse1aCaYHAXFJ7vAPKOTgtzob53W
wjPWkm1N/Muu7/tPIS3ggCrMNNpHK+qxmSPh4H6MoNTj7x2u+WgGZy825Ioq07kpHR8LMxUNJwwm
AAgN/HCjuEP8dPEyF/5+YKzenzeK7IuRCnWIav2LnYXXJgqNo0keeWpOxrZvzWAf0YZCQFo/y9bV
CeDM3JPr02qt3ck7VJgYVWbVx64jqhck4DJuRcb2uy2PU+Tfl0TiHRIuhUUhxgFgLNaHuizaYwqg
CFAzLDifIlFHPPAm7bTP//6C+/tEzgVH3qQB7kMYmPbnie23tZleZ1XZDpZklEjfotDNDx4irKUV
qoogb8/epaErLmj8iTgcMTs2fYN5Jf5H1sf/cD8yBTBWzZ5j03RmItDvBxJyOYa9BEveBUd9EPHR
9ShNSrT/yN4IGGHDtqffnsDOL6gC6vHODqwfkxzlo7QqfY9++B9GUOref7sUQQmZ2JKxzhuu+DCp
h51qhWbkDbEC8F+73HxNmUCWxHAO167FhEThT9/CPHBA/iu6xU2IurxmuVMZUhxD172r8ircspu1
9h0LGCxzOBuagn2mcIpwq/WZWFRp7WzLwbtFKcmyY3yrcx//1r//nk0KNn/9NLCPHMY6ZXJzmZzh
j45WTyYdjPvUXoyuzf5YKFwx9YhJ0JwOCEyI6rOnYVUlmFbHgvjD0gGIFraNXI21lSKppZ6cOt1n
GVTWOXdie2P1R+SGToUvoEC6ec/2gawALb80GuZtIRqNnDp2/m1xNmmd3yVTsUujrtgUgXazg25Y
VG57c2CBo/6Li/tQYjocVUsHme32pOXB0xRpu7F0M4q3syR7TkcxBNpxr6DQh3JJOcEsNyYVTqmo
O1GiRm8umeMlEgM76O3PUy/uaclGP5CqF8HrWAv1za7DkPGlwp0ptXNbBtnjaGIhb5GUxFp8Fgwj
By4zSTnAx66j59XZVSmuIUfuNVczf35e6j1cOHuhA0MNYtRTJC6OcJpye1lWVn2unM9m1fkbv6wq
FETJXR9V3b50i2lljy5gPYF9CWU8nFYjuJQl1rWCGgcMpjoiCfZSFsn3NkhLBBAp05ChPzM00hsY
7hsUrJ+DlkhXEd75A5r/3I6TfV2Mz0WfjwsqzfG+jA0A8uQ8misBmeEcCCpxLmqLFYlT6SKmHnWI
6JuMdZQ92nYerXvjkbTO6EpFtdpltgECpjWosteY2UO64AvLxRw/0K8gc1y+qRqN1DyuoCtXmF8G
cfTylQWOYIkihdBYg5TJJMUTb+fNquHYPbvn3BlJvMqHXd5l33I11NvKztYi6SmwReWsO8yIYnXH
8IazlwTVoNtaCAlm4nj+rLu4K3NvkAfdtfbIutIrsyVF0UHv93lX1atpMo0NyZHBJtR7eiu2/72J
iEJym4FL3/S7+xQ32H1Uo8kygqTZ5oFJq1fr7oZcVHeEGpmCWPv5hzNhEWyV+5a7kbZE9USB2qsx
ezbJtTKE/x2gwNnhTlwmeZ1dNGnuesesX1JUAK1XEAAfes9xZoSngJ03YmyNwqETvABcf4KQFj0S
+eFy+exdC1wJe4v20BOAcnLCBtumJbNjnKoXNWfA6TzvK5L9Vd+coIWRTtVjX4078e2/qDuvJUmZ
aDu/il4ABSSJuy3v21T3tLkhxvTgXeJ5en0w55z59YcUki4VMVHRdFFU1TQkmXuv9S0xhMXZ0STW
+rHeTmUZkVFRjBstSIZNo45m3MhjrCeo03saZpONmXmBK7iMQr6PyrmywTd5ky5P/qS9jHHYn2kq
4trSlb6ZVC5P6IGfNFac5xDOvaUre1c3lvES6LZ11gONVAxFNnhXVmcAJ2STNiEGpsJoTx2LhmOc
9y9NMBS3QPUsvSUKckaJepv1qNpsb4p240AGiUtZlO+P24hoq0s5m049Czb+8snMBCTClKh+O8IM
Pim7f66dChOSpnsbQbbpTaK3jZQ7nkhFJ+i+TJFAta4Flv+XaLhKU3OcVo5uJDdC5Xij0N15aMWJ
c2z7nVdExNNO7mcvI+3A0sC5FWQrb51BkrY8/9fIgaxrEaT4wmBFrTG3SPLu3B77Bs7eqo+eYM2K
57B6miL7LW608cIZEt1x/hdH5IuqgvVgW6p86X2zOcdRfvWH5lWHUvvTsaoPO/CC14QysuEXj0h8
VzU5Z89M0SmZJ9kAcSsw4XVWPLCE1UOK0AAI0t2Yu9pVMcu+phWNoCpJH6XeuPu2dUnWS1GHqyQc
8fx2AjsKDzrkxpUW45kzQrI+OiwKyFAbLGPtNDkH6BwoT8r2VhqsE1TEGBnNJMfEKW643VheOXI9
FaF7ybr4RHozeU3mV2nF9QlnhTcXvrOPqEcx0pjuD6FJtId1Ul5iDG4oxAXuIVWduc71YxLX/bEX
T5HThpcKP9+uc8i8HZMwmK081DPy7odBz9D17q4iJBn6k0y1OQi98/eVy02pQYh5slX4mJLUc7fD
1j5bqEbRtv9QbWE+BcaexHB1GfLS21KWgFRZl9fUS5nhia+sQxhYmEhCs4wstK5SPyBJxJde56bX
Bvr3KDPkt9rHbSRMuig1gmc0oW56mSyCOMrcms7x0Hrr3B0fyyaJSDJRyTFQKItt2ebnSFiA5Hr0
o/hEwLnKsT6IwP6VZt50HkSKqYGW2A65rLNpbT19Fl605T5LATyV2rUo3fg6+v6175LhamAaRVak
rXJOuZWfaqSDKbll6Wed6TuIVcbleMR79JnqYXHXa2qRXTTHcgpCTaVvu6CWw/ZsaehGvRikeWmQ
W4P5sJgvv3xMiDJo65+jG3xOaWdipEMiSe250TaFey/LxNgM8zjSE3/rBsXdHRILYJ52cFuMfFP0
3a6i6UiDFBdY7j65ZoyvnpjEezI9tNCQDkNJzR76QLVtaWPsmpygjqJP45fQVAc3TDatbjlHizN9
pSG339ETqLFxEarTBsyWgz4e1nkHVoqbC2PjYGDXMnEq1CKqn91YHkrivm0z/5Va8WcWk8XNSfBc
m21MpJr7FtcRUSjS+MmQ9RVUdIYHGOh7t5reaPz4O4cwxp2vweYecIRrbeq/gLx+yfy7snCAtXbk
XRpv7jUOiA/tGvV81E17OGTjzrXaYlNIfdOXk8CkXcPGnkAKDH04rkqCDxHzDjmDsjV7QIGAd3T3
HbcrDlaDG5kzboAEU4oXZW99jaRR8O0vkWL1Thwewi5iew/cY4atXvpE96WkgSae0WxKzXfW0NJn
fU5cvaEz+lSiAUcyOSXtlsDdZL7Ngq8LHFhgJbfxsaczHjpAcyZU85PXOOu+y09Bwx9ImojT6fLs
GXFKchYMucrKL05xa19HY3iQTkxYU1gjZE3mNpY5viOjsGne5LSorHqX2kI9Zygcg77JnmTWO/vE
4PLx7GGDszt4IZiP9tMkaiRYmrGamiw+BLYjHgPUtJ0TkNXiMHlIo+coOciSBL6iA3+TJ4I0ULCy
65Jq4Edc0cnqmwrgK279ZXzSeqYnNVHmlBpzJjfwnJ6XB6fLt9D3bWzfib02NCsTq0Ra4drR1LCl
TZ1enSKTG0OT3yAqfQVEOUbrqWXYVuYvIuBJgU7Jaii0fri7YbgPcZk9xrEFKoswhFDW7tVR/apK
qpXDStIR1z7JjrUfOHs110UMq3dPmsiusFjMkz7gkwXm5G6qtL7qs5DcTbynosWSj54VGYfTTs/e
gISgSUu1acohvlpmm62mIiV6gyrWiW6euwEuftY6kT3YSaVo5EfVB7kM4Cv6GtOvaeH7aKNXwlRj
GqAGIYhDkK5FI9yn8UQrwjwSRO5hNXJY6LufQVB29zbEwERLPoSNZH1oHn+Fxu+e2ykw3w0IDtgo
0OCTZ7ameKLdK0IsV2M2iuNoI//WpE+4LSY6xqE5vHB2FjnWHn75Ndam4ZgKS78aQyf3dit/4aRw
rktARE9TYF/qznsSH3wz0M8aOTjSS8VpmJjgrAymJ9ua8EninodV2ilId3pZaQ96HYY7LdLxE8bN
JirD7iH5r4es8TEye0VJvfJkhAr80N+HlBzSmNC4VaV39IIb3d+NMECv5ELU1xD8hcmfxdbs19Ro
3bPR1MkZDcfnWKficf4BN4+H+B/Fn2fm4YuW++URTwdrRGTqzBhNm5sNeT/ugNUoJzdgG3G2biqV
yAvAnTrUzSebnL1NniTudqgs74mq0jfJHRTLY5IDr+jhScCQwjQWUkrzSSHb6mC4ZnwMt+oksj8r
n9QIk7Wn0cbvXTOKS4Xn7+hHxj5zo3BVVDFDUvTLi/3wm78hJxLfHAECY3vpUpvqqHKj1yCeQQWy
vrWmgZtbT5vnaoRE5UbP/Oe7c7ve3XMSlY+yQdbdhslt2Rp0K9g4HZgynxbBISpYUDR2uLErTI/d
hjGkO5AqrLvmd4CN5So0g3iv+VVFRBmS9rbOjkmTWvd6Eow2bkS8rO+OZ0SLkEsC/nssI7iT+Qdz
Y8h/u5Y1nCLo+E96m22d1pK3timnJzJ6Yxg+5UC50Nvm3oRdjvk6yjNy6De52z00aZA9aDVkjbp1
MV/aWMjQCD0oIuJWytTtR63XKODm2alxPLiXnMGtbbVXDUPWlShRmsiqPSVpEcFfafLD5BKyqioD
CTTSddUp4zqUG2X2O20w9V2AnmjtNANTKg/LLKXM+Ozlib+3GutbBs8W5mazDTDpsIqJAX8w39h4
CbV4wmZaCgLR97LVaYxLudXzpnqcKVMWxsEHJsrFE+FkdM28n0z19FcWVJsYsN6xH/T4DC8RPY9B
kWEYJ2tjT+SwOsryNlIr8sNAs2YN4DYkIyMILuQ4ipXCDXFSEdO/zGHm1kxdBgQmdbc+woiV4ua0
M4Wq7vlk4Q9preKHxuReGK2zMwtSdIvI37IqMH8KTgsswn7wNhZf4GCI7XGc4OJjHX9kqoadyovR
KElHbTq0MDtDH9PtCHb7ngpDewhlScjbb71zu8fK7O0nUTQzJR0gBBYAQhnwjXSa1B+IERAHt6Ju
UMkiecKxPR4nF3IHBMJ216GTm792f0/wgjsdR0Y9szXgZ9yWBQ+JJtlJi8rDYJufhhNACg+zmhsn
az9ZmTvHa6wnsDBQjo343dVmR3JBvWdqFYt8hSzBbvLp6voZl4hdZ1uvKhtuI62+qaIse1ZV4T9q
w5detPbLOD94zTkIDO++bAQieNZprhIJEtovNUXQlSjt8bRsOo3wNsTPxftlszXG+f7i1+jiOA7B
V+05LmrwGPNm6djuA2aEC00g+2V5geIPRlvwz4Zo/Fs7FPXDsveIlpqlE+L2Px+jLYwNg3S7XzaX
nywyLjfLwf7sN78iIPT9NKWip3ig7AsDUni0lbj0uRBr3IxgYDpZrkcaNyicKB7rwvkcLVRs1IfM
Veu5mFCxyRqp9mKWo/aCVWlH9HH/tPxq8LXvZdJN12WLOkq4Nso0Py2bEBCwaAZS7ZdNDKGARATZ
GMsmEhab0cPM19Z83BYc9JWL6ffypO5m2mM0JoflueVXWG6oekwvywbhiifaJRWRAnwwvaQmOzrj
+OdzOiFtEeHo6rg8m3XklvRpYGBm440qj5t+HRbdZnm2jH1uUWVvr5Zna5/YHjsb35Yva7Ra8pxa
zaYzGsYjGcfUPip1X17p5zqp8EX+sGzZrH+YueB4XI6Dzo/OkJkPh+XZhI7lLooIy1ie7QuTJ4TE
7zh/flEPOmo+HXHP/AlZBOVktLd/vpyVdfU9HMM/z/3ZHwRRX6FhXXaPNPGmN15yW54LdY2v4tgo
Cudj1anXbaouk3/+Bg6xLmR8K/Xnc+A9ro/8/Yj3nj9HKrvpYhR4IpbX4ixUj9TI//w1obbpL4D1
yRGobrFdmNsiEeL690HLWNv6JAExa20u//r9sjmYcXmYUv89nJfBy/7/2o1gZLF2fYs1SmVj7PrX
Pr6WX6oWJdPy++Uofw8AYcU4+bXY//2VO6+0/27WY0CCMEvzdbcc/e8BluMpgAz0C6vxzxH+sQ+Z
YQp973o51N/PBM7BRYzYuuF+km62+vtOf/exvaY66hP1Sb0uDr093OArZBeNJAXWk22TXdzlIY0x
uyxPhUHC80hx1zFt6PXffZaflodll2Xnv5vLT4Dyb3ZoUcicD7L86t9vZy/vZJqxPKoW4uS/PsLf
Q//jI8Z2ZcKtSYP1n1/+r97672dfDinH8LuIIm1mP/Edlzf9e+xll79v3RE2cp68x+U3f/f6xyf4
x7foq5TVVcZC4R+H/sfzhju02yCJYR/VBV4kCXhNt7NXYmwN6p/U40JCoyB6SgOGGHiG5dmC2dIm
BOOyXzYxWIDYSGFSLDsnEyuUap6UeyrPX+3ExCtXhMV62Rm1c3ypsgD41PysaIzuBtfj2/LSuB/j
Jy1qDstzY5H69657XV63PAzoPLukwPE1f8g+Idy974zHP0dCiIjhOr4tR2oIelkZdSzPfw5lct8y
PWTbyysLWCZI2ihBoqLKXk3TIZknbcEQzpvcgvV91trGny9QGWN31HzGtOXZLvLQq8zl+qyrroPd
1y8+gWPICLTxKRxMaDF4Jw95beuP5qBgR43MIwbW5hp1yy9yur/S0qlf+95gLi/UeAYzpK561fkb
ihr2m1+aT8uuslZk2pjTh03tAUDPaNy4KBvy6VJv1xFic++CQa3ceCi+ohbbppX9sjUi+nDdJ88e
E/m9TV/hSOZ38ujJcFqXOAy+G6O9WY5vdP73MkiDb06AdjwVZXAJ6ti92JBctrJV2VukeS/L4SlG
HvLJKz69nopsSCv2AbBVcLIRUe8JL87uoGr61XJY/2c8z9Wmsnkyy9w8JJmVrGs9IwylHusHZiny
Cg4iuEephzXK9RGdTm1crCfimIpEUvcpteDegfM8JtSCQIqwMx2F8O76+XNujNU1IxLgWelXZ0ZA
wJ7M33NN0ylRID1AvZO9V2B0R8lUShm6+eQU3tPya1vWwcHwwPctm31A67dSfXgLXKG9dqak3s+r
hdk6J4iXNk2G3GIu3Jv+i6w/J6+URweY0ZPHXQ7rL6L/RivPjp32b4MftzvXy91jq3z5pIVMXnK9
zH/KihJt4Im3wbXBFNhZcEqDYXoKkmD4cwwR2Udh5N6bXlr5jptMckojq3mC9jXS+OMYKd2NOtCr
/eCV7japLUIj2iHz8bzXvx14PMG91in3CnAMdG+sgs6V5hSHwskfrbhszn8fuLGAsukKKmDLLzWW
M//xI5XD4lgwgxYTUcIlUDzWQP3FJ+ETqxc6XR7tur+Es0VsKoBntY26LfssDyy2+8vy07KbyOgM
Q1cxv2VTPO2XVy1P/DnU3+3lJTG+/F1o4+b95/v9PWRT5+XBzLpfoT7R1HfGu54H5b0knjNhafLW
uXp09XMMB54Th2+W3nLOph6U76oM3uKoHjbg6t1DLZxzYozONIMipnWhT+UTDlK6LU1/reatoY+T
o57nJet53XZWNAjwxQjvMfNb/wGNyG/LwG269wrnFpk0CYIKIX00VwiWhxxMmK115XPTIBR3Uy/a
KVlWp9FpoBeosAcH6vbdPmsk5nOHauNIsXjVh5O1Dm0aZnHV4rEIa++sMKBwK+4vWj97QSdsEUZq
6x+xMltESzmCq5SZcDpWL+VoO6eIXK+NwUW1FmjuZKYdBPBV/HrAnePO/4YA55K5jf2jt+NDkeW3
MPLrH5Q5Dh29TPg3Tb8uuwrR4sAadVPF45tud7sxaPVjSYx7kQJcaup2L9TwUrb1Cj+4ti312NkZ
/ll2QbSzRzBkkwW1TXT4N3P4b+vOzqig1DQ09DukKY1mGg6YBCPqJgm/5fCqz2lIaqRhU5/uBi48
NODvPVpv0KFmcGQEQ3jH+nwuZK2GPuhXrFGsIzJkSLAtFaFWPyVD6a5cR2/WbV4RqGsAanM7evea
rF7g0uiHPNGLvYUuDrbNVfM5XNSGwUGN5U93bN8DibPBZNG0ZeD7aphIbjMrzB6daRjxJNnaXsQ6
znyI+4HGeKUX89L/I8UStDHHkDS8imhyUTZfKmQxXrbdcShOnZMm+2zAJTKhjN9YQFHXKH/VOlKN
2iLh3NF7BH8pml99SN5Np+L3ANRt2BmfbdT2d3Mov8aie6yFDJ5JLdxOmRwf/QmOh6V9mWSo7rLR
u2V8zwP26Hxt9qLavIJDBWbgssyg9vdqgg1L0VGubDd7bf1sbw4FQyv17JD/URDxJ2+GbTow8AYi
vaDJb4XEzq3527AxqZP3+g4QINyuInmIARtG8XiX/NkTarKaLF6oEOhrNZgk/YA0wovOUEE8n6zu
hoVVbMj6k24hv7JNrBB5hhfeJ/WPSs2tn/0QhohPYsEyRe3ViBt3WwpWFgFFQvIg1N5wb9S4rbWc
AH5R79xgBhoYyivUJQWnWagCzje4z7rfbC2LWIzew91OEDF1K81CXGP7wSaZ4l1pO7+lQbNSYf8p
kShPXHIHqX2mUoKjYKltjDSvYxBLTVdfSqf5EApYEXeJ0WTe4vA9TZlne7fw30RQfSScaaBmRbTW
jOpjKmvitzr7q5MG1fP/eqB/+AqhLt0CtYWkLRzUmfF73WbfpyaN92NpUeoTwKQJf8T4Rt+JTry9
RX8HMJ+kWZLZon1SYnKpa/8uTbypQciUmkqvv2KhdaCgL3AQYQBMzWSPvg50sCQL06LqVuZdcFI9
5aoALd46sKCbBv0342HQ5NFPCZ/zGChH19hLlrEcLlqXGpQQVCvGOnRw4qkBph+miHhd6ZjgnRpY
oakHaxmVWyO7mdHoHdLA3YqEKV+kbl1OszXTdahZOFdc90eeSBMGOv9VJTY2lbs7fPovlmY8gQDK
18c4snW6AvKFCfS9CWlcWVPp7hLdOhYi2tee1G8FqqwpDKHEI19ctS3LgLYCLGUWzkE3ZuKzQ+13
bPxVbD9V3G1XTH3LrU+6ZtKrm9U7/j5PcefbVuEd67F8r3T55WXvHenG+hyaKkcWUmaFDCz0Pzgv
a/g59cnKpnNjMj/i2thFwOxWlR+gC6X+hD5uHxZVcKlVj/UjPwsFPLl05Lufl90p05vf5HdfBwoY
q9DQNyH+wr3Q7J/K5KREb5NtXRjYgMQOpMz9siN2czTvasniNpDtt5U+cINKcNoLcyyZl+3V4JCf
XrbFYVKuu6kdkEck6Xzlw/jKldgfNUeHrR/kzrEBbEPplGs3wlyzscAW7Lk4ql3gxzn0sv43ODmn
Tc2bEPyoB9c6nY5xUEyHdnLeO52BTR8Ae4z1beiS74jWf2aB+IjSeFyBaP3KcrhcQHuInnOHLwGp
oMKdpWnP0ZTDKrHJeijABRjNAHw7wjCTefuWnrilDfGRAf2lVpAQ0jisNkTTOSsnm8xLa4pfJDT0
Z+EW9atSTMuwhv2YAt1dwVwBs+Zwaua9YOSk5+j/MM0zSjkBamtM6GzWgnZx1WLYCuMXjU6HD0Pw
5g8Zwa3Cpm499wlba+Sm8Nupd2Z6QyEanUVRrrXJDJh/9tYq71Bw25m4uUlIY9Kqfe4Ywr+aEd0c
6HhDVU7XMoPkZ00xMCqmtlNvXgKmETcnEcCBhH0tm6qgJ+0PW7cdqk1QOx2AJ/LP9MR9J4/ZvRce
2cB+ua/SxMQjbImzG0rG5KZ4GD1ur4ivgYEV9dEMUo81mGmdrexeMSF925qQqI56VWwAp6onkns/
wwJ5vCUj86DFOrJVZ0SuUGv3Eky5luO4qiQlw0k4b73X0/FtmluRpM29a/NiJezxoZOiedSmkbVI
yjTdsCw6VnoKrTf1LsUs1+tpktxoUMqwSL8RGOJtbS/5UHD58TYaFk6rItpXmYE/TbMYMWPzUvfp
FwAhc8doXK6bdlrX/LBxosjZI1j6bIMmZYlINoPQm2Iju3h8tNQA4zZy5cmNi4J2fbv3SRrXPVZZ
TVCIddtE8ijNbk3vNzpHNTlhCcs46Yf5RjrY9TRuIKd6TpyejP7RBtX5mPfhF1zbYqMHFXPbXH9o
I4TKCryWZiXBqxmK36KPXywBqNOSRKQOsnxwQC09TE1N+SIa1L3Q3W5HZ2Kris4/65gwtlVFCDaJ
0PpRS9tx6zb47RiK9lLXqr2W5T/1N5Mp0K3Aj4ERguBXdIfpKqDefQwjetWiisargkGESrvcZhgz
97TuQ/Kf0FsgUU6vSm7SYNw5whsfBrP1aZzX/t5Ns99O5z5Q2y3fEkJodlPtZevJzVEojcQPOzUB
wubEICqHibY1Ywks63I9ORmE8EZthgHkUYMs4BxF+keZfA0qHbZd8rMm9/anJC3HE91O63Ljw22S
05gYl96tjJfeq/pr0iGZNs+y8sK7UtpKS5PgXMgO3p9Jfh9XtAeiUjxrXZQ8o94JYXsm/i4glv0B
j9JIe74PzxW6m7zdOA29dNN9KVp4ylo2nSbp/Jq6Pr8EcRkgEZunFHX8M20799YX06M05DZ2BZnV
OYaRvgM/0jT+RTk0Hepu7EGLm8FbIplXlsg92G1icjKBT4t8U9+31tAelFTnvhg8CpM/lcqSs9HB
nXdER/XA17O9UY3wIcHbHqc8ijeWFlT0l9NiP/Y9rZYRH/ioXXpJvELgXGVdl88FvPFElRl32Zl0
CEwydgv7MSxH5qR0MI5JYHSrLCUDpzYSKO9e5PE+SbMzHMs8jTI4gC++mfGQvSTz8kNm0UOPcBrS
IonLVQyqz+kcZw0jElAVDaEzXX2EawC716A2xU71cffYCarZZoXoyKrvipnLJw1KG/duJze1271M
XRgeG1U8eW0/3jBFMSih4TuERrzO/Nh+6IYGL3Nb37E9rpOqK6+moX3TssI8TcMw0NZCvBhNwO/y
vnkoQn2VBx5wMOHF0PFI4vaNvj8O8Me2+JfNE9j6A+jAZhMnsJUHd1BbDUf4Niu5ZJDT/awGPToE
XTsX5hWR5X1MhoXtn3p3OvmdbcEPtH5OFUS/xtPrZ2SE+G3AZcmePlJtA2hPtHsDy3NredYVkZOx
BXxAN2NB/erTz4BpN51Rmi+ZM2O6orq9ZyXnbtAQcCLb+/Jg2+Drk11pePE2hs54ShsGXlsTF6Mu
bx1Ju4fS3PuItwD39MCxRPjYoOEmZiJ5QHkEishBR95KWeG35gFUAyvJnkxqk2fW7TgvrM1W2KfM
TDZZa6hdOiriL0rCGHpQ/VuE3Px/meZTDLE6XI3wDNfDusjgSrDuaGjD76Jk2HeDps7N/DAmmbmO
EjfYqszynyr7YRBJtGlkoiFiNtpX34KyD3E83FpoFongDF6lLocV6zn9VTnFcxNn2zGajG+A9M+V
imuwm1O4rzMhXpfNAEkg8xCAwbYmgw9mQhAlqlcWHda1MTWQu3G61jVWZn5K5yVPuuIFS2y264Bl
Uav4lvcq+BVtkjjrdyDH/XNR1+94MdZd49WHTi/OgxeyjFTGYwPY7gGYaGzRSo8oj976ETi/4fQF
oCzzW6c1P+upj/YNTaOIGufJin40PWka/YAUpyfQMxspkzboARxUMywubec6DJAoqIppG1N0Jolc
43CowVgQ+UXLB3PNXte48ddOJPYTopZVEOAL9trRuQ31A6nGCAcxt+w4QX7EaWgeBjloey1nHcVY
FqDV9Y2jN2F/mqR/9ixmSBRU7nbsOuuua8WRKNTskivETl4QiUOdJmBtWWw/epEGccDItbUzMINp
SoVWadCOQzKD0NMEJqbZlnuVpt4ZUOX/SfWN+fPfsm+bYEdHODrGGWnY/1Ki50Fl5g16iPUickzy
5huQ1nSXSi+4ikxKlLN1ul2+ljum59GcijNyHeMm5DsUL8g5Q+PvvKktz8KD+kFf8Lo8RBmc9ym6
GnQbwV/Nsd3Cf2hcyAbLWym/8g7ocG3wFWjDmPQ6VyOjKjCGlBWM1mueOxxD9cSAW47Djw4lLvft
AJnXaO7zvrRhAlj6E2qlHXb07/AfhndWMQO5JQS1xA9YQXJECvFMyfPG/jFQ0Ybspk9vEv7Ra5kb
RhGZG2kg2nXJyb0aBzgD/IW746J+SufrWcY10bUk+G183BeoJiePDrtBYIlvXus5ZDn7PRnroJfv
RQA6zDPbaG+ZyRvlBuePFr5v0nzNsFbc2mp4UaOMj10nSW9JKfg5aTM8BiVzjiDRP4uik98Leu4G
fEATQGMt3onpQHU8rfRGgXh3ZflRl9pqUDJ6poCgdv04gIhWVC01CPREK0TowRGqI/A6ttQfVq3O
jKC14ubT3rQ4Llls1L+oLbvrKZtjZ7ktNU2fr8cR2bWnE53i2dO2bzyBhrH5gck8PuUQdVsqYpdU
gjomYbvoCewSyOlXhNgp5lmptUsCjCwh9g+UB59dxlg+WwFSk44xlweRNUJsYlrSpM4pd4U/wqSu
OT3m0vvBFyw3kjQSOu6dta1cJZh/ZT7GRvMbk7wvikrqVIp83FV1aYOs0n/CGcw2sk70XZH2CGmQ
iTK5S9+5iIfnqCDzTM9eRsfq32uljgxR8Zyi6M9X7RrDfZVqfNCSxJl0PHsUE1XDUrPobk6WVPeg
80KIL9KqH9OWSj4R5/vlE2fo9i8EGq8V59JckvCfdEL0LpFm3T0tQTdqWkSHdxXMgXD4tcybq7Qh
NUJDm9G9DhxttxglQqbNptcS22RNA0cyPgp9AHE9uwFmPGdUowUNqgsNFGa7OuVKFb6ptBs/u5jz
xR/GoxpseWp1Eb2LSptlXBctVO1jHfnGNRTalibIC3Kq8O4MUFYLiVix1zAM9irdsUgon1Lyb/Cb
hLljvjIe/9TP8dTzBj33d3M2bSSqLj9GumznHCLmbUCGH+Xms6uZOY4rK6SSk2rbyPCASLLATPzJ
h4ihffc9Ik8WV8f/EyUAASb//u3//58QAf93IIH/jwBaRDRbOOP+9zCBfZF+z//b4WsJWP8nRus/
XvlfIC14WJIgMSw+tg4K4D+xAjNiy4Xw7bo6nn6sBFja/xOkZf53zlfXQDIgTZfQTF70nyAtwsId
x5qdyAbSdOP/DaRlLCbqfzg48WVhhvXgclkORkVncbf/w5vljczaEJ3qa62Lqd5b0d4eTXs1KfQ4
ZTlcQx33Hwi3tWrak9umLExbcTVbtIMpUwal15IrCfWuI14BenzzB5fSoASVQTXrV2SEcMSB8JS9
uGDaQMAPJAbY/Npup1vY+mjOKXrlJiqPPC7lNrEdSlFNfYnGDH2/P+LGcE5Nku8NWTwEQ83pr580
vTmP1Hgw91OuAglbg5yZ6y9PqH+vOlkfrqgEdKqINUHRPDVDd0mbeudUOqBOrwytnaqt6aThCmFc
LaMPpLbTLk2d4iKngJLW5GL2LqGta6uO7KomCly1NtIB+iNK+marLIjmy3rjDVF2dU/o0JbUtof0
KR5sd9cETX3MZK+I5c0tHwKrbMHv5NmXI1nKD7EdwvAuPDpd3DgbADP8ASbKNYV6AREi1wNEqaMa
ezUnyQzbvGrkifxu1tySZtJAXtZD3MeL0oy2WGv8oodNXaB8inPHOaDy8TZF6oh1l7AOa1GUHaQe
y31bR80+kvmLk48RTG8yltF1djReMBrXcDhB9ZXVvTeKd6wDHq0U46XuZh2BFxibVNOa9Vho9wxu
0KpK8ZLR1CKlzvxQuZaqdUsbez+NY4qD6GRHSLYKZVMQ8BsCkPFf7W27/g4cl+WNgXy+19EeT91Z
89x0VwuRPPS9oiYxEZvTtxrSz6AdDmENfJD1UcU8PD9pdhxugxwvdRWQbtAYJKqHbRzvRsLJzp7M
gB7ZTnsvUeu+GPjjBwofZZSAXIbrxHoMfBiFuMr1d20Z9XSjekhP8Nbl/2DuTJbjRtIu+0T4DXDM
WwAxMziLpLSBUaSE0TE55qf/D1Rl3ZmqslLXrheVpsxKpYIBwPEN957bL+t95wis8xIC1dBq3//7
k/T/7Zj89+ft/4eUQZ+69T+ckD86+V4tfz0bt9/wj4PRsP9HN/GO4xr3PM83/s+5aP8PSDwyYJwt
mtsybJ3f8s9z0eb3OKTrbgBCYdvedkD/81y03P8RxHUTMm6D6ub3/1eAQfGbkRENI+wJUIV8Lpc/
Z8Mf/tUpurqxbMyeB3IA2+zHpUj3o+OSpMqKCdU9p3qIfjdi9tRcV39YD3mJ9wZ2bXWfGPrJJFYM
pazK9n7pXM02zo6Wkac3BvuKQPcbsfv1t24WF4ehmz6LNWGY2VoNDjanp+7/o+l789j+5ZzffiBX
x2kKNHHjR1jb//+Xc94l5DHXElTnVeO+/6Nd2nomu/Ejzx84L9nirsyvLovQ0JGgySYPvmYTvUIx
YbI27rwyO2a9f5OrZHzWa7hzoEZu+rTC4F/G1qExbPrfFW096m6POED837wYMW59yObYpiDeCMue
rjIDnR8LeUixWdz/5f76N8wQ919/TFOIjRwitqaK1ePff8yaUZY1djUILSbKF2jhGim2NbA39hcH
JG4ML60i7BKlXTJgvwe7XZrQ8BOTDZ3b3fVjeWNWcr72c3o0kObe/hL+JwNhOvZ6R3tgHAepzfc5
887IYbnE1pB+50R2GV9mHNOwtt1p8GIt0jMdVrx9qKwTOUbJ3Sht7VjUsX3xF7ox3Ek/GnLcvvY5
TbLZjNVxmhm6OSR0qdvcJSoYr1PtBKWWHwfXZEQo+vGiyurSTCTo6WllRxYgRmZRPhy2Mkne1Ag+
slQ5YsLtb+eKg7hh2cTOufIu3sSyjqAJ1hqNdipM53XIdHzOSDnNE4/jrcY4gly2Ugtjwuxv7C0P
5NdfMiZn//lCid94PdyPeMIt4C6+cKlBzN8uVG+pho4CDcpMiMgelXRxU+ISC7VsJNNCO6IlYOUg
c3HtHBcqQp6vF11jz11kOSOzhUj7BR0y9219i9wctPu46I963JpXiDBXLdcUu0bugUzD+4JWKjtV
YsjYuLU1UW3KuLiFudIIwuj6w4/2W2+//Wjc15aAnGpbWIZ/e9SaiVDHUVM5c3I8R5aZUKDMzKKn
jGVY2hr2xZ2BlM7MzEkV2HwWiZQzVjnTOcN/byBPxmtokY7twwapI7Iw6Go88fYru0ifbPNmFqq8
YTD/XyJ3to/OftFzBOWqCe1qu2p/OSUYCZVtu9k5Gh+8fjs7p5EgzpcJKXZQTd6l6Rc4OBDw2V83
ycXezDIyLf40HvnNFP+PjyFsi/pXB63k/nb6khU19wN0znDqWv9AfosXWEvZX0CKfMn7pLqJN5Vi
uv1q0av2gE7lNc3QeLEGf/JJ/tBGxqKe5cOo5Fezncb/+BU2IAZSI5tB8A7djdFhChgdrs+gyKuS
Vd/96Uf5NzeDa22Fv247PmqX7Uf9yzeqKoSilG1FOGjNsiMmdGSv+ahK1KC//mbYHupfvyKMFAtn
rRY2etwj//cvKyDMy5KzmyLzh/3s9q4ou2SHCPBSWSgwKlX84Rz9HdmwXQGeeN57Bp+e/uC3G6EZ
cFYuBSm6LqsFSnQVkHtQRCyBC2p4tqplkn/KzvBPMtZw21g/dSJo//OD9Dvz7NeHIBluO8i5B6zf
D/N51QenNIngmZvY3gPo/7A9DIKicqA5bmMRPxHU/hluTcbx9y7WyT9cPuNfjylaN9sU1CicUjRj
f79845JJklQ74rjLEmuy0ZuRprBZZvnmn9TjC/vS707O+n/xtYSlGGsoc8JpU7E6yZqnuUrnK/4J
9k3JSEJZXSyBJPvn+l9/VZbumi7eRShHtuNut+FfbjPYH0AmNgZlqg3c4ZvxqTOALgi13SNDe9O6
cF6sfrDwiT91tZGe//Mn+J0qw8XiPuGPtm1Lp0T7/UB3NaOoWiEQ6ZB0vbmS55TcLkt/KdBCfXVy
ElhViz2fzO4vBCaJHSA7cbIBWmoeaCNXFdUe5Ad+8Y2N0uP7DyxTpDs9nuudzymLwglRct47j7rq
3J0FufokbOI9bXvvNH795o6wxeOlwXG3vdDluLgRo6FXwUIq0HFt3IrO1XBWwpr/dQzPTq/+gJbZ
KIG/1VkuZB3zFwEb45L929HVx8ZcZ1VSh1Om4eZ9rwZcsEnDVHneJH210+lIMTbewsJ6aTAX4nqd
/AJpJ/C6FCiKJIiSkLg1mpV53IrdJ7AuZdf94aj/neDF9XKpkjxdGDzr7Ox++6AFkVk1/jXwFqCA
GRkL6tJJv02Vq9+abn/1GQif7KE8D6NSu8XRn3+lWxkGWtyyK88u7lKyLsFi8bZKrnpvnotsRgDR
l3qYZemfAuf/zRcLg41yQacqd9k0/v0OJ/nISnEO/bOy6+nkD4AekpsOLwI/g/82Qd39NQokSvfn
f765N5r434tnV+copFjlhQQWbPtsf3m6HNAQLP5B205s3w//YP+spkYQIKbJZz4yT71eTH84fH4l
zf/2xxo80hbdBG9jgGt//2P7StH6ozpBDyT07xOksoTY4FYMzpccW9Genc1jMUv1kGskS00mobwd
0ZXDiIgw0LvaDoW0+32ZgZrGQXxlCCrvhgJRIFaQ/knH0oSt9k9QsH/zZbnMrQQ0MEJt/+Uoag0P
RVyM/NCUYJ6TbMwDhzw21ZOy1QmZ4rHAQfufLxDd3W9XCI4TvSQ1F8e14Jd//6oGN0fvyleI95D0
1cL4Cr+9P5Py+uCnSZR5LG/x/RnET3shBOoisjKCpDxUO6aHk6Pyyvtez5+I5/juF5CLMWtHq4zf
zAJZVM+iaoizkHzVjbHC3lWz7T8UxA730r/8DGIbA1I02hYPpfvbXYYFuoNilnoQ3qgbF8966Oai
OXjYFAYoTjvNIzUyxh1csgC4juAXF0vLH8e9NScqStjTsn7EWi3RkttrGTkaxqM19pPd2KR4gZcY
GbENCM6Q6z6ryvumN3NUeh6rfA/UnJF0D+RhWYENLwBGs3+lrj6NBm46ZWk/7CZCk7AtiMlYX+vi
UrArqlhJP4K74WsUHn4+e4xIDc21c2FkNgblFE3QAnNSlDFr4fGl09hPVWt/GWzgwQ722gMvDpK0
8lsZZ+piDG/M2/jELH132eh7m9ndDFsYHZPFJKtkPaD86UvVAc0wm/SHasx9rSYDJ+tIz5W47a7X
hp/ORFXi5tUdsjtLkf3s+9plasidbb+QyqWeHmjlCHecmmrHwUwUi0I6BdA3QoQhTyYrDwwc8NtL
/z3B+PxLlxyN0A/OelwcU2syI9JYSJKZnDeRMYxXmNtBQ2Mfy6tTyR/bITa/sF+4R/HXPFVheZ3w
tTy4YPLDxDRVpAn1auoEng+Lo3ZEJe7TWe6HOruvcyZ3mYEKx4ghi2uWxo7EaM5jLVm2Dgy4JpZn
htUEZYfNOK7wXk9CH3ZVTthT0jQDr0BJ19iPO82fX3O5fJ/TeSQNj7mtBgmRS8vh5b4jU9iBkoD5
VtgVGTjr2UuJRy5n29yr8+oX7UUI7XYuCwLUMUU6JtrHhZ0S1AXto4CbiI5hvkuMcrl6tRHiT/qu
SLWNNAPVKAPVwB1g7jDtBAQIZV6yIx9yDU1S9d7HFG6LtsYR6WaIG+L0pObsDgI2IMCCypyakGEL
ZU2gSBQ/NwOCA93aFy0YeRbr6GcKMry7tyI1573S/M/BaeXd3PTs/WVTHLj/hyj3qiYcxLlLjPMA
ozNIffOHX3qPKHhLuPjVZbigs8E1WywPNeGD18TnP9BX84PobSaQY/s9bezAnuPpvOo/HHupoowM
LYJV02KfsJtBWmK9tkllB92At8KqfAx+3AWTbYeFRPADUUqvQBfYK0s7iW+eZlUdSYLFWDw6GJdp
5UlO+EhyvnuwbqRclyXcdg9iW677xd7g2z5ntomUK+lQJPKfIYbQB/irTWEyVx9yaY9+kjNoN6Q4
2MPA1o6nXFAGsBwnq07DPXKI+9UK20plsKOI6u57OR2z4WHqsosC5RH5C8iRYWerVBxb1ZOIZqyH
xi2eyBDQd2kKIao84QwkRbWAzo0d4tQVMyRM4Y3HbHaQeYGGIoGMANZk8rEODSMeFKsOEIR9Sjdn
I0oKQUowJ81/sKwuuifutFmkLwSoAQB1AGhS58kzh/0SlToSXcleAJGWGsKODXXnGAl0Mf3JrHSb
975mhKsh6kimpYHwa3pOrY+499ugcz6ZFRohHNVnxA9aWBJiEBBl6Ry9Ig60zCC5d2N9xXX3VHDA
HPLC1U/e+lU30F+aefXd4UcTjZWgbrHmSGJOz7uYFG5LxeiBnOe0WtLLpq9x2GhzjxrFLgZ2Vqfx
Ta61exBoTPpNc9lPBLGHwspJELJaJLIb1D82+k847/tGSjge1ca/r7YArfOQlc+i3jKbvkoznpBF
ujW3mQbhT9ejTiO01GfknVlllNPysjee2ogVDSgeq3yJiw1n1ZhvHZpHHjSbdmO8AeKZHeu6/+i3
k6Lm8VyxJhcz+STaPBU4Rmx7ly3N+wIqGWbbNGAqcb7ZiqVFOq3f0vRnmhctGbbZEraK4X8hx+x+
Udq97CYvaPWN2O7nWuDO2lfPb48e+EqSeIc2zEteIJCyl5suFScC+PIzzf0c9HY+8F7IHpWh38QV
2aFOZ7/1OZBIri/nIKQ4/FvENNrFmz5Vxj6fvrLFcR6asi4jMyXpS6th280ZVmAiExGk6a+rgFYg
DMLFsYuS4c4+tCwfNYcNdA55EeJb8cROfww9vfwmMzbbHuPMNr1LnynyfkjXUw+zsm/6uDsqOzP2
7tgizGfxxSoDyYFfIhJMZA0hrIK4ZjADoqPwk6BkA4Y1PEHEwgodTp9YI2WVr6P9AP3nIEmujKzS
Ok0pyVRdTf7W0KjA8jExICOicrOLJ4La8GEQNALrvhA7OSQfYGtweY1YqWv3m61VoYfLiSnhjRxW
Df0n8GZV2/EuQXlho/FzCkhsQ/lp+Y35wHyPoSKg7mXB87/dGu0gAt7odWAPuv01Tcg+N0V2wrp2
ww6l25t2ggWUBMCYKJ3egi4wJW+pQdxTWZvTrrLSOzZfV+lM9g2ho+90AYhaybKN2nk6l51ybpSt
33JMyUciAyhW+VxdgxID1VojtdfUi59ptk8NM3H+NWz+vhn1hW8dUQ0di6xbcXpjeCkI8zbhcwUE
GXYBAo1jBXbsxMTwapQ2qzS3qqJCc26KgTAOo2OGuiL9gO3xUXUSDDj12myidJaZawZpnb/2C8v6
zuOfc1a8G7V+h75oJj1WHVIbq0hXvVcWxsO+1oBeEJYYGMRkNqjnKjK6lZp2sTEQ+S4NJOJk1UTs
aBEQIlRK0hooSrmIg9VuabGO+FiGjtCB2RfIotjHCUbFPMjiC35pnA88SjdZWfuBu92j+iKO9VC/
C+1n2Y8kjCjFi2lBMDVpJayZjnzvUXiPFKjX1Yh5r/Z9iLg0DfBi4EQabPmgkSlqmjdNJiDXeIQ2
V2NOGQFLChgEzwIBiQmlYNTXEngI1A90aO2uMadzAiluT/fhXp6nXFbfu7F+qmg4QX8NHgsOlykz
gSu7hBDS8q0yDTKJ9Cmo6wNsXcqRZDWPHaZnW+Q/MpR6NjKERH3Z4B17FFuIiDje8DlELNV2mHTJ
VeHUDoRNyiP8mbSzeQdIO2oZE+/ShGNeL0jqRrA4whbp0E7YiRs/GrqODimH3ej0x3bmDl4qP70X
bfFc5dz/aLlGjBzToVeeH2AWvfNT/I+DIZaj6MieBOP90WO8i8xcHpMETHWpd8HixSQJz9/ySZo7
cEtXM5m+QuMwmC2VULbaIRpratPOTmASck0VClA9c6g7+0huVCdrYWMK/siY+5+DtX4HQ+FSomoX
ezLTYHqPZVEc5gJa2Wz1O15jzm4wp3vck9aN1qS7uXHv/JZNpj0h6R30o9eUpFqRjChtFEcanNpX
usRnwSq6gKJ6aUwHhKfuHKZ1l7vlV+kT9CsrswqIXbuaszhI3R2uroq/2tsjAf/ilsOUQLpMW4PG
TgR9UX8/DjLZkef+WPmJ94jg+ouVifYEKCcUQr+f8tWLBhvMaOdVF528l8sv4ybPRJMdOWQ1HPbm
8mhAO9yTozpFS30vPeWfcmHSO1l2fHYtqk9IP/DCIrmY/ZOGwF9lmjompY2enMhnFPXa16KY9bva
ODoDMefJuJZkUhGdUnCYSKaQ8IYAWjFSmUvJ05Eeayz+qiS/2Eab5hpu/WSo6lD3zb67Z+gr2Kdr
yW4x+v3E/2a9k5Grrc+TZX2fIXZgxwwco7u0/XCKzdYL1UT+hs0xb6j+Z7KJo/MfitNaV7dVgSSn
ox4Ug3UoO1z0Qr8pjOlIV3JPpGbQtM82/E6MP1NQquxQ6XiD8uUySeMbM7GtQnv3DWsIihf0Dw9L
sYWSk+FDfg2C+oYK3tQelyy9muiOPb0ro8VpEB0Z621jC//gVwijraI4xZXzQKWTPUAq/SUuO6u4
f9WdCNknse60UkGZEAQ2T/F5hKFJMAniLxS1Gm6BraCvD1OqvnUoUbmPFmxkJlE9VDGTfS7t0tyZ
pSMjU+VgGarpEivwVTL2RLDEJENvn7Su1+Tk80yPIo2modBDgon4vHH9mnUxLkTQhMK4qfKDDsO4
tARiBbZreM0/Uzh5tcLIXHikO1vGmhwrw4gGJna8o7+ybLVAFiPrHDHOTWMkHPRqVoIIb2jdOtSs
H3phf9cBWwWpDuwFawPqXKK2Yr+60vlUkB39dkeS6wNZaze5no07oAckL1VYMeMvPBmELzn618z1
vluDHQGHeLP4ZiWVWCo1FRZx/sVJ4luEWuDJsntF6c/8uz6mlTWhiQmT5JXecunab8O6fM2a5qHv
0Z0PKDy83mrPSIH7iMYIC7UEpJWtL6VvvcpCXNuGPNVKoIO0WjvZAehyN7jPErttsFrGySB21myG
IpSQqHF8KcXb8g6rBi+/UksZbmbdYYW0GnQE0gVS4AmuS1QwIsZ+ZmCLHrQXxSbGxinVEQE26s8x
RM3amPzQSSS0I5H+rDJgVVq9viwCQYaHJ8oT/mMD4BCuN7bNFI4K3d2Zd+7eIgX4FuQJHbqWOBE0
o9Cp11AffZ/FavneKu2rQfjADj/tj1wzd9Lk3uGci2vrtfDTD1fje+V9fbu4W0L8gB5kTmg9wOkG
WkFC9Fw3fGoAncjbDtJ8QiqrkOc6TyZR94OUGDZTnZQvk0tDSPgc6mWDRGil0JFKx8KRPS6qf8/G
K69uZ5xq4INxcmrq+ZvIDcZAxAKGm76m6rSboiOQT0u/aZqEPSGcfDeamySn6AcWP92pthwQ2cAN
S0r95uhb5KzRdfLlFdPRTS5xqljKJSnYWEh2q2sYYVlljx6iH7D27tPCTvnoZGwfFnKgg1ZlRYjR
O5BLkQVxMaevFqT1g2zLZL+NYnZOXHVsbOH8DAif2qXQIk5NnU7JXvnvI1XPvMNCqGuUtgUPXjw+
FI6YjqKA/DRVGXF/YuVd5EHoBIfjBSV0MDa928xcG++t8ZjaqR7NMlsv8QnstTqbY8yqZNy5W7x5
6nsi1MR4UqMFrWh22Rdn31rR/4g7qiWik+8GQp3dTfk4d1RxCjI6G5IG2XVcRdjGftQQFrXHlWHp
oYkRX7VMNUChgsExswnL6xgAhOgDb3LrYC6HBxgS57R28PL29WkLKizspaZUMsqLTpwo8dzcRlqV
QIHKzRgvXP2zNCDBpsRMJx7tAnJ0dzen1lfCs3A7G3zPZfzSMtkGGcabZiqIiErLq2VwoziJVUXU
cMceCHww4Iree1XvnuMFERhM2JM54KUZ1MdMUFPeACjrZmP6ZRE4tJm6t+IZd4dr7GMuTrAxbDLC
BA9ak5vRMGnLzvmEFkqq8mSle1WYGt1G3p+6LYhPc9MbVopv2tz5kY5bEwdI8kh2rvfcbtEWNks1
2X1fwGgHVVbnITwwuVOqivzR5eU2z7QzHaSaQgOvzAyp6qdrKiXzDG9Asc2UZUKtboKiLrN8P1oa
aZGIfTnZz+VkMZfY2k6/+/QThn2DG38zTWh7ZPnR7zqflUKzANoChXKePLR58lLOXkZU2naYzbyo
pFvoO1T63zTgb4YwIO8th3XWOAbil3Ttr0NdHrzRvbDL+k5Nk4RZU7w0VXvpZcnVgSepmemrZ7CZ
BPZyM31joUz7a1f1IdUwowKLDVLHUBTZxHjPHFKuX1e4Kj18O813ZgYnKGjMUVwJ0bFeeIlqRNu2
nVbsOnRbIUbFaxpPwz6zGbyXg0e9x6G4iI2AVDMmR/NAo9fg6k1W5DRl8QVQ5s4s6ITtpjot7dY7
dIxIRdbsDbANYTYBKHdsFa6TwYx3VWLf0nP4Ogo7gwMrnRty0yy8y3VMHKfRRdJk+oePVx71xezg
b4K2i/UsWBPu/cLu2mglJk4nio2E4afSNxJQAUCosdt0oa5T8M3j+jK56c/esV6Zjxx6W3zzxTTQ
FKKYNEceH9AdIctRn/eJ/CyT8eA5DO7cCavVBFGc6SPjUKLjCJD/wZnaMkrkoqHWEXc6HStuKR8L
DD5p2b4MU/1QVexruT18H6+iXAeLwtF+FBk/SarUqYrJA0+tx6yKf2jLVAcdCfQBOWn7Ths8zGT9
uVo8Cp2EKkdnblGaErwCsBoGkaQdpD3Tru16tNbAntR1dvM8PE5Gmx58o302tWyLJrGSywicrWvs
bZrexyHo9MuYAaljhF2gsjQZQWTanTNfM+EyRCqlJDoq200DOsUc8PvOXihgpsX1udW4MftJnWqN
8eSkZA/ugUfHf5yrNSKr7lHz3OY0ZygU0/QmqdTO6duDgOTBAQEDfzWWsyy0V794ddrnAcvYWK7W
g2tADmDSv9Y2PJdpfkXgU4Vxt4DraLUI2/0pM3EYxEn3Rk+Zh86Y1mwKOrw7wOimlGo97Uno0b6b
ioB4HGK7td9ClQC0B7mK6yBL3G5fkfleuuArVHpkJg4Y1uy/tHRjjT2ps1uPkmNhhBsLCLIVICFE
K6CivfqWr587nA8JpJrGZfKXD/pJ9uQUuX58KHWn4cWLnsGL8yvrmCKsU54pJKG3fdO/ml36KWwB
xdDUSAVsTULC4aHZ85TdmMvAt5LealI91bETaj76pnwFaFBffVFy+WNzvV1r1SKundM9XJ29p6xb
5RrzDoz6yrTOAR7holioneajWsC6khS0d2PM7GimwMEHxkiGrk1keVASm3gzzJR6OnPdyhgRzhD1
DgI025f6qg7GONw44utstXq4GCsx7lygfVmtd321TSR97QMPWtBKBHmrrL1ADuXG1NgKJmLrA1DM
vIvb8U2/xmXMizdhjSILpgI6lv6imYeQWuaidcVdv0KRSicOIppyFvxg3czc0gPa0ketYNQDHHnH
6ULrLSuNJRIrxwKAgU6lQARvCVDAGr8wy8KT1RERoOuGi8JVfmgpf1Rb9Q+axfqtFg2dhCxV4BQW
0us7HkXqJIh/JvevN8HWdhzsYZbCAZV9J0v4s+YKhK2BWb71mNRmVuYHlj2fsKkfyC7eEhwZB439
yYoFkQIjd4WAlojzOKeFoy/AqJkfav1dxBUwRt+IeZzyC2NMaqSKFzA8wkhbKrYRJvPWuRkfk2bZ
6yiBj5ChPdS7fsME1uhYQU08sqo8FCXTRHday0Pu9GkIuZGliauujC3qg6tP3zVfJQfCT86m4J5a
kD6ja7awGTneJ40Vp7VlEjuZa4fcnz/Z/sqnBa1vkvKuwkbLK8DiaOoKW7w4TH2B9OLq6UMcrRCn
vdQ7LUbzOLQ9/05ZnjvfebJ7FxgSIO50TJeLK5JPf+q+jET+nTKhnVEGBszSJFulHyT2MJasXy2P
ujiNX1SXfypN+2YuE4lJcYztTF2W2R0OCT8GXySqJ6u31z3JoAzucq6YBas3bLb4mto2ic81GHQl
CyVcs89HloxDUpFAp5ds1LD1Gish0QLkPAKQ96qlSxAJOCvuuGnISPyorWdzATrsLvIWOOMx8xos
mdYjbNo6bLhTx/55zeGVpIV/5lQ7EJfzkxiPx7LdVtMVbaCHZ46Nh/rRacYVPHC7nzTzS9b253bV
b2BSADcS7USkBSmT6fpZLrduJ1vu9IFXn8Qli6Z6lzjNKw8S9UD5I9katlng7ZcJLz4CS6vI8DZN
zr60QXyNGJ6CzodwZXTWl34eqDIrTiRe1f0YXyu/+rGCzgUU53wuTCPiJt+GoeZ1HYr7xuyavZlq
h1/huEbO0LEzGffhRgT8MO/1bsMHj5UfGS0fvZpfx75lgQisAgYN+jDJoxJCet3reAu6pf8steZF
xs2xIJDqGZbz2bzTxWn2P9224eeInxntPKHJqPfxZDzGg/U2xJzMDd8B08bzwn1rc73yxdQDcnGg
UE7mrT5/I63CDB1AWkBO4mgcdz7OKzOd3ysWxUYHn8TXdKariOuN5cMCiLF3mN03nvXSC/tWxKtz
ZpEBORcoWA5lOYREDFUiucnIZgmWrVTtVr5kp+fAkApb6/TTMzmkas1QUTz1j7a5K6EAsw8ZX/uO
59tBGDOl6XPqDTwc/DWsDHJh1sVgSOPRMrk5LLSVU1HORRFxtuAJUJujQHZJ5Ct9NzuMOr30znda
O+Sq5mwlpr1hAYDXbUX4QA6T3ekYtPjTLnW7IcyNsowyPIQww11I5In5qC89xE7eZ03K+7KdKn1n
S/UaH4RKvylDmw4WYRahADy8zzNyAhTwsnY218hi3BVO9HrGDCbcsZsXs3BhfjqSV0CtNUGrucA0
vgsiXAKr4bDRFiQy5TAfaBWXICNF6IQ7O7JQPnF/OkTD+jOpqcyuKGi6+0qoatebehx2Dmw1gHkH
4SYMR2232Bk04GFcf5bMjI9EFEnykkooF02zX3uWLNoQiIyReF5z6/XaeOc6mhstLsNLieiZtgHu
0ViJd2BuQ2RJMhoEIcsQlbyWYcj4Zk+c+aOr2ZGu5Z/OyvbAbqYpUI28MAuiVNw817BAqBnZlrKW
Ozm9uDSSPRXGcz7KNIbjRqW3UKewbiwSdtVeujNafQzxDZ256B8Ao08ouQmhz2mFwNCnCT5e24TJ
UxJWXK8Mi/sJ6UVZ3bONbkMPwlIUK+vnZAmxK8uW3+UcBXiWYZ66XZcytcIOqmhnCeIlvussp82n
OE78tqlkiRFjGyVduKkVCxyFN7DQzkkMu5Z9WLQQLQ48lcWvWdxxHESFb7uhXq+S7467kgwHAxip
wyjgmFvMgRP/0Nnaq6X6D5tpM0MCf2XFqb0ltCXS814GLb7zqnhAWqTvZa3qHTJIKirhG7t2I1eV
4Iz3g4/aoXb7m5TXbaY19ZG+8pJV1i3DRHKfqfCBSIEeavIoW4aPmW0ydKpwWj6NfuPLChqHebZZ
uNHadiYBvu1yFSX26kkvZUjG4Vu9Di9xbl68LvuZg5cD6sosTtQvDmyGE5wmmI1tFU0zQXPtaj9N
cVeHLtzGwM7csK3Tkz5qZIFut9DgnhBuX2cLnolw9DMPXQYWIudxqUu1T3L1ygj6wezE3cxsPNCn
l9hK5ijmMA71Dh1hO1MnyBjz/bj4B09NbAnrD8fOzwgCeNRd9yZH3cPgaTkMHsgRCk/wbKAoxsLf
Mfj4+q6T5b3Q9R28QtYQz2GfLXr+DGr7YXHa96yrqCvjCuIfPg7UR+SGaZZ4YHWHDTjFZU1aFpZ2
gonIAF/f7IX8orT2PsaKZtxOxtM8+p/t2Ee2oV47FRu7MrPeGk6Rneg5k+I2vmtj/Km00YnxUJaw
UkYa8dyoaQ/HI3VxkpWvsZLN2at/dvT+4do+65IABDuvvuhji6DPs290w3k2fO0N9dm5GYUfdDYH
c6UYsI+zQ/kpSROs1VV0ukOuM6O6sZyvkltmbJ/HkuqEHS/a+QKzAl/nBscFfPbAkMs5xwlWNMzt
RIyPXQR6LGVkA9zCG370y4SUIfcfRc7UzCzlyRhGYiBlf8BGlgWTJp9y0f3wkoTQthnfmGsd0oqh
g1J6u5cFt1vNuBcZ2dFXQLeS2XYYSOa8ogV873V9cIkUgdpRODsxvduFgNGu1RcDmEXgF9Sn9ZJ/
raGDjXFdR4prtdcIMppqDxz58qu1STC3xgvHjhW6Zgd4VHSIBpbuydAfyXL5ZlfdEdTfFyWLiK7D
5DiOLwvK6ZAQELKvod6Te81UZ9tJBYPh+qdGji/ulgFvxXLmRTlxHNIOzCgBAwKzT/hgsmfwMgdd
LqgLq4dYsXIyjPbdaRgkkku0BLYNIiwzwW/VJIFOYv0Q6efIquNYsOZMpBWmQwO7btw1+H5dSSMQ
0wFoxmMXu8ecWS+VhkPZN7Mu9PSbkTYP1uc2V8w+i0pAJazxpqA4YTi4lPeremhmOiC4BDaRTujg
UPUAerI60jPm4ZAO7sFPdYJDeue46uxKFgquKs7e8kbRMTK38q2S+Rse711pnqrW/TYY9Gedsb7b
7l7G3YfnM6lqjD6PVLHcII+ZI7rOJDRy5tmltnxJukXHsugyXfBvhrhveFOjebU0eVvM7sVM6icS
a9qILE0/6OPiajMuOVpOdpZWRrvQmOW+Zmubmw1iKOLzTD4a8RV9qAqUPfx5TUWywZiQNPq/XJ3X
buNMF2WfiACLmbfKWbKcfUPY3W7mUCSL6elnUd8MfmBuBEsdYJtk1alz9l6b/prdSPASTr2ONLYz
fZmC/SScMFl0YecemuovqAcMyh1TxMZ+oyqM1oULdDAa7f2gMhoMlU68IyKSNBVAngNiLwQrDTka
HUqOpt6myPg3ZVA/Odagk9ppbDRk+PySr00JIM5RdO2a8ntsE8HUh3UM8tSrcjrtwB6crmrMMYJG
Wkfnu25y8zxqPGc2nZEq89D1ey9G/KdJxV30ZORFZcstZ9D+LAdzy/T4N4qIitWc/qMtuNYde3vD
eXJD2Ov3Pc89SjXXvIOaXjoBLvmsgH+hq9epT5BBvCHbLHOfQ0SH3wZE3JSRudIUxVpVHIdVcDIC
emYm0yNAQTviwqhxTG0Zy8ZdAIIjpIsoxilXXznYVdQsFCiybX/CHjkSsjBu179uR0uobl3rMnHc
iZvkRGDcgUKcFGWjtddRFr+lif4d+mm+AM3220MwWNi9MWBBDf+BOp3wviCIs/yCRYztFOIWMTJD
+TGK5FdXqGLc1sJiX6BRzOp/9HrIE7mDjIPOSP1nwbJf+rqzKT1EChM5AUvB9HOhq+JTucWTJbqN
08F9UZLxQfqg4VnBuhOveEaJWjDV0amyrd2hqBChz7jGQIKnOKkbeQ8dvjZ+9WBsP4iVcsZ1E1gk
vWrWczyy/sRluOps9aaS7ENC81sxN3ip0klDg4TweMAGRz+Gji3lBbiQcGsnn6Y7ZhvPSb/cAUlJ
TEePHsOb7lUMfVi8V4bLspnXhAgnAAUKW9T8H7QVSibxFFtZuqyMbFeb8R+7uP3inaXNKeWqtZHC
KTN578xsvKk1GuHhGLRiIB3JTVadL9/ryc5Yz4pspTlkjxYICYzcnOVHEBo5Rs2PyL8qrj5EimmK
jOVb2NGld9Npm8rueZA9XHCzgw+a8gQUWsN1bJ50+HVjPi9gWpqtvFL9Br7L/BFBz77xzK0eN6yQ
SMlWxjh+kkN21Mk79PhmzkOcG6swcT+hs1VbVY0H3bO3YvjrlZZ9RGX0IyfgdIVfypU+mZcwN711
37kg28hcXnZ1fjfGmupv/ONj96GnzoXraEoOnkltTQy7Sw2/HCJpLfsqqFclOPDloLSMQeTwI6Jg
nniM37h0neWEvHJJW23DvjkucSKXO+wuay1putvYPZV63a7NwCUUIZJ/RCvf9AzI6dAsTadTrHgj
EoYe87BgLpWXaOwSJAOkBDgxpMV4nuDRiIuPwg2yLY4clPLS3I42FxUkTTEP0IlqM6s9VN8fTcDF
anQPiIUD5r4zMZkL8ebpXnQas754HuzpReV2xghMt1Bt9oe8qbW98PEmRD0xLb7d0AlGoRMmjHny
vDnImo7tEJhXFRHuoCdbs5i0Tz1qn8oMgDpkxBVhRky6cDsFdiQvU1qfYrK3GFn6n14A6FGPK2R5
HGo2taDSq2VEZ9zc5NJWe4P+E31dlMW2S4+UKCcmU53cAiQraIHnznWwTHcRiyeh0Ru1wpH0vUo2
byUXFtthc5qS8YJe+RHduWFgfdQZKx8jvwFrqifUr9O7JmmZ6dEYcsmRaAUOfdlgmH5dyvIh0Z6j
Mj11bUS9DjDU9mLzoNuA9DCMn4uJXG4yiP11atv3bEh8cPLIIxTd/G4M6/0E1wzR3ARIF6oBm3dH
o8oaroM7fmVKnAcDw6JKpvcGTtnJY5S/7MOEhA3jp3anVVUTy+Z42rGUdFjNJDOXWJi+bR2bnIuw
bSn78K5oCtca6XdxjhywOMmpjJcsoNHRSv90HQu8dLOri0+HNTjRiTga2xV4ltq4ofwM1jQI95OZ
Rsv6OlASHwinbg92RYAAY+crCv655xqbq8Smx2nzEyaspH1wFVqCDlx6xOBl0aqcMnUuhvaM0hu9
i0VIjuuT4DgSG2kXWPmsXZN2Z90r0qua5M7u3adW4aPvUzM96HW9Ee10rbVaPwIxUAuXjjx1ZXDI
q8FdBTFz9UquTdpeNBQAp6F29J+T4AsOUXvIdznUFD0OX2Tr3022pEXZ+vRXGXvUatrJKUQtMNq3
wsyPldHuBfqrMRmvntVtCI4ct3jyJMBF+mZtar/nNP/BZJVo7kDF7SSouoEYtz73FBiw2HwVBlQt
KJrRv7TaWI76oG2ZLzIsCcd+oFTr+vxf78fhSidPb2GgO8Eer0WLOTemHqSxE1q8KVzUpHEv0aVQ
Wq1yixMfSVSbSiPBR/UIk307+DNM00HNmZ1lNKQ8FpGzU+OWNJ7x16vF3astMHFTcxcMfe/KbIGa
WYZ5eLwFd9UvhxypuB2U2tEIyQnXZ/RineIOrfJAv4HRaM6VHm37phI3SATi9t/npnurXDUea9PD
7WIBuhn9Sp2SkliwiQj3XA7Rsz0T9fwWGEXuAD+VLuQvKqhILFwjLy9VydFHRKO/see37qCHIPro
/rEAQfgLOGEOnp+eWbfNy+OlJS+THyCk7c0g6FSp16IPKHvDqLkOMVg5ZzKrOxr0yoJObQ4ewOvA
m96won2XRhFcHu8yxHuA58OnvtWX7ew2SYP+ygZuXWJ6JS9eX5Fz6ihn+/jD2AqLfWKfDeg+FLW1
/dw6U/msLAYWvAkrtuZcppc0iVcFvtK7aQbiTpDl0Qrt8qITVroPmnJYRnljbQv0GYhV7eFGqEjN
NLSPx0XUulTWY1R80gZ/6XpJrCDI340im4g+OPBjg+V/z75Pe/vhckeulmwIUY4XhayGYzPPNB8v
KRClI5+RKAhA9OHI1HurPhEfV58ebx8vubLOuguOlRuJ3iAYVSe3/YNP8uT/NY9JqTGGdoM/VT/W
T8an49jpkwr8+sn2fH+b9Ni+jM/R0IFK0kpFz/8xVJbGeiWJQ43S+CMG8tx4Lfx4ula3kcpxzc/d
bBy7z462ybzQjKqfvrDSi8TZ8dqAr1DzO3ec/NUA4+I/KNHoRm85c4VjV3oBcnLPeUKvPeOKHi+y
aaxjlql31Ll/dVRsL6OiSSM8x3yTWQyuiNHfLav6Zus0+msQTtkSyjpHrxoMmkVTYG5avJVeiMYM
E90SwBBBQSTITBCyChoKV7oH1tW6uqL0r5jl2jWHoIJehm4eMU2ZRyeqzSNctr9eZNJCtmlcuIZ8
iceovIgZl9WQd1X4yj/m9b5tyLhqRzLQXIaj98dLk5YH8Bv0qOckr6EJcPV4QAWD1sYapVmfWbHF
CTh+YRLUNgVe1v8+TqnvXBRjtqY/1fDzSdChGUVqEjQOFNGryeeZQp9FbIS0uGEwYiw1mo6vHkj9
pZba7VuVRogXUuQyU7pEPR6eZJGnH35wAOSZ7PVSZm9JVdQAzdPqrk3xEZNgT2NbY6DiDtU+cyDh
+XZy19zA3UTKhO6I5Jnjvg2fBsUY0mG/X6ZR8y7swv9Hn7aGiU4HCIouJWZ3nMuCBeahiTaR019T
6fzSrLBWPiTKRQ9QDiUBTxr1lv1M8wRwl3p2k5yMwTlBDBLoUUMOJBePLx8vZgrci6oX00OS+uRF
vmuRZzxzyo9ejcHD5q0H17IUxSZv+26debiXwaQQF1Vco6j/a0kjPHodsSJu0+aHqmz/6DqznrSh
OgQzYBqnUb3kvqNmjwqlvNvKjVGX48HqSQYxhhY4o3Vr2FFv6eCYW/6/ZmepXj2jDFxokfEflu7B
pkvHIjo/virK/m+pYztwGgEUJ5XxD94sdKWsrffcTMSha4eG4twMbxkdRKbj3z36mb+6X7CU0tZ5
dpAlbh2hd1scscnusQ4brpcfQlxji1rPrA2geiwscUiub2ffcXuGNxT8vwPilUsftf469Mn0QMB3
dBtWaN3vHM4TJEIytNxqI+e3eOhQvJZ6sH0sDv28Kkw9F5HR+0agyLF1Guy4M+onAGnpsht8AJRA
v8ciqd8MiEgXolOZZJZx/BEARdvISPZbzeniDzf2Pu2szDd2Y3B8g9l8DPOqORLP1BwjGW8CPAG3
kOM+s+rq03Wjdovc3tr4LtrDZoQiknrMEVXb6+gVzfz+eDFd611DHXt8vMNHxOMcRquEpe+/v4CL
Ydp62p8mMJmksmtftGrbt25ztUBBXp1YI+YjtX4rCS8nL//kVaQYW8fxaxuRKzp63b2G27cw+CcQ
3JBnenUyUB3QGOor3fzRLSYKbib+2iEC+iJOEbFLa7hZaTVdupHJjE40iR2N9crPhm4tE+tfRv76
KuoYKBJJh7ojaDMqXbd2lnjBonM954H3DO02Dfs7vVzzUumdfi7mFyOlV7V4vLf6Itpg0TP/e+vn
qoDQ3zqIMvC9dxM55ISSZIfOnk1XbnXHlJagwZEg5kxOt9AeUezMccKQ8aNnAyE0Eeo+47fZlNwB
jT8+/koHpe8UO6hUuB1K553e6XvpGc1P6ZUvJbxghgBnZ6a4mZYUO5O8sKXvBs7CRGi0nmy6Oo9V
Ds0Eeop641fomKvobrRFtjOR05AU7QcXvQeF5Ta3PoJ3R6O8b2mb9M3pvy/7odukYjDxREboz1Qq
3nJ3FLspIjtDlNTkIhDausjRFFeZLd4yzWOlZd1MSQiICj3d+o17ZzCR4AJjdljktEsb32VWBLya
PKFkTb3nPI+0aS6o/85+UFdb1mtrGRqputlDcuh1doSu7XdZZ5frtNSital/6kmtLreWB+PisOes
vKr+SVoD/ObUDEvpeeoU9XjmbFufGBCpvesPb6Yvi12aYbAWRvaKIITkw1uijdaiKMaJViyYxpwD
59ossGn7PH43pcSb1tj0d1sm2KOrkMg0kYTjzglIUBLDPPyFoclIF5jsETW8fswYdzTCyi+dNuSL
ZKIySZN6b0DvXBCpKbZlqOLT48XQimMH8XmbsMQw3AmazdglHyIjfrdAC0f3lr4/9aM4FhWNdZ1Z
pRYRzoP1acnS9FvjrNlCPr0mdsoGYtvXyZRMnw3tWHXg0ZssC9a1jjrdgEjyNHrF1tT7M/XqsDWd
fp2gTT6nrsWlY50zUef2SiSvddruemTxn1loE1Skw5GMGfMSBu7c+7gN1jirSZEu4SCXQ2XvPFIO
LrKDVW1nY/oS9XMrLRP2pVDobDVteC9ojfwUlvHfF/MnWkkTNA6xamDsE5sJDeAOdZf/kkXDXWE/
Q6yOVrKdemDgM73W7bxw8QDQ+g4/g0yDZ0TyGxJ47ar6qOJCHBtO00unqsaPgVD5DrsoUF6U6A9u
dp247yqkNcApYDhT3w7bKa7VIpEpoAgxP8RzICehyuyQ4gDmUbunjftmYRvjBOk+m05MRnjCLCIX
srph0/tsEnqfcRe+tI7RXqsWHxx34fPjBbfKU59q1hFek4e+MESQ/f8Vj48K8vEZkkkXwcGv7ET1
BMMAN2Kc5n/Szts5aZxu2rpvN+bAudWxY9KxUBb7gt8ym0hwilvhmpvIADrhzAeAjuXikurtD/EK
XNYZWfB4CUbm7KM/LM3O7K/DSIx9YnEI8kdp3zQIPGu/NI5CuNGxHt1uB7y0JpsDLYEkynk3zkuW
0Ap1Zv2zMTAcIr099arjHMIc7RKFkTiDtTuRNzN+JVOzi2ouy5qZS7PLmmJcxQjQv6QQeydL/de8
SaY9eTA/hV2ejYRdWO86cTU8jeF1RAMjaccLHlh/O85ou6Ew9HXmKLLcvZgd0JXh/lFZVlo0XBNY
AjxsgCoTRQ/QQR9/A/LQXrx+hqwLKkFieat9q9NqNdTYchDC5DPWFSXYDENKuf86aNC7XEM525T6
/2XW2lJudEuOhwfBVqSKZJQsPY/ymRaNe0uUETxprvY8IN42Yt9lBgC6s7ETcavzKFz7qXJWcn77
+MyHrb/pu9mUPM68rayS4qiSli85rnxXxlhsLQZap8dL6Tjloec7iCJPnpr2qkWS4g41xnFUrUD1
ZAu0rN4ArZQBrISdtfICZe7RDHHvV8EA7FyNxTu/Hubh5fgVJ5HNU5oV+6DrGYaSELbondkd5pQ2
ItjWJXGjP5V09L44+BjoKTp6KxlSIcBf4TnW06RfeG0UnSH5Ygfq48+ixl2hiwKxJoz0VvTerjac
5rnSDZ7YVBkru0IgpJVefoor6zDguWMm6Z3ayUnJMp7MaEMeE2aaos+vU3MMcE6+mRJr94w2bUzM
XWHljPvIHqwnp/JfY2yrkAcmHzOzci7vue8jmhA2g8fJdvozPePLCCsb8aXTZ7s0cH9RJBYbCPDG
EUPbB0IkJBtZl2wQsXFc7WKaX80Ekt0K5L5RWMVraPp46EzD2eQ23Odw+rWgSuJWCOMLv5WW8bgk
skb3b4VrhWchg2IzBaJYl+gyiK7K3KPEYUKrBoYwmqfxy2yZ1vujqa4pE6mr2yV3q1fqu6yCixjT
6ssWHRu551n3wcpAjmQEcxYBrYnAs40t8WSSI26lb0O4JZuy99X18RV0nu4a+dMLNrT+UErana6T
wASY8wKayehPef1BYox1kbQAd7bT/QsT3j16AY/Pu163SeRy8DyPBeEFJXImHYIlKpEZoIHKp2gw
6v2/P9L6zl/rIFNwtrvGwUKI9yCjaPMK8/jKjM0OOq711lThePzfyzTHQv/vLYlDHCIV9J7/PotR
R1W+bBb/+9Ye36kzj0miCLHN4w9UTDEoxJgcexkcZTl1X8JknUoxWDHsIRonBFd+DOp2PCmnZsSP
mwcF1PhEhubwlE9yVUoVXYO2q8g6/y5lK59Cgz8fTJtfpUZowvwX7agHTY0jaWO7RnrwgNAtzegm
GdSfyvklLlxEcf97n6MA9J3sqmGG/xYeKfMeQOin1qe7OXRNhTIXBdYUTWtwfH91Yb1EMfbbjm10
Exv9HiD3JzoZzPoW2hRP191lYmGNN5MNtzOrtG+nC0k65IbmwV5zzOeE7zIMn5QRdS+NNnzFjCja
OkAlSKwLG9rZtf0Pxu0aGUDrtnKts+8k4XZGri4tY6UYVy8rwPC7PBvEy0g+GGfqCcEi2cjmkDmA
tMsT55u5FEs4lhGbsBcEMx49q/zqCZlZt5w7dmHbIih3arEYwvanDLL+XiTEluFt2esGmcrLnASO
JcqdGB+Ppo56SbXoe4ih9XgKTiZcsZM/kIGDmBzyH+8QUu0w3L4FLlIT+CH2qo8pXPu+OqQk0FcN
VvFKRNrKoO9HwMt0rDDW5Xq8URJRpT5AYajdqFlblXeVzgREpiTZyJ3ePZtxoG0yH0zqA222f6bO
QNuCu72w2/CtIo2BNX9Yja1CQ+m26coMB8ngvyY0jl9Jaw0+BhzSsUAoLVv6cUuMr8YyQ4tTb6hu
kKKTcNloDLST7JBFcUkLDDMXeeY3JfJj1NClzI28WVeG3BVh+uOq5pbjktYS/xqa8j3GIfykN/m5
9buzZ0uY8Q49K7Yw/BBauZc0HwAJoFVSwaIecewjS+9Qben9K/nrGJQaZEAGddSqyfrqlEz2genp
tAgRCM6H9aUux/6Fg+MthKw3d8/oqOv9s1UyR6lFjJlH8/V2N1B9hMPJTlAxYUH1jvHEjmVrtNLq
rF1PxNYgEczMcxq/12X+JgmkXlJyGkup2+sm1k+FE4Z3KRnsgmGd20lH+tBXFeAXKIXXH7yc7RyX
DHTH0VqzdM93p7kIorZbBU6b7zjF6GtZil9pbx0bKdnQtOaJuLr9JAtG2vCu1q5e3ZocSbQWtueg
qf+UTfytYW9cqrAvdnZkkwVGywDB8hAvm9ohgzPGrNDV9ZpwEJCuUWKsUvLqMltysMn/hJN/BMKK
oh9dJGrIAFtDhCwgT7kbJ7KNPO+f042/bPC0DAz7t/qWufcx0CXDC0XvvR6dc6YTBp4GyKgwv7Ib
WRNmLZlwJHb4LvXPMISegVPgphiYoJ3Pv0B/jig8+/UgJor8sB6WCIqCPYKVtSbVX6l0IgmThv9w
HI8oP8i6HT3MAJI5kZyaw3wHFVpy0GTt7lWGerPo7GPN44/aNrTBLfRj3i1KL8K7rRiXCAlJkwhE
NOOIQman8qvXG09DqhfbMZafHaFOS1MAHbHaQK3Q6JarQG0Kw/MusBOZPSoHT5fhb4xK/+O3tDQY
DXO+6jOommm3w3qfb6YwXataXCIu5FoD6r/0gIrgtoCnoOzmOyWzzELGjuZleocyTNbE7H1864iN
2aEz9BEZwWD2VfFs9zb84iS8pJ2EqNJVw6qxGJG7KaNA+qmrKrNYF7tnYQTmUuudVRkMH1arjj6E
574u912Ts/23uUAD0tUQjzGmBmgIEh/1l+71IzwCTXsK91Yb5dtYI9dZdsMELC36F2CXImDCLVaq
wTDs9cW6i3Rzn+rIOzi0rWnQmZuwb+FJtNh6M/MlGiaN+aizMSAOI0Yy1NoZOsyvOof82N5Uln/u
Om1L2iWTurYHtTwEN0lM0+z6sZG9MTHhtHoZvRctoCp+hrSBY91vcP75b2OvyG8r8Hp5vbN0fPXl
6xzPGv9oOVa7CxsMwCUzcJ5sNvFYa9GJOssqC6eDCKN91iMtEALuxOBSfgx1oQMMiFAojSi8CU85
ekH/jWgmRb1rPVVmRbZB6DNranEhGMzscJUEYJQ9yH9avM7yhpMrtgCF/GocCH5jQUt2mWGSgpWw
IKLyQgCIbzlBNsAyxopBdenEIGtzbgiXMwkPyYh/YAzbY9vaZ6DNwdlQ3SYZxTo01Fvnm/QDNX5a
qwITIctLkPbWSrj2sDEKAuTMPMbxOLf0u5LZUEYC0arpmeQ6WcsJmcHdkuUCjwf1BNpKvHIKhZIT
poeoq+SJ4d1HO3bHsQi0jdZW3x6zGEkkKasBfYWUFreG25Q5dh0i8es5PH/mafKURvjQ1ORp1AQ/
reUwwKm8cuVW6ifoUV7nY3Fkak5eUPNsevHB0sJ81dmW3BC5iNMURelI5xlGiE9UsXpJc/ejHCNQ
ot1L1ZCFkKY2SqLMZUzUVk/eNBnrSWMa1eXVvywgTjAhojEl9oeFbiW1EbchuZJLWkK7vIA4wLCY
mm6chyMcc8rYvba92+GelPrGg/eNe9UB6mAIcbORx5KuMa2muGdomgwb0O+4GKxk65cCHyzLMod7
jV0Jp2cYchgo5NqQQXYU8d/RRImj4ejoCs27C5eM3QDbRznpvHNuOSvvKu6FefShGCMRwdSPL3Mz
2iNCOArmwueMUyNqzVtGqhaKeuT5tbmunPCdcFCPjew11qhKB3pnPCbBsCcIhM5qu2gGpqVlpH3V
GeVk4uMMtlLzN7bpO12qaAjOyZFS1yEWLkL8DfWW7e/eyJoTbYxnIrfXwMMQgcFq1WnIMAhAbx57
UiIIjhTRBqQ2lX3IsyhojGcgfLT+vbRl/d4YxUumrOdIaYyzOwC/BZESuNmvUS4mdrLxSHK8RtQu
M3RiNs+FlVdn6lEbH6Pf7DXsVBq2RbS687D0x+wTSg4IO4A7VEDJX/5U+lQ9SYFBr006mB9hzAig
oJGZFfm6m8/HZtDCV3C8dSvQx9vG8OPH4p6S7tbZjdiH5vBVwzpWqW/u3Eh8Oc8GWLSbO/ioHhxY
RpxJ2XnE04TcfOVK+0lLyd7IJ5uxLIiK+GRUU3qQIfdUU8drk9bZMgvs2VGPvTJS+g02y676bp1a
u7IZ4760YQFE04KJHseCqna2qM5Rvt1AuhorZMusFMFb1fbHUbrWAU60XOai+cOj9LdLP1KPbNRM
A3Ac9gAUYF5fMkScWOWWSdApHoYGB7BBszcva6bW6Xry3Wwl0DavLE/pPIWDjWutYDjh/zMK7T1v
8P7XVjMuByuYsU+MgzqbFi1eR3+lDIWdpoH0T+TqqnZUh1mu+9exGhwztEyV2QEQ0Jm+9yF6do2M
z1GZh7I1tlOhP/c2y5QTBN4MA3LXMaZ4/PzUa6ZX470RSzNFVoYy29xqCPN8Z0CRDGEMRVqxKYmd
OlZW8i1IAWJZJrWKI4qlf7QGmIvEugZJ9IYjOtnYM5xHtxoSi9IdSz9CMoehkIVZTbMxeo0bYPHg
JEvvQBNTYAzsl1YW1pt4dOaAsOgw+uyrLcaIJYffP9XkIb2omTDHnvGNXFAsukJd9TFyMWCBEHQg
gGf92kuYRWo62uChu/ePAM18FAuqI7JCRey/+vaSnaqiOEYUGH13mY2UOene+oAUh7wc9lnZfXlN
u6yh+YaMdJYcryTfCJrzICdTO+LgRCsW4nQWfFbqE1LkbJzkZ3angI5IZxyLBj5RTa6BrSHuBJs2
sQ6T8JJ3U7Dv4ukZ/Quiu9j/SDztX0vY2yaJPfAzUK+DBMFHlXifo5Ny5MrvThDNKtoY81ea7Wsz
u3Z+84/m7mvE6okZMQg28lhXpXaSDuiJrPoElr3r7Gnndz78DluJZV5ReejDvaumljTX8pDF+Yjp
Md7CkhYbLAA59j2EIil6IDdyvmNUhqssiGh8dK9qAk9ahWaNJoHehgoj+zQhYg2rGgtMncE4Hstv
olk4DWL372GgVBEE7dcJWX4xIkwctYNX7DXpEdvqlgY+kfJ9dMWTxDPSoa08tlP6AXtPcPJgkOmP
U70wpM2lFCUeObxzdOmnlfE1Qe5jL0SU7KVco8g7N11xlZqDlcWpXqlhNoHWMnlzPR5brty6GF4h
Z5FV4Hjf6ASMuxV3P6GGg1d3kVES+WzZrJD7rHNqgAlBQ4ovNbFhV+YToc2fXpOjTGyucd7Svs/b
YFtqLjOMTP9yhr86feVEOO+JwP5q+t5PXVYrsLsPttVLL9WslQ1fPNG3e9yGDA96LGGTMz8KzZrs
v3Wr5ebe08dnAAoLYLe3gL12mcyqw74lKs0Jn20cxMi5AAmKFBE1J5WqRaI4Bnmy6s3e3pQUzZkL
9cQK0bnWXb1VGQ/gNOJ3QHqKpzDBSdJiXOpCsiW61v0nJu8wquxZVeRJeY19UagLBHFYc2IFmDgg
34B3nJNz5Pe1UUybFgmbHAgMToeaTY3vo/Q1SoV1vrQ2neAQo9JSrkOb6FdRPWseDjvsZUzfUfTV
9Gap3HT4BAIJk2FCLSljJFj0Dp2k61dejuQfw2/uQx3RAqys/XDEurLi6n/GPvyZQSXfmpLbIIQu
6GJIY7DwylBw7eYc6LoYBXU1/XDCbRdBMPHv6+zg0OhVq5ALsiQUQ9dw39rxd9/iO0njQ9TUX63k
vOJqDaLULP0D4cdbVBDnKhld/PbEw711VflpKJxbTFFvsZd9+5ngrNiillXTZqoRuTOr+MkHeQhT
dWqsORWy6c5QMKiRDfk8adba0kgjD0X3HuJGIaY9+BdPw44MPkH9xM2Czxi6+MJ1q/fet86BQcEe
CYuFcjipzgo3Vt/Ma/MfN4rXXXWatGe9plVkGAVFPaLyIb1XvX/KzOAwdcA6bVW+NLb7ljeIfaaB
0nX+rmXWvjoAEXLaSfEf2uMO0iQD6pNWvlUDxxppvWqqxXNY0i4x9H4r/K5h0tFtQYcwMiKDBgHM
oh2Yf3hGcY/GsV+xPxzgha+ltfepk0Ku7kpHxLAb2+lN5HWx0dkn8e6Z+dPIvI4nf13JLl+M8wIC
GSahVLAWZq0XsPvQMFQ462HawWDTyXdHp/qqRTg/aaERr2rA82bFPimwlmYB19DVqdJGSWcynz1h
GdbOs0Vu1ILStl62YUXj2a1ug48WVUr1XUXaO10BuQnKgTirwfzruC8o9gEOKK4SxguxnleLAvYY
6PCQeBa8c7ONqkClG1nNjnbqFT3R31lvE0KU2BSmDRpPQ+LoduGaesNAPIGRkcSrt0mpF/QdANPc
4oWA6lMWBddQsh+5+o8Z/XPDJlmpmuZ5lEeXlDEwEJIPptf9Mk8uvaFOcCxeTZ1I+n7OTnN5nDAc
zf0Z/49WY+JMavxuNe5iuLUGA0oP+hwzOVc43PYifjLxANFb6LfeqP9YTvsy4HaYOJsk9IzJYb5H
IeyUNIpQ7RYQNvQ6//G0xt/1hW2wEoofLWY0kzJxXtkjP6nfW39pw1QEK+MiChIS1XIOji5zGm4l
n19D2bPfUIEW2j0q2ATR6JSkOnK+E2IC5R1jRuyWeavFaISDD0PHoRDWGGYq114HyK2v1I2HrOjO
nbR2Wk7qRebvPZfeedV/5rV+NZBJrpBLXsBZ3Ew1rugsvVhzQFkMR4TjcrGubAJzckejNhRwAA0v
Z+0DHbJsHIaUToFUqzWNzV8DFuPaM6HCyAzlshptuaXMNCbkJ66oL7EDUswN1W7MqN6pIUe8zJW/
FOPXjJgxHXrTzoCSkeLxZQqLvxhVaI4mHeazTFDgMN9vAXRZsL4oxrJfe7K/Rda+cKiDxdAnK7il
p6BuMBhrOHkcDn94dWsIIdz1Gm1aoqJ5zHRwS2MT2BfiK7uS+QWAtUqY/4ex89pSXsuy9KvUOPeq
kgf1qMyLvWUQHoIIzA0jIAhJGFmQ4en706ms7sysGtWd8Z9IAoTMtsvMNSetP1CImQ0CqvMcajuW
d1X5fafrGwyWQWMCLh42CfHUJ15erlxXVyAE3fBJkMCuRWF1yKymxnKQp2eSBblr1fFHBHwxgpic
RSjxnu84Es4wMkLEnyhYGWzL1+2Qg9/rSGi6j4E+0zqSzS9QNg0qmI9J00AkBL+Sg/Qw1DdDYEpq
Cx44oRwbijkYIbv8iMUTbyrHMqWaMhGzeoA1Y6913Yq98gVLQzxMvpJjeps8Myv3nQR+ULUZEE0s
FolzrIURPTrv9mZA3pHzaI5UdHQQkKSFciYDikJfPFJia5Q6z3hWWA+65Mh+nBwbFzY9MjbdHUXW
o9e+mXMYDOHbicgnKUNyhrfXVn1k0RQ0FRRWWC8wDWo934/V6qYoSJWXA2VpgzwYA7PuqSkrVvFX
4kjD+UqISHnQmaQi6/l6Cmcfl8BucRwIZbfWBRT/WwzYXV1muw/CSKpvNfeVPK+k/SbY+XYoLK/J
JkE4oXFo6XybKuiIJFvCvV5QLA5iGnJbGC0p3/NY4+HLAXR6Pz4SeNDY66nDGqFNOCqoQpK3wZEi
a3X6HurrFNIEEdlOEIOp4LYHDZgio+7lCEQKOwMMErizgH1Y+uyhObOqZvswMORfDzDvFINQlH0j
FtAlhLaKofMD6AlamAJl1/qajh9ZtyHwlxMT1adQ7+7ztJuVYAxyrauXWamMG21WMHfu1dCSz7cK
t10/XauX047Vl+FZ2ov95hV/Rer4aD4/m5bRX96LfvTOY/3xZcXQpD2rQQkcWYW78pYMZ9T4oIJM
ZZKH8fWF2LAKD23nW/Z7F5k6kQX76Ncvaz3QIrB9qF/UD6hAh2o9fivqRBmW81SpLeGo5I+vHS6X
SpQ6aSjJ6DCxEWVUEeiJlw9bPR1rfGqWqzFTACyo+Zppr2ytq3o2fdTRCN/8IQgBLLTi+m0ZBZkx
5dnT4qwoT8j7u30S6BzfgCp4TydCiRgcaEZCbg7/cUxxs3IqU2wbZ+gBRnLYcBPRlhrEWHCZWt1n
Mxg+Q+oRjqDU5BU2GLfSMfJeyIIKCJpM13pZM5vqAsg1M+LI9qb8VK5pX88zbCGvfkzVF0gg5VUz
1KLWKx2L7G4L5Xk0gPjkcbuPrven3/9XVrf5tRjqsxtF+u77dgN7DEyF4nZ9BThsCNC9PSCTYJF/
9KEA89LYbDElmdu6RaKyJWhJyIT19GbdEegsCbkoMHcVFc7J8ebjuwXgaZfWW/lNr5mX6VB6stlc
qb8b9EmEePIY7p+pkoRlBeUXVD5CVyLYQQcg7I3YmYGGj0ks09OERH3dpk5CtVNKPh8qLTdU09Xb
rGOpDodvLFjqufOYYMQgKnC6X+DZKagw/Bp9peP7Oe+ok7JSNYdarNpmcMt7x6SHFinj53Mw0ZGR
jkoeUlUpQbhqyntcVAb4Uj0YDp7RajjEXSwSTKwre/23aRmLNnrh5NYr6KjLMDaGE6W3eiFGf/s1
JeZCeTZLp03u3rsyR9QiveYJQ+taEFmvnzB5R2ocaqb2272B12hWLVtFfbKr5tNIfRIksmETdog0
6EhCZ9GPXdlHOPCgTDGZ7272LE/AQQjOXUlgvSemObTG6MtLBK+XmmNse0JpBJ5MjV3HMAetfM5j
JKakxa/g/dRGdXX7qoaRusMCjKjBOC5LW3/NceObaepgmd/L2xdJXXV2G7bDsdMTCJnNh2Hl34+G
8s+2/IGpxgIagOyKRbSHfB4JgyiOpuZrp981ZWrGxQzCaDu4VjFZhTxn8dZvnnpjCXY6qjAGb0rG
bgnQmSu8690uq0nexBXyTFeQva6Wk2VPjWyWrtXn8xYi5ew+yeng2UI7BGr2HbSdnnkqQl2sKzKO
EN6pWkgZYPGcZPfyYqR1SllJE/dcSlRMwujnDVVnk8B1UhUP9iBTKUfqkMoJUCWe02DZ1ab5kSdm
kJgDxy/aJHAIO+ZdZi3uMHV8MLcgjq12pQKS+U7AVPN0kJJOdmlZ9nWV0IWlaWQCG/yDl/ICGJm2
rK9H0shFZJEJhWoAyt3T7VV85bUzM+rTIFfnFcXOUVc8djbUbbhjDf6rmdXkuYv3txERWUClF0ql
TurPuiUcUo91OIQnN+srftrXsRVltiygXZFP6svaKxER6F3vVIhC5NHBEdVRGvMk1DTMNS+pSq/t
WEbULhq4WhyvrOv1AxpyOyhtgJ4tBRH3JwHNQURtdVGWW7upYpfmxO685ROl6LGt+aS6xuZHE8GL
0FfWmOrVQ+TsV8GWQzyT0tz3tCI7FGT6YJGVzryJCAhrdWdMktp8hxCaEB+G2gbWhQiqsme5aZ8m
9ufzdg2ahfM20rDOsn1zVz1Na/Q5Jcy6q/5JdWlh29XQs1Co5LJcQQVLTVOQV1SWRI9ieXNe2Rcs
lYfI1QyIM3GDAMASZI7yNzvD6zMeOJQZMqLws0921Esm9s51zFIZa6jp2Ho80yA4l89BI/Uxelg4
Fx0UYTZFHE9y/KDwkkViYThYpRZJNu8LKp2HY3Fd3rQs9TuSEfCoFhuNyBsgh7uE9yCMVHJs2AC4
PYYOvYvjKVjsxGXaMQkSu9wMjn+KH1OmAAMA7DIVkPzOtZ6dSdU6xBaKfvNbs9zY98uwaMwFcbUX
MMvkfWcfBAA4a9ThEuDs1DKSwq/Sn1x1LL969VAalpIHZh6FfKxmVpaRTbnnxIGPy2vzPLSR9pla
NiFIXN/7bTBVqEeLIDQtKvKlbUSoGnsIikhyFKyNrlUdgKxQIQ4a322a+ucFmY+nP+5fAG1baH+Y
Xnp9+3yjAgVLnjzeqfJs8/uoyJqaWlYs5qi7j56v++JqD1WvzHuoFbASKJ5fNxYUo6KFEnArWMe5
r6bXsIFe6mFVR6pj7E3evFzy+wcckXP0woR9V/bTV/UuKKsC6psWvgmDvMXgaSGbnkAn0W7NHt9Y
Fc75aGcXswdbDEzYa0tiIGqpIoqZw02B/fObvcuP+p1SmE54Jb/DPw0fTgJD4C84fUoFX8O30Ngd
B6riZ2QcbdNcIpmWqUUSWCYm+jA/PMBWSZicciZN98i/wcmfgaz6ZQcVqcrDqqWG8nTagJFUhpvW
1PaPWvnRCnOcONZzVrdBmkfrwaAdcfRCwetw0+MVDjQ9aT1wurMc/ndGjaXAG0HiItKUDZQzjnwr
rT8sKVJparTcctWnRGcKBoVCZxJcYNwfhMJgZK5BIhjP9PfR9GGfJ1CBofF7rI2fWv0s4ZurSX74
dgm1d1w5pps2FHuXivbj3ADQqkOw+YXxbt37W23CK2AA53J9rKlLONyMe0V4Z5I1JGmH9+46KigU
JIoEFViLc2Bi47WqPYP4tgbsWpTvMUwWKmkedDjS2+54twk1sWQLCHJ+WwUIr/FobhJI+2aQqDuT
1AuAB3Nh369s3mTJrzFUppSlxOhHdG0AJYzIIgl+ZhEbN1nkv9lgBC924mvl7YxeIynl4gWU4j0o
PedpFSQAcbCHsOgTHI9lVxmQot/wgV8QhSi2Cb4i7T7VmzqpwTC/CcwHsUNJmg4pSwS8G1Bd8kPS
a0J5KCXyiqrIRhmeC/SpINCkzix68g6mJrQvHxo8HXkL+1D56kO65sC/Phrs03hb2sM18hD+uxvG
of5ERBaESc1xcnAkSxpBWGBnBTPwGh/Y91sG4Rt4CD46bIANi8EVYrSh8wWJcDU9xqzgWqkd/aNj
LrUCI0Mv64nuIMIwTIrFm1IRP2kAwjmU1ttK7qp1zPKLIo1xH3yr1gpU6/gxaLddApwvo/RCJKRW
yJsXJRTZYD+CeFC4UXSFdNCGlQI4NWSUN5j++kTYa9DXxqGWqA+vE0qOn+n1l+W0Jh3sWU/GwPXV
GEFsUmqaJpBrVejDXw2qn1+Ip1sNzNVHHCHY+HscXH2qIK5NqZBhGz8ebik1FgMwwjoKQ+M6cnH/
He/55BbtmlKYo/F7R3/dvRbdl/KiEQug4xAMfTpaS31rVqbkgDJOOOxGz+a2HNwxG2sQJ23TAUmM
SNqC6HYjylKmXXsfDV6jXHNu5AYMUeU36JVuL9XD04uAQ2h7MKSUECaomd/uiFrFSPFMsqO5tEEK
JQ1VQU/D+DnmRLio550Z2lEZNW/qz4zBQ3UHXdqsCGM9y2wyBENoX/WfG3ncVxSNiNq0YkAEMuwM
mAvJ74yRHLakMYgt/IKMZ9I+jtf7/JWDmM2591TrABO9jINhFqvu1eheSk3p8o3sH5wZYZwa7/H9
bame2cE6R/X1U1M3+TF6Ya7Hjd+1xXcRVY9RArzQLhjnmNUn44hOgdpj9at0Qcq2GL+T7NuByJjq
9DQYxs6FsvndG7rT69U4d6rRjQYdXEoa46Cpb0NSAG9Xs7tVqddQhxEiyArrNqmsR3icV+p9uNKb
96QprWhmUdrlUeh6d8v8/prkubWGH7pamz3JTzco2Q7fNWHyxu5dZsAFGJ3TzHLg+tFM0x9qqe6p
mppOygytNUSUQRCwklB78Agyy7SCFjMlfyBRH4FheUMH5yN9TbUTxlPQFlR8O8Pm7TZVbbm5rjj4
09XE0tNBUFPF7CkMd2EovcVkjntKO3Qd9AlEvpBNUOwonwmY/KeaB5DqOwLgcTpvKuoAqzHt5khF
0fmcWJjEqANib9Sjx8P6YNUnA0+OwzJLNUxBL4uhrcGeB53X7UieKkuTcWHggqkAvoQJB+gr1g8l
N+nVKkFcRUu0iaaAs9LfN2ueg2U+JnntvrEb6ZN5fKuOEzu5fV2rdnx93Ag4PaCEhdgBaY1kcx+S
OGyvjxNMZn5b18Gte6wTIOvDWBk5d2IRL6vNFsMCdiUnlo3N1IZjikpqp+l8SNagBW6JYacm/C52
+1vdzdm1hGe7BjZYHtMkOB7vqyaDwg5B6qerJcOLFuXTxowNOKnvoWVk3xn04HJIpJrqPJLfA9AP
+lM7D456A2XWjXDI00+0fAA0vNa99jWAvjGPfoe39OP+JktW9kl1A1PHap0vJ05ORwspHEMDXee0
zIpUvaLv80pAurDeIN8AYdmV3oRxnZw4S+NN0SigxFdRwNdQSDhCsACyqfpqsVCos8pgacPYhtKl
VAlK24g6UYE5baLuozFRzW7ibycCs/u+PeDUjL0YwaRggAGPkJ3tHkHdPm0NMH43tMfNjarxSmtn
alZMYEoEnQM+9UXK+H8WATP/i0QcEo0DZOyNXogQEbBe1PnvZNqIytTKn4nyFGtq4zCOO9N5f3cg
rQVl8ZMMpaO5erWdCbmq0tPe9jdmQj3qmPwr3JCPZ65lu6cCUummD0lK9zArlG8mJvwy7CYUoyhP
wvdKrjLLkw+rVNQ1tLQ2a3KZzQzVhJAKKRGK/VNgpA/Cxt3NXKYR8do0gzEI9pYv62pkZHKAZucA
GEWctgvFfKUyU7ViREarWuQD7z+0YZMnRVGRjji2MLvbqjmCiCucbjA7Uhvp/c+NZ/wX2baBis07
gOLb0E3b+GeBaIOBDRpHATtnFnYvrDPwjtnLGVdDkvVQ/UD3r8KY8y7dLq+APOSG46dAaTEwu3F5
g6LEIKEHFi7yb0qMJ4ZWntSLZFSWNwQzIhiN1MQMrzniHNeWoKlRAVSTryzP3QLCpJX1KiiY1trA
eZjmxMjuiAA3A/Kqj8jZDDvFBdM7XBWvtvCHEGT/P/TXNOe/SH4PCKCoqqHrvZClbf7T6AGzCEWL
AVQXNS8qajJbW2bHeHJ9KvHWIu1NvDAir/cgJ59TMrMr7/GlqVrAQQnuunpPCkJXKW6SAjGyB5q6
Y21Ku/kN6haqgCKqql4W2FRih39KSL/hFwOpOo6RnBlRKF+tYptfegX9m5lBMXJD3WaKZfFtlOmp
KpsdpMw9MWClu23ZFNTuksl56dfPxtHA9D3RcXs8bddRq1fw7jJt81Q02+/hiV4Ehl2YBpurkevZ
x/0afeC14/wR5JkasQqhFEufSAZ5NIbb6o4PAxm/AqPi3G7EoECkQ+u/+GrgMsuvdzUE9N8r2FDE
k98qOO+gp3k8ITnqjk91QTz5Hba1hTGSpY0s8JN7aeaa7APMge9XRIw6x/h7DPUTvL/OwgLm6qCJ
MDvG3fiB+MOo0NButozWAQkcHTIz/tXreui3Q9iyqjsgu6hneE919Mv/FGS938wbjMs1VC+KolF2
p2nzUsUWK2Fogl+lr1ca/SnfWBgQpHYDJAiOr1cC4f9w2R4h84HyIJvHFgkcyFxPHZJgnW/3HPQx
HDjUG2jTP3+1qa1NH4667u6DeM/NQVH+YlU1ms9jldtuc4cL6E+B9SKrj5Ps+Y0kz1wHATVC9CsJ
SOM435CtYpJ3wFXzEjjCu/L1nMnpRQNdPb2gLpFmMZgZyLTOyQKBh9erBRnyodvE1hg4nTXR8jeI
bLtKl3Gtg/F5madB1gww7MnFdH1Cj7D6j9G1WvCs1datYSdbvcszjKlTxucD0YL0PdP1KPecArAA
dIJQvWVFvHrU6jbJkhvcLtAbxT1ooexNZ/J7sFvClDkb2uDe1JYEZmWUm9u76Ekn84o4JOzj0IYU
e5Ul5HZt50VfC/3ugELfFEQUCbkIPVb1T7uCc74Dc+2+YzgXLeNdhTCapcuqhjQ6p6LYLQdXFSe3
tkDuUzB4NBtSK1Fzox6guPl/Ln7/dm7/V3TJ/qYbX/313/n7nOVdiZ30/Kc//7rJHvz79/47/+eY
f/zGX2fJuYRe8Pf5Px4VXLL59+NS/fNB/3Bmrv63u3O/n9//8EevUvHsVq9L2a0v1ev+/PMueI7+
yP/fD//l8udZNl1++csf5+yVPvuzRUmW/vG3j8Kfv/yhqTalZg5iwf/29xf52xH9U/zlj80rPf1L
WN2/05/qv//u5bt6/uUPy/pX6nRsZwgcWWcNtVg/m8vfPtF6hVnkOW1Vt4z+euxZz/gvf+j2v+pD
3bDBPRhIDJk2H1XZ6z8/MkxbVVUkRI0h9VF//Oc9/kOH/t8O/pf09VgirvuseDJIaP5RXtPApbY0
Q1dN4qWGajvGP1oHaHHVKYkz051Akes6wt/sfDFzF4dDJdak6QXFCEHh/Rhi4EZ+I1fEC5eGUHxL
QFEuIHLhB/CFh5DxF9gy1kv7MKLaUxA08i339ypfspNfjdd4GzvY7Sim8OwgDpUR1qU7cKlodpH9
8r8Q+xPXTe6W/l1G7k8q8bYEaTc4dV8juLdczQWryGkj/2tXiM3bheRQnKCMFkwkEbmrr9WA+/cX
LzH0YEMQq6v8+JxAHysON/H123rjudDF13zeiR3VX5Jgr8uZ3j6cxXK2wCfhWQ5PlyJjlxA1p315
sxdXtj3Fx0se3SVn+7LECuEaMXHcXTeCEDdwK3FY7Xh5cye7GSSwHHyYgbCQm8XioonznrsVrQjW
YRgW4jQcWztjh3DN+Qp32o4i7DCS8ipgQBedGJEvE7vZJjwMxOrDXe1mbifkXHw8xO7rwW3PFrHc
7RzhLhJuckcDuYuJKjU+8rGsxWGxDA+OWNB9GOn8HE4+VEL9sbPbiAobDgTU7qXTSCxVTxEnzqHL
GQAlHtjfIa8kNjBKCr6+OxW0SSH8SKwdwVlb/yEWp9nOXywmiw2pUX5GCz/cHOiSQyZmC/BIAsM4
WIC8EejiiQiK7l55gBBT/9swhLPRQmUST9UV93tWA/tQ7qwR5UjqQtVEt8hHMSibqzSXCHiY+xzK
/9ETzY4sgFHDA5QrHT8TPH54eIe4JnKymxTcdSw3kbis32JzUj3kGvCFZOPVIOisjTf3hmKLDoRU
JfflZR6lOortvV0MshJMNlBeT4FJ9DkCb/H985JfuEJ3uj9xy70Zqj/UGeWMdnz4USZBDgeg0n6G
IdkYGS+udGzfNo7YBOfaMwIKaT04cwOoXjn4Jr1LJDQXlBtXL+TynEm43gQtWNFTS3RKxHxJ4kOk
cjzfbgoZkhKS+bzxzbAcJcEtsMPhEtfRjbxMIlUztV0VAXEBblNefZTIROzXgvIKzprMCCx7pOa9
Tf/GJggfEud3Vo9IjHP8JZPgqdyNw8XXIO4EgyJ4hGDuPdtNpL5Qvo4+VCQze4+P2hMefm4SkYeV
2NgyjISgylpUMkT+REiqc8STtUI+5Hr9FJer23K+S+QdXQ59CzpoIGa7RKzDRVALFg4m+hcAL+ke
TptFPzGQFRH9LXKvaHKK2L1U7rYWoSm5JN18pYkTeYbakqE464fcbMGAZFIFitxOE3Hom4SErre2
5RkHQ5yDJe29WVcydUnS8HiLyYxhvV4DuBczFjdF9K9Md33jpvZPr5bLCxRv/cXXF/5Ycj+00tA9
n28y8pZEBsU64kmXqdiSSPOeE4iS6Q0EGvjSsm/9/3j0VqxrEXxjIEgoZuR0e1734yX985trviIe
chvJT3RhxTL6c94PufAcZJuYUoogLC/A65dJsL+LVn7Dgh4WLsKn4jgiwXw9PWqvTUf1kRF05elo
hsWO+IWgTVqx4F/jesB9WU/m+KuCmMSEgVJPIH/Y6h7teWqYBiyWFKWJw25B60Wilo1ri+XtM5u9
R/dFMkpYvxBVYDazIpBxpnX77qFrTKHQ1Q95DFiiKp6G4XsXl0GwJSorTAa7NoZ43EvFpxHwAf9t
SxEkcrO0OYC8gNjOaWJAUiKhZfaK+/s77XxD7rdbgC/9atk3Yd8HDA4JFbNL6kaCexKZrwpQRbKR
A3dM/ETuvemF1YmYiBAfv5MfySw/ii3cneIEjFhs33IKgY1QXBSwWdFgAJMfBFXFuXGB9tLwhjzv
p8GFR1t6/Z16pbzKLzn5kEI2Yr4NxHckR8vtdhyL1jPFN6cX+1QMeEBIar3YGyWc/Kfyfial7x4m
P4Ay2Bl/qPvzY/E7QZWPN24su6pkJ8rYmqDylkgthIgjBl/dV+eZ4+OMJTFAN3J0lL9f90+SDs3o
Ixf7+WcnfuZnAqruy/0e//5O+lX5xfY0ED8/jfgYrRp3q/qlNNg4C89Vwv5RE1rqh8oisf9YqYLy
4QAmUvfO7X7mn5AReaSt2oPhGV7CaB+Kz5IarJTeAQTgWpIvQ8cueVjYDz22NqIFQk7FfD4Ze1Nx
8byR3M6f8psdET52numj8Y3x2BhHLoNa/n7L2vu50cVXMSIr5ytu428bdz4i3SurEQVM4vM1IQ4j
+5v8WkEIQguV7i+IJxeZCSbGLyvFQExmv6lc/U6+VpPZxN8dDqvxWHhyNcrlz+ImZj+0/erIE+92
X8gwi19d/I7Hdy/hPogUSLQFh6P8U9mUZ/VwNyHLFNcL8lA1kfNVOq6ZyfminDjBfZYtII/9hkZz
BrCI4perIMccFI5PHYQ+hWNz8d6DyPnVZ9dDe4HoaN/tuj3FndbB3CHMstAjqFy9n68Xt/ODjhZG
Uo7dNOpGRzYxkLeFyA/lanBpg3LWBsMRmZcbTzvPxafN7L3ACcJPP87Rc5HoU8q3BIklZCTtfuR9
Y4TR1j/0bO5iGMxvdB5KnCzDn6OvNHjx9shN5bYRk9+XmEXuM+jcRoy306n3FudaTMcrGay98cc0
FpORu5eeFzBDpnI5no/cCffN8vyzIqLDsG2EOnJCBhk2Fd0GxoV5h0Sme6hdMhuCpu+NQaihReYx
a/p7m9Bbo5+/s67/Zrn+vaVqEKH9byzVwUDDJB7aGL8mRvHfx7GOw/s9flkIYYBJAJ9wW2vRpFPm
d/sri7eDHNPkuk59x4fk0ruzl2ARuRCUTfUDuik4lijSrd6TYZiRU0dGguW1cEumf78E3FjY/GPQ
MloxVhjqSJ+7+37jhvlwpo1KZvuk/ml9bNWxIRovG+fndpH77CNfvB4d/dwj0u3XkrU+8arPB5Wh
k8F7iv4eKqi+zj6kejevDpNRvlm0fr9rJGvySsmotwle3qk3avollgTf5LW+Lo2dPu6CegrRj2vK
NITE2G2CxrPc1ncwJdTf1j1AZjw5ILtER4vdhlw99lZvarMZsIyyl10SgUU267f4xWVx8heH0JbE
NMRm05tQkA+xKGHMLQ6+P5n5s9lsES5mmfD7XzN2W1Ya780FJz77J13+GKsy5mkWi9PiYPNVTBjs
RCzMSgRCLGZ+IfgsEn646I0bBOfk5uTvoEjmuFPnLQ6LxWa3YT/2N8GC63BRf80vNsYwXJ9ObGOZ
cNmXqlm4OLxHm8PGZylXJhU4xVG3hvJ0evxOGZNySGv07smLn4OOXZj6WIjB0TeFtaKO+CvBUVZl
zmYWsoHxc9kuF1xyzUXC2Qx/IcSWDf1NKM7Cw/6YioU/5en9nesvwrDfjNb8vxdiymP49AdiY/5p
qCwMjO3n9Gs32+0Y/pgm+qzGqLAEmmgAYlba4Th6h9iEPoPEDWIXa4b01b5Zay6dAtxZfLXLD7eH
PmGInWanA3nyb0ILNlbLQyQIaKFV4B3lx8dv4bfLZuWze3cMBoPfuQsoaaRMlZ+jRK7oPotXySIb
Csg1tg+/DmLx3YnPPTvImOKyLxvFC5bir5dY4ZT9QkYivM+5N/bW8zFxPP5BkBxaEgSElwa/RyY6
0T08sDREVEeChqUShB1zP/wq97cJ4jo+IQupTZMRi7JfyWZu0c7Qu4q7Gy58rPAmoMX9ux8m4xBM
MJPs6i/W7QhjEvMhZrRiU139FnuCDRnKfAyqADXzU40hIiv/6PdT8NKbz+TKjEAP+3exu5Vv5fsp
zgM58CzvHHdCDelpDg0v682DSbRg8O4WC/8UYgbimqAuxJ1hI8vDQWMubDaV8A805hr/bNM7vlhC
TAKcyInP7rpAWU0wJsOTP1tgQWtixhz4wnk7nNbBppCcdrY5TR7iB1fNx9UKmVNMNLwoLr2hNbwv
Bi3Ph1UZrMUFFwnnb9x93rxKbriJ2uUmD8yeWcWkZRQmojceRrvDjE2NqdL7XOv+mdYLru37Plvh
pB+U2NR4nIs1Z+0Nn3UsT8zyE27uzt/tfCZ7uFmL8chbhr6/OR0WX27vmG0Wm8MXk37GDOR93AR+
WCZ8jPqT4eI5o7LDefvxvcbqCeY8lU/jFZKeCRYbaOLdvikTpnJvPh9MaeA8+GF4mfm+ixuNQ8kt
FTx2P/HbEZeJmTJ+7wtX4rTG2ViHAX0Ung58jXWHKbZfM0jIowrD3fA3oWM6iEUjpG1w//tuY1uc
8qQsmeKQ4vf3R4ebeG+4sYz95XDveCiiy23Csf1nuLcSD/nUIOHGJO1PSJCem8KxZ/DF/gX+NkxR
ILSzZ/jyJlS+932OHySBLfSLeItvcA6OLkqo/hXAvsypood//EnIAf8vm8HwWrDUvtwKL/iQHAxA
X3C1HiqblBPcthLgq7Z9UUPVixbPIw4hmUeiUWcdvUpyZ49PzPLjj/3TLJVvlgo2pES263xkf7x8
OMx1SjJzaa1eu8pv12Ax12SFxS48bU50W997/dMG00gCTHL3QciI2PRL75JIwzkaL7dBKvbfQe9n
nj32/1yMPbEOaPmQY4JlMM3FlJmwXq+32+15H0ynAa8x6HuPbB1elsHV7Y8Nl+sA52o5PfMCP8XH
XsBsUHAtBec4LxkgvXO15nb62cr8DT68+RtDIxCcbL2hg1ncBzKkaS905kAywLbBXH7g7wa4u5tL
2DuCfHM6n/I/vDINkyeQ3OJehEEQBmHvJnlBwvDkjfV66gXBfo79H0zH8nu6H0833MByGgSXqUe7
eNvPjw9vut174+la7Ke8nO/Hyz1FYYLm4B1FBjSKYOPHxPXWXAOHLfawSInDyG/s3TXjZOrNRxN3
zotfOZ3PMZim03Uqxr/eHPdj/3ln70iFh0nquqs9B8jt1hvt9973WE6/hyIQvJx/enLOMazHSy/w
BNdXgmQ5N3fKarud4rDNp/g8wVzMvf233AbedInMtue9vf107M33QszlSKM5NPn59rbTYOkpNLSY
zt99BYa8LQlw0D5DTv09n7ceLgr/+LW/cu+8I5f41P13tnguKi6VfU6Z5UvcNirWRICgHC9wMzln
/7V+XA37J+Pbx3OyLOfb1rN5UG/fBwAwltb4TUvAM+wkpRjvOaPPR/tx4/OtLesz/Y9vAtWDXPL+
lOvtA/6kWxHQHQ0kvjVYOIHzFfTW7zQVgq9706C3VNkDzgzdh2TKMue9YH6+8AiEScS5JToC6TLe
YY2F3OAZMWAuBB+IEzCPuPz0c5zKXwzUyWq0mvdP9I37wW3kPNIce3m5ZzznxITwNL/p3OX5wtXC
3gbbENJh5p/XJl03RwVKek+PniQrL77HOLE0w8uHGl1ul43fP9oadVEsRzWEL0Xgt55hDfLhaxUt
m8XV7Veh2N8ul0vLY5XyPsarT48HocX3nN+Q/MW0G3O/2JEOZsgUV3T/2S9SWw9P/uNjNPaWWyHw
lPeM/eWyX23JnsqbVwTbKSM08cfex1GuYHYUNOa0D0zRprF/9uQnYzVgCvZmp9d/iKeriXB+xUDw
xsswXGzCNcPGowe885otIBILmmLt/2/yzmy3eSXZ0q9SL8ANijMvD0nNgy3ZsizfEJIHzvMk6qDf
vb+Ud9XZha5udAF9cYD+9VuWKQ6Zychk5oqItehc0+cDZnKeYOyU+FzTBNwCGhFrO9K289X5uEu8
Fbb5cjrPNorDuHMSO0KARofCs+tyNDef9mfpf0rXBzr78nQ5047z0/SUud/fiWu6m09iTl1pGmyn
THw8d0ofPh83K+Yw57My87me76yOhYf6KfbL0GPNhmVpu3coLjIXT5t8h514GpwZEWlbzK1jSkPJ
S+dybp0pv3cXorq8+1x6O3D7uPlYrO/Q0oQtuRQcnIZn6nw+55k3PwZU6rKyWaKJm4eBFC6IiwBC
DjyGaVEi+BfChBOXIZJzzOen1W5cL16iWeBedHcFtdcCJQfWuCsVtIBIKigXVcji34hEsHiWZqsB
thtjRmq09DNB1Na57XSQEeIYYD50utf2YLEavE8VTLd2qMLtoroXxjPQP17Zkop1eD9JvHKe4cNw
RNuotNCxeSaG0emerFnMeVgOb6SfcNFektf8LV+X63wdYbSE9q3ph/SjO3sfJU9iFRiCRJII4rD2
/iEQQuCSMW3IS6JLjx7FQHaUHcRYWTwF3kIUz5xb3CoAQ3rgBjun3vvRWQXu6nIW5whYmoYOKzCX
VfsbfgHT8b54kD5Njv0HxHFjvTKjVfeU7zfOJxrzzmVeY6zzOUONQGs672XvrT1O2TNKrn722hZ4
BWJEAfbvQwbtHyIpnHeUd9x1Cv5G8uEGxFqsUGZX5jIsjbimycKV+e0eD4TqvPdAwG+Dy8z4xwQ6
IXTHcc+MgwLWgK5uL69wcKx6kMt3QnCddvZxnwFgDmLtW3s4RSz36w2C5OAlK70I16zTHuOVvEZ5
eYpIkPuDYuFHOZe8KX++7Z53DEyt50neuFjD7jE6/bGeN0/xKqT/z2VycyBCOkIRS0m+M1aocxmQ
hKC7OQGMSJkjrJZCRr7CwmY/ITiHQBC4cfBrzBfFE0G6LxCpTMs9qdhc8QdyjrnYN5wGs8kzlrhd
yAsuGT3V24KDYWp6qT8QTWLhK1DDF3HfCa52NkwBZ4BP6rJYvFegOIS4AFvhtOAOsBplmanNoeCf
+bT0wlx+LX4ivnlBuNv5evtZHBkQ9qSccdNpC4Ylro076B2C8g2vNQQXLDUQfcGQXoDFd1yBF5lo
iwGHzs9L5MVrsn3myqLdjosgdOyl7VWMEeSZLYUVMT3yyGdl5Sew136RbCE+PljPgJ1PzL+IBKz2
aDt5w6WZSl64rLb6U//eeigttDN7+QIQIBqGiw04uBatuxrBPQqPwORDvWt3Anp566byW/kaq1iZ
zqITu0ELiCXYWwy+BIgiu09Mzb/e12QzOCs6PBP4++wG8C2WaAzppsPqB3iKibnkfDBPf5IwREz/
Z41pbeWVJx/MV+8Fj8fcct8HZ//V4aAQ+JFwgg10ma/ee3vj6k6z+AFsJO9mRYTIAvx1ZRyJQZ0Q
V+WyDtzgrLLoZrQeJa8x7wKfFc0pTvbytf76+uFkI9X6wb3lfK3xv2G92zd9Gc73P7ZHvxQ7o2Is
0B6B7eli2f84XmCX2hQlpe39PPhw27mTszU1PfMpX7bobgNoTr5uxIS/NoVHYv3J3sQblrBEYeXv
EO2fEP9IRjcjFQm+xFlziUNPf83eoIbD37aQD/Zr/94XrDl9NMkc6FBZfzIJRlEwmE46pw481BpL
PATxOmvW9qKYGbN6RtfCRditIw9YbIMa4TqdL3Akej7WgS26kkdjYZjqs+61MxpkEc7bmTZH9XhO
DteuE0mWUGWMSyn4TKXlA7v6t/zo/3dO8n/tbf/v6yJX/gLiCT/8P7nI/+Pa/W3bNZd/4R7nuH+4
x4mvIobD0oi8JJZE+4t7XEarRYEOUNbZRcB9f3eP63+gTwB7oPJ31/l/ucf5SifA3jL1f8cvriIL
/b+gjaasyKqukeajEkBHwf6KNmamLtUTcie9VnirPl5ZcIEWsGhmPX39wFXqgH8JpItwDwEwgAxo
OBxZ8jNZvTtXsSB/YjvkBWJf8fbxITyPQEWiO21HIFPh3xYPo/fR3b+XLNJxoPIZhJmNYi9cvqAO
eH15ZglA9v3r7U34EVjaXp+eWAeKJWDuMcWE/QoY8QMPLdfiNDIIqDgPuNvjWN1Z8/jSxTmEx/xx
Kbw3/EGiPvAjsO/gfOGoE98BPlzxAD/KLf6izJkY5kjZF0eMPL3EqCT+FGV7GwDvGUhA+9/evgSS
3zG0rHGhivHcBlMBCh/n4roiVkC0xcPt+WgUPPH87zmheL29iQIz0I1EEDBk8byRP+pPHuY8n0Xd
RVzBG1VhhgL4wgaqxECHzgyPocceYi8iCTgSz4SYyTAEEiw6BU2T9A2Uc4q8gmy+KV2DiBsBsvnf
0InooSNY/sv5/fw77g60II5i2lrcuknhGHMIIQBYOndNimLDzePxHzsR+ia5W5lkw6PKtaqZzX8p
uwH47trxQDi1Z217e1K29yeixNTAC5kFdk70hjLDyt+3odeTiLirdkiHGA7ZbYTNERMrwlVnjbG7
BxsTFmxBtvcysff+uMqrlRIs/WFr34nqcgt0tgt3BINYqYth3rgfV7DFh0V+vDKP/+bnda4Wy66c
DQj1wg4pTBRb/sd/AYc9tmBRfCkAWAGiHIRxvWLrcZC50NTNg71a1C6ObtEkV+FsnB8EUMDq7cA7
fSP2HrboXAkGYMvhGzSIr3gLecYCv1dzHXxgr8M+7tinftny+o27EI29/sK+FBd74DFFOMfXY27H
uUCCCHoAkStjVDdxKs0TPNUKcWgkn10LcTEqAYyED1h4D6kDfz0qMaEmbPhFS/gFgQPJLjDfMN/B
ehbpTFRe9CD2FxYpzJQOBGjxzRdXujWQHtEVr1dwNpAyvnv0iMdeV/r5k5hX8pc4+InC0HvEtcXV
P9iZhjw90zJgglfKxQGc64lFhDg7f/GfX3jleRdHAe9RBwJHT9yr7AOw8EpzEvYh3LG/u9w4Ma1C
gz+66O/VOOujzq/cfT5wdkYgLvh05d/jb67HH69PM9JSU8Vt4VzDRUGig6efBEBGwwlY6TFYcZKR
EYqBRlzpSYx9V/ijt/YpW01KT/lWSashouFVYWZDNAXX5EgiQwCzy/NTv7zj74BtcA5J9ZP+Xm/Y
AxfEo+3o4uK8nFj8FxfhPosBTwwz4pPNu3iJLb/bKY4YboUNPBrfpHKvoHOvomEFkins8BFtILA+
0YIPe6DUv22CU+Zh8BSSgZxRkrMM03eufyUC4YCtYqwZqzpx1yjnozEeoQDffLO0zsaztTTB6XvS
phY1KltQnuIcEs124FCs5dBfDUJnCKwgTQb+BLcgfwCWyXUzH+YoWPF0mF2v4nGByVIXYUgPuxG1
/LjSehSO9+tMgNSPsfH19fv5fDocHqWBcvFh2mKXxyd8SL93/nHcI/aF7zAl7vOVbfxnET9x3j/E
bvTUX6t4fdiAuL4I9HncbPGgEnE+os2ZnYqnyPZD3FTxstkkXl8ve9E9mY45V9thxkupGRwwskbg
0IdHk3NNbqyoHrgnWPPDPq9P3/g3WbA+fzO+MLo8Gli0NPuxN2V5lPXwfRKw02kDzON74pwTTi8u
JMyC4w7YO0UV9eCO7XaX3fnwKm6PN//+pIIgQCAJrN6/vyWgD/HiLLjAXjFt0TWpGMdTB7jtHhc3
BLbEyQ7ADzTQo3+yiAZyI4LkWdxZTvt8eCaEgQX+4dc+RPOLL7nrohIMg9+HTzEcip0Pvw3RuBio
MFcQ0dP5+Xv+zHff8NM6yVY69GsRipNN2ff5u88c46tcC2MSATzxFRAEo+MCAm/4/iTyYE4ZxGgq
LkklnzE2fvMlKArkDx7bDkQGAdn+Gr8wpN8XngsxdwldDEFs+R3pH8aBHcyEh+L1u3AxG9qVmwdZ
m/jN3k98vtJuV3HYr7OAhsKiHgcLw2f3J3v2+P6324BKEXfzLR45lP0TQEZY7Pecxv1+fj6BjAKC
HEPnBSCaYIofFjr8/3l5uVx2Id/wle4eVxcQGoE8jsA8wAwCeQJq4h2EYjcluOV8d8HOuK90PoH6
iVsO8pIKVJkQRIEQbgCMiJw4XmpWaD/imi9HkGCustqBT5yO552AugRO9bw5UTrgOyDQz9PnCSDu
cLpwTYzxBJy7u+RTgX0ozvFyOe7Ou8sRpOG4wvzEwvXIgm8HgnvmfKczgNIJ4IlbfsKAxGaA9Y0F
rgphpCg1paJOgGfCyy8A253AVFYKuNRZnEIUnIJynmcKBgQiwNb55+YM+oRFfOLAfD4Je/wGLube
zwAK2bARWwlNetSp807zEzCrKAmgLBDDbEe34sycf3PanJ6p14boItppcwMKFRemtnz7WybCNCjh
mTfOsNkBZfNL4F90UNFkZ8Ac7lzIPp9AZgSQnIEA2Z1oGxqAlimdfnqiGqJGxzM1prmAuOndNICA
jui7tCQ3nl+K6PXsu6EE4tY9dniUdkrx2fiLvIqvaUou/ygrRRLNy7bflucDJ3kUUJyGFiJwizGa
IeATJxyRW6f550FimxhaRHcU/VV8phvRx585N02Bj+Byxjox0u8DHoQL/fe8A4LES/B9uKy4OC29
wWTEvRWteXgWgwUNK6KXbi6lObPHfA7+T8AGjcWGR23EZ9EW4j91fHyedr0DWnmGJA0jEei+MH0R
liA+ix+xdQSaGTz/sZUoEIGrwsHEl2JHUezAyditWQ6eyUVLZzoo+HMjosZ2CmG8P3BXFK/qDxcV
p//9+b3X4hziBfrnChA0A8C+Cfg9ewyhDKiPMfWbLZSD246/h/4WLIk4AQ0HlXOPl9Gjz3JTRcf9
LTf9dnwUmFmGSwqyS48S34pOLS4MpA4bB7W4vWkdDK7Lwp6X5fNgLbXwor2TyTt084myUt4H+Fq5
NhXo3PLntjenBJcRyCHKB6cSxZVcEev4Kf4UoYLmrF/6q9tye2d1Zc2Fp12sN4pHfU40H7AitDMU
tMZgOahyZ9kcSzt9ClMTX4gm/ftnwr3En8+fZN04n9SdIYf/5s5aWsDYAlIXE6ffyVlF1CCtx77C
ECFp/fOds9fTbibMEMj5u6XMsFfh7z485+vnCOwbY50/W57EJETERD7CSr3viFFJnEcAquhOTvup
MIV+SrgXjUkjKjPCndL5wDDnO7BiER0n0B0BlnJvQgrwKUrXEFVIEB4DIVFpIpBo8AhddkDoBIor
blrNUZ0Dvn4BECL2h2MBm0U9xG0fxb2lS8FO6FIX0UoMiZDT8hIt8nkKgeOwL5xhuEjFxh0xrp/T
EFDyRcC+x4toC9oRV+rjkhcs4tGyj4BN0rf5UrS5+E04VMlu4uP5cqxBtkJgQIvjRqDbx3JPBCdR
KtEMv3b5W2JiP4k7FHeQ6ie0BdnrHCaKeyaTyrkcj783+E9rpRbiBKKNRTlE0RjQLwyPkwe+njoX
li6UBcxdNNbjzOJNvH4L/Gen+i05NfrdTbzzzBK7qivRtUQNP3FcCXeDaH/hDhG9QfQJni0yLfuS
UykRvGfsIGLgk4DhBsA40YA/4m18QJWJJ52bfpaFTroqaRoMGp+PRvwf3SHz8AaaK4tYx9Ipzu1B
vVQ4Rl7t73ofrtv5CpQTDl8Oi8GHS1dcWNxg8FFuIcAuP1AvOagdELRH803Ft6X7a1iUQxQoB/EV
gH5+zL/zY7klOwYcGW1qALff4oqim1RCROaJcEgRrijW0yytPNEdrxhJRQirsJ7EtTzRkUWHQGpo
Shp6CEOC9nlrnWifEwlUzaNVNo9xqYnp44Qjl2JCI6YruceZJpwx4mPD8lZs/F0pqDAaKa61Coe3
+lVrQawFIksUJnxxzM3E6MHgdoAyCVyzoZBifPuS3auIeBVzNwrGj1g0CCiHLr6QiRgXYbGsbziR
eJHmRpHJwwHFgEOCHxHIOExR62SWOUzHZGG/xsd8W89JMJqpU8UrvPbRnDlhoALxFu/CUmXnJ54G
nk0OQIZ2wNdQr43RIwV3KMhV8rLGvfdoEc8r3/OBewHT+1kO0a6O2uS6MbZ9sk4Tb9J5SPwVxlym
ttUMt4pO6RfGmsigRbuH/x2bqZ2UkK1n3UUkh+BCuP8I87wgBgwrzk6emTh5zHlHzCbxaITuGl5N
iHSyhIVQ+PRw9CJcxlysweGKhjgxwdFS80T0+M0liXQeLbsZx+I2TZYwOC3FEwDiRRcSJ0c5YSPA
7iYQ7YTYNoZ1oFpgZE8msjedUwPKg/rDzJ+m+Bdsz8dzEcxscZSwsvm4wO2BceYPv8ZAeCXbZxFI
cDhNp4wJ5BpjnDTR1OKW97N+JrDe934mIQGI06Yj4Lbe5M8GkWzprJrzgyN1KZx7TIj5t+SHT8sl
70TOEM7EXd+yZPt4x1/EHRYrU271AxrjbRSoxXu61Obv40rbo7IhUChAsff1mvXuVmBl67f1+zvH
v5OuAA7Hn/zNwmpdeu9vH9t3L3Fe1oT/sPpz9VP6NFkIa/5dMbJyuWG+KE+8k5JAfZT5sFK2I9ia
6Fzk43jh3KpdIBFlJ5PM8NyspVdrZ+IwES8y7QGr5je4MdonTeBjeMZxo0ChEDIsQkSYuyb0mN4P
LSdeuO0GnM380CPELP3r62v/RWDnz15s/PMfgWn44uSH8a7woRJfwXQ7E7AgYCOVI7/mgevtKeZW
JlD3ixILRHPtvQkUUazsRIvSsqJNWd+JGBcBMBET9Sc+yd5AeV8UTFTVZpQRYaap26zzbfBiL82l
KLfFyvs4gaRQc9LjeBLjVQmdLGPVuCi3wzX/lqQF+oTjSbkq1xvSaprTSC4EBcri9l09wQpAD8R5
Nstm7bx4khO3/shEAPeLWD3wIwZMFhB8EtHQLAz4xF9vAqwSPVll1y+BKQDViJrRcDQF9XsDqvz7
Uhr/Ch4h0cI4YjjlsZgdL7vnC7Ewj3Pvf372v8Gz/z87IEzSkWUVklgCgmUIzPj3f/JF/Odh+jI9
vE29//G3E9l333X+txcSHv/JN/EvT/nrplD1P2yV6yCirpAILqs4I36z+PgG7QFCkm3FhNvL1smf
+9NNoap/aIoM24rNUapGpt0/3BSq8oepkVgMv6NOSLNmaf+Ot4JkvX92Vvyrtvirs6JuO5gbs3rC
49/XnVrXF8HECKdJpMv7wVJPpQ15vq1kRz2V9rHWv0Gr43XBBMZPDUe1Cmt03eXztIYouicOX008
mCd3SdWkH5Z1891e0si1GA3fITdWmfc34xQoEUya5KmT7TXxCWiO7j/jTeWZHvX1y72RmZanPqPw
bXTlNDsMpVnCQBj6+64difXoC22ZQL96u7U71UhhXy3QE8m9wbZ5+td21IVOX9TVoVbgMQ5vE0Qb
OxQrxwGunNSckBaSI6J2Yy2AMGCTWdrM7vMTJCblM7zfo6tbLQEVsJY2gvgyrKMdDF7upOSxGJow
UMnkS1SwYXLErlDN3b2I3lo72iMBt1FleRtGyhzZ9/s0S5puAytJ7UKYxDINImq0DWKYEEwbWguD
TOqmCBy1zH5QGMYdHsQTV7spG/K9N+iS3TyoWPB6Qk4LrZv83YTppbGk2gssSeI7YoUtMoJnWeaT
PGkaTOpKvZtOzDHY5CWUcVCmQYuXrIcJBCIIkL0g4nPtlOA+h7Tp9g3f1c/YQbJV+zjtR8ygCvI1
RDYHqzQ/k0xDHQah0MHHTRulP91Y353QN1BiJbnLgBYfGtjBX99gJUAWfRZ0qaw5cZwS/xvKAyQV
Qdss4YZrnNiQb44eyd08r5MM10MYP3c36z4vmon5MkyuBkyRr3c/1UbHyjOuaybtVE5vzOWaKKAF
O8OflnjdcOrXw/DcFDpsOzZyOMEkL7ZZSS3M9BNSdXMWJNl9lqAOfK6rW75WkSdeTTQC8ZEUQTFB
DzWhujZr1X0RM4VV0oVtZk+WXh/gNZzlJhOvWzi7y8xsInIks3qeI2EK5YV9yOJkLTeQbyk/0GpB
OpQj9RvM4ajZpYqxjPtmW9ooMqnxtg6bdQedgabyPFQqyAuyp5uVogKfro28micdqwCDBYgcY/oq
E60kGV86syAKWhlnvozcexGsH4PX/5sB/b+hu5ik4/99KvV/pNdL/s9DMfv/DrzK5A8ZHlodp66J
L9iW/5E+PbH/UKA0UWzVMGVD1/5r3NWUPwzyrCeWZRuMrP807tp/sEkl1dme8K4p/1b2tMIAXhbp
GBS5SBM3FRTDJiRiGyoSn6Y6sQTzyl+YVca0u8EH6MP+l4ZrRYu+5ZwoiNHa3sdsoUChp6rZsyTj
KGXylbS+4NCPvv2q2fSRgUhPQ1LKuImNYK/JSe7a8H+4UNtt7OhtUI33PMVJY2BSbnu7f/ylif9F
Ps3ENnG6/3PpbcHsoWkGaemQI6oiM/wvpb8nt5td+ym5HGF2RlpgU6JX45gk8MUj3ODqNhiIXB7g
Q0MqgJVmHY0TT0ohxvK/pTFFhqVHM8nQYdi8S0+wVSGoEE9zefiGPXvhI1gYJ3fWnUHuw0mpl8gT
ahM3gXfUqnxt1UJcrZuwJtUtSYyy5eVFfrRj8fixcoaeXv4MJaOaN5XJ7Hpi7kYI4zTbvmoTEzEk
DdWoMtEI6OorVBjS9iM0sgi6pxEkQ5Jw4rzUyN0MFWz1d8lCdSJNDlAUwfKZ6CzR/Rw55N5y28og
lArKEViXnSq8WV4Tx1/VRCHwbqDfQ3I6vWcWsI4fs3KcFMtYZrCHpzzaGHb5IcMMPNbhDN5hHqmI
wVEqHIxab+zGgLZB4/fu+TG5t/eMJ3IZtFPfbBVXuipJzhOlQ0hISiUv6alm2HcWBFP+i5YWuxSJ
2EPBqHjX6sNtVL1SDmMHgSXyqkdcP0oiw4GfaV4cVpkLq7kK+Vj9MmgRxNj6ZBNkarTqFaSZEosY
HLlDADr3Ueea4A7ILScqyHVrWibbBr7sOul4Q8ko79kANV4Mo4yhnEu/SF1piHNEBYvCEfzVUjKz
9fuhrQJWwVVO6t9orn3GaFzhNarffFcqaKpJFdQWDZCidF8kNeKqgbr1c/k70Zt93OnwcGqLtmmu
cpLBld0TjtOgcBgp5OsYKuSpufUma91XC5uMYweqDMHhHA0G2BRtVjZFTErrcPJTVKKkpYLyEGJr
qbpQ7Mx3o06xpj7sa2tUup3WvOZqG7iBIKOC+DJxDSt7l5Lb/KYq+1LIlAT3cWVoCXP2C6rTX5Na
dYfI/8zV4RLZ9mGAqDk38X1u9UzYVi1dtcB+SpvmFHTjMe5XbTKAad6j06hCIueHb6bUmygpMPGS
WnldMM+qIKdLYyj89KLfGE3JimeoO6eKM7jipLkVIEGcTQ7qDaqriFLC6cXTVV/HQ/WmlIQo3GuV
ld593N3afgOtzIevNvCIGdpPOVZbZPkid6zV1/B+QoqNSLFybGBSNhG6ZDogZRe9Djcjop6Sbqz7
CVovWpsulBIRPsPeJJMUPea3vvF/wgE0pSxDnsycJq/3I/qACHJMh1L6qLrhQ0ICRUzOQAklpmWB
FaFk0rzdrGzdl/G+nOzyVjJdZZRf9BSkwaifhwAGy5wBL9PRhC0+pQCaL7i3CX6EOiUhk+Qmw8dg
DKV7m7Rk8Emw+asDvOqFv9bLZG0P+aHwkeAqfCLjMvJClH6vZimKa1H7DpcfTJuGAYR0S0k1Mzay
KSfwGgegbr0OxjQ0rql0W+k+HK0EOzBayJaM8ccIm8jpVHsZIj3UospMB8ZChvKNmcK8ygk4EExe
TMOgSEP1tdnLg4IJFCiyZ9Es7vOtpZCydW8RL8tHVq4dlqkkDXDhjcSpwt9qubLqR/iAg0ZlIWgT
sNKNT73pn6SxXUOTOE9hUXLS9g67eKf9QHk9FMFx1AriJod4H2bV3C4ZVWC+eq67etVH2bWRspXf
h696Wulu5Nd06Gib19KpypUzAi8Uj4nfLYnv6A8wxytDbQUXUYY6IvOwzDcFyXTljSGDkBHHC33S
n0rVrJajtGzuiP0Eo4ZenRIy1zMuVhK8J0yrnShUjjC853i5ocFRuLFSRpyPQWZYbZludx8vpSrv
/Eyf6UW5GEaA1QQG8db+pHWweHVdQ80DHyNsEGqGgFw4aeZ+GK7uCiT4aKcma8n0idZU1XLaq8aX
FUEFBNX0PLVveEjTYFyFknL30jhZpk1VHiLpAC23tpRUUmbkiHRliWeW2ZkfUt6/9lmjTm/6ZK+q
vTO2+aGNJwRDVzcRbAPfZyHBZa19ttKzr7fTKEvgFyR/O0pXvVbsCzg2cxRDvXAMwGMrvYAk0y9c
KyFaGyUxzRsUBUIe8zk06p/cqC55jKhJmxuqxzMSYXD5lMLUZXd9vZpk+RRhdqJg2vHLHCwmDpAD
8cjUNlKc6iv65cUsTG1ZRgHYKolE6C8qM8TkceNA74TRxSwASkQDMkn19B0yDNyqL5VQ9wZeIMk3
j2WcVQv91pLsd4sKT+mIsa3umA7rM6+BlrJG5clVVdZzk0ohwLJ/iZFXgm8U5K/1YSqtGR7DELpU
AqllSSIby4boaFYWAbORvP8I+qdYm+m6Av+aWqqOERWVU0DUDPkfEnimRDi4Yl3tIL9Phzgk9Qte
qhDckiXFWRvpAWEFDWAJOK3d8y+/KjdZVb2OvuDks0z4cpV9kkdPMIHeJmmzaMfhW7Lh2quSzlUH
DsvlanBz3SRew563RrCo1EusDvh5fNK8/aWadz8h3OuocbTnsjA/O4XcRLn4MJvgq7R6fLGTpdbH
17uq1bOgpufei/o8YJIuektVoa+MEEe7bD5p8rgdzHrXqf0sQiBtWgdpOuXarITNaauZoVNM9BiO
yAIScFn9gVuKhdHeTgZ1NdzjSwgE7aYFZZ3clHctJuA/unVEZjQ6+tyF6qKwBT8zUWOFUHpMUmNR
tTFgckVg2l0zDzUz0qmMNs1UGywkmutnTW5Tt1YRWCvvE8RvUA3Mxiz3Clved5U6LVqpnd1hIk51
W0I0I56bFhmSlgFrBXLLZQXBc4DA2KR4UdUbeqpaN+t9u9/DCL7vVH3b3YmZb/VD6CdfvVp/DVWw
9yOcA2FFDK6WHaRRfYcf/TjpYi9vh4ONzqAbyxGR68GpV3KZnh2Ybin21wmskGXofDsTmivl7pQa
glDFrSOo936vHGPoXk0t+rEm6qxSfdU17PvgJVn6Wr+bCdJXKL4TNKF3EAnoeiDoXbctKeCj3BCA
zAibFfBJ1n24TnuxljPKyjMuWLnlICN8NKTJT5anrYsakVfqCAkMLbJIXfGVBWrltDp8fDpRf50J
26DSjF9lVe3qCYu5fHypSuauo9lYPFd9L86geLSH2nQRSj02lX8HPSV2skAe2dCJJ1SOZpNWju4z
sU+tYR6Et2Na1BcmOFOI2AgjD4EO8gFvnq2gZTEEixyuzLprUOew+uUQwOCfSyNcFvWA5odUube4
xk1xq7NZHDRwAfi15qhVMm+TiGD0HKdo3iifthpP70UHObB9xz+mlS/JJHu/MR1y0SiaMKPHp6Sj
Q6TKyChPYNa5QzmNX6H2lKpChkzX1jXKj8glwRuqk7LeqvpUrxqfGLnOdG829xGhlSe5Hj0pUuEO
sqxZaErJoomJ259kCOomkuzeWv3lZvsofVfZ1mjPMbLb07JPTozC71Imn/QRbvA2KafWPSHFJQZ1
Np71FLpoGmsZpu9ZE/9EmkoUeegGhY9M3f0uMUhbi4lqds6thLQ76fRdbd13SY4eUgm3ICDJMojs
LdT2YRMvoth+UQvSLXumvbJyzRV0gwKr+tLMAFaAsbC8SpMXaYaPvLMEzxAkP2gxIvr045fj0+ij
GMUT2UWIGCnRovCQZyWWTWrmyBlCoP6g2Ud0pAy4jvRilHG1GCx7L9+YUzGL9ZQ75GyQcn8nWvHK
SDetchYdqKgBzCcwVftWI8IP14gUCzGjFu5hpdzGyFDAq3cycoIkM5JJE61bqzHLjT6rrmkHlvBY
RSZJv4rMTWYat22ZRR/BcJtsJk1/CnTbctNJNs+i5Ib8Yvot5dXzqEs/w808+Q182cXEjbLJKoVk
n+EdjM1Obbcr9deALMJQqfC8BIgD1vr9AiPvfVZOkstNjqalrV0RW0HPNJLdEQFj9xyfEEnEmdu1
K73N4XZq+xeln3xObt1F1gZuU/vCcmIXt81Lq+UkKY6fbWJ89SWzSjTA0PA2tGdDgW4flkacc7Jg
LSyXcdIh5BjPKxWhJFR3nEaRkJg9a0mLgy5TTr5eox8Yzm7VbY9eQCtDNt7q60xNJ4wpxiafvFqI
fJp9951Aoe5E4iSTzpoFpvlV+ojR92u1TqYJEZC6oZ18VW2nXWldY61UF03SFc4kVJ7vxkeRI51x
Ry4O87eY2oWI0af3F6Q6FxME8sLGxDvf4Fis7R6NYWObF9nFViKIyqr0XQrN9RBH22oYZkMudRAZ
onQyTvLzcIcZe9A+YxVZbqWPniZZu4wifS2H2hLdWrL6uPUJRqrFiID48aRamVq5vVf3o5aquzAN
r8F434Z1uRCFSW/VyTLsXYnseHR7lRtmqLWav0O7iPsjgv54lIgHt6pjLqj1ByOrmSDpXwEuH71j
dQj8/WTF9ZcdBrVbT0yUmfAxR+m2K8zLEErgbOimgbW48i3IF7ZmWqu0+CmAMBd1oxBd3A9Opb1p
Y5m6lpGvVPX+PgmTaZ3Rmll4mw0NKTwZU950yKa34jv3QeZifxczWi79yocoPrvzIDLVudyQtw2l
7frWdl89/JEgCSUoa/Xc2mi8T9LTrYw/b0NvoBKUezp2MEPqxmc+Ec9aCaNuwnproLxlB/ql66xD
OFEltM2njDT4stXBdBQ16RzNH6mYztzZrN5CdQ/OYXllhudn4KEC2ylzmoocAHVAVcqEloC99P7m
xIpxuLV2iRqlfu6QS3daqyYJJyP3ZZz44TTLDFzcncJMDgpmLYyfJi3ONsNCAxOBmmMS3fe61tCx
dZunESqfTLdfxs6fs5GMPpUUr9AOkB3IsrNR8Fy1omMUJR+29FI1sT9V0vRFRy1mwcQbspq80mdt
F9+eZFOHG7vJ/TceEKea1dc6MsRSsuyjza2CTyag85hZ3J8TPybrCfhkPcY8BAuDufI9Plv2fKzT
F3Re3wutWitNc4Gq9ixFrPTM3lopcsYjKB1ipw2iQ+2/V212Rr2Lugyk9zRNugpH8PaA9KvQQDg0
KubxHd7UXrY3gU43iUGMnbscfxvo57Akfw6gZK/uLBiDLH7PQ5PIJZqvTEk78/FZ1P0aKKZDfWHo
0FtBS1cq5BcETclW1tJd34YEPnXgTVIeH1kIkT8b9tNQDk5RTWM2vqZPm/AY2DbkrXBaTySDWJqy
msdyfqx8VGsqIujzAQYJXZGfSjUiEsAot9FNZ79gVtZoyoX5PtPQiCvtN1kyF12kb9Ekd+zsZJWd
1/rRulazTV/9T+rObEtxJUnXr3LWuecsQAPoVvMAEhoYb1hBBIh5RgKe/nxG7O7au6q6qvuyIzMj
MgC5XO7mZubmZv+//Xm/OYN975/L7voKL0Lj5D9qfQbad/hoHK9huza27mud7E/qsXdoqf6me9n2
NvVxM9ixizGfWgf63HbtbbtrLTgToaFrjaq/JtbVUk8Uhx5e5Gy0W7O7Wo/W89IwN4f2UkELEgkK
IM5RbaNzmZvG9ee6G/Pp0QacV8gCoK96zzroePMNi8h7o/rvLS7Q80wd10YFZu5RwZV+oS6rYgsD
c71mto4goTafbLTAPwaQG973d3WH7iVStQcAX5Bxmde1GgNov1T3HAQozWtwaNPVeeN6JfzxIKNG
O2NaGzf8wMbwolXM/eHVNLsnbdwyLiqxv1tinA4TTnmO2+PGfq4PHYd0tU7X+O7edeJwLdCTQeMH
av2s4MeU+fPevsgQxNutll4fUBxtyQ17A0rM7uhiz4UU8nrtUFXWgXeyZgLubIU1Hva6p2+PeR28
Hi/n0DmWBFw5HWg02f6U762UXB7PXdzr5j2Z17dE2+zSWzUnfaLamOu9sijnHYuAUxk09bQF0iw+
wgmAwPMJKHQIHO7E44waOdVb29p6s1ux3h09272I717UHQx381N0azUonpsLCWg5OQD42n+02jDv
Unl2uB8phNCqyfvEPOGMUMTGI2ypu7tsNvblTDaMvklvhFPhrnTVqpFcd/fBdv+AXnSHQukcFIT2
qYz2Jbv7a4WLU85PvUdHC8o3ZT56ParWN7d1UYJqe092j+fk9i6/7m1Uyd4o9M7RVdr16LJ5wulZ
+xvuCDfGdtlsq+5ZbQ/rdhnB3Lc0qi0pJop9JCKIp1iWgGPs8ufl2lfYwjxutf+8Maabdzto1PcE
DrLsapSEvNTxY5u8bq015RsPBwhxsnWa9bcOjK7R2aSGAqsLZCIPYlyOwSEaxCMbCLv8M9w+3mZz
JZJBfstFb7eCz70bnSfpYZcrjEUdAi/KAcN+ag0aZ8xMQ1cutmYoXnXqDHfqawalq7auffXRLAjF
km5gQBRSPo5x54hNAnj3XClkgFyv4brp3xWoLw0eBT8MVPtj553D+mqfr6+CM7DY2JO52Hqwdzzf
i209bV7Hr8a7eL3XS2Pb0gigwkCyIVOq+9z0ukbL3RkcCxyVBmJMfGOnH4EiIzCjtDdwpTwJw78L
VTVIe9buLXN7bLMe5p210zgTlezsVGhxH9DwyVnWprzYW46hzebtOdnv7h5nC+BMPhkrbbU9aqE6
v0CCYDQI6DYGl4bGsrk2h/goAIQdqPRsHkjmqnRcgv3e3qgs5fXlurfPu8f39UoaUrs9t3RtW2yO
T6IBc97fnufsWoiw17qsxqdGOA9I59MDSOXHou7q+Qe4XVVheKu1K7lbOyrQ9xVZQ0pNjPleNu3S
mLepVCLAfKv3LvzhiXaqa8d4E9DfbZ7jpv7c2fWTUNurvY33l3PZ63be7vWhls5x3h2AKc+Z3VaP
4ZNstkNZZu3mqD1XgxvIzu/DHfEnWGKtIW3YN8r+hZBJUyVtcNPpQ6vda++fk66+UXplsmHre9NT
OPWYf4Oyqe7jZrfVddt9l8FB3Tbj7lodwoVdE6I/LQmIh/MmsycRl7lXtV62aIjD6THgTENrEoW8
3hSKsm5J07iQn7lrePBD3L3Ouuq3FQWHcrNND9du17ycqf3fvzt5+x7PdVZXtzTSBkEE1i9kvvXx
nd1arwDjHCmXw9F6qqLMjkf7oJSq1Wg9a5PYDyQEkLvuF8/jkUjSC56XGlXc2Z6js1H15/th9UC9
61divy9AsuGkuRy6fXg3U45uzMeVg4sLMr27NR+Wyu22Wvw+rlP9rWyt9Rsvta0wO3egWImOthvk
ns2156QyIII4dRr90/7kVu1q8uro1rw+JXfiG/X6RqLp2bi4OwXnuUvu8fugd8gI04+b5UO99dZN
iDBw/IXIYQ98NqLyfK6jN6vmZChBq/2aXI9ltDnD8KCW0b4Ut12HgE1phmdj76/f7+n+OielrN4R
4z9qsy1YhTT82KBqTB0iOLhGCWHX/qXBJ17gnuzqu1c+D265bhTb1jo9Xs8u/GxRbdQj/Xys4Gyq
mpgYtngbsPr0kqDw1jOOeh84e/LmUBbcsDxe8kNVHN/qon7WvrI/2udXhRBqi3lTW7SgC682Z5Ji
b0l5TA71dtKppmCaD57VzYcDaMaZFjmkW0yVISEgvbNO1xCccCzf2kJs0cUDmj9ubkfnpiJJJeqt
vu+X8ysKHGx14gPH0YMVgU1BIUHoxJTvQX3dGW7drifzTrlsdmowdPnIcbdOb+eb13qW6b5Rj5T2
rcchStBqXd1GbUIGShSxgfqbb9+z+635R+9eZOmt186z65Q4Y+65cwMV6cWJlrHWKLt0q52mWqcb
bzWOmylR1FVD108kUiC7+qGrO1X3yd5b28AJ5rdKHUJYiMmhQNHDk8YRyxHTuxVNyi4TjsaWMlTn
hCO3W299bs70mn3+Uzt8v3as1iMT2sFdee44LtsPT3Pn2obOpiu2dosXoEMdtj9oa4+z/++5QVrm
ltZb5TastqcGdNjvib7RQWdSAIHAFKDkjjBAaoNji/OIJ8FPY708GGrXWmttt6FXYMmJUFZUI5vP
V5l32+3+3uCXaqeQ03rvG1DDGbfX0pi/Z4cHg1e9VULILQoyNwo2jvtctAzud/t+J2tVvTV0s1ov
7+XLbekKBzlKoMwvozvieLPm790Cu9VX9GssM1OBUW/cLslx+8wwj5oy7Wyq4PK+9lqnde9A1SWM
ds75wRpq1D5nsk6F/J50TmGOr+/d622fW5sl6Pfwe9xGp+68f37oi/kcUStvenaHUdqBcnlxvauT
ioAHQptvN+v+bX5NGu8pvEkOKUzZdXsf69fSr1GWDa32O3Nm6755+o/HawTh3fe9Uvvag3h+Ry/7
UD7tAshIdQmRDI7zddScP+recVfCUtM+ug94VHXoas3Oc4+/g3m1qrN76SiQOCjdYq/se82WjHm7
upqn49ER86m2t3efiFu61m6Lnf5qEV9dL7et5+ja1LJSvTsHJFqdw0vJcXSzqgPCFFUgQ6OXt173
guBc3tWoyRyZ6vkw2FZltgdd31K0U3Gtzlar0SyOm7mEI5pF5wR04LE10zsbt2q0vUcJ8MKLTj07
jJ1ooe1uMyUKD/jYfG211hABrl96f6+xUDevd/FsdftsHZabhxIYVy3jMBF6x22qoys536arhsIJ
zHWodI3s3SFneb0/wYlWjwxOuUq2iFWbbJUG8YAmRwqiBF77dmBoxUnTbGMOMnfVDm5b2NvuzcMF
oL+23T3ck+sRrg0UxVbD6dsqrwJizGJ+8Vu3dXrBEJ7vj9WGlm/z98F5bNVMngymttn7qS1uEJtC
Le7qByHv5NNv1pyhUdKooKGkeY3DdPtVvmdXrd17ahyxH95tMr20iwsOxrvh4xhkGgcHa+2rQdhf
e25S7bZN2QwXlM6Hry7xn7IeEeyyX5fF7Q7szalSM6XUFvfr4WQrLTZ0zXd/XlWj9ovw8eaiGXZ9
etjiml4uCO357hF+nynP50hG+HFjRDlewFBB7IZP/WTF429zKr8uo/n8NLfh5dq9T6fgUh76Vdkl
RVs7QXW70QwH8tzbBqezOhiT9aW8xPsnsDsQGh433dJubh/e/dV+uFAHcsxy02/91haroZXUfNbH
W8PFo0o6x19unv9RHs8/x3z4C9/Cfw884n8Rw4LWAm7hv84Iyr+gK/g/lG7c18v98vD6M4LE59Lf
5KCGTholOUGdZos0IEPV/paWKW8BDqFpBsy3bZVMne5/5mW2Ov/P6Kjkvuh6F5YF3v3PvEze6naa
Hd3Qmk3U0P8wP6il/jUvU4NtAUyLlvSMNCHcvL9LEKqVEvK0+7xtTyhfJa27KDKBp0uCrOiQ7nwD
nJANtZRwUhi9yIKZ1CK/TTAkA2fqFQWllgfP6w2ywYmPFRnVpQMv5Afnz/y65L3pcm53nLN/B3Nt
C+gbQEDUAu0EEyXYg/Cz/hR4AFBdm5r9k4ejlIq1MB+N/DyXHOXUB8UmzR+mPSHGbwJOQ0I6+duw
5Zmr/o+fp76fj4BQ+9OE/tP8I3n2vyVP/cPYqALA8af0I45+j69jtVZsar8vZkQKuJSGyO0Fb6YZ
kiX/05/82JP+LIlmAh8JCCGgsNR/LNyMKsEY4EAgvdjy8/nvZXC3+9TMgseVTPppak8CDyR0yoMp
ipRCxnHHygRRsqCYkizzCSnZCzNrWhMQbiLqep3lQCqAAII3Kebr2pQLSsVlsEgyii2fltejQifk
K0+li1FKSeT4Yn+XFoDc0WQldapUF0k5T0kNa0Ryd07OewSqlJ3+SK644F6lXUf4KEala/rplUkB
ne43ORCN8F+QevxdZtcfQ9tud8mAg7qJ9Li/Dq1KymmjdTTadl+qtynn/rHpRZpbqx8gl8im7/MP
hDJmfo035k1m4FUDMDB72/gLZjaxJxPJtD8HoA1TkYJ8+CSy27zIsyMdM0guOOcyfamilkrgDpn5
c2uUktke9ZMjzVA2QV0PP4sE2H1A6BrWABzJIssyqqWfQNx5Uh5MbbsVA6iXfVOCqf9RRcJemGI9
Kn+oJYHSqADu3nq5V+cQNO199nSkXotStmGYptRE+T9MZlRLQW2vx8sUsP07YdW0v6b6/ceQQgTW
JNGb3O2/g4PpNN5tMlQZ0rbXpNulK9DXwJBIzQIs49QGfSAFOr0LpT9Pu2OOQDK9AJtLyhRVIhAd
eIPEvQacUTMlSRSBA09pBNmiLOxEtYCOk6oHageAuM0AbSgOIbogK82rz1DOqKUQ4NaTmYLylacp
hfMF7VCBbVjPlEIVRPptj6J4SFXWj1TmA6MR2YI/kWRS2dkLaGuZsb4BuAW7lsIUYAFuLjV6v6wF
UgVJofjLWSQQSUvVwsbWEALQjK2msyhNh/Noa9CgUrELVCVqqkWH5WEzihSf/NZGhsCBsu9cpwk2
mgEEQMs1+Cnl9m8XKg6bwAdNtq1sEy4ElIESEfY/n5JFwvwmk3liiKhB5+wTWaTHT3tEQWIK7m4w
GU3YEboTmYKZ0MiwvmzOfKm9uDmUU5BMZUKJLCVZdEHKVn6mwJkBJSLlVfWnBiPqgmsAK6AAT0Qv
oXJhqDYmZRlda3QLZW2Phj8leNY/I7BIktlPGl5BJfHuNtsXW6o9gXahpqQGX0egqgx7uKYc5eLA
PhzOGKgPCUhBBRmlRDsmNoE7h1YNu+vIfaUUBJ4W+LKB00Xql3tX8Xdh0rTAjzGnUu7ztgHmZg9u
Ke67V/UESmMTd0ANP3ytB2SrnYsT2LxZodEUjOnW8mbWnpQyyWSWXuV3A/LfaUj4K+a9ZkA+N0i5
jHZHHhiFawULmYmm95M+eaJlQMWbKEEOZ5nllvXlFQuAEjqAfze4tmg4XXt87Z+t8dYt9nbhHaPm
oB5Q4Qi1mhAsfAP2t6a89eU23coa6wm4lagS5mMJTMfTHGeyElANdMTeeaT2OKq5BEBWBnRMRyv/
26Aa0F2AKbph+c/tAYXHFBoD/XuwArGMQMu+7DCuPkwnUk+DnLuZVLB7DYuir68QyIEvhwO/dG8v
b5big4wQ7bxv4Ad+cV0gxyjNiZSFraIUWVonDavyYe84fphRqGgGmHBuCQVDKBW63vc3PqFNejcF
caU5plhcICAy6gs9AAcNlsubh4OawfUWtTX66QjKiQCDQDnCZcIpQe4OsIVn9H0O3IBqDgQnvuMJ
liGQ4NmJhwbFoTeFlJmmwR4eiF5ICkr3kwRaFmuQ3aw9OqYB2Dpa9RpBi2xTbwDiA7bK4HnBo1y7
XShC5JUdl0D2wpCMpRT5AHC/GgOUzuogNIfaIgiA+kL8J4mXDQbfs35BSA48HQAFxgI+ylOCqmcJ
Ig+nspTnoegwGll2cympR3lz24v9i6yCOvcANIzDHrC1T8o4mY/K2sDm0eiLpljHd+flhvO4Nr+k
ivn75h56nf5+1U1I+qR/wj0y66OSvAKhv9uLgWrfHZLqTXgvXD2poFoB1OC3wh2LXvHoPBWSISX+
UoCbzLJ33OmrZhlQqrsHnKq2ovQMCu/N7ljebyF7tph1WRpz/wxuJKXSmGGHRA6zFHKQ4OZu6Dqs
OjYl2CYqdI25pGoZmGbMeAhm7Vtga7//AyaBfbfVW4GZla9+BC0KIL2zpVAOaXik/YBTCg5CPKYQ
vy2lyJ9KVTFZ1Pz3xHgtu/gIpTVY271DIJXoOa1sLfTV2duGX4YnRfV5zB3X0ReMHZQySgFcju5P
KWPGzVhZK9aqjASV6GMvl3nFBlKtWzHoHFZ6UuR/t9jfUEM8Am8KFSv1uOh//r7MCHPxgm3jhmCQ
ImaJc0Kszv55Wf0ChUrZZQhVij2jNhFiEw63EYEavPkHQ7INRDLOwS4Gv6mHKZNiy9ICiUJDrt/U
Ta8BIfwAlkWgg6EdH44UDZN3wpL4xVBNfkqblSj6dtKXWkQ+xQbQHAkcVMtNohFnwPZPjWaHgAvS
gYa581HVL+e3AJJC22OwD6CQDTt5HZ58yJOBIuTs7eana9OndpBJxMvbW5NFhic0+qUY+S1BjnLc
Ghw/MBGJRtj56m5HXQa5Pyld5p1xlqHiSNf+GTlOHLJwasEcmzTc6Dy5u0cLdFMiG04vhu8EC5/m
42Eo9doRgpPSgTVIjgLaJh7Cx5zK+Mo4oWEQMGuIKoa7JvwBplSqqb3Qo4Q++tnYh0SN9Mh6DB6B
IES/7KaLlAssMyW0Fj4+1ORoWJCwS3MAMMqnkP0q/l0IdAjaAHeJlcjrU0BSFanXTqmdzMOmK2pM
/NNXIEXeUm98tb7A5sipgj/YVCPG+erolS60H+bQwa6zCimjj6KRj9Rh51YAblLSDjwOhfx4Wzxq
bsXg8goBybeoN3pDM72BF8dtl2ph98wiKGHwoSdzM657rAypir8FNIxkO7jVeycfDmOgfEWA2XIw
hoJnID3/rK2UWk4psDSClNLZcPizwkhbcY7YUHg5/WLUEWoWYZdVMzxbKw7I+0aO4OJ6gQXpg8K5
ZtGUaLV/s4/psJH8x32MQi0fBYnw67UoDfzzPuZ4OrXqt6Kzx4P7TYggZuD1z/hvhGufAmHmg66J
ruUl8Pakghg37+PJ8bY9wuNboNXhLQBuHcsCDDOw7GPzSxSrly0zFvkALHPUay/7eM/yOhs/2TQG
bCldAJBQwWNA0zNwoGXXSDNcYDGdiCIVulKeiwufA7RDuWoq3/zwS7Z2K3yjVQp5DhDZ/Odfj40q
m+x/OTZSgvKnPd5u3dgrty5jM6KqOWVsij79SCmDBjjKnQAoRf9SqYKezBK+4azi5bLzExGIMNbB
opCh6stIplEe8dFokobxkM0LTc5A64YDTqqqEYA+1cZRhOlMVjAFMbAyXBmDMWPjB/cBN5jITPRn
E2ZhJnXW/GQZ4o3jCxfZAPMSMWMRjbH9ZcdOj+UWzI2XTSYJNeFYTGaGmfjdygC5n2UAQH28aw/0
fE8g6PlMsQiYFozhgH+9JfflbxJ4gNUzwV5G9bAzLhKAJRezfvQzg3aBL+5VZGw/kyWMVLRL83J3
wfv22PkD4d8Tueg5wN5/OXEcAroTW0NZ3qyVnCJtGcs0HwIY/xVbIPiE/G8YIgopU4wKS6k6nyJN
cZ4OBawKwJ8wz3mZMfa5BlEaIEagGYFVE/PWJFqloB6BFL5CaeZ57m+l9Dkcrpi71aeSmybFqf3o
+9FUusUHYmD4p3AE0KDXQ2HE4FVz8Qj2pjzCef7XstYC/fOfCZuqaE0iPgrbtL9biKfa0CkUbLft
SPaDbFRnTCTBBeguWG+Mio/ygD2qAKYYqUtHIg+/09JHFniEiPkWwRARYkL4AdQn0YcJu48iQbyi
PGfcaHOSIjyIXkHTInUfq0pz8pZAQohgyYaQN2fscOgPe2c6FQmoIfKPsPJJfsg1tIthGRFTwDTz
kgAH8GOExAtCgAzsjI/PZiydWZKGFiGICDwAnqVfML5ZNpsJxr20JUQ+J/PH/8qZYZ+FlsilAnjH
ZxFivgLkbSQqaYb6mKwYFZ6FS6MRBCgCxcZikd4hRrwla5K1ylusQ9atLOTIlg/yGVm5MwYJKsiE
bebv6mWVMsgCjDrr86k+H+pjD3ERhxbDTstcQneReJf70l1w4lCELGiYfth0MIg8BS3SEwaK9vsF
qzeFwYSpoWk+/9G0PDz3ARVyBm5bUfD8zLxMYcrqnbGwpANJIpPMXpnWaZbOcMGiv2AHKQitAn3H
8y9mSZ+Wss+DcR2XiJQQ7Ql9voc5Yu1I5OcjErJYaYvb0TatBgtiVdJj3mC5F4Lmx6L1uB2jRrck
kgfjkZ3KuAf8IoCKCTid8qg0JX8RJ6Yc7SSShy7gA0QQElEAy543NXvemLWUsBFaEOFCaARNAn/F
RO+jEWSjKdgDAqwvCgbB+IZxkT6h+5L+Mhtm8J76vRClNEAzflQWHxMwL7g88Ezh3MAhAY6f770M
IDTwsD74W6id8fRLgMOA5uI2WSGzhnqGH6QnWFZcTf9EqfS8xUJ0I4tDUApFaHhg1Awt4uJn2CZB
5eOZxEqh8GTApuGQHsfFp9vZIPYgxAR0qydWj0ZDZ4xO7MVga4OYBc6WOeaTUxHvuMeKxC7KB0ET
c1BZPRE1+UbYL8yxmuAncucxQTwaYaQgzpDBGXuYVOgvZoGHrkPRoQghSeMSOJHiXhjKoyJhfBMV
zKMueYaMR0SdczGgXqLlRM/RR/kc6zHJGLwx9/sj8MZQcDF3w0ZLn0Lna5qBCz6jHzGmAAgxJwU1
PQ8BIaIt+kCX2PT26BrTAuoYDiYvMUZT4ToB2AstHw8cOkx7Yt8BtPvtI9ESM0NnizVIVz6Ib3TK
I/IpxC+wpGDg6De6eDrlxmOmmjFjNLgH0UsZGgDzMDBPdlXo/zgPCT0DqdaDvCQOM0TpZjJrMiJ8
cpXTIaYD6ZFJQufnqSzenEgnIGmgPcZDlnwImt8QnP7cR4BAVgtTn3AKwefUZ9jHvSETyM2HK7QD
O/gvMVVseFhyK9wUMOPwNwmn0ihWDI04JM7aixkCvoZO1isCCCrETuH5rXwMD9QhWQE3kofCCXtD
XmLEuF8+YthpyBeviM9ji3ATZG2HzBni5+MhyR3ka4WpQn/KQzE3OU2hdIV5YOJPcFtY9a64JSw4
HngFeks0y0MHRZrmcYiWFGObxxAvpviB6Eku9sUghViQCGWNEhflOgp/LTLmR7Qt3ZGepZMkBQfG
R/milCNeJHLLi0Wf242wavjccSyf/3c2VAU04x8dNiotmk1N0dq4tH912IzGwahvbdj1IoKTuFEY
BnGGxLozeh89OiEoJHoGuuSLvPhr6iZYNizsR3Mzfh9HS6yArHAxuehCngb1xxqRf7NCnCt3Fs2S
niNW9Pf1X8dMFDZqU5Sw3PNz55ncln9/KF10/QdMW/Bzfj8qnhzqEBdb4m+gaM8+pkDMc5/fbDHD
WLkJNthfMdNM2Szqpz6dZYSZ9hDiAh/fROaHT/Ey/oJ0dZKuZLrwMVdWHnJtJLYUDY16nzGfdBBT
NWH6UrQtTmnB/OXM38eMyCDhX8g3Zm7FxeCzQsPH4MhTYzz5wgp/Bkv0Jd2Vfo7YSWKS+T+uirgN
/grJkqelLQSBn0gHziqixnrBSvkrjLOMGg/JYHNo8zG9+Fs/4lnQZiSCxLDQtPgLdPhj4vD8P8sB
QzWD9AWHGWETVwGzJGYt6NuIpfh+YhCHiCIWmFlB/MUhxuelMwdGD73ji0vw8UZ4j0bkb3+U+hh9
+ZXn+wj7x3bx4JDrLXgrkNcTzm4KzrWIBXFv75utrCAYf9w3dk+yA8C1Y8h4dm74GdjCm4oDhCUp
BFqWOeMwhj6jo4qRNC/KtweFGt8BdeVXFLmHhh14wdjBoZIxcODLyjLsgzxLL8ZBx4d12IX94b0T
9cHQxd50jCLFZBKlZbB9FBhqD/48xBxjjfsjvZDOIw7Yd6wew5bLMd2gF8ZsC2VyZv0Rjkw2kE/K
+kCvymoKgnEIJaNcHYZsN7iJ2K2PqST0OUUbIyS5/ESlYR+mVs+R3mKtcpHnVT606DrXsIfEkYJt
C+xSjE7uwwyWEKPzedQUi8LmgQETh8NDNyI4KFfxIehPH15GIZbDFDMjuDA4E9IR9qHY/I93xfu8
gq3xMI7APUH/g0XElorlnHqo4o+wIulY0ak4NkvshJgQH2Yc1H2OpUPNEV4ICpyNzxMMBQ0zHMom
QeyQ9/Zh8ArZ4UyXOEPswsSB+EBLwVgobgIjyIXMH4OSOmNsGESG3J+pwlthsSIj8pdwGTscMRby
LiyOARxLYQ9gz7G4zeyAeJgxF+HqyIRDIExcN0oxXXSJy8Q7khZgWkUchD+IUQ1l1AT/FZv0FXLw
NB0QhhOoMLC6P56RzC2+qmzugd7lHviWbOQJVeLnik8vr/EYi5PFAMtkC9qc/MGeMdrY+pA5EkeC
p2AWxGvCK/pymBzOh/FFwHsleus5AigpMzB1QJ9KCZSOkTfzE/5hPJBVZ4j8Ibn5EOOEKUahhMSR
MP/MgvzlIRgNPAXacAjyTEFVlqNqeVZh9/F55ClCwPOxIU9YoyIU+D/THKWJ+CFkX/FX6A+nDNUX
rsFXnOfio63YGP34NPnxqEB7xUADZEsHcR0+80dQE6nMCYXlHFylUZPIE80hKDgPAMfyndlE93AT
mdCJwn59insytb5C8CuBI1yBmsi1AtTFF/BZ6Q+LYUXcZfJvLKSi/5UW4o9zwK7aUXQNdgps5F8N
JCeudfNMTZnNMSeKbBHgR8YSc2MVYyqJEaDnRA8wS2JCUF6yL2AV8KooQ3EIsR24yAUqGF2MDUA7
sb+R8IY8IOqQoaZBAkjYUXIBEBQ8SFkXaCWPwAPmU7S57CfRiXgV/ALx4+cObOrQf9hd0WU9cQ1J
N8CzJ7gvbbCQcOuk18R/MA1pLMtb7uCIu4JdQKvwAu/8jHBrPTSd3B7pDXp4WPiLxBWYUNYm0UtZ
VIKNK24UN/kSRlEcck8UJN4Zy0a0gDQtO3I2X1hTnEJEERJnZko6IfaN58BI/Rq0EbYEkufckiui
iByEMEwjf+T/m9kELOyfujt/m01AZP4cn1pv6vXjdmM2J+xpGCmGNAeITywofRPrxtpkNHBWZBsl
XgFhMtwDHD6ZbJaxmHDmfIGhTpIlzo5cg2iIeiWix1DL2vzsT4iJZp+YkhhwrrV5XJoU2iDZpzIG
MxT3H8aLq4uPSUF8kAUEQrhNJcwEOrVQJRb0ZYL7VAD5jfQQgGbZ4PmHMfwbM1wWnBpiDZ+v/mQR
YKKKYLZwL3IoH4im59nYEn/8j482khMcglIe77IB5bF/nQEeQUyYI5OOJ8GU4Zcz/aK4ybfwBkh0
EfQcfhCeYnsjUv6RKJH0jzpnZ4HqpCFULM42GpX/ioASJMZmiemRv6gzcKx5SNmIyo4ClYyFw+vo
5ehlosLithAXDjkIiYhdYgjpGkbKia3VlMWPx0Qc6wdPTrx/5pAzN9Fc0h4j+qth6S7/I4zHBhal
igvDR2mJdYIzgVEitSTOIWIMfSuNVnRZ7Ee+Qu3blnjm/REO/QrjM5kMQ3rCzkJkhiMaXDeCK+L+
4FgRMWBP5BMLN/Hc+g/ZIGIRcAOhYfIZR5ZGzEEkX9JzRGDmTlZxDvg+3FmyoiT88CUrg394gGTr
EJ2UMeDjsiNIElucAnry2br8m7QH5Z9kPejNVktrdVpGk+wmya/68/p4bdXNQyWFSnJ0iNXIYo1Y
K0h3UOAbI6rYULg9RekRZc2Q4cmEMBOiAFgmPuiEqAyvsyIQbN5BXglC4WNk7DfjzGMB4VVIhI4m
kkxi3GjIXk9+JbYji8Dj9Swbk7+wHEhwnBuIcGH+PPqAQmF5EmJEUoicSpygl6KkWHUM/QomyWmM
74bBYRfMNg/JGxDdQHa5l0ihbHqRekgQcU3Qh3hEbAx5UqQNp1riVb/rPgrlJgglygjzj6srE4ct
lQ1lL45y9GCUWj8frzpaMU6yxvFaJ2nMPgPCR5mvlGEQvR1FfrQis6DHEuUpJkw0Bk8kePV//5Y5
N/hNqPozcXpH+UclxyRS+KsYgGLJOcVfJ1GrrucuebkoOVQOJoVdJGte3Gi+NXC7F/xX9njyB7+c
4KCoOVSTxJNlCcnGSHY5/P3dRoxEEX5AQjk++GyjPzochSQhNf7/k8vD0gqPz3X8m+BP9hNOeEcT
Ng9s1dB6fMaWHR7PL/pUjGEkeiv0P/FR2VlCkyR3lvAk/4j843ZBdSn8FGJYhcN80scV5zyUZ5hM
JPDXn9EnUdI8gUQsiTT8TtpqlJLaxPuEEz9bzoWoVrHMIsEiOw7iI36QCNBnxypzw4xhiPqcSUJd
XMD6LBeJkcSMo0u5HLUty/LjfbAgf3gSzDYjkMCxIPpbAvueg4POio65jpsiegShRL+hxRY8C88j
yWvsG6R92TFLKPd3i8iW8eNd4ljQJpFOHpPIB1ezXPBpMyKg0iV54WOrMRcfZS5Cju5DyD9ftC8b
LVonaCO2ioGQHZ9oePx0PDbGt+fgPPE0uAQZOnhQMlniUcjHcBw++lusv0eCHdeyOrknTrdcKjeb
in+Ha/CJCxE+IogkhyD40vSPZUcoz5GYD5+E8oAR/xbgfqLiEv9AX+NXiHeI1uURxuxbJBaHqfoE
JqfMv0OIC1HA1+BDrBxnTMSOFfxDD8RVBcFbNmYEe/jOJ3zxR3E6JBxFLzk8Ysmi4kNs+b9ebWrn
n+vMLtnc4BF0W6B7/nW5vSm53R33LDehgaeWjNNuDpPNtG1FRqCZjbwxya5Jx4cd1j7EcpLeKl7O
dlqNd3GV3/oP5wZj4YXCHedCKkPJKT2mGxSeydtumU/MBEk9kD01SD5qxg3iv1u75b68reXPXHfT
n2mD1Jg+/KdLqjoz+BCOdtKvqAEmbcTglL3F0fnN2/mKuyG55+BA/9F2wNihx9swIqzTB2rDpvS/
eMVH4B/JpiKjbdxyt71WceufwpcDtsrR2ju604z2wy193tsNSWblxPwK03vbKZ0HYN2bqANucmtu
krM0p+q767WBJ63H+7Z5WrUSyoXfEEloJCkMKzKBSSywWoO4su7O0Zlnml2PTxGox56kL0wpcITw
sGmq/XZIsTjpaCqo/fAWOLsE3Htr7bFz4J+QDeeXCDh7TvR9Ekmy5wxgl11+cvcpORFek3QWks9J
xlovT/6+p3fMdXgO9cXeOnvGtANKN9kYDuB2NBrTk7t5HTYo23PKrAlRNOjS1hW6nICMNqvDQAjR
4B0Q8LbzjN7gu5CAFPLz4ENj5neY9HtwdBtmdLRmpQ+0w0IlU+CUGCgrgEmaVrqHypPTM/82u/uX
WGPUFPsQ7qyEFKV69Db10av/7O2c0gf7KzjT2mlDKsXO6SSnl3P9rqG5APU4fUBg2bFPiIcNIqad
lwHJAz5wbUHXWqnpbQwwtDo7+XVo+NtwC01l3T9QqE7jB9+gvntjdkcArTb7in8fCcQ3AIDZa0R6
WX/+tJsjKq2faweyzYHW25Gp0f5yD84BB1TxMsrke602NS/OmWRkahMhcKQAbk8Fm7M1kiu1iNRU
w+IA+hWkbYw2A+peov2sJtHMfdqtpFFQE9tlSNP32X0vKSCMns4djG9BDQceb3mwn57ql9b+iwyG
tA0kXFJBPkqWIgjQ5LBmZYTTeXmT40QmIiO/9pSkmzEZl9XTVkOKzM5m4+cIqJOjRpcAFmf7ysRu
zc30PNxwBnAaqJNnrLt7IBwSMALhMr17h1yzrt48VmeIiE1x3bB0H1CypfeH3QiaUZm3AdAOGkWF
yG4dddzsNXtH62CD+NYHkQO+V82sG0471Jkfwz/LMjv3VAsQ8knL7SJBLBSU/NWt92QvtR2dUykQ
d+pUSYDPdYDOuQN3/nbB37Ef8dyedVnUd/LkosoGCcpMds6kBKEcGkD0A0uWRGYlErl7k6ui2cml
f6P12Qbc80OU6MEupA6a3JtWvm6TbvNYXUZ6SDUzOZheGVYRKHvcd22z1s0SLPiKhDzhiyINzdEt
IMiLu/0O8OGOdqs4OBocyHtSPZ+wcqis/e+3OU/9PWqlJnvt4EG55zws8sxI29TIZVsokeJ2GX/D
81g2wKdzI+vmnSz4m6FmbQSou+JpJZW/CY72Nng50Q8Q7b3SueaauUcHJCQbor+IQ2yshCoeCOpa
xWVGhVG8nZYOLwFCa117B/c0Ju/wMFyQ27SD1UAScaDZJaP83HuAuEQS602o/ezSMax5KFmMVbh3
u6C4eZvZLUT7ukkH4lCUKF0FWcu5mewxWtNHdg4e9PwQQr4yPgz7tyjaJ9foyMgCyTgCC8U1xgr4
cgfwGsM2+GdJCcxKAe9pNwUATz0N1oDEpqj7NxAMZHaSyfoO7i27utiXg6PPXlgHUst4sx2+Ds6c
zD5HkaSYyvORGB9NxfRtnJtPhi2JRjtybUlIBN/Y34HwgxZv2w2yt+xn8v6+fDX7TxtR2f1/6s6r
x3Vuve9fJfA9D9jEAsQGwi6qa2Y05YaYPYWdFDupT58fj53Yx3YcO3fBBt6yp0haXOtZT/mX2+a5
cyWYmI+zJHh67NwdHU23KEQuE4qa0rr6M7JWAtbQqqWKSIDZbMcUyxKga07iVrk/q1hYw8m30D9b
rUR6P3oi6lhPvbdYstPespVFAC5bctf+DOKXt9CwnvCxrbYosvMTbGaqIvKtp8m+bwntE4dcct5I
rqM/v+CGX2/rvTK48xldJBdCJyL/i8svQ2TAE3f46T4cgstLBl4QEidhWvaVxMWrEbqWr70pB+zo
nBmUdGFdJ3cC9Kdi/uGxC/brbUgO+sCxDdgsnVbvOeYAVPvlWB8be/CV101Q4geAW0UggqyEgM2b
IU4K7NGTbp/U2c5DlJucrnDnLSfW+BFf+vMjgO/lmWAb9/JPfZSsH9G7Cnyy7+wMT/Ew0eR9q7Zp
IAWGc+gd+VN8+WoIAaLbn2pbAyyFpqFdnXSvAx/Z+IJ1P5UAe98+Mk+8FaOtXcDvKV5haweJq0rE
vcsfPAWrPdS/0XLADJcL0r+qLvtKsi5vWrhmCZH99rzxgtz6s/sonPwmEGkyMOli2O+jQ+3Jr7uF
l95NeJ25WCaDD2YfOrike9XzEsZBfn0AS59RhNPs8oh8Ix8qCh/PmbfZmcCQI98AP40rg91sQ8m9
+zuRcGSEKu6RQGVRxf/+3fG8AAijmGWBDQfTh91F6bCPCF+Rf/tDJMS7A7L8ip/g3881uILsWQL9
Wh9v5CAAswsnCoHFGUFlPfffmae7nF5g+Aiv+TBlV1Cu9RUfJjrYH+kx8utQBzPbg090ZMC1cfCc
c947+7EleFyLcxk2vuh5yVmAhYI9Tsj0uvLOD7xBKoeIv0/sOQDj+7n6HxfARCX+be7fsGwkmu0n
LsTG+uUBslsAZLtoH/i7kqq3374hZ+l86Kftzz1o99fc/lCsKfxDI8KXcLMASX66bztbejs99qmr
hJhhFkzWOZje1fhKnPqIV/V5C6R2chbvJBu2fFMcebvCIR9eHfbWc37MvIac7IK0mnc+kgQFPwLI
Yt2vzsNNdK+kA7YULKvdPTInOIapsMxBDZvI2LrPfgNsUyeKHc7pS3FCoXcrA/YGfx/v36c92jOf
6dm09Yv5sNOzL7ny7gHAMMeX6LNHQJaXS3GdqvzxZrbe+Jkc8+cOR3rkPOLSNhYv+9QGW7jbZWoh
Pv5VfSpgZO+3kqN+BAb+2nOffAmAlheyQuRjz5nbfxZWaE4uuYOXOsMTxEhELbBhm3ahbFqbwmkg
Urwvooc+m/qukDGkXpd/taiNPJsAOq/RLTtHBzbSPvIVmhHNQbDAi+YdT1cF2Gr8Gn59LQPExd+1
m3yDvfCSBkjLZHjYv+aXyhEkAjsXseEqTn1JQ7O3dh1xpQxq2BiC9ZOdCE0/0Xt1yzgrSHMd5G8I
2T+QX08xl6aMypw1t6CSUxlEbh9mR/VUXUXNV4AyEkxPcvA4aLv0pF4zNktBIK3cYa9iB/ssBnzT
Z3bLz5WPjsqNnNgebxJhtPLLZ7f/FTaAQGO3/OAtf0yOisib4A9zqGjhLECh95CSu7f+nQv9xP4P
dK8aQqjZEXpTXDZb8e4RsUTFJ3tTIeM75poaTcFn5M6n+hZ91K+t0+8l4mQeLgc4ow1yFE70jH+a
Ytd7nZMdOerpMzrmb9Gf6oge/AYjePOw+VCO825RrXGHMOF++Bob286usuHnshN9jfa8u0Y85vm2
uXXPJRcBEuneMfdNH2rzMzfb1aS8cJvn0uk/DazIkfG/ta/jbgLZ/S6fy7cmQ+rAFjK7WfwiserD
gunXH+1ncSXqGPx1t40rqK7yBXIY1oPOMZ6JZPJPFHI3xKbNLZCimMQ37w28OdFgTq8mF1dbW8JX
eWwJ9G8DGHokFtEypP+bWyfhaMKzA2P/lLq5n3jwygoHtQLXPCaQCEBBC7jdvOxJ8MVDd92gBnD+
iGzWdy2CNMxGyLgOotvuZTdbr7Vgh5iII17YS2RXRFHNzp7ks3B5hIqN8pfXA/llqdAd3T99iiQe
iQeYNqjP9ZN+jr+UT5P9cJRJ8eFEjDvxXfF1oquRWHHmGI7EXZLgMjXjl2ZYtYesYorxm1d8CuzK
7+wooeX8ou2T9YW5QvaNfRLIwlJX22fH6Knec93byHeJZ52A+JTvlhuL6I5EKkhNVI7NT7QloffB
2fsxh/hY/ZFHhEOtmhTkqbyOT8MNSYvDhlu7cvJj6WaMw1DEQhR6K/Gyi61ymTYcK1IfhpSItoWv
QuIopJPaW0dhW3jZmcPIdXG/3q3NHiaMxc3+DtPlXff+lFucrNxx95wG87PkNfYPblu2lRLvcbWB
T4aOiOyPbvtZdZaP+oJ9lPeQPU4yJcE249RBakicr/ao+ytpYfm63+St7osYFm1+MRZyfnB0BcLU
usWxds7XZr/RPDV1sbCYybYUN5rQdrMM0dFvw3Y89HZ/nSKr7l2B6hbmzZfw0n62x3IrkfjNTmFg
0Jcc1cGulAvqltrjON+E3+KqlyGnQXOXITS+lGwrXNTTUthQ4/PW4dTnibNJ2LjBBiT+m/AZ++J5
yNxx8PTO6rOnO0HwTzT7LVZHE0ZG4z1Y5XA82dcd5D87t9i2+8btcB87TOHABSFRrxcn037OL+x1
OyEksWMMZ8+dRcre+Ndhr8DUQd0sGG+zJcfuFYEkegilf625AfrF+iEzaQtLuBiS9blOH15NSPJI
tFl8thj/qO4sO4/fh62xbdG1+q4PUgAtClvJivQnh+hwjEhdRE90DLBuTPHEYNogAGNpO+Fy/y1l
JKztiETEKrlmUr+6mWCjevudtePuQcGPew19k6+7ZrVXlEsKqHQILcFJj0Pz23yHnT4e2qsGL6qx
sUjTKcXaLeIBihSKX0PsiPjMnSfA7givHVAFDPq13sCpDwOm+MW0re3Kyfr6DDvncZ28JBBB9zNP
LRqWq/hVB7fa3YkCknW/uyXp8uyjZidmvsHNM/ubKkDzzSq5eytr09kT2x3RmTuCD/YwW0budh9x
i2gBzhpWRHHkSPAaivMb0viO8NYSv8iJ7hiKGaSCo7NboGwMh+p73KOtCdFr8K8mpyd3r/en5Kmx
z2/UK1fYReAL+cSW9IrgRGE1YUHDof3raUJHAFtvpztSdVt8eSXRcth51KjRk978UALBJCGsFE7P
GiOuBEMmeepdRIepmck3YTiFEVkRe91TYX+JbyjJ8kviZwMprmOFUWMGTQkJqQ+dzB4yxx9d3TZQ
E1436pbNTt8Be76XDX5giL15WYS79P1OdvbYag/yKNLQ9JOz+25uY49I5VHJ25dD4bzRqCAoPqgt
yiMmIBZpYeym1zQgj9/qXvuMQizpI0wsGIi7zYE2HF02TjHmUVSpxCLQW2SFBDu3Drk6rPpjBmu5
5pbr1X7FovlL9yAomQe4Vqws/CDaWp1PW2THwH39kZP8jfPZemBYKrAncEC93PmNyEIRB1l5OQ/7
HfPAmqTLDdk7w9a0a1ado5E4DTXHHtngbXTK+ajoav9oENESHti487h0tpL1xaOjLvmjm14ZpJe1
bCE79FZmYEKuPEEXIJvkUvlA+5KAKZMtkY451+eFRDR/qW2qVkzNFAKcBOtuTeY1Ow4pfU+kh15H
Up6TQfJzf1T71/7+c0vCwl+NMhU45ZxS/gzXdVWkgMS63WJL5kLzIXl3nuOAfpYIh+a+LhTKqO5i
X95mCGQxZJ3M71hK8j6O1LqpjG3sRkHG57ug/GRTgltSYJJrQspy09CtfT4UKTmGLV4XJJfFf0vd
1Jd27R/lGJJQu4Kb2B/JCWnBDWV66xtBR0zAYbI8xD7lb9JYT+SUq0lpBfmFWB9vB+cz3ce4a2J6
zz5mGl0RdjY+lcHmwt/uH9w7YepTnsFbUvzCDs215GJumxEI7/bPxJNKVrr5WlXH+8X5Qj8VMjJt
kENsz2G/m/F29BVAEuohMe3NT7KDOwrdTw6yQMDub3OTfjvP9Mvt4yLxkj1BR7X0y3SGHHdDjpIw
fyrWdHihEP2KRGcYkODYJ+qHBHvoCkuapalYuJpeixZyqzg5M+qA7Y0J9+mqB/ElXng+yQlxSXdP
0sMjRPvelV5JkZTX3dog2y4ZqYrGcZ+Jm6VtviBhZWtf4Y/EYlbH3n7c8AF8n9APMN9LumIJOE3N
EsKBKnChFjSde8jVdS1ud5LTcpv6XwVk+a/YIaIWiEqRmK/LxmdjzUhM1kcRkV3gzXrt2AVv3gdM
yTXYrM0n8sqPtS5ZC73VPfrKfPmr/oE0Sy5dWM/jNjm9gTE+nHgI/Y5iZa28MgParO4KVEmQFANu
E4xgm5BzfBmOw4qqoWi1qKRobT2Xh4P6/sYZsJ61M/2OP2cm6rkrriw0uoYfj2BxixOakruBA33/
U1HBbRG0WhfJG6FyA4KcLRI7Pr5P4wqVShafPppbXiZaU7wSlxxbmdshfH2EMNJo6g/eac3T/I0n
EDH2CaaGtDvsd8H9yBx+KCMwZN6BjGqNETwKbY+QqKMgDXx5IQf7Gvl9V/tp/xW7oy2xFmMgEw7w
GFm/gBSv9/WMgYitsc0JKfSZUNnci/y8daKQzq1HwLBB8E4U+YTT0jU5cWsIVDzOAcuduFQy0Pb5
2Zn+AQUrIwZ3J18fK4+q8zk7bwb0c9N6Xi11Z9ih/Ca6f+5HTbHW+DCXLQXebu2nvkoQze1ql4YV
owoYxCwCbQH7QNZmn2i5ALbjKdLSY3Pi8GCdImefXY4qv9lcu3fP9+0Y6IfKFujm5bCokWN8OakX
Yrclbik4eKO0Q1ho8nb7TkuaynKnwcZOYIIfad7Z6a7jnruCGhs40jn9/ZFw/Ubw5go8YeniFNSS
LXgH3KmIVcqRjJU5g8GNcGz915FU5BHmvvws+QNAmdXQEhE3u6EhLD/PhECDdu5edYBiL2u6SNTa
du/YbPK+fhfrXfmYQ1Q5+HQqn5pEhAV6okLC/9LH6vNuN8/sFCim9fZlcGLkJYZ9t396hPGZLg4N
R/YL6SH/ARvUVR3F73D1RZ16zxft5MJpvJCi7Ss/+an2OYeGjxfRgEEM7okNyXnbUdgiv0CJZH3q
dIJl8PIJjRf0cVpfONN6uzQua3oy9xUNuYNO+yVonWPCWYmsCy3kR0B7Owkz/DcJhlaI2ALZnhoO
YfnKDOO9OqyrCLHcmbgCKch/uu1Cti2gXsBK0Md2FWjdRzIqWuoSdH85tqZd7tGgC2O7fJp/Hj/5
+7IXZnvA4lRBw3C1qs243nkx7Q2HjAcNDmj1PKve0g/33QNA38DvuwdkftxtMVMl9F/dzrl+tOu1
7FPttK/HmDgjkfRjs8ZCmvYrhrVMaHjC+LuGe2I6S7Sfg469+F7xnBaHwsX+etobVEixw13DHy64
Ba4yBMuL5spgApkmeWQ7tr5wLaTbzVXlGUYYkX4WB1f6WJztuF5s2467ImMLX7nS/dkWnJmHiCEt
1dQCS5zOB5sf7UTCkv/ybnJMFjZ6DftV5wuRBxMS0vPq4J3whnOIkt8la7v6ZQe1O3v37e5JTC2R
/idWskSOsEffBUYmp+RiBtg/86wOq4Uv37KNbXUbkTUybzLgJPNuHGaP6hXhqZGRAZ077DG4pr9E
Ow6eii00V/v384nhmadwHpjKiL7kbVV7/jKdBlpxbxdka9wENDK86pjQPUu2T/cjbUYFaiYlO9Re
iHqB5N1oTeYc5IX+v0kwbWqHuql6oYKmieqv6xt7972J9Su7qFSD2qsuI8Mrd3bnTw5KwE79kmCp
MvWhhbixd6K9I/1zFn/jLGwL1PhsXJisjlOgrjvvtbLaY4K1LdLCCLWMbm8LW0o+WM2yxTEzmJqk
DkscQl1lacej4JMvWPvCfll7oJUvsOFplPxKNrMeZkn5k3Qq7OPG189vn0/IAW6zg+yTGmKXazph
6QjoWzJlpQI0nyRP35av6ZMQdMHoGf78jj+tvUOlSuO4kFf8MiV8/sWeFDcXP1nCBWc5uonbn568
gjRdohl0xDMcLGX1QY+BT25ygJcdbhQguQyWNvUoWqzoY60EeAoY207uzkQllMg8OEUwHuLE+hYY
92X0cBo3LJ+Y7dm5V1D5p3bDkaef5DJx3NFNtl/aQ/LCKfcHfHQXKN0kEgxL/OQCe7vhmYLtcC8V
z+wS4JK40qc661L52UGymHL0HiAl7krujBM2Q8E3FaYV7Ub30yB+aMdqS2YYKO7C0TwwRh2ClLhJ
i/CNo4m19UhMaw8EIYamhE/7Mnti8C0iNIBeETlHt1VfF7/136D/8kTGHxHD5DttM3Sw4fwiH3Ko
t4wsXviEzm0J3pgv2Ltlh9mzCSZUtJ8E+tCLO10e3kXfxyQzzOh4w3EQnaWdScw8JSjZW8OrCO5M
tqfdFBpwtzfoApCckm8aRM+1b0gydxAY1umIohSot+yyfbdAGBftYB1zzB5vEW8Nt+Th9hgvW9K5
s27NLkMPZFVOWFWXNu/l6NV8aJVdHHPG2TYLs7FupJXGzGJ6kpFD5MpEvIA2/MieqJ8BtNKmTJ0d
LattFpyPlc8Eb5c7+IoRjZEWOmZr+LhbB1KUOsC71mdXlhx6aObBbD+t6kKZPzG7AWOQPjVudHzo
rqpbuWFVhxcEJFF6HDZbZMyL0Jg9VbCn3pVPNGmRaNk1DtZSwVoeqda7K5l7hq3O+qEyt2791b66
/eCQOiMPqjhoPs66nGz+ybFmwhvgwYsBkyGTodAp+KEkr27Pe2W+ECkJQtNkt0wqFuR8KbyaW+bJ
zUG6tgVVWH2jhYT3irzb99oh/xwwLmGYXDOGuaXMQ4vVlRtkKXmUg1Rf7GqUz7mbaVeNvNLNKbYk
4rRqV7DSHTpSzEWrK61iNBh4WII3vSVX+iaMeLci+g9CyHiJN0Mr9dgepZ/hCRLaEuCQUKBU8teS
Ij1lodrZmq++oglsh8MrtmqO8dd40l76S3n6ZsTn8TiSsArB/+iM47FRcNgYL70PikykakcF0RI5
3HD4gR4wOVLR6iq91ynY0LEM6+feRhQKuBXuN7Rp0CAgd0eIBhHgbREQFvZh95qEgRCH6anw1V3q
4dz950i2crjdHl7GwyGu0cIpwolUTvKqPbNODJIHdi+aHn9mgBI4U/goPeEl3Xrs7IAFt7RLfMNp
XEQa5e42KFTbBBTjOtXbhAitfK6+LF+za54fXGMN3t6KC74ABygrfptgBDMcXKVPre6P4LxIaH5M
jMVbL6UJ7RPIXiR3OJUnfbKYGg67zs1qjw5NEduPnxJBGibdTuaDuThNO/75ZFxLIgtizVb20r+s
iQwXEISffewR017UgxhEVoX8R5igVqAxv5+Cl9zTiYe0CjGrsOYJkSZhX7wMolWFSajuiot0oa1E
dBc5pbh22cme425Jvw8UQV20lZk7d0FGPlQc1ukYl0d7a4lvNJl94zX9VvflqVmlPx6uVQRr0FHw
HAfLwF2LcHGQniVXApq6ORnhcDVXJAPdO1Ln2eVvRcKK5m/e25+E5/XTXibGj6Rk78vugXpsMDw/
6LE5zf5xq7mz24t5plx2OoQm1itPOBMlmF/6LwTP/aV0vkE3kKlWO4HbX9vpdIIW9kD1smJwHlxK
It+/RccZWAhPhrvvyhhVdqojchnCt4Bl+vhFPiCQ8axViBXenW6XrLc/2AKNpOCbsW7YO0+RLQTG
JXIFh6H88LMbdi8EdBJ8LlyXofpAsSGcai5qbGZY9hZN9/8Lv9v4t+xuUIwGonw6oHvAqKtA17+Q
Eoilrl3UtEdKQIIajZE7LS9uj4qc4u6AaOFhUDj6yg75XbvYkVRRnzREAZNrCoBLYB6RiSaZW5V3
MKu3N1ca+GseUXoUTanHaFpHMY9EmOkqx40wumIWTfZlYb8WFpoSpkP9iJradwBMjlz7P8aOSdq/
JRf87Wf8V0jNRcMHTy34jEArqFJWTyUHVaCj9Cc6twZX8AoyEl0Gl6/DYQIFszZ2qMuaq/qy8kMe
QUq5JSGxRPimdc8Ij7/NGWCtUxBabv6axPqgZUHo+eBwQbhvKSvp4ums2Q8tEyi9hnVesBzZD97D
FnwhpNVunCenIwL1fvdUOqTzPOY1YOLJ4XJcveowBdEx4kbfvwL2IlVBc58QeCNg/ybuQGYkX5MD
kjICy2kCantBL4Yf5vRsSxIS1ZM91RMt5pw0nDWiwULrhvi64rRKZ2O/cDljAGIttVOjfHwq/xjX
vy7/f0mL8z8ntPnvK3auL/RVI8ifxknf/cN//6cXdj77z7/5H7fq0365DD/tcv3phqL/h//OTyLt
t37nf/aL/+3nr78F6MfP3//dVz1U/frb4rSu/qVWJnIc/2eRzf9Rfddt+/mvvv8flTUldDVFIIym
qJr6KmEJiHH66fq//zsJT3NMzU0MXlbvXZQW/reu5uq7uzF0SeRL8GMUmZfv6qFP/v7v+NIqzLD+
Iom/l+TNf8XvXFL/9qDoKOHKuiRj7auZmoTzwL9S45PNSujVluFBI+zRFq4PVfTAnE5VVL9OdIyW
uhGMSFqBJhKxNe3aot5uuhBLzvQSPQR/1Is+yDrZxXEvVDdGfVxd6LKWIUZ7J4cwC7qZKoJScbwz
hOa+E6fBM2OmjniwWbhUrz4D030V401d3ANJ5DaPQ5rNk42NkuGZqkmuP49fpdh+KGP7x3wcs2Zz
G4XlEt2L0deVklranOgep0ELfK8W1TyQmbpNG8SXKnrC9WZmNCjev1sp/RBU2a801Vsac7an9qup
p/2U+aKeXUQtoa+TqJdx6CmGmnYnGaVgN2qNvm2Gork0HB9T9hMxVG3qBwTSGJeAu0ItWAhkV43q
lrIu2K0wiXjE99iYyXXvs+zcKj3FqDDobmTM/pJWf3LBEHxVGMtgNpZrUX2L9Zhhc0xpWyMxbU4z
2n2asFs6ZiDFSwFV6hgjBe+V0hpTNsPDFr/nKK7sh0paPseDnWTlYicD4r1Tv2sldSeJStDqMxke
xgwufh1uH3Uha0IaObWU0bpyS43ntttEzp3lwhuu9HHEtZtUrK/moz5LL1La/ka58FpNAyCYbMAC
b5kHu0s3v0PU+nOG1nlrCiSzw0w+IzNTy1FPN2tcxLPHIFm6tLHu5f0RPkaj+n9w7/73Y8i/DCH/
8J8LRv8fqf5KHNP/IB4NXd/+rQ34+gP/FJD0v0iceRlNX0URN5rGV/4xIJl/galuiqa2kXXiEvqc
/xyQzL+IEnrtpiJrUFgMnZzhfwUk7S+gs0VVVEBpy0ikKv+VgKT8I+/vn9VsdXFVnOE1FEU20RxW
9H/FJMvitE+Mx6qsHuclpnNV6d0xinoIJb34qJx38wxIbfMqz6LdR8uyjRcBU7F5F40SQySN8WhR
N77ebJCgxQNlibsPpUxUX73T/SyMKjQGwo/eDfZdXwes6T21lMdmq8bRKRZRyx5Suosb+TZsimdR
Q5gSc1ZmuproTv28ilgPXhxT8k5paptKSs+lvMwPZg6xDKooT4f9Ek+fkdH3toxUPF3f/MMQ7gxv
piazd/i0bM5lKWmWbrRMdkxmXCXokrytNv6cY7vZt3YTS55cUxuVpNTtaP4assQwVYuRiatP2IPa
pVZJR4zbqRsi4PBpBMpPaekE3zMkOlWT4Y3eJ8GMqY5lmmEiDVTI8QuDTslIr5M6WpV5wg+39e6m
Bno0IScgQiR6D8D1/rgW+HVqWnLESOBWVg2Q0DjHh4w0V+nfVG0CFzLSwdQYTeabgr6chLM1hlBe
2oJS2ohPM5Hc0ZeWgXvcOGUU/ZGQcneMdtpv7rphC4rROL04APxNwCTHmAP2bQ86QEkiezNppoOR
AbVJpXWOKj/29zGpt3IPJrxgRiINaRWkU+5kpv5wynuBVKkxoUFY4vy14CIsKhmKsD1I0NFYLqNY
Sk6qAA1LBMkp+++qAAy66YVf5YFDrDSvl1ueb5x2MSdLU2p5r2P2RJaR0dCOq680xdJoyUvAf4mE
E84w221EIG3bhGtG6B6uModNFjGKGOXH1kzFF6WsBidPwd1EtYScPH5EiG/LttEvpjVq8cMfu04I
uOyDVuY3bWAPPITRU5estORkW/dcnMaIHbOeGWABqxXkMJjzUUqy5zkyr2WvX/WkJ+OsrVwz+Dxj
PgbDI4hl/LRGLObugkaeju+mNcb6xZAr01MeUVgrShx0JFeWjpGWJfamicdu62RllWBFZKA5qOU/
kWwuWylugDokqeoKUt35VXq3+96M7T6vVA9nKhpT/bjxFLU9i8oMgkMmmVBzsJWzYX6UxQa01dBL
L+Yje01WH4whSiXX3GNYq7um0bVI7s+NM89t4kWSWmyXbrJnPR5pbPdK2OAXgEb9qDnM3VWEXOVH
jEkCV1xhYiYgMPhHj17Na+FqqiWOdNqDtlab1x4HB7+KJnNG5Y5LZdbyhkZwguJMSfuILQETalwD
DOaSGwbkDVotM1lLknVI6end86LRL5f7yzAYhi/l9Eew0HXaVPmS5Qo6AkNm/E3y4NGIblbesaky
mfFpc3muMXK28bmDr1K0GKClD7cWI2ZR/RTtzHtP80ouOlfUYJYLD0pFnKx8OVdmr+kRzywhikf3
6/xok1dNzF8yHp+DiUDut2J60doRneSeMtRc3dEa6As8q2Ocq8Ec64w/hg1DCqw4V2f62o1Gxc8f
g2xnOQgbkhtf28Sys+g4FTaGjsxvij9pFeVvXSF9JibJVKaU3wUmH07VJ7o9Z1i1DqYgOwodQVPo
XDmKJDvTMHYytNibR/G0tM11bAy6ismUcP1HhyZ7bZW7n7dZtr3LybeiJbux6ZkW3tmuJaX/ZjPe
bT3OnmVhuFt3QoMVNQrNMEM7SqUqekM/OQZ2G05l5mmgpdlNrRWaKjHHyCCVtJY8+4ywRQEMbstS
7g3NdD+m8sbWs0jY1SMKjYTCrdxJp2z2TAUc+Cx0qSXhz4qL0kgbtExei1xWVmcSOzKj1qmU+XOI
DMDraFdjrBa/NskjlEYZRL2YXOehxr5FitM9DhbR5h7m2ARVoqzZYwqnYGjBTo4ViIQGg7zkPoGV
x5cinKN2JxoCaDaCtGFQgPZ3eB/NRLZVGUy4UiWDv0LDN0k2gV5ldF4U6RDpd8XqVPhCGAX5Jvk4
Z60hO78zAd8ANMG9vZWioGiwPG976VBmd8UxijE9SOWp1RrDEQwadwvOP62hhIagqr4YdYad4lMn
b4rulmqvmxb6TwGPSBGbajv2uZ9iaer1S7xvlj51ZMyXcDxB8FHZXOux+RWbpHXSPpUA/Iv7UaV5
VNJAf8zCn3pjLk6Ma3yXkffeyQXbTcdGModzNvx1ZxWhqGxwPqzBR7fLSai4NuVNdtIaGo8Lta/w
OMZ6tHma+r2RZ0PYZwvbVYYVstFhsPQZaM07Rqtm1fMGZHbNfQZ1W7QLnscKrCghdzqyeboavdR/
KPEMhnnR463Z0YerlfLEcWC0ECm/vVrc7UGQ3pM8nRxFBfPS3S9p+3ClJh8drIAjO14mn8THz5sY
Oe5YMZzywc296R5k/eNbmq5uYWOLMGsKT0EUwJ1EGRiULCm394eIQHPmkIr0dhMxcK8GcZfc36dh
3vbFJpBqATSDSGQYDNPRB2Vwhgdwuh7o7FTUL6LUVl5asQuSNL0mdZWFizA23kZKBjtK/b6MAVKl
d6YigEBaA891qbvIE627+QEjIj7HTYZXT+1I5fCi3iOQP0nuY5n0R9l0IiUOdV0eD8x/x6b0sMei
UsjncFE3eyrTF7KsXMhel8icrYknkJBH3EUJ/IiEr4C4+VQ2BbCraPjUO3hplbGfDb0LZlUIpkbf
tqmxLZTejdLmc0zkfYc3y1nvkn1fS69Lm5nuZkz5sdzY3sded/NZsJS6Oio4rrhpL+2qlBgwRdDC
Nj1whMWg66ziGjirBai81ZB9mU+zPCCw3EuyM2ZOThx0lrqIg3711Zq0c96Mht2nBkOIRfebZGl5
QIbszSoeLDOcJZzR3SEuDHsa5HQrjLrHpSSQKmlZEOnGTcQOtgDQPE1GYGpgUHP6/49U3G/iJHPS
Kb61kTR4WVlE7hQt7+QwTNRiAWZElr4+yIG6GAhcElWgWCTeeNpVJI/VrzyOT3GMoa2sLC9i17Xu
JMb4c49nzJ4e9iBjgZyL09tjKhkH50pi4YeG8+u0LFZRxhtXxbtq/2CDLXLP/DvVBXfCaRoLR87l
pA7ivpwzLVCkMj5UcrZrCxC+2iOymzYBAhWX0KMehW4vSQVkQFBHv9DSYzyXcqCqdeKUqyHRSHig
iBAOTbcwhIFbo8nRxk6o3G05VsxrhHGxOgANVKv41lfwNsSbWMZxOOtbs68yL5sKGI1qZ1VKf9/O
ElDRWWKcUGmbUOpihPJrVNg7Mvh7a4Aqw9LRo//ByJ4Y7FDiV3dd9AXNvJnx9C3M8V6lIeAlmuSP
s1luE634nxSdyXKcSBCGn6giKCi2azf0rt22ZF8IWRqz7xQUPP18fZiLx0urKSoz/y0pIFvjXAsx
QE977LO2VQecN41PwqqPTU1S9jHh4TyNbG5O2duG4rQuEdvm6VidRz38l3bBbWg7zeoz2KzC+6wn
K2F7UvJmZ4hQw7WMWss7rdbdFzK475bI0Wvp5tkFXdm7nWQPz7bRbCCoTKoT3tX3tknA6MIEsnlQ
baSs+Rim5uCH7fykwDY4tOXDhqwoh3kJNq5aZ+zve+lYKlkaOTAZSK63ujanQOWkwYPIUtx3qfCv
2cLNkQiKv0xH+1JZ6hiUoNv0ZI60EAgrw+1YDMgWCq7HJXQEY4zLv+MPX6VivbzYtuWpYVTIPX/e
F/yvekn7U8Xas2ORXVcLFc1Ysh8v8RzuEq+9qDugUnQXDcpyXkJ9EnbHhmNfce9NfGkZJNhIgxzz
phCPPmcfrXVmm1lzmMZ23qtm+Fe4LVT+xBZUtriFsTL2P1fWDdtwsTJOA1rWlKuv1Bb3MswXa+v2
dVNPbPpWTTz764c115C3QbL3dfskxow9lsX2I21G9DtLmLFHCpj9/i2EWX6ReeKz+bk9pk1zWHrn
axLuj9oO1iip+by+CN9VMf0te6rhIk9Of99HVyf/7n320E//qgbhsVGK7VOgGTgQbTfyw5N2EoOd
i7VcblC8blOXnGy4wU6gFMtU8Mvu0aU2iXfx13RmSeHMxCbfVvbSImkd0UWEznMp/oFE/jF9ei6Y
Dzyf29zpnEe/vvarWY+o1qp2Lk8mm258nQRyN7gVBptvyVGfggk59sLg7BepQqOsnuw6fXV8+tl5
qPZyXD6DcPsXoGFmGeS2r4bW27V5I3e6pQNv2g4dGL+xd+gHczbV7cxYOztPAAH1q0OR2P5UszhJ
JSpU1PKiHZrwpejPcxkkx6LjLRuSn2JUiIyWAknBw1zqImoGC3eF78ThLENU2f3rSOsTpVP3lGVO
cFpsKDDPpwQPutkhsq89Po3TIYHPecqZ7/5nlpV/t2Y/lSsX/2Av/soW2A0Bfod1pV6z6TzXHR6b
znrVMlyuLmNtOur50PgoEupmO5u0+B4sG7PAYrPvxM8Qf67iI3DZFFxortJBUYpK/rYZ/XA6vQzO
xJqCQN3K1ntMQ18/VQ5GZGmJfceFsQ9+cBuGEeuUKTibS/tZDnCjqexiIN9omZefiUGAw/pwNkd4
A8PbMHi7bWUqLmarvA6eq2Jbm+81G9qjN9uPcnLLa91NB3tO5+eRDv+pn3/I1N3lshA/Fg5UrPK7
ncMxX9oPHoWCDh/wCT5uesKbItjKXqWtvNk+O5bXZHl1hPUzmNovZ8hJ/O65UzTXWTKfhLXl8eAO
b0PFyxPUwVfrD3QF1U+xTdw3o/5FG1PuepvOwc2CLPLumKET+iECbP9e4IPzUjRbJDbzpFsRtbmF
QU05n4Ixw7HhXDMk8kpiBLTqw1DxUGuMwsJfn7Qr/EiuCyXRrS6O1SIDazTLXNKkuNrpcdsUk1Wd
bEAWzK4CbNnYTXdJVdMdjUbyIP2G7tax9ZG+7c1LwmmfjLBirSPiQZa/peNhHe0yHBH5D7Eo55RO
zpvd1rtU1mx0ckwdTxVMNrfESZiRfbSdfMjMzTe1eEwfCr/j4zRzE1tdeMtNhj588DGCXrZkcnjR
p5c+3+TDtHqHLmBwTPNw5KIrH/p8YMUHzxz0CPr7O80SWOTiutqZHeesc/cyUaCN96tYuUsRN/eH
4uWBy9Lv4H5Z08MHZW1ovyH2cxYcZ0v3YHXD1Zm8p6Lt5d4qsVCteA8L2AIKJRbXlICZnfILGS8Y
yBs6rkPWrDTFzk15wc0p7F/hSie1AtkMml587lHRTUV4YxY5jzyBgyfSU8B/m4uHJ2FHKaMEoDJ7
C/90XhpLUaUXrcN91itr5w45LTf1bmcz4c3s9y4rk0RVLxQ7mIePzbTprjN5cQrmfWWlydkEB+Gq
kwiTh9Qb/42sfFQW69rndGF8AxFXfv1YrfODm/fnajaPbPnk1lcb9pypY5Yqko+UTeK7PMFjNS/r
2fGt5lys4lp54aeu9MM2ruO+N+aiKz6yYGwH7tzZcniv2XQufO6y4L+yBXnOWbutGPT2rQXoUqvw
WHUyjcIS+M8NZ/h5gyuyLS6BLPHMNHm670f7xHj/U2+PzIunERIgUltOHZ/9Fy83l5HrKqoKUR+2
oX9aaID3q0Un7Etjx25qoiETw6EPCwOsxo+WUMxFNuAkbuTrFJANEFYwAKVtoizHNV2W8q15KRyO
U+sXf8JlOmTCemmbwD2FagaPSILfc9qsB02NS9ZhiRkSx6gx4X4bhuq6ZCV+MVQYW+h9uu55cfSf
QGenpiGzgjGETi2/FK08+5h48w3aNqyXSI+8sQslvpQeyxydlunQ+a4ZpJhN8m36AC/CSG+tsVWY
Cx/vUFjttptVwFRs/gbrElI9vNidXPBRzhKDFtvKK4jxmZs386DChf8g2H+5Uy6CBMMtWuMW9LTH
ZmFtH0dRfKxj9m+FHtlpUX3XSf6urR5/XeD+E8q/COA3U8iPMixpIrcEEYEY0aaxgT4yHbKAOsTo
ofR0ratt29X5Negm9OVz/zhnPa4N1SyHwBuzY10OKEkosJZO0RKW5aufIqGYtvTilOCFYdfNTxbd
8WaaQyqqYS9Zcx4pQ39SeCgmJsnqRz99agImuY7167tZlkQXZFayG4KEflxFc1pBFAXWZwE1E3Fk
ACaSPYQ77Z/9wxfY7ZaWC2BQ6EOnhn4rsK9TqeGm18CDf8nO7pZf3Tl8qVojLypcvspnu2qaD4em
ysteHeAoFmdbSdRn9Zuewpj+vjzrNfmlFm4GO1Bn0ZRw+MGGQtnqQS7SboubscwoZ++pZKNmqIlX
CIL24LreecnAmyl09XUOZ9rPlqVOrLe+JG7Ilm9+z6a/rH78Zc9JchH7RoPt9fL+enrZt+83b7PY
/irNPm+v5Dups4vOfvXezXIS67j2gq3rrubuGt0HK/xnKpbJpsL+6CAWW3bqcuQhzlLCRBw2XTr2
LPDyiFhxqG4+UKsouOZ8v8IZVpQbqEqznSbNcjixjLt6OPMWoyMSwW8+Di7NyUS2xJKS0Kg7aRj7
Sp6d0vsOsVNnI6IhgRNE6FyDSriwU8tynVI+nyODm1QFcR89p7lsu6+t5ULK7cnd5wuFU67fZbrh
NeqdV1byYk7qiHqo6SYXG3Vu7mOGaNaLZbb+KGcLAfaG4T8NXP7Ggp3orviRbc5D6pfXqaskLV74
vabIfIO5OvbLTKuYmFNecgn4mbW8VMNgX3jLyZJq1UcAvPAYrv5tyhUZD9LTcYjpQwINju7cX2qN
vmXyCHJom5e6XH6bof/jgdGLX73ew8+xmLsQzWlsWB6VP89iyrmpksciKX6mNTBqleAV5EOAgX+k
2osgf//6/fo7NXebTZn8LL1f8+TSvlts7q7c/FZP+cuonT6ebQs0MmweGmEwazlmPwXcxjR5vK2L
/Xfo/ksyB3RlgiuoLXFHTiLtZj8L3bLXZynVPhl+68zG7WSz27weAacdhQFqXlKgC/nSTdZ3D15f
s59yJ5v8uS2Ok9hu62y9ZkNyMEn7PirMzLMu8SSwetpIHGftkJ7v9GzfIBcGtMUOPMD4TM1yVXwb
P1Tl1VHtVg5P5wLGzCLddl/pFUNP0Tvks4x/auMyP/ghRsyQyaaWl8UJt+u6JBfKKTfDnact87w8
lOzQXfHWWo28DCHtrbTzF9F4L25ZnpPm/nzJiebyM48AFNs+2GoUdZ6/M2wPLh3xatc4eBOuk70L
eGTKNi60+xK8mRYxJOjaZ4CRepHrH7dYrzWXjltmR1dxczVYOsLwbek7vG/OcyWXU2cz/dOJOlph
FoaqLl2Mq17/OGZRHqb/3e+frf9XtTIelpqVag4DKbjL2ZXD1aZmSSd8akv7r8cm4cUa6miW08Hw
nzu6yINyj3yax6Xleijro1jn9m1q0HPORcpaqfSxyk5LVYO8pAAeVv2vCrB5gifcEB4lOybN6pYH
/KgLnriutp78LfidzCE5NgsLhsvRQT5G/bBBU94aNlFsIGt4g2Lh8c0LZ8W2NZXheQ2fPKWXKCs8
fVAt0g7dgk+lNDc9wC+CQzY5N9dxgHqe6dVNsWEYcNbnAvpvCaf+XFr1zy2x/NegYWuzm6ZxZU/P
PSD5pcrFRt7IiFXA3x7DOvMB1v3ftmX0w9DK4+BmD03j4HUMIETmsfiN6tPr3SMXCxrZqnWudcBj
stYfgz8774kLEOLNEPQjX8aorZO3ZG9Jb+EhGtwnv0vjrbXVTSv9bEbtxSEC/ok9umSVhMUx/Q3i
jziwTcAQ4Rp0af5mqv/XyrucbTSnOlnegwGHWOf8FzTouoKGz99LpIE6e0yLCrHcVpzhmuRtM9Nv
f+weyqV24io1f7YguW3+QqMiuie7IHGpkwSYpLB2gxr24GvrKcjKdj+15mkcAWpqdzl2spnjunCT
O2T6wzRh9twZrhhDRT8BaluWhS0LQPe1v1sVijZyLZs3tLymDG0QsF4Y67J2ozEb3DjLMQy5zyoA
AK+qNNhXoYqHNZCU+ju96pwWy0WLOPxUlfhcoTykrv8TiX8Wq3OqzF65UBxHy1rQgjr0VF31Ic5O
36dxqX032gINfjtXQM2c1xm26++b7Sn/Kkp6udZZLk2FRqLZyKvq8ntvpELqJNErgpZyobxFFKPn
uciRnKSt87vQN1+nsZvp+qWrl2bnGP5sCvHrVN6yd4PswV+910qLIW6nlMI9dU6s+46ebwKXlOJf
o9vP0FrtkzdvexZah8B3ZX9T9TwzUqmfiTVhMluK4KTq3Nn32Uw+h2d/Ob2YCQ9b7SPr57O95Zvx
SVrEXW15EVW1DOJQajq2cVxiIOSY7MK7RtxUfMrOg6Hdln4+O275GdK/y3o4ShliHACU13P+Obte
DgbT31mG4t0GWsdamU3Mgvmee8XHwmx9rS0SwEJiTR4cHP6te+vdHOtX5bLvuWgfar7Fs8qxerph
vxtCfhJqlYhEcocTau7A0jplrVQnVntj1vMPfZ8QMxIE5zxIfrAj6t1N+5scOiBgu3iCP9tpndav
k2s91gO3yWCWC3f+EAWzdCPg2s/GW9ybp5qHVmVPNc80zuVQQCWnH/2kaO4TtUtCcVZu+livAWC6
GG+Ml7hSkZB72nJ/L5ITPGibglyyfLCsPnl3/MjWlJRFOi/oC75V29uc1eYp42O1nP/ctodLozfe
cO8WZiMGUdFwwP+kSw1K5UARJHnx1eSDHQd9zsW0pKAFMn9Dp4HDM8w4ZrrDH92SdQFTenYrdW5c
q45UaI5F9Qpd8R5O9hZlBsjN34jFcEEfo156hJYJm2GnAazN6rbGpDzdyQ7aJKo0DrOhtGOYaOvA
pX9CWXazRzO+1Fn2X/gyZE9hOrPInfnCKos/vAvzfvaxYeSEHGyjFx6N+yJcwfzCGXVkhZvHXilc
s/U+B0EejQYwNIU9UFkeMj20FQz76L3QhsilkYfALT/WrAXMDGnPVmc70FTjAwjtD7jEMJ6kdXOq
/FW7BelT2gJesrfi0qzWGYhxvc1OWjG0dj0EY+I8h2F/Coz4PYTcEwOs1d5uLEROY/ZigWA/5wvN
XikRQ+W8SqQt/cuX7c+UoCRZAuePZ9eYwXxBc5c2n7Pe3HgzA6zRhlICRGQ8LxRJw9eLAu1rC9GV
VeF8y0WHyt1hl27WOR8hJ2NU1a9sYBDNw6WP8s4f4zRXFfdvJFQAJe9rK1o8pgNhwUc3udkVWfrb
ac86AKoYi4sXPCGkAjLuMjSc63qoRf/dWLRihepxj6iii9u5BdLLDOFWHrb3UvQUuiy52dSubSa4
LgcZsKCmq7bLrgFdTKjGJC4HZudklXvGIkPXtaaxb6ZIFQyefu8Rafi7LH3rXPVOcdRl9zYkAnq7
WZDJ4z8tO2bPDMxs148Jfgp7/eEUUu75fHV11/W1X0OqfzQZnSydThvxLCQYr+Xut9B6Gz267HEW
8Zy3YLgDho2usFHQ1uB5luvWl8Brh6gzcODVJH5uA7Bjv3ixWSuyCIqsxQ/bAHLsnGT6HrH0Lnom
WGGhsep6g0+yHtqon4DdvcQCNwoG4p+K6pyUnXe0Day6yxr6lFulmIhOcvK3tdcEWRXjkWHQPlEK
3bmOrcErI6XS6+q+6KleTsNQUnKaMd+LaVN7GrntuGWEItihtg5Vmm4HGaKhG4Q8GilG8PnuJJbm
yxg0cJ5YcaSpjr5Xp0OcuVDiayMupRWWh5Y16iA/d2WEAnnMCobrpum+wjpHkKtmD2wIQdG8IvFd
1EEiWdiNch0P0517JLRCJYoO2Ce8AQp3Hj3muRQlQqLk+1ISrdihRzjkJkVw7a54Rsv/Jk8uF7mp
O7/3N9k4k6bdXloont0yufLBlOtLOCGRnK+Zqa60wAgIcu81D53/5gR3y5jKiz1dmq3Aa1IJ1NR3
HcJU94zrVVo/BY3/jaDHkB70ngvBt6bFJegwnTTrpA69Pk/DGFwmG8jYmbcZgi7sUNAYrEkyfVrt
JDv3NflyA12RyWhvNK9kQcaRrku4Zx+84a4r7O4EedoRMgbINNY+d06//g1bDF+yWh/EvSmpFnPb
GvG1Na0d+w6dV4ZubIXgZ6oUjzyC/mqdO8VJCzO++23eLmvpNnS23MmNVPHYJ585Vph2Wh4WiLIo
nCFny3r9mybmffanObZDko66TsdtMYudsS0d28ZgGaocfQwn2e1g8pBHti+DysgvKtvL5qr8aKq7
ZmRGqNMVPt7dlmvK1AfO0WFePeLrrDnFw4QnhWoQBUkBy+k4xUv9gCtZqO7N3QCAy9SAc4AvG05B
6UOHw2I6ORrbafE+0hqWs+oGNABbcSpchpquQTmT2jrfGf0ZwtxEQ1USYaKH+hym9FVj5UVrmGOs
XTqCgmww7dcwGce3tv9pOnHLtuymdLHFHXqytHtag9o9aqH/gVn18ZZ0oMEOjXZZ2IdiTb7rQdlU
+uVnScDlrFB89NAic0eUEAKRICrKlYdTMkJk2YftucPVr6j4Ep+UBUgzuTYnsNmmay/qeCWnqUqm
PeMwe2wNR7yQuXtGH3EhkmuzaMeQxO7GnIAgZwpeR294dWR+LUpf7TW1NVaoa0ACfe6pQ5+J01AM
4UPYAlB6aKuytHtZpg6CSoL0MCmAsLTFc5iI9SCh+/a5DyvowEKKVqVxLzqsgEpXkRWm5KSucYpu
IgItHqIhzhFVvBZFSYer5IPtkQUIX76ft4IwxJzHjNDvmPv2y5wvAwgGbpo8W6+SC0i2/bXU20M6
OGR36cq/uJnbwXZUrwhqvSjot8/cbtZj1mSxVZJoYBb3EY2happlv1TW26LD5QaPekZXiSHSKwi8
dUBjhmJ72GyBSyNt5r3PxbcK+upkWuJxIklSTde0pX1AUXGnKYs5DmSC6IT5yq8Fp+L+CikJoibc
Eklmlv8Na/9XsoyEfyYBfYvArJJWb12X/lu1X+7beiaUSXb+PtGoSHiwQWIvf1BpfQkxfKqeL9lq
HEplOcDqOO2nhejLqMzB49yhDHT/G51yikxrk2+QVC9j0uTHgUNUUu9B8tWDb/61ChCVllcCywmY
1LZfD0NRqp3xegCOLMzAaS6za9qnpMoxZQU8/IKI2rV+Xef5WIbVoVqKv0aNkhqV/+hGdKH0q3vu
DXJAvfnSu9mvvByTa1k8WrOi7fWKOapkcrALTz3a0Cokk+XyulgzXds4uzEihz9ubSIY3HmXt3eB
uQOwnHjI5bxyjwIftKvD8OOpgcrrdT/tnvm9qd03PeiTn+K6QpwJHessYVxKZC5aD5e0Pnhh1zzO
iYfGkxHimAk/Hm2HgKCSZxDIzL6W/cK77zmXwnoZcp4mFDQYUZf6x8wbr70tkL3xIaMkWLYIcoDq
G5YjighYXVD79FDk6gyZS9qwt5ZXTfWbFWK6ZNIO58BmYbvpuUcsfm1DC2vRQkaushQ2ks95kY+h
C8afNc7J9mbyFjygPbU0bVSr9GfTLrHnXdyk7Y7zkqMf0qQsrF4Xi2CTt6Jhr7FncBoH/Kk8dxn9
HPtRF07UBYQvy8n57fXVxUUDjPTra7UsEVu1OVqNSi4dzZtPlFR67L3pDei2ebclODIqyzFIx/NY
6jfEjgc7IPMzr7x3TgD5KOX2Hebm2U/1d++XcA+WlZ2Nf+24dx8YzkjsrKzFP6GSsegPloei8zn1
GVOiDVEn1cZ6ybp+X3Lvwk8BUx4oF/UlLPRU3oIBd6oRpHwFzpOw4dekym9jANkSaMDxiuistPhb
bPMeaFQdm5YMvqyQ/c4rHXqZLto6PzznC8CnCan3DZkowcScsR9AhKJR9Sau7sOCLgpaVbgkbyAH
tR2QJxOnDUbeVi82ErMtW/uzv3anlffhJIOV68Mib8V5nDtGb3Qbd1LL/yyHlh5sQ68AycssXVt/
PRol0ZC7IbZ234X5JwDpcs2G1wrc2R0z7zBtGdEPK8kpUjmx0JRxlaTo/LwiPFrhNVgzd+fXwbPf
2Q9rbzjbUmHME0W8ug9JtT33VYcLnrx9pLTM1cgZdNyl2WXMHEJvtvVnFeCHmOnRKLh2OR7mu1Qi
9z+7cuIpZPNlAfc+OkmPHxHiNBo7eNrJa2/2qobd0o/k5Vp7k5rfc769Va2Yj65E7i1WHBZimQ8T
Nb1gGjv6UtUx4trd2NXJw51m9VucqshFto2229zLWSsa/aO7s5FuGO4WWZAstTQvLvU7soCgoR7y
axJmJLih2js5M4I+t/o7lfeW1DPT3oQJcdm0cXtb+Rsk1ETyKvmxBvo4GuhzwsY6iWF+qUP/3/1/
VEVhTuWs/zO2wRPYBvYls5df4YY6ZMvTaGpK57hVFIyuRMrE+x0FJUUjIBOmdf5DSrsdG2MQzPif
haRFAK8m0rlxEdHhkYu8uyooyMJH8HEMweRLJYmDth7q0Rv29rAdHS+fP2TRka5JEm7LSd1bibyN
7Sp3U61wcfcTp6AeyS1fnYe85ecIIDIaYl4tiM9tHbtDilp6pxPrV24Mbs2e+Ss1zdlZOyZV11aH
2eZtybv0oQrG6rBI9SPJUbhuaersRxzMoOstilDbAVtwDyVtM/3l+NilNUxL4hPN01xKU1xV4L2l
gxU3m/e4TpADSdFrOG19zhCXntB+8MPVdndolSWjXgRHGmcfFWX1nctjZQ/leTLqoFyFvHYz5hg0
pyUI9a4MNckvDq5ny5cn08zW0SmmH15CkDUY/6lDq7jPU72QSgY3QV/OBdFHYWaN11Vq++T37qVw
71lyNKC7bAjtKIOLMqFdHYZ5enPN2u1W9P8Hx115JjgD2n4gAGqe39FgnVIGuG1suCLWAdyW2NMO
svarbLz+3NvprypvhpeEn86dCR8DRd7bpQWVF4SfdmLZUSdmioCsx8uYkCnQwE/OSC0Ok/3Yln56
4/i+NG5pM8d7XuSu4aFdGvvUaRhkuIWvJASLZBYnNMrz+gfaWaQQBQaJxSlxcBWwMyHDxuQF6SHZ
VDQhte5hZL4K/1XN9Z9pIkHQTRuYfPGieYIRss9tz/CyEjkubC845RWTrT+yoDyY2zgNa0XZTFCO
kJLkoCEbSIhI5u5R13OHHURgWsYylfHpD6GHnzGpyf9TqJg7b47XtCMArbtkPmH1pvgYbLkg2gko
Zf0KMw+0uzOF5UV2Nf2acoYSlBErtcQcWliTViMi61z7RaoWC8L8y4b0ftdopvxQPzgrFOq9kQZ6
9971XR6wDWcTEjs6jz7CDds+wVfUu2G0ljix4F4Whwrn9b+ZM76tquvOPYFHhWX/TBpI6Lw2JRKU
LQo15i6axzGmiNARqG5CFb55+zFs19OSIh80FrJiBsjb0sFEwd2Ji9OUPgBo+NaIgfiT/sxcJ/lI
yzeCZwRhOpZrAGgKJNSMRBSvNu6WkrwGx33uBPYwH3B3tX846Gew/Rn56E90hnfDDl3VQGj0NiFe
ukt8lqB8HlAek3/Ku+SBeNQuN9OE7DItlj9TOXCXOii40PnuBFRb4gj1XHS9fTa2CwqQOFxUzfhm
Nfp9cL/KLAO+SI04tNVnGaR33KIncBXDdhgOl9wywFjp+iBN+lda5S1pszJmUvhbBx3HR+izN5ry
CEPUAzFVhBeXYDVbSdlsBwsPho0qvJRcBbVn/9YzatkESbzXOi53yZ8226DScBqg3kNwO22kbQRB
go40aguvjxwQ/0M32ddh+6kdDCUiyQag6MdlCuoDTo9HaUkE603wX7Ho7BjYjNHbhgwms0NS/8Rw
9RaoLwj4KXLab7E2ZOZbXR65AIaguRsrLirSCddKkcttEqLZnO4ENeQO4y+6JfvEHZjAJSKupzw7
A3kXiewEVa5iVs/jLEWSqeX2w9Z3v5FjoMoWuyMkb/4CxHLjKsM1I+95ju3wCf9toeb/rLbKe1ma
+hzM20IpAdrVuvy7iQQ5ich+u+bFypR9BvzGFkOxpaRcOWHdE+DpL8/xPmzbfsqD/nde9+Vb6RHs
u/KOHccSUlS+pwsWrCRnTEqCg91lap/nBBsvBfrxcIX1SMbFPDA4ZIytee49+IkV7MO67o8mb+fI
pXAnbn3uQRmiNi1OJSJxs4yc6tJvYhecMpq2MDsxnzU4Re/oGAJUpGLTo6hpyKS1okUL+nRXJ05+
7B2jmW/8dA/eCQA7j8Qk+4LsA49vt1lAkDek77hGzHG8QxzhNtWHdHWIfFdcpm1lI+xT+FYbjQ7Y
+KMfMQoTqOL+9SrlxaLJAVYySLI+xH8lXWs6N6J5yEuQcwzpzIq9yzBqygjZAkBYv30ngyMZKkc4
2pCsoKl6UlVJWFpuDQ/bckmzdaOS4vVZk7jOxqNK7u9HMMidtzTdaYMSr4WdXh2Db6mRuj0sa4s0
6a+dabKvdA4a4I7F3i1qvVcdcLIjm8c0aaEnSnRS2r+1xmmvTgGJOydYYdP+ONcM91lYEJMYDuF5
WYjpsxreJjNXsdsV/wKBHnHWbnlztz65EoXiLrn/NA3+e2/75F54Pdnp6X2yGzk4RVH8SlK8UZ7J
36gp/Arq/Umzo6IyDutMmgw00/P3U+eSWqX7q/MkAZj2d+PPUnf1abhjSqp9C/qALIut/nY5pG5Q
VVEjQ8a+p3WV1XMq8AUkuP5rWUR2nj/71kKSnhf+GUX1GIYkaXMVwJboX9Ibnk1ljZfUxzGQWt2X
yjGVFIn/loj+tP3P3nksWY4kWfZX+geQYuDA9nHi5Dl3jw3ESQQ4zGBgBnz9nJdVMlPdM1MivZ7Z
pEhlZaZ7PAJTUz33aFAWWzEJdx0vMUalxCKmkXKqexF47iz8H8HpPU10CuaW48UTNa+YZXCz2Gl9
G/54vtrpPjDrihHMnnJcLl5yyzG2yHg4JR6QYTW316wFIK8QN3HLKJZLHO4yR+5oS+qTirNTaXNV
BxMFNo5L2urDhLTSNx9uVJElaumrZhKKvZ+Nfah8/FRNE58a60dYYKvpyCw6LMfmcUIjGw0t5XyJ
GrWPx8vgxog3ZmQgEEc1Q9dnsRx1FT7UbmZtkjJYF9Z0LBLeYieW29xAyZGFYdoP6njoi8ni6Bqp
FY2cb9KReWATG0FUUTDMH+ZtKwaS32nbnm0LNf51nlp0PeJQImaHOGl2WVkfaIn0NxXT2YMzJ99p
EazhpRiquuYnbV3EtsStuUNDiwfmSrdrqHoRps2ulN2dDBefodiIktav0k1VMbWxR6JcUStuHdvc
UoC/pDq/KAV1K+hSrfs2vOZIWKBQD/LS5vWt10dQAUGD/tcJ9458qgsxb2aC1wGoGCEuaigD1mB0
nN1wR6NCTVsUbsoL14OQBw6p9h/2iv+WPuH/xVCzgxrh/x5qRpSb5kP9r5KF67/wj1Bz8Bf54yiI
AyeKRYAT4Z+RZucv3/PsAPuCc03VEtT5n5Fm3/7LF74HxepHLOnmRvy/Is3xX8wbQ9QLwnG8QMTe
fyfSfF30/a95ZhEzxPa92HciPyAi/V8MC4KwQtXWAX36ymORTRbelZ3PR7l6Tlx5igvvya8gjjrj
H//l9fk/7Ktz+RP87z85sCPHu+azua/8Z9FLTqSWuTEd4nzypjXtiufCKp59DhF7+aNcOlB1f8OS
LQoTj5ae+ybG+XPwlnuTUmXEp/qEoAP7nT2eYne6hO50f+4u0ZDeRt3d4DC1badjOlCBUzm4HVca
4mYXRnsf//4PwgP7v76IthN7kGuuHfi0lFz/upnvX5w1w5wmgUgSZ7V48by2bdSFtMDXQ7C8FaO2
AQDjr7HpvHUXjjFxzOXYBQ1uOmb0XJq+JgfZKV/hdQBgsV6HVUoshsxjMdKl7ugnjv2g136i0DwZ
MNDYym+thYwf0dFDds3sqiT8TJOMKWFtw5NW59wNfqexy98wBVNpgsi+jruN25YIcExFzdzHPljo
9GuMMwJcxZZb0SdHHwiwLsOVVTs3VjhS+v9x3/3mYRLNt4dwI890zMnow0FBkVM18Av3/cByBp1z
nQxXoxX/oXii+Mus85BMF8nDahm84pUhc3nvFcP90H2ZHoxmrmwClV1VrSmH0pUbPkUUqeDNkoxV
/Iev27GtlnTfpFa+Kdv4LR71R8sUln5Wfpke4WbXdVc3m0Qxh1mi9tSJYVp3Y3VLWG3dUxStfCXO
AtsA2Bb1U1lP1X3RNYACo7vqka2sBVlVPvbJgesD719RxqdcT9Odaxr6KynJW3oHWjHViMFNd9VA
C8Urvf2w4PmrkhHsnJwVL8bRLweCsG1+MxCvOsRMFu9Sh2UJVp7Me6/2lrXv0mdQHEMtc4ZtSZem
cZZkV83Lzspo3reBTY6jqN7nYco2ymM+52tMVm27PKv8y297UEI3fYrbBOkOzXwi+s6lzKa16JjI
6zRZ69orVn7P7pM0u3O0u7ekoAVIb0TGRNZ1IJ7yoceYqcfouKB8n3c7ctEsfKst2NKIhH6axWdX
hwuvUQQUxZiFULQ6UEKgKw6ScDvH/k540BKSIeCaMIz21920PDeGaBlDnoe4kjfMIkGIo485tX4l
Ph2Z0VNbv+jIc/nzQfl/FKTpxr9ev8bAPkotHzzdnfxQ7S0zHIRVunc0MyDHmoVfoK8ugzFHsLxi
57nZXafSU+0i6kwSQomGzEyAw7W+JqRJjhL7mf+0/XWmbNurWTBMCe/Rx7wbOnmrzpD72UDezas4
TSg0x5DCfeCibbPOwmI82qgel61ZStwx8AdpG9zONSVzOMsUHGBgJ5vnnJJ5uRktK1jlTW7vtGBB
gTuPhzQRu74x48WQnKnxJPv2KdLDRxkVjBU6w9CvyN5yO19Wk6k+/c5jPdgAzlPXN54dI14NxXvK
ygpybyD2E5JEOXK7uyL9ToPD15Xv0g7vTRiwNsiPWvwyfKbqKgPbMf53Uw4YKVti1CJsPirhbrzg
vPTh1agAKEfYJ2Y6vZ57gYotam9CmcNHG8s+cEKBloLQN50e+H2IcrdVtUuiZQIM1E8AetuxlC3k
H0WtL0lzySFaEbteVg3ZiNX121EaSU/LdlF2y2kXknQO8MYEy8q+FuxCMwAZxHzuZHg3uIA+wdw8
ZXVyCpvkz5JSRhvP/qlIza7rCkJ6zHyy9rlGSTjqvZu61c4EvQWxPfLycUNeEqQH3K5AnWkx1g5P
xZiWF/dspIVJ/pRKQiQu4dqk0SjxrOmSsE4tFPNTZ9XuUY/z1m26LZ8MXPSJg88W+k1EXn9UYBCT
ZEVPoFwETUm/6SSa3Dj6Km2Q+aCwg7dryMb8yEr8UhY3N133BJDqnv50N9xDNn+5bvKRaLAccY1Z
pn7SbUyQaBbCedXy5vYNjeVChJvMevDz8YtOvfMYBNEnhSbSmuQl93iD6zBixGX1zk7pYAcO/6Kt
gMn72BBRDm5JebKNIuA+7JHoqN+d0Fs2UZxhxqNYd68suFKwc4kMEbxaGUGrpXyfloHQJcHYJbQf
ylm++aGkU48baR+zuEuedT/CImesz3uxFR8uyOvJjl9rN+K9neWnya/RX6WJKTE4rvk5sIEKBK+O
yCeFAVudohc11GZNqL/aBFlAg9d+HSoi2UkBBGOb1t4lfrFXSzuvS1eddORzOxXmkVAlJTMRE1NS
fegejaZMDmOlPnSA5llJ64bta0uS7OyMa/dEsDMs2j+dW923M7eYlFRIyDxwhXbhsZX1ETj/A4Tf
PfiD8smdwVk20ONlZP2Z8vi94KmxmmjAN+OSHGsl3T1zZrZZWBTQnUMzr7tyQXwPoyWRpzZRRLiF
QyBt+MAX8zEQoF9HGfW7VXvHodewpSUgitcyXXPRZ8QdThQ5/pK1NMfYZA8ODMseY9LNTJh/KxZ8
DtF00vWtlYVirYfCrPM2fzOCdkRGNmejJvTBZFTCEvHMSCNRTLgPYV+ZHBEszSz3K8c8Usj0rFnz
xLE1WtEzR+Ua9mmdV+OxuVIaHQluuy6idaQ8+jAzIZBmYquL9rgyRS59MESgbRQ8eB2ph2Dw0AF0
yE8YzGNe9gprPXcFX85uPmE8QPJ4zVbLcK62rrz4ZsQ8Z9vNzg1aDOht8hiF1lefxfkmmA2j3Sh8
70z41MwEueoa7NUAZ4+v1Gv8WdTMyC7j40KIwJmqeLe0LOGLRmxZaXpspXmQPdulylq+ZNdJaj9/
l064HCvNec/Zdje043ybGww6eiqJcmTHIfff7TL8tIsbOYr+tsW3kwr7og3PlTLM7hbZJeiwFnNF
gL7TXJUnXvP11BJS6twhuXPq4sbqMDXQJtxlnl3t3Ia1TIz7mRGQn7asMiVUymERTbVejfRl112R
9bdjunec/TBPd2006Kfc0EkVsDq1fS1cnLI9TETXyex5Zt9UAGe+osbN5lsUF5LWNVFpWjg0VJ6Z
pT5ZbHeme6NelcSjwbNsJbL+NRwikKbE/5pCOFHV7eDI7+sxXE+m/7ZDk2xTh+51moGi0Dtfu2Xz
yzcYJoY8xgIyxRVtJDAlMarHlrxswOh8q8s84X79GQ1AasAKiOaPIiUJBFKG7uzKHUdT+ej701aZ
mU6Lk99dfxkmmPusg9L0xevoO/fIYN50H82HlhDFBTcJpcwSsYSTA4vSxXV20wQ6Oav0jGto2HcB
55hwn3IZLeeuScb9nHUvncs4EB7wEJdjvq/mrDwIIn8uS82MGnbJhAtkT/wn3mQRTxal4xSaoXw3
Uxk8aXoYZLM3vm9NO2W0/+TZBIpzUzi3PEmeCiaw0PikYQY1HRHuBDuK7beuEsNOLz3ngt0+02VU
h0GZ4jaoJXt6kyU7O/GPjMBC6bVjf5qY8+Wg3uQrBner+W1YhZGBjVE1egfRXfe2Yosjn7cObZfR
q9vgfu+dH4fwxsuc/OnGAHuNZK5bDQOdD+Sj1pIykvSH08Lc1OqDZuPplGVYpjtOfaU2z1S89jPH
9dEZcz5qjGdulgrIoPGX58FzrbcwCJCoed2759XRBqMBraFg0AdesmRVlAEr+Kj1siLhKuWvrTLG
um/Y+1hZkINx89Eo8BXBpo+siO9IXLlbm5+WxOlXPJClmpP2m3lRfGjcBZf4lAAP1uo3SoP+UpVx
C7cc3Fql88B5t7y3HQ3fhbaqr67tjDh211EaBOuA8U4thdkbvAlnO0ZXbIms29JDOTSJwfeZ2YSi
7Ii6T16DSuy2nNyZG96AvwG6BxJperINEnlHkj/04TbSIYIETUFpLclSZJC4reWuJUdTOO0LhPY5
U7AiYX6c5u7TMnTLrT9Mp8J2fjG/3OULRFIrUhYUIoEiUhJ7h5a2+BVPJhaO6sdakD3gTvmer71R
VZAEl2X07gJBAwD2A/V8Ad6boWztKiu9rfvi3U98/9zganCuRFImruisRVH391+C2UNO5AMaJBPx
s0kEl7EUct+X+MBbImQdbdPAsOOom7dhOnNrzg+xkC/V3F87RH10BokuuYSgbZrtd8HFYVcmTOeZ
DT9rZhs77V3HknO8x2qCG6C4IqmowQjrpKc0Ne3a5udIXXLMFZwFk6BMigpBUkhqdhWL5IUoZfA4
S/1CkvgkRwuqMHOOoXWTNtVynpbg26o4dlKLGL0YK5gFxFg85XXKU3G8z+v5x7qmmnRLkmtY8vg0
Tjo+pUv47oIs7RRCLVBo/WZUfk8ShzqMGtNg1CFqUp8J2TGbpMhrFhr2BRR9QQx0a5Vyr9qk5eJI
F3xySCkm8UXqjHW3OUT94KizN6DQUV0u9p1YPoYk+yNnqmQ55b+5x6H7WSgVpO7iLYHPGyVgiJ0w
ZkVPN/nrFqZtXRlgc9dTd7DWajP3yYgCyNgUlMtwLqNw3FvCUUe62igQQmwPfqrOZd5Y78Jk+N6s
0d6NrquPPbjmesxLJoYABeARXNi8gIRgMRTZVi0alb4z6i12Lgrqv4eJttqnPI0D3tIhADFoRcxQ
e3TD7cjNRPc0Xe0Z5wnp1TufYWxHhN/hO0m/kThAmhc7YhTIOoJxV5NNYRSm76w4enZbiwVHDK1S
ptLAPRVN/NGL3+w5//YWUR5g33fYaV6hVJkGfreq5cC24J45BvkKM8whhHyxcP8coroGyokaoqto
BfCroKdiF1ZvB1tAfuAVnpvQfnvy8H7ioOCu+u+SN94ZMiq+8ZnpKTuukwPJneE8zPSze0eu44o0
RDm7lyBqPvs4ZKecz+jTwzz6VI7HSQBAWDmgQ0i73V/uepG9+z2DwM6xrz3rw9RnYl8P1Y3Xhj8u
0Tt8nlQefssQQ9v+DIInTiAIRzNCh1nZKO7KMWARZC4qdm/PLjxuDOpfpmc/VxBN8Hjrhk5wL2MS
4IqtYoxzoR4L9pU3VAx5rohTNcNHDdjEQYRV8snmyAra7FKa6WnM2CI6cGZnOjwRMBG3MiV9QPDV
dQd8GGHKvMV+J3VHR6RlXM0FzzuMPtgYH4YVOEGxt6rkvQkbiwkMSm2ryO9U0eOQz9A/2HZ3WkIr
OCc5oz2RgZVVv9OMG56HlcHWLWs8Wq6qUVPkIMger5DShyGklKSA1oeoZwlz1NyXreF4KBnrZaie
umRVSeeptTEISqf44yfWs22g9v/+zhFxtPiqdlDoRzBJFpMGcF25idWpbTGtt7q7r3v/IJYSI4PN
yHOwx/QFKHU61a0TY5OTEZQXc1koSudxVPYhayVuYzBFtFmszQR5O/o1SeraLSj9q+GZ4WH6rEy/
55/R7TRcIm35R16sEjgX/m/pl+789z8kudOTy8XHk7g2HtJRsdO26fajDXcrF4J89tRt0rEedsrC
RxdG8QX9TLdJijLaqj58DnUcn4c+3Iiu4atV2/ERucTeS/XrACd7+cdfEu+1V4RdSBoIhzxR5HoQ
AyVeFBwZ94vDJhXjVKwHGO29jEF3QQayYzK2v8kYgsWze9GO/W6fRO1jkYfZSmDOWmeReWZ2RjuJ
LaW+HW7bOL+lfHG3kSXflcuXH6gPNZLs9L1hYDET+1liw8XbY4tR53wEU3/rZyQP44B51WJzjJc5
25Gpd+SZhojDLlSfS3K4aUWl75BbIouAuSrbS6+DP3LIXnzTTUx9hhzrWkc56F6GpV32OhWPXXMu
FOL+JPR+SlX76NPIyua3qaCnJ69qBWGZepN086FJF0z5HkUMgSwhP9GKsA+Eb3gTioM/wyDOXcXd
ssdZNyNk4MK67CC3BM4jlZNe4BWqJ3tnW7a7J3vcr9MA6LpmIrTQJ6wYP629Kk/OueTsGmVoU0Xn
LOIbmc40PYIRrzE8J8QhHhRLFcbyVFdcXyHiEdojR1IS80RWazKuDpyVmL/4fxQBWxY/h222dZhj
rSzJVySvhy9rpkwYGnQqS/3s5DAx5hriDFvC+1Pn2ltURCyYs332mJHbm80nfX6+eNQmShOJjx39
6I/tt2f7154q+5VMExz13H53lL7aUeNZG3GoLIsdiRKjZc5aNnjTA4oQ5HRWVp/zetmVMLWkbJ2f
RrH70gWMCMjp1E3EwDWEBikXLl/0PC5VWpxocIpdAn/OwxkiIl63Uye3Z9v0cpPTScLIvDUDX2OP
D4/GMQJ3Se/BtcWnRrlQVWXAwz95XKqGLpfIkUv6zDfVcB+7CUvWhMfPGvJLtsy3flGxeX2a/b1T
hBCB/Srwa/c1MuhC4/GL3ddW8FG4LWXZkPyajE2IS9nOOpt5GoLXFvWI+b4xGJ6vL7KuyayBvq1z
NQ4PkgZc30vvpGqyRG0RRbcMIw/KtNh1FB3JJnRzLAijhmnlrlAV6tC7DeGEst7iVGU9SQClERTo
e0QBy5ODcJF/l4lNoJKzaOFCoeLaJShVAHi17Q0BCWp6EgRGvsxZVp/ChReaPvymJYSXBkxfbd96
jPqETHkTrgMTsbu56K+EVL8nrzHcZCA2RSHR8bTtschHw9Q+uckZkaxDXOpLTqKyYEUcdz/T4T4N
8mlfkxvwIxoy6cHN0/wBNPVxDIkrce88xUE0ngO17435mgB41kEx346y4+5IMODgevZBTN6vgN5Y
lfk8wNLyERKBOoqUFw8gos7VhD6s4vdVnb1wKUmfCQ4TJ/rKDE8FLBH3YYqDPkI9UVbYt718IdjL
G7kQ8gxKLCwlO2bCVMJ+h3ctiqY1hWRR+zey6RnTd/vCYa0pebg3VcebxesoKV30H1V1w1qFXIod
GTNWCujydirRjJGTO0qZv1eVHR4DY/HFJr1PfuocDEAvNg+dor0P++qpzTvv1C3lA2qR6kHW5s7S
LH/p/W+7He6Korl0PZvbUXl2WbzL05oS1kOmUy63KputW9n8EKDHZ+QThrhmurSAjaksrDKlfdW9
KUwpITY7f5E8QeCJVh0t6PWcxuWaijHsIeJqXqqp69Jdngzfg13vI8vhKRDHu5jLDyc6o+4sGC/T
0sWr0AWDKi3m6PTrNrHhsyUL2kOQgde2K5Rn0DIJGDFB8F4xkLZq9MG46M/SJuk/8MXoo7vGdb/z
Psog0KeOVgwGGj9QB3XV/oUhNbcMAthzgij040lKFg7FINZB+7qAQwYNIp0Yp4ab1FBbetiNycBC
M+82aLkCYjmj3AUSxsSUMW9ISO6NcjlAh3o3MYVgUeW3qgHZkbL+yqe83XHQvcVSItiZtN42CF/W
4wgHlqIMbvGZrOyStycWXz6wlZ5Y67bc1W10KBfR3Iicl9XKhkftAt/HnEzaexM5F1mG4jwFGu+P
Dpa9lZf5ns8+zaaUoyEqmDzh+jjaCxfU+rro0S4I/XnEPVu66aE3NJsonZ/CcIbTaXncdfnjvBCd
YsB3pdoXdys8eQhpBzQxe4wln+V1HDKwx1v41qDPpIjk7bvm23zbXs/tQVsgseUEgYaZghaJbdc7
0aDU0MP9rPSdUiYjYLV8EOL743bxKwLajYKu2tohlwMH7eaS1mxr8Me3eLJfh4wdCHaFmiHX9x1X
s6bv3+aSQeK8aBYILUxrUvNMC+kQDOHRZsixdhLyzrWX8GUcHYAE5ynw5Us5+Baq2p8os7vNPGfT
vvTFpbheLmQ3TDtXvNpLPZ+MtWxjf9w0BR9qH+61z7gmp2B3NDitU2rpX3aI8ycnmLRGtbel4qHG
9Ng+3IezzS6VdMfNCYVzmLNRypN3S92/L8qej4Ngid/iT2hdxEeSu+pm4G84IW/DzJ0bvWO7agmv
Iw6BQZ/scus5xZfuieTaoRtviCYGs3Nb+uF8cjGjLgVu/SjsfD5L9DeDfGaPYWv9mrGdZPyHTjl7
8UTPJrwhu0fRQ5y1DNm7Ek5fQTiNZ4OJovfcgX5IOlBeZC9WaWfbhA1Zdv5HKzu+9xrvQJaBEt6k
d1Y5Mm6RDn3aa3Q7FM9lwVPRoxFek07gLGSrSGTu0565SJIMGnqcAE8u+YK5Ey90Tt9uNahyw5lK
f+iq/bZyMmE2EYEWLHqWUXTu6fNwvFQ0Y7eZKl5Hs9ypBVRdlek7GwjiewAssg0+48W0KG6Hq+SM
ljWVj2BJfWaei1k9FtpZ1nnIotA8e8xHan1HWIQcQewM7FVeok2m2PtKPDKR9EX4JeSLLEBIXV70
a47yTxOElznhCpdCX696bvZTygUkS4Ke/EkE9BTk+6lEywIH9qBA1ZKY64aRQX9cdEHflxWnE+3g
ifnbyq9UuZtRRsQIyrZ5AG7kRegoZqqLIuULk11duVq7X07bvkz2tbfQ5MS8A8MHqg5OS602sOen
ZS7cA4OFS4aluEwb7naFoQmcVlecdXQOfizRwOZnkXYHIYHDkTnmG9XekHDXWzekHTe523yZo73W
6mz3PYoTQx9T94Ql8uqJhlYZLltfwCuVGRvHLJKfDb6vsGe3Yedn+yA0l3hqXuKyyaApXYPhgHVS
RbTrqzKjwD7UZn5klDcgbR4eRskgrs9f/Cj4EpJaIzA2wFxQ0AiFsFJVUrKrviBef5vUrnVocVwz
zYFsGAdSOlbXPPI5/sqj9M8w3MWSP0GRLcB/JAwk1pXNzIVu1bTyrCCqbiFj5R7QFVeAr3/CCsS3
B2oYepc3NpKPC4Vr1F+cYcy2SzO9icWojR4RD7vltDK3moUWMFbT69iyWAF68gENl6IVqH+k4zxX
Fga5it5LOQfv2P4yhqnVdvHnej8rZIBxRc1Ql0z4sU6/VsuYHZtY+CBIksRv6uwSRu3kPNsTrXk6
JZzteKv6ap8WUF4Ag5yNvnsMDfQ+thl8poV9h1XzPn7flQ4TnyoZkq3JmZyGJd97blTzuo2B9/uu
e43q4bco+IWQEiF57c0vbc1PNQ0oxIVD8kYkiNaNTUlmRY8EkfM7I7wTXN+CBIy5N93Bcqddkkq5
at4fllRQcY02s7TZvAo5uesl13vfEHhOFOl7bb2MHSy3Rx6XOG6oySWqx9709wT4Ptvrqf03TfL/
8SompP9uhc2Vivo3eJXsmvzzPz6bn/84/NbL71SOefP5n2gr/v1/rpCI/wocmKYo8kKwoihmPc30
+++dNv5fQFMusJMnENJ5V46n4Up3XVzj/+WEPpM64UO+k+xkJRPppH/utPEDjEAh/71YCDe2/zu8
lWN7/Gb/Cj45dujbEfgW1JAgx+lfN2D9Cy0UOnNl8MGhVkXc8YB9JskH9QC494J0gdxV076ntH52
bTAkR1VVp3mapkdMt+4tftdrGcsR1XV0JAyjz0E69SEtFVeTmtv9IL77TBIhmF19E89sTiDGc2hj
v3jUWHRWVcy1PK5Tcf938xMhegYu+jgZpjy5y5IAtkncM8RBmBDJ1zAov3VMrA28iVTwvd3P/hPq
py+8oYRJ5tI9ltUl78rxqZPshEgy5WyCRu+sNBtfvR5+yZemZi7euEz01MWwmea8FLDQBYnZG/Qc
cEDct8k5jE9BFlYQ7zkPzivcHkXDsZ2D8KRnfR1NYP/B39DMZXMG65jvyYb8NmVO+W5we2g7xb2C
m52f6Hf3/TCZtd82ydFjxzUD108f74ws07dFTeNbVhNISgIuM+UfPSKaWap6E3kUhtHCU7JOgYnw
QtdRDRQ0pz1VOkzKwPbzChUh8f6a9v4lR3pWmlS81OLoWyy/qJBgHyyXMzOS3qWkyUl8ZthHZDjX
ucPOxHop551TacaVbP3iRsFKuy5/8fjRKyuKn+u4Q+VLwG0T2A+BhGuqBUtJ56g9hPbSHz1uw8Rk
yo0jyx+ZJ9NWhCU7oV0q4mlGvFeNCRqJQ5cRuCzT3GysayejCasENHR+KMMig9UiU580+AwA3inz
2H/DiRPRgruqKeqo605OOp0dGDKANHbGdd/wd5DnKC8YNg7sU27zAggfI3hQz+WOt5G76tJ524qY
JPeQAj5JteVLYT/a7Tjd2ErTc5jzTT3S5Wkn8WwZnPtpquJtuDRq0xBH346jPBHjr7epLA+dUc49
flHoYZ9z1iVCGXXwIuqKWjshnVyul8nOdaviwIoG1larfGae43fHDFOMW+CyltTjtGBDiIaCzs8Y
A5G3WbvcZ15brbv+T2MU1b8FLiEliyzcwdjbLlLNTQEWdiMJMOyakeu6PZTRxU7Mli/2cAoC7vWJ
4LgNyRiFsvlk1oTyCdDrnDFyolBRFyil6W7XJ7F3DDLmqHHX0V8ZaB8MDBTWpGAIQqq2O0d1dxvi
UFGty2ATPE+mw2c2E06LSpp34Qh4zT1sQZjRxDSkLUWirGXyzv8o72tCn4sgFKau21VMOz1X/WTt
+sl5yzD9HfVCApIJK6vWFhwsrvFforpl43Nnov2UiQgpY1weI3t5i9P50xvxOVqYO1ZwO78wV/O0
6e7mNDzObfmbIqbf1FkVEPo1m7Ftv/xEp2czXZpeLBe6gIzVWRjpk+AJFXG0Qns1vYTiAcl48Ylt
5bSwg2Ln1q06+iKie+oeVafUqzeEAfeXq9iiYv8nCN1lTo3YJoiho6m5qR155eZD6yGqmg/tAjOE
yfLj18ujFzf1l91UvwPIb3fM20fWpXQw/s2rnzXyZKUNg7wEjKpqcCYIJ2VJaP0rchlysDg9Wp5U
hoVgHtStTwXYBGNCmJtYZsltCA1D0+0ixkurZbiao7iT8Oxmy+0S3gA0Ie9I3HAzWz1rd5HiU/jg
o7hC8YbSP0gQdrVu94DUo9zm2iY87r4yy5p3uY97gUgY/gV2b1bvrrbaU5DYFDw2TMYCiL4a/piB
KZfGSQe+d30mFDgykF3gqOiXn6m9a8ppw3+NewHUGq3s1zIMcTjwLpOCEuOu7G+okW9lHfeHORrJ
CLOSlYw9fQENQ9HmDzr14i2ZT1wZw4GY2J854c7s52wIXZoDd8xDrVlDrqMfz+T5Jk36d2dC+W0H
T0VsP6rrzjFbrBLdbLIAScAMdk52kE+Hzh8DxFpq8g6OwjXYNkzctCQ87Wf6WbiGxRasNIEURN5K
KxFh0TQdMptWGuAJrTB54mxbOzBXg47fRQN0SrcpQTWwSWbYi7kl7OQOlKth9pHMMaJhh2sKnQpm
VihpM95t2/6MMkXs5ZpkB8wD3Uj2jaA+j+rgrui45daDe4j7/JEIrOGu4848BsvdkS8o+3KX/GQJ
wdhBV4eKvC4BomJjpXx8231qeBjbb96ANbjROPEtSsKOFBvw7bnxWjbBtD17p936u9NwoYyJ/ZWo
s3Q3xFyghMrKtYI+AV2lFB6AVqbSxtXAhQcxa3sZFS2oCi1obaavbDIJSCIGD7JyF0VhcYYpvUys
pBsR4WxQwS7HtFh+Z8hCjSh/8G7id69oti1EEMcazqb2zZuy3F3XLk+Fb6FojmowSUgGQyCncgag
MZSETdNtyj75DJf21o8SGsNYMbeBldx5eGBWgQV/RIv1zfLCoxF+f6o+otz7CYASbhdoNAZExHuR
8ztl91HIGLg59CfEpZx4easeRsGWEBu9Ge5fsdBE0EejYSr9AM63Jl+yUkGIawMKDffoVVXQnayg
p0IaTwmGYDQby36q823FJnC7rk8ILrlnzN+Or9+HeGHlTDjMxzaxfgsvuyTG/R/snUdz5Ep6RX8R
FAmf2FahPMmia7oNgqYJ74FEAr9eB08mQlpIob02E2+G3fNIFpD5mXvPvclaHGC9tChCrHNtFOXJ
5G0NTTH0N9Mu67CoB9rDthYB+2mY3xP+9UIPue/6jr6tHMlCLjIWVdVwzMnHw+UNQ2ER00oaW3Cg
19FNltmCWoHvqW4r5NbtC78JNDBEP+WT812NEwtpu3ipJtkcyWRMNlbpIl2ca+KHXfsvYQHcqYIe
fKzmoxbTpynkUQVwBrsB3HtLthUry6dOtGffm/DW2piMSERj+Vu9kUNxb4uGfEO0JjhlX+CnMltM
xPLUVqt0ZHwr+wHojIlGc4xqiKE805toqODvIZUNtWrQvA75H/A3eWg06PAlW1XsL79Q4axNX2WK
kK0YeMw2Yq0EHqHPD6ojWNhOG7z/83ww3JX1NKyzHEylmeRQGkoXhqu2DinJIJ1rvw7ZOJyn0b6o
DqwxWkISay37RFmFVGJSmN9YVoq+/hBoXedEZPvWJEkXOeTeE38nFKDsZVBMd7ltnUsaz2b1h00L
63ZuwG4fAa4v1j8dAIYN5t7YI+NzlvI9oiAD3r1tI9ECI4BebmnC/0zSJcoKcZPPTCWMKshZumEf
xTjoy3XyLz9JrLu2bD/sRR7tQN/iQvvJFZqGKodyidMM4aB+7njt3Mb4al33se9Utskq71kmutiP
pgk6z02ZIIjhJ1L1DwJRxnImB2DXt3+ctuzO82JS6tn4rDfu8JY7bnqoCSeSUr+6dvYU3fSiUkdU
3ldjsX5zKeTB8OFuodhkQvsgPQGQoRDIY6I7ryP5EGF6rX32O1F8mxik43YSoJcqTkIDC3Es97aa
lHM7agfyZHaPYglHOvM2L7lFGMqiYy6/gtiXO7XoHTPO33EI4x70FqED9eIxC6VAKhhtbWuWynQU
7n3H8Mqm4E4mOaNligEHSrCXxvJQ5R4qAWPv5ctOc4oyKZ8ZmqLVbTPzAy6nk7Lg8YcWD1f8EONo
YzqDs3h4cHtmO3bwXah+V7TL1zTk11YYJ1gGd2mFZHcCkB268P+inumnvcKrl+BrSdjjKfccdwQH
gLzGWpEnL3m/PBjtcssiJGGfYaR7fPuCDQB4XHzm0PuvMWVlzd3C/GxUzPS8klgEMU/7OVv+oC6+
BUnBzx+xwakOdt3UG3Yj+L9qXiiftCUZfcZ8ewlWvIza3lmUufFTvpim9kGlz1Uw+PspiE7kwq0P
WsRYfPlQEW1TW31if/iCYvLsO8wgmO5sqIVSjvaED7MUH5ySD3PdSuaKDD9I6CTMw3NPYpAfo9+n
ZxF9VJmtL8WAr1spFpJ4q7/cmcEQBzf1exS6KCuoEgMCahzGURMcemJs4BpwlSonGcHfZb/Dom8A
MU6HOT9MSIrxP6z6iix9FNzzuyzCtucDQqNbPhkg7UKXQe4k2bx37Jf4weutNufPwlzjscrlyVH5
xczBJ5RNH0IaAPPTZSQaM7xrUOoTJkTqVjZzgcY24SG1x0J//DOVSF0kVPwSpQGcdd/bRc8Yfe+a
tDcvjkcgUpZdY80tmvnyUSuClG1GeWlzV/mcUSQI1VP5ZHNvyrkkALzjMeCcuJtmRmRdXYHtIH+K
E9S9i6DvoacEQjvaHG22ygqmtAvx9P19Mg9ftmZBtCj/uV6S9hJbwR/AesSUEk4UthG7ocbgBx9o
iUVQHvoo9TD0jHqPSLTOWuIRZgbIk2TLzHF4N/ssjuX0uuTe8lSz8V6AB93OkHcdRpmdnjFzItKe
egz4rYEZqLfdAwZNYpx6RrCmI1M8sBgVp47IMR8vR6gCVEzYev8Cf3FekGlX53LJuHluu8XQ6yR0
YrC2Evn/KV47QjXYrhG30z2kMIdTcHfHJZ4OBOe4B+Hzng/SvAxVVITYQ7qNNbu/7HeScbgjHwVB
kQ0klGsmbOZi2GMlBqU8hhnZarIyST2sh9tSw7Ks3PE0i7Q8NgJ3+Uy3BaUfE9EfZ8CMvOQSEDM6
O4gvxg27gnhjsRDertEDQ4YrY2lZkY/Uo6tcJyfxyI7fI2C1KLv8o14gmWKv+2HfhF1XkOBtcLVW
oM3Yb6XIyxlSClP/mGnyOkm6EwiveVj50J95pwGAJcuX3XEBjdTH28lxPqw5KPcJYxt66Ooe4+bK
8CYuQQbNm4Eafmxpt4rxlDUWqB/poeSk9N93GC8rWDvsZ9lDddZ+PfKDvDsWIg+HgU2hY1a/UYyr
mA9v7ypiQbNyB0OupbfD7F0a82+Nyqz1gA4X9XSI86jG3hV3W2llH35mr/dc8wlcGq4UmIVgbk7A
ZhUHLyxPNmIns2Wn3bSjQw6GiVLESm6Tctix354zHsyk9j8qx++2tdPXz5PHalFZNCV1CdJMF3W6
81G2c0X1BEVAnVsIshITrRDfNTF8OQ6ivF7/yYEgJKv5MtKvcMWOm1RfgmUVnq8g/cIPnhQHl5VD
50IUz0aou/W5ezYt0TWisx/Mku651UhXRh/kCMJtpFTgNYpYsPZ8Jv2XVkGjhl+i9s3TTCqGVZDB
mpZduxPd6aX5GT0gHWqC5VEht/PS/obfAnIp4wYNHfeTTrln/WePUGDg2xi+lfiOiFLY1PydCoMA
VLr8u8UscqAppkLu2IxlUB+V8cqyGVdaPt/6JodsHxTnxtUvCuJOUGQI4i3g2NqwX8fuQa0Bb5x0
SdhXmidc8oTNaPo4vt/4nslBTsksyQiR2wxDdCMjvz4tsxc2ucqwxst9bcwgIdj87Bf9pQl7RMNK
fVq1KD9gOOCP3nopzMpU50hyfBTz0LG4I5EltYMVX5X69jzmEJXieYsXtSdL08J8tBZ2yYcf6YFp
xkSMQ+PtLUFOx6B/HWTmuJup6GyRHNB3PscoGo/4/nKCQRdjOCQT/sDBRvzsu+55YAu5603gWWX7
0HRCXCLXZ6wlsR7HVbqNJqw3Y5Q7Zwze58U2kdAyelP8krnW+BhNFDsBi+F90yzxKfYktKOapQwV
exPe4H8ETh3X6MrX/BcTgQGwI1LglsTdSfLZEHl2XA7+sq919SuXb6EsvcuLPn+MA7Vz3O/WaKfD
kNEEeBgPNwPiptCHCZir6FnaHfTDKH23k+SxDBC3eiT1nLKSza5mR54uyCCGtom2tr+PuojamN8D
aF3yUHoMjhGJJUXAqGV1azEo3fAdYfmneIwtkOQaukVnFZ8o3fGaN91JGLShmFqRnSYpu/Yi+JxN
niWreDFnF0bFgmpi4rvMzOCVFoziuyRsb11ajDYXIKMqKxFdKPK+CXOjuMmxKfhRa22EMl5MC4iN
YYLj6lH22vPNFCQ/rempu2r8O06EJzVe9mQPUck238KswPYtnfASFjUfx8BxiVL8KfOuRY5bHzrK
vKUacV3wFFNShkkyfcZgSNqBHsJO5R+8HYRBLBh/Eqd4ExM/cVU2nz1AStNVT1L17PeDM2IQBXKJ
RXopGDa6GPwr1UW7sXiET+vslgZjPHkrdyUy273h/yO2uJdtN+yVV72nsf+TIqpOFwDkekD0kyJG
rXBUbHxVenQU/ZXJL93T1ItNRZU1r4q+aPBspjUA7scRxh4f0FxW0GzF9OtxhwQ0UV5cgvn2DrPP
UNFRCBF8uY4M+ZfFydAc/bLaGzwhobTZMQ7k8dgVFy8XMESzLn4u5vhN8vRgq50/htZ+5bnlF1Ku
YKyF9aSjGb7N5rmKUG2OQf82UtT5TJe2oIGwrFafGqJySKDVBo7Ou4iTibNNr8gx8WFHLznyom6J
X1GIUAw/0oES9jLSZ/YYCyowyjZ1Nba94opRhJE5EfDhHLDKGlBmpBRAcu6JIPRcE1QrQb/0Vp89
+EDoDsxCRrq9pVWIPt23Oq5eUdNzQ1BQyiwBVRTb75ZB8UE5zb5Zze9da9yBI7nWVhti9iRBQd7R
4rD8Wp/TYEDiSmrHRgnKsAZIUx38kuqEU2Uwx51fjqfJSdEKoNnLDDi6c2LHIel6N2MTkz1oud+g
VZDOE9jiznClELbmW0u432n+LCyx6jIoGDRSqMaiRYkqw0I9xGY6ns7//Efm1XiaeP3BBTGHTtO/
xTqBaa0cTEkfoSx8NRr+j7OVnKKZ/sQ+Y09nguwyomfaWJyPGqC7QltWIpwMcexFmG5rBlLE9uoA
/chQw92CTFm20yVIfZgMnPVhWVlv/mw/DUOF6h8dgwfOYVOPQYCt43V2jeIweXg3JhtwROBf3Nr+
zgdLo7BpJIdjc2m5zzdQmZ9Tf3qKZgY+pYNvUcVn4Sh6OAFmpGW7CjrlV2TtPdNIfgZFbYsaknuL
WqKS+lt3PiNo0jjjDDsCOt2vFgYOLEs3DyP3GuQuPCA4mVi2gvtEZU8p4qeQbp/U4fzezuMHfMkH
9koNiOQYeFzAw7glVY74w7Iew2AIW5Bv/PJZbK7gSJBYGGjlHkUBMhhI0dvYYmY8qOgsKwNZXZti
/5OGCBnNtykmZyArcoPaEQGTpwTmt8Y/Dl7wYJEqgSZh4f0xjZcg4C1fOM0Wnw+rAUOzNQVeuLi7
IRGBcLSFEr5ciPLw+5cl04+x0fykWdBtwWoSwMDeqkFfi5kkffKq5AkFChFa+RNxWdZmAgYOTObg
K+fvWAO+zXmz8xqAVFmCuLLmOwM11cbp1A/m+d2A7Q20VPeZ2K+GFu3aeH56XnlBsvtq9sh2GfZ8
otG1NoaF+EBSuU7HXKP9Zhz4t0FoaTUGRBJ6HRSmKPSAs5RxkBJ6CAQtxw2Ks3CPbRz79lS9Z/Cs
AGiJ33V04DAw3WQPsbsK6VgjbA1JPxq5B3xMn6LM8AoM+WPU6rB18/ee2qnK2GK4dkkwORUyaxQf
xz9HTjXIH13WzT3pH5hTouw7WvCv07Jxouu/da2ZXDbDZ1Sw4MMGSGWHvbp0xr3X80sDURXvYtu5
M9vh2Y0eBVXMZh54UgcmI2BSx41K1W+5ephQHbFE9CDZJ2x6GtLSGfsnu97ja/GMa9YEDVOnH+0q
T0W8suEaZmTekrhRRu9zEGRbv5UFnM+4CutrEaDVSkixgGaDHRyfGKIJ+SWL5egQ8LFtuDeQVJNm
hJ6mJoqNaDC4blHv5vslZhMkchK15+VCnCYcK9t99IronmKcQLCguFm6D6jwzlaTbeNNeDbTFPXM
APU59HV3MRswW4v9I9goMwWMDDzv0XmSa5iIgUpuIkSXCeaDcLjlrB5OS7e4Bw/hDoVFOUMzrp8M
kX3GSXyVMK6h3XBPmhk66c6Pb1NzazrVnxqgHCFz5W9p8w9Jw1etjDZcFLduzIcxNnxos5og4Kq/
Q7C+FBMXqsiMW3/IPgfvno8WvddAHqzR5TgvbNIKjeKVVfj9v70/xIiF9B4tcs1N11Y/Bf5K1k4T
EUu+/Udr7igVaSQ65h6COWL0nrKozx+y4LeL07/57AIJTax7GzzTjA3SGP0nomff65JYQuot0F3V
eKK2GNeBhATxj6q+Bv3QQFoNqHuGhN9yUDHKiNcm2fiss/iKbL6DrFVwQK2Qowx3ODfXSHll3aWe
d+3RBucZv9q5AEPFU8gBtn5YbELRpTXvojHeZtOxoZ8p0NKraQ0hM4U2suEJINdidGdyay9JGxNO
0azPtcQaKhLjdsLdLpbgPSXPDLOgRBjVpQS/2ncTmjtVFIKL2M535BKGiTK4fAKynCou/6CZL20m
mD25TwsumZ3RsFwr+NxNLT6mus8oiW2Nm5anwWz1iWUBASDOO5B4ll5SYQejgZuaJKwXfjaS9tYU
8PKxdGfFDJZi03+OkuEy9LxJ9TDIXW6IT6GBaAh8y/uo4PeMAx+pcv2U9OS4Z5xYTctlVJnReRTx
51Dwv/AMF4v9RdNMM7+y6Tz8PXrwmFzxD6nnflsR4IKs54QH1m4hdAr+FtOzQuDzz+vK1pqoHL/C
99CXTwErVA+oSu25D0OCdjr382SPDPPIgt7YLwKLi2JyzgQKz1SAlatnBQZnCgv8GsDj1HtjwgwS
zbz0aHYOC8pymnEf6jDOr30P0ClK6vwUvLvQW7apnby2CwH0dGfbblIorYLioSEBex7v64pTHvTv
nzLSDzAff0QePaVDey+tWtAFsd6o+ebTHk0jctQdttF46/i0yLkRf3o2+Kc6Nb/NOjW2CwaqDLmj
Dxt7gxwb4iy6Vu0A6Iul8+Lh29y4XpzvAgELfuiJC20j9T1qbyvYO+wrOb9qRW+NNL5lh8YtSTeV
2YdsSh+iIYAxNu2tzocs7wh0otmzj2ooBQ9gwXxnUnFcVHZFfP44kKGFHAy9GmlTc3TfB9TYFtYs
TXUbuunVUozkSye5LCq4TbvgxlfRdWnkpeq4DnNNRhK0+9R6b2TFKAU3TF5ZF+6wXVc6f4vA9TeN
GKat+V5IgzlugtloNt/HdMEEFLzIlqpuYfYjevR31sxbnNA0+tWjBPd+cHPvaKK3hUMFZcGlZ66s
hoaxSBfMiNhB582A82AflArrcm/fMbr66thLhY6bPS0IyVGSMpIYF//DVPhWm6sJpJV+gX2oMXAY
kQ7eni3Tbg9egakzG96VeJno7/FTN8jueRmdxfu0G3WsAmPmF1rc68nyzgmWGdQsmreTSi2z8PaZ
sK9M07o3ESKjCN66PKa8B1T7/nI24MVsxwRAh88rM+GcPHbIyBhYDluvpZ4myeeJvfVbF5OSUSAp
OXpohNER3BhGfdOX6Niyfo5ZApXbZOTWX89cXHQcvqn33KBdqBMyOAdc72EcTG9dB9g8zekd+/aL
DMCOwDBY4X4AG4/Ik91QsouHgkqHYUM4XYiXra0/QoImDmpBQy5VEg7mvu3naZu6x8LmxGsToLtO
B5tbLeKKlJUQ8HW9mejHLG7OzcLQrJ2dbRWLj2pMqMYquJhVu7pfqTmd2vjsl5GTFW4Ikgm+Dqaf
DDd96gPnNcuY4NsGtheNB5SosHeelT9p0UOXJ9dvL+gfnADBrtOSwzM7KPqmkVodMzxeYg9XvCbO
Cm9jXpKT69v4DuDekCHM61hJ3gCjhX2TF7T4BZ5G9ZtOa7lLciaTJFzOETKmKgNriceSUWCzHGef
w9AGNuxN5L5lvuNDU14j7zoUPPoFFbAZJiLlxB7K/9fe/a2GdJj/N+0dOrj/QXv3t/jsxv6/iO34
C/8mtrOtf/F9AYzMt8BiWfQe/yG2s+x/MVcPf+B4vu/bjs1X/l1s53p8CU23IGrAFTbj1P8U28E9
s+CQBYDIEMghjrP/L2I7vPP/nTLGatmWrhUErPptE6/YfxXbtQHe/JR/T0hJYJWaNe4TegD/lg3U
VWLx3SDdJm52xcbHRvXgF9b3QkIPjtKF/QIxyJSJZKmogNwCs7MuxdJuozT5iOyOKbKrh32D1Uzq
J6OTNH6TcZTSeBqwxRaz57JQf7R4rXEezuiokBNH5GfCm+Z+7h1zs7jGF47hYRdXX9ZonjUZJFXN
DC6YIz/04G5shfaf+mWwdm2NC2ZqUlYKFkDQoAE+uMrbjQxtHoYD0qvYmBrQbznv+lcryJI90mNY
PP5LLX3aonIgPqzlrevmGf+AcK52/FEB2YmGeO201E/7sDisX/u+hticWscaOAu5l9FhCNeIYPIc
9/2a5Uh+2k/rZn/mrr+fqq/JG/HW2QjrXURULrlwyVRj8XOZQOCDY8B7tidumx4643ac7COWe7Ye
q1zc0mfbYWKgypfB81A/9fZN3ZIdQmZ8nAgG7LkNbnlagHtxmzrZfCZXGmf28p17SAEC+TeNCO1S
LXg1JmcbFSIuh8kUxaepAWrDJ1IU0a9TsWiiZs/wBKRnwoFwtvrThyMv6EHFzlAvFdi5N2GQC4Px
hkGX2vRzuRvr6dfUbrnVY3etm/6+kx4aHeueXFI20ky1d4HR3dRih3y8PbRJA4QVWljfNvryUiqm
qBUoV6BOtDu+8UyWE40y5b7FxTC62EomZjns818jr3nUa3qeD4zXEZD3Za+f6SmPWeqxK+QPQlmy
n3XHmtbubxCV7cTofiZRPh6drj2nM3OgsVOXQLJHZ12wriSNe/Y39S7wRAqsg34v3rJ+ZDNqMyUg
AvE2ivp7JAx3Nj7qg77WC/hTo0Pqo1PaPtBC8tCTDNZEuIcFW9koXb4MGV/LWQAWmVwyP+vyq3Ex
TrnJfTWhOoBjiYgH425YuXDndYfrgnP8Rif82y1zYKkYn2lTAPqWdbAFR8+1SORjb5P+NhlUGfH4
IqNKELnHe4dx7d2O5JvJ03ZIW4GlAiquNFmHiDUKLcN1dZrn7Ed3MUwX8hw6SWAC/OlnMxmCjUxt
g+dFgmtmLwrCDLff5Aa7RDmakRmUOIyc7LCAGGU0oA99MhwNDFhbS07kCswvpovVtEu1A69nDZFg
Tebw1hdWtOz69eIGUrWEk0i/W3dI9u6Y9tyywtobs/c9q1xegmCxLt4HphnnRqFMPaOF2kWmQlnQ
2+nGWgxg5rMIGbHaV1Gf66yB3m6ZM2g6xk/CbymA94OX1vddN9fMMqcsrFkP2DAIbhazelArxAr2
7TpHZ/86TKjmYds+OFPLGo1jIDFqpBSz/Sy8eYIBwXidWfwTGZe9ZxOqB+Ebxt7FM0h5dFl6N795
H0dXVms3Osu8O9rvTbk4rxTzYqf68WIYc3ypWULPyzw9e5X8Mw8tTIva/UqXxT0Tq7azHQPqnjW9
NcACLsQXuxeO/D70pZNRCE7GZbBHeeSBBcSVDTftFOjznJmhO9BZ57ZDDMhY0BPREIcuKdFEIT40
QUNskTLLa9C1e0YR2cEqUQFncRdWAJ02tBtQ5pdftzWXU4OgDIJqEmLxGHGTk42JmM+t22xXDITG
GAniF2TLLfuq/LVdH90qbV9YlH8iTwVstgZ0kkTtyWm8iRRGStMnGa9bxiNpEzsMg2Rpu5TkeTYc
CPN7Tpx9T5EIea+8qccHN9Kw/LeDDVetzKK/U8BUURXgYxm0rb0RiHlmzHuTPxEOfnOHe8E/1rG8
9LPbhJ5mhxKYoJOIUH+TAasdUnOiA6l1Xnxhi4iSzmz3Znf2A07uwmUCSA1PfmtCBBrRmyT+vk5Z
xwFYkk9A7Mt2ik+1JjqNNbKzS7rlZDs1hGTGxBs1jT3hkHBUrO4jzVr62NiGXijH16XWr3Pr9LvR
BfmHI3o7Io3SFlouywTmInpS8Ia5exVTw+8gaPctWBT8u6jZak7YxrRfAOmRPjFQbMvEveXyu4Ns
1zzOxRduZWpsv5jupGU+TqkBGGCfoHlBHFcCky67jf3V+HZ86BcX4WrW8j0YZJrFrTWe/LE+Ive/
tmPk3Qem90NSh7K1f5J81ETplbdlFFAGY5hzgIOE4O43OVAbNjVWcy1TyoC0zV/anv1CHNB6ESh5
7OsJHdjMnM39UtaYbyPejWpR8yXI+G/lgTaEdaaq3gpf+3uYeJcelc3ODchaR0O2cRbaCnj8qFjL
/JZUC//guvX96DfDsY7ssM/kjEfU5ASc553uXf1FHEpWDF950Hmr6o5w3Kp8KplBHiiEDy0DPa5e
D0O0JHFo6Xv8ulZ806iuOdUfBg/AZTIVQV1FeUWyCrrEEkddz9Z2DNQDySegCvDj+gGxeDHa2dCZ
k+9Jke1lEkPlSRcDVDGe7aaxDgo9qEXQ14HNBAS7hqiYRj9wvxF/iEl4V40MwwOB1bJX+bBDbrqN
+wRogidwwrZQKExuYSYdNz2zLtGuS7m8PWlz+tusewBSWYbnpbUfp/UHAi9THuK40yhE+6tIXfO2
8t12w8bjLYOrWeOQK7hS0DiwsEM58suCGg1F8aEgfaiUO9knZxjpMdBa7Kq3pUdiG1HoZ8ek17WQ
le5wfiPZtvFdtVb0LQ1UuMXoqwu4DoAhUx3vK7bvZmz9cN69d5Egcq2soc8xnKBDDy0SB8Ioao9t
VbwArHRObds2F2g8Z7OZxjvWGwOaIHzuYrDXCJzMgbzVv5lY22/qNCcmgHUWMPhHUoNUqO2lPSUi
PpgYYO+lhoMQLGXEbyGziXazrG2rJ/543xAXUVkDKO0Sf+yIuyBfZavER2+b9G5StrUBNccs3BDX
yEKMO7AuIIp4OY3MtOZctzznY7kjdd30xvt8yeNj1QehqSjsyvXLo2P96hxdA9z745j1ewNQwsnx
MduiFNOYRNuWlASUR4D3+7NpBGucmkfdsKDdaCFnkn5Et4oKy52fsWvCYfLnVX64ndNx5r63fqGe
IRNbSMJyxEOlA2gWsoy5jsUS5ir/HG0N1TETIO3B+jC6atTO1+zPZdxtfPiiR1VO+W5hP8Z5ZJ90
cy3oya8UZ5C4cyBugqU64pMbDSMSjk5/E8Ri1xJYzwuS3cKkQPJQpMk9+zLGzwwaUycBEULcmsQI
iPNQFAfdOT4JuGhQ2wSInhjhdSCD3LntzAWphu8+xopZECaZCjzFGbiJrdn2GUNwgiiMgWG8y9GE
ngKNwTIrGKvPM/c8OIIjg518b1cUg7rTjKvZx3vrDVNo53flUk55dQMD5RrUID1UftdHGMtHhzDf
ju0KCwhci7ziJ/wlzP19FxJX6fNxvcnslngE2Dli4iNOCOyErRwG2J0LFokFi2iuBJbAawBBF50M
l0noqD+XSJOjnBrHxfLtXRXwAzgYSpDZfRRmioH22SGIK2wyyBdydB+8xtw1EpiRXDALDen8MPnk
YTHx7mEMnRGhPMbzMO/7xAXLMJIQXabTV1c3IDmtAg/yQE45oP5d5kH3FJUmlQ7Oau2XJnp22UH4
HN46lPLQE0BdTpm/DWp48EskGSsECH765phoeTJSVM/WPAb7KfGC2/xQqTjC0dBovKbtfVURX2j2
jDAwpwwI0cmfB/0MtgHRzhCbM8l61KGppPAC93WLxWFn9EW2HzSTB0SrhzofFOgUI70pEUQbiQvX
NkEYCneGG9nCwbikBRv+6jqyOdgLhXpm6dBjYs4+NDGi/M7q4zUmAmN+gxkegayw5yAUSHrQkaXz
NipBD0p9g1FSbm0XDHYHeO42hpEK8XY/2xgTgSXydPjtRxehPGFvE20Jy7mzlEHKlgWtDxsFD5YP
hlbO8SE3y2+XuZcu0QQzl6x348EuesZWJIshUZlDpnFmqDBQbWLHeErd+jWK83EnArgBC9kaGZlp
M6YJjl0UeaSh7uyBNixT7YHA0D+lK6p9LCd7I7UNrpi+IFxA+4W0Y/kaqUcmNJEblZPHB3gvVH9o
yHyG2O3STo/LEmwtl6y+gRzHbdZpSAvB8NpJyaTbSz7HzqYm4XEsq9Ygkxn5hM4TZzfI4XkFxJ2C
6t7r+hprtkcgN3uQwiLys3x2aToYGbrUnl5wB5PsofFYkidItzfKUHdruiEZuLuSnp51ffucFbz3
VXl2dfxqdXW6zaXn7xgY74o40WjD8ILlorgSHtdSPoXSWsbDIClu7QAvUi/LI1b8A0loaA/K9E/Q
JHzi6KIny/8xMJ1RXiLJMxH92UX+7qshJHTsKVHz2xCtcdbN7Vw1e8Min0IKDs7l2QmiF5kh/AOH
9ShFQHdn8PAo+4yBtuHqZWwdVXcseDex94+urn3tYxuvs28cAAwc+tHEAjvX0a5jOYwZ2yVkyc/H
p1S6/laJSYTzmATserMYcRv9VwpRzU6ckGMpQn4V7CR3YVbY50LGCe+pbwKRNpawwN+SyPmN1TSp
FT3JCkFBInosd7MmipBgUnd2XlDQvXg+G2xjspczBeOpHhH1tFJAqAIx1NQB4v6s/hwyZrZFpb0w
sLGzlUClM4MsiJIrxdR/mmW2mSESlNap8tWT+SPHztukbgjXxYeFdc+nw+CnS4OjUP65luU3rxAN
F9pSRgUIDCjoj//86TojkTsaeFRTMY4MNBG9sP9ubhGuBGHhE2XYQ1uE5ufkNOcVK9y82Z3UGJQr
8bPdakEKBXY7GkPEdaZOaExSzdkxgU8IFhkghn92BA15In1sF1FPqkOHtkeVd1FqMN4snDcBvfhU
1v2PCZxqU2YMgfqpOU5Vl+z7gQAr9AZPHCwHVznuIUWXmINReOibIT/0HXOpgHH2P6o97gJ199cq
1V0eT/M9g/K8YD/oynxXTbG+MQH6snlQ5FizDDERCNg9li/Fj+kbsAQz5yo82sGkwDDSxKrj7zsP
IqgOGBIJqxnLH9+BkGWm6blGFTMYrLgSwk0B7VbIY9qHuiWIMgmGBwhF1U6U+QP8qftA5vXOgq24
YWvKZJpk02k0cT41HGLGrk6r4hi3c1gxg4fKawNBEvZ7Q8LW0aBy2wuyIDejFfxtPGxUiwmdWmty
SedOmedA/aTwCO4WA0B1zo46c257xQ2IreUjIg+LvxPfFGN1m5NWpK2UBKI6ey7p8DZTTPM0J7cQ
+e8i1/qDGIKNSB78wb8AwX0RnDAjhRB19Njsc0Y2IPg5U0TmExhiZbcZpquixDEmWDPvnWlGU3AZ
MpPDcYZbzyL/Oa7MX4W3IRoolkARUkheOnr6ZVTvvB3lbnHa88QX8hLVStG5JUYtDOf9JysoplF5
C+Jq8K55fmk01lIFMa/L/BdpdccOl2Ji2ogM5yutYegKc5fMmjUwyJc6WjAEqmpbWIp+wtnVrnqw
o4hsuAzDWC5PToLCvrM5j5xCMhmTMH6qUy0aAi6HnVsDq+yQ7tQyJyoGZF7/mKHiQPnHw7l0oUqq
m9k4gQ3BRMu8TqMzjqeiAyAHZMSS9bEmImJJSWcom7Nk8Hj08/61J7CQHCQsAnG1Urbi0d+WASF+
2PYxJKGfnwFbHCzBqog2eg13XC8bEyBGX8sHGtjkznEYoTjTgKu0ju8lkKA7YfmXYiyL62R0D//K
0XksN65sS/SLEAFvpiQB0EukSJmeICT1aXhXBf/1d+EO3uTG6z4tCkTtyp25smg6f7Y1+7JEWHR1
JuiTbQGp1ZvlpAmuPfgB4vFipDgO2h76HqUBGuYSOFpYalMyd1hBvIQEtcejXA5h13vYEiOMjdYK
/wQC8NMTFwgml0OpcHRYZeX0BhcAtO+y7IgrmDuNnlXMGeQdhTn5oyQe2mUsSPvGGI7lPL9kGYke
PS2dLey++oJgy+5RA8Xr0T2I53n8dtrodaAwOJCIu0jCJdxXILdlzmziSPs7aavhXHQnmFmUbr43
zQrssaeXsQeU4GEC4XEYyl1m61xTZjc6Fs478vZw0a3kE2cvth9duREKoWzRLF81jkX+nSTw0KYD
qEA4mk0iSAZ6Sd5zvZ0XG2OLXKGGPBFsii6uSkZkqU/V7L2jKBPoGdZKKkoB+HCTQ6prl9pWJc+c
2FmcgxvDaVIs+7jjCnmlD9yBxREd+ZjsdRG4XXoQEY6IWyJUsP85u795I3tHb1726aD2Gx1ro79w
SuBP5LjSJdSNxBxPRYsVOMN6T5OuEe0qXFFEf+UezyYSYWzTVj4tTiDY1q6csYHjWTI38zhdMeef
EnBwvKCZz/ABfNdDeY755+x4xN74wyQFzZgbxjgD4DUtwk3KZBHYBP9YdssfRZZXVZRvLavFi4Kp
poxFsrU8OteXzLwPyYAK7A249ctQ5JYXqEtroye1PQiQ8uQ4jbxaZvlou6eq4mBRHQU8n5LuU/rK
d4qh76syOs1pDQonxeEQYSzLm5pWetoj/SX/noeOOHdKSiRtwdPrnMAbOpgDd4GUvGhxwA8kL6rK
gK2j9GLrnQjWOf2I+Cq2g+GR9TA7y1/0o6FoM5k4jaQHOqQdTUdrWABPLkSjEm5tW3vEBpNGLjlz
UmTwU4hjT4exkP1rVEPnnjvqHqr6lbgaeT5iJCB8LbaqWFjrtA97ogIARFZGkoFYJlO2H4sV3fRJ
vbU3YfbjQUErJI/N2lutlt1CLg4eQXxsFO0vdpWHy524GI1/CsNOGS3jxTL1P7qzdjawYowGjy4E
Lq1Dy28fSuSFLMpwnMX0o0ztPcPfTIhQYSil+DCEan6fOzabndDSLXYlL5D6JwA0ki4Tdi38o4lf
0siyE7Q4EGPNJRv7h16RuleN15gq82Nt6IcKDM82mVDYxAwGL+2WS6FBdk4hGpZDBS4ne+iurh5e
rZkxmGvWSyLSe1HSC1tgAMMhe9W49G6bxvksm+EftjINak7R7hDTOcRQB8w5lWCtIdVWSqHzIsrI
UQ4d0lmapHsQ/DHwtIXb46ImRwGeZzdiWfK5RcNuprazLuRzcjTcZtxvCT5dxNjfqUDQAz23KAPB
x4pLwd4KczbXm54Kc6jQAl3/EFN+EwPuQ6Oxj25RE44eGccaxEbOPbJ2nnsEY5Pujf83pkPgtGML
BWlseT8v3XapRMgoN/Dq68w9aCwUVaaL2a3ugiWNNeowJz3WQo1s2bGX/5FQOg0myGwd/gTpY39J
mNx0wxx2Y74wElruJyIUF8D/l5S60EThEbPuwtGakOZv+XHlru1m27dyYAo9fku3VA78d8zKwD3u
HQXsv42p8l7goljtqUsV+3bM/sRaMZwGpznaDDScid5vBo5pz8xzGcquCUu7TrmPNEx/BU96kY7X
hqAEojDWYa+xEx/fVgtpgqU2iIMkaCoOQpZalwo/D8iF5hCPoIPtTg2oWNXeve5vr5YeF15KraED
KSlOUdcqIj8b4u90zWOxlU8nejFQ1BwTX4lOmRw/ocoswx0Fv9q/afmbab+y/nFc8nJfzEt5ebXj
j7YDUZW5qHAV4HZZU9M4gp0L8+LDydNvEcXuzoCrxtzKJXbSM+usqstHFbMxSA1aS0AIySrWYYh6
yq626Ebmm/asPb7fKgG2eaBmvWDXwo/OV7omN7Ejwx4I+oG8Qc1DQP1D3J1ih+7myv525PDbWNWf
yer6rdPrnzbko+A/cAQv/TyLS+YZbC8qHC6TktioYkOzF6L5og1lvHn5Z7MaTxUtRhNqimmvp1VI
g4xzpKTEzxqNFJet/2DDoD9Ti42QCGvIWP8HV5YI0tHh4jH9dTuG5tI2xnORYapzNEKVQ9MYYCo4
dkuc7heqK/x+1j944jixBK5tEtlf2TcyD5Ym6xbr2i/SHZ+D+Wfus4+YGDIkRFoWOPPo+Vx2AyE4
7I7OYeETieu6OPM6IaW/uG99mwSVk75Va3MAII742IsEQ3qsXBHQ2b3E8VMv8tOsmgsLlORfm5Bn
sSS0p0mCAh4HHA7KooZO2/1XC3k3cvNaAXnLBkp3Cjk37B09vzQ092i05b2oQCKvDffo4w9GYyOo
iZycXJM3Gx6ivezxtw5Gc+FnvCkMyCCxjaCEikDyhAQxoO1AQgKBTcbiC8U3zs3qN2bdSFHpeZqi
9mgRUFhcfJ5a+zI01lrEbPuGgmmLkWs/DgBnPJB0Jn3GWJeUt14dn503OxfdtCvCSB2jnlqLy5DC
g6DBkzL6peX+af0UEKRY5uC3o1dSIUXFa81TpnsHXKsedZP+1orvnSzJxWTJjBroj6VLTgiN9TFJ
+97pAOhXSUNPMBcpSCknPhRSdLD+FZSLk6N5YVHNeG3wV5kTuAMKzZPtlGLlN1uiG7lzi+CdsFTj
aibsorg6hXopnEflmPFFlnQddgtEZMVVD3VSX4aeYTsjK+j5Wj/sAPiuldQbl6KTpfqD2HLW6jI0
CXvV/K29mZ/H9B2v06bnamFXXVAkTRglJZl+QOxTfMCLszQsjaaLA7iTikjfyaBfvtN8gVR9hyl+
Zmewq427iShss4eDCAtFBJ2BduqO2BWG3M1MaIOcDIvK9zz+kQbfIwbe9SRs2MRqbOlLwDbiJaq+
RvtPTSSDqt4rHg5S3fnbxC91MOz9ItCWOUj3S6IfFU15lgb1UiPQFiXTg56+OPRw5FFtjlh5sS4n
j7KS7q7OCjjHua4idPFNI3M9WzvO6K/Ktf95UFTwEobr/6axWx+RFWV9A/pE+KXb9Wp7SSZ5dTwi
wCg54UwWJjb+68g2udAhXQIb4/DXw/M+4HAS7BpY/W4MG+u0q97kBLNE0pjbWY/aeLWhTjag4lUz
/p3pgTJsPol/svpTIGhlHo6NuA7r4TMbziqcobWSI41zDM0c39Rsb3TlT1VHnzT47iSwH5bVSGXv
Kw8UO4U/5SQfDuOwVmNhCG8MP3FxkWCPd5BvcgrM8jGBkqPyIqV5LcLRbdF06rCbcP0k/9V7kLXw
SF1CwunrNMfvM3FOz039uc7oteJ6SCNlhyIZ+7BKNhmXHPFhsq7sqs8KEnTH8qXVqoMKHNNpAMFX
bGzafz0W8b7b6/rwPic849luzmjs0EDrZVCVZv2ddVzGbZb1CXseUvbB0Ou7Oc8DeHdBHavA5qZH
oucfGo5kBDWYdxpWz1nju0teYIleZ/VmVBBPjX0SGx3EGhqu1kW0XI3W461D7DHll2CTkRDDawya
glsugNHJMOeQAYQ3WoEGSCFefI3ATrtcALSnTWcAGx14cU0obnN1Q7d/NZprju/WY1/ZtCcPQDxW
V63jU63pm/iyxobSn0+3vZVO5veO2BU4zSAVhj0gwxVHzjRCunADiCq0mtFf0othu685Kw0uERsP
0VExo52qVX7dI+i2C+a4+qDlv0QeUDLbwLS+rXGNgbMQdlSc0PwIqITdcdAoHaBiARO/RvGpA5hw
1K85oOhBK842oQaQNNAgn6w+1vgV6EiU/hI4RPdvXRXYKNwxbVmqHJ4MwGwi+XVQIi+sve3lJ6Ja
XDJb4rqXsQbumPz2XEj4Q48RMmCq5Ke8qk54ThL9i5zpJmeT4fq1ducSN5I+zHEoJQ3Om6S7NQaX
R6KLpRmbb5Iz8VFBblfbHFZpRcnOgn13s0z6peEZ6Y2Va04YbZfLqvHL1hOHoh/mGwLYwOfeAfuC
NZXZY3o1cy89tBAhluEHz71u/Yni7wVQ2CoSLDTgmN6BHmlkFQwJTaiCUGm04qQLJol2xBqN4s0/
d2qTMFnUMxMTGwVLs7BVm3/SicB3qeafNVLTNl2p4VaM6VDpMN2Csb8pXozMvuA1suvJb1abYwFb
Fdemb6v9P2fBaouAHsQt1/EloQK5hX7Q8jbpsdQkNCTJZzENf+EZgx75NijE0Dx4ikb72xPYdyOe
lY1QYg4m/VkJDc42RPk+091dQQuTzeuWQ4YDwlimXaPNQTbl3wrc3sWgIHhcZj/JoI+O7SfM/jAq
KbDIqwPB18Oo93TiphaKankqaQxLs1cj6dFh8MdXz+LDXay7mGlNB5F/9qqOhV+Xc0Ohsp0i7qPC
soJIB4Av/h6uTKUTSs/bxuli7FiY0BZp3NjmHUaoixO6kG2oIdb2Qzo5H5MT4zdIFXbG+kUpaYkq
qAlPsJabP40g1evNGyfXeJSmE9HNoE/mY+9ZO7sZfyRC8ZTJ0+yWr1JM/w1HFrHvjcjf7VLCC6Ww
aMSGMGELYDIok58BCyglQxYgiJSrpglnVDiTn/TPyXVDC5g1PgxUZMvvyGlvCOed2bwTqjLW/ZAH
igmAvpyY8MAe9XpYOG4QJ/qOX+vK+wm65qPHzOvM06FRiA3qxY25/KpxebCaH7PDtDE73y0oss1U
kkroRya4BMAwqMyuzDCNkU9ytauMs1vtZEHZzoAdejA0NtyZxOieBJ2Dhd4Fky+6OctABa+rlt91
Wn/rC6TP9T46OohJHSCaiQgd2LkgidRP2rjNwKGZvYwJqbjK2eIMppTu5NDoh628P/fpoF2wT7D3
7gBfNIX5USnuW9tql5aI/WmF/lg1YL0cJjDoZpk6kjelwq+yx/meah+lEPJUJAllIZY/5+ifIxfu
wYgDgL06r7X804oBhtn6SwlH+71qUH+SB1Ra+zgUzIt6zxIpWVjSFR7IL5eLmDJkLjQzyWWASPoy
4JoqUA4CT1h+Uq8totVd9odSP6BBbi01JA0ImA1fm3ebUADBhj0yVfJ32PJuKsa7EenJsR3T7lxV
zaUwSLvTCDatSFVrKzLgN6Znki0lWRIbuzzlrVqcS/QbyhVebNjy2jgfRs1h82/S7iJJJWIJ47/d
jh8W6F2IE2GUZjdj/jGAQklTCabCIdecbkcHdplTjkFRkKOb7EMrPuVnCsFCXIqxweu5JT1q1Qsl
razWvC07nbk5QpUI9O4DYqIcvF03tXjestDFZhT3l3n4ynoRxAxghaMGusWaOaNuR/typwE3FxPE
n5nRUJj2iD19uhsr3XWhzB5bmyxoZHancET65RJJJXe7S8vGPvdlxlYinvdzoXss6IlT2FDPvKj8
7dlIFAJMDHaQ4tg2UBmWjJFQym9Fd96LiDJrQrJiXjG1HWbwiTW4b87xtaI9xK6mYywB6lQEWZf8
ogA2QZ0r3GM9578ahkzfaFWeFTu9Vq38aqKZ4qHKutp8347CUdyt3lqTX04exd7aeSyyq+sYr7Ow
7kQ7HnFEAQTAZgcHUFUvLL6h8upRS8dLRgYclF+ZfelM2q0X2qYMTcI6ROgs2gOlih/dptR0AeVM
SiQpwNU6ewxYl/XyGV3z+qeWZyhmWt0B8lm9WZw9n0XCrE/0cE4JDrhdQMnZvWZPxmFOouHN7AAO
UgoB+B9Aii9HD+DvQ6zGuOqf2kcveUwQwVZ2ua0Deebyqs27Gu2Ori2ffMa2Mxcgt5Vvt2+qIi4e
+71OM58Np+qclpcctWzbjIxe9e8Eqh+Fk06v13o4KYP7ksKM8TK0+f4HDviWKYNuSnD1C8vOrsH2
+rkGlov4biuv1TCFKlWHKvnVmLY2b0k4V6kvGFjkPT1VoetBbEcUcj212QkK8EkzB+f7spS+2oWC
ZIzA/km4UW/eViSDgGBU411TY5L1/FGKj00lDh1jFcphLCzJfmaoEOSzGfH5OyIqJxj54TjyCZDA
REQB19Itys5ekCHEPqdxYuQhYfkJAnjfc/dygikXWC190ft0dAw4qMaUDQcjunCecXtuWSz9vwtm
hdkb+0rND9maifHGbZKJ12YoXmL7gtLP/kGeXVXscT/7yWKHMevKpjgMpvM2OO0WV6Zvs66NkN7K
pGQtooRd+5XO7AWxh7b2fyWdq2Tltl3FxmxRCRaV+XJkc+YTbr+wKbLZUjOckrgiH0YwRllb5F6Y
j1GpqrNJPpPJC2ZIytVtIdYiI66W/Ceb5k4/XdCPzbXONJzBGVEG3oyL9pbT1oRnY2h39N9hbVvJ
QYl4yQgfLSk5ZvwRRgt/Hq+Dd8mWV5qwyG5Yl86efVnlfLsLoB9AmapVjDBCpx79VZbOia+5XpBD
VhYQxiSFLa0gV8zWZ8BXm7Sr0JkctSWnHUHsvcyiKgOi1E6Pe3qjMJI30QguX2hnpca/y8H5t8gZ
GZrsWlguVd7KmZsGSRTw4p4vC0wIenxkUp2IyCh444rIeXos0oAlwUsQGv/M71LHdGS49WtOFE91
cZK0lG9JbefhscwExbtxvGuqV5TvPV8uV9POuWC6AC6eCvzVNVfeyMnUM3Bfvm6COaDKWNfNsS8l
GSrVFf+ZevLb5Mtd8XjSFo1VdeOw8dhbmfuPkOQZkJcXJEryHpFxxZf8SRrvZaAbe9HqA3aF7ZQh
GCiZdRwnKfambG90OJ2bhBU7j3482CsIXd4l3hs6Pp7ENuk4dRReyLPb7haNlCP5T13FapuaJLEG
HThnQy3jsLDyhBjoevlbLPBGeuWHN/zxik9K8zYaXpPcQ/wbz7ytA/gzdutyrsutBZ4XfuRnnjl+
y3pST94lhBAMwBc8aKuVzFFee/YOez3RG79Q8ZnOPR1LEcgclOZIihMFBI/CRVdQRS12Xftr9H15
lCNjI6m+jLIJrmRgYbPlZzBN3nip2SMpZrd8cf8m3bu1NIQZbeW+rP3Tznejntsa1yT9Hun8F1M/
T7y53t2UnXDaUDP0d10iQrvNHzhNfm62e5MVBJA0NnG/k2M8izIPraVg4zBmQe39NxI8463fMWBS
OBPDawChHeWs6ggRD9hlWfRdENdppii8vUbv06xNoTY6b7kW/8zDKc8idY9H7AiPlWpCbpXFVIRE
9Is5fWEPxEIYr6M7xmfAp84+9eZXRc1JDUV9fKL/B6RKfiT8y9Ve5RU2jXt3MENHRk/hKeYu5282
K65naw7UwFTTK3YZ1rwiWGvqD963n/EE7cONNBTTUXltOm5llES+dp25ZSRCKUlOY92dqmqBBzKK
W0JGm6ak5sIV46CX9b2F+QoJZNpIWe5LV/1SDJNrs/YLgbXaRH2CfV18qqt+UsA8tbSTm8iXNDeA
oAEvGw9xrL9N/bxP1Dk02iZIaxwBi47HKT1he94Ax9k5eGzwS31Vc/sxtoUPjUcl+E1R6tQ8+qU6
GAbPmKH9iq4Lnc548n9MPn0VaLHts2zcsdM7SjY7G03H3FLbNd5Lp/3Rx6E4YYm9d57quw3jTZQc
XDX9A7LDghlkPZiZz/bylwKRaOcq4oVMz4uWR3RpW8Yrv9bQztRdugznBQNokLPBUAl0r7ghjmOD
ndI41eoLm/OTZlVbK/POImm+gC6R6bOg9VXMEEmBOOq8dKVGEMV+aZoBcqbE7rDKr5AnqPf2vDZn
WD6MCgYQautvC9grVJl7mtMwDmLCmZAt4/zvZtG7sDLxfkIyQBMKmLKv2IJxaknjFLu8XS0LYK/H
9s0ejFtZ1mfd8sIspbhK+PQ4bIT6PmOTHjqohjq/fi6MarLTTdvvzeatVsV9acbrxIrZ5OLcedHd
bkFP2Yx43I9iSjIoIzXTaU+98bbVgNnTgGswjE0NeUTxg0lqGB4r0nGxKdTSQWOuFee59e0S3u64
KBpztzUWPkDrw0ABKhGEDSVmt0+V0nAx+nPWENiz452XQDMx6IVRkqM0+ULyR454KOCJmtFziNWr
B89Lcnzk+tl1WOLROwPuIrUOkqVuY0wH5plXYzbOncnzKtQOygOSHopSJvy+bEKX0HDjpC/U2G+V
WoQdED4xGo/GcLEUmPcEJ3kyqYc0eWY44ra8DTrnmDKJNCqOBAJPUfWv7azrgho0r2Okbd4r9Cpf
W+pDOr8XqXkAiuWEc2XtTe2HPmcL2jlanOXKIzVkKZ3DcWzaQWVYJ0jWj6GQq62UFWU1JI8C0zkJ
4fSmxFSDZjfVzb8y5oIhqd/0sfukqf2s2dQ8N/1S3JaZGMQU3WfWLbST7d3Ie8S5QlU1ssKMZTYx
VT9+iyYMShmrF3MW7zMrXz9jsR8pJ9H/qp0SRMMnhqNgLZHREiWsIzewqSntYZpTyr0rUxn2glQT
7t9l6b6dsiXEOXRHvtWIPGmz5y59srOBZkVanVs3PlVrU32sH2fTik4R7PON3XSfXmfTjoQGWVKg
NS40SPH/Mgjmjs4IRmpnP4vePfbdWiaeg1eXE3MbfOpDo9JNIyh1Vabnskqm8tcj4OJxE7Ld7BwV
WP+a/FSW1r31kuMgi3vyngzpyYs+mokmHIWES0zYalrZmOY8cqUe9d/Ow75ANAukNNyzaoSkQi60
oRu7YromXbVYlMZHPFKkoT0MkzQo+M00XxgzW4zVmNHY+zlB1SsKaBb3yTOSR6+mxnTQ4NnyI6vz
ezCRG0dHmupowa4t/dBpWlil1RqgAAozLLHvOe0bpUxoYTl+yOHvSPqVUtblNFveUWYDD3BvHAkg
/8xu/Fs22c5QoMU6nHidbsNNxX6Cf5bJEecfiJGSgg+vSC4epd+la5mIt7zcXefMZ8J+I3qb1u4l
Q+t3Jg4eGlE+NR2H4mIXklkZK3uxgAVocm7LeX+Ajn1lpsNTZm+x224rTezLMl3FEB5DyB8G9GVD
N0HmaPHkO02704mm+IbBbY/lL8np7mh19nR3m/bppNMzd7FHpIvPhAC2ssQNH8mCexut6X5kLo8I
Y6VDm5Q+YQG0DeuH98dzgApmNX8mG4JnxOWrlEGaJWGajNTVOpuaeOB2VoofbPAruy8wXMV3eoCh
btZwyEg20W7yV+AEZNv2VdX1i0V5kxvF2LMTviYzw7j3UrFqBuuPUMac0pj62bC9e6TEkJXCKX5L
jmWZH73Cu0iTgBPjZKR3t9lCPQNohwzzbGz9OucP6UDF6RD7KfzQakb9gbqBsQnmTj1prIHnNn02
41M4tClNh9i1XkcrDrwqe3eVGSoEoFxTkfRCai/9pL1Q3hVKI3FY/baBu7Jd4x/LvCS1xiX1v4xK
9LQQ4aT/l5fHGQe37bJVN1mdjE8Fm4Bg7TQWdKnBIuKa3nKzt6H4AgxFFEKeqpYUcn5ubjNV4M01
HtBTn7kOYrb0zjq7GVqELrmJjbtvWVMkLYiJrL+2s0YIKXqPi7s9Ogd63HccmIdERn/rDKuDo+2M
nv2Ykb9x+8eQkz2IQENUSotpqwykJNi5hGUr8DqpF03aYU5QaLiBdz222fTfxn0hMIoPbLY/FOSh
UdSQRrA25IN1hhUzopbVL1I19hH3sNqqH6rZ0NCT7qfWerO1HEo+Tk2wTSQk2gVDt73vOgfdguz3
6qQpdwUBOlMzTmt5w6bSflzDwPVcYCZKICd1GihQuvsWyzxrbnaKS43oVPkejwgU8Fuu7Pc/0EzP
trS+oRGvHni/69R7pJb+mCChcuPmhbPXOiB7tOpgViniXYniw5nqYw0PuOpe4khwdOIoM5zfRON6
OVX5mxpRKKdPB9JFewgImlS+nZSniRcTD/zL6MhjbyPxjqwq+Gpo1TsqIw9+8UjbmLE/SnyD60TM
zYxm+ECjeb0Yv4pk/slFqC8ab7k2+UW4OUijuDD+/xMRd4CUIgki/YiyXfSQWn0b2o7GJflvyJaL
YRn3GfMgpoyw0ZUHdJ5dnymh2lCS6NQnfVq2pfZlxASGWhcqnVYd47Wyy42HfaS7GibN9gdH8DdG
jcASLPcs4gBKymVXGYw7yokummOcFn9AJy+bPm/fppzDDPDLJh+r/2Jq0KOm+M9063/uJL7MiNii
lA4RDF7lMr5mI2sQeaeSmL0SC66U2GEZo94T99DJJK3Seant+xRhNqk/Sgh/aTHin+X3hNxbVvQs
1tQKjJmyV8gT7LJKCxU7xeAg+da4nnbt4hGmvP1jsEqSw2qkrtU3Bf+F6BBe8uhsOvpnZPYSWXz+
SvP6PLMApBANjD5uOCyRrLdDI+uAZhiblOOGkPd25ITJEN6AW0zeR1lPRzJ+ZHS5/BaUEG1yMIW6
hdtNc0iO6cnNWQ28eC8Fn7Fh4D5Zq0Vjh+8VojTrhJoI4/womPgSKs4Hzp74r+6wHa6PgrfDmH4v
SKDwbpIAT168oYgOvqxLpZAujL+OjaxuqSXUgjdPa9TdaECqouKFqPcGRsoO3/8ZXeAdWXAraGEl
tkV0jAY7F3lQqYNRld8tSIjO25exslGKYq8imtSNcnNGl0beLGyL2Wd9dM+d8ol/4y2nOLGaiZmN
Fb71KqjZtQmz4yrtgCyv27vI85umzB+0O4im2/ayvWRTdkidX9KVx4YWz8ZMCl9fV0o1p3WsvOGA
2S81EbIkoT1qtlps8iJ0Iv2rTXimUBgoUjN8LIT5RiutU+vsrbr5JbVCLzadXtSAfXOveoPoWftd
vA7VltwKL/oVIt5n4I6X/q/EXrAbK09jsEa58lq+mSS7vMp7ynS4zEmxnYaank8bhGaXRn/xEm+1
fvmijvhbIqtZDasfXOM3ssmCrDcgK980sHAZxoVQ0zmd3f8cZAtymhhn7cg7OdV7xTTcUrPRWh54
Fbd9lxR04Z/e6u6zUb/6xFg3YXw5eZRjp95LT//UbQuvOqtbJa/8zppuyWi9EJA/5h42mJk6A7BN
GxPFIu4SwGzzM+qBXOiskQm9LGb9nCxsdVKHAEszCRbclvjOErGYmtyHzuRDTt35bFlcAL/EAJr+
/236t5t/K0C08ItePaoGOKy+9cwJkrxgCK2vblr5GCUOUMlJGsZ7RjeYapjV+icJs3vjoNcYxXx0
pfuMjWekZC/e4tDsgs+5Y0to1T9uww4M+2epA99hIeug5TBJj8HUnr1ifDOp0BrcOqxKTkeq10rR
bntWe5UePah83BAtfnOz7kKknYiK5Gtg4MUSShB3SoSHC7uvpp4XI76KAq+jkjIcEbY2bqnOaGY2
KMIRPMN6G5vY88nX7kslP1Z2ZhAryf+oyp8U6bq1yjA1vtntnaZx3LnoHpiPjoVHCjU2+cDFzRbY
ngznZR3DTHXT4hT3nOUDYVkIBO4lO8BEeSXGeYSzempoTcs5Pf2CN1vqVNcmYU/n9vInhWue0Kg+
5/KR8puVarK1G/vNcfkb0pkCkndaE8hDbFXWiMLCBqGATtX5oS3zL/tLUHiNGxClJXpYAi4ZZrYb
BYZsOJzChCLkboiZEIzrsJYXdGCDtCS/53HLzygs0N4UgzZn/VHzZsMUs2vJvxQF0q0+Z4dkWeVR
DHqUxsyF+9UBU4+r/k46PKghd0aZEu+qONulBZGf7lpUBYpMxmKSvc/iQXIDGHxT+8YfyXMnKM8R
ZRzQsnIwjAXQmkcxZgdN525fzw+inT9dBQMZ4242pS+L1t3q+MiZi1JfvqqoPbYJ20fCfrFc7D8e
Kjq+OA0+hZccWgKJEVYDa5E8S2CEiQGrQV6W7xbhEVZ/SD3RRSGfINOSTDQZbVMex9q7D9pNLq+m
pe/XggAdH5Vy6T1AZspWAO8WQGSdFVEAzNHEXGEIDL4FgeXZZTEqQltrCRQ730I3ODBuaSOelqF+
9gsKsR31Ydt8JUW0mVdzqtn06J/jGYLAkfmECobM2WdT8TCQsXt7uPfRUatfrVK/Wx1d26qzE6tF
PCFSr+Oh1Pk9u0vQl/11ErgerKti2AcAJL+smYOyQ2JnJDcxjtAPf0zb4bVtuA4tEC6AxlfiP7DQ
ZBlYZJTNfM6MJjDXHWoRP+ikrI2RPDeXcmPS4X0jr21n1QlZ0n3Xqk0DNd5nRz0zIbylhCJXcNK3
ywCtseiU6ecC3bZv0Hv7KfZWI/E3BkiNm9p27IYrttxkW2Q2iik5i1nZtUkF5ygJNJUlxDz4VVHv
1mSZlMl5Vm01NC1w4Y2ZIpnF96V3LsVUPupZ+dLgdCpiPEWR9lC4gnrxNYVnmwOaL+bfXpif0rLO
QM12WQwMqM+t91bntV8IMBrsREj3hRw7+97FGG9Hp4pioebZcFT0EX02A3BAhyW3bpwG8PWdVAgx
mnto2y7YDO9pdClv2/Y0M2okteET99jTBp+q2EGiOQtijCp6CR+r/deayodnsIXJGVQAitrmsu+5
etHzvpJUIZoIceFlve2ozSCA08Erm58dFGWznF8b9AuFL02ily8FB2ItlUPuNezPhkMSDYjQzE/N
CBLfjeybjpgZxWirsO54nQGqxrWhdL7pFhEiBh6ZifqGGAz+RGKFuy4pdm3ajxgbitS+jcOt0gh7
5NJDIC3OghejIYnIr8Uu2GHNkcewminILL5JU34uMyWW64IpRyuaq4Unyjb/2H1JnDksa1rJgbwy
bGdsZOdGQw+Pq4tUlLNr/o+y89qRHEmz9Ks0+rrZaxRGsZjuC9faPbS4IUJSaxrV0+/H2sFM1wA7
mAUKWcjMiIwId5L2i3O+ExBI8lYHrx6BUEWcfXjGTIFQxxoycySMbcWImmfU9Jnb+nVsvM2QwWQO
loV+8vtukzHuTMGHR7b7XQs8sTjawkXu6ndRMyGkbxir1MQtk6JlOGm4JIAYZ0HlXbhEyLkoGnb0
5jsMWXPpl6gI4nDnC6hteSJZFMtonbBWDx7oGjZ1Sp1b+DcoyLuQ1jUJdApG3X1Iw2wLXM9Hycux
PuNCtJEpVcMs6SUb4rvWxzGP2ghzQ4k73Wi+mHnOqGBwOWx+5wcwJNazq20VA2AttM7kRB6wnxzQ
l+5c5ANhqriEq5vv/qBbYwBOEiU4epPh3Uhx5baLSGFgswgSxRxBryp+9RFVvx+d6tbiZvDo+4Od
0F9ca8Bog34q3jLKRVmEOCpd+uRLG8ksyAxuA2P2CunAgqy+57iyV1Rgsn4O+aen4hSnX5n/5MQ7
1hs/ESVTnhQPgro3mrN/snwbD9lVTLd4bA5JF35rmrlEcLrsVfsaWPUBh6cxoojJcwmWRFCTzALD
XDyDBLklhXdJkng1WOWTWxG5ySGoaUjLA+M9GOs19/xJmeQVR29BcxjwefoccaSss1E9h7FcZuOj
Q6mUMT9iit9tWZNQAnaLEQdHV2jL+wi/Ozq3JQOOtdclBxu4XpRZxzZgpdA0hxHVNHEw+wjWGamf
B9//STPorSpDLvU9h2Blwb1T/w6MTmUaLWLM9FI/kOB1R578TdRrwy52gf/rKcUxCzds4uxtNibw
1vjD8ZJ1zW3FzCWwQY5zJxmxzr/3YHVv2qgtg7rZVTxh6uLdTAXgn3s9rJ6ggVNvyquWYORLdnFD
VBN4SV1PuUMt6dHceXsTNcki7MWliQRS5mydC55dVur0t3jAK20SFt8RhMw269QAxHbybiVqLGzR
hRcRkAOaI++dBcYlG55Fcg44krXZEsydYScPhGMz7+7pTJhgQZOMySIFUbCL+8f5KQhYD8DkuDTJ
WXPSbw54TBQDJLX+NyvyrcaqtyPnyRjQBxCyWySPZnlzYhytvxH7TsMcUKsci/y+pfWOxadr70Ad
LEProZX5VgcIztlIAfNo+3cxAnNOJ/CmxcoOn3qLudB4peY22MTWFaw8TiFksUbNeAAto1lnySbt
BdVRiO+FMLVPxIVvgbL5yNrdGpH9wHmzbO8ayf48ivHNp+X4Eufdr2EbzgLbilqBP0mXLlOLnZl+
0XmRuAJ9MGMaga6VPVvbvhtdLJ/6wb1ALdh2WNpOTo95sFfiEhbFXaUKe+EF1WvdzWFvMnOJvx2/
9SoYkBnjEvMjj8hFvGygbfauvCZK+g84Mubsd15bQ1hvUzr9xIBmQq3lHyQkxm9wKTF5DLd1biDr
cPKCfA3o0C6MOjFKQp4N3d4PDMgYqHRfApM5XE7R7JziHp5QecvSR7bt44YVJYLZqhZEpTUZbIUn
ycN19D97HoBQKwrni9l0Mb3X3U6rfozkscj2PfLrzHsyECmO5CTHfkaeDbRZxhe+5yxy8Zsar2rM
N0zLakHDlC9tb1/bYMOSDdQRWX5MPPhJRQSOCqueNTupa2sHlM60QUDFShgwKeHfCBt52QP7GMhX
3IluvDNiSBzV1YYv4TOELO56rmbN1PajdDe6sQVNyX1/SMslMJRl2KJxKjaYeSmU7uqe6eC1obGv
5A+aYitmdY8t3O6eUIp66FxBTBjJtJzQSFhPOQY/29/XOWClABJED2YY/Xn9EyMPgWm5xTy6lCBs
NbWpwB4kaOayklVWw3X7M+TBamaY2Tsr5C4Xm9qhxkUHV6PMnjvagMcxMp/B+4n7sxE+ESbOoXAo
w++2vmmVu7KI5CHLqntImAbjKTkwMoo9RIA6UADX53t79OtjRVCKz+awmIjEMxEoCAYwx6Dfuzx/
yXfCvbLqm3OMyUaR+dBe1ASf+6fSj95PN9Lw6gfulKUW74vyNStrJFjRKWeTB2r22NYXkI9Qvl/I
IhTGHEXd8RQFaVQRT8m9xSiSXh1uf0fG3QtAvIVTvtV4ObVxlaUnj7LbiqpNy9xeht2KYcty1hLo
bKptWt3Cvi8r5htIx+uFYOZvBJfUv6jSgxX8BvIAKAxh5AVaiW88hq5CpE3TYsRogspl+/HHlcMw
w+9xFopiq2dUDe5sKN/ZVYe2y1wU7ZoYpBWGzp5RZ1tgnNfvbfkeNO6qt7Ye7LE5GdXmQPKmK40E
mLzSPNn61rLvkgcLN2JVI9ChAJniA4AjvAmg6N1lrOK9xinN8tDDfIz5ih05tBx2jOi6JDq/g5gw
e/PSZFhrRtzbzYT2AD6/ERsrh5cmKV7t2cDrP3oDw18GaQH1aFy8FMaA/Pw9JT/Jo0ysw7vQOeWi
OTkNPVzFs1Jbht1by6tscUgZPKRK/t/j1VPOXSBxuhaQvpyFEs3eRUyUly/I/Ji5uO2lQ0GeyQ+U
Ar7ghKioOntIYhEuXwweCQyIvtoaTPSjfhPZW58qsrJ2TcnCCQ0MTSLoNSx2xCNQ5PRPPmCCGo5a
Vn7nhdqn2Ax6+Q7uGN3LrpfxLpjIT4ESPCAcnWnYDqtak3YkZ/s5XzDWyrUZFZO9yYoJW+0ykh8O
r1pJml85foiaH2q6J1xnAc6gbgiLtJ46zuQh5prpfpFpojRBgsuSiT0QFNw16Zjc1Git2VQarFFN
lYBjAYE4gihqD04HcpE9/jQgrJpju8a1K2mveZJE3MNzjl3KgnmkSsNUZDCUDokt8FC3ecVjEeaP
tT5f19hKZU4Roidi2eXI/9jWcF8TFGEl2mMeghQiT4QFuxsyvDLUZ6vZAEHG6dYbDAyL1cT8smS5
U6oCvvuDhOfFOmJDeRfVJGOW+FAqHzw9fqUlWZGECcRYdXIovoVXz5NIBq5+iMSACFu1iQnfYDSU
mdsqTrBE8YOyJVhp6b7PI21bBcHNinJCHokrGhj5hEGer9Fj9y+EWWP4bL6KtKRu16pyVSQyukRK
PPsPfmkqVhuxeA7AoPtI+h8VbdZROt2DiRq5Bzk4w1Rim8mlzYYX1SziAFn3FKwviQxRBMOil8Sa
YFPK0HN3kwbY76TH17yzEOU7W5M3VrGDo+djVFQuR3dYQ63aTyyseJggheyOIXTm7lVhZPSNi1l8
44xbBGflP6NEPwjyhJyp2ftMcUy0YRx1a7JQpoWObVBI8pF0yCCZEyanP34hjwD1ekeYFw2czpbc
M/Efi8L6TYq+WeU2CuFA1CFkQ/2TnLVuIytWSIEPAUn23r2wCbAfo/rbo+VbKGIrB93o7ubyjPXA
Ng46sTRbyBka8cCV4SF4hUq/Mavw5pikFqv4LbHRWZQWRkfMdziYlbnmMlbnzGOC5NSa9R5Dr6oj
Kh4w5QN2kKCYyoeaoBGSL7LBwffUQuANbiPZVraouQFbppvOiFuAnMGGdC50UyMPiyYbl30hARt2
2B2n/CWc/Ne+HU9EMH33XL7PGt5NKHLBdrTT6KiV5S1OGuvFqfpsbWnJCToS1cC253qKEfjg+QdL
OCMtxylF6nxQCluQwLnVrBqkWtzDnjkeE4sUC5MnchGe26kicGy8VdTl0uK9UyddAGlDSSpC9xX4
jY5NRweqnqmlL+XDL6uti5ju6zw551ngwnZsPkf/CD/5vR27TZX6d6GpzrnkvaxSlo1kseau94Ny
p10EiO2KxDxVZmjPmJNrKq1nDKN3FY3dnHvRk4zn6OeOiqHlhyJ3itXQzhpQYOMlEZDfQtG/DV3z
acgYqWxLToNYWlg9MEYjV2ATw8UaZP3R6ORDHppQHz8aRJVVxR93HPxMChvtp7bUXUePPeAVb3G8
55wYnNNMjX+y+EMr7kdxH7UXv442qbA5yIK9Xj7mzqdCYVi5BPQSpjvme3wOZvBQYWrA8beSYQxe
0Fg22VlP2E2goy4DhFgFSyJkm+WqNGMo6HJXyeQu4pDGOQXx4illtkgy5aoU7KdCJIlEt/VbaryC
h/wsenfJ82yY/rfq2dR+ButlCvimACDZ4rVFjhnnFs3NN3f5oQhN5Gr59pkgaMw8+rbGTSLr6Ckb
a0IL+03nf+dJtSbMhckXyW1z3Q9fPmgIAZD7itMuT8eLCTKBdCxzY6Xyg6A/U6cH5XwMUEAaJQqG
hPG4SqbdwLHaj5hqR0BEEEqqkfxXIdY1r+w0OFuVsk2bhHyLnOGeeO2dbqGwqqT/VbT5gTjXx9iR
i6o+s9BcdWiXSjd+LoyjXjEFpU+wIrEa2DlWiPmqt9F/I6jvrRPDkgifh9qHVOOy5MPcw5Rold9l
uOVTk0SKJFpODEJLy77vaMfZmcKgvZsaaHFJWx18DKi1/hzF9Wsk4XPZYMx5eDtgMapPj0Dtwsiv
VWEf5iS4goDbgIJVY+xlRriIXcVEoaNocFAwB3iFESH0DkP3bhNE+1DrrnECB28kNJnmwrAuNcMs
i7W8hcPTDS52w6NL79d5gqtWrepAe/bZfBhVuStoiEMAVJ7trBz0FIp0GaC+vWB6h1I6hbGj2vAc
WXcyb8Dps3NSq5T/tPDakz7F2lXlGpcKuNsGT1/TUlDpbx2OuaLp8XZsZcuwCaRmw9luyO69s8Zl
vIVPwbHdrVLPgeBLX2L4OIWR7+a29ZzwBuS0sZJI8Yn9uqV5S20akfYSLiTis0kTTptENOEqy4hR
rJtnSnxPC3lJjpnRcFm1h3n/HncsIQ3Gz0S746f2cSeQs6Thg5m+x/GHbeaBhCGUH2ehd7vo9zeM
TT6Zk6B5gkGwDjMW7IV5ypCSltYxJBIo17nYkJGkXbkOg2+p+vWYMxmDSjXGTzz/F40bnFGKv7Xx
Q0/Eg42OEe/HzadnsY3hppgOWIl9B+91rYXY7mwfczr1+liwdEWRUXM6KmJACISGEJa8zbInJfS9
7fjrQStPfpzfZvtk4t+VEB4LnmV9re+R0JIFAupJfOTJyNdFpCu06THqeBxM/QE036tOKRRraCZI
EZuEs6mMbAvkHkt5cz9AmONMqQhpYtzEmKRhwWWGzOzEcVZJi/BzgCJgd/Q2YXVHDvq6G4H1mHcE
ES3wKOy3AAhX3qC+wrx+mEsrHcHJMvTVvsJ/42kKdXgZLFDdrwx4+gPm/xwUgBYfDeS6beDuebhw
3QBM1Hw+O+P+744wdM4N93AOi9AJj4VEHAQZpXCtfVZJAgO8JT1mrepfDcFg3DbHxNAfGnqB0T8H
+dWF5DqI9INcn431PYRXq2n37qAueQ7rEHsSRtKeOw6uBjsbdGHGuBdSu7e64cie7dRgrkibCqIY
hHyfPMO8KvY5SeG+uDq6dW0FDS0xgmJ4MCfwCEnn/oQ0sZF6sSXRcUD3YEM94aPYRQgl2mYzMBiV
NJFER2pWCe+JzaV2z0wv98wNcQdPcT/u+q/CdLYOBiBsuHvb8Hipk3HX2GAinfpNecxiJrY1z4PY
efQkmVUdQ72AxmFuovouHtyXeCzOlUmuz/z+wEW23IN0n33KykGfrs7slJl3OtweLvMttia51l41
t1+l7mtYbK3pJx2zTce2wg6BMMTZT6zyR5OLX8PdwI1Hqb4XAkoK2ugQxE0yNttREJjjqIPeItBq
tS+YqjeASoQ2PBBpvLOt/qArNDRgMPUu2nUWotouvbQpuQ8sowNkqxhAzgVzSrtAlcvWO+b1qTZm
qD2GPQAi2W07y8AOhiXISpHlh0s9v2VE+lZNusGCxJ4LPsJB5xAwf4J+xkssTFpzIsTXSfyEh9A1
nV1SQijCo0LcyaPXe9umqy5d+eXWTLJCbn3agwreTpfsDeZfARWt2d63ZXUF3kw3qtZ2AxNF14nk
G6+ZHr9207VmUF8YP7V6SkIbXk0y6xB4pm6NsDy0Vgs3rkSjMCCQ5bxGzysSAkPpS5Iy+A4IMvQp
frxsegmmCxltP7LeAL7eEn6BOuxZEgDiGSiWPxFoABDyb1OqwD373zH0k6J+y4mhYPuGPTlEj9hF
+TWET3pkQr9rg2wZV+juNzRSOR7oqCSm9Q64FIBV1jWoj4zgzRnnhitY259a0m4V0B+BrixI1VZG
fG39nZLvvaJGx/iIwQd6ON7HnFFnxjyUOTY7P46iSzEx9CU6A+VeZrUMt98TMlGt7N0o8JXGzotw
IGmOr7X/0+T6iqhXMGk7r/lMymGrKYpqIe6pUnUWTXC49479glBrUxes+T00xJS9RXIq6rvJSe81
+6F3tQ/NvqWDWrO4XwQKYYzzm+TyBKlmgbuyrIKPHJmsQZC6KDVgwoC1tX4x8pDyp1+DY35I93JA
uwO0h3J7W1m/Y6jhOtX2Nja6zHgyi0eAlVD8NJSwPnhGlrWgHWESIS8klos+FO4a6vN4M6/nO5wg
XnWZbW62rq9NHmYh2uWUyD93hEfXxB+hAY0+6+8z8oSIhAa+GO60cuP3rBRG7HX2Q/NHSPDNTOXd
7FvKCXaP2LkPICFE0WxkVO3AwByGH78EVKkAb0RDswqwJChZrwQyugXLSLgz1gYp1z4JBKO+/isC
lEGvhxe59hKUhSDKIQru4u4srH39xKJFowBNd90d36k/ieNwGXAFO/EtSu8QgiM/1SrJOObZD69x
BwjvWzBxCzbMbHvvMeyu07Ttk1MU4ndbOe9eMcO43gqEeapm72lUa63mSXeAXrg3edLYv8bgbSz2
6xYE/4YTyx1Pna6WNojlruHauobRvKz3SFtjIDUkJ7aXYx0fK8vbgt87ug3zJPmNHICLB/29R3mg
mYuuZijZ2HfcU9THHfdVuCVdgAFNc7W635zguNo8W5xpMLHoPcynUA+7RV9fiVRog+bocKBXA1bZ
fmlo1zYsN0OrXdxj3D7ZQDwS4ylgrjlmzh6tvpMdAC6uSPdkdXSsWTlmrETdS8tXH+rhi5Q9Em5C
o7kWw3sWwDnThuCCTCInGS1e2qomb7CPjx25bocoVMREA+LlWPAz6F1U7Q6ChDGVa4GCpRvH9jng
O8Fby3geMtRIeBmjIThB6DiSODN2ep8/Ev+iHUUVrUh5zq9T0Ig7VHUrgnFhb2C5WcuYJJkg0SEl
Wi7JVyPzkUaHdpXgEiea0irQryw1L197DQruLJX4/WFjjYC3nkS5xfNKBPMM2mlcxzgMenBRNvix
AUobj2zNilZhUH2QlTuzZrNXQ/enTSP3sHWijR+av+yEPpTK43MOlZoHfnAQ4NFPPiRFlnceXSPA
ddQNhwjA17EFn4ZEvCzPoSYzciialLUOba7pd8GLtDpYgHCJtn/8tnFAjkVeiTJ0/lu8ATs9Hs17
shuyR3TtNpV9g3jmKy7QAuhdPF5BP9nHpLXQRGs5949kDibnyA6nze8S+pQ9vhjhHkK9tK9uAo2r
bad4k0vi6y270FdTO7nbYvSYYOSuPDIC/o6sEXqc6b7rpDRQXvXuWphCOzZlCAQxIbauIo0Cvpge
w0Kp5Gdfp+JI3tF09Ar1mwPK3DRKZCulx4hHpx6XJ7Qm3F/esKtLuojRmJpdP7LLG7xO7jwnu3nD
WPFFJYxSN/A3nQTJryoUKXOEsDdDAbqurFDd1uTSNXGJ06F0mLyY2iFVSuMH7O5qcyg2c8RzFAJ4
DOfZnHBBq6btaByCNLd3NTi6JNPso4N3YVSQkwtHHjNkslyGza3KwwKzL/5J6lHQM1F/BTrsHtqa
6bdP4Bi1h2FtszCITmF0kf2kHwv1HJFtfQLBaKgI1YxpKvytzMn0HCi2o0fMHfwJ6Zuqqn0e7KDJ
4QbCbLSx8ubdizrwqhy4dgw2kkhzQqxtLmzBLvI2qTteOHkU9XKIono/cQFD6ISobxBnZaB6IlpT
nqX4hW/CQ6wo35CZTyhgtFsDfJMSMGCzpwx3NzkcQ5iDzhOmnUnbJLr/NYgSDmZLLxmW/SG0Eh7l
ZfEeIbU615q/06c6I4O4+OlHJvLotSEG+dGxGbSD7WDys/2qWMeGtSZsy1zTqjJW09Jk22bdgaPt
oYWIo/kwM0LB6izskvDIYg/mDRgcj0RXYulwcyaKvracjTZq9FBFbSdf+btWo2IvrGM1Sdj2uN7Y
xEtUWJlPZTAghADXN0zJLCuEahDW6T7EI4Ptqz/jk8bwRM9Q7euUOZiVz+P2CLNh72DsSD2BRYRN
/FiQSgjWSYjRx/pyDdhV7hwD/E7mvLUzxdudLYzWVD1KrZpROp25HarmyTUxs8VZeYXux9qgGAj0
NHLrJPOnBjr2vrMRbjJg3BYp47UC/GJVgNELrHOqxLgrJRMks4MUCwee3AROURIueFZlFvtXDUDq
NFEV2QpIxADglGDiDbs3cKhjODC105GBRmjJK1SZvuXXLzYFzU6EctXPRthI0ewlWTSHerC6DYbi
YqSzCIZHsghVuHF6Q127sOmuyIq/rDpO9hNojiA3zlkNxyXrxggrFSqviCPLTW8TF8MCnZZHyCgy
3iaCK+gV7pc0eKInoT53jgGlUkaYTuZAqwY+xErWnp8O6WOtsmewbWw2sc1XYTtsXKPHf++EhHdo
/YsRxjbM9kRsPPVYRqK6mGH0YyVWtBV4S1G1as6qURIgW8KgQhRAABSJ9iPGlacE86Hn9NPK0Arc
ppF972ks0cx5ZNF6z1FT22vDUt9V2rGP7gRhOjvEr4QFJ7pcCaRjeYZ/H1RZtBlI/aB28rh9M6Wt
Rap9k9jAuMDASwisIkJZjyClGQVAWB8i22i6r4ZqsQsBGd/7Nt5YRn2L+KAB5ToxSF/VigWOlwM5
tFrjiVg+XBlePyykGL71yIQYF+U2au78aaIJSxnUQjXivcqDeqtNZz2jXetLpHpQmnBhk/tjKg8b
fgmd9A+mfa6qYxkOH27jpJjGaU9qE/lqNptDp6L/7lVQnNk1F+dY/x2CwT34+mBvy8m56UOSHBwb
lK2m4pNWV8yBdHM9Ag8nbRaWb8cCjsoYF7ca+z00yOPI0OtUIUbwUYf4jXgIGX3vvTZZ1iUG9xJQ
z8L6xLzkLuZrvPL770TTvwiQPZgBeGG3scv9xI46QSsUJPIB6YdM4JOHDmYgWxvvEZVZd171PgbG
jjmehfkT5lsw0LOpUCcu0qjXOLF6qI9kZlezeT0YOJpUttXN1gZ2Jw68Z2LtiTxduczZ26q4+GWF
ap3DZe2wPjdMepcwU8RcwWOOemTBUM8sGoG6O4Q27IsM0Rqh6N4mSD3Y8JaGoxxwjElyKjkJZOpG
Sb8I7eIwX+SXSYLt0hhsoUojWdm9J3gy2Gko2pwSuH9BHqWTaifUoG+uUzJaTj0iFsv0zCiyI7X6
GnkyPVa6z0JyrCoMC6R71AJWgvZiD9YhywsXu5XDWRC0ZCjiXh41tfaIrgU5l5V0tbWLQURB2XQM
2vACbZPniHafemgF2/e2dKyzVZBT06BY853yUrkku5ouhRnnU7FiAZUxjw+CdaqV2iEjAl7qHU7f
lCdnpM12scKAj8cqpx7a97Btf1PpUEHnFkDgvNmJkcpCw4G0BrmeGODIGq85ZAEqbT1oorVHv2/l
YbgRpv1TBs5LTCo6fx0ueea7W1+gekszHRcn61lcpG9p7fbHqXXvEeAR6t3BG7VdD8S65F5SnY0P
EQWgV/HnLevL0S05PHEyWr60F1UygKuAxoFPBbe86zb0f2H1zUDpLklngNIQyJ3KsK4lWmnBXHBK
Zoo4XEMIpF8j7K3ZU1NnSCTDpL91qmy3YWI8NmUizzmRCiBuEMLCyxaMhNgx3tDln0Fbm09+wOa1
lwCQVWN9wqTS90WDu3yYAu88zTLsnuZBdsYuLX3zKFHpxHyNU4nyZGnx8cS1jC3BttjvSCZ5BkqY
bSqYvzjSgquoID9OycRbU8LTNZpP4WmvQdxR1kAAtIuqRg/BHLKuhk1l4t+IW0SRzC2ATBNM67sR
VGF65qaT7T1bh71OIBYWJu8QxgD4iQEutrT7oGdpHVdVZvfwlQdtU7tyhreZJ4EmhE1ru4AaQyft
6HteQsRnLWtyJ4qARGbkrtuDj+M14eoB9osB0LrqzE8WUUpkKwTZbKOn17oqrafahclWAFiNDC1e
k3SOF1y8h3IY3hjda6QKrESB/KxOu+rQ5qglLMN4xhTwUFFXXqckOkh6hwtg/Aubn25DqfaEWp4k
NwMdVtHwHZWjs5ls1ACAuYHm2U7DrWWzA2jOnVmcJomdYgS/unSErdOLpiaqaI15rD+Z7zBVP4bx
pWsH+9zGTruidi8r4zsfMnEeETHokvWlFMEZekRzlBC5dLtCbl3YQD9oDKIhOjsuy0eZekddaG/+
gGqPJpNZoj4bErynURH9XLg9dMUxuWfMw2BTVCfH9uEiwosDtu4dykDsO42+BR2yWhspJ1GfmMdh
aJMrm9ZlpflvJWR19DiEZcLS66FTLTpPQ+ccoZaDw+Z1HtMKUvFuzkRYJj67t773s5M33pFMGKAj
mYNRHCZNGQ15nHjGyqpbnLNa2O0jIqgtkFjovE6YBeD46N0bBvj9GKXmpvHH71xocutEx46Uq9xi
kdO65kJJm7V6rn6JV8HTEjFl6tD55jaSnUih/OXtAw5hVKcM5ireSb9fJmb93rsWDUbhAzoL3g13
fOLs3DY04zt75NnVK5BoZkv4m5FHiM9b+KVGh8G1b0rtXLM1zIdkgHFt79N65ImFqFe404OtF941
G4wVuESHA3wExNsyzAdYQuQTVUuQ14iY4Foh8E33hDnP2ojoLVSBeXUQOJVaCLCt1scd3jUIJWb/
XLaYMklzR4s56xxdfdi7MeDd3M36HTuJ71Yw0EcgAqY61u1VgrlHD5t7NoBAkwBF7nreaDz4WeO0
J8dXGzPi2yV84GwpQ20nJWPUvh4Smrgcd1rm69g6TRYmkpqPS5nwNWFucxVvSuMBtTsKEjSwi6RK
PhGKs6HXPCLmMu9ay+QhrJGpmjxkVqGdEl1QC5CBAwRAw6nV1vXktyFrxphhDr+98k5kZjrk1yWr
ajCm1WAT98A08xiYbfkWoclLvKqmCUgLRADezdA0vPD7QcPk0LbgYCYymYYaRSGT2FXE/bzI8plc
lYS/pBzBLokRKU0OzN4BN27fN1sH3V1FtHo5NM8i0Ej3KcM720KbmAQWC2c0u60z9C8upP0WDmwf
sE+hCSLXQm8G7FZhv0Erjb03r0+NQr9i2M1en+zfGoLbKphwtTPYIYS268iypFUZBrUYvMpY088g
44yP/UhUsgyLC1BIH8jClrhvTC54NnG6f5Hd5cEyLI5cJ+bmb4LMAjJ+umAd6ve65pxK7IlY51Y1
BqOVM7XoYqKDVat+0/OU3BXIyxoo7atgREgJb6ZdoUMelunk7f5WpLEBVMeaiG2lCm88iorSAWIt
wZTb6G9xpLYOamnCZ3PtvvQRphRRQwCh8ej5dr/7I7z0f30N/zv4KW5sr4Mib/75b/z+qyhHeN9h
+19++0/Ucfz3b/Pn/MfH/Pkz/nmOvuqiKX7b//ajtj/F5SP7af7rB/3pX+ar//t3t/poP/70m/Uf
8ax36qce738albZ/fBf8HPNH/k//8i//o5BXm2TU/3fI6+onzz7q5F9DXudP+L8hr7rxd1fowiPl
1TFQLP5Hxqv7d+EYwhO65XooRFzd+M+MV+fvjjQ8xzMcV9rWHOT6l6ZgVfmPv0rr71IS4+Z5wrNt
x7O9/5+MV5fsWerJ+V3ef//jr7YHjkKXniUxFOmW53p8ofLr454DoPnHX/W/mRZICgtJPRvKaTxU
Rfvck2Kyaxwol1SjOqLe6QNlEJ2lrx/iHv26oT/y2c6ubrUViw/w9AJjLGJHbAVsPvtMndDqc506
yVHlbITTmuNsUNVZMgJb2xXn8yJjVhGYxbhTlduzyyWF6DP0IJtViXvovLxnN4uv1Q9eTBs1V6PQ
OY44hzsu2i396JeZP2MOs0eOccOt2rXh0SfDWjwmGUv2prE5qzCLr9IOH05SYyqKandkA+1MjIrs
rRgq/yB5JBDCTFhLbjaHevDHTeWo7kf5aA9KkIRW3L4mrnKP1njxQD6j+NEunm6Qc5NOw2JieAjI
yfoaVd6TDXbLvWcjwQ9k+gCIpQkyLKJUHCfmkRrxhUZv7snTREmfGvU8sSciFcEBY7WbgOrlQshn
B23c/uVi/Pd79i+5ym5kgbS8bRYX0r+8yY4QlmTQCa3Q9YTjGo7z5zdZa+qxHie0H/SJx6COwr2i
Xm0tZxukNq54PY4vbUEMibKPWWjVeztB7uCRdCYFzeNQIGg2h+qoj4BU+46aI/BdFoL4D+Lcf63M
mbPf4h7tUnyveePfqxLNYuy2d/rExMPLBvK7k/hki/wXKLt18krtvQ3RjFGf3+yJtKnRbuxz7LrL
kgG+30RoRJxL5KQvnk1oxn//gjhzbvF/XvUOt6PFK+HJOV3ZlEjD/vyCtMWoaynUq6WD7QuEHhRd
qY1IXnvt03XJc9LM7sfFpbH0sCiTDEQ7NEZMlknTAjrR8nhNmExy5EEOnliSgKED8FV4256V54xJ
WrfIDKY2HOn2g5GsY4UigRmTqSuB40gmK+WlJ2INqrX72BcFTJb5FxrGmZmbcIMknYX/+mXixF5L
2naCP4wA0+eYnWQ5rJAdTBs7GkG72BWqngnuV2KJaAXuPbExCRBK2mzNkDc1xsXmkK0WBfGERKUi
MZVAMauyToUHhLwhT301FtW3os6iHECy1UfjUuvr4fR/CDuT5bhxbYt+ESNIgiDIafapTPWSLXvC
sNyw73t+/Vug3qDKt8Ke3LjhcpUoNgDOOXuvXRvU8kimjmMwPbahas4hQoQv7kCCg1s39fHPD8bW
y83vD8byXeH6Hk0zKcm2/udyBHSN64vcaruoFA2nig0yl18iHWBX5Zz9u7y1bpwpi2irtmfZQxFQ
muQrI18HHuMN8H028rGn1Rbejqa4qS0DTEZJtW5TsjAP4tUW+Dl4q0mO/vPlW/9eTT/eK9tG6KFc
5eCE/C0vGz5GYC003bSWcjnYIajnkSTD3VSg4mWPaPekUMKA06+SayzT3WgdklL4J0YzrG9B/lCD
hd21jG3nhL5p4ji6wd+dXXM4//lapf7o/32rpSnJs/AtJcnqVnrR+MfKn7Sinzxag9uA3FAWW+Zo
PYJZUZZox0hCoWZFadq2eJxdul2cSpVdfwkqNT3gX3gJohrAq7kc/LgCt7AYYmfErNQIEYj8mkn7
kghO68JjOijpP8iIEL3FSnKKSOafcBbgMU1L9SUL4PbFbrrJaXOfy7wiCdAohyOmIgDTvAQmy/NI
YyTtUv84DO/dnH+FYeceIr96svRCaonieZjihQSqPtwLPPamjLqr4alPrtvggbehA8J2+wHPGOmU
2R8tLwUmiltg8+e7arGb/35XhVKutAVTFIdM53/fVW+RZLQEtPgJGqIFWJkYThYbM3iaQi3qG2BS
NwFdMQy3eT3sRYo0HabV1wyPz3qtnuAjJbrusmhlSyF3f7nA/3jsAr+lo5c+ijjrtw0/dsCKMc9h
WK+vrQ6QSowS7WxgjBBE0a44NoO4CtdY4M442Rn1SynsGzLiWeKCXGzaxn9RXoG9KP5SZXDi/nyF
9u+7Fcnm3EBeS+E4wvd/D53H/xG0+RigGCnr24q0EJZQr92bQ02JqSgjudLaRL5QYk+NHVyCvkjm
vSCrbEu2ZH2q4DduiA8g9YiXaM4UeJ/I9Q9u8hpG/WUQVGbgDT79+botvTb99kEpoYdzAq28Zzvy
349+GNueq83GbedGbBdt+mtMKUVTxi5B/0i6moB/3SCoKsCaeMtIylyQ0v7LgvCIUDEwo5nMTgkx
a5z/9lpy+vz92jxbCslx0eL1NH/f8Py5awN0nKBuCB+KWugIukM1ggfjBEYeTlXZA01sozoJv/9F
swwBzJ/vj/0fb57HqMWypOm5Qri/3Z86W8pqwAZPLuXLJP2cvhLrRdVbL4GEq+729k3X3xmD1cDb
E8fKk4Ca5g5SvGg2tj0NW2bSOgQrelOkwjwoNQY3+mUs/dy6qVV7sZweSQNpR3r/60RL29QRyJb/
8pv4/3s3OS57Dg+aO2ojt/n3k4aWOnZFxpP2EuscFdC3Ub/4R6dXd2Nffue0eXYD/oA2HSecoqNc
XLh6aXf79c8BdwA+CHEW9dFbFyKpLCLWtrKXPwyWRJpbnKptEq82VsDJycu6Fs0yMAWngcGhO//W
wCDEcI7GVH3vqB9QwgJAcgNFXRZzXC5ZFDPPuZq6O+F2KHzAk64HFHKAvzt9CGCBRHM1Jf52IF/l
ONegkOY2fIwCK913U+tg5at+9kjfihjZYZymZGgV5su6BGjGbtaO6Vl5Ou9yrrm+mYWbzg9U/yml
KCVM7JCPy6fA9w6NmdJiICPqMOttPatCWm8M8HFAPJYGO6XCHmxERH3hgDA4ZMmvxSCsp9hagi/k
qB9LCP63IfPiYyZ5qklAS6nvZY0973Z92M2kTdYLv6wvGoSFPsgpp7H/8hk5//HgbZYnYQs+c88S
vy2e3PqEgYPLPCmVw9YkZfJq1f7FoLy65j/DIXyqVe3c5YX3LkcnurE1JRFB7STEoF2aOjeO1WAg
XbgwlxeR+sshhbEzIDGHzhI8Sst/o1+LPopwpEPKb8CRaNzVs/nDGlJkhIl/OzsNO4skfb3usaUM
IGbBVc4IQZmoLHrLHCpVg/Wlh0gbYjsEmoUzQ1z78wf9H6cd14GtQDKTtJUj1G93wydLgaibknF2
Ok93favQvIr6LoCktr7w06iFd2P4DW9Pj9AMl447qXir5vzdy3FTVJN8kxmoClef32Jw7IYDnKeM
1d92vf/dU1wWPfY732V38XR1/s/DTp+WHXRF0ngwIJDjQRebFmLD9kuYiGGNR6YEHuak8gcPjKGH
5BH3VDAY3I3tn++a/I+Dl8sGZ1HBK2nRD/htHcy4l05AdOKWwRfiznZGVaYXLN/DeuBK51vkhPfE
vKAoRNuQjGAnfIUpqFr4TJP+HlzNt4+DBUbrTWbkP9rstBaUKA0oB5ZbdwC7BCqw3HRGme4cNX+f
DFjh00L3fTH78NAS1DwEtdpZ6WspO94UAytABXVsXQ0WPIA4JZYfoaQaLP2W0yvctaZw7o24q05Q
QIjyXRARduQKI8anofjNBUpwnGeXRjkRW05hHEnBARCZAAoyiQsHnVdCxt0s+dZUsNzdrNvYLRg6
KTEOt974aKJoHyUbOui88WzBHtmvHwPCWwsD2WzcEq7zrtBj4DWy70cdDT6XiCZnjMQZEgy3Ykyq
5SlOBvrOs65u7kM8yEcCGza+5atd3RTvNCd7QIso6GE0YviZmGTokA6HjWQLz1neZG35nGqRGJg6
MJAhQ6+auPmUE1OJVmhn2ek7SGbW51x/bpmTIoUzvuZF4lwMgVnfGNjt21TOcG6Bn4XFL6uV0w6F
4AzPH2YUQYiY+XBPZISacNBmjOICKYrnw5LR2I0HgkPJ5vtMPfA6wibYTgiPbmTcNPt5tF4He0bG
WJLI5HhFvxOqOyF3Cm4iYzxAuHd2RteEF2jBWG4C88UkWxOTPQrOgBVjXcILGzk6Ld0mBAm+lrrT
QktV0fZhsC2MYfoUo9QfUPnxkZC/iMpd5Cz0xsAEISudt6GBTW777E3rwbVMPXPfkVHaT0p38LEh
zjMdEI48h4Y0Bc7vCB/CGRda36BA16/8usoZBREEjD4fQDqSuhs4j3XHprG0zJ/6yMa4Hif1oU+C
izVyWK2h97Vom3aDQfPF13vjrEu5TPMnrMY5rotJY4M/Qiiq5jTfT6xgqGjey4grEPqKKXL3nRv/
CBdqfCul/+WZ1YmONuIxTBBmhmZIO1sLXY6kTfneZw5qKkYC29xlWfWnB7/laFxI0DKuSeAkZyp+
YNNTM5kmYboNzIi6IOYrMc/1kHIPSLzG9Man5C3ileMg2kV3rO5pa3/vXfXVqiwtl0kYoDTDHk4S
sxIWTrR17mVmrL9hXC1e7cm+ovYCPZxz0TGP86mgRXBfa8/c6N2nbpg/QeKt8c5/pw94pRyl/nVM
aB0gZfaJX47YXRkYusNjOBN8wS+e7R2RvuVO4WNeru/SobdOkwO4q5HYoxNsEH0RMd2NsVmsizri
uOUgLLnt7G64GFF9X2jfkIEMa8ZUmQ5QqtEVrz02NWXF0SdpYAvWA/RFg8sDXfE7gY1Uei7veQ5P
CWYoQRbrczWGLroaCfrD9bVUtLR3TgKpyk6Z2xq+R2xDaYjbLoxeFGPCI2q6gzVRw0wdTh8WRX7e
XOmDDdmAPRNcrBn4c30eEenLPP0cauBNVMVnGUTTPgskSE20ZIUpv4emAYtWb1x9lWCrDT7Hre/t
+zi8TQP7obCldfV70pKDns9fMjWCXbo8qmX5QSSagxCLv0BzzNiLCV9w6B+DALuY3Zo8QDRpWG61
MFKAcsP7Vm3QulJRH1r9FY4WdMpBmCfpRj+cOSuPJhvwVmHg4jzKmwmi/uAYF0heh8pqghvDayB1
VurGr2oaSLrnMOQTycX22N7neirg5OEjooONNHSUTKoAHyFVkl27MKKn1WQMrNBEdwM3ChCge/mp
73ksQ4kYZiBEYO59B3s3BmPlQl4G5NhcrUk8i9664S+CsWue1yaU0hcIp4UhOanx1eA3d8KjW2qS
tafbTgDftoYZw1ovbe62PX9diJU/duToII0KnvwJirsc1Cmsli8mSD00dpOlNQjTzkckdLCM9qdX
qKd45DIsFO8k0OPlcjsLGlP+OXZjMH4IC/WNLFvv1rEzfn99lIoX6xza8O4dcJ5rf2FdAj6aMM59
sUTeBRciPv0IcvH6RResAwYmskMb8X0XVs+Iz8y/r02pgskHJitWMj07P/oWG4NhZ9Z72yTdcVpo
I/ONr4vdujhWg/uCWl9h0xju15OSnUPuyTLxlkXFbVlbTyXZFggpeRQMjyG/B3eTJFR77RWtK4bD
MsLqMzbgPbqPCjzEt5RRBh9aiyRRifoq0adlM41e8oECt6MwMjteuHUlqXXQigomiuackA0Hhv6m
xjI/1hXqJlLr+Nx7OGXGVrq83Jngd+zV8Glyh/Jjtf14wPpzXdfMwW4OZmWp7XpDO1Ng8JocQJaE
NemWy7o4Ry7vemg9BY0PCE0RhlpTy0FO5gSQH6MSeU3ik6mg4bu72WgvkCrw5Zvp1/Umr3WFqSsg
8qw1NwfXJN4tvXGsxdE0C4CcY3rMMfDyo9HG2bZ5gratfd16ABzVNJYrvqqE7Myt4VKsVC2rnPAU
bp5N3CbFjcHijMs+6Q8qUy4n6b7ZsndAiS1vM7IqIYbl18wrr6zN6sHurJMYGCZI55SN3LP1VtLs
mVnUZmIXRnUaNQU/NGKSejmPEY8AFaFu448+99DVzsHri/JvR1xdwv+7/cCxksaDheLFgVSsj8D/
6OelWdApSC4ANIPMfqlc642eHy1hNrDehTcf1iEkxhBeeZh3EGmS5IuRRAkQYLBDo/RHKMrG33oi
/9todxk9MKay6Mzoy/v3RUWtCHp/IFZkoAu9tWibnQV1G8Y/mG8t7XGABdYnwq8bRk6EVLLpHv58
3v6PdhJHf+zJnPtp+4t1AvaP+wI7UiIpwOwbDPQLEihSk5p/OcjKRrI4soWk+nWMs64HrBPTaRk+
dRXv6TIAprE741ePimIJjHPo9J86n0qzWBDO1WDxmtFNntTSv/35ov+jjeh6Fk1wS9FDpBv2W2nV
wu6fNTt6aw4TJyp8u6c+Hfx94RV443JJknZlEpPqFQ+BEeQnPrfm2pjVNe/j21j16a0Xd57Wd+F/
UfkhTwYPwef09OfrXJvEv710nuMgXvYFt1bZv9UyZdw5cY/WH4P3FBO2xL7flDURbFn7UZjbQXvh
6TwbYUInxzXL3YibkQ5vAIyjqfrjqCrkIbTWGUawbk4RTRKY9Cw/NfQ+b+kPbUZ3wF3cj6WmrXHE
BXJ86mq+UqcCGedekNVxZg69br8ueQSpdIhhrI/OCVLOvbCzaD+BnNkUqOKcHpaJX/LtpyWqkcJ7
qXI73S0DNpC2hXUnYnlD3roqKaOX8I1UeziZcyRuxkVcHOoSMBhstj6OGSg2ezdtPq3bKWTwHtCC
Nv545c5oQvb0IjoNEs2/XrY0KcGqUHJZxDUMunxZ/7hwgFE19vHPD8f6jxUB4DYTZpqS0hK+blj+
480P+jEuIp+Hs870SuJMt+u6idiDQysHQuwUsH3PU/7eyf5i9awNI5bkfZq2X+0kfvjL9eiX4beX
hXUA4rRjO7bp/F74MmvLUxq+TNGmRe78ctIp5WiNqQ4OyRCAlbELZs3kMPbwHrEf/mxn/C2d6knQ
olnpgLaqI6/6y8r5H0MnuqLghBmGSCakvzcHNDJsWrAyMR5tnb2BPzsMEQ+XvTkd6HQBKi0FziX2
eZDPmOf99JtHDAjDkSxHeI5cVYTitWw8MLEVZmXvMxNdSpOGnlsMJnzTkpJ6CYflAt5A/K0LY/7v
baWtajIws3yHrqqjRxL/eMx1W1aTZ7aIfPEUjmZFOLeuoT3r6NU1YKFSvK3tSRoNKBGF8420ZHpy
WfI06gqudZ3+bBXd11Gk5AUaBeL7bL4NdCJqPsSkiQs4opKjwzQu5edUUNPxA75koUDm3rou8Uge
sml4mWNaup+bmCROOpU7S58+vCRvQVo3v9B9WduPhkDYPOXZ/DlLKKDWF3KIgZExyoQUUywn5uNP
uWHfIAGft25LbZ3XtyS8cVCsiTEr69cyz/OjnDkYrAWDbRTx0XE+W1K81ox2UdaWjO7N8iVq1M8F
FN2+S0a8ojWnWml0fAa6bHfgSuJ9WvBTIlZihoDGIW2vjoVppASAdEbuSRZUsbxmP9dCdQrATwtw
up6IH+qSPEvHHb2rIr25RCG5nqWZ8osD+P8vcdUe1lOM5SBKkh1Fc2rAGqeueWtQ9UEqyO/xWWAv
kgJ6sd8fGHD9qANOxXWk0ENoXVM6fRFFXvylB0W2yP824xWgZlPAtPJtWnh67fjHS+NWCQdIz64h
UJufLLotPueqXThm7q7yvP5KYUmKj+czhPO799hEKCXxH919MjG23an4qxkQOQcbvWSsTHCqBQql
A/u9Hp+F6RAzl+98lwpjMjug23T6EzP5ai4D1IY5PPcjikGAJOc4ZQy2KkR432QH5nPdDJrm1tIk
Tre8rA2mCkWou2QaoUvJlJyQl7NB625yYZC6hY9q/9GG7mlW07U7t07uHUdibsA99FvRgn0cw+KM
1/xXGdSgfkqHeYwcfq61kxjyAfeuiqiIwocipIOynjOrsU8PSTg+DYCV1j584WBJ9cBzkKFwZVxN
oaArwZh3Aj5i+ISsfx1bNsq8i2N8cURaUELoPoHjoS3GEZBcJ3xYY4L5vg9RPI6zsWkq+86Oy1NH
deyT8wwKx/ril/aXXGFOGFRY//8OklD/tVa27xGpsqnDiFHFvDVpVOzWG7CechYmyRNH3s0y0qdu
0JVuC7/53DbWiUDBWzchiSNSSFQpcq6j2viT4T9CtNgPDoEsFaWluSz7qiKcdG3KZC4ygEUfq0V0
zzHZupoIHvKqDshstNptlXLuL3VhBFXhBnLglZIJM1Jl0DSbD7FO5cjFPJ5QqrSf1+t0CLGZBH3W
MiK+2dBLrI9tYu/HLdS2SUen6dEu2n2c2lgeNouPJUjJCsRT1X2VtQx3lsTaYTlTjb64gUjeLIQs
FJh5haUgNdAlKVvEx2UY703pzwduIxwmmMIj2fO7eAyKS0p48W5BZFK1dzHUqaQ5T2X0aqomuGR0
gEusS7gLqWtbxA+wQCgVpvDRpsKDJoPKx14o2byBdI9V5eIZQLJHKN81qeoHhJ6M7lNc95F1FyEP
QzU7FM9LBMwWuuromE+2CNvnEU9U3dGUWSwaqrr7gI+z2mzwdmSHBiYxlNWBVdggRw4l/EU6s0/i
53JabGTKZaDtxJzpI2LjbcWCK13clBQ6AMrYiOSAXYeYQ5JCzIaQGibq27VsMfocQAY67BzjEorH
FkxDw3k4XpjhbFD2s5eVCMzXL7LvgM4x1iHgFifUIjjFeAaODXPDztZsh5wPkgYAChH4cXklO4Kv
xxRVO+/AWoPpUV3h48jmcE1+CCEJ8HbhC63dGGMm/mdOq32c1+lW+fCWyLBP9uvNCCcOj2HKdvAh
wvHIKud9z5r4y/p6Yt99SxVJkEJ3zVQrD8MCIYR2ySl1EmpefbK0iwbshelzFnzAn+TvOtu093Ej
jqkoQy7KOZhhilwdJjfTtYatlLlYpzVh9OFPVuPPR6fjykfHOJd2PxK4vZNt1T4O5Q23rd2MIQkg
MSbFw5IEj/SpLCRQ1hEtFDwKKzrJJeGiKlwNa9vLdvPgph6KbVQT6IcknGYVAd1bEBfwCE2fngPc
/sxZjDPt6cP6qwcPnBOr3frvl2XBii1BzYAH4/hXbD3E1muzpqy8+RI376S4drjQCOLQJ2pZsCz7
DSNVGlRg41DHwFfInKJ4WPvYa28syXG5R1OXn7B2Afmcpt0AmmedFNNgYpblknbMudvfYNLY9Pmv
fnLBeinCMNtixofNVCGtMc0wtLe2LRkP+/X+97BPNmOOLFUSNmLE1bIn8gvwX+F9dquUXmBrFYch
wkXBQY320hLu1s1jXYhrPdYcF9q+RdG+lmKwabaW6mjGBdgWXa1F852cHTIgJvUCK+C7XNxm04Af
wYvXQTYkfkwwEmNTJMEBLGKYM0ytponayXtJTUVTwaXjhHp5g0m/LVHYp+Y79Oxmk7aRugHdjGsw
JKFjPTZVQf+UZj6cb9rXuyjB/S1JszAFgSkM+HYzZccuqtwb14ZKZ6Xoxv0itbZ2B6APu0RSBsse
wNqJYqQ5O2OXPZc5vXndn6wsG0unCO6FPuMQq+oAjo3uAm8fp3zPqWd/aelyf+x40VTHZ+hcqJEZ
gxD7zS6Oe0bKhQlNUD4AzA7Uw5z+6GJiivPZBeKi2idw9a9przM0AGHvkgkQ7jpsTqfgZsgtLEHV
l9A1h9P63g3EO4py+FFkU3SK7EFcXB9E5Fo4V6zk9tgT+KebZUlcl0xZMBlvs/iut7uY3pLKeah6
no0XnPaVNX4ahV1+dMPXpbtjrLT1B4cuLWW2Ho5U7jLuKyIwIe5wRyQkCpT8mkTGGTCJ4m9BoZ9U
HICP4RRrGO6WcBZxVnH60MxvSRb6PFDsnaG7XEUiblTVaaha8WOdwwN4eAlrYCU5x5N1d4ZHNW6J
NdCRGWW9k34bnlyVvroGf1T2mLFwVVW3jhfdjkVZbGFH3jhjXp9nP6vOdDrVXlR2RtnLpikgIPhw
0dYP1R2KX7OLE2BteVo9Z6Y8Qk1jBwKynrGrRkG/KAuax97/NRQm70TICQXb3FsNKK6dWVkTH1uE
sCcMDQFn18aDpL1x9LyPWdojAd5vaTjHN3b5ug4x1j18/bWqSVFHS3PcyIV06LykEZsbLfwDnQ6z
nqDQu1fnoqMKrd3WIL0FYa3RhQ8B8oujUATZBLNHLP2QlaxJDtxGBcLONWBmuXb2lWc8XBaF345A
TsJ8IS5Sei8JqlltOHU5bN8NmfWZfJrgJuOkeEg4QWzWxxbFY77SPVrYdLFuFwZS7EkGURvVANy0
dDQXMI9G9y9HfGc1QKDTup4onye3rnYULlgJ6MuA4OT2MERajw5rKbCuaWMGDjsQYQXhz3KPzWn9
yvz7BkngsUzA5yRW9kWpV2Nq3e/TOCHx15Y8gOkuffO107CWz+sEoyrANQ0ji2aDw3MJAZ3YEEwm
5H4IJ0E+fIw95vdZ1UxISjqss8NDmBoxHE0udgOssNtKixpJ5ME5KdiHFkLvgRCIzTrZNSvmK1Kg
g+xL/2JKq5057AUvUYG2kDgpTCXD8Db0A8hARWPNyRkBrb80gAnNqoWbC/0LwU20d9Y6aW2Lw1qc
hI3coDE+ReuLX1bk/djfIj4s3TD2PCgoHF9PmcdUfv0OEZ2CKDW+xwVZGm1Or7nSAw3YF9Z+GKNT
KnrgqnN3sKf7GqTgR4vBaPiEaQrnxLM2T7XZjx8zbsKT6/3yBmngvcxrHCsFy826wEdOe1/HCgLY
YJHqIuyj/SlEFnDV6p8kNvstISuKFjlZf48MWjVcJ6cpPGQ6QhWeMaid9b+2jrHi0n8Qtk1inx7p
5a1xVAhKtkvswHEMip8do4Ku9KxTwbhib47uC9EONzaGWwrJ8sU1ypuYnrHGW5IgqzukZqrOLksJ
JA+okDnsnzpINj0CvsP6avhN+UMBsTv+/1NkIGOOr8lCBEiqRz7ImXW5Wr2k5a821bnlWvgyWfOv
Pprt8yTZyJU5/igkaHGfneVYMRPdFl31bE3JXdrFLLwG7jhz4ZZ52Agx4puHNj0VkGuRSvLap1l/
D9weUp+eJK2tsI8qBvzbRo71XVJH+1afaEZLvpd4WhQQtvWNW09OqZZo6JW0SsmHXv99f+kvnYep
xNUa7lAN77VrfVvLbtUi6FHS3OALNslrgYawEFSLgj7KT+vag2Psh8zbL4ltoilXqbVr7P7n+kkK
o3pX7phvq5EglaYnqqMaWpoRKWm8S3gb5NMNbRnUK6waQPfGPcxxkiGq9rPwOeHL3n6dOflTr3nf
154+0tIURBmYLIbBhuQUttbS6woheu9a08W7YU0eyPRMzuv1pZEg/pqM4l1RBiXa3AKvqD5ozF2K
jJ3UwEgFL+sRM9Znh/UwWjFGJZOF8sf9mtBr8Yz0VOpjRgsEG0IYKPaNtDp4Tgqomjt/NquypNmQ
fhp7rHRDM/5YS0JXVfdws5nNtWCB/WhAcdW6iBnCYicZgwT0k/ZljLvbBKawvjKeVrw1Y/KU5ZQ0
iUuHYWEm1Af1W2IWFYnjEacQ7eJymaKvAucY6mMlbDqPoO3WKRfcl2xCtdmOtDgckivipecdRe79
Ib5tdAciWxrool0HhNlDUlJ0RHJ35blR9qH3vJhwS1xKEAMQsdhNhYiv3yUDZJg4K7+3Hm1dMRo7
EBXtue+wkxpuunUb2F5BPT4r8ImU/YhZsFDOOUqQthl4ZGbwbFvVcJ4a/zXuacVKnXTDMQC6+i/D
4V8wxgkTqewusX1MbPwKFd3wmu3q5HDNfYSORWJfPqAMRPlXeJv1P2zlVERhPHk7C0HoTgw0DdYz
QI/Ve2vjX920ffjqzSj2Aq+no5AorKlipCE4mNU2EQk5YIw3MZcCFDKs1/WgVBn99zgRw9kbTvZM
o93odE1SJMmpTvPnj0pFQiZvjO7RH1lHsGNRjM35XTEO92NPfUi0EfuAZz05QDfcxfuWxZo57+XW
NTz6JVLcjclhC6hcujVrw8nRTpIHkZRGc+LtvpYhSnchAYnjRFW34K5IrAX82uwXXqE9oVYSqeDi
7QZ3MvbLkjH16zk+zEZFIelVj9h+yfSRDWT7zE4usuNBN+lLHNDWa2skfEZUAo2dGO539EVtr9ME
a/Cm9YwaLWkWPgMtGwD9YlxDOZxS0jvPKYtfiZz1Yb3Ng91xmm3c7yB39DvGkLVtFk6o/Hr7RQwv
67mxrPJntBIwvhbwFiJwpwOQ55tsdF4cJ64+lx48rzzL9/UCOXUepgGqggSbWpfysJYvlT3zOFm2
d00KDUUVpNVQk1v8IGQb2GOQWzNrOQ6hR0w7CHivBxSoSphTg5fGRyyuXQZGv9bz21GLSxbIxDsr
j6DBeoV1afxE7HtnAlQeLUDp6Pl8AhZ6g5siekpkc80qs791ZweFLStTNsT1MSlrj/AP+U0OhHbT
mHJupeKf50mE6dZqNypmN01Hu72SMDqGnncuS+CkXXIsvAD3LW/EwUxrkPjo8PaGStxLVE03DTpJ
kP7DzZLb15KO2qmbF4uSN/7p1vgDExOUU72UAPeX4pqY1OUd2fNktdgu3VIjrR9qUfInyjqMAZgo
4QWMT40JmNIw33uFbA+jgOyZ4RnVUnQrIY7DZ4A6z/NLahG+KtFf3+SwRd3xVlhNehi9UZ6KwKcS
yHmfnZaghrAox3ujHfaYhJaN04ww/haIPB2+LSxwkpApI7vkdBEm4WOFcoGSdEv5TMU/YmVlv8Jf
LOGWEkTaFt3j6BCS7jfE5jS+P28s8nAPeeyy5bXjWc1+86lqYpS0LolKweKdJHXXrDL5maFTnn7O
/LQjBZ34w3VjtAPzUM+qOPigSJwOnpaT9BNIHXRylsEsRyOXDADIB1UVuI7xmSEL2fdzlDMuMTyO
erShHLwHRzMpr10ZvQWM4QGrso96efOqLEiZwJjsZUR6EXTLs4lpFjfANeVYfxsFXf7a1ajblDQu
WWqGp7xfnJeluIQLZC6vaeJz1mXymd03Ip9qIqOUjCbstNHj4LEUIKcgfiHq4ofR2jktYvnMXEJ4
/SzGacrCntDkYSY3kA/ki++FvaSHcIBCNpiM0aKhpMM93YV+b11Spc0m+mNO6A66U3T0GqiFmdUh
nhL8+KXLHuayCM52UV7DoW2OWQEpdRH5cKzo3G6gKPDd2TO8ZibnQLITogxTkNlO1KHFi54IMaVN
no63CcnQ0Jaz7mlE16WSMzCa+JpbfrIjf/eLyap/pZAq9nNpnOyii+4zSG4b7TXZWYNjHMY2HjdO
mkwQr7v8PIEqctSIrVeMJgMtopw8hDRMOtxrJSrIibM9P89ycvFd9ArZXXeiW0HsugXOSZbdF9Vm
3guGa/MIG2Q+ebkdbUO1zJfBda+Z4Yr7mabR/VIF127guJy7xM5TlgyfxiG6kiLpPRSEoMU05uaq
9K8DqY5bwBlwe2gEHcuUc5xukmNMSNtDH5G1I5pU3az/A6fhYDew6LIUF3rt2BEYFOai8ZSAsjYX
PPJJm+24B8FlScAcIrEmvrJMWUza8MobJE7rw1qEl52ykMDctG7zszDUeC2q6KldcJKMvA+Hoszy
5zTDLWZMajjli06ygb91dg0kCoxr9AZAWBIF62OwOMFlfXcGp/7a2BPiwpC8u6Yzf7TaVg6cxzkw
k3YPgB8sIKRyvPO6ZLrLepISVmGQG/YDyUcwahzbePBaoPeL6S93SRJh0giC5zzxzLeKGR8UYkvn
cFh3SxM9jLUbngf8isx7tciFS48cAF1e38mTFy+ufjXO8APaB5pHL93MMwnDxH4SI7pD+9uCpON+
1R32TRWf6qaCDh2o4FOKEWKb5M8JlpDn1jGpTEYrOS5ux9q4cFQqsjwn+NqLLhkVCl06a1ubnv06
JaXckz14Cgd/RrvckAYTVIcyrLNtilj1nq7zVjvqbuiL78eYQ3lvE3kU59UmJNjvdlLmmdTzbNfI
xnggQgiNWfOdHrHAAWFtzVnFt25pPGel+zNKkvJ2Hgr3kfkRLcT+Vg3BcpsX5Gi0VT3uZY/UY/H4
HmrHBHGX2je0A+ShpN57AIu/GdsguxZMD67r/ysLCs8mi9Jj4WppyqpKAZSstl7dWrcS1s+tnb/0
qHcuiXTz69AIxJ7FxF8Q9eJsoigkAHG2WLupB66U1AcUAQzaXWJPfVoYF4MIlg1gjOoEuJB2Gxl8
YTZOcNiRejjhea4ILXWX75Jp6x1ZYt25CO3Xsm8IvEW8cYhwAvth/60yl+Q+GxT+ewge20ha6s7y
wZs7Ta22qifWXpgS/JWrpiuzy9GDnYB1mXj5dKcANQEWfZ4mhEdGOJ9RwDBcrFEttyUcPOw70Qaf
aXpyqmrcA84iP9QItehuiveNDIYjBUZ6z1uNRcbRDQVZnIhYCe4QUgR3YiAAHRL+dK7BFXdunT1Y
E4T+sXTTi0PY0HYA8nsQ0KxGPS+t0vg9lx6tT1wJTLh7qrsAY612NY8TjtB45OU0rVtwreSyR1N6
19n0WlKK/GYgyBMFK5VhiOZ/PU2NYTVsuv6CT8iniiSisANbRP8zt+iExm6xyyZ3QjLCiRhfF/I3
RsY7RquyuBbageAOHIfX0+k6oGUQ+FITK3LrzN3d4tM1QyVmYC0w36ekEp9HfL5Guo9r036KXGBe
RQzQG8gSTuC+uJayn+78On1QVDItgL8f7Mz0JPZmg6Ko1iLV/2PvPJbkSNIk/SorffcWJ+bs0Jfg
JCMykiEBXFyABMo55/7085llz24hq6cgc98DSqSkCkBkRLgR/VU/VYpdRQuG8AbvLqsX732007PA
rxv/XgQ6Ce0C5UEa3piCwssOmuqLEIU4J3nMhI7DdzkHx87Mi2+MKSMH9blpc+9E7Hyddz7mkXGS
cVuQpENbHHxNP7Id1NzfUA/U3XbWZdQF7YSoU/2ZMRVZwiQ/DjFeOW3BsUsjK1jV6NBP+AqLcAqP
SL/0XSI8LZrz3E5yWu1TP5RW860kPb4uvJv1QGOTdt+bP23vySpfEgDj90k3cajS/dUsqEUZPHdr
DuOxt638FGVM87jU4SeokLa6WXgYCR28nYP2iu+13hg0NKyEHT8yUInuQ4/hkpxMgxlJ1pld+iwT
fG1JABtcDTqDMGFPfbIzkeBjCT7m6TP2k71HgNOazALSzLTl3jHtTX28TB6NVJy1HmpdBwyWZcG2
HHRv5ZdheKeJZkvO497yQXhZbXpfNwCRdX34mS7GwhlDEB1gDsPUb50FunEGkIgpcYaYH1UDHYte
9jn30m4X98BD+iie9oZWnIuwj+/UP2yNfRDIWMyXmzEbtsxdr2H6bQyRX1NQvKPERoaOpZ9JBnIO
reyfjLU6mtcYyzbkTScSY1u3wy4etDZI4t745NF8cTMLKHQo0/W2n/p4nxfzso01SEyhNmo3jaNz
9pJ2ebo1/bo4/MbV4vx1lM4ypwviJYDOcUHJUPCfRumJidSmY0QFBYOiY4wpSe283xYDBtTZ1gGl
ldeG/+vWptbFLctqzdfiUYtFjPC8uMcwAJ0oMmoqWiB8lIEOOOU4a7K3F89GQ5rGKkTzCAQPF1qW
Fmt1jwyaQezAAT6plcRJ9G+ZN3yBQmSsY0Gju2G0GKijGpo/Q+pV3lBWRZk7xdtAXTGydafCaMG9
hAF6YFoOa/A9lLYAtQ6yvr3X+s8cVzBsUmZDJVe5oDha2j4tC5AKkUHvoTacEA3uMmYt8P4RbKuG
yVZOt9tRiW4qj8Ah3hwc8wUz+NAaXw0RhRtlCSGBynmxsG8lLFWyDcQD3Mp6oDP8QrYkOFWWd7Yq
O2PhEe0+04hHI7p9iryMGT7BlrkBGLb4ET/twqERu1YPnSEdWdwjF1vWYCIiGla/j83hS0MaY8XR
btw65NlIIy+4/EM2/4kORicT924hKb1NdsKYDFVH8ioCToE7jYKmeSumyD8rV2vrmT/jbP6s/sVv
ls9WKX4qIbtIgudehjKkVxBjIb4bbQo26gASSA8MRmj8Vc37kCVMkV6cHqByIiUBp/xi1/4tnZvo
MFbawZjcF/Zjg8BORbORRc1oFNEUILgXOCj5Be0b65ZtNZc+3TgtoLPJwkGpL3h8lqcUkKtnGdMW
IfApkkJmHYQlwMrodaC2b5zpZqKX+o2+dIRIaaUY3OozwxTY/v5JrXma7G8IC2w03A9Su3gere59
agzZUju4ov1ha5P4zdNk/cUw6jiWZ5IOxfuowyz6EK10IqeLIhEtaytpToYVT7s8DRzmAABDK5eo
lJcsr5YRFByBwyeTNgw1UkJqDg4UHtEuaomd+nj41Og3bX5EAxkum9Px2vMx3etUPWgnA5cZFgr0
dmXm5xyCBgjkerAFuq1YntU4++9XCusvITSHIajloV37DsvFR1NnHTGAieEermN3uFRVRLloOMV0
myQ/AlPrD7r1VWn4aryhZCG1TcfIRZSqDHdx7I4ENBwyG8abhYM6kX2OQfCdyg9vX5UovqF9bxpA
xHspAFfVt6wYTuViNOjcuP8yaJ4roMzBiglj9Ru7ofmXcCQ/nuXy2eE/thxP+dT+tA6WDGCgWHUM
0ar5U1o75cZsxpjenyXci2qgM6dNabG290pYUhKy8nC5ecPCEzYhbZ+IZ2mYPsFrHQnf7lXgqHPJ
SeAcBogUvf39R/JXiySvWbgEv7Dpk012P1gk2zz32cuw/kFjPqTBcuyX8pmwhIAYnTWHSraNY4sA
B4d8qsW9vx3FXJ4zrWf3idAlBjjsv3lN0tv7i03SgUkCBENCGfBzfzRy12Y2JQA6MfXogO46/epV
zBehiN3isPW3GYb+A104xGDnpTpUurx2WsGzFuL5S5bm/JuXA07hP7wgxzRhWhg+3131vf7TBwv1
uW0Txg7S3WgSaunsLZjp7qSZzonHBwi93cXgw6Ge1bYBKd419e+KgKGsWxGWJxK8A/RMMH6bEeQs
WYbhk/oacM++ZAaT7tb9TPUYSB0SYhsbawW4nWibjMAnjFqAVeeWd2wm7SGVDi8r+B7qHH/7uDqn
zYTiVCw4O7xFv9cpuDCN4mfShOhccknkF3XU0vLn5swAJRdFGSKTkuZqCRGYu/q+surgfoIh2VqM
kwuNc3rAcRYwWy5W8zB6G2ZfQFOI+7Zl+o1SMP08ggZapWahPc+++8K4hqTWEgyHOhnb1yIav5T5
2FGdzvG1N3N9a6B7woth6Unsap/Yj+CF+peppoil6Qo0/qQ8O2xaXHfdk3rvCOkDOh2MijF2JU7t
Tz/MLBorxgHQbPsJXZO9KnuqvQaGUuRcuG79MXGwaoTbnUvfKjhicf3U/bQ+N0xWc3qk7qZ8KO5q
f6FvEvCzOwPnHRY3vAluTGWNCbikq7WQp2pgHiu7mCyAzhRLDGVo7+cScwMnnTfRvjWen12aUFrB
9DA5e8TigEV0NGGaGp70TiDbU8hqjyYNDBIS4vjcSWZM1hg57/MGT4ExRPT90MeMg50GgghbThh6
mygGJFrXZnxSg62laLQtlVuYpLhuEIg2O29+nxvqjUUiwztieV1HAOsmqHNk6zkem0kybqXVHO1T
YQJMtI2ROeHJIXyQS0cefzP3y8VkvGXHlxTrzkoZoCeZTeuTYXiPAxGTOGLzYq/JtefByr9ELXZY
NTtX1uqxJf4S0lcyduK7AYt9L5iaTJyNUY+0O2EOLIMds0HfvKNTaxjCFTNkUJESalAwClsN4t2W
IO08ytfT6wPoCDZtIoHWZhid9rVmw+hx9a1tze/O5qc0r413a1NMwd271UBddZRXFiHIp1lVu8DN
f2sMsmwOvxofW0jblcbajs2HYYmGbaXV/soFBbOaQ3wZeEfWbkYVvPRMaYtPM3M8nliPdskYmXee
SYmRbwc7NRQnY8xPQ+NSA0j9Fuon3yQDxZzri106DnnKnl5ND5zAoL/RasTg37wRMEqudlXfwr7X
T0ZEjinW7J3OYGddawaC7LJclpRTXzE5NjUJ1nNtlvsUGfVmNeVd0+LOqDqahck6il3f1IfRrqe1
Q3L4yN3nMPSwbMLQKg5DQMwTF4EyZMYmfes1pUuAU51d1osviaAL28bVsK+1Ei9E33+KKu7tlgje
cuva1/Oyb4a23tmpbBbxM23dN9z+3WY+tlIoMsn6MQ7TuClOOzuJHi23RN0NwJE7TnxOtPBFMsoa
MR5FiSGtGfu3IM7zc78UoBzjYzlq8THJLhzt96IW0y1PRb/Nl/CJAeZ4lJ/+3Io7x6qto0EKggIF
pQYDKHi1lii6L5k1hJW8aBDPZ5gSLU+1wTnYIt3ktYXYmYmQaG0ct54IXhucbFxP75wGDkpcBgwo
A5IsLn6IFXThfUYu9i6sizNI2PBhsCy6HskMCjALeWSQRDbm8a40ok/6Ql7SCLZIoUC0Kob6IjfQ
Svvv6jylgl+DNKpYhKcfOYbJERHxNLV4d9X4fegtrsUMRd/dXVX9c1mqr1ZOjUVfFOExqeI7dYyr
A/tN11oHE77t7Q/Fgj0QTfmbOqTWqEYoSzbdbaI8jSRe4txfGeVymg29eg+uAXqXGPK03ij+1eRJ
ToXhPYPFQzWoGBFENJoC+CaSTAs2/cs5PHm9xhnZD/1RwMSNpOsq9zJqduuBdOcwXc2Jmf0QvvQd
eZXe6h2iVVW2jpKFNpyFxV3uUv/XJqO2AG90H5KRKdQgmKv0PA0+8B91Q/i3ucA4NBp2s1auSgyB
LSpNGSCzesm4s7pU9R2TCZ3S5JXn47JPsOUqdUQdFNEN9wvWiG1UtHye9U8tn9rDICOWubxnJKYD
hYwV8FhY5deg1qcNaNpr7yfGiYvGxvZ4shKHLjs1be0pA5AGaao4u0OV/OjrZhMElAoZYXjJZ689
dVA5uq4YDhFOhJHT0V4zvWYN5P0cSKRL6GPbhZ226nzwsR0GTSVhKaNsHDF8TcOAOSY4tWTovyiD
WO3PF4fMzUYl3MOpf0pNjn8RUPx1KzPdik+QmFF+P/ici3ULngOkTOzl4OlXdLHjNCBKcNQwBOMT
RYz3lqM6BpgwmE6OKN0LmEZ6+/r43sDgVMgwQYHQwD4rzxAgz96D7mbHaYSLNefW4ksusP9mGhZU
YHdMDiXpKinFOi7RlRcv/rH0wtnS9UHVYOWJQ1Mk32eddq/IxBwVT8tjSvOzxlPOkg9chMmNz7xl
7FqqdHPrTNLb3+vFcNM1Kz5nCV0qsYW3TB8gGAWZsQZXsVqSKYB0ANldORFEFmCzF8mxGw0S9B0j
ml4M9UEapiijpFa3/0O6hkgREGdu7XUlwmAz9j6DSmnKlRQy6nIxySzhz85BDHOf06Co9ugBP/I0
7HkzGELUJD2wpkQtqlP/Ap9CnwZ3S4MyFmrcHvKsk+cEpHzZ2FFYb0095Tfx4D8tumbc1TJvydjp
2UgCcAHSBKg2zqxODXpONeM8xwmkeL3BXrGcK2nvK/Eqb3Ivf7VqKt6GsTrl3r2N7nixvemeQ8l4
MgzYqzikwLzPDaViZsLIhCqBDM/ayqiS7FSZxrUgZ7KpovYgDxwbFbIOvOy1rYxiO2E3w0zTHeqC
aoSKLEipW/WDPpZvWlIc5S8pk3FptrxTblHvxK9aT6ebHhTXjG2tWUITrxtrA9n/L1pQFTvlkkmQ
L2B/HPIRrsU0HnHY+vtpxjyQMPxaNUERnJTRwE70+7HwFt5MKp9YIxm//yyq+U7FTboSXTDqLK7q
okyOY5g8j1PYHzHzPQ8tR6mxApc0ix99bph7lIt8XRueFA63mBen61xhYAGmdXZM2lLehzFeTJ0U
ZnsVA1eRF8wOFA707k7ZctpRK2RlW3QN7fg0zMuz+n0937wTThfrCOjtEgeeeYiK4KCOlbTjgOx2
8SYsGRpuFgEAQFoEwKRT/8nx1N8yKI92FL3QIuGS9CxF8hB4CScHSMECQuQuqaL44nOp3Ae+9i2c
M8m26QAE2Zm3S+2E3d3FXadMOw5+dcRMrBCB5hy8rREn4pbny+Hdta6cj+oaLXIH0xnGDIqmqInQ
7IdoBuFrhfR50kW7I5PNXk41xd7vor2y8Ew2QlTPd9byaCOkMF3FmMMJey2wgFL7NwUypVBjmAzt
3YftV0BEl6Dex8GMLs92bgz0wKnHywRF9nXqyoPaywgo7HOjxc2DOQOEHY3DAkVegTRmjxmL1Wor
LyWmmR/LmoNqV4fWxh7wnqpPp8BeF0dT+/7odj2rSJLEF/U0s6QxeSsZaCxsQ4ztpI2nbFLCIxw3
R6Ae2yHjSOe2znHxEhtYtLZT4e0mKuy13hv5enK+EgmkD5Sxzp4AzUX997aTRZYVvtFFkMBhYCJj
X3Dpc1P2OPHswIY79axmXWVbe+V+jEXxEMGkuuHq62y/I+hf0CVqi69tZDYnsrScBLgHZgld2jHH
TXWWwmpSj6Q30iF6Qh5bdbz0S+iE26ln3CFmy6amy53M9Qiypy+hiRetm94R2aGORFDibAR5yT2h
3OFijj7Rtrb3BnjlRZQFe5pRLuq5UvrjoDcLXkV+T+GK8ALRMDyAhX6t5bFMbRcqIUH7xMK1rT1A
/JN8kAZvgHakqs0/6IH5HuuZZsISQ+5Pdy6lqDYU+6szhtjEayYguaA7Kozik0ZfcMI88IFqq9vU
h6yrsfFDLLl9M23sMqXbvhopyQ/XZ94u/OxHlzKwpmRD7f6hGOdN0dePMWUyd82iMYaTvmD1SNRs
F3ujZB9yS65qaIJ0I9xq4d4pVpSR0w4t/OAy1OGjsn15s/3aZPa8iqQzD3ccHFZwe5Z1UoCuCeny
BEPkacQff4yr6aox0GcyH9Fu2x0Sfd437aRfU5fAoaROLIVDX3GbZIfEZ/wqNxalSQkEk7ZNrxFT
UT7r5AmMW3ZOjWlHHJOGid56YJD32gYmtZxUZ3BimGvKkjKuiHHxqGIjjoywxPYMu0enFL4O+Mys
ZYg2Vgq9RIeHsK6qQvq8vfqEIlGAVC3YFXcDMaddg1rTmfV0ZVL/PDlxeO5tLvRTORwNrep3WmpP
R4VISEUAgyuNXpQhfRJGtQ861107ovGxpIz+msl5tQnG0tohPNP30dgIIXI+hKJRHhbfelhsqPq5
FlFWW9vZWqsQmCHhbztrxg6RlC5IGjn76eNllbP1CGo9cbOQwlF7YmSGGABHBPVCw9BASuX7AAvz
0AyUf3CFv6u5wqTYhgE/EI2igH5ruAWCSy+RvNHwY6BAOZEcCbWu6BQMUTl1DtNM4zbKA96KHgy5
cM9zAGEDasKrVkbeupjniwKKqDNmAZ1cj2nkU/vW4C63TNKR+pgBGNzf51kMGWf/4KzoGmlDzGIq
P9USSNLP/VPcD9PWG2gRyamFO6Sx9YMr30ve8B51Bku5DSR4M5oivXC/M6Ao1GDLWy6qo/m+DDiT
T2KSo+c1D8igpAnbbOrlzt6oeNAf5LlvH4XmyOQvK899zGjA4eFmQswykGCMmNzxPsNKuG51wwEn
F4qDE0gVWaYUDNwyuyW+0XQao51zUTeZW8QV6Q7wy8xU2unZT0z4+dyD+t5u3h3NXW9lu0g+5QXN
Fjb1WPLRUdp6kdS4YOK3MuDyOJfJmfRYeeV69Rtk638SkC04Kw6TJlMHavABLpplTe9PHaVvlFfQ
fJZyLIneDDmmScE7nigJliwZtfkrrB6jPLnx49+X1FZKBL7kEt2UAxQukk+aS6Mh0fUDXit9RddC
ROLF/BLn7I16ODjbCD4qkj9Ft92SmqvWpGu2s5sbvarpndB/m2RW+LyPyidIRWhEnmEKMuK/TtJE
lznGaJsTsCv3M6kywgbZctRH7zkxuLUBMzV3ho4c6y2wmy2dErBMFxc1/k58hizQBk5a4TQM31Jx
0jzOPdTQk3Gn0mqiTGvCmPbQ4pIl6wmCtomyncYovnNPzoBTbu7s40wLsFnHIT1zxA89Z3rI2aDk
3wG6JvfoOznHtokDAY1oIy87IRcDs84f0R6NY5cXZzbNcht5UiXlxqMzDd/0qaMB13aui+gxPJAr
t+WUWR9yjnO3zA1QG+aE0iCNfifMeqssb/t9PdA72oU0OqWFdQCwRNijZHGn8IotPh3yM5CSu2Ji
dI6Axx7k9OnD1FJQRb+MCi0OMAVPdes8a7N/MLHTH/yQSoOW0qiVuqN7mBntAN+p33+1JNMwjXj7
RTMb9Fu3wd0EDDS+JyOa++PjSDASUyJ9Jz4W8jAt78xoTLeWPO1YHHsq08xXMzia1dBg1mJKMxDH
jGWn9HyJRkrdmXTZV9J/+GTw0Bx6z/5O5hY3tzyvZgnVURk8JwPrybpwu2QzGz1E2mRi1xN706pK
jG0FZYAgYPcJa6VLs+FWHzhwhyJgapC1Wxqp3oXBWOIiuxkCQyo2dTl9xpKR/iZIbf6HkY5LuIOZ
h7D4+nkfv7E5y1CMbvpO2UF6zpHYloim656DvgiindHQlyvxhqkE0UfSTq1+WgNDTCul0xJv5kp3
W6hivXGXTMM+02fSzo1Oq3Ti/8i4Kmwg5NTbvxf2rb8CazkFOKDPJBYex4TzIQPO/l9w24dYpnhm
kds722AeOFP787UlHJS1Xv2UC043PS1QzOnRT7lN75YSNx9QNL77wJb4omnnpukofJvCH9qSgeCy
CY16TNqIpJE2y4hggI93d6FZPwYUfBwi96jmA14Lkrv3Ygc3OlwnS9B0ZrQ8Sgttmcz06xgImV4R
pHr3oTvZV23hdsvtAZuoo993EtKFiUseu8joZsnEXqsd5jou74T4amrVzQsp7RwpQjPr8CUxva9e
i41MASr7jpUg4zC04bu+TyvfWFct3LoOvs8fDgdVUmDGE2HIiwSq1T7ByIIPaqG3U8X0aHuH+hPe
Qk74pO7gCInZyZDIP5UOw9u5pZasod8qWFBw52+EJwv0MuDU6WtSj1x7jirEpESRECBkmeIBlir0
rqv8CLPvg0NDphryJhKiZVWvGU/y1m6oWirp5/E5BUmcHWopOUEJiVoKEj1YFt+vCBPdbKh8ZGfk
6C3pcAKPuN2lnBTGBmbspMlXY0e1aS7xrUqCrKSjRyIVW5/lp0hGtIOqqFZLp/2wRss9l3TTb8Lo
Zxm6X5IwOA4Zfg8OiBPFZ93eIAT7Lq6nZsJwAS+lsJvXKIUOqs7VFMEFJ7dGqkpTNFSZjh/xXq5E
FT+qCXpiSsxHqa+N0XVXUAcwRozos4xAuZrIN34uXhCn4lPmedgL4njL9CLC5WHN525hoI04tbMi
56EHf39QF9jW2pkmtcnv16gqKHY4f5tomG4RG6AOsjXQmV3IqFSaJzgLMjknMr96ydjs8Xaw3ZbR
Sf3u2q1RnJrhOapORcefAGN3NXe6c/QLPD+kBhYc43tGUAgrUZBTZiC4ysSxwf0A4r893EFsAeXo
jkecnuy8kpBQNURvGN8+WAxVQIdkj+GCvKXaKwAM0IJs5cTTK3IS7Z3hpv6OB+iiGisStB6OHwsM
zQbgBsv9ewFAIs0BroEX//0xxJgQdjjPloo2PvLumzTBI67306b2wZKotFfTWRGEx+BLuBDUxEOK
Q0t3SS8FDSmvxoiu9dJT+OA/Q374N8g+kAS0qaPEVIQEBNXp3xHReWaL2mnFgKsWMQCbxftFVX0J
lMRJO+G0qbI+XKlZl47AXYpYmvXkHxig2tghzQZSMRN6ALsk6K5Bx1IaOEVHU5t/m8KYBL47DofW
yh/rBafrUgQvesjVsM2IELROcAk7vELMcshUD+W5KNvv2jRjovNcQmTJjKDvESWmqLkybkuE3mfV
uvbsDu2PiO71c0suQJ0FaBAUqx4azTUK2y+xTx2POrVXsXPUJ8N8LGz6PoOFEnWibRtH+vYai/Sk
3fHtjbIG29aA1hnqhMRafGJL7pT7KCkpBarhH+dDdwmL6FhOjf0ExmRXJVJ8rAQeUqaHvxszK8TH
r6ct39ItX9i2JWzd1j+wuZbKHGHy8n3tAGOQXES+TWdhXA09rzcDcX/uFX67y+WUo0qWrxEW/mcH
oQ242ngaay5VYYxwZbPrh0SLng0QmVoLUXHJc4P7TaKfU0u8udq05f5enlpcsjylWD4LcYAchUib
cnnwRRxsbIISG4+W6JVGlwZliT1utMJ+0bSvYRzbtB9FLrCWiKpiZJZ95Yb4mvPrQAfDfWdyXEkX
99SV3Frc2TMOcQrcQ8rAaSQEdAm3WVdhL7ZJzhRGKiPqPwrp5QyHtDlVff44jhgwI/m9t6yXatSy
9zQQCcBTpqF+tpGWSIhkRiNf+SoWrmlKI3BzcikaxWVM8tZG7HxVIAxsBcWGyvS2tR+ZNi9b5VOp
MjvYNgSX3TKc92o9GSU4QYn4vZmuC9O/b7kKr5NY1tlMTAlad628VDUsSIIN7ZpSOOrRcSCextkN
uHhS0YqBK6B8y7TRMtX6bhVtfrYDCqTNsn/xk2o4u8Fbb7zUKZtHbA/0GaOmk+7HwwTe9p6e7nkn
pGNUeUVK6ICViezSodQ17fI6hUO9NpqK4IsW7ugzUQdIBTSEst6fZxE9qPGjmqBq1TBuTS09+sL/
XpE7XBeqsTbTmXQF2cWeUfV7puXvBpy5T9u12aqAaocHlPlkaBPMxpJTpHm/D0XDsyf9OkqiC0ey
l14/Hk2W+mvgVMuqjIJs3+jlbonsG/NfpMcY4RdhH3NJPNIoIhOSOOCQYi1KS3VrXLkyT9pOw4+p
ifFyhMZ7nHAxJ2dtLY30uka8mBg5IkjrH5x2mEQEGGlGqy8B3OyWcbIOgemGIIoKSMOVk96pU9r/
L9x6nquf//rHW9kXnazvCgm2/dKfBcXqfy7cOjY/s2/Fj4+/4b1wS3P+qetcj6lNFy7aGTDEf/yf
8Wfb/esfjI//SdSanivhOQ42JQvDj5ztyGIt+58UnNoO53kdQpnh8bv+u3PL+Cf/Ky4h3TSEJyzX
/t90bn3gpts0b8jTNvE2/g6wiOLDpcHP0c/9toP672nFExzR2xQt2X6BCQ7+1LIxbiDULnENksGs
cXE6VXylYOxnSHs9iBj7NLpzsA+1nnOxA4yytXgwQj8f93HzG1fXh64D+WJd13JMYdj85JQdfLgk
eFmuky1IwZJM6T0yOzbEKDvpLd3wahQ39SlqTjLdxihzSVjMKOdkS2gLuU0BDImhewjcWGy6TnxV
P1ev9bTm6ZAANUN1+t7CqkV/d26h3XtsBClFmIFhnZMpEhs/xwNF7Ua/D+qDXkz2GYFkW2s5Oe6R
p7fnupK0xZFpz71voVFzL692gRb/0dLAB1O/k1Mmxuwrc+Tx9gL4oKVtrcck/+nI9alxxv6g1q3a
uZgTgxbDy8JzHAVwAo3mlWk4hGgqzi6+b/qPJDf8w6LTcNB25lc/nSEkRNYDRZzWMQQ+k9dueSX+
Uaegf/16rlbtPDp39sRAPltqj7Nrin3aZfzWc0ix7Mo+N4ttn506v5gNMbQgnmPWIi8/jhFJw+q0
BNNBS4X7qZ2Lr/qUnobOt7dJz4ZXpw1LVhBt/vQw3d7PAH8uDDN/taCpD90TuuPbho1JlvDFr0IM
bQqu5qd86Aau3RU0X7BJzCOgL4TtWf3DrCBc0Bp0CmqnOjMoZ5BlgRBm0EB7vJMcAnmgLtLmsx7R
097xo+RLHR2Byt/H02zecU/EqesGd0x3fnu0+cWw9u+X7wA2w/FuYvD7QKWsvShKISMBMjKs9lhm
xXJ17SS+kg7nSm2jLcQClD5cpnl4wNvm7yMvrXau5lzVxCMhd0sSC+J0z75el9SDleK3EDbWkz/5
/N5fJcZMHTyqbjuc+X99k4lLN7NJemg91ctNqwvg9pzVMXfTlTGb8XHSvy0xzTtcDGOcNMfCaOxz
UDnZtauR1Fs4y1nYPZNzuGZM3s5WILrD338R/rpU0dTCSikffB290f7wGl098WrONiXj58jYcXP+
Zvd5AJJKT+86V7LhpTA38UhSNBDtYOaThXIxhROgV2/lnMKH8sgIxEnW7cP6wbRIDBVW8xs1Q5ln
/99plnfTc2yEUY/yPRePrS7f7T+ZFMH/h5ZvTGQmhftHPVY0L0cXG1adkY3clftNMUPMEEn2SUb+
NrKep5zJhIcjeP6QSHFstCYMghIEtOf8NJbmD9saEDvoxBqcldX190Li8uSHMJpyHRp8ea+G+p50
cGJbij/AuZXxNS7w3URe+KwDPtcDq90je5FFr1ANuVfCYQ0y3G9RfsvSft4VYnwBJ8vAPB3tWy7l
xdI6GD2WRe8PO3T7xzaC82+LxD5HJgHcbD1phCh+80lLp+tf3j+edp8aBLlnfnjkqfFgnCJpVPjz
6n0GnfbsxRzo1ZqtjyxtIDJfwIEjlWf1IWfUVaWOdypFmB90G0FxMUZ/K3Zto83X37y4X3vV1Icr
DLljmrYpdN39uGP6GmFiktDrotK7g1Vwa+7ZqVcstndeMbDlTNObQ35sE9FgV+WnGdzzQkvdijmg
OA7huBct+LhYq7l/WaAJB7T++yEB/Pj3L1Vp1B/eR9483+ChwS3LS/71e4j8OifWFLB1t+GPseU9
KwYBq8csioznY/qM44Mkm8k5NOkG/btqZJhmgX4T8SaXtSzXLiOGoN7GTxqS4oV1KhodguySvYa9
n/1mhzfkK/rwiknXkWDh6IP0Lj7cAy2t0QIi8sW6LLAosgdnR2IaOG6N+6Ewut2gI1nAStt5s8uQ
X7geY7a0u8wpOe7fvHu/skzlB+0ZQtCopPumZdCI9+u7R6APi0qoM9zvKdyu8ya+X8x0PqJ6fVL/
1vW6edam5OBU80xSzqBrw9Y/2SlMHvX05Xb2xzjTA50E9JhmIkMd0nE46jOcCiwD/Tn0cNbFjbfp
HcPdjbV2EERkf/OusuT89Ymiu4wd1DR9Vib/Y1mQjXHcc5BYsE2X4a5jzE4vqn2ahX40I8IUMT5O
4Bugg+hkp2lAt8+mDV7PIdA1yRXG6pbPWRgyXyQjubJGO11D0ql2GOtMkiVrp8b0ls3Nueh7eq9C
tArdqG5jlR8rLsJe5ZvnAbvusfLrCiMw566sY5+DUky0JcXY1sqThxXHL7aHqjon4i3MEzTCzP0y
wsrjMFVsa+dbSxM3KxlMpGgKv5uzFeMBc48Ijo/+snj3osNynJXJt0pEb8hm1NF4BSecqL9TN2RG
pvSegrC5tglLLoRl4GAj8pbNoG2n1TOJiM69BF6ObMdD4Lha9aX0iy/JUEbb2iNMmrbxUz1RW5dR
pblq7G2AI2nlV6N9nvFqX+Hr049kXrRUZqkQfXg2dxT+VJsxzgnzj8SCmzJ9UgfUkV75axK09y67
CoPz+DXCZnnwY+OVqhmN4QwzjFCGCNUbFC+o+t5QXlLfoOWbBJ+uU62F0kH1C5QRRbgai/Qbc29Q
lpV2LwAfuUinB5ptOAbm7oMlVWbXr9/4GaLjskwkUSY6BwIGznlXfM7pNmHgytRXfcQeOWBOupQ/
eCxzUVl8V69kHJ0LnGc4wpwOcW5t+wysZW0X34XQplupAaTsMPMQ3AFm4jsuqLTFfma+3p+RGeGd
EoEK+MzzOLhT681EZmmTBvWz1eW6NLnCfMQebO41HwB2uaA0eHAkCVY3B+iZ8CrsMqExlj+ekgZg
oePA5EJupEk9P0lk0Cbr8k+xiTJUx2ArxGSThUZbmgPXeuoXXBLZeFQQIn7Yvkfbz2lC3kKuB1LZ
wTiH/+IcsNgQF2h2LsXYV7Bb1S5tc0BBqgTI9ox1CaSFxoqWAr2pPvpzoO2qPAEF0niH3rJixgoT
HwZjtGmCaKhVbfh5/KN2q3Ct82TsR0l3HEASkjbKN72GgxG6zhkJHA61g4gXeFDWC2+u9nmTiCMB
PXh+gcV7W7+5A4rHmhyR7sTcBGzjTZ0iE6xXrG3WpqKvGPTFCIV8V+dlIYErvJjF+2609COpL3kQ
NOWTo3u7qDbs80KLh/rk59Q5VQEhGW+8LCFtsmyK6Flk+rF8OvaZUCAPyNJFoDktOEvyCqlFQBLC
3N6P3vxq1oOOTcu4b7LJPeaB/4NA4bxySrzYTZQ42zT6L5bOaztOZYuiX8QYZKjXzkGtlixbkvXC
0LEtKAoocvr6O0H35YYTpW6o2mGtuejRJqfoD53/3rr5L10iH3Ga8IeVTsGdbc8yq8ZJUhzXT790
891c5sUGjHN9bJw6egkr/anm/lGjwN6UQVBD8yabRZSY8sI6gGYJCSSeA+eSlogH0ceaEGAMAuTy
n05pvVopQ/v1+UMA8VMMpsvmyck2BQjEbYZN+ejEEZMv5KONrC5DuPgirPI+xvs87d4qFXzROzxA
bSsOqLP2KN73ZN6N25Agr51XxlShRD5evj+d0e9RW7LRgD4Gj9a1X23i4u7ZGeRfflCJfFxfUzQp
pFt7tWJrY7J5IJJv2PaDN1/Fn0qam3aU6Vnas7uHnQgPB6bkUvwuy8FrZyIBQAWCu3jSL04Y7qsi
d35MTfiIUXJ8ypp8SYHEBm5HPMtJXSlUZwNCufy/9eNfT7I58g/9EggSlJHJmxY9dWAmGIX3bBwi
cF+bNgJqYyNyuCGwGFIQqxyXaQYgfXmIfBGRrNyUh++XGR10/thAmJY+DzCz9ENBqpfOidBcrpF6
6WdBqq+nMwyxA3nJ4T5t0o9FLXlPuVrbpTdq4vyxMydEMwLTdKSVe2aA6ZqCrV5DyMxy4wYe4kbb
ns7sFPHg+1zeNJHdGegZfCEHnR0aCz+S2H4JPblU1dQhZOmjgzdjaKW7uQsuwW0GivswEwj1TXKV
KKRPtQeLqJL2aeVrry+S58BCc1zCs93kGNQgCsrAuCA6arLJu8rBkjvfqnHzq3rar38bzYe7Eb0O
jg08pH0Yd8TxHaY45Vwh2ukcyuxrSq29q4gToZda79/1xvRL9GY9oKFwEvnOncfiIkMmHgFjRaNl
U48ufgeQmTVOGoHA8aBfhvIFcyj7uvVM7cYf6/h1jBCjxjzmpJTia2V5+jNs6/wln/6k6DkiPaWv
0pt/qoay2luMAHhwbCh8FhKeEm4RVpIuZ3uKaZquVIZ0VqsIYGA4bcIGY8/zBJGpR9+nHybViXsq
X+14ELd+JCm58iL7OXh37TZj48uEyeoHc2PFyCTLBsqQYVo71BLc7dEiPVTYpILCGDciqPj+lsTN
RrqfcZKh9a4A3Ih0Hm8S9cEZxyHyX0f8kWY5HHxeGxtlsJ/M0d5xEG6tZ23sSuBOqMWRqeno5IEs
qhEwQ/0FweFlPTXy+lX1CF4xG6Dhq4romGasBSzORKA17ikXHOzjYBEsXOKXdpu8PGfLKxTk9mlM
xvBQBQJ2l8Vv6qO9GksjIqphppxRJWVQR2BknILn50segD8RZxTfSKuTOyOMQIIfM2F/Gqnpvfh1
9uXk6D1RJ6jC7L+TwNYOfX0iPF7gGpnrA58QxYxozoRbqEsYE7OkHRoVH0t8m+NP5aaYzh34T6bJ
9R+pezxZiKr2UNd6bA7TO1oPG5LHfJ/IpDuu//R1CKCBZpNnRpiijigNy5E8qME6qjCE693F+ACM
iVBv5l17aB6/dRD0JzdSJ2ceiQ/vxvYHOHuT53bZAArANyRK7V1O56MXngeZplsr4bxe70lyfOW1
h8aSjd65Khr7wfUaRCzpcC5VmrzMFemjDSFyRe4iAq7jDxOAGYlc6q3LOEuyhupa+QVGSptZJCS2
Zy+ykgPoIqgLGSlmUGHhSSAKIyF5L1xSI+0QEWQEwXRoU+eg4EpsOrtQd1AoQ/zC5thBjIO4y/b9
1/XKNqxPW6DDY7iLBiFfLtSqQGYZ5dsunuUBD3TwvcdaX18VxjNy2Om0Qoz9ZMkTXVp8h7W8ByNk
U3oiwYlkExsOvB3disRw2lpAT5bq2ect76ExHtBJkeXtWNVZA8m7w967+nOM/Gi+65mLLcnJ+tDa
4yhaipUkGrxDyAJiEznCuH2f29WcfGHHKzdELFeYvwJScKdJ7deD2BRuBEGle6wbTss1JGc5U9f2
EOXIl4M57qaX/D1CjfbfI1aB0gFbABpKwSrT8+Uz7G+QZ6TILsWYb4VvAkYhOCckyV5G0+AUD6PG
ZNiDZSFAlVFENDytd7DTNDWKI0dt18vJm/q9TRb4cW6CM5obcWjtPSrI+qrlU5SZ+W39EVn7P9Be
sb8xp/sycFVaX+0IQohomhmHVlOdAQat736D9v+AzQSFmuXi31ftz2F6tpmHPoY+wRKKILTlIFlH
M+vjruvO24GA3tOzMkkaEjD17iZIKKMwhNePxSxv0XJltF18z8sG+N2vtbABZKMuka3/AhkyGUDK
p4B549nrUKn3I5HWVjLhRM3JFcw0yRBdU9/6cn41wqw6Q+vcJE5/iSOD7bibHQqeh23reugjQ2jX
hVWUh/ULqNJpU/Ws/ixTObvcgtYOaj7eW2l5WsvdlQowTfrYRCa7sqJiUM3wue1dZtGWj7meOTQv
AQp3Vs+9PA8NkszKWRAR7JQa0qegn/0pZ3zyWwj2oLEZGWHUy4p3d/ZgpcY/p76+ggqOfo2RvFmT
+9Mdow8jDpKDZjRlwURN8CX2vfsD0zeUwqYDdwmEYMeILjKd8ob1Gnn2xJsU85UNDOo37iDSvQuA
d89aeBP4H3ZFxYoCJL574c+qwqBF43G0ISlv2qr68hQamoJ9zHbyCZVz+pZUPFqzpAGFw2psa5n1
H91gnpz98kz3AyedxLVDwdqD8I3g4HR9fagl8mVkYpsOi9Bg71Nz1FvH+t21PoN+rbrdiigzinrr
paUDFQLPZuoU5S5GwaLoHJHN8bdksGNHrGEvWSu3YEvk2YzgVIXm+EY44BLBYL/jh8d447jpHvKo
sGNKx54ITUAnHp3RxHCBF+2laKBmAJMkrsL7z6soK6to8hGFgHi3+2Kv/IokJh+V+uhUb0lUJJe+
RMqQR0TDlYFzpNrLFu7ABeYV25P0wZb/tHPNENtuG5u/2ZB+tfVOQZaGh5A2MZZVROOvvE0lFs9i
723yZoDyreMPRFxf7tg3V9mNDF1BHvJOCJTWi6HfWu5nx+MGjCSwNLxAeUe4sxv4WD+QIYMf3Ph1
Xu5bsg4SN37IbcN5mDKf2ShtemlFaqu9iaVIVQN5me15a6G2aNUPBhdfqdZI8qemBx2ZR2h4JGCB
xSQQhwQ6AbsWufUZhhNsBWwsodsbmMnE7ySdqOeknLZ17Z0Gp+apq+UBFze6koGC1Rm6q1+EwKnB
tnY06hCX2o2bNr+VOezGEV9oSCTBxhHyt9+br8Gy2qG1iihamPmf24K8YHvB0OvEIQ9ECS5Kev4W
73g9h+62npM34GFH6C/Taa6yA76h/6R8cuseBbeBeTZweUZ7KOgnpyEDjj9dwPE4Vdq8+klg7fIm
qfCcSgSp+otuV11RER/qtLiTXethcJH/VsDKkIltp8p2M5rEXI65wPWaMd6Aw5nZHl+HNX0Yvcgo
dJEze8mwdfwUEIrHX3vkB971bXgtrOSW9cx3w/I4xriPGMfSzMdvA7/LlLIA0C6stk4CRm1pNNwf
s7f1oMdDoSsvcvgivvvo1/UzoMltTuGwaW3t4pRX1+QGY+bBsgzzgdnyiy+Q1otzMnNKdPn8FYzL
od1FI0Qt7yUQ5MwWKjt3IV9MpbpzCvZQBcnftjIRszAksqHSYPQmpsDVDA1qU/w3eO6vipDLbdCH
byVWUgzhey/77Xklw7xCfHZZ9Bo7HVOrMDpHOSHAGURlaqVffrsE9MzjTzO0nwSXUpSnzxSYN6nj
/ybhwrwYxKXqCI4wSwjgFso5MsGwRQXmYQ6TZttFKHN0F/JDFd7raKUwDrtDH9A2jSq7R0n5xdV9
VznyceZHPrdwU2xsWJlux3eVK8bZ6GdVop+TOYmQZArcoCNyOlgZO1+ZuCXs5rUVGnAsv6PO3GiX
51jawfY7O4i9m0wO1Rb7C5oBu/q0sT/vWRksYTryJS/QJqp6MBaSDIEnMVVZ4oav5NEtymxygeSI
aRHlbxSS2ZQ81JH6cgV8lzm1Xuo0OXAGn1v8Qjc9hX873wGQhTQUc0vxFSsb0BSWmZ32GpILbcSN
PM0RQgVgi9I0Xti2EXsHGAKN7IRHBy+tXdePEPjPc5z5CPCpZsqg9FCw4KshhjGb82DXuojHDfXu
VDZSHF1SrouBS5wyIdfT2zS6E1Fo2a6cXf9UFqCqR6vcsPow1Fe9HGXhUHAN+Iju2k4/8m0zkqV5
pUSxUgQVHuYlokXGtVUsIYxFIT6/4ZIyidhEbQi/J593URP9YiOPrLOSB5Vn1l63aPOSfroWUepQ
lJZ8gXP57ndud6J8/7JtXCZVygHp23szPeqg/tCDfRESnPqsqrPZROxx6JXxPegJ//B4LNTQQ152
502dx3dlBxdpc852QfgO0ttk2SphDZNXUlvnxnGeqDcGeO5YmigkLyJIyIqbnBtzZtJFCpOiZBow
LSkYLBk7bl09wZqle88RjMNzk1t75MKvW3JYAKZweBdfbt/CnEP4yayGnLpi20HL3vMlEkTcGacM
FS5n9PCSBVhpRDjpXcnUEPDAmR5cP/R6JC2ZLoqPpuR4azFFktOCI9bzjr3XcQwCfIhFhIur7/9L
yWbBStVfeuygm7z9wRwbYXZ7gtGieOJpuZVvH9y4Rxsk63ebd1XFtr4ErSxOZuCfjPIZvdN8Iqr7
K+itnZ7Kzyktf9at/EKLT74ASX4X21jCpAUnSWWb5H+ZFldR5pX72v3HZFM+68ALtkR1BhiIBokh
JgX3dWHWtxTqBqFHqf+Zh5xog7Z/mBIHXth+oS74aAfCunurJmbGZ2Xnkm2ckze1HSOjvQ5dNV3G
4peQUXqNkrspsC4wJ573YwMB3cg+5jaPdx7K150fjd3WH9sjMa8jlDyLjGNld2jVI44P2+Ymnq6q
UijbsUmM1kCz7Q3P3JUx+brea+ORAtD7PYVU7l0q1JsUw5wuLvvyKW4fytCEkBbwU3uAs/ncD348
X1U4/Rvmd8OswjMC7ZcpuszoAPbegI6yha/BwyIBUibZtWM4MCAUOKjMxMN7DeDFPeQIhDeMMW6G
S1njFzYIaMNls+q9svLI4HrhzZbt/OACF6+MosUin05kGrhqH7kFQVrmvA/8rOQDs7eWURPIMJCy
pEGfb5CwH8hmeu7du99jZe7/U0n7L7bd56nobdKXw7cOzslucPtP7V8Ln/NNy454KMyyJ3sCWx7b
u7GOzUNYouD2hc/m0DRxlm7UXWunfBTGsBAv8UH6DTAnn5p5a//QVgQsli3GzjAs8oVoqPYpKU87
755w+7M/BnDObEzckhpEqZck2L5Fs1cF+Iqx8s1LmdR/STSaDwyKn/KqHK9CBM94DLBT1VDgBuOH
KqW3KSv3q0ObhLArxl6BXl0H8ydl0z1K7YzE8OrNHUj5yNOWLJde/6uDZqRkN4lIxOFWkLUSdAPF
i5F5x7QPLMYhg3/OYN/shtr8TLtoPhpBdQvnrWF7O6TpGZkvjEcgEXyW4TmyiP/CYMbZHZuE0SqE
659xmSMVDltI+mYP8JSSEwp7iBJWZyfQtn/myn4Bpks5E1EPxQwBmtjjsOK8DuLmtW8Y8yUv6Vhd
XAowENXljv6f1I4Kvh58JiympeTU0gv8pHIQH1v0CcQLkrYU7SdFyRrlqr90fn4fszTfZbwIGIJ+
J4k8E2e9rcCAokp/Yifzy0rG8qIJ5u5LRP+BPddo8tCCO0QS7hTBvewE/PpohYOzq/o6+DmXnnfR
iUQVufxfFqXGYxJWz+ufZLUsXtoUQEpF9kRgFucgS+an9a+sNc5PMhsa0mrgEMEDcZ+a5T9q1ZOr
o936lPbCeXLE7D6hzowPldXsR5I8sPFkwc9iSIYdWPFBSkpFctkZBePJ/u5jzYwjTgQ3ETiHReNf
h2l34XAeMKmQweerRScSRdGpYV64JX1hP8wEP/bhQaaxe7an8j0JCnHgqEJ76WMvJt9Ecf/CWEzh
AaxdfTeFR5WXwz3qvGDTFBiiQ6fkkRiL/Gyp97od91iDiyfRY222smk4IJNs7oUTHr5VBWzogTgi
4uRImkY0o3k6isXtVx0Vydo71VTenjMnHBen7Yz8aKrwY2ubBO9+ichRsyDqgj/0rXbKP6WD854S
V9HCzP1xqJzhYM1UxKA5hOJDJPYNdcoA8mF2W1KT2NGAmVHuac7/tQSO/eJiWrVnS/ufjw6lTJRV
B1GiYMKvVxwHa/7dp/zWjObo0j5po7wNK5+M6cPA1l6PV9WP3sGZYqy68RLy4HNTN3/jWtrUTgFI
0jGmgk+m89yS41dUFHlF1MuHky1D7+zDpNnAOPg32w43Rlc3+7ilENcdx6OrrOIhMYpuE5CRe2l8
fnw3N5O9BCr0ZNdGvDETv4Fo/gMzbEiwJyq8rG1/UbxJPEZ7ABw2spv0XmSTfA3HNxoCNmBYrFlk
pTdgon8h6sZ7UGHvBnLUZ6fl2V7HSkv+mYrjVyX9GrSqjVNV2pd4tn+RlSceyyqpjr5I/5F5Nu6M
LFpM1x0hU+NbGCFrW6cmuGPc7Ziggcfzyb4tEjGJUd1tncNPPhEglk6C8zqPWKc+hUSNEkTpeHRd
MtoQyeXE/JiPunFoLz15jhOXBeAy0bbyhkfYjqx7o8D50zsgtLfyU2nFIz/FUH4/tnFC7zC4xJ8N
BtLrJZ3R7t7TTtRQJYJH+sjgNnOJU4xK6umDIAtjyp1dJuLmaFQs22YHNrUdfQlG69eC1WHMnps0
qaSOJwzJIU+B0WeYddv2kKDiA4NP/x8PEyZnlVxK8t+z5WFmMTc+wQJ5J1zoZ+SHpCLPE6Z/N/xi
9H2YF6n+uqgrQQEeMjQDlV2kByok7sllBBpij6OPpbxBp/cXVRM4MSpzlDqsxAm3YHGguNEjEZwz
yZQ66zqiA5uRpzh5CbGvbPBGEN/bAeL2TMYY629N3QzhiK0gzMdsr0s/3bdixmBRNryE6P1KL+z4
9PAyLv8eLwUQ0xLvwkYjI6PPYZqxTQmc2jayJ6ZqESpqRq/HIBGbyo3C0/oklEP8is3Cu9RsSlvZ
/aCIFKd22egLPg88j/GmHCyWWSOGesdr7AOz2HHXzJQCZFOQhMyBu+3whu8kCRLwrxX1PAAm1BMF
XwFwkSjDPWeWkizLiT2vY9bL7c1+HXEByglSjJK0TolIDf61lvmUBGYPBBqqWeAX4Nab5RHvuIYW
OY4r5LCLManU0fTgqXk8hGb71hS6ZJuAe6hNzGeXXfM5w/GzJVT3qUWFeDVr99HFrx/itoaUbSSk
M0DWmntJLEOv/B/LWNRO6hQiD8PuzkZMLhvnq25B3PhjN+Eq4BdJIuAOdZk8IFf9DcJ9oUdPzMPe
5Wzb98lGO950Hg7CRX/DHKra6LYGOLLMsKNYeiRvlB4+AlfChbFOfj/hojI8sGZxdoomXR4qg0s0
1UP25Em/f4SdwyaZ01eo9JC6m3X2x0a33JQzF/oM1BQj/zNW7RE/ADPe4AMj4HTVNqYiHQYPdYXS
TCGpagff5TgvLt6irwwaJ6VyIIQBd107Dem1BU4QhjmWds3jIUISZJakImg43VxClYM72zs51KzG
f7EHhqVhVf9tfJ+cDN+4h079d31ouhHDfB1Xv5jdv8V9/iqGPth9vwm1gMIBFGxf1zHWelxObhc8
JrJGQgenIXlpMoFVLIve3BpjDUgDa0GyxBsHwe1pZAiwrRz3zQmhV3nGVB3IFi4PrbNE5YyomFJ8
QNGyyxQNBSlwgWSf5Fy2PjEfqNzYXuowJ6vG+89mr30VfgxqIW+gqIT7TLmC1o2em+bbO8Lu8sjU
CHATwG+ty+g/rXjl1qF2oRA/wMiL7045Pye+/WlR+z4GluwuBdDk7y+Joal1hKZn4WzAjLZsK905
/Wm1fXHzi/qv08iTDLPfg2b17QrrxSff8ewAzjuQLGLjOAyDXePa8ZNs9d8QHPMiVZhmeFo1Qp+H
MCGDsJ+HE5HmYARj419qVVg2QvsZnckUOswn5YBmJDewODIciOsSiE3LNTnJLritv0rshgBbqGBi
E+qZGwoA2lVlb9WUwlhjGHzy6vY94117trxwP1UFBugO6XEijXPosMzvJ/c2qsa4Bkb4qYHKr08B
+i3vSvrZu629nwP1fOUqxBYq/y/u8fWq9gLde2DuWf3JaywpfUrgZCNYYo+oJ03H/NnyDfFp9gVS
XhepDUbgLkKAQbKqglSCA8aI/2lNwIkxbZwgVL/aPnooHDYUFelGuNzV1RaX9QzCIRchjZwn6I9Q
1BTmo40tx3/zoL5KP3G2Feoxim7WzgnSDPKZ7HmzVnDrhUa0dr1nO3TO8uq+FiW6MfDaYqLagAoZ
NsSzEX8IjRiQcNGeFssbScchuiYupFpGN1NMXxhL4t8mr9Kq81wLpfWYX6+Lsqu+rDDsn4aJVYlw
ASKG0XPukq7rjLw1RtrvGogBEClxs4iC2exiffND5grAz+TOi1LK+yz29mGHaSor9TvON7A9qKO9
AOR16SW/Ox+2LZ9v2pIzVvbjbv2ucrj1p6SLz24ZDuyE8+f1uJoXKUviFLuiNawNq4+O4Qdb/cLL
zzGrEwg6FWBtO31b75FvAT3KKOPDktK4GGr+PSNQoKBbPFFLYRB4YcmMfXDvhbB/i4mZmim605AD
BupraZyiWjww248v6ZKUbpAffYz65K/szE0tOwiBTv0IAks9dr74F/rGuU/dn4Y98Ma7NrpIVQKr
EFUHpz/uyFcIXUwCS30atBFrqJoTd3A7dsxUZm7UT69SceKuyt1VteeZxo9EEDo8MpWBkTGN945I
lpinjLuZBwtT10HQO6eMIwCWfWRG9G/dT3bL0r4c6r8jbp9hCJl7GPVDXBItQfDcU2/xGXyrhigo
tFUDW24W3J9tga3t62nnFMZw1mb8KOKkOWQGfCO6ewS9i2iNOyY+BqW46+HNnhoH7ZiNH6DGS+ew
q4ToAsBlAVYg02YFuOiI24Vx1PUmvY2ayGdavoTOYd40CPcXabIb4Fr1fiiBCMZ+A9uNP79cgWRs
lTEDMCI1tuv36lOaHOogknvUH8POcLLk0R6uKr3CzlhsE/rUL7m2dGzJfl3lZx1lTir9uzvim4tR
PWN4IneJ5IX1nxgjhgLbxYO1JF8GkiWPriCCzThPTn4zJQeoymWEfmLUKqdvSmBUW6VLvclNwBCM
tShPJPOm7BG75XGYK+OCiuMRnfkvJ87EKdbGk9th8Io9or1cVHHukCXH9Yv2QVI8BCOrGWc56Mak
PNnVpLeW7RD5KrD1absHDgscjcXyBZQbjkrO7rX05rsBJDPoT3h2w060Y8Zkt0Jh6VFAVlhMqIRx
mjbiXev8pcNz8VgEyNCqZoRNE7R6245Q001e05TjYJd5FcCPMa0Ppacf28gBJ8DHuFo35orSMzEZ
cWRVcDU4i8EY8CTSlpUHoAkX4qXjbc3gb7d+e9pp+ZN5BFDJqbLdqk5255eJ6cZTwQ/ahQT+AEOR
u2isGKZ7itj4pYzEYdYwMemnyXgEj3SRvXU2JSlLa61RgItEKINqsSQrZgmQWsX3A0rPPZbah4Yj
k+ozxDBkul10WD9VK8ugo479PUBdqpYwI/C41F646cFGIbGw3OnikcFGy2udkFI8N9yeF7ss31LY
87KtPoD83yy3V99XLq83iZlIYPYIwfItcWUVhvh1XfVR1X5yXG8zQa9oVOP/lTNpxhAXMyA6F6Yy
yh9ehHKN7xaH3DZ7mxoOSMh4uK9dcNwVx8pTC69NPDDHEfcwffYUyQ0BKIAtflWxa5iNrm/kRH73
IGBNOF50W2/M/DwbqX9cT/M4rTv6c9Fc8jqUx2jMry42ReAzBHQv3enIBcaEMUInNITR1sn052Dw
on8LaQnkclR7XU+u9R4h8Nc7mpotNTUt/+KZvEizorUiK2yfFZ/MjZ1zV4Fxajpm7I4EOGXHhKi0
3XBYj4NVnMvxBXzShIvmwT/ovT9hDGzM6M5VKoPt2EbtqYMysCv1QAJKZrmoNBqQ8MnwTrAWDN25
CGma4c2N+uxgZcOTwyI8ydE+pTFFSKHDaS/jkBWjjNF+xvGbR9w2qXN0xrWPGJdn3TmSavSYwsNb
n2QT8oat+akYY/2QsD+/W63Y0JArYN0M9fV7sQ3FnJK+u61+qPVLcFm2MrfeCx3YVzRU0YY0M3p2
XjFUhMberiF2EmfrHw2HSVsQlWfypn8EFfSfhGDUqGEXGcrxw7IS57CqYJFi2+QXh/ug9VgoOLCY
skxckcE+li1Iqu8P0zSMfVvamOY5XtJAtSRUkLw2tax+kjTjnQeOG9f6w2y64mQ0pnPLs3RXLgIX
LyPMc8mtdSXpe15nh/sixsFsOuyFCme4iens9IyqF79HtlTMwdK1r2+qrwZI2S6TviBoAAurIKas
RZtYLd0mWNxtVVfyhD7C3oxyfBUx0nsiF+SJ3BCFcoRyZCqGv5muEEx6zPkAb6B89Kdjpsb8i7m8
R1QY/6uYxBN7SA5JQfkbNcU/L1ObwWG3xzJsIh/kP738NgQy/krSdnr0EdttNB0PpSNQmrb5XF8x
fym6l3uFdImtHJzPFcdUEyvPcLgqf4do3K7mEzUxwuGKyNgixWkBzsrY1cEM8iBUE0QpaxtwFlwY
HL/X2Kwx7/9Dn8vud+SfSgTfQ450eefU8KrIpX0wLAd8elzfpAiJMbP+xAYZCXXHdme98WfmCZsx
xOgnJwaiJHnQrBrFbYyC+uqMoEBNqyfyvfSekdv+VAPcwXgEm54jg0Gui8CnrbOnWaV/WMJkj7qq
o4POsw3LFYiUovxV88YehloLVvHEzfvOxW2NknhtKz2ZtKib2LH+pH7KwAgdNBVfoHYZGFh6YJyJ
5EJ7j0MkEF+5WDmV/wUwCsbkkO0bP+M21xEz50X+vSgyvw8NjzztvBnrrR9Z727GyoZxnr+zA1Ze
4PCs3cBwnH6R0ycZ2UvlpiW28dyyY+TxR+YTLbK4cTMwbN31teKYgJK/qISLfPFhLQLNcKwPTc8a
IlFqOMFJUwuKP1s0zHGLuX2IsnDXu3/yMRJ3w24ZxtCytJ21gePDbn/MwyNzW39bdPRn3+2irv9f
aJRC/vUIonzS6QcSkHHTJwrgSPG3SrqAui3Jtg2U8Cs7q52Ym/Z5auffhmNwWQsmUjaQLc/pkpeW
4A2tQxAz9NyG3RycjDWmXBQEwi/YJln5jyxpzW3ntO6hcrMPMeDYmMkIdW1CleFR37pO7zuV82t1
MAkGVKBM0stjm8N/6qzhwRmn8DJX03ujdXKjJCFDE81PBVvwgp8mJDFJgZJyanRsQ3pokJBfiUff
6nlod47NtNXhbqpG+qsaoi+Jl89Tgv0pC54nyyO1zu/742wPP2wO5Mcm55ewJAktfHlGGo90lAhn
mD42REy3dM1IU+2oopNmrzqpud06VIuXFPZAk+4EdkAOIQ5WTteHsoEW1Z1JGIif8Hr63q0o5+pc
oUSD8W+AOHZQFXjgxizDE5dvnemq+UdOhfCwH01x9qpIXjRLCcNFvgiGjcmjva+5QulYWbGws0IO
OInlkKFSG1WHhilokRTZ08XkYyS80govEeqaCxCxrYEH8lIFYfFgC40jhwqndcYXM2rNOx9nyWbO
JsYOGQdIhwFfRx9+kHSUnZORK5bHDwyWDG+d5tIOx/gCKePWNiKHGdHGe5KrzlEJwJIF/IDnYPFH
LUVUXdTNxaMX3/otyY/p0i0n3idB3f6tYhgNK58oODGgyi6gm61/j2Bqca5jBMLrUzMSrTEjoazy
4ON7QNZEf4m7PEqESte1HG7D/oI804Doha5iHsir930iyb2EZW1Uxn9F9IRQMD+vEsIijIcraBb5
UI0AHc1pPJYmGZQEGbxnNg6BFIGQsKP/LLPERTdZpynwvtJQOte12xxn+16XOnjKjepQmx0eixQB
dSzie/vqFk71tD5FTiNQVppk71gt+s0gKtJLFpSYeBhWFq+Yaz+QSgQvsM44Kfv8zAilOcmGqcJY
/jP0dSAtDg28gibKmNENkcUHros8E13aoZatx7BDeDu+/bqYusuInFkbo4NGSIMoXZ7XOmcj7KQ3
IuSYoMb2324xOpNL9p73TrVD8GHvSLc+zhLsnVb2M+YfuggET+tZJNtoZwaxe3BEWW172yVZmOqL
sjVCT7hZxdxrpdrhBCa/Jf7VuNVj7tnqcf2gk66L8Ir0v4UCQpMDcn0Yuni70uCqRIprSYmyNSL5
oiv/DnXzlQDzs+UZSISWOaQcvfrIxuhltfZKnEOipZlFt39cR9emReCzKs6hbpnn+sa4Xeu5QqL8
RRHLYHCdJwmkCiyTjlLGDJP7bL7GHvtaS5Xfjs+2mlP6gYnNPVCMi5OxJDDhhGQZyZ7Y57C6uykm
Dms6L5sSh3zAjYeL+xx5KM/WI3b9dVVrXkb2g/vJMcyTML09ci9FGLpH6KDo8xtjv9fKEEQ3UoOg
/hxQJBAuDbMkfSya8tcMOaWMupPLj3tBKfSWjEtJTw+1b6M4udvOXz/v7YvU2Z8hmxW6LNYUkfUf
arbq+yvPgzQ91APMdEbJRMYRN5Sy7NsZTONIzPm0c+Tya3mnOmLBhAVNEQ0lccKuiG9erC/TIArY
7fSmc5M8YC8M2X2UiFVm8x41PzzNZ2cvM0GEeB/SwgzHGLvXrXPqw7rYrr0JXsWtDslETRbBlapZ
SC2j6Ahd5DZD2HYCAqy5V7aYIH6vh0u7PK+Mfjv+eIwQemnJtXpfkb/8NzaOnzl5fBzqvCxNjll5
tePbMvDOSoHvAsJ3KdNvN0aDTnBj1oVYgiiKnQkqbS/IBdn7BoDbIXpYPwAEBfJx/V8AOh2i1+h3
elT3/hIGik7+RXSBgomZPATR4F59gt6uax1AR6CvJdqjLUl5wHl1n19Q7F6VUgjD1+eh6p3dWoEi
edxZdjfR6Hcz1C5fP8yufrTxev2PvfNakhvZsuy/9DuuwaExNtYPoVWqSEXyBcZMMqG1xtfPcs+y
uUXW7aof6JeyIpkiIgC4Hz9n77X3Gp4Y5s48I767PDY96AFRnIRr0DpOCK1VMxO1xQa6PtwSFaQz
TElsoPPdDx7JgXooH2HkDJfSQ0oUSbRygDiz7ihp/ArNT+XGG9Ue8DNWEXBta1puNZo9pnu206Ss
1DxnRQS5RZWBSB8ufgxNbVr0i9mlTBRtgxIU5Y+9fCsnf+PiAfwKwnAVw5FdMz5LDqMfgHkrjkkn
oCgkMaMT2gDrqSdLzLOnn14Yoo7kPip83VwH0+I+VFLaLtgjk7GOgDqxjQTjMp8ny9xXWdwSI71M
m8C3mguS940q74nJiA6my6wudpeD6hUMjS3usL/dM/X3V+qTHwKD0Smh4L1OPMSgJfFuiBDS1ANI
psnqyzOqhPh24diGZARF2VSY1jEYzZ+qxtJqvdj3Exmjld60mOG7dBcDQlZtxMgfCfxeqvmOh5uM
Ctf4PNHUXf/CELE9MGr4hqCE6ALpzEzx029t5nMItif0riXLidF3+i6K7HPYNeiuyO91SW+uB96P
0++Vr8Mpw3f6nMZzCqjVqEnpc0mJXptDzElLX2b672TnGkt7qgMHtgCTl1hL7lWDYui17h7Uz101
dQaJihqI2UkDP69Z/dldKMSV92/2+wL3db1qa98+o2iEhRURoitdIjl9scOYxMMmmJk7xAUpLEYU
I22ib0WMx61HFWUvnfHsQ28n0Lt32bDkQYMlzNyqf3HzD5/MSlKsybgvMaCRNaiRPI57O2rW4ah7
tIMfzKQL0WzTFSunmr9gHmL44aENUoZDYsIHQgOhiEP3HMd6crXC0du1sk/U5s2Lr7Eu9+34FgrC
aoqO1T5ESI6gOh+Qz2jZxhodnaEXM/6mFTQkKbV22pQ9RW3xg5GkTTbTfHBJ+OtGLkw5jVDjLRTv
0KEwiKfrpdD8SxG9VWGzb1yeGvZd/bFscv0RmPmU09DSq9Zf9X5I0dXqEyQj/8mGTHRKO4qzUkeo
wFQFKIpPu3g0sclRojeXqUi+K+dA1XIFJF+kNiJ7o/4qxJqNbL3Wz41uhLcRrXSGqSzBsi6VAOgO
uzdiNizERCNAZnY52ElNOjkR2imxa85g7fytHRdS4LObzvG/ORSrK8RagCKD7MsEHR4t1QA00em/
jWHZHcMhGnd21AJapeLmg1g5OdRubeHkZ0wmDUFNg5Cgw0bsKiKYlb9sXKporTsMEI2w8S7Ep8p8
E3NdOrReCm/P1CTh7DQDt8rs8Rx3wkU0nDxEReLf5W+wOMtVSkBTbDHbMIG79r0TnOOnvJn7Y6XF
PBgpsggrI4OXcMUvkVWVO9wyH4HfTNsy0xFKcYks72wkg75x/LD4wPliH+gXexdMQxsSPR6bYhz3
NWxzx3DdR0LX6iOD9xu1r9Zt5Z4z3btnKhXe0EaA0uA2pPVOPkMzxzi0i35qRWxf1U1XjHNBcJb3
mjOzvTRuBATQF9UGFJ/YgGKJOcQVGxZxE4NQsCK9m5s9o79ATuc+c+dbhL2841w/mbNDLj2V3Bb0
6LJtmM48EOC6ONQKU/qKcPMdAUh7N6DRr0KSklyQtOul12LOg5w+I22LMg1TjqjaVaX3NHFHCeWR
6xrYPBjByYzGXpbfokblaxYLecr0etXx1HYY8U0lEz+wGjUVCH4BK6lOHqpfu9DNZysT37K5ekxw
T+zx9sRb2lb+KkjGch+amUAsbGAkbbMXMRlE/9YMnWrjXY+s5NAZ3cRPqXYtCLh75tLGQzMYzChJ
bLBG91uoeSfFz0gq61w0tEIWVlgU1ugZSUloMLWZBG4szqlskV6Fc0EMEG/2qOk5hqdZd9cGCgWe
BFT48snBQsbUJmEiBbZiiczwLlnEu+hGlIwp4oZm5kYObdYjh7ZVxJRbVSJFg+TY7Q9kRmRHQ/ff
U3tGyGuNjx4RIRZqbVWANlH76tVuc+qtAeEfMg++r3lIzXIkFkrGWDJ7mEmpWHGbAknp2d9E57Zn
DkgPAwDRvUM+CW03YqeBPdMAxChxcBdE5QKz9xaTfnq2R1JwxeSQQ1HkzSWZg2t8tGTd1bh5feKq
4ionshjPwog82fAe3P47CqSSMILB3CZkcDges8q0g+Qhp2EKxFRk1XMVYD9N2FwJ0TBaDqksTUHi
0u1JiZvlfTNkRDyWP2W+Nx2XHs6ChZTA9cZ4Oyf2tHFI491aQ8cr9cbmoIUpCkaAuVtUvhgdKjr1
WWUNd9pQkUxiE8wu5Qimmfx0EXueUnt4VgMBbeQx7EVbXVg1N2XHg0coEPoJjfQ71zGOKpu5BQLD
WFnrt4KIzzDAyYtHr+Q5DN8st4XRbkLIVE27IhY0Ie3hYyTmT2OaAMEUrN1cmAIf8M6AiHUC5Fvv
K3uBg2Cy9Nd1fldYhrs3q+KqXPQCm7g6cDpkxzl0z64Js3y5nTVmtR/ldNCMGZzmc2bu8JJcaM7i
KZKWbVZK9A5MWQUbyaFKCZ4r07E4dSi3GVijXu2SL36SZdBHcWQX3bv6ttyYXwMx6qeS8pYg+eC2
MCE0DaEhdk49DDfoD/U3oBGAozvmz3XBnYLPfoocjvNW07+MOB/WEO0eCauI8NoXLByEbFiZnmEK
7P84dU8G9bkTWPW6892NXpmIZXts2encPmamTcJBD7x17BZnjRL0XKLhvwki2s/jJCZOr5t9wEz/
BnsrF6Su7HPbepeUYcgNYVjWOgLavskJ8d1H+oRfU+7OmNz6B5HvvaI/teDYzzYo5zNjw/NsltFj
rWmXwKSH0+Q05Ky+7+5nm7feBHBUQ/satHBLGqMhVDkZmM44U0sjDZlmY848kogN3j73ORTWmP7r
cWA2gLwC4tvnflQs7bCf5I9k7+6Z58PjTRh7jUh/tlOw+HfLLNamVDxZPLVmSjyIzaJy0CC+bCAi
LVsFgvD0B0XeAJbiHBGs0rWaOwsCRZJsnAnFZpGFGWLElVtjRMt0BPJMtNKjnmLvinw8GXB864ME
0Trla4U0qHAD/cpl+1R8DFNyEpZenYTWPTWDh52DTQtPMtxrj3HV/KXxuvnO05urqpQD+vbrIfAx
A2phtU+D0d31YPm20YJqKY0+ALgNyMTNclvimNhZ88qatG+WAUkyw9bEiJPp1X/9m9b3HwBj/4E5
g5rTwNABV487UrFT/kRrAmgxTg0b/NogLJRyzKIerxuTfPuxxOdC9UI2Jt1tg17l2DmIO2Y93rvj
Is7lJ+PqfwmLT39PWJQQpf+ZsLglBLCIv/+ZsCi/4ZOwaHj/YktDHGHZ4MMlL+q//gAsGuJfHr0+
16ci9Xwb5fq/+Yr+vxzHN9FsCwBdhifviZaYM4ledP9lCw64vu2qn8Y//ff/fZ/+D9qQP26m9rc/
/0Kvk6ivfwONQAe6jIHBEAkbgBAL8m8oqyVaEsCyodgo7rEKn6sGVIs6RDpF7J0sTngtklRSnH62
zvRsNd6rIr/6LSEXxWDfzUyjoNL45RbDUPYJy1fkYpGvjNzrPs/WlpMeCfMYjsWSXQKLOg5iHFI1
mXz3p0//PzwxIA3/8q5M3bYs4QrT9viwfsM0jW5Xj+Qp6ptk0l+MapgZSNB2sSIii1S+nK21oKUD
H70WnS8TLo8uvi62m+yH0NM2dfHhlAJpF2mktaY7q1LEjxn5TLuBFU6CLuytiudSqHGZyzq707IG
ir71pqhc51Wt7cKymlZJs2A/G0S4cxFYrQiK7taSbJRaqF0KXCVr9WPtGlJJ3XXLTsWKOKNeHcqB
qUzN7MYtJ2Jei8rdZnDuJ3RGmACdBrxPsB4kmsUwB+Z39agfdKN6CkCS7IpQNsOCDBMfK6jT4gVI
dR+8GjqGlVE37ExQ8VbxgImgLdyrX/mgKib7ZyygQEUItT9/N/SeTcGYd83HzWudAbr6fbhH4iS/
oFp2jtOgcTKKn+mQfo3k/LCBSzKT+ssgt8K+K3M7cXR6BeLfuspfDaaymg3JPKlootshJx7Zf1Lh
PE1bVRy1GEAtzJpR234MydadtaeleRm+FyMbPqXqmRFLvQtF9+LhKVNRqYwejAHz5oWYQA2GR5+s
UC70K5qyjH8lLzwitArvRoZKOJlHNlqYtnkwPOqL9i1ChguExP2pLkNCk5Zqi8FXFIDbRld09lL/
oeE5XfmRO+z1LkbIKn9hgiNiG1AttjJfKLO0a4EBJBi8ENGdRNPLy5fIuOaFxA3NN8lTjZrqnDXp
wR7FZtYhOxb+8K6icdyCv22NV6zWpK21uX62Jc/bM5NjuCzvZquhmoRFMZXwNueRgyYnUOjHozxC
yc+w0xtuqil/xvL7B4g70bEXWcJ8V9fPM5I3qNRvs82D4PccQ9Joq4DdKvLXaGhl1WRWEWmJCLo2
KoyVw3PuEgmveBOk+a6JKSD2HOMRYWTvsRM+xRLCPgYo5ziQkAgps4N9MO16j7SYDreK3NLb6MWY
PDpFI7V3NBTc1mbXnpuyWBEo9eQk3Undy3hPx6S49YcZkpKklkbT2G6Abyefj28sE9rVg9k5h5Bu
394Ddk8DDtly0hCMa9Yet2zBb/dDex2bwcVNvB/qluhKYA4Inz6/PzEWb8/Ul2Eg6ot2I4FM60rw
r32cbT6zOWVYbNl/by20xI0DNUXdq20LKM3r7//9NeruTSREnrh6WnIhD7y6+GTKlVsN7d7KOXKS
weSmkQFVcTYnXthc911vbegd3McgcFZMeGyEgYjwm5C0CEew/MTRMpNUQN0oL7164+r/MrTbzPaq
ntAa/0YtRoH8DBRSXv1q9c7UlzWcptfpEODkjuGljSRn6YYgTb0ukO4SMVDW9nWRWGl4/htHJ0A4
MaHaAWPrturL1Y+GpJ9I9UDP7/WfFnsvs1M4SpHNngTaKgvzH1rYPPVmzV/HKfrPuTm68k2YFQK1
yfFixt78UWdphoFiAA+ayCdyAYzKGKwI+X1oEyIWhuEWAw3j4Kw3oRN5b4FIXmfYxNuxfA67maaM
fKYdIQ/nIz1ENEEkcRIMtg2ztyLTdoRSM+ri4LaKG7jpRu2jPcIzRoDhfnZ0DMJEe4549tYzo6x1
7pgRtSTTFzamlWM6W9rwJbhanqpSRyg9ZpoH33Gf2YVzgw1KccMnlzbRRCsxlUsGEeWXPvHuVYqj
6Q/fU1zhmZzwBa9OwJVVdP6sT5/NZX6i1TcQylS1r/SfmiNYzYB7Z96XsV2QmeUKbGtkT26CaK7u
0pIVJWnPhXwS0VoQ1ylacVEvTzTtkRzoj5is+8jEFNB3KAqsaHxx4uekxqpUTInPTLn7zLmoJVV3
RMFGT5VBxpQt5OMgWGU5GUSL9EKTqDJP3w0oBKWogYVLJoMHQ7eskqV+LVBV792SwZSbQcjKeDzt
XGCa00htVG9eq/aVJhk78iJV2ZgcwAtAvFK3J0P73k982BIl6xCfr4zdJCAIUlddwuiAfc/dpRIW
VOCFouK1lo1ftp7uKxC5G9nGauT6O7mut0fbep+3Giba3rktGu60qidozClm41qM8Y1l4YySWxUB
A9nKMLSDejLUxjUOy7TqbbyjbGzy906Eu66Uqg9zsb4iP8MPjJ0rIyAMntpd4IibZSGV3AlHek4Z
/iOEkoME/FdghjBA4pEpyAxh1V5232lQNps2wkEmpcKLgdnnM9HGJ+CExGVoLGj1j03d750evBFt
pUPSYAhwHRgcs8Zl7zJUcXT8YrpPrXEf2Tc8v/UnD3/IHTytTnTsK7fgkUGyIx+kysmTI+w9F0Qm
eKLEN7ttZjlPDNyIp5gH/WDIQbD8Urf13VVCJJPwLHEacXXotfuqV/VyUndXVs93Jdngev06m8F4
mGmMbTWPDosttvU0H8wEj3gzoFVqxIdanjS036tiDNH2r1zBNQcdaq5AaWCWbNFomhX5EhNN/bWK
GNTSjrZVBQ3M4BrJa6A9jWlRbxkTtdZCYyYsF+gIbKeYrWp6Ft8iQSSrSOzxOMVgDnnO2CZ04tKG
Mn/q5SbYWuSx1F6bEEDvHUs0sASBTGeV7jellVjHXn7VreSaTs6r+iBKx0bIOotntfdpbgRRAgEJ
CmYc6SyrGR9wYCHHGGsUa+qTLAJk8MRD7whEkT5jvVt3KJKQn09fKmPYib4+4IfHWsKb4lZv9wL+
HmL6xeLyiXWdcV3inBOb5TUQrHLuQZfIyUZm98rvYYnvUJGmnx8LIjzk2aDZ7AizgazCHNd9imXY
TVqDJIkiOe92uPVzkzF5I2xSUvgpQ8UkH3nop6JQPoTq/6KIoDrXN7AUyNtiHHlWSbk4lP7CUus0
R4zZFB+JiaeibgpERWa/Kwxv2FSJfu+WzXBGp154T2oXVPEAsWs+h+1j7NyoODxXloYQMUhqiNFy
pAyGisalAvfmZ0JimXmkyMzVr1H75yjXGpXuUCIfy7DD2a65zkPsbR3OvXYidEHdYXaK0gwpfQu2
4bEd59vaa95qD2l5wP1layOBoWOKE+yqgyVmyu8QDYGyAKIApf3YHC3BlDeP44+4Rbc1ZXAJ+aAM
hrdrM4lvVJyMuit6+RmMvfMxpv78GdaolhK7gKxnNtd2YTefiFPmJp/ua+vHHKEJUO+hjszvnRnv
WoelTa1W5CJ0n6RnIfPSSgq8SC7q1XtoZRiTZbFnqkqEnbiXAAu1SahFv9GzM2xxVmBaSxu1dqFj
XXZBKWUuXU56CNdvdJevHmnRbIVAcquSA1BdwwXqrdO8eE8qg4oE32T19weuv0R7cdpCjuRYLhxa
x3NdyUj/U4tiIE0mAafB5ETWUOpGrifvMfSCfjNpFshQzNOzoQfosgO4j2DgVPp0EkdHvyT/U7ei
r3CLWat0+2OpjVdM5i0uIxyYXVgcQr25a1yv+YfXbUog/59Pv6bOKAKvKgl6JukHv0eSRYVvMXYV
4bbtrXOVFzleBgTQDqMFLvxO85dTmuJ5Dc2zquerqH9IyZldtx0zPcKSl71KyRgFhYYNQKHVtBvD
pdYP7DE/cBIC1NMjobS91agN9UbJXc0u26ewEddpLB55dIeN7/8Y2G/2UGC/qrJ4AVP3D9foV8Su
i8XEYejlCdODsktL9jfQu89ZxYari8hk5jGLcip0LeRMp9RwWjWS9RFpnGHl6+WMwLGFhYWxdbAK
Le1e1Tupjia2rRLSheX0MZfQk7BpjgDZ2QIQzqsrT8zokepxDaglA+wJWCcnKurv3435K/z4j3cD
aAENju9Yjmqa/emOcwqq3mUhDCctNl1sf/RWB67KwC4UwtsJx/BeNKS16S1eREw1CMXlWb7SvSOp
MASCzdldrI/PucYYXz1l6nHPNH88OH4Ni834iuF+4+n5TLkX1js5UEjazl7ZY4nF05/YW6lQOxqu
G/Q26kNV5Mfa2g/R+z+83V9DBtTbtV1DmIYjHBe492/E9tEb0wR7SrxFNhishDtgWL0zZ7lN5P25
ZGa2hWyzLZPgFgf6RHlMfWEIFI1qO1QFnFzi1KXIPam3hWODtl8WLIkkyyWreuaPsjDAMC9W1oFL
TKhjBiMw8XGxqQWGRtK8ZlDxaJDoOHrGx9+/T/GX9yl4h8K2aHqRIOJ5v92kY6cvnIBT51Mkjxe1
20QDG+TMrozNkjhbY+BIGQ27SZxmP30ctZDo67kotyLTXv7+1Ziu7BP9sj7wcgyaZDbhCETMW3L9
+NNdNsa664cyE9F3xA9Gz9E+XjROGpWsoQOi2PBqyAnKNJOSV0ek+UHa3tVF6GztwLn3dZExgRO3
SxjQ1+h05u0eDOEgnY6BRaZTZPGNQ3ujls0gjb+1CSUw0WgXjqlUT3ID5eTpNbCQVHk01HKaD4ij
3icyha6qEKj3/bJSZwtV7WkIOY5u0D9YcDXZL9nvk7Hd6zaYCUOngY7hDh8qP1k9/h7dFUySekM7
XAWZhcy1ZZAY8BPb+55anANjf9jRjo/WtTwCy3o9SVJsH+FHW0xXnpzz51m3M7cUZG9qH4dxkdD8
oa3V4MxtJ5BTocNWRVKplNGr56WJKVbqiXOtL4gxG2fyidtl3AdYzE6qx6gvI15CkkTlvqKaDGTY
XYOSegQYwCrNwCElNdL6bpjr9YiJqyJvLdP07WRSd6ig8qCSWX8BrwT8JOlqPAbhCBVWa+od44bT
CJKbc0v7og5iqq8Dhv52SThJqMAp4tWoY8b4Z5g6FwB3X00b8W/q4jNvkxCOhW/AUw4QvtlDt09L
h3magQuxi55DZ49Ba/wsgadSbLPeelP53TnBlZcmj++bEKcnNBskwukVVw+6E7LebpeZVl9JzjnB
T4SmOskH3rmNDrtobOxTlFnRxvCoJ1QiXljNsIBGWotNpD3llPqDWJ5CgwpQXi0K7uEARUVjxsje
pJQnLbjD/awdtRjNFcNp4vO0cTe0eA0szgPrQG8pwe9VzJ9wFOSkJAkG4mlFXJTcA7IO2XgZVYRR
kXCwYnDxovYSZwJeisrvh1pyU3emp6TVn8WTCNgKfuYNbbgWBzeELjbO1sUMGOj1Q6jFT24MHtBE
2LeayOlbue58DefZPQm7X9dkcGJ7JOhttEFhSgU3InSSuRiNtgJRktqlxpIT20LPTb3ZrsWtG08y
XtGfTrY3eBfrhyrQYg1NPdkHqn5V5faMRqtlbYWqdE6K6Ko0Yer8melIillorAYg1jQTnK6hd87y
ZS86TIO95x7VBuJE3V1FWY4vhPoFcRIYPdk41RDSU2JH/LbSM/ZALWFF0IZJpxhYVTAc+7J+9KPU
2gUmPYmwSbCPyXu+s7TbBIndWi3hmgdnvUJrO+cFiWZRgwgF/90g0p95vWg4skdxCRYDti42A+Ad
XBqaBVrO1iyj2yHbQfMgUEelqYkmNVe6zEaT716nwiMCMaHrycISwija9f6mj0i4rOIzLawQ0gAe
Hbdlmo+DlG+VhUQRAE8oa44C/+7ihmxHmCheRd1FqwWGE5NumUePgmcBlMFDn1AwUeJWu0r4z5xd
IdPSRigT/6Eq7QVjfIBYGTKeOqn0GStEHtOC7bA/2BXakbZL8iOzrr2WowRzmolP19f4cfa9QTrH
VlArqo6l1Yy1HO33dLn9E7Rsqh6rQBWqRTz8vP7Uw4zpRwC1K9/3T56sVYBgFmtcJBd9ce+ALd9b
dvGh2oyAWrptzxYfeg0kGkd624ajeuujXCVgeRWELNl7oYcM54Lp8+4C6SfObX/fvg3BvZc0b7Es
v5j8v05pd1B3raoM1ROD9JFBAQeklWNM1m7UxMGzHXFRB0GSP7+AY1z2Rm2/9cvwjwkXKvzltz2P
ItGnRvQ8YEO/jxvNAvelUQAemF1dXAoL2Rnh36U8nHal88f8xJJbjpEFF0xs4Wh8nigLKOAgxKDa
WFmkX4ItS1lJmx0WH/s5N7M3t3wBizQ83xsnhsFjdCk31G3NwfsiV+5Gg7k0R9VFtY5QWSAdlk54
X1DZtWQ9OeWzetDw1sOa8dfyAErvDDE2h/Fettt7d2iO+OjXQeJhCJVXxdXwjORTtRK14GaXka6u
vM6al+3FNAUrdcwrTHy1YEPQMVdbAcTLAMq2toxXPZ3EZzjDBKDfdRBLClHeTGJ8xBP07MfeszqQ
mQV9IYQFf3SJ1Rlsot2zsRnejh4Mas0inBRZ2o1rRAeXYIKeQGg6PNre4ESxabC943DYyC1KfhrW
qH0JY2/8HKL8/386C3quO9XR9rOaECwXxL/sDhMPauI/1cgkoa8W1xZtKAleS/a6LIY53hLvY5vd
9e/rpL8e/4TMwnGZb9oqnem3cRtAznAZclRyoew/2k7yZUm/wcl6TcDSoWdnKVSvT11UNRAibkN2
Xqkm1LMTLtFPY7IvSMu9FzCXv64sgw9dFSv969+/bPGXM4QwPFcua45N/UbQ3a/VHSZk1OdZ6MIz
ZcCmmoJGFj+62C3lYVrd8pk3fBv0+V3roWcGfXImSkIe6FjY44AeUTNk/5BcL/5adJq6btL+Jl7G
c8XvGTMYxiYMOgMQVaZghGhqW6i0T5Y90ThVN7jsSVBFEwuC4qitgR2AXuv/YYjKueIvxa+pG5So
lsNoGqvxb8WvH3nEOkrPQyNA1uTpjZHgKtHH6EsZN6ucVXSviiU0oJwgWj9cFT2aZ79ne8aRMoRp
tB5tATeI6ZuMClVfvUziaBoeDGGnQHn+Q9MQX892+i3Xl2iVcVuLZ7gp23Zc18b4NXBpumszvfIm
DBj1VVenN545b9MJu8HozcPilgioYK+bvn7beWyq0KnPQy6qW7TtsfTyASu8h8xXnFFUQmzRD0PP
7GHSRkC7dmyfRDA/90JnoyhQ8CSuxnfQkFH35yw700nN2X2kPVMLJiKxvKv98W12OwfJ9vwy5eaz
F35FPxR+3s9DWUnzYHKdoM0ccGPRUOeF0ZF96Xqp8SzNrxMNo8/jtVvss5b9dJSjcIGxopgshivy
iZ4kR4+c+Qxo5nytR5qJnNyeEFKRLiBPtP08RbJmgNLrIdeTjxqAS3tj1vpO6PpPCqVLDGkFxAdt
7bbe8xeUpgL+vpoIkuxSbykxP8fipLfbe/diTIwf1JJWxeGTHbVfs8J6UIf7z5WlGt7mUnyXPSU6
7D+18DMVUBWualrtEwAdTmwOEy1OLcBZq7mf3X71VIUR4Y2XUueZUo+dPJdLoSttb84l6qSpy6V6
RPqPMHo7UF9hYaPpJ39b4lyQZwGPbw4dDbVuBCQuH0g1uFUvu3XGbdLYyORKZk5tbd2qZaZ3wzd7
tmjKsMDK6XLr+cU/9JSM3xUVpkCl47F/2sihcNf+lr8VEJina+Nggjkn3EMdjIyWfNaG7D+/gfri
Enf/Od2y++vcyQaF3FwNeVYyOutq9NWyjdzgSd161TKcfTtodp8tVdrDLt7YlS0fN5u5QuePd5VV
PKMh26pBLfPZf+q2/IeV0pJLpGOYTDMsyzZ+XSnBCxW9YwPOUyPsNKNEj4Rzj4GBFtGI1zq18IOp
tnxb2Ptxkgg6Yd1DH2dsI+dF2mw8txRc/yCOMuWn+Wu1YjnkXwnWKc+ii/ebfsXNZBBXOjqbMCif
LeZqy8xD5HtqQg6KCWfDbcfkPxlo9KjzZpIwiEmlXoJiYRlZsUhSgWljimPOPHmffcjzk1ppVWNI
TTErt30Yo8TczrIbr0pB1TUXtk4pCOu/RYTyGWf7i1bnF20OH+/v746WD80QuvCy0YUl7dfPHVLQ
3APzpj8JgRqGe8OIryRmYAmQIoj5wxg52LmMpHSciUiC913sPjgteJk0PYVNkT+O07Pjls9e5/vn
UuYcIPs76EOJYdLWrbP6TwjQCD3BhsMZ+URJ9C2HLXkn6o2omvlSWztdry6w1O2TDv6id29dB8BJ
7fjvWkYwDrajazYwvBYENTnpvLVuQCpFOz6qBGwse7fInUMcwhQMyHkZ2LZ4zUG3Qldir4dBa9aW
Fi7HlhbBIoZ+G5opZ+mRwQ5zkafSvmEez/R0YsPA0LzJZiGe9PTGFx2fu9Ysh84d73xLdsj1zr9g
/N1ibgouJYDFta8lNLlq7YewhwfLKULCUeNzQ5jFAZuJuwHl0xizvdK8OjnOWnoDzS7ciKyceFU2
ViJK2U3dIzOH3IC1K9U2tMNOHLv3qa6dGi07NNgYh/El9+Z9R/c09q+x1UCagibuBizoy13apjcd
jTSxCZDfSIhcHBY/zBDWl9V/LKxiqKA3uU+rOYoqyd8ZYbR/eJr2lITeXdRv3ZFb0wQlwcocJhah
Ly6DyzLCB8QdSDoHuiNi3LuHgggGVAzTKsIFw6gKtqJ2KWbzro2zQww6xtksjUHvhmCMJDnM2XzK
tfcuP9Y54a0Izb95sEFXoKY2QAO/MHzfQWx8RTjhR5v52SR+wKFhBhAhf2xxyiRCrDIdYjwsstiL
0Oga26pCrFq6N83Z+Oht81afHM7m1X00gWnwEO83B17qShc3qI5ryvrC+VEnww2MTadf1juRM8xM
rdXNnNz41ZeR7iRyb/M20AAdE0/pTjv5OWbhy9Dlm9EpjwX1/uLh+xDDhztWzJsvLkYEY3FJfpNS
UeNgwVtcRTGuYws1vkRZwfblN+Jp5/YtntNmn5+10t/qY7ihaPeaW/S8F7SitzNmz6gfJJht5afa
gY8YNAy6qgBga8GPFA56+I55msjw0U4xtY7r34R1fgGhdWZwxRzdObfkqqX88LK23myIJlrvfs8Q
Fgflj6HF3mWlxxkeypD694sObBah8ra2x8fJAiGeVhbiiYHw3mgDsvrGbfJdF013jtGBcrZfAuY8
epydeVlfybO52rzbLCC9Jr3HoQAM0n6BAftFIydqSLxDOXrOCsTbHhbQuZgwmOYV/qycjLA0IPtd
FISIWYfJ4QBvdLc1s43JW05RjknN0Q1m7QYAD7J9bBDHOVbeoKaLFYwnZsJbI6Jba6cUafUQHUpo
B30Tb3yjvuKlRQR0sbMJLLn/EBr6MffuUQXfjWNAtM4XVGJryy6vaWmu4ft/1S3tQi4W/J4R0xpp
dxCYJ4A9WntfLRVZGsVXW8IMCCDHyE2jIS9Ok1Pug6K4M8jeTMv2psNSH4YPcYACHNBa5Yl9Xe/K
WL9EnnkXZ+nDUkavkxPc+0UP8FIaXLSVHOJjeGEh2bDJU2EGuxTfk8a0PfLZTLQGGzXCaoPA4Qe/
ib+llXjzY9B3lt5dx8o/T/5Fi2iiSWpB+VgS+2cmWzG8mtFPET2fi6JcxX27lcikOrM2+mPsOQ9F
uLkzhu+89CnAUmjS7H7ureegwPbgfpTWiLHP2GXhYemIc+tLhAYuZYO5rS4092GF9ivvpsPU5xuP
GCSwOQbz1Wje9epex8ujGYRs8ch3M87kaVcBZyiwUwdz9oBtmDweuX6G65FerwwyplQJQAf4C+Lv
rnns6b8VfXpHuuAq1EmrGfddV5wDH/cz7p0SMCLuatRxM0laWQiVGKql6Agja08ND3SFtckVBGIh
lkyHtw4tOj65c2uFOyAOuLuCs8cV8lwTvbx7iCpkftbDYr5PwFKmobnaOMdbwAiY2FejVUERyk6h
HK6hzdPEcPG0cl+EH7U/04m+LLW/EYMALNVtfFKWPPerBUPBC5H4GP3WJwaC7j6pPrctoTaD3ULF
GtbANPZZgT4CLXvTFms9uI+CG3pQh1rAfzVSXCN7HT8vEPb7Hg+1ieGttRt6nm9DZeA4a464ujem
Y1Fx8Bk06WmaQPGY2zLSqvXoItT26R3Q22YXt/YYFvGBG96xKXF8M6fWxLJJvJaQtI4yvCVebaDn
Zmv4ZPSrYb8mDF8gBq3GAa5RCLfro6zPvlxJsA4t2JRd7weuhLVxEgbHKGKRSDcCXBtjdGAqaTvv
vemAOinPnELx7r6IyOMk1BLkfCdGOuJoLZ1lH82vXQxPJ92agQb3Vz+604dN8ysyFmk9XIPZfI19
ilE72DZl+9TzEkVYhvC4dcQdNFbK9moxdNdQdky02FCbbmdRPIf6/NjoqCt9ONx8dCd7WE6jNm3R
EPKM0TLM1paO2aROIvSPFXwW/Y5kk/9H2XntRq5kWfRXBvPOBhn0wMxLOqaTSt7UC1Elqei959fP
itDFdE8D4x76ouuWlDeTSUacOGfvtXESNIHRJludiD3L64JCw7w4vvdrKMgoIFC5rKcLHK0fuik+
QLNfdbM+Qhdkc4aj67O9mNCh/EsI7ao0Xag01l0dZx9A5DBGVT1yntJ9ydyQvMzZAGFO+7b6tHSZ
DVPKKFo+z+C+Tn717GbDGSMRxOrscU1kMhNyXMNI78RLAQza0R7Wft6J0LzFoGbt6qR9tIzorsXI
Qq/S+qwMaHsx0OrS5mZeu+w66u7RrNKHYboZAL7E5vPofNZjeRHYUHJqVOFmmGxlU5i6BvSdUZ+7
8nUAaArIIohLwc55ILRtu2TVL3M0DqSwvLeeswNhihfYI/kwy+4xrI5revEYaAriHBhX38WWxYQ3
B/S17iDP3Bn8qvfuuvY+Yz3zdRJyLijqbhIzCxwuvXQBR+RBaoxAmrV6zrz+WhEUSBlk/25673cT
DmdnrRKocON5jCDjYe64CIDBe6qmlSYt3M02Mh4YwJOhluvvKwp6JKGUbSMRrfepdTTYgyY/I07O
kMkoQmdtSY3ffT4z94wgG1hlSx0Qm4gGd0Xr6L9QBiLQIg169vPwTBw0eoJldMmQKtvrBLeCtWMq
L7XD8TSOi+WUlUaC6CdqjkILtcfWm9eNtg7zGYNF9OQ4xRCYuVfv1N86ObkY2EXOY7FE3Vbrsdv1
eclexK+Gtk9idTmTfiX/SLqhfqnNpdh8/3C6fDnEme1GJD+kXK7Zk+NmbMDenJ/9JoLoxbESwyOO
9S4Espo5F8x05Qvk7RyqCJBvcyqKF30a+qPX1jP5Q3kNEqHXtvNoY/uvyVhRP9IaHfRZwE2BeoGZ
Xi4LxApwZl6LFzdlQetIrzurvzXlyJfAB+Oq/tZPUW4TG8C5ldRi9HLhq1+JfTY1zIOtkMggB/Tx
ZpmOqUlFEb4v4fK703n3paRU6S91lZxMXE9O8ZACkOVx0MgSR7o3uMuRuREu0ZIceQr+Ea/0lH/I
pJXmnmjJjnycOnCIP2PLGg9TB/ycPOXSa3fWaD567mpuDrPFKJip1luK6ozJVvI6dZ+0js/6XD7G
XtigjmElxVOLkpaMwglOKzXJBl1DYGnrl8dOK/9ntA1oRWYTkzceGp0Y3LwmfQ7Ul0GGInovNFot
bzY/xpOYDjm4U7skA8EbCvjIYKCdBXbbfICJwjgujp59szsMotuX8DwTN3xoAK5vlnQ9jxUQc2gY
GlKJEtINqooo6NfhvIjiZ6wfwmF1DlKdFneEeeIu3XrVNsRF56Js3ro1Kk1SVlC9Gvc+LEvidG7c
DTJcApSEhnzLid5hBKM6JhQK6WqyI0cVh7u33hJh8M6ac/an8t4siPOg509IZesj32KNKhkqrC0a
ZbFPLFZbsD93ID+EPo2YAjq64LVzwxQTyR6j7mEiRRZJf3rW41en9dj5mUkRGDN/DDpDWzPzrzOG
cgfDv9bcVX7PbVGtQa+bO6tDAdniiJxrtw1y+MYNI+YdJTwIHJJBSXxtF++rpDzwG6y69amL84e0
8G7gr2+1zH7JcFs0E9LeCsO4cK6tbe6WyYauEG9cvX+0GgjLnzUvGtXWF9NlksxDjHLukQPvc1kW
B5HaIWECWjDDjEXL2+xd/L1CmNu+p0GULSSO9tX6YuMMb/XmS0iifeum8NGo7aZ2BAMjYfAWD3Rk
oxdOY0ZWbGjWkN1OCeoDO8R6Wpn1W8VGCKDHvNOWHTrXfejle/q0I3lBVDbh6AMLgY+1dg/rEkH8
QJI6N/GzC5ZvqbuzlcJsKdPUCOoXM9csshw3oCWr22Qg+ymJ90Um/BvNYY1o0BHeoBa5G5p701lT
8kRtolZlIC2HDDXXc4Sz0gfId00tnIuh1QR9SQRAb/RJYJSOhOnGJ+z2ZHDAbT8yXcFFNu/Qrj5U
vVYtJ793e5YicoVE3JyzarlR+tVVjik0Z30Nwb9ccrDkmzAyrX1behMQ9PC8mGQ45GMb7txM6LdI
Yp1tvHbhe4POEJqUFl303NzaVFRJkMt2aWHazc00EG0J4Y5/YreYtgUJ0WdTpnuQbsgZcgkfV8Ts
QWTUzZGQ88uyNOGFcLmLwQSFMxvjb9pNZtA3unkRg8e+PRBwQ3NtPMYG5j2mNwA+PcsGJeK+FiQ0
EyNA9zTS+zvP9L8y+G0DpmQ03dTnIyEIV61gW0wy634yqIOG0RyPSrg85qMZtGV0Udd0EAfg5Ju6
MEFqWZagOb4uyKMtJBe0azd1vxL460KA9/Zz7Vfbb9G6mo543UBkKx5sjg0VngXtV9l59+USfhr4
HZhMonxcI/1rjcpHahN7py5ljTh7v9BpqWinO0i0zaUSrGnTs7KjqPa1EjCQ8oVDGB1HT3FpuUxN
5U97mYNfPtT2ocMBEd/o9wib0NuZ5s5s7h2L+AU64YDxM/99Gi3KlLU7jRLZOA52t/8olKMhM43d
WhXj92RNBwi/jQgODKA+heckL3gMs/Ey+kTMm+hK9QobhA4ghqQ7YkJQ5ytPR9cidkUU0F9ROfpy
PGfF/rFNmpfC1Ujj0bp9o7UQrQrvWYmaVKe3iHGHLsJLd0qm69Nh2lDtBH6J9s6O4QpIyYr6vDBz
vwCblZfZsL7FzWo+D8noy8Vuj+UH+Gkio5nlf1yJNJRc4e+NQvXJq8LdgqrWv4dE6pXFqmtMIse9
el+pKLUnPZpv7B5ztLQ/5Z7P/ILjlfpKUKoV9KQx3jB3IQqgvWd/Yrj0LbhQPxIbmDtWD5Wrl9PR
16Q8C2NJwwI3b11pVSA1h92QyHAMsJs8rctd7eSvPXEvm6bo7kfZLFeT/srUj1Mct4dkOtkDsZ3z
/NHLVrtB8/7bHaJvFrmEZYZNPgKTFjlTrQ3EX6DeNpmVWRDRunv8+tTPsj8fiehdFF2gBBguTjUG
pDJ3Idm2PuE53pydXSTDO+b29SZ1dULKPCWF1VoIFcw5Z5YpLc1OmSxqXQqUqXtTioRuMF7Wbr0A
wCu+NQrghohLwGZFtGn3qmwu6/rgOOl6I0e06iOqXq1oaxjYjh6o9UnNF6O5eaQT4SgNDIDZzzFl
9VdXLDL9NpgSOE5SwKsUIKrbHuF9MMclp5GDQlcpCNTYY/Hb3dJ2HGJ8nSw7FOZKQqIh3seWQHvQ
RQyz1QyOabUPGW2yXzSNFr1SEqvLrTwFISydqFhPjmY5BPzoDhpKH3wDrQaN2Eg2VB2zHjmmQZiL
ZdONGme/objOAzR8Q46X1QhVDZO+fTna+oeo6JKGl/Y0+t23G6JsU43jIm1vQnuk1BEAhCBW1ue5
bayT3KJ2tc4sP4qY7IfIn0aWEQ5izmaOc5fgTG46xa+g/mIy6pVE8ZjTVslLlO0zHJi3lGV8GnX2
T1zPVBDyVXvbfLaTlhVQdtfpRDOhYnajRIaSdGaaFTwfQQtAzrjVRHvmsETc8h+URAxJBnKVDNrT
W3U/xMT1cgMibR8NWjha8D0ic0S9jSNg0a9d0tU7NZRTcyRHr1gIQElqOFWKoPWi7Ji0heCG4b4l
6dAL1PcwDyhq2uRJLQ6OL8u6gT51q3HX6eVxIRip6zkTWwk9PdH9UP6edmSyLydVYB+hZlT9IW+i
SzwBWchx9GyF6R/V15PTo8P0g673exM2RbdhM/O/H3+7pmafXQiIEe1TH+UK2GONeUo0beyuvm9r
1iLRReIBngarDMv0t9JGjbCyGU9lfFTDIH/uPoe1sLdynFX5SHgG+8lL3APIc0phqU/LXDJ/tGzG
7LMgvpbGlXCqOoRcvCaDEsbXKDul9gbS6cCxOhsPFguKnH9/L5rSyaexE3t91RLWM1AbG0CncKVv
U4nIVIu81bYN8XJuF6gbvgUfCuPoh3r1MMFCao+ZpEY4TGpHOsgiHT+jynqfIkcj25CIKmlBSFPC
Zayp4DJUvw1zva2L+t2gaRX77VsVow5PBBN32yCnLDMfTUJej7rVRJsuqneaXtcnsBM4ARmLVk0R
c+DtQEbxfKsHTKeCOglKTnUP6QC8yMAkViVPh0NL7TdE4sYtTaYNwvo5RA4g1qFgOFBPNSoo6S/r
MQttcTBs1CqpJP1qmVC3eSqouUJss7pn3CrlWYzeYje4NUkVOagyYlGASTQ3YYFECAY5RRybsOvM
Pyz4RcokOeaOSd4RhxxYxB55FHW9VUteRpQ0yjQHWxu3MPrb9di0MbNmK4ZvVWekbjWk2SP1lAP9
gCniey0L+czDlZowJJ9H48/kPjdjS4uhtT8sjdDacBp+gnM+lI6Mr+OJ3lioPOkqM1aEgQ0fZnHK
LWyCamfHzt5wTHLyVo4STOhouWWzHXgGqRLqg6jHXz2EuoZpMBMgIJBXaUvAVPjoR1X1bXApRgj/
dWTrTC/WXS/FjSlZ3pvW4racpcUvNH8VwxqAlCGaXj63oEIJoiGwRSrH9NGn7c7jxvX8rQZ0alCu
lgu15KnvReDy2Jttc1bfPwEun5oBC1UVakp7ZTrobMV76UzEPsiqse8RugncYCiz3Fv1QdRYVm6G
ji1ONZoNpAzJl+PYqKKIOoeT+TxIFWVD63uGlHLTdc1GCf/SkKSwpKSFR7qaWv7VhqRnUMgin2gj
dtlY2AgO8FFxtXGqe0a48UtmNpWUxqhhtwINavdMVB6SKnkdND08WEg6VYmQZTa7VwzUnaBX9Xa/
FykT/cW06ND1NB52t6q54QuKmgh99EZdJXVzKhVTXgJdJvK1Pw/tUZWUSrU7ldFbYg9/1DajVp20
9+91JBDfuw8CLYAfCQRn+r1ILeX37EH/hf4FRmBTrr5zSFfOuVKoQnDWW8kqqnY19Q0qTYCTx7/L
iJaj2nv12WaRd26p0h/+vhn3obdbyPoJ0pZuq9tOR2XeMaWUzMl+4lEkxRuj/Uoc2j6SXm0pqbQT
67pwZOKUj7yxK1fSfSvrRq6RbhdhsIdhC2KS35X3loZAYFNG6Tmj/RA6+fuI6S4oeI4bYymP6lql
9big1AxP6kEf6aGxbiLyxbVHmGlsMRYnpXujVBNK3dgSObaZoyH8y6hcjcN2WoZnpdhQGsScMKqt
09o/jBjCYyZt9Qooo6f4B6OFfPZ6co8ACnaeqV2mVDwsOPvV0mZLVIByF6rdJbcBGokfmXRsK+mb
V/NFowX+BE5JILJboLTDhxsXpBaCHJ656ge1O6/tQKdYn7cJru7eZa2xCuFjEqV0RNbeUf9rJ/WE
oeWs9+JjqNEBRWHyYmrpyRhTumu5B07ZtMqtujOUVNY1WIZiciwD9fA6ORNL3Z3uUtIklctZCljW
kWoHTt1Dl8XPFnH3a0aLRqrWTLJEKQkANmLi2CZLSHo3j/1/lgseCogVYfrc+ftkzJ/5pGTwWs7J
tuenbk17ygHephN2rwunbjHw2aUGmhxn9KtRYAniDcYWmbNWfZi92d+T3iAdaqySkYeuvvSiW8AJ
e9/AITGJpOcm+FRSC+WSUBfEJZmFZg19puxtnYbpKEZkAbU8aqDmvSYWmaSGlO8qz5660RTmQena
fIH3r3CjFQR3Hr5HK26Udg0AbTDbaocvpfMcYumfDVG2m3oZB42p3zku3dPUjhkVtM51AbjVhNyr
lS6Crq6uGdSXfZo6u05KjeRHNvsap87Yf5sC+56dMGrcJxtkBgz2fquut+UPL2MnA9dZk+RDomSL
qkoqoydrrVjDjFYDbvBT3RmqNFAXQRXavTy1qSdtqewHL3Qg1skXkXsbXT06039JfIQd/3EIcVF/
Ey504RcA7PHYGEd2KPIUpRiQLBh57pE7gc6xpZ13uu+cG7d/1I04SEn1UlKgttTRl7TDH62iDF3I
Wo+icAimCR56EabdgUEAjzCiYSlS+17BpEPbG6xDNYCk1XRxbYalPCi15tgyFgfiJDYFF+u7sJ9m
j85Bn3M2Xe7UOYCsBZJQGtLO1BOo1vDULZJ903+XfV0y3Ghd2GFfwDkF1+TKAe/qpMVtKH1WSmpi
ifQFkC3zJ0f66wc9QclHvTIZzj1apLcq66/0Ab7FX4wb35rQDkLb5gipVzu1OvRD+1t9c6KYHvLZ
OJpG4/KcUospSai0X/lrZWF+ML9UXaWWHVVHpL3jE4Dak3LH4GFhQC4FY0qbuy4dOI0Jv7z0fSlz
iY0bGK1R+a3KUirsfpQGXL25qHOtuuHVBlZW0Z0MXwht/SXxScRbX9RdP60cbQA5kUuSW98LwoTc
NuzL/XMza2LTyvsnqznu0oENMrMgIMdEt5Uip0k6/XUKvT9q18CSJsPBmWN4WrFXJ3clVA/14i70
y59riREg6Xv/jjFIhB5PHuITHaZWWK83idM/cMvXm1z700ovuM7hUX2PS+b0+whPIinJVCraVh3y
w9GlokaAp64dHG0oUPfkIoTnYdCwK5a0sKDsqRtDLk210QLqzRAVxMvbGi2sJXhMjwTU3JMjh3c8
B8Ga5tlFfdRJ857MPH1x4g6sY830TP23qjTXz4PtkCkiPaPEHcnvhjURJtyfVvM5OtOzVku/+teN
H1G5pu7GqY62XAY1TUt32mi9aelFm/TmrA5Y9pxjfk6CdNXFIbRoOA4VcgnlY7ZYOOVSob4s+X9S
eRZQPGqyyJOJmVdrRY/FvJI1K9+KLnBPMOv4tu2q3W5Y8oo+RPaHhuQNap7ypDuEe8kyXJWSC+GD
dDdqhh/CIldPljhc2UjT6IljckDaz9obzma5RXpy1QmJumYC7DWcLbqKbNk2mgmP9TKs5gVU+uPI
8Ykubpnue3vUDtZYP0Vj3VxCz3jwVn34y1TMiZJzy9CR9aQGMZSaah1XN716f6ldR5SJHFC8zKIX
FXdvYU028kIzvCRCM+2tr2jN3ps8NB6SKYhmH4y9PEXZTnU/rzDGPQdpuSQDTaiUOOZhfMxawldd
nZxcm8LBQTjFWD4klGsQCQkIBeGNZNqAgF37HFWDs9ZMufudHqOSnCMGG179oDgEHBWmi53TXFVf
lqMhl4Hrx0mdW07JN4eUM+kIyzWz3Bu13+Jc5NivTBnYwSe4ne1qPjVW8hx34k+sE5ghN3h1ZnaX
BNF8grRALR+kjhR7N14vecrqnXl8Ciy5EdNE7a616fNoWX1vW3wheakzD6jZJx0yryXJYm6YsbPz
WiCH3XFTpewxJNUT4hS49UtcGva+MJIgHnnlaKDlUzDXVPWYC07e82nt22g4Zuryo2YWGDTG7iHt
3UfaVFwazqt5OIQ/ein5arL66JsjLmcGVAUc0lNKa2xlL+7KsNiZRD8zpccOWZqrA0ifBHhzauk1
x0NgjK1/cIE87RwoTDa6ApLAh/zQFizCEyNT0xtrvCI0+YTrFHviJu5yGOQHBse/tNlyD52g01+6
R9j9bDBT+pu422mHGfvdtVviHURxHtHADA1ooEzLysPQXjCkXThysdx5abhjUvqDFKnnSYuzICa1
KAWhrrdps4mjPgpSk8dLc2zyM0H37YBvrinRcqnnkteIpWdphubSIBVzyuwsWnrA+TAys8YENWhZ
RHMX7TKRgiTIpJA+QHY8eJHjntK1/ZomIqlaG37J1CWXOCJpdukgGJEwZrvefk1mhlhmpZ0Ed+I2
JMY96kF7CLgmWxpSZHvUxKdLhlVW33WFX28HUXv7NNoPk97fhCZoRju00X3Y93hMCg7+dJfmksyi
ngPGziC7W8QzWOM5Phon0l2K3bJqZ4eUE/IxzEeeh6j7Q3D6R9zylIzGbF3Mybrr5+Zthcy9Hydg
quofNR2YqqtZhYVWHQj1uaPDRMN6MP+s0EqPWb3uTG1uTqGrH4rOQGeHUtUZ3IFhNF9tV2Cl5cqU
eIgJ8VwiMZxmBK1FTDpS7tl3juU9dnbt4h1eos3KfLwfp9emK66lTXNIuMjhO6G91W4ErcuuZ2Ig
ZbqfN/z0/OaXH5Fl0rol8qacWm9FaiyGDCxFOuTHzhcDE0I7ZOpGy8FEdzJV8bO/gLjyUIbQYhZ3
WZmuBITFCHxD4kUauDfA+bfeXMMBkOc5xk+/Ije6ZySOGnDBD1N2BSzZ+BPXKcGywA8Awl9aL072
PqpkHDxTvvGgyTbzMHJeSOdN2F/iYqRfOPiMm+1om/dBetOTjByknLP3ZkqkbdzK32sSU85IgjQd
Adm7KZxiQ8MI4ePNm6f8ncOGHaxD+6LRZ10nIC1t9UZuWXtAp3dAdkejy380o08XMcWVPALkg958
cafOfxnEL78xP+3ZNw9xlPxO9FncJBjsxBrGty8ojVeQ9YyAsA6B46K1ZbrVrvc4eyM0R2TAwSVj
3I7aiBANzm+rK4iucePHgSkAQB0E/C6k8sYQBHhXpr9jMv8yGODye/SOJXCmk1WnoGJwOE+tMW6W
xhhvDNAQE56kLCX+JI1RtPuQ/t3aepvp4VzKUfaFOkYkAPug5Ibph59ryckqeu/smhNRoyAkE6oo
BCEcOUhaK2oRbUVDG0/PGCzH1Z/MnSGdFsOJ3lh6mZuRj5FAjW3IxqRpJlPxnBV+h1eCbkOrJU8F
VVGiZozIlxwz/VqZHlE4pKrSxRD7zh5eiESzg84BrYSpfA/NKbx69Iis2G1Ok1s/04oLTLi3W8fG
pFaEwsFgHEdk+k3dTUqPXuvM5ey4RY8mjMm9Trfj3HolXhTuQhY3NBbZpUt0mZmLIK3wR1Q8Nhei
9iOyUTTCgyp5MnIb61th//+CUAZf1e2v4qv7N/lbH1UN+zeKewU+/PufnqC9VMX/+CM3yQflV/Wn
/+ef+i+vC1Hxr3e3+9X/+i9/2AM775f74atdHr6gVn+/B2CM8if/r3/5L1/qVf4XCKWQkIP/nkL5
mFfj1z9hKNWvfHMoDedv8DkcTH0AIHTdl6TH6avr//1fDfNv3B66g71R6LAFEKGX9NlgTVrO3zwX
/LruAEk1TMflDfyFobTsv1mwADzdQiZu+hZYy3/CTv5PGEq4DdJs9Y9CfoHfCcMEln/dlrxSKYX/
B6u9P9PWxTvAMN41MmJWrE2qGyEHkag9WDkRiTnnwwXxOE8E6suls+DZpj1cENrbLGLg4jiJ0PJM
TCqS7jFtSaHPuUez/tZFun+1euPANIO+HEdRpnFD4Mblr1bU+yQnOwFzf78FQs9BPNGA3aNDTwZN
O+Ytrb68mIHHl4R4WcwXIpyEnSbZCrFNsiSAcqev7mjrIsgYSGAbTcSqJTucjG2wLtOaxIQS8O/Q
E1FRcWSdbR5DxifHrEQw7tEopC5mXKRrCHpdnUGBae8SA5tFxTl/Y4QSd5NYZ9c2aZPziIeNd3Br
MlUslzJzHNmonRwtX1/+gkDKUE03XuMOV1tq5fto7I9JbH9NdQedF3vepvOHwwJzhSqLHCAzZ1md
sJc1k3ksEopUNF2QFszG2ptOOGNItxs2WIexHXHSovP2oOyl/IzcLLTvXoQBcSibt24Mb1EGaIAI
53w7dBQC9dDc+H77wEndpvfE5FOsP8jzoXQyewfSGt/FSoaY72JpYL6EIMOAU5e1iBHhtZG1uI4H
QQwqCCwCrzhQIDuZYrHVrWqzWoQ140uJNkXpJfsqkiZrFjTwZuzq+trtCSJ09s5svyEkDHyDCr2Z
CwZM7XuvJyuoyeZp9hKErhmNrGnSvoQWvWp9+VXi1eaak39g06YVJUy+qXLirZ11TyjGYRQyrXdZ
uOnzEJJnMM71utpg+AmPp67G27GzywAGAXcK+WNulZs7mhTTLkegvykZivMRc/LGOFOxaOM+7sfq
UJsvBPLUKLRrPJDgJvylBYWzr0eXNEqH/B7YxTQLEJhXZkpTr+3LjUfqijVQijVlFVi5re2dqXv3
651voOytkHDvgX7qe6P3blCQe5ullxF4A+qXJHzr68k7R+nsXtacU1WbgulqLB3BQ/7KDB2IesPe
5nFotLVnPUMIa4z+FnzNDZNpn7tili0T7zYUq6CCc4kBX+0HIpUZGQ5VyteGo65bSCZ3SC/jm6mW
YE6dh4I8R54DttZR3yQ19yKjYWN1d43pEx1XLj8HY67O0O8Cbv8Xrch+DDqzIaegjlhnLNK43sm1
z9rDMouXnjqVOrPkbteKM4Y4tIIzFPtE2xu2+XMuG24tT5IxF2I7+W578po37Ku7OuoJbDRmxFGp
hPU3eSA4JpIjRe+IrRR4ATe88Mp3b4wI01xnMkXAX48Wc/gVuQcgEHqovYVlo1htwn9msUspaLcL
WmNXGB/tYsR0WpD0d3RbzdW75jnxl55JPewu9OFGQX6Cf8/xc9xmxsiDUmRPGbOqM0FjC+mBjCWY
BZ+TZG33TTI4G8M3xH5GmxfZRr0JPayOScjJyBB4QbkfLQgNmxquwhFqxxKSZ0q2MQryiBgW42Ni
kQ96pz3mBSozYfMMDgvNYAFgZkl5au2x5GPjNuoXi+d7omReHO++1jICdnL4UqWhX/TYebNiUhKX
EsAurMBkmrJggKGNQm3R9wO3d8c8oFpPUee5PM9cGPC51BALQWfkd9A1XgXMqAJepCtOwiJOoaSf
QRmBRS6lE+wuNPIzC3WvXeVUYMXnrEOwsNylDRrOrV5ROxB0afWZ3loTQggDY+kWUD3c3Z2Lx6Gr
WGbaULt3o+S1r26gNJdB5nUf/aphZE1fRrdn5Sm0S24L/SEqDVgL5XpcC/0j9denKvJPaqmsEzSH
Eg/lW90V+aKJ9WEDH+4RpBWRbAaHidrvyQj39W3p/R5GJw8swGOTsyTHCARkuzAxjuNjHY/tPiwY
tGFc6OyfNojbFKwLiEiLzS35bY7dZ+SZOFrRhKCUgL7b4rs/N1q0E0Z+P6wmp1bXhEvFCZ7WCjNc
a8amlKzJXWvogdddMp0rwZP65HqTubNz5PwMTbvHHmNcbYG6i9Ls02ed3vRrFe3a1kYeNLIDWTJG
4aNcEwLmxXjViE4yEz8Lcq17LbiFZDm1yYRVnqa6fh9yPLazs5AfMmIBy9nzpkH2BCjhyc8Ja7I7
A4sDnPSXfsrXEPA8OuvkGxg8ar0HVQHC47aQLq04yWh0l+EmdugzFAOce0YhF3tgRg5a+Q7nQOCa
WBJW4um3guBdnKvRUzGQbpLO9G96g0zrLkRit4jqKQPq25dEIq+yjK7LLMgKLWiIEN2wqfXbRtje
LtMNUhYy60aqlnVEXnfxLjWg2+ZDpfNk5j+8BAhjFRfNtQlfKBKC3vXTQzXpiDmRQBeMCIh0I6Y6
XUn9RZ6NGeWW+IX7tSXASJt49sP+WhtFsmWA/NNJmCc3c/qu1c6lKgQpUohzorK6NNnoHO2Z7Mp8
JTHGs81Hi9VgNyMl9/w4Bp7n3RbOWO2HXRaQaYXkwKp+5elMnE3IXHB1aB2GBRIhcnx+RLDlNmUd
3S45TCvDZCKVLY9xnr4VeIotxsY7fy5uDRMZnuuYBAJ7ZBFEOfY+HbVqPcQIqAA+kLWAWLtvF8H9
yKED4D8NmezSLzpn98nfd0bkBMi8Ns4S8t/3os1gISNoloUkxrzZ9SG1CRBlOWAoRzHsGJVL7pR7
6eikXWhhbTzQfteh4OzpDnuLA2dAH7JAx1pzZ5nrtHO6ilY8jR0edsCYhTO9c/xiPOAQkD7ldJyK
COOhU2JzYDneTDWY7tQpirvEtUG2EFTNvrRPay89OsNwFD4Pc5eYH/EYUY5VyU5EBjk6or9fEdZX
bvdkFLQksGUaeOE2NZZ2XoUo19buDAKLI0xvGFb8uY4OddpuB7P2dm5NKK5wCIKgl3+YSbnYkrEH
GiWrtIc+tYgk0xA6445/DyuSytYInzb8BhQYDXm+K1Kx0e/N8+JGzAtwwGuGlZ+WGcSkNncNU7Ka
HIW1ZHR/HcPE2EO/XJALk1g/9MZzySyQ4F7/p41DV7qnADAhhj5Amrob18o+rLRugLJCuZ1JnN2m
5CW0c0xShTTczBlheqIndw8T51dt4uXLCgAYoWhk3iuTSOLVkJeC+61NMzpaHAh9UdJNC617s8RV
ja5nYADMnN2KrA0+097yiJPEp0P1TnMV6A3gm4cl9B9sN3paYry5rZ0gDBmEhmMV3bUFhmBjxCfQ
ZpRpq8ZthDBWC9OtPnpHWlzaMUXlGnTT4G+w7hORSh4Ibdf1yG8O0v7FW4BS7+bDemrTkK2QRE2t
W/ddG1Oak/JNidnMW40E2TWTKZhJ6mz1qPyAaAvONw7xKCYaNOvEkfM9vPRiRiC0JiDfnF77w6Gm
Zq3+aFYbgHe0XJmVGSBmpnutpRbXSc3eWkRv4jPzgpRZ+nUQEfI4Yud26ZTRS0OuVfCTZp/g0Bxj
ODG8CmYI7O/TSpjmxJAm9hBZz0PZ7mukEzQ3qSq7eiAfgyhJYxQkkBvDVTioIcowJMUECg/U1ACA
2rozqsfENzBt2PaBcpzmostynpeMk1sxb+FzNbTs3uyUOtBe4zdhJWHgj9kLy/YtYKqbvl4fEiD6
N2gMwphqqfEZ7Bk6ue7t8iPC7YsXInlAuBA9R8bAvNfgXsCfgeU9Pq4WniDySbkEOYGcfob7k5Dl
kxcBZRUtmIaWx8D2b83V6k4dLeFdM/p/soKpeei1r43DAEqv261vPgFUtHA1E7Y8tMxC04rWbjvj
oe0b+y4ghUc6fGmH0Tr5aU40SIqpxgoaTb/yZLhG3uxtl3UBnmxl97YZ3ROSyalHg+4hc+0bvljf
X/V9LRBlI0yloEyfrEF/GYaENI3JeohS70ebWac4L/Dv2pSJJbMgKBeScuOVZ8liXzmXBYAHfw6+
iQKfoEyW1yZIBvtYxDzURnXRZo22fbgsJwOtpGu/5rOE+fnTBcMFE4qRCq+IC1CyEeteBpZq1Ksj
ajhKmYgeVwW2FwWiHxPVq81ykcOmIaMZ8vASmhSJwntYOycA/p+iQ7doNSfFTU4JztyYMMrG5Xky
Of02Na8dtxQKs/8MOe7Gb/QbQUOVgHQpeCY/EGhjPt5MYWsf9b65ZeJecKnYE5YS4PZsEtdG7m+6
jRsKmMqcP8M4jW9iHiNzCT9iesVHwTd8ze3sWPO7I8vIMSNEg2onEmehpQfHj+hhy0xzrR2WfTfq
EGxmotdHj4RpkqmvJNNQ3qeTtpnmtDzSDOaenTHBmuRMZKGdXTNtOpFdsQXyjR06te+79jSEpXgy
jXdSw1HAmH5+HPzxbszsBKFJI46zwUKUjSUJOqVxNjTyLSvtE3W6fy5sbQdNg+jRCi82rgvce7Pn
X5JmfA+bHhCpp2UENXuYX3Vy+vI+OndOhtEb1luOrH0bNgDeNF2/pjn9SYKqGu7c5GjgJQIizmh1
rsmGqOb0wU9EDeN98TZx051HPznNdX39D+bOZDdyJc3ST8QEZyO37vTZJdcshTaEQhHiYByNNE5P
Xx9vFRrVBdSiqje9SCDvzQyFXCLN/uGc76RF+EzGJRM10/5KRylPU18hvoZV4nfVnQVNcDsJHOLx
jAe9IqlmqeXGsdHym9Z08RDDHFKQRiSlF1fClJ6TPEZFVs7pxulCzjZBk2uHaKdqw3yRPQW1ViTS
2VI/yGGuN56Zpnt4A8VGHGZPj3feLKjbWws4Ko5K+AHDiep660+1ySybE7gb/saLZR2MYrzOiIuV
y7te2Kl5ERJOZUAfa+FF1kZ3HOfh1RgXeSLGAbS1F148klrJmT8bZNdHoUjkAStKBPm7j8ahDo7E
JrOzd0wau5J8VzzSfxbdqEgq8PsOhZ3bdG5ENvdXjCNra5gQmpXx1Xb5epI+0QhtFCL/C5cb41/k
O6aiSCHAaSgswVfhbU9hxxTOSOwU2uSIgLvv0fzW2PcPNqtba+jCyHOeTEfaJ5g3y8hImTk/QbjY
0FdnbLyzp10/ojWdM9REOjRnxiJCo9Zn0q9kTO8xa6wX8Yhzg+KP0VLeaRz55PeyjR83pm3Xh2kG
zwDHBLpezhpIBjaXHmMy9PCTvkti9eRhjF5n37ReQcYFU3kUnCX7HaU0K6Gc1t2jxlDmdLGThEOR
72Yabbor9lkXpxh/WMIUOzVJ72Kk9FjgAKp16oOrufgoMfO0tazuWyRzzZwePQy/RTrvGpw5a1zY
Ps1N9L9sek/sgpqtZ5KubqhbwMLtzPcctTP1iWGP5eoT/i7D6VHFf+N++A6wgk4KY5m2wniXYnWe
Kk5q90Mr9Toqh5lePD4QtBRx4SCSRItUlzLeWau3qkIdEsbFvE2sb6npgiEQVTuHLUJErtSrFxKe
WRV/FB0gV3u+1iP1rnVwsI5Dt5tNjTmPecwCxZL7xogWD4ukDCFwlhoXRIjG09HmqTalcxQWAaO9
8dGV8OPEiQeIDAo2qF6qLpoWnLnhV5XavyyzTNFTCnlAgM6T4CvmSLH3mDRQD5ow+yqN4mEybcBX
KWDpIskgAFGRXQPEDSmym7lssp1rNxU1/DTTeXMyhGNIbe5O/SbAej4bS7bTXuPtCsXSxqrRgtUd
ZGv0ZrSUCCrwgc7FQ7Kiao1W5/vJI1HPMivwgrN7e5dB/L4Q9R7peAByafbToa7WF5wzy5jj4Vg2
KJ35RV9V75MukGZnMC73UlpPtKseX/O3HWgW20Z8yqfkNNnNWVrTu0IJShLlWHBR2PqLOiqEz03S
Ji6XC7qPOwqcB3dqKWrxB2nbvBgZrkDfOeqKKtCve3dLatu+X2edWfVJGgRnE0GpkhjpTRp8NG1r
MH6aOQ9UfAQ5OpMVMvCijuKWGgTxsJbPUaOKw9IkPuV3fq6m6c2c8jtRB/ejSk0AlW+uWB5axPns
S9k8Gt0UFR2Fj8lNBBaNlU0pcOGa9vS0pJDsguAxcccbhu/jHLymLIi85bQwMjrx09hi7j12VnEt
81VdoZIP2fBW4XGA2cgRt341tUgSFXtC0ArsS8ClcGrx2Rmnknq7m1wqf2d88pXzwU723i6dn8D2
OFkMlq281l52j4z5GRcLPVr6qAoM6ksgP0C5mdtkKJuoLrIHc8iCW3tZwmKnSRt6IFaOKiqurC1A
ys+KA+vqle4PTb+3L3oibkIbIV/oq3Pb6C/TzbBi9Ty1vHDc9ZyR/Jx/WwI+s29Tnnp/tEi+0mnh
BvT1U8grdEgTlIuBmVtr7XCwPOluXRshpLA4uBLEcryb9LiiX716zGgq8aidRe8aoCPYqZ2Xsepf
04btdSo10UiNuStxPm4G1ZNpUGt7g9j9R03iIzAaXMm6uSNa9KTm7KWW2feYOQGcgObvYneKB202
jnJgYyxNwnCXMnspDPx6wmv2Qxs8erJhnT0xba0sqFMVz/fG7VcUiQ2fNcUxo/r8y/fp0eLllUBq
5uwiex7azt3O5zR0MMoOCu0kKt7eLWJSGxN9nlpTwIFg8LY4+TEPX5mqJgAqGanAvNgTEUp76SGe
BER8iI3m16wxxMVEMfTxyNYe9jq1JpAu5kIkDtUJ1cvcz4emzZ8aI0cYuuALc0qISiP/1Md89ckJ
dg1xg9vWMjAC1vmLNfADc/XVaB3CSclgIXro5nh0ZU3FBBEQQRWYv+pC/9Y9EzGHXR4iBpphOAW7
oe9e6ID6bTm55vafMVeYpceBOn2beIwkQ6TjTM+XXYbPdOjUH8LY8ygsKrJLfH4akzP+kcVZ4NPd
FkTRHmSh94nIiVM1yod/T/ILCZhivxR1SK0AZcv3xvJfO36tG0gkyABhNLFRYMGNcAGBMJF+9XDM
4cl6XeUcYORuZ4QGljZeZFrsBtgZjhb9Cw7KCeDKyIK67YlbkYw56fH6TWyEA7DQ4ZzgdmEOKBjH
4FkmermJ2DnSFYzjnuUraGCJ9ET/SpPk2+vSqPWHZ4Bk5NXU1ns5MU4SC2lE4CEB13UMLlK/4PGy
ea9Tw3kqGiInaazx1SlioSkNMzHxmXknMpMUe8qBl9hkLmL4ZKtCL/2ciXcwg647VUGhdhb4Gd2Y
H9AyJywseP5rjUKk1equSB1mvryfis0Vz7Fi3cENUNpy2WnLVgj0whF/MQ7AFA2Z4ekM0xCENkns
r2TyHlkO2bO5cj9M7Q77wsCBKblNyin5+kfplNfd0Z9ntbUyZghAXP45XJkWGpzifn1vavs2mna+
6+wOzUOLByaZ+GRE099N7sIvJ+vNLY8tSu7V+OqDC0YdNJtRGOCNSCybc6f7Ew61vDLPRXzhtO8B
1cv/YuX7/7LN/b+WxP/d7vj/w5WvAFn53298t8vf7/S/5A7yB/5j3xv8K/DZ84bAw1zWtD4L1//Y
99r/QjULsBPipWOBVfhPuYPWv0yPrEJBToAf/LPV/T8L3+BfnmuHLBY8/pjnueJ/svAlIOK/4iVh
tgX/UENBvTukL7Bb/s8LX6Kv+dbygEMu5YIXgErYuFSXsaMT7xt4U11OrGpJFWiY+WPN9Bmt+NbM
hmXXODrbpsGCVL6WWFcD95SgGtwQDPVmW6U8IQPlDiqfewMG4JJmIfD1p9yE2e6Z1Yd8grjx7ema
DnDCX1HKi0lgjugTVg8tK0rqbyLjKxzGyOfoRLyND4kEJbb9omgTLEsSP8wAR+cpwkTzSydFvnXc
yMgIROLmR+FqcTeTqjXga6mCjXay26BS9mLo5hJKP46WgHo5LtR2nsh7WmLO8Ga4iaUeSdPKzhVr
d4oBSSwXdC+2JpdC4jwSfpce/E4D8I/7kDFndy+afoIOeSlJqUfEw0DVKXwCDNB20VUQ9xDjEG1C
prlsw1nNTs5HIoMo8cTZD7wfu4VGoJuCqNz6jx8ydV269KfrSjaD4KHGefG3dn5kthRGiV3exBCO
G4Ku73CuQdULhl3cKzsCAFGYggRILwSE44hdyGj40FrL77ww3h0c1DQuHWjO6dyZ845CnR1+Mn6o
wjvG7l5Wf9N8BIVjYS+aEzB3HXWwEwKsRVbMPrSKuJtO8Zifs9ABLlPp104mx7aePl3vNIf+F2+C
xwISmCg5xpeSytSvKHLYoI67PkzhhVYz45XgV+AiA6olXpw+cR7jkRWNKj+lo/BKPhbSes4yiXdd
2lMUF9Vv/IvZxq+sp3zU+AnQw0/YbTYqRDtFlGW3D+MpqnxUNr5kUuwCMmPW3N0oFyF0DVkZiYwP
PYWP3rpUGQow7GspEYf3aMtfVWcfiWpKtiTpAkWq83NvQSHhJzxcSmTRA9yAaCwZ9YwtURxeC5kp
Q2ldMAnDoPG39nOkaGfVj++JjX0MPzAonHXPsJxNFMSMKoe7pk9+Ize4LkZQnfQ4s31jewCcysTr
mfxqCk2MoLvAf2j4acthunezFn30tCIg7jFv9QfhjbjTG3ZwDsnJfvezOMl97LnHMdhLM4lPiLnI
s8yO8wQAiHf3o1lYBOXFFKPSqralQ5VlGhC6VLbynE1zUy5MMY0iOdd+srMcDAaVRQ8drz5Rg/V+
12bHlv8AvW8gXukTntLwqluaLr2uG0x4DrO18urtN+yN1yHxrpp8gXIKxL6Yc2z4uHVpiFjaLf60
J6sUEfbcFjSE4t1Aq7G1aX8Yql+Ssblj27BNWgKBhMSXjhbF2AJDWO9ADoCyxQvgAHIG1yWKnZfS
C6QAdSZYZzsuRQNfzH75U9AtQkBZg7t5nJSUd1z5MEoDFgbd7O+bbLHuYrd/nGOAr1A8lLCoIVME
8014JTyyYqbPkMu4+lMJhna6JmZj3eW5Pnfkh4LNk2ffmUrGTGXMnLfcoNN6jkfXOWbZS8+ZR2yW
jxHSkr+YJe/cROPunta9gA6ehzDUB1OsvKBViGg4FcnbdtWcc6XP2dgNR1bB5mZYQtYYFSCtOL/g
OnYZcCLoU15xNmeUuLYCYBWL+VaWS7Zpac9DkykfSchr4MPRtsdjPEHddp2vKiPzR9dkmE/LjbcY
JUQcnJwJeKEwHGQnIJDZShOnQA4WoBYGQKCE9dsSYmAovJdKKDxKZfA9mLhtjLB/jk16Y/r+nnIt
WX8pIohZILmwZJz5lbnoE1r3NYGxtq62Qbopi+3p7N4r4Nqxaz0069zZmb6djPXYYI/mLrXy1a+P
VmV4UbPobtaQDIh++73ZeyTGD/b9lCqkFY7+U5YlgyggHoAnGHezmWTiDFV/xaT4mHk5p4ZhfPXZ
LOYwKnAvk6XYOkGJ+H/dC4gyjHAW4BLhfQcawKkTGYHQt7z27+PFvw7a0gw7h0e2ghtVgc63lXuV
uQ52wktv5mx84DR3MXhx8g5Quti6FH80OXanZWkxdFvDPswB9AM4v/idza2HV892m/7U1iHW4cKF
dTqKmVBQlIlNkRASNvrGkcHm31yzgkHcuUR2uTa+v3guqk2FCvA2ACxPUoehXNfc1BQrOFHoigcr
ZM1ODerjcMklUyNxmzzoHXGHsqNR8WvGmYi6JmYVkrennhNt0tZ5Mrxil2bxUYzjZ9bZe89ggTl2
mFhShpBYHBswY7QbYqJ57GuGjlW2Lt9VjZ0/Ax8n4gla+/JjduMXfIQCuba1s8rkSY3uzQhKd++F
wSnuU1qpVnyVIWyUYOC3SBTVxXL0VdaDZDp8CbNkORjDJS+8+1YU+SFDkhU66al0h8/c+JlC56Fw
GZpP2CF2XW09+35/qojB3ORQivS6+k3c4K02GMauIoUBIurR8tMn0Yyov0uedRD+jI5gmNZ2EY0u
U2dP5vKaLSBXYH0+i8Z7qVXqA3NixAJ3xj2qiXO8g18py1kdXWp4B3nM/h8ohIp798LJDMKF3UmA
Ivkil368xR6vQk5+Qh5I7ysTYufnMCZn38Comx+KvtJfdm+ci0Wy/ZbBC27DaYfqFfW8T6fmNlXF
RKKd98Hg1cTBVPTrQIXKqbSPo8P3MJHNSuTISHfYfqKAZfGZASOtKEu4pMcCm2x2qsequ2rI9Fad
91uWwfl+XFgVVHV8H5vcPoNppEB3OOABDXXTaJ0WpHgkCtYng/aUUUp3N2RdBe5CV3snm44Cx+x1
tgTQ2DzjdB0BcKWNutMkj+6bGCmPNwRfjQPj1JLEdS7S19FYOB6vPxlRc8DchFfATMLwlLnzeWFQ
e6LpwXbGX9d6YP3Ql21NnKrbhu0IVRxLnozrIfJkLThl+9UYj4knSB1vj9jiCS/tjzslxX0TOp8B
0LADthS5nxTeey5VMhb7K+lE7j5ECE8Csuz2Kp2NO7zPh25p83e1huCmBLjvjAWhVb4w0u2pD4fY
n28E2OL7Kq27RIQAE+jrFlmcRgu3QFBMZNCn4milOQTHntGvXNdROTHy//5XlITKinrlBU3+eET4
6D7VrE8Wt02PPpPoWYmCokOguXBp48r5Nc9oL1vzXJTseNdt0JOr2HclVapXhBqrSNwgx3AkY0s6
2TYcRoT65Rju/WV5Zu8PObEt2PYYvK1GGV8aFkRHEbTJWbZ//LoNt8i/krNXzdfaq71DlY+n2lqG
s+kEHWHY9T0TgCuq1OquI+vywUh49SstrouDV6vl/s/jdTqiGYOMsp2OVkOWCjCpL7oLdlijddem
1VkubnWsYXf1YkYb6Zgnc2iezFgGl8BQpwJuyIWI8jpCJdLqi4dqZ899i9Oh6NqbkSV3aMjZC+JI
ZCoGZBPE0hrFN6m96dLIm6bt7eWQ8DNRkAwarOiq+OIbBUOoMJSVXXXGZfW3sPJgF1ao0N1m7i65
m7I9RZO4a7zMOMSW/u7GjCm0xUZpKIJjNRaQ9WVr4RJ01bVvzLNdj4qtEQtg1Rq3nNEVkUA1+Fsv
YhhKLF3910SrupQrjBDrUtVfyw6/5UTu2SoVZChInVXnxhuqT8A6y9pGTEgc0jaIJqAHbO7UxfNn
hrvxsSJvD/+L+claFJTb4A17Zx7RoaEt8Uu8+30yHVwVOtvE4BgefKqlId0mTXYFlZztemaKYcE+
Gx4T0Zzz0SN9ah9byUbgl6F0oHxQ/j5bcHCWNc6q2ajPyIUYkisy1ASIvY4JMHuiW77Qx9TgYdhf
WH81aCqC8/5Sjxb7gs+XDqhpUeSfW7+QEQSk42Aw7DSyTDETG+9UH9MjFG8Y3+EZhNXvzAJc3CpN
k2Qv/bE2dMx8yoFzi4p96yrTYWWRz19QUljegFwATsRQNdKcTsiG1iEHQJfGnFj28+LlFYkm+EUo
T+Pgd+EqUpG8+TFuxK1JJr3VxvgWK6tFZTm/hl3jIvWag8iYSmw0QcBylrxXdzZgzU6oW7Fyg88T
VkikTxIxF+UgaNQzrpGZvswxQn/L2j/fNSN2umxZbrhd2wM8Zc7pUV4FUuhYpIjQkEg7LekFqUJE
5/fTt2jBs/R2Qz9UudgWgV4F1sWcsULn+KBpIi8aMm9NCkYUNj+uYeNhoUpWVo3IxMDSTYxw0g1W
xMSYhsSqPxubLLLAXYGfsPlkHF8ITn8GnCDvjQKJjU1I1atLjRiNTU3862gwfG38vekkd7HM52gy
u511KHOiu9wqf9UpEr8wFS4sM2rPjonn+h1M+LtXMStUazIhWCoTTVigk+34BexWyKduF5r0yf9a
VWPJEBgImLDTsK7/G//Kh7dxwlrcjXwGLSGCeIMLUg2HTR3P7cldAGa34lc4wGyySkC/Y/zWmPJ3
4VE3sd69JOnfrOC/J+PIKn14XHpudpGQ256O1S1x6xAQanc2uVkdD2BkguTc9svH2ecoztBsO3W8
V3375Rnupyok2sv4kE31zunb/SqSYYWLjHce5u9udn4MTcpByp+b2SptWHIgIQKcRJtKzpHgFSol
QOPE4Jv6zZil2HZ9G2xTbb8F7OQXUgi3cA0eh1x6W5mMt6HOnVNY0YZm5hDvCvRmjWiNqBbktsdh
cwomcXD8+qGVhCZDwa7gsjrfjdXk2D9wjPmMtHMh0QiCQgFAUxJBQTG1RQojgoJU7Jp03jDOb5Pp
HmTGIJwAyOOQMpCACv6SwGVupMfVEmLpMX4pISdOI/ln8DAvlW12lwZrF2F3V4SpL3jYj45n3nd9
Mxw1YiLcXVjKDXWAnX3wuuRLuK06Ba78mBZ067DZfrVxQicXDBdjab6wgCW4dtHN1UgLLop7ryzq
1z61/iQh5byTWGgbU4S/iYH6Z/TqF5Ap8UZgxN6wJcI2PCLjRku3QdrT8v4NrNgUJEmjXLVj0mRb
VyV7r2CGktUsuLXqlu1S2e+Tcm9enpo7UC0PMyq0wVYsCVm4B2Wt+TaQdWS+ooLFp2ORpucX9jFw
sBYs1sH0tA94WRc7x/WioibfRPQPSA40ZSss7pwDts/zXUpbjW1gWP24gOb98q0GYXIYPKyEvmh/
INciJc8pFHNzr5rnilUQLyaACjzB8NkFi3gq64Ng0GQkIUYGb/gzWcAGO2pWFO3pp5RJfmjt6hQj
1EUgVyAI3rvxMpLd4SAXqKgClobEapB76NWqX8hQb8LroA2z/UMvX+Ek4H/GIVAiBduF2cgGK/ed
c83ODoGSd+mH4VS5YIdnE7mznxQ15K8MDIq7mh8RFiIvOAfGY5M1A8Bt+MDwk3S7z1O+maWYnifp
/1amtnZejqgosI2tWXTQE5LIdYrLUCV/HETYmypjzLEIIo9pjrX1Y+Mi3rPl6DZiDKtd2HFZNoG6
DF395rVkBE5ivjBKehoDhjdVPm+wcY5QKxGglSEW2rK1hkMDhFMlmbf75/9hdwjbc3hNiAbbyDTp
wn1/y8I2I4GYJfeoUPpa4EiRggMEi/3XQDNhGbjzqba75kzRf4fHYj4RRoJsZ9GvhV754nXf7kog
oBodFTKW3WKzd2YfNQIS1SxYWZcnq4hBm52NxjW4+T3aQxzan8r18CSoNyHlt1zs+y4Fpw5GvACd
owvoJIXTDABm7qkoOEH8YdrhaXjtKwJ6SN+hV3E/U+nJ3Vjl94GLXc+L0T+iGvzdGvbveOH9L8QY
dfybbWH96tpP2danIcmLSLFf9YnciDwO6AgV4nIoy+Qh1rO496YSyXl6ELXlUG20LwhMs6PfJg9A
jA2KgrzkUw4ou4ixKyCsFV2F38HuD3TWvV/KN3LWybsj9bG2GMYEaTpdU3eB5oWXjejXZOcvQ3aY
A4QDE8kNA/9+13Rz1MskRvd63wXcY0G+pinbjcOCKH/noI1k7iV3UNMeEISnl1GTczBVOO9QYf7g
AEKWlYynUk77YlTI/wfOtg4bjsHwZtMuLFmwS2wSnouHCbl5zMRvs0wsp2TePPsaB29Gk3Oi7mCc
Yn7L1oEBZoFrEm3DIAKrDrzHNHJ95jMuldbcc5bbXeBGS+sf2qIpoSmegHlhOQoBt1op02u18muK
toenDeS7Z+fvzN0I1yybDiTeRb09Kxjrxbu2QISBUMZ+RGU1vTtBnUYiGc1trh16N7b1vYRu21LV
+fiF9oXn9+RS0FgN+UOdTxysfGH+Zi4IIMd7wbjL1f18Hbzg3V0Ey/1sXA6SUI+N9hlrco/6aZpH
yqzHre9277lU5V2FjgVlcnMQqrqGky8Rp4yPjUvGUb9Un1WLAoGkvLdx6P9iHe6tmlumSO9i0Vf3
RhjfjfBMvEJemcGThYAjG4Ga8VVD62RVSCGWl3u8seWuaLt3LYefzp0YsPfyPmfqg8xAfXo18gLA
o2QTN2IHPq3bQmJm8kd+AsW53Pr9GKIEjetNS0K8ETfVljQmZGIMFLa+42xVz28rn6efEafZgy3N
E+fWmUsCXJE7QqBmkx6CskiNoolGi/GWKMkvr3ERk7Cxx3KvoiGbuJyX5oH59rOlJ66xBgaD9Ax7
KwiMIP5yYnJW1Gcxl8Mr3cgxwdEQZTZanlHksJiybSLnJ92NlLVm/sMjAhysUwv4bKCYPvOalIaF
FUiGPg3+jOGYSOrRx/Vcb0eidBn+MCJjYVxk9JgtHrcpzbYIRR/wls3MsvinKXU/TaMmGKF5lKgM
tkGmjS2y2z/Ioh9KwWWZWEw+AlKJkrHcIwy5CwY6FVF7eN+rF3jT0J3tvNjN3qVuu/i+WLnydVFE
1bNRaQbswboG1xQe2Zvt70PJ8M8sewM+70yiq0j6QxATJZeOGRpjG0EYI4aNiXLZBB95lwxfAi1i
VGXTPrWxy85sHUzhGMCRYSGUjyiI+q3RTl+2pmwDrg3rRpvHyUn3WL6MzTQt5C7wXpaJX5xlzsg8
Y8frdxZ/O48HHUvZ3PqQWE/Ud3cmjPS7XM9IIHStwB8huDZCMEnMB2s1UKXk/cwQDr9romVzMGpy
lRdp7a2sv0MoPRwAkt0yK37xOKNwGPLousm3k6LzYgIoNwPJhQdhFC9stdekP0oG5CxPfVxwrIxV
s8WT34K1McKj4UMiLoMAKEDvntPMhN7QJbz6DJRwK62Q9Rp0QEqaSp/b29Zbo0KWUzUQpJp3i31y
aOx9a/5sEN3u7SwHkShHhu3jlXpAg+tmBqvrVS5rxU/8hBXYR1tsjVzccQNYu9qqn8YWrShd2Gdi
Z9U+yEdIYBMif8M6C++N3gJCsH/jwqNGVP6FcMYAh2BoHTi54aQF2MqCZGePTrnr7ey7cEcU35L0
D3NxbvHQY6sMep7QgaE6Quf7ApQis5iucKfDQtA9cwmCWAtZb3tnWh7twnkGqn4saxiceCyHllhF
GY6ftp+8o2uAHqjerRD8ICsxJAgdf9puHufEfyehmK1Vg+xgFkRAZNShvkmbQS2/HUhdyFy2h2A8
8Cn13XPRhbjZbAqBtneWrZ3qjKgYpOy2OBYFaxPL4A8v0LLTOOG0DXgHJG4yFpW0WXmQw2UM6NIq
Eosiq2+f0t+mmzCVWVDAk4DRYbkI1cbERm5y47bWBfG42A0wJDYjeSVBVcJ2zdPmyPZyXy/Vq4vo
mfHZsG/s4t0it+hyGgpPbaTkZip1FfmLEvvgamG9IbmcXIWOJSWkxafeMJDrV/HOJ+IoWkZyBAdS
pqDOzVxz2QF0Hb8q23kre1QmrD5jvFX5/D7UyGIW1j3bwhZPoMbJ3eJnu2UPgKQuDx96pvlm+RL2
rLDMsdAXnDrlPm5nZ0tY2KcJmyQG6HHOLFZPNWHYEdsXkB2meg2m/sWabX+LLJi5WEOMuxkD0TY8
+8BBQtbA6NwvA1NBOvF02s3od1YBOX5cFk4lzQZzKpyY6r3xAvyy5SmgRDs3VOgY5TboIOf9yLM4
+uVXnrnfrd9WjN153VLhfwaNhVtmzQntOTKHlkdFNeyner9yohEaIz2SrKPBCPUuZ5FE4d48i3Rq
d1MyPjCfv4rEvrMsakkPzHsdx8xBUy89KBJFqyb7JPnjTta/F32Q7VDtSyXe07K/N8ElHGxXfi6p
88MnR6A92c9JRe8XO8PTzFLzOCThT6EQdsaMrCrx4bC/jGMF9UFfQ4cJn9TjUzXnV8OauWn11itg
jkgfSFGcCpg3I41wCJ4i6Zx3E3uf66GXrNfrap3bVhDENpVoiZFx0SP6LUrPMrXvU2vGLK0tVu0u
cDyrM3EiQ8DMDKgqmUzot1S6wwcA6DXc53VlX3xlQTHHBVtCl6gCq8QXQ26Wb0x3bsOuoulCmGpm
/N4RILtdTOc9g0bnNiaVx5LfCngyG2PGhMAXwHbT9BeyJR+AREL5x4qC1Nlhjua+zybUT6UdMP4t
LjyQd9j5uvOIGj7qJv1T9IZiAEBREgr5aorWPlXxc5UZDlfu39IL67NrZ+/4wkqCsS14YyOKNm9m
rzVy8VGmKa4go0VjhQMkaoFt7MrM/RjIjdr5VsfslkNjCP8ABDmNFc9rMXvfqlchzrflg0QRN8oR
Jm6aNBA0BjlRD475mJit3giBTkbGcMRyBZ538duvvI4ZHhQv6wXHULzhfiIL7sChELUbVFC/Khdc
ttCMPHNkQWU6Pjsqmw8opcBmiSsjORQOTXbmgPnuqmFvpQqimR8w/y9BAvsJZ15FQLrhUqBb45sq
DJ+Bk39r0uoRyMy761N6N3Y7Htw6xwrW2eciiamEXOMO9+9JweIze3j4Cky4D0YlSGMGdDHTL7V4
z9NklWQQAIuqJUWTBWva7sq3SjNbQBX2Lovih8DsS7Pot6ysP0adlluH5GA+7XzXUWQRurtTKdIC
26TGwCgeMDL4Y1YSkZ4+5bP+rgSz7/aPN1LyoESaN76y7622vORGUx+zpfxuRH/tQzA4+KdMMkVJ
nRxmuqgMZAdPeYdxrjf3HHv6NBjxrQqCt5SyCnX6h4rDBSE41iWv67+rMvtwPICKZBIwkKiPJjCo
jXnyWxcRaamhfdBWb/upiRyR3QTZqhtGqmcFA7YOcKo10jhb3bzvm5KYIRgLBLRgFhuLaBrGNIpr
UjgI/zXLYcPlzqAmalPD4gtCLbUYL+nslPQLwk7XtndlJX4Aq6SRs1j8CsvioZncaCzxuYSF4NFj
jcGWmdSdPCpzmzeQqA6+bnGa0uBbaP+MzRq8TLg6uuj0d47JLl7Dxb9YWPLkakOqy2DV5CPbj5PT
nEA9mR0+xzAKHGJUF52N4c+nJfANtuaWkf8ZBdpLa0HK3xb9x8Szs7ddfs5uWDZoYbAqCXP5ko0J
VSGt0PwJ2j3fNwTgpY51olorzgBxsiJpC18CpysqTpSCnaRxb0J3Odred+N5YsvJioSPidTO9xL3
YGj53jkmabBZWhHz1DzoCld7weGzs+ml926FgyGrcizscXOi7sGxVpBgYCBBdhoLH6OihC1+KwPG
4pQEzDPZBjM9tlk6eM0b0j8QAhr0LScTn99ZMMDJ52oKIKWMkKoYNHCtV+R62EH8izQu0bzPPWOg
sKcIm/jpW3NvX6fEeVpMy2TaUYWbyiQwLlmP54QLfFf7Kmry4Fm2lYsPPgUOY1GTkUIYxX7rMRa9
9Z3Q27gzd6pLVwsqGlhfphi+0AVF+YK4xSLPhdUMDyWZiBsCUwLUTnCcQQ8lG1fEzz4ry6YWFbbq
4b008NZaExMG9TS6cN5kmq6E1P5HNO2t8nvBZGvRjBSXY65wJc0iT2B3Hio7WRCPMrMsrepksac+
+4Z1/2/UncmS3EiWZX+lpfYoUSgUCmDRvXC3efB5om8gQTqJeZ7x9X1gkVISTlaTVS296UhJz4yJ
hMEA1afv3XuuOcqXqB7gwWMQmIz+G9/sVnkG3pB6uW/YivvuLz+lMwEaH/l9nyhFuBfO3yZ+r0zz
Jp965NkYsKAcjfhe2C6z4VAwQUM8G6+9Tr0x2oHc54Jq7MzHwX+i05ZcT96HKfcQz0JjLybLeOSL
3iVG+UL808fcO2vZLYEsnCZlxdi9IsD0CvkXdLP4NbR59BSZ1fQyJMURkQLjaJ0ai4G7ZPKKXx3a
gYKsW1kY+EWX3OW2dTbwo2/nwuHx0x+iYbBZeDl8ld4/Vwk+4+U41VWcUdQz6WNgxxwUTryEnNPX
wxDRvBNhvpIopjCIQJPAo4UczfwwWBuRY+SvxZyuc8WEYR5R7WQX5SyH4HD+6IN2ZWcZAjmTS69n
DEZVywjdem79oIJubZ4xtH+vWIUxCjocOSOcnUFn3JOO9COe9TZNHPcAzWIDuOmJk5Td4Kq0UQdo
vBxYPpnqF9h+aW3KwUG1Ddmg1STx+fKUVVlG36/5C2iGXttucK17lR1LwD9jpuNN2jvxSpSbkAxh
g08GLxpntKcgESjS1K+VTUvVG6lsC2tilieJfwy9JljNIwgW5nFhn4JJYHYFYtx7T8zgI7aclwFR
lekVrzZSnkB/wB3LVr1ENyeNQ1ym4F6L8hmq0TeEIuORPCtv7VnqGwrYR+SC0AdJaovm/CHtbWev
IkXxEwJ44aFjOWGNseWLraBztCUJYyFMEzyDzOdNK3tMvPGDfipkZWWdUxtRPjvpx1QoYz3Tikap
04ND6MdDHGTQ1oLu62jQFafVfK6XL4jFD4th36RbtxsliJMUokSBKAwMO8UTi1DtVu5aQFTfGQVF
adk/dAaaDubtAVcYr4o8q6/dXnuHkcRxOdPFR/xI+YTUkPHWtllkGch2We5Ri4cN73eRAksxg2bv
FoaBqn5+smZ4hfWwJ48IJaCjgYTH/bIS0lI0VfsxfMHJDJM+hHVrmL6z7XiqrpwlCLKizriZRmKI
ApgU5M+UmAftgiUqLe/JrWIAx3aLH42SMZ4gfDecGyG9PXtDOFLRJAMmu2ZEnWnjR8+NVRrFIT6y
ZF3XENyBtj7IWOH204GJqKeDWxM4pNryxDHQuoVReUxLZmme5LfKhgBECocw3yEqBOxI1b+NknFJ
jhrsChEH+aMdRpu+IsepzlgVS9Iiwtz7ZiuEhEk+32bprDiwDy2xDtiRdPFF9AhAAMRsgYhFGxAg
16LL4+uWgoOmrbfKCM07acENkfy6K07W4ALhvtuopDcCS4iG46DLb9rxOJm0xO7FGuVU67C8eo26
YXS5CQtU/6JAOZL5wOzDDAWTM1bnJJ6fnbrYVxgm/ax57Pv4JqYS0OMQYR0ky8zr9D4KKF8sEAyM
KMMPhDmvmSPJGgL7XvjA6YVMCWRHkpEJJJOu52/zFoBw7pl78IYtAdEgcBpObryPhzF6NUPSBqqc
bgCuBnKISDMt+mxV2EPDGck5Rn397A8gvWu8mg7NuIycnJD9ajNOYYn13yX7krk/TzYQy8LDrlN5
X9NpOEcjXcIKMBmt+2cbPzNLvB/B+SneQmsZSwb2viCdVOY0jJUTESM2jK/ggos9UxxtLnx9vqB7
gAL46p7K6dUfwjcEEGgH6LOaI0o3u622+GTXzDTD0xB98V2n3JcT3QgkZbHhPQAFCMBUQ8TjuYsp
9vbBQmsSaMzUNIFgaw2MEB2IpsjHW5XCcAylk1/Z4xmy2F0pAB1MaGLQs1A4jKo7xj7Tk6rkPO2M
yRoVbUAOX5QfXLN66uH9bK2uQV0VOutSLVoT7FIBabSodKmwfNS7wGxRGjLVTQIUwQyBl52yheLR
uXTIgk2V5g7HSNIeCCn7TljhA0cGanqcAwDvsWvbD+mM+A4B0kK/xIyR5ft2KO4z75lGHuP8STCA
YfswfFve0imkmBuLCoOy+l7L8Fs9oJxFFoGjnA5z0nZQ+iwa6038ERhMnB1ISTF6hyvYTxjP5NAx
GpLvkzlwZFCvSiQ/0nQkfkeRw9V19XUokTAknhkc0MM+ztiXJsbqsV0jZR4VWmdwHTRxOZAVguCy
TGU736SvPWZwbAciq4ts4HPFBrEHBiPMWm91ZPG4QZEXg4nhQdsLH2E+lK12MC0g+6iBUkC/B3FU
5nuZeP1JTCkm5KdBkExhOd38QPE7P3ik94Q19gpmJrg5nOkC9sRgS98D7lK3kfZwHjsLGEWc8gsY
nsmZgBMu3VoCKhuOl13X7yO3/JrVPm8JUr6BzA501qR0tCNy7hrNZGAUZLZ0WDaNOL2O3ryuOTkm
xiPfCl+HEm1qk6VfTF0fmTG+pAptSZ5MXx0SqlrSPYO5Pddsbxaq2IlQULbDve93FEvde+owafR9
WDuJ4xFFBJjqOtLecxsH930+MdVs6L50qf7oKPmv8Xsxx3bfq6FHeZiVjPRoYC7A1xKU6KHOxapT
xkMSxRsCpk8qceDgm/A5cLwEGRFJWTucWSpHDlB7JNzosZnRsKA24Q4148qLo2yN5Q2GUmzTIJiL
r4adQddB0Fwp98mxg4dZRSXkXkLl2OXfRsMJTyDUNpXEVgx9f9mIlpFHjeTW/mgHY1r7UB8xgw1i
Gxry1av4WIaPBtYCM1ZGzZ3sJODYcBqukpJTcyqRTnXNN4kZWaM3QpSH8CCRzkFGTbdpBBmrCeUq
54J8ZZm0xIP0PKQpLYnOUeva5TiEq+XVIFcZkCWPeqi+jA0vreHAvgm0XiVmPR6A4PzwY8vf+Tmd
n7g0rPXMrPPa0mZ6jO2pWPcTYImWJQud2Ja20YE3/l5WDI2rjHWnYroWlgZdRgB3sIscVmlJVIPC
rkMrldOtSp3vrvKhabuaSK+GH9VYg3uow9d2UAfWDAhXlnXF8Ou7SqN3PxqdTd2rgy978q/QiYRa
IZnllEP7nq6Vag7efsii+Rgg210RSwbX5s4LFxtcTsdu8vAAiMXpCNAXlioKSjqtCUQBjUQ39/v7
AJQudoMM1y68g+3kMFWz5+u+dNklMzQDjUIUbfrijM+wxseEmjLlkMYQvgZOlozhazqhUVVYlMrm
Mkwlf9jGMr/wvhOCbJ3HbGCHLsvkYXIovnCrcWuCcIMhgR5Uf4jsDjEXan1XAaBV5dJLXWPDZ8ih
Hlos/ZOF0te1JNYFX5CnZ2TVbjLCd7onq6w2TkHhHWJc01inTWoLDAHMYIO93Q/FNaiwsD+PTftX
EEUPBhDufYYqel5mJ0VYj9es1qCaQypW+tX0MqZkT232WBZZuwvqR0DY26VXug7VIoBmQj8toLhg
XPhDmhPLSKZLUUY32vDhBnnhN+majL62BJ1lK9pN6xSCNATTeF25IU3G9C8hcN1FPUcpQk1tI9Ar
M8duYMlG3shRb3yCHA7oyE6VYgJd4BnOZueh6ZLtKD1S9kiqcdp4Xrl98iPyqOVzk1XKWyQ+Uj5V
8xzsoXzVwXVrvPgmygdf+oTCFaDF/YipS8qmNFV8JUyr622RGiTIRMzVhLzNzEsIpQRjXXZUGIJO
ijL3o+9UPKUVWsSeUM45wAmZRauydOieJ/IMEOt1iuYXaRHujK967yIXNHW3bii7yct0Tg6p2Ddp
od6ozlijKAIPVEvDfZggki/9ccfYsb8irA92QWCtEUl/NGUKVYCBYTBThIfRM4pJSL+OzcGXkC2B
hJSD0lxtWRkPoWOD7iFzvMzoKPO8/MCcykmzsh5i1Cicjj/Cga3HypHIkEvJ4b8ovxGDypZG1MNq
9vUpnM3uynDpWE/sDH4XwVoxFv2aCZ8O/XbbWh9Gbu1rXPlDgtVEthi4SfiNAP5snd740sbUylBn
cB42V83SJsGrtGtkPhNbjtnej8dwrcHOBEbUnNrRWEuJBol4h/G6EFttErRWmNHIEoxUpbXfhjTS
69n7MRaNfZZoXEWNliMhyWNb6lMbvnRZeKjYd4NxSRoy5q/aIQdVhx/l0l7POihARBL3vn+Yq+YF
fwdd0mIDvv29dN3scPGe/Qt8evc3q/NvqOd/IFZ/+tP/9f/Mo/f/E5fVwdn2fzbpbaI8/Sv/wJZ3
YbzuP/7nvy3/wt8mPcv8d8I2MMIR9YZETXvY9/5l0vP+3RauxFImcNsJ/qn/oLI6YvHvCUUL2AEs
4wn+1r+orLb37y5sVcvVSxeZmbj+75j0TH73T0xWIbVDUAtmQQefoKsxCv7Togdo1BxjhZ4iq2O1
r2z3jt2B+NwEAHFjT68thc+qVthVRPUcG1Dp/KkoN1UASC7qGpTiaqQMM7S1/8ct/Nej9j/yLruj
sGub//lv8mfzoGDUj88Lh7OppOkI8fnKOgR+LN8Giecc9u12GO+tcLjNjDvVNCQGMzU5jla88a32
paPb/27qaEVB7+wNPoQIPUJFcWcNGJzSMoh2jLV+OL3wz4XlQJ0ZFzHsEgoiOoByWUMbSFo1nTDM
EkXYj3e//zTWch//fp8uj4Pg0zimpW2T705ajvvTp9Gj0fW1QEbrknZqMhuB7uWuAdI8C7ucXzmj
ck5qwru5MVHN1xXIoaxPjccsAifh03rHB+0f6+VH7lnfLilXBsLwW1MFxb0Gv8pZpn4ha3vxHJbF
neq2mbD6TR8234y41M/DRKYVegMXXvpu6HEBxl4p99otECJ2HNOqJYaYLyvfUmRBskmYVPz+LqiF
8PvpLqC0sWzFm6A825LS/PydosyCLcMRFMGK5Zxqq0C36AftKYi6h8madkmIjtYrB/uYjzElux/K
s4eAdqiT+35i2O5l5l77HY15oyA8ycb2gBcz3QH8jZ9mM/ngHBZs55H8kK5tgIS0oXOl+pwJia2j
x45OJzjNfJUG0lrFEL32Ejv5lctE6tx0sloP0v6ST9ZHTqf7WqU9YjiH1vMKxZ/ayaJ6aXP9o1KO
/Uxj+fd359dnBAaz60neR7jlrvnzM2ISzyv6YoIacfl9h5Yv6iIWl5beDVn7JHCjhV2bvOW0FDfQ
lF7n1i+3AX1qQGy0d7tp67Zp+KUiVtUxzOYJPJp5jvoWI+Hy15UMgRYsCHK6cYBdE4BzqrFPmAgQ
2qI45sczounsRI+Qs89IvCkJhSiG55Hzz+gmj4EhDxAXmdmISN/iXtKb39+Gy0Pw6SFBcUPyr4UN
WSmmHz8vSbVh1joDszqXDJAHv9tNXXyKc9u7Vm7crXO/af6mfkQRh/18yADIGxaqw3I8Mf6ZqYVh
bYLtf2iKLDgbyE0i9Pn7fJYnMhsJgqnn8Mv/zVXjtZaOzQ9aL58f7X6UnUDeylXPhDTNOmWnh6xw
HYwtNhsoqPsYmC0xSsMNGv7tgP73RHIwmsSsWk0TZjq0IWATAuu50ocm7DU2RLL58u5cLYnLEX3m
9e+v2Vz815/uNIsShBCLl9HFjWn/BOSOSo5UtCDjdQ1rjAAAQHdRB1HfrBH2LAEucO8QZluVfRyc
pdmnYay6UXQzYY/9w9duLu/+LxdjOeyFMMzpeqnPN9ClA9DhjcVSpqbx7rK+24Gd33kZoZRD6B9V
no3nDnKuH6p9HBYedXsnr/9wT35ZotirMUVzW/gPT+BPS9TQj7Y1CuKOPTEGKHPCxTwQ+u41IHIE
Qp5NvDJHvOvLlgEfstzPvoW+N9btzo8qUiA6S2x/f1FyeXg+3RsKB6GkwrRPuWD9fFGMaSvaMAS8
SlGDIpdZcRNGyJ8S4Iutx7inKl9DR4qvxtiC7HJjY1XWtLtSO20fM0fcBgb2OthN7DJpGr4XcXAG
CDkfFOPOuy9BhuyPZbRdFYT8PHmJ/y7NClcN1qbffxLr113dpayRtsWn0Ypn7vO37NvhaNHAStbK
KaOtH+M27maq4yYK6br2w4nZ0rS3qnitR6ScJsN7Y8ifSme6I2qcE6Yy4gfDjOxNzyKdzshClecf
TYOGvZPSbknLdULqNJq/iIORTXGi+/Y91MZfrTPqVZ2CTCo9xrVItZwtuMNvLsETmOviB/pBdNkz
MT9DI76zY/H4+w8vl03+09coKQLJW1KCB8yh+Pv84a2S75jdlw/fLAFGnj8cHCi7os+yx5qru+py
O3mp3WEjGMUtcBp7NxQWs3fRH1AOMb8NfVxZkDFvXK1w7cuSfn7WnGTgxjdtReLx7y/ZWt66T5es
pSlc6hXBGNbmxfh8yVM2wIWMYom8HX2fdoEjllVQnS75UaKRJpmlHNnjFgqhTUnRQcDri5sA7Zbr
s5kXw0gqvG8kh6IxD6WfwyaLSQ90Desw23o4F8Ax0WhfgUCEbTCF7UGWKlsjObCPs5NwIKxEshK0
rHAmtkjMPAfZsU14cZuHPEXOwx8+8a/vmqUt01OOtB1tCuunSm0qkMLXA9vPZS28rIAGU5sV6g3z
VJXeI6vxNbJ6oggJAEkKhO9e6Hk3PQfxuO3FVyImH/3cE6e6F+FKK6bJpoYrQcm1Zv4VvTkiOEDW
7lcK3supX6pQF/EYapw6uFHqrAh/ve4ZA5Mw5xEd3pCP4C+RoRlM1WPtznva4NONaab+H3YE55dF
WPPhbbIiJFW3YjH+/HXnae6WbmPz4ZerqsOkXyPJpvOe+KBwixCDnG/Q2ilCD7+KlZpfAwslXG0G
ArND+ZxqvNgcSwHMXNajtoYdYLqMRbnVIZTWNFrbpv8lJHf8UDCtOrnYM1apr1mZbPrIjHDn902C
EgdEcvu1yjy5y8zxMcULdVayZ+pBdi0q/mqidzt9gT1/LHyEcNAzi30OrxqWIv7uuBGr0WB4aUW6
umlS47b05+BcOAZWtdR/S82quRYYNTleABjNBocwc0AfWG1LdSOm8WvWq1thKvtIQkDP8DushiMO
FZcgGYaUo1eR6wee5STzFpFJSRvKtE62OWSHOah95rzU2gHW9lwO/d/ncBA2pIrc/f36/fNsZP5y
mtBS8QWZDoQXwXe1PMP/SNJgIi0K+CMW4i52QCt9yxvF1WUFXnjGPW8Pkxu6eCC0dQ9oT66oAKzD
ELOZT1kCdCNDSincxLyJcIMcyhQChBur0+/fpP/kKsGyeNRwJIswCHZ+Ki8C0hIms4T3D8DK3Rsh
e2UepHtIndF1ptT0RhlIKR5G9YHK9Ys52fquQMNcJ6Vz5YkopU8SF/Fm8hZqKtOJtxGxCsBFnpU/
XOrP25JlmsKR1Jq89ZISbvn7/7iheLa1NU1BjWg1AEdSDCdsscHRrU/NshB5OA9wOeoPRfpTmpFM
oK2+OPLB6Q1WhX9olP3F7XAH5VZrAK+JX/5wgT9/48sF0snmQMxXtVB6Pl+gkUsOgnVYr43JQz1a
Df6e7qq1KelgXacdMqvRsp8qt6sOsV8lt+j1ZwxGvvFUtRUTjql8L6bofaKjzrAnOCdSuH+4ie4v
pZOkZ8GKadquTV35896eFRV5DLMVIiHQYhNMeHGMvgw3WpR6XxBto5ORMbWRvChlT9sJaa6THrUz
JycKaw+hFSO11IvF7TC6UORnzC+jPKY8syfhzgWRFIb5xPDlTU4pcMPJkwdhJgSFmBT9DjDAHR4T
+CORj/69cvPpJiMb/IgnaWuZbPnWUKgt3df5bjz0RHffxdZIt9/FKZ16FJYOI7Ss9/cpvMWtYX1P
m94+9l1nH50R9VAC//c2pRly1UoBaKZxmPgPPuAUln6PiMJtYxZ6lZZ6WINHwzBtN/cQp7O7mbf5
SnIzjuaMSd8QyaZYqtyehETS66xVCmLxh9HXR4/2g9T2mwUh8GqA2cxUsDpFBUJj7tM2HZR90qiP
hnBJ1dJDtEUVykcmG56iuZjHkzJAPv/h6ft1T5RkgFN4OpbtKcv5qTZXhXDC1gc1WmRkaLWViLZF
luXXPXL7JR2HqNd8AHKNFPKxyn1c1/I8exVTvdD9GrQjNJiQZkxXIz7tO7f+w7Zl/bJt8eSh0CDA
iAwu/ven66sq0QXKFwHUEERylpnnm6Q1d/5UEyVDQvrKHnA8lChUpqk9XG4b8+uVmOb2Fkc6MWjF
XGznRfnZ19FDK7PmuS7UKW7G904SOetJeOIp2LP7gmGrRFNJSrlB27lmfI1FqPqBbi6VHvNTszzW
nf3++2/AWuqsT3UYn9AWpuYFM0GL/FyVVKz3swjacP33VkmKCiQ9ghHvZP9VJJhXVG/feBXajsGr
yZqPywogJpbDogV7CkqHWPl2T2AqL0o5kdeyVCrLyfBqAKAOEtt6dNJ2vJvbCe59HaKqwHu3ufSZ
3EiS1SBWWdij++6JaZnTATwdwT07e4JIPjTViDLFwLFIl+L3n9xcVrZPn5yuiNYcqG1l88l/To2S
/SBVY2FMTUyNN2c2IYnlw75rI7WP+vxFL8fCeVoVvAXIkUFaYAWBeP12yY5Nem96jxe8KFpKU2Yj
8iSIMWabufvfX6j8Zfmjb8EKpT1CA/XSwPm8ROdZzOZVCxsFOd1Q10EA6JU9uojoLSwW7vbCEW8a
vAju0lEqHDKshefcVK5DARSJveGOLwzE8RQSMbVrbUCOcMFPmFKXbIsry+28TZNP92Hp9te/v3j1
S53P80UzgE16+S9V4OeLLxK3ZMqBFZUw73Az+pybIoZdW5qtxDt40V1oNpLgT79bi0NeesX9RDBX
zkyRNb45WXGYnWaR+VAI2C95KrxDr5DSBjVW84x8sasMYBsuWHddDwZDf8tlbuHOxL9LcqZwnXq3
TTA9uZl8bN3269Q5xs41YK0kIVgK/ARJAZmc3mK20eiTromFCPelj5gv9mK508tSmHIc2haRWmcG
KvLf3yHz16+X1q3HbVIuR7dfGjwEU2BrNBJn5UF0aCbvG/l/yGQGD3cMPHTEeD5n2QWEyaOcPxLT
jfEHMoRr6Jv/Sn/858MklYA0pYfMzlZ0VR35+RvLR0eqNkTjyD+GCCTFBY9jhKSZDIujORvyBqL5
Qxl4xd5yh6M32da+9RLvBBPw2JYVEtwZMjvsh6U76iXWljZ5dLJrc4e1m14swN0/3MJfFjFNs8lk
r+O8Y7k0Oz9fciGMWBliJCYLq/+li0FuZNdBCk616Z7KpMd+w0h1BarmDYJSsPVKoDacMq+NxPAO
rmUYG2sq8j88/XK5V5/WGMlxnNVFcDJXC0rx84WFFkqoOKpR9XjCO3AeZk44Q7nAbZxfO/Qij3nR
gmfiVQ44FOEMwpLjJ9Z8Mrx0m5A7cUvXMrwd4vhuXldUcs+FREcT8aQL5hfHxIjiY5P1f9j4/tML
d4TDQWMBLPLqfr5wYTb+mAFKWQeYBFbBSGWdBHh0MA2TP2sBzTeGD/Ap8TXEMS9c8nuRK8Y5+rCM
1IWZFf25IVeA6Pq9m8y3Rhbqbbe01XhxH9PziCv+9vdPwa9DgOWhdRyJi4M22zLA+lRrGwzU44hD
/dpuDjLOhvC6f2vdRuFdRPZzKb7TXFO/Anp7LJEMhSi90BSg6QR35I/pEzzut5hAiwe6+99HKcWu
WrA7TMYpjrzvvTsEtwS5BLfK3xWjyaBoObUTJUmW14IMak+Ck+KuVqRqkS1M/kBE4wJ2EYIHcEWT
a3erLGjq7UBKQZhRVspanxytkeRS1Lp1Ff/3z0qc4myKZwe9GoX+8ur84wCih0ASZ06CnCZLhby0
tH3ojfBH2yu2tRKfT5yU03uApkj18XQn+aIHmCpfNHYHESB6mOchW7JuqYTxuIjT2GM1/K+cleQv
bzFDOS7W1ORMavDdPx1FaIHYmTXjBbeifLyus8Rai6jDJG+ZO3tw/WPWvlzaIiFpBBvX7d6ahq0u
maHSYPwd0uF2oJ28cmuSeNUw9oCqRLbXZXjXohu7rJVVh2qcuJTbLMy/X3pBv38If219a0spjlOO
JxQCncuH/Mf9Dso2rmw4g6vEpaE4SmfbiyRCvLWgCjJVH6j19HqabRIphePtSine9BxUB4/D8x8q
h//0YgjlFCQNCZq8P5fXwom72KhNvaqyBuMjDhsI8rG5qWsUAbPVOzfRsvtaPXh//G3Ors0Sb92n
YbIvSrTbv783l1ry02rIvXEszm9S0wwSl8v9x71pMGMFXd9ptNLVj2asrEM/GCmcRxMkialPQ0x8
H9IKNEIDVGNQStW66bw3dOSPRDOqGw7YzyZrLTgDwv7iEQeCxg00xsmLMds+sl7HPBYFsu+pFjvb
6MW2ayROoaQZkNTEpwhHzv4yB7RjaR9///l+eYCXnZNG7GXGxIK/YHP/+a4F0sgCej2kZeS+3HgR
4u2iGu8KyvZVb3vPxPNCzZausbasxt3ZLiJEX/S7S4FsOOnKDsz8IQMpvYG0j906RVIcF3ig8lEf
ZY55MZnv4tKPdzDpi3MsG2RuNZzq33+Qy0r5zy/q8kEY3C8NS5uO8k8lQGsNc4HwDt7gUv0krmdu
2jj6y5rFy+WMJlDMDb1V38o0l/S+MsajYfUc8mhlDrqTuDJeQsdgJuxxBvr9xf1SUXJxXBW32nb4
g1Taz3dZG0NrhD2UxEs5HPj9ti1ifSyDJNnhPLpvqrq5DQdU29hsgdcZT96sWDxUS2oZXs9913Qf
ILCf3LGLjpdmsjn60CWX6UeJKzP1mvCcz446jeGwjWZU931QByABJueMRo+TO3TBKmU02Jj0RYIA
UWo9gSugugM2Sv81qzTx39KC5ISVAwwsS1EV3Q/aN7ZBEKozbTXvsNhfJzVGf3gOObv9vJQu94jJ
joXSQYll2vn5HhVJ2iQAT1z4S0pvtE/p3A1TtK+sgASKBkbI3qiy4lQ5Lmqx5Ude6EdRF+4m8nK6
z2184MGyt5c/C5a/dPl/QxB/tZCkHeakuonHoX/sRVMewb30B/Y8QXv0PgIOrujuE77XtXddU746
bTQdLn/pMoIzev3eW8aiiXTEM4Qf9FvsB3eXhnWoUmhhU2XQCpXMw+BcIegcoV+iX+WYs3y5tQE6
KYFruL38qal9HOCg77at6DaksouH1tXJupNtD6siSA5xRapCY3GMRwfOQ5VeF1MoTgMMvmvaYvFN
5EWo12eKAzUR8+aW1ngshve8GcpF59zduGg7n2ZKW7Nyze3fIzwLSRWn9XLCbD5NR5cmzb8u1PXd
I+bld4O8x+0wMszw5hmsAqFje8h0W0lDfsmB4bsYZFHsa0Srh1IxbK976+zHwj4gs9saZAreGHKK
VzCVgUQk6CjtzLDueuyta7q4gF6KeeOlafLEIR4g5NBGz4AThh0RAO0DdFIoZ3N5PyM9Ptvp9BZQ
7Ty1tjduhjQ0dwP2VWSPTkCP3fkIlTW99+ZMnsvl0hJlwp0igP46hByxTxQKDoWA8FYE1bZJTPFA
QwdhL73uzCVbCfN2mwySFdwk6tNuLWKUkujVttvHChzSo1fZL3Tb1oqG4YvsSn+FOQQkQotDDSed
8dzTpx+a8GEaFbakxhcPo+vrVdk3Heehx0iJ8NGY5/Ehc1aOao+wVLNDW1fFuYqD6ERXxtkYrbJe
HUQnNFMfnBkkgJUM9iaIwnjjeZhZs8pfpcqDKsbJlNjVrNpYmkBmOvV6TWx0viGaV6xgEoX3U0Gg
PPipiao9xxDWsQrUBAXi+ko8emvEATipWNXazG5FHwD46stVmg5eRFdXzcc0yl9bso76yLy6jA9a
vZgJl/nVUgOtFbf4ePlRDcb28nJAy5db7DEE73rjtq6D7Bw6z22rBMA2Tg51CKMqwdF8rtRwbzNm
2ucJJp+APDIk+voYTVW0cazhxc3LL4OXHoU3tffkMZBwwuglAbnLyIRpWGUiNK9gKeEYCAAwdc8m
zCkS3mLz1KAIRHdP0aDMYTwJtFCsx+s4bdyXEsLU9cCBC+YQM6rLr+peZtqBJ5w1mNZoTwBtjVA/
NyD50pLodelt43ZMNqa5IS8V0eJI4gFHGXOH2gPrjjOUB5AMzl1Yg4uxssBbB06hdtRIzW7G0IdF
I4s/TPTaepzf+kU/AFTCtZviPtSFRtZbxWykKtlYs3SuMsSQR4Lfnesga8KNCjkY5riwpmmYN4GJ
Rd0owEMCccQYoxmAA0qBGRciBLVV4ZyV0ZVbMrKwqkwhY8cm8g9uYpyGHDqBj0hgzVn024j+8pzN
50tvwgS/dr4M1kqOm5c+GEhQhiI+ss8oiH5kmJtx+rnRPpIi6PZBns83Gc/5TRHU0yEzB3uNCwp7
14z6xLRXZGvAMQHcwVwOav1lOfAz/w23D44Tek5rQ+f2wfMDNNNO0z+lA4LqcuYcMkW3c52qW2uy
3p0BbFQzs1bnoAvJzvFXQeaRNjKcSclKb8LW5IzTnyRUphsM0YRlujdtmzJjner7cSBV5TJzq5lL
YgYFHoyttYbQWqUvDAiIMsts/34UtuC7zdlecJVeVe0A7Ckh1aifP3wXisIYjeqB/KgtgN5o3dhZ
A+CjVHTRURGNeIR2ZUbAlg77J8lqnPizf7z8SCFXk8aS1FvlQv3qy2RaZy3J3ak3LWEuI3sqBzEU
MqEenwpZ5eiPqcK85D0Nc/Gd9tN3DK0A2D3gzyzgDF9aRqMWsbuX1WNM/eKcTHUC/WARZgmWuy20
hcGarTuO6yUKXt6/EicGvABEZH+fnmb2+2O1JLvNjX4cBMrcIot2l8WlyeCpO3idtrWuOHeNOfHd
oD13hWtaK8Mwgh3MgwFm/1bwx2aI5nDPiTUYsR5keYoBG/A9XKJ9OGEQa+roq+ujnMZdcYd8z7+z
reVCAw9ohNTtGk5qv84NwzlUw7TtIgj2IdeD68qA94EvwTEC+J6F/90ony89/SIS/WassNt3U2QS
CKdy5rJ9AAWzxuAPaXmNQ3zdoeUnNQsPRGrye1Pn5XdzCndvjiS4PzA5KQPzu0tN7ffmJnF868bM
23ojDevpcotSS/1Iohq4khWnZwBrm8nSxvHy/ETa7+lPDvVtqeU6cp/GmeJX59WDFUz2Y6uMa5gQ
l/fMGpYWvNcFmLfELi5C/zRUuJkvv07j+psI08hcyK91B5kikam8Xo6qTZBbB2pdDHQyFDvlhQnG
McjSoPCXJOCQc7k/E6vdgD1yigOotsPo9ACSNM+HhlugpvLwv9k6j+XGlSiJfhEi4M2WBEHvJMpu
EK1uCR4ooOC/fg40izeLiXhP0VLLNUmgqvJmntRbwChhNHFHzoOFAOSxNWnhFGM3WVGvXdr7waBH
ztzjnmjrs2geDlktMRFvYUoh7GtsQ6GKSRhDFOsf8fgXhgvTDr4jF0MTKLXv474YBGNKMsSG+23T
jPrBPQqj78olvSPIKHblqLI/oDQhUWcSa+NnD66aUE30j8Xxl/GNbJnbD1vvKz+xSEEpunaK8omF
iFAOqcDoS9bpR+YSsEeRo2M0ELVLTzpbjUifOGVohzj0R7kBpqoFdUafELU9820a5aUZ1WHTh23K
SAPZ2yIpsh888p/03UY+DvJ043qqcnCZFnTOZWaSxDq/H9u4D0ovfTdlfqmTMNs2gEXXYT9tLRnh
mElSGoZdrJImVYLrJmNA24dzu5VITyDhruypb/kyuXei6a0MJ2M7MnGmAgNRnv0BOIlETq/UH5+s
pZoYvNLI75PaTBCK8jRZ8LOgdK71zJAbxMJh246p+jrqxYsitdc27wPHpBeUuFdJAxJarbK1kmlE
/WEZ5FmPsMwM4jKKhLrG2QbK23EXi2/szyQdZIwzgHyM1HYAcaGTvXWDhpFzXFAOKnttkZXOrnR+
LLun8RWsQK/9LPlQpylInjR7oTd3PNEvhaSAakqSW2SNd0+fiE5YKPcCfjSo1X/1HLE6eUMf6I2+
0py4PihecTHwac1iOhkzBQB9vbQzGsUanzLcnaotrsYA7CzKPbj7rVVCMEOt81j6FA6XHHICRJRn
KCKPKnVefl8oiIskSqlhoJlehRNZC/fgYY6Fbh2S6q2BvwGOqtKb4lY78pJBU4XH2frxrOHhjc69
ib6sLjzihAhYS69hQsAQ8NxYTJu5xzxg6jiNljYhmAlLMmHh6OBUWuJ3crzytJuppoL0At8wMFNd
DSUPi6H/o4FAW3OL0sjueF9ZMn/Nw3iupu5pUPUXR0+xKTfWQ9XqTQenIyPeex4StTrKcdql9M7B
sNmYNNQ7zrvVei1lHFO0sWrXvittR2ZfYxbbpxqVR00lSYVocI+bJnlbMJ62JTxIOODqVUAw8xVO
lVn9lPR7uOWXnVkHYGe4K+PPsc45Y+jm2aMExOnEhp0jNuJ+Z9bfk6A5brqD7ATvemq86ZZC0VD0
n3Y60oZdofka9NjMOuOJMs+ebIOF3m2H7ShNPLYseV0nyOWCmCt0ATQ6IU881+cuTJXdpLtvDNis
TYPTN/byaU/1FO715SSVj0dmdfO6m6t/HoMXF5Cs0b9GLzJE2LxEzIgK6etEd0NHXbe5utJ6rPsd
aKaUG8SSw3TZC3rvbVZ4r5E2BZ5SjC8Futoxqj0NaasYPnQ6aldDNKlsKayVUvftzYjlIxVZ+5H1
Dh1hiuMwzpTFoWwMypSd8ZQ1rJ9dbTUHMU9dwGH2PkpM54XX7vTCeaWZlN/DXBdA/Tv8dHDq173F
xRpBE8Wz1rzXaulbHMgNYFfQ7Vf9aG8Gjzsk9p8hIEGtPE/EVw1KAjTNH9I3GwoPFC3dg2qO1ALp
6QpT5gS+NJj0uHyw8Wz3oSNUP6wb0ql03sIDxt8oyy14x32KDA3tFPD7RJEZ148LsS8kLyOhnTh0
sFrtbmzme9tQWajT6XZQePBK23tNQhpRYtfY9Fb+bxqsK3IsGnDNQz6MgeXsQtrEo6ncIWYEZVGt
qPbjUSebTi1i1v5DCwqseangIArYw1sj6M7GL3CNhyY+1KH4jNMXbKj5UwJ6gdrjUw8FmRMvTfTm
v95GA6y73VdKrN5Kyj8hVIcI9hYxsca8JxCgZG6rL54K34MU1kbz/mQF6QfgHUvLzASmlYPoymIj
QM3X1Bx6QVOhQQcC9WDfdceRe95RY/YgsxieqTLI+VfTJCd1Ao49paPNMy8YG8QT2ahrpVBqMjJ8
2JctiAPOdSkQIloEzKQ85dS+c2Qym3sb0s/dzbzYIg6Lsa06Qeu+aMBJNMHtBsB+bGOvIHa2pzHH
PVmQqPFytRrWhbmnbNkYtjZYdycHDTJPerY0PNzztPhqRaYHVRVRb21Uyt2omhPj8PjYgYk9OXW/
HAIZY/8a+J+Ab7AvKB9ptwCOz+h7sxmvcwocbIJ0xkJVhkLDSwCcXbtSuMeJCAYCiFkVaALHgnWm
HVwiIY4L59TLg5Q+UvbQg7OqtZz2DeJ6FLDTFVjRDbXTAYoGSbwk+FjWC0UNECyZbpbsf3nVbrwr
8icRtFk+9VXy4jn5nVhFCWGkmeDHGnIH+B9CdwJ8B3M7IPDE/NQY+214ZJdxokt3AR8vl3+5EwOv
94DicLaRUTK9lnRJ7JUw+pa2viAFaa2M2qgLBjqfI4vbNQvQEwAvXcne1J9++NHce8K9PRq/8hTa
0wQGCjisRSdcHnaYm/m+ZxXn6WPKuLvGILqL16L7W9HlnbMacHlacX7gBL0yZL2qLMr4bDCtJKmP
Lf3L5BpJEUv6SDNDrTYxZDXgSg0ER6ohzTDPXp2KnDF1fqvwnKvwWvPe3BBtA80xOX+GEhSEjSaQ
1iQOGn9Qz3N4Tj37aHS4gyhcGgDbVgYgarvK6dc17tYI3qYQUUBzNj1B2+XXckfjLZ6Qvd4MQTA2
rAUJPqS1O1uBbYkACiGdXf/ACBr2IXnIiKNMaVDV0o/jP7vJvlS352DRjlT/sIV0ZZatcfPoTs3l
WPNPv6REMNB0TRg4AgOIF1krzrDsV8nsEmAe79PUr9uY217/0mKJSV/T8l9avBuxCWANKPKmGIfu
lirxaz23NFgwkDvMRCTf+iE9l/TGAgEZL7Wd6s+ZwA7MNQ+bq1mx5mfMJ/Wzm9odx014E9JV9bc6
bm+mcpJ6fixnSuzd6LOR6Jq0Yr0koAI53q8ye3B8uNJHOyNTEdOyyskH72M8E2GULBCLjx26937K
fb1oyZK3UEAmnzJNEfkGxnJavUblQLMYOFaKLwVPJVjgkbLP0DaOCcsQvwdhCzjcNQ6s6F7rEVaL
gQmeg4c31gISnD4heO8AqgxOeik2hqs2LziMQUqIzvmn2H8FV+WPWxkPToWcjPW3HpwuPBrT5NBJ
4f1mGFFWDjbWivSY2yRSTX6D/ttJArvYhCXDksNo3OyCmObe0Z5bABGG9qzmP5HC1h8TP1sX1Ih0
pQzHUgm4uw6Apwb4d+Mlbd6H8NbDgzJZufR5F+lbJTxgTp+6F6N6RGR+61ecvLkSTOMmGWDu+hrr
RqTu8hhKNCewsofhLP8aJID7iqW6+XbsiN+QHNd1ct8nRMXS+sO8Q+mC0dq6GdT4/eAcu+g9Os7o
p95G0uNsb1kG5WuIRc6FXrB2GgiQvumuE2Dy1UeSPw/ccvOVzcPtacoVUJfvAEzwPG7+qqGwcTLx
/nRBV0TZI6P8M+hYITfR1MEeKmnihYxR0sKz0ZzC3lR5JDc5oaeu2GZOy/NVceKi9E1GGjdHeU8b
WsAnG0wicWC/Sgv91Wznf6WacXq2xsafo4JmMYlXWam+6U7n8cuLhDMSbX1x7u3Z65jgjKnhHTmp
bEHQeLmy0Uw6GQQRALDoN4kUZdtgteh5g16p0CnGagAqs29SUGst+Y/GDOLBSk4FE/HD2FvW1hhj
8zqPAKGpfGPR7Z6b0LTWCdOns6cSaOkVfoWYG866G8LqKTTJDdLQQ9W6cI8kJEGuTeJsdNpepegd
593RZuraQu8tu3ChUG7LqocMBMg3fx9t4G8EpEx0H2Oj9RSBJ1TUViSKaaN1mofA7BLmb2rLyRP9
F114DYbRg4HpGPuiP1NMDQGR2qCqI+avrvhyuG7NLiMZX9F1U8f5kc0KgKpGpnccWOAra+ZkhI+L
g9PdqnGXpzjqxlOKdf5JJadMD5wrt04XAa+gJBUvMyZQzt7zVud6aS1nNZsv3NchlK56gl1ayjFb
q0+NisZH5HEDHU3Cwco5sAuO72PuagdIVSmIho7TQBnY8MrCtIZVym1gzs6NR/mpMWOMxJlTIz2M
LiVYJe0+LutXtOt06kVIZhlx5QsqU4beOtOquhv0Z8CZ27gzt1OogO7hGEvFYseqvTzOzCNoz9B9
C6SkijzlscR3y3PiCR+z0BrfAFpwRDwwhFBDCodkFxwaF29A+UL829KfNOjE5JNWKiXKPWjAktt8
GxYc+MutDvY9NDglUEohOl6fYB1K2sOxoq7HmYvYPbUVR8mho2A4XUmG6WMJQoEnKhGncWWARoTd
4E9Nva2FeWCl2kQDUCGdLHZ95r+k+Eym54pe+jCGtgu6ZuhUFInnAkdVIdlW4sRh1ATZVIO0g6Ef
Y6e5dgdBVxsJoq5jSqFhPCgCPU5ObBoQD0lJamgNu1B+2ilrNIcjLK9cpXLrwgCxhlf27qxE5lZQ
OVV017Gjci9LyuZeLG9k6by14ZHom06lR3mMG4Taruxq1pPWF7B6Ne0PUodX9tx5EuWVWc6OZrj5
rHipxiltWiO40aswhAeVvjSZw3otJyAapEGcYlPyd8Tf1rnhkL3zIAkING4V4SHiRejsPQmLApym
bSm+PlM4RfifRkwmQXMfEa1EwgVwsJTej/T/zmzE4tCB2mIENAX6cfRhJI+MSFATm2uD5ExB3t4q
IRtxhDNZ3tpOAsFY9Hb4fLaxqUP6yttrHH/I8snykg0n93XpjH5hP5ZsUKoCKGIgDVQXH5kFz+WL
m1Ji33gdOHs7AmgyjNOGIh/XVxXrVBoNztF4zjZT0ZxjfsnzstQXbJ+DTtP/KgMfgR4XrY2RhD9R
GRrhHIXCFxv+a1118qiLnHsn7+XdrDFl6F15walvbWuUNBgMtcmPG9q1bXuMBRzoBx+ZwfA0hbfm
S6vT91HTwP6tm3ORJY4/zCA6VDSr7egYZ3uKom+mU7fJmdjA5tMR4gyD9pp2HwZHdbubKB7cdL3z
nFTZhat+K+qtkZCsA1YIeu/SG+qpbOKDi3bWyeRUIVGOpEuZ+KA499kjbJaQxehJv6h1TlJOC1NR
d8SVDp0Xe2AKA6n8ONbmdOmm7t3RKu3Re48FlLRq1OfmjWb7q5K1R/qWLhDAj6Hyb/DiwAB/4Tna
lmnukd4eWq+W3j46IcrNXLkbIxObUvXWhu4GJcStqLUv+FRPqP3cb56b1N6AIPUb9mVoVExwrlP9
LwL4pulPSpTta5I76nBXamRNaJfmGB44xWxGXgHAUdBiOBvsC2VDC2nEixktHKvoHzXbcmZlO9rT
LkrtV0eB96qLdjDHk6sMw9caUPjK4DCz8UYJs5nMPInJHFSDeHchNu7NvsBpWzSur0uLvbQ73ZOu
+io6RcW4EVVXu9fKa+HU1TU1i2jjmhoQ3eVj1OoQ6CPls7bGck/gyzzIsE0ughlZxPj0OLZdo7Kl
kzdvmgWbe7O5yYrpbEP8jaUtf6vqOCLw64knWXfdDmctW4F/UE9oyxPAZbyYr1OktHd12nzGDAyu
PcOFV7265aNjv/BDiyN4jlvlcrXZvUyungMqLhHySNrBPPMaxpgyX0p3Fj7O7/LWVX27yafaj2jB
fnEn4GFK9hIhNRznrpTLwTna9EWbBFJ3ug2c08AidPY+Vu5LFO+S2N5Hsf7RI9lTnikrZB2Sy+GQ
19tKP7pW3Pi0yShPeVGVgRZhiYVZ2y6V7qHPGNc+0sT9M7jZdBQ6jP/fP7XzrG07VbnZN3C13JVY
+80a9knX16NPUxgHJBIJnUOlbWahnFom8iWEnlScKUAIBKO9Y+kI4B49JR8SQs6R38dOtmpJCdy6
zqo/ZVqyBU8sDnrLG2WOl+6vHlyOwV4ty8tTDHbuhATLgdw2gonOr43WUt5AuVFGj4Fs76qj3Fqy
VG+K2Xb7TtkJ5mbwAhvFDzM72ZjznPFiLPDCdl5COCL9EztGy2CzN7Z2iUYOpVBFFmpgc9qnWIBs
UFrCEcxZOPeOlD440FBx8LLxAkrsgkkrBISyENoayLydOopbGlhoqnEsKczR53enu+RKy7+4eQyc
U89jZu2NqJuvgtam05x5L1zg49mNkTaG5E1oxd3ukoqGCCKp0uA4Cg2Hqb1UqapPUoA0HT5UobF7
7GyimKD3Tbpxl8cpO7DUVOR8GQiZiZvBbK5vBL2m/mNo2+9YzNklTiPPr0U0nfMuVuEBKNmJnBp6
l22+2izHPjLNOdKcIyC0PwnyELvGqg1IvdOmqtf/sLuGh0iB0eImI4IfUCoA+kHT6QbqhxHCK7cr
IBFxIJOl4bmdfoY0tGFC5cdKsUEVL5Xn1aChEiVhcfj9039vjMRpuHWkXWCzk0nA6VyREntqIRBV
AktLywtYssTAOu14d66DdM2ZIPQ7Z/zSoZZelAyIOqACjSu14/gwmzlsnEZ5i3RO7kq7sxpv3rnQ
p20Uumusce6RGi7ysWL3YrCxihX7lZ45DojyAc7pFa1I3zT9aPA8e9ql7/RtTl/JZg7N9ObMensR
Do8/U4Lb1HxFMdCjjgTTjprdpyrH1Q8RnYFKrorD759sLcWnPgMC/DWM1DYtI8Uocl8x6VYqk3mf
D4a3k5PmvgwqMDU4lSLAybG1MH2TwzdFteDlVp4Lmnj6rOg6TAF1vArFYvPk+Qr9QDyREsnIZrFP
R+ImtGnNXBkBsM7uXo20cHF5x3uWxuhdMAsw3bH55H44BWetjoa9k8f72WsXhOU7Awy6eoyHo5Ve
YDS1fUabnGGqHAv+9Se7p9AutG24XyYstkjtwI7lRn3CZQRmSEKLbnRXbG2vPGJF6Q8gC76dIRrW
LC/YlmuFuwmPJzROjwG9Eftulr1qjTSPU+lcHJEU9yIEhg55VOHMXYVvKMgEYsSrh6RwhK6+puR4
5Q60gYmnIveKR0El1Qpt1dvmWoMOKu0vM3WZJ+UFp41qhvQZzL2VHMfCNQJspNUmmq94RxeJ72XQ
tM9op+mwu1GiaDXiKUV+tPf9JObXuoqCoYCxmWj3Qo27SxS3+nmomLNB0mxeE008mZF6180RhnUr
512Ow3RdG9hwRsEhJJcDujdxSoQZZ3qG2qtfln1nEhUHnsNbGib5B7fWbQdIEX4vJuq4Ao/ZTTuX
nQTdPzg90eLUXFyq2qkuOarHpvdANM0ItAiBywf56dbe641rK62daPK/Ux9fcoZ9emOgFy1f/PtG
qjgkAKGzFTKxjbSn/m/ZwCNvuWhRh9Z1uNHi6J2e0U/hgPcq0kfBrT+EYGV2WAs2JhutHnJaAAt4
0xn0MAgKmsD6k/BX+/ptityXMSeBbQ30ErKKU7XieJWvY2sicQe3juKcOGZwt0GgVEHRKo1PAh0K
aD1gloy+f1H1YJUtET7r7AZJGW6bjraS3r4OTNX4Uo71rR4fxjT6VupmZwDkoCGGEUha0Yj1mwsR
247Zvz79NvJh2Uf8s0uiBnk4U4eYGRrTS8S7WINASdKNXivhRb7SIR9ZDiM+7yy6eQikBzNOzf7i
CrsWjaa+GGw4hITZG1bNnSZWZmGYBRp1KxTCNraI+xVUTDzl41/TXs5TKip0TV7WzTEZkegzUzC/
VQkylyZP2pHWgiIbq4VLxoVA+3p1xyBs0bfNa1pB58093AjCSU9jidkuHQIgM6FQXuGnMuEqeslW
saL0z2MQbwpEkpTcia+ZKBxVob0aKdTxdI4Pk+EEQ8/IKC8u1HfdRJnoD5YchrL0PjaMsE+2hbml
p3B55cnynTmZxmyccR/uLhKT8exbtBbxODu7jGzvFdrvx8gp3MiNn6IszLunzpuxNzqfGmRQp5t6
KpSgoen1takbhtFMTRSexpnZO0ecSlc3Gk9BpL2HAE5H+6/JfMA23jtP7nBebqRhrvSJKgbz5mQP
crB+nJ9pRlARNyKySQ6D8FQ6qOYMxKG1jboVHyyGF02YfLcVz4uaK6/kc4pjq6bRJbtDa7bptFuc
CO1nV3xRlwyXguvTDuNjerUTSYmsFto3bgRXL3fzF/omDungxmu9pM0hY/JzMFMHpnGtnKbZo7jT
NGcUx5lkvdQ5RRBn2RfEqynJqKM3Ijwet6rZou+Kw3Nl4cdqBLzOQaFam4HZDcna6b9LOX8g8dB3
afKFMcxwClIRdUKXY5fBdaHeivqpBJ1XiK+poPujoLst5bnX+QtqCvtXO2x9Nfnr8GDEmUUi/Gmy
IHlTk8VJEDIclotPGSHiJ4SqQkJB5Lwxlnf3nsFUhg2OAsWYogv8fk+xALbbKGyMhQITNuy4U0G3
oswurZV9ZcmNnt3ALIBWe0X+WLdoCA4Xkk3bCofK1t7UzcVbmJnVH+kaFGza63KOOBEKihP2sG/B
0Peqc2vS0TtTwGey6HhxlP2Bi/7hRuNTMsbFGdMXBpDKa6HMG/GfiIL03na9FyKD3Z4mIbZBreMX
Vax8am63ak38ErFF2S6YnyQ24WeioZL6LHp1naHoRAsn/xZmb+526J+UeutGh9CzfKreNoZ9XRqq
p9cmdx5mGhp+U5CGqi31J+P+mhpgqOvBb6zoA4Pfvo5+Sqxvjduta4qSWu2LF6wy/ZuZVFfJaiiY
0KH19gmJRxZNwKlBFQrT1z1quBidtXtsAbgTo9bZtsWo0AJcyyclfOSlLO86ou9ZaQVTVXqykiNI
m2lhBxPnVp9bNXnpDWoB9YlCiJ7ily9zNn2FCrycDSTU/wgXwqqHbbHvbE0cWthkSEbJ+NFP7neM
+fgmWho89IwR1u/HqQvA8szsGvTuszLU534ZhMKyIcWjDh8tnpltWncYCZZ3ufgPuEa7h9bbBjgq
6jN+Pz7ZuEg6yQ1fE95pyqLpVoT0XIQuI4mQqgniSMY9i8f7kn/rE494FZneuwVVfdUpaf/JiAPK
bTehAzeXxssYcghG+q+ck1cN6xvSvIlftGXyUmGPp56GCFQeZKCpcPvYcmXBZ0+deKUSkiaTuXaj
x2SzQ4vevenVnV4oEF/PLjdg/m80ToG8fAiHRFxmNj4K01R9npJ1qZ4s56wxKBZ9udYGZjTpG+aD
teoWm9ob2OtzOBDDxqrYGVYYCrFneaeGiRz03LXGEaRvkSacnmMecDKP1swxMGLse7VfocFZ/xYa
k9kxN2tRGsUE6wgBhiFZhCik0Dc2QTyIfgyDAqnsc1HgO3fYRBhRQYWqMEtDhCTCy2tnmNfJ90TJ
GY2t62qRZTqGE3ke1Inqz9aVksx1PXN1KPBHy3PrfGHU8uspAnvf+w6fdGzYYjQJa+o7d8lUuzDb
X0nl1UL3ctluScoRIh7QhmlD1zxDbec3D1ey1ZGtfyqukrR+b6s/FBkwpAL/P5w0meLDdAkwXDEo
BROc5JlVBngkdxhKLKjODHWXMpf/XQILx6NEDIIrbNZxxoDabg3O7bhdecWlfsdNfpk3skz4FoM5
TqS+pMG8Gh44WErm95nsUOAxpGt3hVxk236g7DKyrhDb9lwItOGgqI/JIsKvzDrxR+vJHMWqM98s
G9bNXoF4HWbFzovwlUTPjv2IKMYaVBSR+plHclXzvTTRwCkS61kywnF51XPXVMN4RUMkfvOlk508
A3TZeVO5/jI4nbJDz2tb6w4a1Q42BoShBrijPplGsEQel06vLAU1zy9bsZWzs5+QYvVKGcgjo6SQ
63C8fzH/dGVEclmuJwZ1wx/b/DSiv3lDx4efjC9dy5hVubj53sDhKX+3CT+0o9d8n4Wm6xpYUpsb
jvmVLf7U5cFy80DDccRmlFpduHJsqBv3K1Xr9QjbNBP/6E31sWQsPdu+on2DZsAzQz12/ELR05qe
oxXEunVcKDyapPhrfggBfwnkflyA/h44l3cXQi5xYwR5I2gkbFQZ2NDqswRUOhxu7ScbGWFY1BfQ
7tcLfaOi+7DJ2dI1AfcTFwYVkdR4gNNeO/yEpbuEvuWpYWBG7VRi0Kozxr7nPk32gJrJAK/CoVvD
SClNBioF7qsgK9N4V7qgMKzSu5RqK190DT9J58ALcpLQ/QjFK1NaAzP8kxUWOLPrnsOQDpzW28+M
XR6kDIbHDPZ0rIc9PvjxRZ91Y1OgMmzBnXtv4ah9hrwMb0lnNg/XsDYUG32RzYtuNCX1h2ZkuNjZ
3bkxzR2NDMqem/Gljb3sSc0yk3GtPKr1mD2ldaHePc/H1FxvW5vENZN+jJsxZzP0AsfZUpiRPmEm
TJ4wLO71KMLXl1M6XJtz/CRmXb0oarzVIAg8/b7p2YHZLTOMKJPq2ZaJOOq2AsZEG72HRj8m/iND
fLMBZo9ph1/50Odrrj12oeoIfxjhZ2eNunuLXZ1i8KQdvmTEZ/R2HSTDrqkqje5642duAV06XZMw
LLNICxDHO6vEaen1YCuUJNZLnYzXNJvCf62dXoeOFypTerjfg2qf/3sj1BCbMRBkW63/98O/H/nv
E+hpCqmBqMb1f3/B2o7bBWF8oUqb52F5M4/5LhrEfPj9UCo7mv5+/ziWCbqunr3/flpHHAlN/284
NBWDzEg9G441TEuF+fs4Ud6cDPp8/v2Leq7VM1jOrzoO63UDsgbrW7fHXhm+V9mobm2TTgCNwpp3
0SUPKYy/yRhlR81C66IEFtFJoyCwaOz0Q7EHy68ciNMW85uFlSg+aCIsuMx0NeGm3cr6MMX9D7/C
h1Urzlt57cfvQoTfUU/pAAuoucuvyjTPN62UP6Yj24+2n7eYHYAWgD350Fn9h6Z5Mjvzq5pEuBmn
oQ5GV+HhndDZ9fpeGCF1N1hr0dPkIaVWFCVYimtmI3vSY0PTLPJlFmrmH2lLABCasuqpKDlSKrJU
PynZFkvg8K57g2+VFa3JuCvSXjB4EfKKq9zZ1goVNmGnP6leRp2Xam5iFRgw1HjjnCkklPSMlk26
I5k1exZSaruLK/k9yq5/gklCH06MYSiS6XzCETGf4ghFfUW1X7QTO1cfnpSiQPZ38QGUurWKars6
DBktm3hpE3HoSYtsCRzvNArOmk7QswGTOC8bzld8Zjo7GyI88W6EKLxaoIqH2VKMi+1smgJChOnn
lnE2u17ZaSI0t62Q7vn3DZEpFA0dGtKAZfdXDvp9o4QJ6ow7n9BKiVKFFr15eCOsXdiCDtUX2YhM
V+vSFUjVe0Y8Hv8/ytLvF1s5KkgojNPsLaUJv98rz/lBPSB9Bj98XhXP2D4pCtg2pWIjIphOgDXM
5a5B1W2GaOxnZ6eWxQ1XMS+2qtPZ9ipHs2q0u6OZWNk43jptf6vISfiyaOmulEXlKwLPgub+Gxse
OzDq2tqM0/3U9j+lzWC8aZ2zYiX3LHXywNXwZFPbXjxcZVns5/InWt77/VDUPnktpey58aTDInrY
qfiuGCWf5FBgeSzqcUcwJvHJjpW7PImNR5NXJIjpUKMNhXftDI9t4zDi/X034XV5hTx9FMIiOCRA
38Uoqs9uE8SNyxo/NNBFe/eoW4j/LnVnH5NWg/OrvPigue3RkrK5UoVGk4kYLkqJS3HivNk6Bc7D
hKxtMTlvUTErBFNWeY94PXUSnxmMefyZCudV1Tkbvd4yWjSLm12myWbSB/Mp1npqEAlJvHRehVnC
Hfp3mZoIQ103/7ErTMZlObAgRd+pa/tkHhGcqtw4O6b0KPla0lCN3fZ7lzJPubz3+7dE8jBG9B2v
PI8GPbq6mtT/P1/3+8ffL+aFfTProdz/fui/N7/fS3EM5YCROfh/v7TXvGITSWjv//3g309s9Okq
ojzeVm20dR3zk/65mWojOqU3gyJ9GTGMInkMvZgHj8H9UF8Xi9d1ptyl4d51+H2vcrrF36IrO2YQ
FHZa4h7Fnn2jPCZxZutehVq+swSyQGw0xpPduYzm6yndda31VJJW/+w9aJI1d7JVY8Dwn6u5uPfa
cFat8nvOIcfFtddi4+LyBynzj5OkPGg5ipI1t5LWgQzKk/cpTWU6dN3ZHmOKqSODukEThwY3ejy4
df63MdnUWyo9s/p86dgBHrQW4U1oUgm8jLJIDZlV0XXT1xZRA5FzIP5vYnyiSUbrM2NN39pfO80W
V0Bbn2SdFCtvFv2mIap36BTUF2uifZuagCqg9she2ZHxjpdSCeLYOeHR/Qs3ItwSEXFJz7Uvekiw
1uitaO2xMzTCzseEpe9drW2PSdyInd7U5xBU/DVZwErq3MzUTcIMmRok/nG0rqNZiXOlN7sQW9g2
ErjCkkhiVtdx7YjqveUWHTieOBWO2M5MTj9cAx+jkaXxHiJHKJr+RNLAPJmSzlZsVbhKzJHFJpGX
qCk89hLpLa24mrsee76oKBOarahhs2MV5xC6dVVRc5PpiyNhoHsvli07OAdvKwuYgvUnHrnfwAZL
6NZjjLY0iLh/jRF/iGUjfjPWPmCk8nLGHZp08MAn3jGfMY2Wo4Kro/qabKVGlFSGTTjIalfmzr6n
fGtd5jWm1Oi5xhmxYpX60UvjgdG3DKiG61fYxFYl+Q8ah/q9MxvbVJmiXW3V2kE2fEM97E9xp+YX
i1RC3fJktQ2dtLpB8as2y70EN9PnrebTFQ7CjBgJy4w6nWTJypgqIeH+5V17DJEBlj+1TsuG/7/3
ieqq/vCsF/QUxOpsbVSzfxk87EjstGQgZ7w6Sp/+qVt9XnOXblZmJCD76yXNS1gFx1woZzERl2yG
wbzqnbmhXQv5kHTeONnlfeSIfdFofJnEvffi8X+4Oq/luHVo234Rq5jDa+fcSpZsv7AsB+YIkgD4
9XewdU/tU+elS5JlqdVNAlhrzTnm3aE9BSbHOJvY8Fcc2uwpw20GRiAnWBmgJrIgrFZ5WsirVcyf
ajCnfTMxLlQ+kV0IpyGzaPrxxFbtSsMrnkyj/9UyzD+61j8k0d2laKPhauMgHMNUn7q4GC8VjYsj
yjSssvWbvaQFO4qRlyixHcixoKhtxvscOXtXVIS2SfN7t+yXgZPeMJkTyNH/jFv2L2WgO5ATqew1
NTH8EDoU2b1001dzisqDzBJms3V+UD6Z0cnc34GZGQF/T89ggKdLYe16eFZ8+eqSs+QnzUsbkwrJ
UcBA5jkeyoX61itGcA6L1a4w46fEhQaTGoKSOcT00gkxI+EO9IVUqmSJSOwO2SSMWzRnh0kAC/Hi
4T3jNEqsCKoDny1ulVBNgwdcdoL+HCpqiL70DpU30VGSXbVFvmxQrsqhF+cfXUk0aEf4McVqXWwL
4hA4XtKc9RWmJ4UdpaeLHgzBPz+uzCvy+Ibpu1WMf5mhV0yK5iQztnUCX3GajQEjg/unknl5Ynqy
I3AVvRjan2ZEyBWWhMzpUmQbOyEPaaAaCuMRFxzZtyNSK0Qk9FKz8VJr/yXunHDJzcHoSkGApixd
exO+HFU3yRpirrWbUR6PnWXv1QRpCaVVtK2tAr0RVUmyRGdYQIiiSvMqdh5185zt8GxAoa+TIwKf
axkAyS7hXqJRBkiXiWHNqj5+TFJuIU3CVg9eK20TtMGyjvPxOPxSkzavQjsvnHjrjxINDRGdors9
Pq2t70ETTjeRV0AXBkJGGnGtVDQ8p5n2roWPSGt23qZGeu+y9+m8ZI2xj2r7xJSNbhzOzE0G0tbG
KbkWUfIDARHe6lB/d/KI3qtlBRt74h03UxIpg29hO3urtC+vEAS5oW0FMbh3MZbQyxgQybWSi9nM
I2LXZ/NSJbXeDjY3JzNcWvSZ8EmLLdhHquqp8sjajVT4XksKbAat7lbSKqhSAgdpp5FKGh49asGN
PZBxajukJXsdzsvUfyuSoKLpID91Un/zxhY4R/1rynvG6TRnV2gI12XWk8bmLinaRcK1k8Z/yOBq
Du4yjS7DV9B/YhPMx9Eb9SZF1o3+PaajAoQ1qG8qC8ezmqLnJCI80vhFrql1qVvPXs/Aj1Y1cG5d
+xZGWHX3heM/1U6wDXMMVrlLF2SSNF7UQO4hC4OyiM0bzJuFC6mhWxpAaFnDpztiF7/LzCr3sk9f
LX/+zFIClkn36TfolvLc1gfu58OQCXVEx/Zi9X+gtJdHAFzVqutph1UuNbpUiJpUSgALCUJD01kr
occQuDGjC1hOMz0+ZW0FHYu71YcfmOTDEzuKOglj/mZECTJcTMcjlvrZi0i9siHGdhUeTLNGO93D
R5NzAf7+p1tpZzPS6zCbH34dBWc4PG92T9NAu/SLsg6ATkPgikvMyZMDBrxUdIKKXp4IFmt3bs+M
AJxUfJjGgoNFMHPvRM7V1lnwbOQsqEZ8Ju9zPtIHCMjR7sKntlP/wMrGx2z57PH1GTNwhVyin7pL
EOUl0mwW5nKgGUkI4NdDu3zk424jJCemU5w3kkXVBPuul4c8Tf7/w+Nrj099yOdH2yoZRKvqJHIz
WGtpEc0TiTcjs8atsstfUVuGzw7lSeT75X0wUFQ4Qh8t3x4J4Wmnc2HB96Lwo60urUNX8GbEvsoO
3Nlm7t+K1CzPdoV4lMEKH1Yx5HqP4SdS+cUVkgGWiD0k4R553gdi0kL+tauuzejigbJ5kWuW35Of
JC+1GrJ9NY3NuQ/olAlJDEIqDHFtBktcHx9BqGVvHbgUQ2f4jvEg/2DdP4CXwWud089BNtBsZOfl
7xZ3jcv95DD8/Vvx/DkExJ8TvptBnecw0OcqB5Cpo5Ndu/FJlZNAbrt8HcPx/PUdZiT7k5lTUSw7
DCr74u5bq9lCiEVHtrz/9+Um6p4I0xSn//N18CcebT0IF4//rVVQAuUnirMY7Q93EW3m/Qeux2XM
SXfs8WUfw/I+diAfl7HlE0cM+pCKzzw9HiIjxaURmyYdWN5TGgWPx8eXC1FjCegKeopznN7+e6jm
Iqd3x55URVFtwtnRjblCuFQc+1m+Pr4x9ireOqKZzKC3LvPYs+ouL3wIYvVckZb1+NLjIfc6kGkF
CjHMLSQR+aE4tGy0BINGuUIBrCLqAqPdN8TuHjykIChP3W9V3hqX0Wc/rgmV/u5Lgoi1MydnTZ/q
+/CJS1ddnYhhZaLf4tgQ75w+xc4y4k+7mOQZIUyzrhNLf4RuoBgDRT7gNj6dfcYFOGODWwxw5F1i
F9K1RoYsnasOEaR+fRdmObRVzHja8Sm0YZnBF50R0ztsVEQoI9rVuIA64hIAX6KvaYb1ZPiMlnRc
7vM5sb7hQOVgzqHapUJIOFfdi5zzXYSm+4dAR7JWfoXfaAICRPrn7vH1mT7PPop8pOX4x35YzUBO
dZ29Bc2HidvqEmb9/34YBkgJWeqh58jBuD/+1dLm/3wLUMtyUzk2w3iKJUpl/vPjx/RNfXcHLA4D
6shxcANaHkX45MQeluygkZuC8+WlIoMRRzJS8bhO9zqo9LNcHmL6fyjpi93kezMq9sF7jiS+kcAX
z8RS/9WmRRibWb9E4eIumicifgfVEJcW0Sun3bbxCi14N93pdyI+sm6Mf+WVuk+yvI8dXJmZQJNn
uxRkvX4Iv2/OuonNc6ItZKSh2T7TCKFf7KHYyBVGAyNCR/J4oIjpCbfGsRSOmjd4efjvXxtUzeac
S2zk//Mfvj4a02mTxixi//0DZPrpFpUboovTF5aB9GUeyhfPCORlXD6j29E/DaWgbc9nj+/KTXbt
AVkULZfpwy2QLZXT+OrFqqFjg7nCt3RHkDNQKEO0xFbjYNygTOyOaUQm4yIgejzQ+hL4QpVaG21g
Hplrr2WwI6JjuDue9y3smvzqZZyegnwaUVjASJgj78JfXW2VZQ97v+T8GvaLzJ8uhDFN9Tad7PLg
u0i4u56AjxztEMT2bjMFTH7mKOTylrnHUL2WO1LlyfiSKJvIqmWEHU3vs2kvGsYnA05VKovhYpfc
uohJg+uUPynjL4WluUelUa6jQn6Wg/Ozp9+wM2ZCaRpEGUQJ1P45QnLi5VwDg6YehQMY1UV4kgIr
ZId4KVQDhmDoCNdEJIcyKcOTW3CXtWb9nHMwQ4XJgZ2B6gnt+vNggJRofMUd0qtlGEZKeeyy0RV2
B/19gb26A5dDJelmhNTPK8gC2QlX7w8nBdtCQb8PoRRjZqOv2g5/mfIXBze7F8WEbYMSfQtxtNmk
vLnr0BSAVWnKXZLoI5G+eUg5T/hLSUL/5BeA3ASChUMCcZXaXDTe1nZi62VKGVeMXfEnE8n0FjIy
Ihu3x8yPYc5cctFdvGHnGkuUnYb60OjPLsiPsRn1p3x67RynOfs2FrDBCjg+l0Sy5mIXmhViKRHu
JyHaXdOGtNai3DxZefUaUBNvecPlgfpNWt77wrmkMp6IzA6b5p9KBaP82WKI0g0fJqVuFkaLEtv0
1sOkwPm1MQNZhww9MF9r0I3hGZorzY0abIRUbnm2EhQGI6ENbEDL9AERyylg35eqOwXCIzpxZNVM
ZEq8ak+XbKpeWBy6fdKwuxvW6H1rXHEck+4TCE2zKlu4XDGnX+ZJBoc1u/g9OP5MYY8N3pcI24r8
tfBt+2TLDAUYKyTCOkxoWuNoEHOyi3MWCvKxytUURDuIE3yXQoxasaA3zCb20oUz3ZRMDcPsoEtk
WIMTn7XvTwcQjj3HKPUd7UbBLNwxd60l8R8W+kDfq11BL0MY3elmw3GQ2nuj0EEFOalztXdtTBdw
BRaQnI6GRu+4I5gBsY4pgju4aegogZVvTbj+24AD3Bp9kHcjcdNej1Bytjjn+ifXgX9aY2ffeYCx
cMnyNHG6uDdNxOeMNm812HGxi2V9mjmZmyruSH5hR8sDunE1SeZr0my3KBK7Nc+lOziyvFDiletp
Mo0dZNWdyqB6Cc4mdIkKByZWKtiRPLuu0aXGz2RpeCAbum/zqHFS2bPLy4piVg+0PoNr5dfmk9DF
Z18SIzkK9CE1clXutX2hSkDLJZ4zKqFDSl7T1ff9ZEtzjGSEiEUjKKjNvIDRhoEbzWg9SKBFJPf1
yLnGQT9o5HBDaGShHxzKcG30g74JJuJ5MBssCFF0oPw6zGSgUxsK1I50wZ90iAS2t4dmP6Yh9bu2
XlufyTLlRUz7MV8iUBDhF2RXKdcBC2QaVw+o+iWaKAUyifsY5eWTAcASha9VrUaLlQepD+wgJs5o
N55VI367XfSjGWa5bb9VFuJ4DwfIyocR4UZvaYv7ryii8JrXw0dTQ4cJ0qy6JkHyS2b2d1cUzd7G
OHGdWVwtaqSXQC5eJYFire6J2B3KMjrTLamOuVleOk+A+TKTPTvjSnAG/kFu1E/cRt8oYbOruzw0
nLXdnFfJ8uilOTZIl5mmRd9qD1MUhiZ4OTu7SocjRMlq6xUn2DAM9usEe4bkJ8JfP7glFt3GTKq7
C3nAHOC4RklAEIl0Nq4O/nid+TfPo4TZXrb2ouLD8LrmKZSwPdJU3ez5Q4UojgYbDhId/JcoOWDB
bE+cJKnsQ6jMAeLrg+hog4nGaFC3zk9MY8lIT0aaQuYl0+AetIn3pJ2Tp1STkTX6gmc+kqfLZNQ4
ptWnCkh1tLpb4gv8xTCFIvljsjokpgZarpg6pa9zGMbIsfsmx/7wEdh6QFadLIoyxFRNInA6xshl
I8fepXNlHQAR//Rm7Z9afaitRlEtLuN8Wrqu503bfCEJNd1bERbI5FGECmRh0jzPE6KZcdGXWAV6
STguvJ94FUyDngMQyJsJU+ZgFs2m85n5Jcy9Vr0rYM3K9koSnaJ0GZz1EGELrtNeYlmm9bwwL7KS
I3vcM6gEEn/C0R+dWoeDsGnsFc3UW8zw2+WOv7V4qKz6orrYPmpvyY4l4XtjSNc++9PvtHLaa2cK
Ag6ELDYum9kG+5K9CtPgmiYouwcC4g5w9YlITbst4G93E5r1R+z3SJ+1/jFK4tHLFN/rBIgHh1SL
bh/MWzAWKBHK7A96pmnncvRmgygIDnd0tTWpTmlS5WrBE6Rk0gz7Fn4lwsf032DbA/rfvsFxgis4
NeDpFaFYZTr7VyV5uGsT9ZPKQByXnre0FqCrPzKeKo3nBmvUfhxwPE1TNK0ToE4bYWXPgL5/uhj8
EI+1byX28IuU9R6dyu/MVL/gZeyNBqEvmER70+NnR2F9LHUg9+k0tRTddCvg4sLXaI6ipCdqoT7f
1qnl7cXcOPT8a3LFanR9reJvitCsMnY0fhlG6hyMzPc+WjN4bb0cL0tDnG0+WcPRNf15Py2z7QFl
065KwvhuOYTE4uTlMKgtfRDD/N72xZOFNHhK3GGrZME6PwwLg5IwhRZVBx1oxv00dTdDW9u7Kd9k
abtVGJieu0G8+lLK44EKG2CDJHeqtECFBbzf7Ah7oFHFFmmDaU6/ySOOUKI+Ypvf1pNI3HNQCph9
1hbuXXDzjPBPWM3uqh2AKXadNNaFGb7HHRqArDUC+izlRtJkeZlqouGa9Eeh5XRTuKFpz81rXCXW
mdNduEOPtvENl1aV3b+ZmIFgq2hci/rJqvJ+F5DFvK2wSYbqI6rzblMVFuMn0CEB459Vb8+/ZJLo
VSw+5hxZnF8UUC4aXrfJ+6lxKO1A4fZrV9p4/QsboI8khjodX2bGdAzY/JH07WUgKx1n5UXdvxyT
0cry279twzJgDsiL+1+Ow+QcubvY2aDgaetxGZJ8fTGanAxsv0Ukl6XB0el3wnLI6PPTG9PFTySJ
83bgJOgUY3qJ8/BoK4ODXhVi5TI4CD4e3CQon6LE/Nvas3/qie8N2va9MdRfWBvG2m1ytQuFvbeJ
RmP9oCM+2gaq0iY7xB7LMsHBDDPyCTuD955JwR/DAQx1cbObk7+ZP4xX5RgcQk2eoVfwniJp3Zdo
de1qMs4lExWoRyQ5zCze5R9XxvumtThGpfUvd7J/cQrJtjkGdUZjtTxPDbOZMfvhyXm691QYUHaT
nWu44hyN2YUoSsK0A05UUyKJ+WhuUqt0V/Te9EaLk0lxoneBpwnsgYjxbpYeumMx/rPzsdhU7rXu
u+lqGKjtqRdgRBt4+ubsiml93qCiyrEoALJHKrKxyipEjeL9ztke6I/B8Al57RyCsj1L+YfZbqHR
5DUMseGYRKAYkYLqjZnAnzY65J9Gg++w7nlFEkpyXLabWGDiiTrrpY9Se8tA/iC7JN4uvtzeyY1r
HLC9A0FjjrUw07NP4jFnBvIcEolu32RANbFJCcoElvhVEHav7AVwFOeF31s1r1bsko+RQ+0vGub6
3PINtRQaVUpRk4lqCGSuBmsjGguzp4gtZofTgYKR4QEZ0ynxgsgQONQKqUlh8aOP1p6GXWPMJYQv
55iOGCsQ/gDETT/jjNxPf+gWgL7ErDbo4UXaEVR1Pe2jCtoyytTx2kUVmnGgYQGU4NPjgbHmT98u
vb3MuVIX+gTLt/laNEjD05nFqgAT1xhhhzmV2Cem5AWuA/r7harsde/B3sPsgW92iSYggTPat0Eb
7j0Hr94YvBBla74+wGhiWmjbhcfk1k3qHWGk3t6XFvo7TdfbTYs/PskX+yCSxyZh4lsuquZGutZJ
Bt2LLh0yqRZ4o00Y0mbqpLNzUZUXjr+eIhx1ietn16rG+qMnC3IESu8xkvnGz5VxD0p2yKJ1yvek
+60s5b0moYBKFAOvA64Il8nh7I5twF/VleNvMjMKn5OSRsi0/EqLOnc/BMj6bCnutkfJPaV7d6Ec
+zVDGuWl1Z3wO5zEDoqWnBFJKur0iVCJn9D67hMv+0lSmy+iswfhMhjMZuNgXrmTN/N36KOJzVe8
dklZcy8I8fr4Li+d1Q59EbG0mH77yKCcLArAx6rl3GXk9wf2TYfG7UEp9B37ZDGPQLZp9NfHi/7I
EolsgYAPThcZJo0BYYk0mzqlWV2P7Uc4kqgYZXBc4jZ+Zo2VzHqSbV06KJgC49wXRQa5gIFP1zLT
9dvuNojEv9J8BvEAB+ERVfoI3KFVs3YNGBGdFzfrzm67NWg11CcjgvDlBOrjTvX469asnJTHBCxc
e89FEt+5Z6PN7on05pOg8hxb8vAMJ8+vVKvNMcYqkbvknhEMGZTbThnmQbYB+bpWjNckE95XjpHj
ehe3NxhHwZ1eNVn8bjXtfJlRK+0Jkf7o80GfMjJudknhTntaveqLUSmjLNpjL6QTx657eXwUp7g/
er+tntUQbBM7mN749sdFFGu5uOY4xT0eRhaKuslXHZSiuy3Cl6KOrFNE92E1TxSzMN1zLuBUMJUM
2k1M+vM4GCQYcWZ5tjAbMajxzVfMINjNrJQ44oris6ITf54H6xSYqE5nXKfHuY+APmGbCllNsey8
dJFjkkuujwpX5LDk2WUGTy1hQqCxIqySmEMvpEK9MwdUIJWN7nlAuIsAO9UQf+s8uhv5CNGxWABb
gbZ2ysVa30VJhZGVXSVTJNIkJlLqJP/9xfO0nfd+CU19PGQFae9sysPRREMEzx4bievmmyQJDbZ3
jt3hlP3AkX03HAPZGvfgdflMjXmCIJrZrs41gFHkjJ3qvVehw7cI7vRNcE7ExemdW8xDDJnbzTjS
KsEcqygQNeonA3OHW0GJMS08sqj4N1wJyDcqI6SXyn/3nDz7bDNiD1pvZ8UoZSojD77e8TRLIwoh
AlNM9okoL+pb0sbmp0pKlhCEeutZpuAk3Ojff+HQRtWsM20xIS0FIs/OAoOp02TazRaxH3XSVBtA
auEhxCzyzomHNqlyOJ/UrVOjb8313jDreZ+18m0U5ol0H563g3JTSXjvObPbK8VAf8jM7jiI8aNl
4voXlNo6jlYPwn+cJt6adzi8IqLSW9tUnINz3T1PlHjv7TTQe12SuR4PpqPVqgpoXKsItlFpZjfO
rByudfLCTgK9NZ4dNsyoPH49fyMp3033pWM0wtkSgVZEtLcH/3WTDphk0QjwLgoysKs0Lw+KHAs3
Q5eH3rrcwVbot7XULCO9gaKuHw5+PcfPElhThQfZmyPrF+sGQ4HZ0fs59P6Og2N8o6kPBGh5vaAy
lzSNuYZt+zXKmuC5mLxDWiZH24HLgJmsQ96Nnz1K3a2TlQiNmNnfmOs/LTv4cUhAY5HXencMG/N5
bHgcX9u/XeTiLucyfnq83EEzicPjdscrzNBxaeV47OQt86FtbDN2RhoR0O+v8NKhHm3D8NscvcZ6
TDeWDAWpx0CRvpLQ6HhFm0EYwf5rb4sRsDRrXNlPVNfpAQXvjEPVDbZFbbu7wsNJ0zLYorb2u4PB
Px+QHQMugWW1HltUzcXs7aMSX+TKMvI/WJ5J5otoR1CKz8hp+7CklzCKeV+hKn6rgBwftXT7C4hc
cF2muZkwN6HJr57MhUv7iBp+7ABf4bSPRRobFmmFYbur4sS+PdIfoh4fmwpsb00Ysb+xuvjg9IOx
MTIxbWZs0fdIWH/57dBWeR1MmjwAF2KV+JtZN9YbYAe6yb0zPRdNc0qk9eHTMH02RkQhjSV/KZmS
TklnYQg+viDJ7nK2mrM6uspBe2cMuREeYOQJNp2dHXDj4KkfELHnRoWm0mAwGfkGwbEY4qXvHthk
PgvE1R+zpo+NdSPuFyEVGNZl9e5tBJzE83xrmJQMCyt9xs3KSJ2jM+5nIk8cr+Ek12XNpchn/Ts0
jNWo7Rx58mcCBu1ej2j8RpUEl1go1NXjwgmLxaUIiP11nQRFJjwoOLfQrtA4diG/KP9mN/BC+G/a
3GW4Rw5NyrCZLIyNMwr1/Fg78QUxZchz0IKOgZFnZhy7BIPVy5ZsZ/mwqTNv+4jVUhlAqLT2dl/X
mj3iuq5c9yeRpwGmQwfaTTXgQxmYgc6exiBmRPKgavvnmMl8C/OC0IVqPOGp45CR4OQyZ8c9pQ76
j1Y7+PEMOkt5lv3hhXY+TNeiPCOL2oKo09LzORq2Nx5Ms8ZMX7hg7UsmV5gTazu2n+uaTERh983z
dKjNsufsX81bkqNQGozuypkHegyOV2NENI1DPFEpN9JA2rKkDbYeUCshuC+Ua04b6YAHCaZ+jYhB
3fywO4tpXyp7uJNxkK+7LAtBV3NSqvDLPF6tx1JIQ9T8LF0730TLyhBbFRYE3xtPhVpIx3m1bRcu
BX2VCX3rbP9OHGCtcvNgF/O2c9XZUYqaV6W3IbQhj034Zx8vW4GrbBs4B0IE23toUn2PibOtc2Ed
gsdK1VvDrmNivetsvDnhwpSd2gAOspeQHxBGB5P0FQ7on3rIsg1hIz8ev9WyvWjvWiVN+GW5RvQ7
Xu3OJnWOu7a1rP5YjcW863X4OxncN2cMxxd/4jbI4pQZL2JnTuNK3PGmLtCM/mZP+mi3tb93lVd8
aoHIMasL/KmytbbJWLZPukZwlJmjdxun+IcBU/NTwSVGy2DKvcXFsJK9qnYA74HLLDePomTCGICX
NO+SddrI8qVol8gUVFq1J/pnMTEBtCr/JbQ0UM2lM0xo06YN6+Qyou+9QSP/NMxoPLYAymhyE4U3
tpBNdJAS306GYkFiOh00jt7OxKYtOSxu7GCx5hC7+PR4aRhRosAiUrZfJvGNaY4HcqeLc1JwFMoT
1zhUdt5gZ+DAFVEKnA2vuaYd9FQlxL0Gfw0EjCdLnMhia7hiZtiMcB3XXu50x8oCedrncOzLBdQ8
4+7FdwEtsyQ8aVVUKFxccuaPiQ0pY6pL3LFL8GVnBb8ARQavg8eiYNfpMq8Ewe4Li4UFWsypa1If
g0TnosJrI8bZsHt1VLtAVpCOPfIrpfDnVRh22WWocOvZVvXuaaF+PVYAhlftWeH43Y4dd4Z222lj
TgigB5vlX+SKjB+MOHj8/PLWkhjIkZq1q5Q98nGHxHFASqzJNoo9p/yhJrQVPiIFDOol7uO6ri7Z
kM0wNjRK1kQ+tYuJr8adtrHClh8RGVCbZEcIU4EfKW16dc3/DSymfvEj6PV4i7I6WNeFVx3A7WOQ
ZltdRViHX1yvu0YIAogft24u+q91ja9nx1O0DvStV7qT2zSgrH284n3qNlj78b63iSwuaDH83Vyb
nEpn6V/pbWLYM9EchvRntm3ft8em13/o2iTrxpr6/az+QAdGyziRNuCB+OlDI9rGAborpvMdRqka
K38i2C1iY2Wi7vxOVrK5Vyqb8HTO6Q8TRhdCAy4o+TJ3cfRiYjrbNZOtnr5erXoijPtRDDjdiFUG
SABCoa8SFnDsOWDxhSV+oPWvOBNAO2nd+gBDITkXoctRyOopLVloN4Kj+/axH+Of4ofgrDQPI3JW
bj1qSw9Z9vArNWnSpstx3PQGTK7CQDja+lgsFaHfmktzKL3XrPPQXWmP526ho17WPIDfvXnLhni6
9h2a8ggWwCOSYHYpree2BWwFVGQF5ofJC8WCazd3OmTRpo8wlRp8x9axZApeeqF0mfElaYP03gzy
4A7GM5jXnOnXBJ8kQ/yCa4i2KoDb1qjc15wERkxHPcE4aTWuHwXnlOb3MB3FJREdMj0EWcdHkdoI
B/Fqkr1KfX9c63WIa1fKFu5Pru50SYPzo0QFSo0UzLcv0ZJayJ1mbWgS9yRYAOaXgcGGuDjFjCXO
hmmouzUGzAkRXpp7I9PNoII3h9voxZ0y74oZ4KU3rfE4OdaFXm27HhHcnWYIcOgXDXEeveS9S+pt
62ks3vXoXkLb+9EEiitiOUI5hBVhzLbO0Br6s6jXtcBxlrh0I0GMUPmYKbzTSZ1qET55wFTWbqnh
yDsp79ZkXEAvZlfYfjQSEP+jl/Mwu9h4SLPecm+I4SdUooVxJLzF1aN3Scuu23x1CBiCBWDQbvlg
vWe6Aoo4leJWM9+99vESlvaDfkrDlhYZ93R2MVM487s9oV1HwQFi1x8Rm3XJgI30Kekx7Ie4EpLS
3kwhjAUUXvFZolBFTV4u72xuUCzzF5Pr8DQ0Mtxim3ERYsmtBtvh9aXxVNoub0voR+tMeeLjsbTP
w/CuCO2a88K6K4R+68rCVdrOJNl6nvPSkgW19WOOPTMtnJOZGL/DxvyYMzP99EJGvvUIqAd1zRva
gG5AfuPDwr6bXfeNwkpd3Grq9jHhDlD9aBPpHIiLZU7yaJNppwUubF1B7Pw64BpN9sPgHv2ou3Be
ZYXwr/RAQYfq9kdnlvI29yMZ1yJFPu98CyZA/4Ou0ieMisHWLumNjXOQPHXn6vLYPmQIKedr8S/8
Od47y2guHER5fXwkRlymE47MQ5xO7pPRNx+jaWffBRrSQMl74SLfJM8NfiHAfJ60we8lk7NRHp0/
+PWSan/Hd+w8DoyL1jY74y880BtqDiOcnbNKjfRM9UPAAyqXyTqquc9eqAXy92Kmau3M96DyDxnY
Nyf0iZ+16a4mJEGtdWGpi/Q08gaVKPRrw5sILUgtsnvFkMIcAa8pNItEvtOCweLcy2MeA5x5XCd2
go19UBu/K2rCFEpA4BNhoEWR/H6UUm7Wf2b1j8dvQrtkvdYuS6IcX9N8tiOWOJVf0VnvaS5ZG4IV
mBgYDBzqBDKYu0TK0jZTXw0EJrtAOLjYVhVJvxdr6v51FqO4xB7ym87aR9lD4RFaEPgCBeuR9e91
Qrq0LQtj2llqnl6+FubUX9sOzuLHxWXAJy1R7MsOBz/6Xic5WgOnB0RN1RvWaZcDrqQa1dFsrzmS
JNd6/MZsbZXImNq2tH6mA+hzT7V//OU2LBAx7UkmIFsTSt4rDIyVavv4wgkLCNfElp12R+Xhyqs6
76NMYuNdhxwsUt5NtAdFdA84isKPs5Pfc/5uE8PzZx5YQsyhqF9CXVCWzmlxeCyOJkl/H9ohf7dR
5XOb+sYzwLFn0UjxPe8Ys2MBS3YWVovvWagQkhlmBk5KUjciIlv2cHTJ1xwQln4UaMtDY9GrQ7Nx
fJSBpk1+UVk78mqkGpRT1L2HeEEe28ycw7t23bE3VkVDDMFX3Efomh8dwLgqj4dtVGbox3TZ7DzB
UIgCcvsIvSiH3js1SrzaycP/YFp4vDDcTW13/u+hrUgsMBl0nVGC3lGl2PQp0uJCcpm1L/yaxVkD
nAUiugljBpePjbHXpK5yGu8PlRPZ64pZ3l/iuwCW6R7cuJgB/KewE0PG6hezcTMGy2m/zyPeMnww
8mSbS30lUNU2UcZEnx4X5ZPbrIM5RxVBZzo4wwaL9s4wnKY0MyBRkvFGCDkUFrNmbNViTsjMttjX
Lj2IpuHwHy9t1Vx6De2p8akku3g/Rfw0HxXdyvbb4Yn2VnM3+5Gnp5LsZz1DJjMmdIg0mVlvnOEl
7/trL+f5DqwbMG+JbzxDJXVimum+se/Em8hBcjxGHn0VjgyP0sefh0PizuBYTC0OPjQTGiJYRZrE
VwchsXy05TScxzlMN4udE1Otgjxdk5eALu6zb4xxPfm0SbnWim9jeYoe8UVYOYH25AEUodbFbAN5
NpmM+dg2sv3a4Y0aKezgC5yitvX3cTEJHwJcPnH/eebUP9dT/rukRN04NOFYEJyPIibka3lp2Vk3
uWOm3zWwqdTR3/8fY+fVHDeSrum/MtHXi3NgEglg4/RclGMVWSSLZJUo8QZBSSS89/j1+yQ0uyOx
J9R7o5BUDkik+cxr2M/2oV3H6yDR7Sdk1M8pMgTXlO/qJzCk/vUy+TKJrFVVpp8S0zZRVwerZ2ie
fVXHwKxACnem/l0m6R5NCAiN460qFf7oSMCZReexCMJDUwtj4/dEwlEyt3dW3Dy4VpEcjKB3OOPd
4Fa4yN8gdOvZyKb1lgsXH5IFwhtWs8riJrsVPpAelG9uo6EIDstjqDUA3/ZoHOmg0Zd2LaKDekBt
hqpdZAj/Sh8yf71YtJURARolhDP6UM4VDIhwLVsbtheZoyMcfa/DCwlDfIWbmT5VVOgPgczld13W
d52FVEpLAW5D3LkmUzNPiQu+qygIcmPy3GBMtHNJk36Vj4Ar0E69TUr3VFk9JcaIEthSS0XjMMxP
ohnD7ZT33xGxUjKaLTZMIYwoYFQDcGus2bK0fxgKsnbE/xJgZrp58VM/3nGTuJGo73D19WBhSO33
1oUc5HuSUUUGAj8jt0FirmM0fDV5XXBc8rkflYXqpcDR7bEWeAUpGruWmTdL0dUiAFbFT2ewFdcn
f6ew2YFCt7zbacA/YJlkS1S07I6aCJA3M8FuLf+XOBUVl1Q+zJXzPKpKvsDa++Am0CWRAN6RDHyi
Ge0yiJZzRxkOeYwalfDln2aEzzTsIl1pIn5J0CN87khKYVNO10D3biDg5ieJdczJ4LBffm92keSN
YlFt/FwfTlK3I6BJGBogbK6vig4XHhlP0WOUlydphpAKM4+n1ShUrt5sdBm122DqiyvQF8MK04jP
QOVhM02c88uKtiv7trLwDtPmO8Po5Hffzx4gX3cc+ti8lvKmdHrrGUPqRyjAaN0OTk+PBDmwOGnB
scd5dbCn+GvSFtnBQE/mrvXBOHF6HOCdIm2rU/3AXnAT2O27TkXu0YVtiEGoZeBQQyVqeYTLb9k9
lgU+2cUxdPT+uPxNSFh1PyqeEjw3dJnmPpUT+CyT8m+VG2e0VfzbgtCOfYmWw/IOGwhekqKb4QZk
/hH+b4CuYIpG7Xyl9eDRES2P7gIW7hUOACCm1IYm0+R1Boe12EnN2C9UTYJ3HxDhzw64JeXpQQ5p
5s1+ueSMBtB+kNe6iObdj+UZKB38Gv3VMuuT9bK9g2gqj9YUVDepr+rRQDDFMSreaid0v+hwiHcl
QHkTSxmkhZLdEJvxdZ+NT1kzfhKElEsak6fTfNdrIMvrXdBV5KD6aB3DvphJY/h7ZtIvTZ5TZJlv
AQV9HSwwpz/ClNIr0dv0ouGU66wX2eafExMou4zIGzHxTq+W8BVSr0dI4PS7Nn2yNMwpKiXjtay4
nHQYXjxl+ql+6GkI3Exi+hZB2j5BY3JOWTpHh0YY6B4n42upp7dIrdBXMLDTYKoaVDj5w4ZJfld0
I3mvtzJ7aV5mVz/9OO2Fax4ttGR6kt27Jhf1g2SmrE0XK42laC5SsOMDB2WUuTcdQQ6VG7Q9MG+V
f+dprSxjf3Zi1aUuDYtPm5gK/9XZPNLNlIy+w6WgqkzUi4lLUgIRWU8J/J4BjQENhU5CcgshEJgW
yx+DLl6XzaCciulQK1MvpFzydSkSgUErZWYc5z3yOYQ5/D65mSfDPFTpuLZGQ9wPyYyVWFZaq4Dg
YIOgCPxMAXK2d2t4RAIEXS61eh/GzU0Sg3DTGv9KQdg3iV7gUjldo83dIADIHrrsgMLTb3Mn124j
qvNy4FLnYsKJJ+3P9RB6Jxe7MBBPUfR3JubGXwbPBIZhC9eSnmP8xYt5CNPJsHocKdukRY+OAvR9
PKJII3U0MzvVbokLcGzLRZaxOCYeXRcAATDSfNC7jdnmh6BJpqtQw60mUaaLVoJNTlSVN5VqAzod
9fhw3v3e4dawPly3KemZ2URyhmVaOsh5Xv/2yqYZNH/+YfyvPrIqzs9A35KCAn0N+nYLssLYYE1K
MlEGWxnm34nHzZvZKS6uZn5GushcV6InuXbpKv/+ekzlqPvzJOR62MmxkTVc15Oersb5p+uhBjmZ
pd7q24h8eTXwjm1EvXX27s0gGnYjp94msqsU8mReov/uTD8SBc4c0MxGfAOm72tkOnJPH9A8mGoq
dyIKDxm94nHC6aUq9QKeWkS0l3913Q45/94eH1GJ86+kDsIaM+1x/fvbcpQf/MfbMtXS0oWtO4bQ
f70tmkBapbcwDoepuR47qXhx+FpRCBhDvK8CM9kkU0nfc2y0DXOsP1CDHU+JZ6IW3W39TvNepxhR
naXo1E0ke2vDrLD9lBbI//wuzwBJX2dFgqYt9RfkF0Cgiby4BDasmNLGn4BC6AAht6YswqGhPfZg
vnWvQJ8qQ/hU02lAEa3uloJw4yB5Mc0hHqSzbd3pDPtKukW7AgeJUpJq51H2f19qE2nVICangXHO
B/SKfBBX9Eq3qGcjeqRKx04IlEOx+c0eLyjXDNjFObWAEI/pje2Ue1jVw00ziy8GjI5VGcVUDRI6
ZHL8bqRRwc3lWEWgYL802gtK3AR4lJT1DDIOLLKWs7MudiabIjLCdnn9+6fHSv7w+HQw7KbhoqLk
ccGOrV7/aVZqNAzCLJE6Bi2rlkLBox1jM5e0SL4BzhDrWE/mlzi1PrOfzY+gOn90UGTDUgHlEN2N
tM4cBcTQbGUnUs0JKZI33ZNs5yGYXxUOGLR+pAcP1M516xJ3ChWZ19eylDjydTNmt2Ne0qzOFAtR
cMxPc/ppiDqwOtZqwRgA4/wKK3869LSj16i3YkxDtr8qoTXBCBiqQ4Cq2Xks+T6f0nNAJnxHKQAA
xtJ1bAwAvEutWPou1DUvxZchxqAb7E+G7hjhR7XLS68+NmHzgiOaA8FKz3aTjxmrGOfovEzpJLfI
rTxk9crM9A+ucod0ARJ6cvhuttr4hXIpEAxTuFcADilFiQx3irwqrnBMJfmld4j/9XBsXXmakd7P
S59sG8lqs0puLRTP7jQ6Z7uxwxED2gaEbYd64NDuphJgZ93CcgO+gPtmX16VYTkwwUNdSVXctglg
yrLqoKsosIjm+M6u4/+XeZyn2NpmqMShXqwf/UTDvUncVT2ZjRtgCdOwCQqzfDZr4wcyw6qkMlCk
alI32JX++Gvl9hDWVcYYIN+zCmOru8oMB+wPrlHS6b/Q8kUquU68vYek2CGv568/ojx2xQqd47RB
mQk86lDCdbRxljuawvP2doRKeER55IzQrL1Jyfn05CWfKP94SWAi8kN/0BxRo5wlNmBdM0VXVjXs
wGfn0LMs/Jp6uARLnxp1n2bV2VH0tavnT4aj3y+hvxxCJAm8ubnvgFQii02TDMe+jSWi8nmMfPhz
RFhMh2fDQOOpQUgK1N9oUGDusnNnz/p91M2Xogkp50WmcRO2cNNdmuVYfrR4M9XjJxcNB7pxfX3N
oXRtTp0Ato5aLjhGpaeavcmhGB/buE1uIgRbNqn/KAYMcVGE3tYwG5asKIXjiuOTb62HBK0ZCWNj
bYzmZWiHEPxzNxxzYT4vkWnj03QN0D4i6feOy9/avn0fhEOP4PfbhO38h12CdBVKrbJCF+aHs4t+
a+oiR2lsLKBvrHtKv1YZIErV2wAWJKJGAQvY1ELtZnlRmZzpyeB+8ex6P+n0kgz78YctbAPUf29n
tnc9EcX2CiYSyOkbOsQQ3+2h2Zcl+4ieVO15mbvBRYiWBk0vxc2YSBcdU3xqOh1ObT45yQ7onn8I
aeQcXcsBrmKDk9pYEHN2ME8BODU+wlvxKL7O2YRzRoC1Ib4Ie9cfnzis3LXXTvqXHN8uKMDmp4D4
ViLZdhPUPS58LbL7lon9aCt8BAR885h29bQtHWpFvx/iZQh/PkfZiDGZ9zzD8Uwp9MWM/qeNGCCM
5ZD3i00ipo1dIQJJt+rr3Mj8pkzJksjf88cMNf+Db7fIvNEG3taQzUOFwUsRngCGRMNojBWCLNi7
WRrtZ3wBdzZkVTIP/Yx+/evvL9r4D6eHMIQJ2QgoKBGimjc/XXQuxtCBniA2Po3SCUDh46wVexBL
n/DHZMtxkXsoZ6RBXSHBL8t3Ueqjkk1Yl1mNzzHAtSQa1e1Gd7+/NPNjzG9K5KGkwWBifocmtwoP
f7q0OicsbFIYhwh7EZK4AeSDXJQbuqbDN5unu6/K+FpwlFxRBj02cXUnqJ1cspL/6WpRHIo8eMAk
d7i3awOGRlgelcJESqXnyrPqca9ZD9Ciyi/gL4yVJwKNnYoALE31oxHGxlVdVs5hiSl/f2u2+ZfV
aDHmrEcpbFjI9odbSyK3HJPUFRv6ju7RL+bqkdzqabkX+F5SCCiqE4W3kgbgpXAmE9fRVLMUjec1
bDyAi+qDbodrR420IYyQAAVMFQRp8wSSIAPDbbiOCai//wTL2z0yY92jWYQuea9L8m7C+Ymi1sSD
CkuCpc1Zx/5ngLbebkG1BUF88v340Q+qZp9FtnuknI+HObVe8PLaBfcHekP0IOgK4j/rf3OsFh8W
x2xu/NR4c6mu7eeJDMPsejK1yM2O6FOJw++H0vhrcmMJEkKb0BwWK9qRv84Se5pAshDZ/gsZPHQR
IRlJW6yZ1HKjYkNCZB1QMh2uIid/1HXQ6Y6MH35/Gf9h8XMZUqUHUlgGz/XXy6g6OknuDI8bub9k
FYtPuj0Kiodp/KSNT2GNhBC9GgPIPTqpMQDO7Zg3BDQFRWG9s64ND72fyMP9FbqKh9ANZrs99u9E
LVSdlxmP7/XV31z1f5iHtJrZqihKAyY3Pqz+EfmqOEpiQGk1iZ4/wF9AprrcgMFHPirDB6dPBjx2
Y45OAjAMTWfts0Fb9naMnDeMaHnEceIcQw1immnTC2kkgU0rETH1HI3SUxhcR0OwRwJ2el4u/r+/
jf87eEOzNp2CIm/++T/8+1tRotWJXv6Hf/7zNvqGBW3x3v6P+tj/e9uvH/rn1Vtx95q9Nb990xnZ
uSL7+JZfvpZf/9fVbV7b11/+sc3bqJ0eurd6enxrurRdLoH7UO/8/33xH2/Lt5yn8u3PP74VHQ1A
vi2IivyPf710+P7nHy4r4L9//vp/vaZu8c8/dq918fYPiEiv+ffm48feXpv2zz80+V+0lyUZtcHO
SpYq2H6Gt+Ul578AuXgeRWp8GkySQXLgvKjb8M8/pPlfljrbPDZkx3Y4MP74R1N0y0uGeglYq41U
N3m6J/74vxf4y3P893P9R95lJyQwWzJ5qXa/fx+kNmtZ2JygXKPrWY7nqoPhp41f9iKRUqTQSauZ
7hlNqwbxsTV6NM9aQYZI48oDz1ltLad9MCM2pD6f0Pim6laUCDGgCgt9fQg2I6HEys5EwsGBphqy
WHqdHtH0OpUwGQBAj6/xWAELDMptINDWqqZ6RYNx3NH6wgPZ1XezDO5QiVhV3RtYnIepSd7DwT06
I0XF2stuNYuPATg5YV3mwg0iPai9s4eGygq1wGkVjf2BvvMLMijXmS6eEQA8mPjARoYFThfP30VE
1I1nygfhl1bH6NYP8hcjKV4MZLI36tui6ZvV1Lc/TYt/jfrPo2yq5/VxmCWHvuPaMIl5pB8Sx7yO
rBTMlrVGrhTPHi9V1T4Yw6WOk6LEvcDzcaB0cPK2QpSxnBk98ip/Fz69EI7rsxqL2GNwI/b8lVfk
13plPuceIwvtbVrjbAZc9uxU2taq7dt2CjE48CYGpsRwOcuoJ/M55FaRFPaS9ZzhWT5T8iFZua+r
DlhYyOO3wbsSIGaANbnKUku/pfMzQjdnsHrvce+fu8i5GLDHBwGcPuzQ/2s/m21w8SuXxjFknW2E
8wl0oUtin6iW9qCoZviYY4kstkWuC9oHh1EkQOxg2Bg0v1ZZCLfX6qkg5752V5fIBHSBeWvYL3WR
neh+wghy3Ve8n5HMDCmcotUEDh196LHLkCpvpytM7Cgk7UN0mhIgAyvNc891x4OdQQqqv4hcz1cD
QvHgp5KDNcph37jZMy1EqtUx91LLEf6o3V1ROUB4RKQvJmoC5CHztV8Vjy0dqo2Ho/Rguy9dEaDj
V9x3Q36yGRt0bN6s3D3naOybY3FuBuYjC6+h5KihM5FwRUPG+LhwKYQFtIc3NxoA+DnUgKJTy+sL
5zwiiU+f/LSsKlgJL3gOoYQ3or5BM0TG73qFX3rpcdDV2rrjPKBnX6xdNwJ9IIJ32fNsPSqJq9yD
raW1aN0plBSzTM1raP4nqoxA2FoWtEQCPR2+2pPTrKYISCtghf2MuThCUQyEHrxPOZiIzrrU6m66
hJ3Amyj01c+wpOHdBs6VLAVygv5j1iQvEX5ciNf5a1135pVmcN+AQz5Dg731GoYWJNJ7ZSTHDtM8
GJOPPS1JzX9qJCoJcaa/qxvQIphcAgTrqg2wCYJoMIi43IJcpGfQBO9VOWsrq+2egE7heZTiXSFE
sWuw5E0jk9jKpk4G2xe8K10SDdBN1w+3VVA8LXO/NxkaC4wkMjC7ySpv3NB4Xe4OMOfL79e7q8p4
v+6qtk26LMj/pG1CXv51VxWahsZIV5jwIuODM9Bdy4P81XMzmCWadRkL8+hg0ZeE024CnmYOurmK
R6TFotw9gScKcGCJXx3LU3gvDYElvJ4Kn6J4MXfAsIpH+1E3WQdlkqAGiwCvox9rG+Zv3IMBgoJh
4cPgGMZbK/hJMLIn9a4E3QowCNTLU8QSI3iGnv8t88It0HzWRzlPa6/P7kfc4GZ51RFq9sF4RDPo
2JXZa6jRNdNga8Uu8k5J9gowcaDP+eZoxmVOzbMZKk9hNEgn0n1k+shqEUhHXqvf+4q77+g5DsEo
J8yIwYfcHyHuSQMXusLS/qB+xhx8fGSb70Ldb+0gbaVKf8A3FVdX3b2Etvj7R2UsqeLHZ2U5lDrI
fsiBxIfKN8NmRnNEmTQozYvHfalhQrjkWPr4CDjuhZr+viuMlxSEHjjdbFc1Mw3eYrrVy/Gs3o0Z
jAY2N8lXHp5Nng5VsjZfogGGZerQ5qnYoAz9TXOSV9LlraGJ1yBnyHvVKR5xs6UkosMddB4a9Jit
QlzASue0+lhyVf511JCSh4eZlcWrYQNQxlflCWOQVwfw1tpwstfWcg567Xwhs+1QbGX0RrYlQOBY
F4y4kCJz06C4goE1A0ig4cMaOgw5Qwp9gpjTNC+qWFM4/QmSzcl0udPllTkqHuy8Oc2WecQlN0SF
RAFekIgfJP5dyHDlEDZhFNErw8YP38XCOAGjUhJx28pudraIc/Y13tYN8mRO0wFK795NHNhAdN2J
8ou1HuP06OPIJel87MLqgph5v6KnpoTxyhXxBmbwtvnVGZjyQBxn0OAJ5CbPT/YzUi62QFwjKZMv
dZr8TWLs/NqHUPHR0oTwDMMiZ/9LoUHvtEiV7I215XBA5xEiEC6KA+5pnhkjiQ2iazG/6WOukWNC
XRe772XRFczpgCO39OuVNI1LygZQJPpxedGIWIVtzMOSxaXFs5RmwRF1glf1zi43mBVT9qql/IRF
gWllCjj01LSSLn0tW3EBUXyJBu9k1c6psCHBI999ig2XsUwYrE7jWasLKCbj0pv60QqZoGC+OTRz
p8B2XNvNQwXLnV9q+wvlI2IpJMFWWu5e44XM56Z1CfMK8vW4z60e2FR0cMycr/WgUsJmOwwDFVmz
V14XfInBH73PH6iXbiMKKcsmoFkqv+n2IduaVJ6kbH4YBl5+v4a9//SQHCQV6OoJyzHMDwnhlGsN
d1Kb61j27lbz8Q62jLvWyE+9k782TvFamsyzFi+fFqmOtSGYj1Rxswa7B54fy9pKX9XOrN5vzCUq
o9giIkWMsSiyL6tocL+CPtjMOKOsbJ2NNucD1NSPiHyCsnyGVfzo+R0vsiwlRrVYp/AMND/5UlQY
5/Cs1IYPYooFaQO2x2IsMfBta/Y+pBM1ukXEpwo5XBLPvnRq92wNcWp9pbOI8vR0NVXtbSQp7uro
rTbqTOlo4/TDxmTDCAc2DOBVFyhixxxdj3yILy67mWGzytEG3eQJjbQyZc+emgFvIw3hwBQZUXtY
VwU7ja/xdPOof0GREv5q0N+ig4pSxOSidq0nXwZoCaQQN+r5Qak6qQ3bKegJiK5cIfl1qTnrxoLt
HBmfYtOa/TF17UsdoEjzQKFX+5udWzh/DaopQlCtog4ohEsn69dTlgEMBszCsV4RxWluixe9yl6a
uTyJrDiRuFzqEOpDrxVEc9mx7LWtLC+2mAEb5Ue/g64RluipIQ8Tb2ydqGGsMdKtqvbiRwfkn95L
Myu3DtA7o2ufiFmQMs6CCe2PaRuE14XevsZVftRkeuKcJwLzHkFTz8QyhaSwnhJGVfQXEHWK3/M6
eIfrThStjOZ7Nk2x4aZwQjJCXEYib+WIGtiK62zacPDYMrUYU0ycyCyIVl5XQPtC7c6H6KRTjV3/
iMvM8lMy0vfBHkBz0oc2EJBkmnurJRsSh0KLdZDxLvg+ni8dBXokOa0/ncZbJ0CiV1P3YtrFMUJe
aolYhccolAMipT0+P5Ji6KawIWJTLcBjgPC+JahYux3GG4Sro6ivkFC7aC04Ve0Z9ug+hHUkaoxW
gDk5sNd0MH+ATzFC48bQZ3RXZj4ec7+T1xN6dKsKz+gB4YY1Vi9A67RL2OG/DobKwjcoriIMXyQa
9VyV35NNWDl6OeX4TcNNvdcDhER0hGFGbsWlg7RuappVcJHWmgVdQBA0c5SVhH0h3wYVg6RTUVdD
pKhm/+wYRKYFQigWOobbJa+g87q3e+eYTJw0ACDR306LJ40ulj4D7ohMTK1JaJlJlYoyR5M5x9xz
y/xFjsTILqRpGoMj6hHJO/B+MImJ0a/j5twHznXcBbew6/b0048ZTAbMLm8KFyMhP3lBbfa9pQ8K
aMe4rpPw2VDXPAbN50zahy7Or9op+qa1EECwOl15EYEU3FgYc/FLRF+AAEl7WzLtWWm4TBMpn3Su
pndvgqCtJVQTM0lsP22jZvqS+PNhEOE91Pl3GUEMAXeCbGb8SB6GvrNK5ZXZVdIyU2aUvvYWtqFk
fFwSal3nsfkqY1oZCCMNm7jmTkwxOCtCcZ42lj6DfEmz7KWWzlloYq+ie5/ni8Ub2YZ2m0ffsTA9
SUZNE+kxpbtcMaRxh+yS173jZfqOZ4WOUPHnuM2eQ989L/MBafWdrdzDO1g2TjCfOjd7GVRcHzkk
NerRWEP2qYKqvbbDBNUlzKza1kmg8bCQIzhoInjBduY9Ara57jL7ceji57bmngf1sEH8rcBvfFYp
zTLfVOo9xsXTqKS11NtU7gZAHwNem3p9cQyT6CVt3DNn7xlVh/No7zozf4xEvEfEYYu0E7mgz2Ot
q/CRitR6jACt5Q6jOaskui0/OToavAOk3ZUuv/aN8W75zT6I+WCVkb+q3cVpeb/Kv0OBL8c0o7ej
btqDNhZJQL3o0OTtDsDIJxrI58KHlEnKv2wRswPFrUnzl1Hd4Ijt1uSg4lJzqI1W9xQ5UKUDD9+0
wIMtRGnfNkiyl2QyiZKnlpoUz9U791H6gioNyTV60njH2wjhfSub5pPRFyet0KkBOc9FcBPlzWf1
c0gYnAbH2o4u9lukzecAJgHEdZzGNRYKOrjvA18ddLaxKhCM23rOuI9RECvBFJA3cH9uALxy1LVT
bA/3slT/aPlv9OcJb4N3d9LONV6a+HqVFOF9d4UKDAe49qRqQBVpf4XSGmCHy3L7HrMclgARkpXd
xAm+gZ3SeGaa0Qa315V6uvUcvquKUKJTaYHhgjsaoNHpMcmY+KlBzQQ1yEahssWUv5RRcerq6mRP
1wimn1CC2KYQPR0vPzU9ZSf01dSMVdNSq4FwRum7VrIYqe7tnRQtsqbkl/gOZnGCypbhpBdVxMFQ
GS+0XH/uKzvZALx1cLa1TiHivmMJ7DMBTbYxe+3dltN9qi7VtDj8g775jlyWujpIMz1Kog54Kba7
gsbD91HJH3c+6pqwmu/kzGMvNLJvy8oQ5cU1uiXim3UGya31b4Vj3Q6Nbm4jtPO1YN+j0eWJOr9p
0VCTpaoa8Eh9tUmryVHILYU+APA8GLV3REbyMnRoSvel2Hsmw9tF3lnNyYkzQs2YRrlo2TMsuIFy
TfJifrWHMl4KGctDNhH2p+MR7H4fKZoqmfuY7Hm0KGhfmLQQ5YdyJ65KtT/rralETDjDdeA2NPZh
WqAaAxbNA6yuju6JkoA+JC9ZhkMZqOArFHnczbIouwJKkd99qgOsqD27jbYAC4Qq96BjDQyEaQp7
n0O+upqgZ/zdDei/duqWhISuB5GuQwMRIMqHNsJsmwKHW9JV3ZyPYEEBXuN3qpn6ReD2VqbkYlqK
nmBSn6vxYTbIMeyZXDAYXPBoDdTxUBUaVDRaSH0LXWOjIlEf0Kyvv8a0ilcziONVN8JEtObxrALK
VMawrOJk1ZAts4w1uWLBbZa4cTbA9DNJT9boXvnd3axPt7FHCmoMAwIlkoBwSWRy4kVVn6ns9sGu
KEuU+IERGzGS5NwGUeqSCat8OqIni+wUf8RRtREWq340rUsCNctHKsIbaIfOJRF7RCRuxwQ3Lu55
RS8U5aJ60t3wCUGpcGs2xcEeHaglRrFOSAAq9w70zYESFFVA4vM5hquW6u9BqTg1q1ZDo9myuvcU
RnQnr2Y5TIQB9eepJ2GwJUJXDnrelJG4/KGNYm5vQ68PBG9JXUkTF1UemPz+SbM+qarLUrMxbEQw
je47K5O7kvzsknK4LjKVtoNdpYq+cYdWlSn3rvAbojzkgNE1vfZyTAAbZDa2RRVfULM028c0GW/U
IDltu7UzeVI4W7sO2QQyEOZkLK0Nfcg5+DRR1mOMzLroCUtDxLjZm6j4BgpwaFxaajqTkcFRcpbc
RButS4QkctTdBlN+CQr/S+XeN8Q4yDKo1MAoN2aoUVKWrZKDG24xCD4XAFa3g9TgA5wrHqRtFq9o
NV01Tn6vMgQNIlCBCXBTFTv172F079ycMu5ATSdF/27JGPrkrrSfiwwmj83cIzLEMji3T3SOn0Jd
bqqeAW/i9Jjg77vULTSVrfgRsybVeTaA+S5BgMAAeTzRrkqsLegeqr6ypKZjf4ZhCpRNMtbwDldB
kb5RGwWfmxcnQdJWLBmiSmMjjEenXlyNWXEDcvSioHUgjSndqXURC/uAvc/69xvT0vv/sDHRdXbw
7hEIKhkf+zC6NQSUz2NzrYq1S5CZIkPlCuNH7Zh60PcamJVJTLv0ZXox3Lq9vAtM/Z7W9I8YeRiy
ZCP7m7Ih5sfn6bjspcVzRGtpNXfONXyOPXBICug9NlVj8g7n52gNI0o/+qpWp4baoLN2PBY+FBDX
avejJ17UAfo39+v+Cob4sY+ZHhgO6aG24+kfkJCF1We0ZyW/rMK/JP7eh85OqGjZ5jB11HG/FP/r
0D/3XHYziT26Li9xF72r6FodrSqpgoCFkdt2MJ+g2REzEtijNHFSA4UW9TXk90OdVieyglMVBBje
ybXqh8Bb2KG5YYLECIwrpVOTT9cqEl2aQCrQtLd21d16AfEmWJazFRPy9TVmkTM/46HIZ5f6t8BO
jyqbtGw14iHcF696TGV2CpEmTkBRwCC8ohVfbifXPyOXZaHkYHs2ldaC8rzZCzBn9r2cYuR0EoJY
lTQWJX+Jv8K7JwvN+x9dtVTiXBabL8uLmksno8zJ5Dhb0YM5qtFQt8WhEa7HOkX8jNJMZfcc4SOH
PnvMXRgUSJUR4ogIZ8Ya7WgEBFyE2djHbOtxBLmArGoJR2BxUVczKL6OoOGp43wJyIOOn2sAbXs4
X3coRbmoMmzgtro0HeQmQxJ5ydUysnbkBRpQrjkOnlr03lCsQ2MNFpOTutQi8RGrZucKXWFKNcTU
NJG8FR4PPZBUpoBTlk/OCB1eENZ1BsG6BhvB1sLrqA0OaMkyzRscJlzAZWqxqNhYpQ0exjlTeWsS
YQTICRXZV3WSq/zbNpH9IE0agbX9SGSygGNFXRuiT8lGtYliGg8rRKSSB9nhpUm9G4ehOoVmVO1T
FQIiTceH1aMunHwdSRzos1zcVLP9HssHv40mCpZ8q2cyV8loTNo4SytNKtdO+HBfMoGbkiDUVIky
itAPFJ721OiHzVypH1Bhv4oB9RlkaDauBz/85qumjuyDK0iOmyDUzkuWviSg3mNplzeis+CkBjs3
1W6mqLj4DZdZILDCpL/DqlOthcaXezV7w56f8c3hkvX7f3+PkYmjlPUX7K72gacyZp6JNTOfWDaO
Y7/him52aHqX/dkej1Chzhbr8keGzFsdUjlmyWdCp1m1k5YmVl+VmAimJ/VdKjsN2W8mTNTzSt5b
FrYTnRywuEUHDTn/YS0H+1BK7boJ2J9UrNhSyelSyPFoIKdz+EJ/6pRqqs7C+KmwM4zLZLdEo65D
sOm6hdilnnUHpoiNwBqxP3IQ0XLInVAODrGZ6qYc6HJRXekB63BSQ75kSZqOqJTlflfpqPppLWYE
IzVUXVKF1G9HbavaxDrIbDyOOVfZJtVOUUre2IT9SVIXCXJufaqbz7mOP5gKjjM2qCVrWjIIzMXw
tTYrKpBw7fofveBlO5ZjPe/Y8Bm+CUnfKgnBijLNVHEhJoYXVXvnAyjElOdr73z1qNW7AVZiJNU5
z9lX5Y4HSr98AtsR1b9LSErVGA3TsKea8aJy8LYgdSvYQ6MqvIfifJuSfQRW9J6wYeVT/jUvs6fC
hEWLznEd2RGL0Y/2S29c5VSCCcGRqLoRS+JkZOYX0RFOqbSsNOqbOQ0RmeQ8ZQfX3OLVAcW9DGWH
3uzWbvur5W6hhRNMq3VqDU8EAm/Ch+Wh7lWfmycvf6wikpqloJIb6f1swnutIQzmrU2K4OBFtqwG
razXFVUHVbJYHiX6fdRaYv2mn/yT2uhQo9uPwl2XbA2/P7+WkvIv5zVgMsA8dAcMlx7Bx5JzV6v/
tQhnYaoyA5gz0pkemzG7UvWFebDYfYVx0cN9JHdeWj+ggrq3MHV30YBeqixLyUBte+ox1Vl87wfz
anS2eVXfhkXy7mXp3xy69n86c13SS0/lDbQDP5y5Gc0MRKUnGL4Z6zxMT8bM/grvg+TF0GgUVt+c
TlvnAvfq+l162XE8KxRH7Yi9VAVSuVQw/XMN73mVdij1oJ9gAjlTZ9BSo1Hn67KZq/9BlO4QadNd
qfOIhN7dyLQ7VLmzl1V2VLvScn61XoxYBPlVBN1pnybRps2Ne7XctAQyv1Pdpybd3MC1z2oLWJJz
R11NVqGokQHUU9nXssxiy7kGMoLvJnYHHj/6+6cuVCPhl6du2A6gHeEI+CkK6fZrxTkCXY7KDEu9
NcXFBspfAk3pChIV1RJC/e+zl31xbUlCFBOTURCXquMmzRx5qh5cLGGswmiUQbvTVTQ5mU+45j31
ATZHNc0YtKxJenBpXPIBTbVNVadBSW8vOZNqL6g+EQHonCbfVd8AqPW0bkacsGO/31fGRPMiMS90
IM1VgZbUSoTTule9Prch+P39iFh/SUcFkveKDoFugku3TE25n/BD84C7sKP1xtr3J5yu7asIs7MV
WcCxK9gaaWHA0NHO/4e5M9ttHMm29hOxwXm4FSnJGm3Lzsk3hJ0D5zHI4PD0/xfKArqq+scpNM7N
ARruzKy0UxLJiNh7r/WtuFhQu5C00Xrz8+9+rmqNwTTCzWSf1RZB7YUpBOdyAKoK7MUDTulXfclY
WvwWXzMSEjA+DDevbEZ3ncCUOAR92S/9IK/g+NPNqE6AackhBWt+jDloVUNyc2Z+zPToH24G4z96
CWoJ4B3zekA46veb5U9vPdN7x2iWgPy2Kf8wtO6VGSiNnSYqR5x5NYci6TF6cYInMc57EKa3ImFP
cFJiGFc33alQ+f/5ahjBfwgPeE2mz58zhAo8Wod/vRz5yKbpQ1MIM1m9BUVzvh8/VEfdt+ZQIuK/
H+SUAAk4469U7Vj3PvXsJo9BcpPt8LXJUCKpNmuzuK/W0j1lGeEUk31WHRHV7FxN97Hxz6vP4kGo
GIlwWglCmTTj36flMvtlyDRK6jUkue6gz3fJS6wuuPr2xUfc537cu8n3U8xd2CQ180gnNopbjNWc
nQZqjkA1HNXio/7AJ76bofRACSZYsO7HNxctU4nYeJPZ8esw0Fg0fHEJNO9aTbSy5oK+ZwWTfST0
AYPJvS4qcxB5dk/LgjVavSV13rqvUFk2HnBW0s1Zf7dc78eYsVZLDU6W7f2fvM9T1ClMNLvEAFig
jpC6Yb+tmIBSHoKNVF1pjexDz9ff79KhUhswsBBUwNaQrFQLaszSO/kzR6THWjWcjGD6lqNmKTiB
Ma0zTonGNje5D7mZfoUMcWhlTID7/OAUgu3Vh8iIG5yPyFUX6t68rDlaKilLvpRPaaofAC+Hrmqj
LZMCbs3Wm+s+MAJ9MAYYLSQ3Rveeqonkb4wh7LRqosE4UbV4vVDVMNDIfllJ88txinNKDQDTFEeI
DAeUX/ebJlWDh9JKPy+pOKl2flHQRxFkw+jVr9qcbiaya/UYm6rPautYbcvu2tKjVuOe+wlnsYqf
dmb/blZPZR1WcVBj0q34oOwQkuEve+J51/T8HdgeyUz3s63aT7o4vmDqybgTOgA4dLfuBWy1guTT
aeSvqjYylFqsW0hHdg4y/UMG51EPpGpi0AF1QI32D+NoW1c9uL9sE4wkddsw4Mhi9TP+LvWlU1ra
Nk3xUK2DeU5sC1t8zD+vTumqOFFlgJq9OAVFzXR0GJKYBEeTcv1apvV5KYsnIqXPM2b4gt+rSdY4
vHdJ8Axi5m1W3Xu1ZHYG4z+sjL0aHKmhhWonq2dFDaZUkUz+5SOOL8ahasZkG+6GGWQfzjrRuYP+
jLcXqwQ/aNiWBEKrO2diTkWOs2rcgvT+pQan6hUASX9F0amW0/tzW/OgqlRKNdL8XXe7KSaiBBOh
i0XwrltMc6ZDeH0BZtO1FpCbSXYc3gss11DfqjcyaYkXno2oHdYH7onaYTiuNIuSRs79F8nyqBnJ
tyXr32x6AGE7q85A/abu4spGoJdQxBo4Ke+ls6pV4IMwHvK0+43e3mtgDiQFyoYg7si4YeG4X3ki
4gDaty8BI+pNV1KTfv5JB5jju5oTqHpfPeK+1T4J1s6lRGK1kFKrtIJTk7+pxSlJobGgu7wvUuqq
jTWN0MzbWt2FYI1Xw80eyrV8ljgKtqpaItqhut8RHuUhN/WLMcqIuuFVn9rfn+q9tLwviZB40FmR
etEE5ZvXQkgw85dCqBVLDeE0otVlDYyTphWEAo63GPgg+0Dd8K85j6o6TN8X44qJpuI0V+oIReeM
yqU4JCVt+RfGdUxamEyoGtms8ndfSzeqVg4Yat1HiaSGio2Xli88eDUnytBTpZd68yaJRBswIuqt
xB7hG/e/7+r2o22xiqmy3fOTN1TP/KcTmX+PWsDS+HsY3dFd4cEgUgkxCOlYfHa5pgYSLGt8Tmrb
ucuOjcV4zIgm/V1O/h6IqvGCKiTzXPtpSCKcBMAEjHzsWPWbupWlHt/6AC5keVYvDsD7kwccj2/K
TzSFP/uMZ9QjYiFJdGc9amvjezvx3pR4YGBI1y7n3k5e7oLhQtyh65BrS8lbKtX70vm7U0OKJM+C
NGkdQBHXbupFT4P3qe8lrR3nm+3rbwvbLLohNkgnY5tt7JvqMujTJq307/8+BHk+yYyx9v13D8RJ
vE1wUS+/DNQtr8TTTrk1UFns7lUXirDznPAALM4rUuu7zLpY88tga/vfE0PmKWreUvjls93LbTbF
hFdUHNo5W+lO6CBvXX3t1M0wlGm23O8og2H6SuWhBrNqgkVy3x+Ty4HYEUPP4UtSwKgxsCqSlToi
Hq2RJlS3VeLke03nWsMzkXm9d1RFtNoQ1JhI/X295UzAiX5lv53y1z5O4XcjCM3pipmYN+7D0PuG
oG5mNV70uXgkJxHEQjNtosPFhLV12zfVlbjX7MmQv6mttla9eUyOa34tyKFZSeVQnEcgrzw5on6x
q/GyyPUTp6VtTj6b0TMqHZAL80NV3aZ+cN7zjw4EZLBWq71LTa5dyJ2o4mdIjjz16oOL1S18rzTv
LYgR/rtl8l13Ffdstl/d7sW3f9BFeq+bYpfI4PTDcTqH/A7q2Xq1HqQXRGaF6dVQSvoplx/zzA8e
IFjmPNuAGV9bfiDmwbe2Zb7kujTKuDdI/uBVZjVprpPebuhigF6O63CYWGJVLwIECM+O/1zdFeFq
RNvK9AfZCpiaXu87u+BwpD7LgqevKuxXQ/Mf7qfP/8ok8v93dvzFL/K/85H8XzSJUCX+DyaR/r3+
/vMv7hD+/m93SPAvBAQ4yRGdkhepBxbCtj/MIc6/DAtXCM4QHf8HPA6MG3+YQxzjX7qv0zmn+HCw
Pyld1B/mEBtziOOjHrBdjFG257r/jTnkPyochhG+p1v4WDFb2p6vdHd/qnAKggVoz0FZLqtpeZAI
57cxozTspWZ6JvojPZcOcMhm9OQLi/c8sQTf2a3+AIzYW9flOi/tdG4AFf631ReMDQtYhYOXim0l
CP42B9UrrR1EI7DT3bEh41iryO+nLl100onYM9BIQrSerBxQzupROJJRVvdo54OFBVfqaJuGkZNt
kgPN+9MVfvp90vuz3+NvnkM+Khd2iqXMnlylwPu7Qy0bXS9HconY4m75vZvzGU9dktZeMQ/09q71
GJ/q/hBlS9pcq9Iot5JolbB0CugWiFA4lZjNFbA+eVvCIjJjHpdTXSzOS5pVH0HvErg+P9l91h/6
YPEujkanFfHQjVCkfTJB+4QGioYYLusjyWzo950yygX8ohQZJw7OlZmbIizoBql1rdcyIBrMw52I
ZMxJmFjAi7sUL1pay8cBB5CvW9kuJtIsuicsBEWQPoCGUuximAQW1m8LTPI/0GjUI/CXszTXGWWf
jQo3UP/zeA7+fA82nZMBUEPME7TrvLGFxU69yh4QPcFwy7dp0NNrbgUVAuB5iZJWs18Kgjtq55Ns
ZXMde2biBNRrfmUgkT/GmLU+NTFeRc/ouoPV5RYTEJEcoAuSFDal429rPPojsS/tJPQ0CEfWDNpO
o5sl1xq+pqzgGJH/fbYUyvX+BXh/ABxWJ6OKx+Yf7qd7wfDngsLD7EVRr5v4WNCq/13paDWjGw+J
hZL4/k/riX6wmmhWFvzUIyW3pwwi4+8VzKH1yc+NkwFr7KBP5Xq4G/0rAbDwHlhR5HG6c1Lj9g93
/H9cJpdbnRvehVSEMe0/HA+k6FaTy6A3Tfsfd5+6cABviQw5KKwf7OvOU1yjyO371IJB0SSPWPl/
YWqZHkdX0PYjFnxTBQjd4p6xht70pBoGb3wvVoRl6WF8ph8wuMTFmAU5U5LMGmjG4Fd9W7s0CFz/
/dRMFncyuds1cbZz+jKbQAjdfiTlVyPieUIOnSlI67ZcHQDas81ZleGctLpvqwcpD2ZCD9o6BkbV
msMO/0G2K+qDrhjyngsBSgJD5oTzAggUrdSctVfyZ34E5fyp9GfjmDiA2P7h8w18VvU/PQiAVTAQ
6qbuEfLk07t1/968xegTzCQkMh/KyaSdXWvTD8F1ns3nrrBsXDfU+hwKzX3jiwgQWLAFaEZyHsHG
A8Atm5Q4TIrnpTVQcgWhE8vq0jrf6a9kF4pT4iUaD83mtJKyF3gXuIg2szcNgm1rfPQJZDFnBibg
puavVN19KwS3eSq3nocpZTUMDRBpsS/qCV8fkMToDghxO/KVUjqUcd4Sx20Y5wYa3Gksx9dUo8/U
AytdG+fmK+0WMgWz0N46fXWhDpp+NPf5p37Q90nbHS00/hXRdSh7LKqR6jq2W2datj1ojU2W9jdP
Ly5Z6reRYXsnW5hwH8E+2eKWVtNzSzc4XCCemq4oI+pTLDL+R5nnXLLypUiTL1o8RwbqGFIsNjTR
qaoRQ4iif/GMF8QmdQjwKQ6JdcO7Mo4Ucvlz5cr3hq5/NQCIZ60QUGAfq/SXnDL7s0GZ61UGKkbC
SojjeCL3AKuIDgWrlbV1mDLqZ9k4A2DWYd7B0iRRsxE1tP+Lqfv5zSkeIUkO61MMoSeqQG202Czc
dmvUvAgWayPStMwLe9eP1w08hi16aCbfBFS2vvY+VXqAO2ohK3cxH3My635/cUz9Xs09UsE0D56s
1q9m0B49uNsQT0z7aAO8jQKkkjeR5tN2DNL20VuSHIyI4ZyNRgQPdYf3jcnIfoIesncwOTz5vqXh
RSkFytX1V1r6/o8pyEPS6hGpmFehGenj/QvIbLQVisCUxEloGTI+S7hIgF5rYiP4AZAQ7qCXVO2M
TTpt8O/bP+3iSwtXMiVZrT0U85L8aOPyW44y+i1zAPsRh2Z/xrY9I5qAWOvLOCKSxz2Pdi2uuk4z
sDYqRmIaMsQ2wH8VH43Sxr6nS4ZY7Qz/BiJb5VDlrdaJuFn5NGjD+Aovemu6nf2l6NpdlgyYTzKr
23cafSPNCz6LZfL2dr/227ZLU2whM1ZH0rZ7Z1gf5RDgZpubK3JEvAegTiK3R1Zlmf4hkKuvmA9L
CNqI/Bsm97txaU3a2XD9Uu4hEjiS99lTvZzOfMaTkT9ZliPCRJPBsSE1Y2sP/a/770RO6M7v/9BV
m7ie7CNqFUY6gMC14+8vpnbtrKRKWTvgdaXqGe+yNjuWXv08NtmTWVTw3c2xO3e2jnwR4v6XIL6W
cxFs9ValmAfrsXGC4XEQrhs2cYPwba6XHb1RyY09JxCs5NSHnsIf/P6C7ThMrbDLMeM1HgKscbj8
+4uABvUgm5TyquPiSKBuELCmr7HQ6XzyUsKsTs2jJruYGIPUYpBmy5NnIiSjw/mc67xB/MTjwSzH
+OAF9ufMeNay4adXIeSas+KZiJz+0as69+QUNp6m1DgbnWG+u3LXzKn8yDo/xlK64lSyFXi+t/Ti
3La2c7RzZsPqd3U6xr8Z4SOYFC2XApBpZpxz6VzuOWADcVoig3KUFbriDSwJ4TNrh6SgMR+MgNl7
hb+KXRm3JqziJktfAGXMjNns5Wu74i3CakVxdqcjkr0g9lWvkLhGMRwNH/QGzMoIi0tOHvA63e65
BMlgw9cnDL0M2m/6MP00egHubBKPqcWh0nBqjjymXh47MB5EjVXmMz7SYzv3w63I3G7v9vtgNsWt
0CJdDMENVOSttmxIm0EzPJEiNzz1CwMq4kfihzyoA5QXeUIkKBl3dm4cDZz04bpU3xsVKTDn8PRx
7wHeP+qIypSOGweXzLKvjpPXiJincL6jdrwpSb+WMljedr011K+OhPG2Wg0Nf/Xboio4upPefAuW
7KccuXrVCo+7mhP4UfaLLtvldP8yep75m5xmDcEa1dXYnBG+DBh+exElXtDt7WCpI0lmBlHCthzI
TyCEimSZdx0S7YU5FQdyKJCsomRGuFOtqwiSJARDLG+mtzTH3h7aDVNvedPypKInWX6RjjvewKON
N6/ivJnZGII0SdSWtAFS3xPuoP4mmy4nfUGnRjjhppiRgrJdB2OdnzLSHHH6ql/ef3//lV/XjOeM
Yjs3Y/JUTlDp7gStWBRMX+0vvdXJdyOHaeqTIiq4pFPSm2entUkvywj1rTi8RDEcgQdLJdHwdMAt
LgwSmI1Z27XWqpB5lbG7S6riEqgWNMd+D0uITD9VIqzKCVWaC42OeSsRZF846RD9MKKnj2vvWSMk
6Fl1S9VO9+N3kl/SYkzwVUsWjaAncOyCYu6fV8nY1u7SvQHMcNtNrfUpbWDylPW4tRTWKgAObTgg
pspywgHi12eJ8R0euTxqXdWcTb1mgV2majN1af0ad6SaGpkEWjyk8Y705iDUEDMhRLQ6YtyixbSM
m+bUuE62FWs7A6I+49FOX9e+ObOlyVuOXW+PLKnHP+g/t3OcEtU51YcUfipjANhcU7Be+1Zvn7Hj
nYQ7juescrdrnrTfQJkeYTZapvy01OQZ2LPf7wbfqXZN07ET+1Z59VYPFIzWkrQ4LORpLemFp7G5
JfXPoTXcL4W91pFJn/6JvCS895UuXjSHIQz84B+6M/W7+1+vejM7Jq46fYjpY8TBfoZc2L0gwn2j
KyTPwZD1L2OV7Cw0VhFVaLMb/eZZ50gajVP+018ZYI32Y56v82M3wDV2FXHGZMmpBCR084c1Nemr
5UwSOpkdJt3oHMUir73smVgZrX/xSuaGfcHWRZ1YgireJZP3jbSkYdNCstkMtXyq6Wac1lZHLdXU
+9LqbzYb6ZEjynRFdUv2NLwyPWgNmAKMxeBGou61QjN7yaHkpfYbg4MEqDB0HC/jiNiuQ7Yjp86a
gHw3HhXxTNhXXlXZRQ84mpb9ZUrz4tMyyIuQzTOAFB6WSawsFtZujvEkAjv+nBuJcxaUhLh9SBlz
hPni5haBMrE48dnRvd65M2OhvBxOnb1kx5akvXznyVbfx8tysXJy2lB2VAxF5UfAz0kSSYcfERpy
Ca4aFIJ51HZDJ0OMXFMbaxfm91v4lXPojZU8u72Xb7NhXrZruzy6Pgdme9WiWs/dB3u0d6M31A/C
gUw9dfFuFs4RgX3K0hDM1zG5ZaMR78xA4xBbkw5Tm9qptfx538A0L2kFtiJ5Lr1qCmkrCs57/RYT
x5xIIn3mX9i9rJ0sj7Geng2LPJKGw120FHoUrPCm4wJPob4sb3qh5zcLYqJAldHcqFw9aO2WGZoN
L2VMp+duRUFOzPVpKNod2fb+EeoeZzaiK9UsJ50Ig3FcdsPenKP+1GU6bWZ4PNSgEZ5QtHFz/OLW
WkDumrFL2maI3GB8c+rAC52q/DkuydV2m+w6czDr57HemXbSbYI6ytoeoOigI9wpf6xBG2mo9M+1
tb6Sxdc8dI0Pl08iYcMsRRpMeR6XAkEnt6W3cLcDq3PxgUyvxiiarRN889hbNn3WArL1bB8jevMl
J0Qb/b8GvQCEelP0HtEwb70VTLyHOGc//EYDZBOXk4ZSR1S7tVx+BgvC82nSEcoan53KmxAaZaTW
a+1l1P1nHPyISa24fShzAuaLgFgd45NHJmE0NU6870T+mBues81M99fIIrJNTYVM6zmtLcY3TPnQ
pET+NVs0BBuNM8IwXI+Wr8U7G/tQhCTn2LnDpGpTyXxwwnH4fYJUTpxg9Yg7iQGpv+dcBze51t/0
TyP3/UMwwWtmkMjkWFg7PU24Y7v1fImlGQHj8qPRE9nGBiE8OnNz9peW3MR8hYa6PAi3i8mTFmSu
ZolznI16u+AuoM1ACVUMYdk6xU6m3bxNB+tmLBRoBbK0pSSbvGprh+VyOEyMjVWsjxd6Za1fYTFd
hNG+OoHsdm5nXZ127I4lLJlRcjuDCRPURsu2rA06jfVyShKkyB5Lvc44HY8ZPq1l+QlGaW+SSHSw
Ac2Fegsh2AuIi7E6a9NxmMwtIu3p8n3KKvtpmVsAG6Oy7DYBI84JEWCH41ZUMLBfPZMIg3Qw35KG
vnrXpS5zTZbTZKEdJhB2LYZ/bHFcFUjqH/R1QrnuEsSXUGKWa4s9kXcbl0nYWsI/B1UhqXFzSH1O
LjjqH6tKgn1s0e5rcfASkGKBk4IkugLBIxbJYOtXH9OK9UAkin+f0mvCa7ZBVjseVE2Uax2KY93j
4pO2THEc0hTWdpOfKo4Ct3DAcoTZOWaCyObtJvEtR112crsu3jjt/NBL1v901Ju9F2jvUCjKsAbR
EaAmOpXCQrgUTGtI9/QXQa3kiulOcxpmLfQK/wy+ZGU3sE5xYsfPdes+c6jSTa15h273rAbPZlN+
gcz5nAsXHe9MTjNu0RqiOKcRn/TxNbfriyhpxGK1VlxYiqnVWfdr59PBwg6Qyu57E0xsjRRU3JPL
BjZ7E9ZxD9R3hkmbEW9/cQPQ2ByDrCYYIr8aWw7L5fyQDvP3DggHC0J3KLxERCtRrpHwr05eIfGX
9Q8EfDfC6Z1NvXLEdi3FtWsq+kK8cqKsOdzpBmnEHZ55SxcMVfhY09gMjaY5N2JliaiLPPLzitgo
+hGxm/ZRQdRE1qT8JNebMNR3FyOPdfCBxQlKp01GJNfM6Uk4snQH5ZFDnGGf1EdrcL7RFGg25vom
jLnYl1o57oaE4BTTw3fsBIdExBXYk3Xc1mv10DpxcasxV7Xjl4LAzLCaGrHzV+fZh6JL+VwiRDVr
J/LNmPrWIRWi7RDCxgYjpykBxJEKfMCqEWHORhvWOp9BJSoa30aWbxn5bkryOdGC2DIEz72ttWkJ
Jx9kKna/PZYu/HkoXHp/6WGf91yDJfuKZCCVsv3Amc5zq5k7Vxod2KIm2LWc0Od5rQ6aJQ4+khZJ
AHfi/FyyqgudEZ8zWlq/PDQAA8EevXikxWMcBLNsELZjW0BLW9KCu3QyDyNeEHCHoYMrJGQOvQdQ
aezGdA2nLpMbfwkU99/emzQWbl67PCfItwnWZSBbuSwJuFmdaI1Zy6Zsm44E5NjdHKZFjHR2oi/s
dGxFvt5s0Vyv4dBYVpgI9m5XGw6FoGZpG3JCOd/jAZ7JTzdad6vXPcDAJU4f8LQdDLqArksEnRo3
QMCJj7kk2RRYy6fJ8Ha9WHu0b1a719OuALDUwEvCcsi0/9KLPbIRsZsqPnXyCiKKAnGiNeRe6N73
koUUpA36goKmva0rJGSabTEsf1kCNngyCF+8kam05VOiZU0WQbzNIl9f2VJM97wij4t0C31mb3Ay
KkZz2cJ2Ok1EzydEz+2MsofoazckkGdSRqW6K1VG0Na3JVIAebLN8q3OBPnntcYrcIhbLjv7QpBc
VEka5b77Qp6MvWPMPfLAwX6KgdKJdZs6akFjtmGbIposH4F3NYgw/+I66YeueWMECJEsVQ9rafcZ
HGe8qWXdbimSImfhCjurZzwkCCg14gxLLb7Y7A87LO8P/jB5hIZJdkynbra5o3+YtL6irjeSrXDV
sY5szA0e+JdBxjsOp+4mJ2QPGzO1A9mlGG9L30JOWGz7aVhDpvJyM2dLZLM6sPgn1FrzTOuUQATh
GUk0zHW/qeoOarH5Cdu4Cm0EQlRMXn2pcJ4vY21GhjY2bECeRogNa5xvY6SclvFE6kcRqgQw3qCn
hbHFnlplyRYCMra3wtB3hc73aPKTFeTDMcV7kDqrsSWjXSXaU+oSpcl5FhoY3/8gSOnLignfmZnL
Iy4x3GscqxlhN1ehY6UlRkUygVA2TkLrt0S5bSs9uXLSpx3I/BmRA7jnocnCioVvWtkJB+cBS82y
a1uCntxU8C/Ax8DpT1LVgvtretJbuiuobCY6Mc6zWObH1C+OmQPlp9VMqHA7tNbavjSBV7eFTZ7y
eGJI4LCkFWLvZy3iBTubiQTTgX6pQHLa+FvK2dfA8Ff6aewl3Epdp+2ZAPVRBy0cAsMqjprVUFzg
nGH5SdxjXSKqHXDUhEhc6pPRrjXIcPzCY8IC2E/BA3qx/mEaIZnY+RgZaON3qRnP21zlxhd6H+zK
ZEYtkZdHe+i+QdBIL1igD4WTHmBfNPtMS83LXKyhXKr82JP0khjdt2EmmsQYtILM4oqHXq/wMxpH
ysjls9XDwkQqid2c8pJIw2kjZKI9UV5mDwVBjztbgDyQ3tbTEuNq1sWhCRZMOK7yrRnl0wwDap3B
vorhV+KC9Bjc9AoZPBqd6UNz+ivFQaQDasAYCLtviPChvQsdy13vW1cOGnBiml0wXIiB/Sq69t0D
KbWZd+4UO5tVbPPU+z4v/JFVVg++uxz8cTqMCyu127yOnfOd09itoPZkY5el+xPnecpk4FvLDS4s
e+sn8rNwYpQghPN2FRGDeGKo2ef6VccxDFKG6KVp6VCUQawrY+9bvhTepjeoj53851gRxN6ZZyOH
zllf8Vlv5VLSVg5yxm9AJlp6ky7yG/tDSINZW5IjjYgb+rX1bfnuzTxPVTl/QffihhwZXgdB2eKQ
wrogcaWKXyLTraKcc9nGrXibpKP/SO2ZfqLxSguM+451XFbdlpSxOpw0gmahInzL84WAJMEmNHQu
LPfRCKXXxhFNk67QPw0NwVOOrh6M7NF+wvrXHuO4Qe5TxpKAuvJ18IZHrXomwY2T7dQDzwlyEMq+
dA5xp7+URf259LB6l3N77QuyBHo/I3okp6wYtd7C6yDsKImH75B3PnsZRh+aTGrzs1lX5EtcF/3F
MbWH1BjdnYWUn41EMkMxLLEbtRL7stMcJ5ES0CmNX0HmGqrhsqJNirxJ7AoGagK5LeOvgqGm7Y10
vxOWDplsh8B1ICXaH5x15l2ffjBO2lqTbz9634WjOi3uYB9S2vLRkhXbhvFLSMSSe9RUiLSfX0dO
sYd8YgZXs7tgqFJG4JKjeRnM8TWrmp/DGh9INrho+rwjq+vzQP+c19P2aEUnF7N17LNUE2iaOkOI
yxLqY2o2W50F7LntYidKnxa9GS8ldIB9x/cOi7nj3RIT2BiRnnVvZIRFC/Hgj7pQQDe7/IlunnjY
4j2mPOVwPn9tqU+V4p0uBsPlbSzsCtGdJqMAqEI+ZOTh0QsnC5GivLFI8lrMBSBQrH2JrWLnWWCM
ABJmR8edvtiTPAUe1FatSbNdWtAC7ggSW9A875RGP8wdSIIDk/KzkJ/YyxPSf/wdhtvCGz5AwX1y
Z7u46TX1VZIUnzsxTfvV/Fz7uf4IibrkrNqzSQo+kzIFMTwtc7bzUIGwSoyf047yFR7FI91sdE7p
u93TTx37gpzgFFgbUwiv7qiJ4imLmOtzkyGLO1uuBSO82voSIvAwfei4Sy0l4CsTzHp1n77EJg+O
aHO54fP2Xzyv/EFIMjqwcv2al/EJ4jA6vunkN0eTtuJGH7zzbOZf58WiHdy/EJKqR0jgdk3WaU82
sLCNGDmG20t8E+YoT31T3xqTAUAg/DoskOjylIaLrKZjOs+EMw+U/4IcpKRpqp3WNgsH9YlKsCCT
bF3yqHO4sSzPRgHcpMfABTheGdNVevrRHT95TTPtDGLcN7brs3gmAZ0Fn8OSHKKhR0jHipXvOloq
/ohUgJFx1LH82nH7ruaMsf3VStrswbSdeLNApVzJsuy8Od5g4lPHRNBiQfBrSIMGtR1pkrV3BaGY
nNBGTMo4fG7q0nrstYs1jsdu1JF8+ViRURWK3tu2sb8jsWLTMvPbuB6lR+UleHvjr6WXqhNz/Cuh
LTNBwd/IAUemxsricFLVjedKOl8be2UvKuw5FASyaqPTcgDIOanTPotJsVwMUPn+c9wE5jY3WIS4
uLcFDjeHl/yb63H25xUHoYyJMu9uTQH+BUXPV1vQt3QvRoZdnsRJemUWXay1fvA7hKYYxhxaEtPO
HPwvhT58L7v+c+G3qD6E2AtaR+Hsm2I/Zbj7yjyas6GKshjhXCU5ncyEI0mZv7qxuHEmJQ4TO0in
O/FuYF63wypUq/rJKjBAmKbkFGcxUJ0mc1uD+ec44kO46VGpmBYJDOTTM/O0x2aLDhYH/mATbtgi
JhoLa3pMWmjvVr5yuRb84j49mZpFdwaTfLZEfm3qLgv1xQtnT1qbeW67iGHvpqC1uonnFivfxp5i
GSYIWHel3hEe/SVNvWcvDoyHhpYEbYkxpzHbcMjM8cwGU3zCpfOCACI5VhqTSqLPXsHQVRGAXTQD
S78NbIZ8xpCaYdZAMigtWE+oR3h+bZBFJFTzNstIZ5m/GDT2NGUJLASdxslv5qe2Fvtkjm+rp0yY
XbXD4oi0g3Z1YGTrFw02PYIgen6GSLEs9/5NaN6ba5JksDAKZpGE5UNLaxNUxteSvnLoDHWxzfOT
4TFXBr1OIAOtJJ2gQ2OfarQC3MUusI6O38pVnp2yix+BHlT5EpxphOIJs9c4atiubIBDcbwesw+z
LY1960ALlSaeSk2Pt92cPI8siaJkvoqEGpbCoEoXVz+kPqdXJqIYZxkYu9A/F7M6kpz5UDrZr8Ri
F9ZJcJxiYwqnnNUpoxSb08F9WFuBRXrm4e8q8josuGxUHcxS4qfJjD+ws+obr6GNVrtIAspkXfaJ
mN5yvd6OE9M+3+mGY7kWJ7GU1dbldiByZz42q20eczuL93lcoLV0956XcEhZIF+k5vuojTxoOtG8
bmyEdPympMFULzCu8UqW4TsKOElfInBo+46fUp4Mh5D5jWcuJo5GmMdRUzhvJZPpz2nVPXWiGjdY
MOx9TuNy2+VzEI2WRL2iu2RE468MYMc7hWdek8ZQZ+NvjqXVB/kUD0W+J3M5BnzTv3Lit9moQbc2
wu1Dl7CmQ2t7FgOmmR9Wa9dEDx4LZxZ7awUvGrjbpArQCeGDZLKEA5uWgaVhNxxsYBfdyfNQtKv/
n9eOU4xIo77vv2iEckFUbAe8WwzuZDUc8c64e1AUL06aPxcEtnNkYjrKlGU7QTXfGsEAT/C00pL3
K5+hWJOjtcgZpcPKjeANC+qgxg0H1PlHUX3hBFWfxkke0fATessQlYc3362Tdmi69d1pJOGdOod2
QoXx9iS4Jf4fU+e13DjSNdsnQgRsAXVLggS9KEot0zeIVht4V/B4+rOgiT++c8OQZnqmZYiqbTJX
fmQte2AiBunom0Fec5pHQ0S/47rlDtQmYquQHyTce36vjGTPFjvcyNhDsFbbvCPBG0z2X1puvzWY
4DMKqbTnRnxAsyRqIUTl0fWL8zRFeSBsfuh6Eu6lchiaiZeYJIutcOtqt4rPZEf8nd5zk8/IQVpP
e+3w/e08WQ14/MeYwN2h9Otc/a3zhlEaKL4kYqsomUjzxz+MzqvwEmtLsDL+doRrUj4kYHnY9x7V
a53F+GJrecxypXCSrTaszOEw+TXkmLgme9yWA6wt1GoEBAueNkaYO1S/REK1MWqNchKBEzdX5Hva
ZfQ+mraJLmammH2EUb7Nmv4pH9FxSPGnaEv35Kr2VyRf4gqZN7JS75QroV8dvXhbFO/LxPFG9Bnx
cCOz9zlWTDhavdc/UrN4I8PokNd1FciOjW99B23BjLwaySoIqz8Z6ZqNeG81JCkAd0D6k/5UL2c9
c4AH0KfH/VfkkAMxh+gUk5iP2jD5UwCzliqFuiNqGvPhzP1zyUvR+XrGWZ20auvM9j8Ve/ExzpeI
CD9928h6qznJcCsd5zA1Vb6L+vGudNJMXFEse3fSjINU4bnuR3W0y4lVJgoAy3kqu1n7NWeMyLyI
eiornOgZol7icdyzINZPmUqGU6yicGdN067vXGIX5KnojU01mAgj7PZdlMyOQWET9dLdEMHt66Ky
9mWfWAQGNZAO4lLgwGQijKd72ev2QEijp5fPBhKdjUHoKDDzsWPipO0JOJ33GZ6qnR3LK+wyrnUt
IvihKDZt6zabvtSSY+l9NqwYz93s4rmkvarNePKrtNqJRftHWPPdmONg5I2910mUSMnQBAbb8Gws
+Y7xmbUhhSPeLKbTHNnXI79fJn6IxMUs1YrAONfZ9JPjytsOuflcyoZ7IMuyfV45FsQkEsDbFsNJ
3vGldnuMeYfRSbDqCcoAS2fci+2VS4eatu3yeDtPKP0Lc9ozSYBE+2NOxess86/ZgJAqeudqMcnD
KuShlmJGvB3WqayWtQvDfSzRXneMnfmHDrdZsZrLIhKCNA/gm7drSySHeap9lUZKwkMs2MTS0sWN
pCqYvZZ51AnaD4qI3K150KfnGC8ee2MzwIf/ixzwJ2AcBSOaiGktphSzrx6V3V/bHh+ypRPfO+RM
ToX+NU3pfa403R/p+BAW0w7qVk2w05z4od5fF5s6NJLqpmv6WU/7kxuT7qBJE5yAE95QSj2sOAqq
TFB2ieWj5xddxZAK5Ie79rIKM7XWb2zNcq+lGBIf0YbyjbVV7drsreuWG3Qfv6qYSZmj+qEtp7aP
3zgmMD8rc9exQjyVLfAOpyOOeNI5rHAZbEd1tW15yifWtqRSco3N186oP4mMvSQ5XDwWfq+YF8uT
3ahzP6fyKDL3T2On6OEMCt2CWTn5GK6+RSDSogzr34U506k23L9p4sGvVBOSPMj9ZmQNx1JnLJ5k
Gj4XIQOklWhiNfvhOJfcDSPS5EKGv3V/qNriAN+XMwnZ1oH+dxuiNcOoYwEOEUh79JlILbYkzcaG
6OLoZFEp+YvibNmMopZsSQrERhRdwLa4B8DJ1/vCJnE+1vaaDTZIwcrb9Lb5NxeJdkgU+kIlP8dm
1Z6tk1OU3+XOpnvCLsOV0LKlpEhAtddzT7naXQkjEBMyyHiR1I3cY0gIThZjJMaN2rm11XsUAUvV
ZUSZ6nrHeSE7gUAqFokzZPMsPCZw7slYTOgvqM8K2cVoLZ2DFR+8HKkizN3fVexO4DrqYEqdM8Od
kE6AG61BVb8Zx+rJYOwZJiU4o8qp9ynDAfJckzd++VC6yMHamYONtU1gVJn0LVNyG/rh60L74Ych
J29a5Th4pjwOWI6GPsvwbTo1kvV5wkNqF+divDo9cgCx/C0S48p5PPsN4kyegZ9Z6753zrIlB846
xj29ZWeku6hdkdwj8MghxvIS1T4IzN9e4dyT2rb9oWXp1MwIkTLr1mj4XLElY2dNWDvaTCFzbckC
RjyFrv3DBSjuTGQNzPwF69Jco5DumAiDiWM7tV3a0CGHvHA2RcauueDm6GI8YVoaqmAmrMicgNiY
4cAD75oXWIGp3wGOo4N7NQrv19Lnf1nBkPWilT0KktxHbH+ijyLneLRIPozKP40Sr0RRsEO2eAOy
9Azi+Je0kSIkPazXJfc6jqGoP6SC2GGDsdxS1E+MwYfZaQKVF2h7rBCha0bq7N/eMvdu2dpEsxhs
K7ze3vYe7DSctjwhC8MIqSuuGlnu0vVxtdf4Kp2RmgiJxojQAo6YfTuXr9lO2h8iGgENxJzeDdt1
bQyfU5PsVHMtTm3vS1nTBTRgtyGfoNq5/XKodHXOlvxf0ljuviUOb+nObRze4hrJNBKXP2VfBewz
PynMkCiNoz/YZUkFScyoaJ6nFPTQOivgOsLuFOqOH6qGzYu8mQl9q07LTP+1FDs5QQ5SS/1OiPVv
PbTLvaMYj0dRv+st4gLKzkajYFbFwR7eQ4VjGb12BTl95A6S5SG3qvNEDg8tfcP3qw8++UfdpgBn
BcLrUeluv6s7NRPy3HzOknVUPWvTxpLdRUPw32rMPTWLwmcQbw1LclZkHxme1Y5I7nHkSh/ir7mF
UJy5OAIsNyRLIXGCMMFwDZID6jNKl402Z/+a2tX8uBJBYQ9Y2zUf2e1Zy4k0nJz+wZXBQZetvy4y
zUVt/SZ5ElULuZlIgwSV5YTa44i/k6KY9J4Cg/QmbqCdgub+mG273taqoyozdmzpnzsz/tuT/bbg
YUGJ4v4r3Y2jeCP0HWD23K7QKpi08xOXg8/aV27sdYisl7/t8lm9FfZfxEwEM+gXgVuXBSTJ3Jgt
f7HSG2WMjjbtf84dBCY55UjtmyxB/C5brGNEnKDU28RrFEdqCTS12ZkRFHGaHg+Ncn7JmFITOxKQ
MBETIpFci3Ug3pWpsR+7XvFbmv5lAw47O8w+vDwSh7278AU7eJJplCD/yOYLjvonKF4tKK2J8qKW
u3RCslYJ8ZWxPNoPYnlfGnQCE1MujQw6JCCgX4fS+NVPHRyU+mEoVx2dGtUVY6B6ZW++hb3aGyif
fI3nsw1Zv/Tz9NYPrNHwQ7S7BxLnj9II5SZ3SLprJrR77sTYddbtE7P45Jak2sOcEriT/DwX2Yfv
3/vwVptfjG76SewjYJuUlA69V3/Z/r/xU8v9Dv3NVlBA8+/SdOPoFc77BPLLdnqrLfkkU+MWu5lL
ljfju7J2jpUFyaNiqQYnFc/7ImhoWfHi6J2oJyKWXNStJsUMqWmYvDbFMsRHM0vfyox3RCzrwU88
m0RgKpOg5euhOIy3+Sw+ZK5l22l1xA76GunxZ+AC96PIe1YmbXovx7f1qN3MV8/K1mUEDviF3Q7h
Pe+mXcc7w+vuerppvephdszXehJVtQreCGyOP4ui6VppO0HDUXOtmuq8LK4GG9ee/NrquVjB44VE
WG+G/pZ6hI5E6otpIRhdfeG5R1usrIUMh8LSDs1Vt9J1NBziAHfExMI33bkTsqSsA3LSVfaXY7yO
leDmdttnNlr9tujHR+IFji2ii+eJfUhPjhSb9i4jSCIcyx+uO93N1okDrwu3SiVETqK4LrOYR0XP
/dxddpn2XpTli1cZLlPnhb5n5ukPm3O6zGhkSIF2+Q6agmO1aXAhR6vYMgeu33YHqJ5nqSiKa8s8
mDWRMVVDT9nKRkL1KrdICe76jLSG9fNJ52e/FOSfiynayzJhym4w87Wa5kerrC9UYBytseTuVyX7
14KtkWAXEUrOtSQtfFZBjE41c9pAb9G2RdJcBtRy3QCHQpPjuiJiBaOM5ynL4q0s4jQAmLMjRqwP
Isp/gnLEIy4n5hYhPQTJxfcS7b1tm6kPQJSuQjY/GMAzM114rAfx1XQN/cSkkOU1xitOAaoM4OeQ
2x/4iB4J7yLqd8UUcXkNTWs31E7EBcv0BDPZFYwv7KKQ+mKpGDU0WfTRLLHYj9NyS+r0rcp27Efz
I36eYGHrdlaeedINRm4CnwK1Cper8Jpz0aX+rC0FkScGNuDcTLZtv0CXdHN1JqesYqY0PNXI+tdk
HI4/oGAN1ZOjz68mvxfdnRDzTsTVkl8c3VLu/8pF+aoa+YSxmSKGe3Cgg5pjBP1c262NU9nIWAeZ
NJSy7L+MNeFk9LJyO83I4geqUK72XEd3PUc6BBDvZxNB4kq1krF3VhHj6SIHSI3+6DFnOglHv9qR
z8Ca3X0jC7y88ZewkLfUa2OlzO7eGTRdHutJkpDN0i9atlZdfXGt6dMERHzoMWcNUTcfS6f5aMLi
JoDh7Za+pG7eU+y5s3Gt7WElRqW43yANwGfItkhFJkwq6me9KvvR+G77OLLhUZOWXqX9NvZ6P5fz
ziTB87SUb7ZVjvsh5QeN1eAulBiCzB1a3yLTDHcP9qXih+MtL+1IQja2/m2/6ArbuclMqHePA/ww
OujXzjZflkVF2yWj0Km67r2bZTAl6ilp8HNwJezC0XiLnQFsccPaTicRBYjJsRHsl4Yh8t3YfXPN
4h+ZuJ/MyONtknW3vBqfvBAsIjriPRaicEWoQ9Gd+CU0KN8dWEshRRugFgrZRp1C1b9DIhiuqCLk
dumYe3guqUZ2daiKxdqZ0h5RRrXJNm6Tx4B2mH8/77xcp07FI+pRQmxmu/cFJ/2mpjqgJJveqaQw
jHGR1RAduWsRb6f4GwNClJFJGv9YvHFMJdCUWvt9MuAmCAv6QTY+jIRhJ+MieCaWPIySSF92XKLH
JKl/QTh9FpkdMWdmyjg02UbNat5qrAx3YUWki8q1d4G7aW+7FVg3ymvLS6+x1xybyrIvkmHKwZlY
/S92vJm4jBkhyWJLcCRFvn0dQ2T2neoRCRZiK6Sg0hC8gWqqWBcU/dDSqvYOD9hQ2QlzUnibwsXB
2SElolwlebBESBBpI9snNCYkg1i/rQ6GRM9bWpA1ZbPtKFGFIrFEiIb01HcbCuWqjQSMXG5tzJ/Z
FlEoMwhvpHofkUBYGTP3pZWr+PjO9iaBs5hBM5VyLzWwVINRMHvtf08YL/elVn9ZxcAl/0+4EIH1
lkQEAAE2js8EKrwb98z1KZ3W8rnQ6JUg1QL5SJOTV0v2YPnM3Nf+jY1FuxLdep3p3w/o9X+wuGGx
5O66LkOcCBVnbG9x51AF6iSqTjfMKflztiTPM2CPk1WnL4N2m+T0cPu5ogNKzjHRNv5chgE9g3us
ibQi9tiDH6x2hcquc7bwNlUx0XU7xz3rVRoGs91qm2qV9GjWe2bGZUC5GdRlt8NgeJnZKectLW/t
3HKEjTsni38MIpOcq8xknDcHV1iQ55zXMiEzORojnHPTU4K0k8Oo/hpQaHYRj6NYfBUirHREekjA
OPg2NkVQLw0PelI8ithhF5xiZYvdNZH8YGfFzCAIudfsLddpBdT10/Tl1kEovOEc5dFpZJi+vvcf
dhIlz0yCeP68I3kNieiD3E3JoJUMbPr0jYjvdueNm9SErhf13gWaMt5lrzoOAzIblpa7OB76i1e0
sFWLNHBxsiE0dbdem/CBkUcvEXryWcy+DvLLY9TP8D0uTnP1A6ivxqpP+F4ZN5cZEaDRx5avgSfF
sP1Uh0YZ2OQL2p1+Rt9T7oRISVwSGdEG8DmqhXHsVBfH2AYutpYaRTqAvnYt5jSruriZGjiRBpd9
6nnXhmp9lcXYp3pdC9RD/wzwZluyTF23pQ2RXBPxKxpGCavdJjNeHMQVJrWrYRFEEP4s0f9sbU18
YnqRiMYn+c91CuutY71mEWrUjLMT5EDiyPSar1qf3AvdZrqjALLzGD5NvbOZiKAgg6HT99KNXoo8
E0erpr6prF/k1zJuMHRtb9jkgoOHPBZ4RXdpszOnrvIDhc1gN5aN5Lnrm41Gj5Hp+yJKT1qX3PMF
5HPlpuu+kl+YJ/hBYwczblX9Sx+dP7mFtzxlRKqFdn7ma0Jb6YCrE0zwafIxpHgMAib90Jr1cEZ5
EhAv97vBYn2clEWSo/E9wfyNc+LRUeHtW67WrU6B7Wj9r9r1l2HdrSsX5nA1GbuBxL5tPlEgG8xI
NnPxyh4Nn/66yyQR8ksVFWJQibbEaqhOrCIHGpTWW2P+8kyargRvFCkeCgBGOH86tSoRdamGAV52
CnsQ8tzMB4dLuwIiSBFuaLvWkQoQGXvGtKI8c/IkPBdUmvjIkQDHml8ZHR2YZAKLmNAKytHYAxyI
YE3VSAcNW99r1bJfWm6GumuwK7XEUwkSI7eVy19mUVKZ6E1h8fzib7OBIFXAnGlmp4MuWxw6M+jR
mL9tY1jJFW9LXqNpNDPzjxY11bYNT5C9HrzXlkC37hXTPuZLPXyuqR33dR//6JUA8NPcEWAQWY1I
XhvUbYmxvHMqaCMCUzmdm5EeIlEYkexd3LLWEHGms9fprnprftYDbx6dPwby/GKE/QV2q3rKNd1m
AE0plnXqw6g8a6dkcmWk7KKb6mfudJSN06tBrbdFzg/O02seJuuGILRdlBeARHDn/U0tOz7a+Kbo
hc2AcIphzzAV9+E4eqTYW2fJ+P+A4+FTQzqGnMgzobUwBtl6s9Hs9Ax8UWSwsp2y+G5okWMftBJr
i1pdo+CFBcmGTFWyVsXw0rhqQCUHzlDxeyWB7Hkc8Ip0g/410GgyPIpPqE1qgokg7WV28zxCVaN6
yp4ru7uG09yc67BrAQrW82tvNxrbfeYjrGpPXLHNQQs1PCXohGajO+d5vHLYNTZIkbmUgGU7GdGw
Fg6ZG+nfIiNmy5HLtHaU2cFykBeU3fCg61HIAsZyi2s++dlkIwTu0Z6eBOb0W9ZZP23W4mV+4b2c
H71M/UYXGB0JMbw4odTu7DC+ajFhqVk/GxzI3I4pz1VW69c2kdF+YLIdslg5dBjaG5K8DpFTI81S
jHFiBLc7JiAoFLN03g2LVp66Cvg/Ss4oPyCJl3u2GMTrZU11s9aX748GQ49Oagiv//vnSrOLACN+
fkivdFntSyOw+Cwo+Lc9whcDEc7DnlASZfoUtMOaC9uZUcA8GdJWLMNj3qk4aCTVAyp0LKpwDPzC
MPs7gkIP6yt/DucRG5cs/dVKx9xR8htkeMUI2AqN8PApCQ96R809edMRkIXP81x8ofrnrEMAl2lA
c+ZiQS9vrf136zqvZil/qiRZ6x9zebNyFga6kSU3u6yXt5LTbUyK7pGMrvhhesG3lI/1ZvJswZL4
/k+g2nuXcZZE4plqfsA0CMzaKU/uivY0VGn9+P8+5dq7aY37pnpzeC7U0YqM8uGsLwg6qiNiny8d
oQTwV/sW6l51tuYxIFkRmZohz71G6m1fdO5tsCxIDlO4L1FhnsNS2sfM1F+LbLHEJi68ExFfaPEX
N7/KziYZ0HDOAFzBgts2P9iJczfJXff8v5dpyDyg4R6iLjdZdngmmFF6dnfElGc/yqwXN8MVB9kU
JslWajwkosx/1Ljbs3CyHtOo5z8AqtzsbLSepJfHN2EOb83ML17ovXFQnTY9HEgsz2X4ns3L9Ghn
IG52MbX72Uzdq2ZWWHoxc7SD96idIqyp9MM/Bk+vZ+fFyQYvc8yWjNQUEmT3i3C7nXC88OCsUiYX
3ciuozo5pHnWfNYpF6GnincMZqdqkE6QYfTwizgxPhPM4puKdC5ctS4CYcIe0de17K6S9jm3vN/f
qBMEeqvNl4y0CqMqkAKSnvBBb2eJ5BI2fnloYiM99J2tX75fOt5E/330/anBCmCTJPXBYBh20EYp
kUKhRJbF8EPOcXT1yH9EcdE5fm+3pGEZerbHGqEjphHjm9moBE103xyF3e3ivu7PheU01/+9uCFv
6rJZv9/yaHiWgUbk/16iVZ46Sv2q0A0fy2+LPMrYltYImoGwV/D7ulMi56tlxdt1FzRLux5pyS1L
+vXbrc8iYuW40SuMRI5EMY40Ko8vomgPWNKjg201zklrY4PMiPXDIYHHiJ9220qAEQYJcDOHIBeE
A0OkrdvnOUd+BzGtOI2hVM+aCL+gCNUBWdfG2RsX45xqH2YNOWEnhzH8wcVOrN0yd880bOhY0pHz
AklVfXHm8xyWpa9rDGf1ydS3lVNmT67F7Gxh52Bw23xvEpqkOxW4lfd6Xl8Q1vd/gR1f3cIWz5W+
fFTmXG8Z6egPj/MNebq3K6ZFC0zn5uIfeuObIxDFmUYw7PC0U/vdyHodz2qOXYLs0RPdPDlepfw1
jXFyBn1ps1yYWRWG5n4ok/k4YCGgbIhpYwjkXF0sR/g0yO0mw36q69I7mGtqTIGtb+uu0MPvn8P3
S6QjwelJiGxtnfKD0fp5MMUVRb15tFcPeBQyo00S7HmGsbTbHL/KPus+/zssctwDy5Rxwaf5GxsY
5gT2oi4NigKfeLJhTXhDEbm0/WZIE8Gv0ELgj5WoObO7Uu3BVPAicSax/LKKO4tGe1fySFIRicbP
JguPeFZeUxKedt4UT2cd382WZCofZxr6H5YjZ7S+4dkwcb0uaTn5qaljEc76BwLyGJGZEz1QzB2n
lU+nyaW4VrFmbOGxJmcNVcXYu8TpqKAWN6EM9fzfy1jVTwmplDnYAiQAzX1kBnJP1aIzz05k0C7L
p6iFdeicsAxMSj8mZe69IGIEeU6/on6X+rKMacVJNh1TkPpv/KLiU2Rq8R5PQHHIG+M0Wpb+5ttF
55yjpFkgHYbphfQRAmZm+zOrRwaEwhrZO4lXJaLhR+2SZyYW6srOtt6NROEV5Eq1S2cIQApUL4bD
2ojNQtJp/ZsLeNIahwLNS158WBNBuW1b50enS98SawEBMZsvyhiTW86bKIL38rXk9j1lXHskwgK/
VDZm7zY11k6bSfRBJreNliU/W4uX04iS7dlD2EFpzqfeGm21jN3BnkBEAls5jgs9EHJ3Tu0Kj0xf
DpioZtPPoPffq8ZmJjy2iuFto4IeJfgtR+R5w0TC19Lrf+AuLTtsCAhdaBHWjGYoe3GNLskl/O6b
IZTlXgTF1sNRyqArWJzZeVXJJIigxrZVzEV2abRCBipxKZWK6WwD4NrxOLLUSrv5lnlvmBfHa6k7
2jYfkYkWGSm7PIWtjN/g7mpXCtHh1SJCadvUz8PsmTsGRtQmInYw9cxEF07Qt7ffb3sjX3qWa90v
R+ucFzv9M/YUvw6D6RrRBXQfvHImQkjOiRibHBF/QVil12ZFOuBDNc//HT4Z+IUeLfuDweErQ1dG
ieHYosaJqyd4qURjWvoGBdj8UyD5MC2Z79TaSkw9OK+F0u7EWzMP+SM9cZ7jeIyLTL+XWvfHyJFl
1ZFlXFQCChaRlvNiNtk1xnmNMAtsg4111V0zvlo5ZSewAeV9SeN8p6GwQemP0cAxun9ubaHF4ru8
znpZXHuIEQdVWI/BxHbUqhK/UDWE53i0jokgmwMbMoO8AZiJ8HToMJVDGV9KTLQi2Y0J1v8KjckG
C5npf/9iQ294WPqID74plnMoZivAPFlQpZHfxoEdYiCStMBxr11iay7Xw4ExqN7Ol8mmAktFiGSi
rX+3Jpd8RBPwfUL1nIV7KuB/ppFIP049cCWLi9eg88KjEZPgiOMITO84YoAgkjTaxMlnBOHipYoY
YFP8uUeX/mSrD5YB84EXrSDIATWgdEgqRJT05LWShoujD5hzjlPccHyD9IfTlDMhr0GBTTHgCoOR
4PfhP8cLwN2W5wAmOfnpsge0vL5M5kz/LYuSIYykTM6MhD290pwgtscPNByYw1TMGSId6Ehxh5aZ
6JETJG+5m8W0XMb1Zeq89tQx6nRC6Az00e58SteRXmalN8HsTkBWvpI8hNY+bEjj04U6kRj1kYOS
u+IuKU8lWp9NS2AODym0WOE2A5csCgoHt1+Qt+1ym6u1jB6jO7AfGRCXYv/X+7T56P0ogV+spsY3
4AbOdTBE+1wuByWo/r6PnCluT07fNcSC5k/hHHZHxxoZDMZquuljip6YoyjoOs8LNHSvKx143DMO
YxUTki3Uky586KP60qAHeCAB17Y1fyqICBjeqLIUAeEemzym+GiHtLvISYz0YvlLwcHjY2ga3yho
mn1OOgPTKQFLZ5hJhR+1oA5bZ48BxH0MHgfEkq09vZPQbIrYF8JMAjMXfgfi3lag1MuQ+qHFXVwB
q16aRF1aZcd7a6Vf/PeVT8n4c1pPQOS798UxqTFnGhzQETGgnbXE05AHNykmt1LVk6+vj4yBkeOQ
r59aANuDWUuAaNcyPPNBg2adoJimTMFeoGo2nLan4qtgl7Uh2s2OoWCim8g0oiUQazIAzufswtoz
PUZN+V7ZDCoJobJOaSGIPEhYxyO5tm+k7oW+m3fk1y/Fm4dT7oBbMKf1B4PjzSjn63CJCMMBsCHI
Gxo/R8KcnpyK+QVh8H6EUe/p+5lzzdrwU7dzr+Fol6dYN3+o1DyN2qS/jwiq9l1vv2CiVU82k2pT
CDBfVKUbvrTpLvIi95umWlW8eEUKFMhGEf0sFvDZjsxJ7dYbnlQeWAaC6XT5/qiNL5P4Wr1Ai4iS
J1xf4m5Qlt5FhqqvKc9THhrIfP7vHyOPA8wEdi2fCtr4ydmlmSpOfT5km9FyKn/WtUBPhHUTHYsx
OgXrkA7Suhtts59pzq5M0YK2SetLunJLsCCEZ1f1B9tVlDywLfxyUBkUxCi7amgEOc78xVqRwtXg
nTH9EHzFHPtzHsgb98SukKV49phKB32HWUAJwKs4X8LL7PTN2VzUcPfSqjh61PJE2UfD/fulMayV
cv5Xz5dnu3DZeVNcSmO65+ESnoe5hUPloLSRc31ORHeuUqc8q7SXz44Y99+XwbgQnvHfe7WvbHJe
4ydT4+1gdBlZaiQ9QBY2PR8tsB3A/8yOlnQcfwIAha55hk6kyEuoR+ds9gCr0Qg3uwXvE2Rig5W5
bCn+oOchlzTLR1ot2ifTT3YWjogCUS7pNiwwUzUqXZ1UKrp9vwjLiG7ECM9k0KojS1fdr2rI+QwQ
4X4mFrFThZlqzzx51BJZ+JAGEj2jR+tbuUvDwhDPdNoYi69FUttpQ5I9LBuoORSGMRTch9CCOrak
gVl5DFPqJqOEzmzjTMqTzn6Nu1oxdJrTuArJctLE3uXQ3sTrexoPLOAGEBg7QdmhItWelmQi5Wx9
EX3+yaEwceUk2bl2q2Yv6wVzNzqM15mqoXd6VqST1+7rsZcHbDfPojXCc2/SAdpIr08t3tNNsv5N
1irCa9zmZwlo7uxYffyS4DbfNmYRH4ZhAGSDeCpAMoQyV3fxsTNq2rsggJC+WlDUhX0bopwIsVjO
exW2+V0a4vYNgsoG4giI7J3PSY9oq0psN+gydgIib2GsqfKt6ZsxOjpO7aGrGKpt0eXVGZFY5A9y
GaH42dWm7rthXzM5LSuzuBWFMzxje6qDFQ2DdMi8honzzIinfbEWZhlJStxd0Y2fGd6kUctzgHiS
mxWakmbM9F5m3pyMUf5LZ0tdurhxcVywt2K/uxzLEKVZoYzYN2avudut7gY6/syTEjGwizmymLxr
RJ6UxVMZOp5P+AnALuV5m+8vvWegzZgyj/3vTzHYcKKVMXPeDmkFAqTMd0oaw15ga+JruuI5Ztxu
Sr8aHfucGW6Ff9pCCis0tNOhBezTDS1wzyHohwbY4lBgs00nrb0PHUQxK8LpUXfyzSI8gNqJPbyx
eKgTVkX91jKVuFCuiYtjEfQ9xcWLaKpDFsrkvpRG9GqNMRdQm2qBkSMZrIxFnfW4a/Zx7LCP94Tf
62bygYoUMAUCzds8ab9S0Wq7wnHK++jGwfeBqoGdzAwxMoB4rqNIPwt3yS5aLK5I3dd56vpdJphO
HO4UXzMQhiy91b5+05Wa/DjKyb5BSrIhmRNqXbh2dLXNhN2+ZFuMKrVr5rstMusp8z5DR6N6USNI
dk0c8qS/GUbBxKrj78BAyNKF7oWRimWd5vZcF6kAHan3mCye9X5gC7pOtehaiIBvtZvRdy+yDjMO
TOeD2Jjl6MS4jvk/DizKj/S1of9fo2WWarswKMD9IqNAefmq2ZTFeDDYW1JYeVxqnNMMk8E1WsvP
eQGr8Y2B6k15ry09OhehE59ETqketeJoRvnfBjJ+5KTopOGetjsnz1ZSfiWfzDBJrzLRAXDQ+ipz
AMxgL4dWospBGF/5I63L6ZvbJiz3s1kUm0Lc2Lu28boLxNG3GAPkLV1fRCueCAIpTw08ESsaA8vN
nScegBHE0DrIxMf3/7g7s+bmsezK/hVHPjeyMQ8RLj8QBAhO4iCJGl4QGjHPM359Lyht55fl7nI7
ovvFFVmMT5REUiBxce45e6+d7apGp+VY6Z+NXIBbSIbwfnrvsHO4ac5PCmI37yW9c4yea0wJh3Nq
JeFWKfTIYD4FzEEJLW2z4AwkKXqyFfrN+6qWU1dGdOBmMeisHysy+VvhsWNdS/M3A7pHK6GttBsp
Mk9/fplVak/YQWv9QT5LxN7alIxxcfKk/ibU7bxry0dJRnurCcLkdEBaeEPVxlbF1tzIFhffJkGW
TDBpcOxhgYMiiHG9RuWjGMw7IYxRhaX3i2L1DoN/dP65SSYKAj0plT2eZOERcdAqE89Ca4TvAFsZ
wQbNl5zgTeyFhHzfYqTNpm7CIaB/BOMKigC2v7Wf483UBatyCqH3eV9KGu7knfU7/6sain5XV237
zISac9V8NhqMp2XqZ/eWWRINH7IPr/PZ9ROSB3yzqj1N7OtLmq9HQ1r2KZP4UogK75cVXc2MIb/R
9A9J0nv5LACzq5AEmKHW7DqTpNWy0qYj267ADVTwcL7e+TtE4ZhxDKiGCpGvddD1Wx991Slic2yn
qQU9bVTnfRL533Sq0IxbFqQ1Fk0WY/RnRN6YaIe6/E4Yd9ogVmBZoAMLQspsiGpYWAmqfFAFmB6Z
pL/lRjVftUi5A7OqniSU/RJU3D++SjHIKhKpZyJ0guc5v9JCNV5yTaSZOqaDq4yN8dLRG4I9qT3S
T8Omqj6BweudYjKU+wysPrHKZbSHYgAGlplnF6UvijBV2xoTzzpnfScUYboX8EGtf/4VxQwKf/5F
ui4Td3Fw1BaZcqxF8uXnRo1qFIMGKqblrm4007tlLlvrJkPKqt1TLGbXNpvF8xJO38UNQFOu4FTL
9QRwoBfRiS03swVggF50a1NTXAY9E8n9ZP4Px65AooMl30QzcEBiZJC2CqJBH0Jrm4WzhJOGHUE7
KMx/heFYmONBmhF0qjLl0Nht2ZzGe3WpJiqiLjB8JA86xKMXGCRP+IwFigEQFZGUtsdkovoemM97
KaxkwrVQsCtQUrBCGF8VFptzTyldBp+0HqPLzw1jW1IDlhdk5Ip1Fr9HA8tnJAT9RVPwJIZ07C+o
ltldLlVZMsJXKaSR8ME4+0jQwtJjb5JThZlgzb72Yyj08qEXOge1XGEPqW9BD9N1F2/jWUN5ZqR9
h6i5WM+i9TU25BgpRlA+rYl75PqPvfyqtxzEcgTpUCwnSZFUF7ZXwXvfU4/VcKDQJzQbQyuzR0IH
iTA3AgkZdYSoEFyFOLfOOAqYFhrDlOgzqhBgZo3PaQC+oJ2Qf6Q9uMEe5SBZ2aF2GEv054lRPSe4
22wl/KpRM+9rKgStqS+5iP/3pw7ui+YOGjIbAKGzVMRbpc6Fkg2XaL5hW0a2a6A6pffmO/0oxvtq
tGLU9AZC44FVui+zPTXHnpGQCyPW2oZLt0yaQ6JMlhZnEyFx8am8nVQodn06TM+quIQ1ZBbjDoqL
RIDU3MzixLUfnd6sWgjPMZbvsGDJPP+XWAEKGUarftBQS0I2yfaylAkg0x3ymYcVwYjqbpoK6cHA
nOTEbSO5P1/2cg5DrZbuwXDBQzSZpmvhaL5XZX+KlL64DU1ZbxqBILuCjPuH0JzelEbS7ppEy1b4
z9S7bMLdlKOp8YoZyd66K8bUSSbxyCwYZ8jSF62KprksIBn2jdwnaEFzGWU93cEmWlKPDX4kaAWv
z3g7M6EjjmOcAAvSC83SVnsT4+md+rS6knAbEnh6YrkrPQCeGVLikgNosMAIc1RuMpneOI0oHMsL
C15t2JABQ8aFONF5HmbzFgvKkTTU7KOBmhWosgsSSLxSt0tXxBTI/EWU16rFRMGAMXCpi0UGWVnJ
m1R0m76iaBQVpg9mncyHXjUwHS2HNTPGfW8CGVKQ0CGH7WS3VKp3bCE4A4tgy9Jj7kLGvOtgNvp7
kb5NjYn3iSEuAhYJi3zQxPKeFkvmzLhxz2P5ZTICs+GEDE8UAbCpDaNSN+bIGxwVRed2chEdARxF
R9MvmJT++bXSxfc1TQvv564/7//5VxG2zFQEsEpW5g8uMBsNd5M43/15YzSAtg3d/4yFoPV+7g/1
fmRIIH2JcpsI3kQTej+iXt5PeiNv/U6VrjBI+8furZZRCOIgwKlZt9OZI820ziRXi1WtPvk5yCSr
taLnHjwS6a9qspUWyHvdNh6mL08cKS0gomhXnzwsLg7Tc88glDpDAj5WWPdFjJRHVj4LBV9FIHbq
oxxzgY+GxtMl0F8/+1Uk+eq2Gw23YG7L6YZqrrFoGf40JSoR7seEJ+ZaKUJ7SfyNdINP3X2UE+kx
ckw3QdKLdI+Ugo+DDheyp1f3czOII5wNBLYc8EfaAlur6KyjsdwIvViK67GRv/lcqpsgkAtx/cd3
cEhvmkHECP7vPw3uawYXMFOG9E15Ho35k4aHvP356uem8gPJ43JYcqUppBI7FFquWh/3ulQXa1XB
ddnj/EU+UCs72uaXJvHV089dPzdpEUqc/OB2/u4bht8+Snp1qkvQ22YbhkdhVgKIK+mTOVfkMIm9
6nB0Zwot+XuIp+oF9xLd/znQt5WWZS/TOl3ml4WqS1ujLs8Uq3SGDVm9NkrP7nuW1BuKGT5hglg+
RkZ+nWvTLbpyeh0Ih3OwajPYhte3hU3nTjh67+eh4BrtT4r7U13H+R6VtF1EgbJr0wq9Y5sKq3Sq
fQmnKEs6vapP1QzZgcl56wUTMgk4ct9wrBbjXV1At1HqJ1EUt0IAPKuRinuILI2tlHwFcpShN6Am
RugzlrFVXKvnhBTbSlS+R/2J1j9bU9mIN2mLC5D6EmmyGisI5vt4p8hIpwWx3hmL+5iRloWOMF3W
VDSqBm2EOnxhWyFiyddoB6sd4XOURWPirzN4aBhB59oV4neFSbCnEKQkofHcIlpZhwYkVT3GfW5R
bppo5hhuY+gogSmCZin2otKc/aFF0tSEpV2Q4NW2nCDF4C/EQCTBBK4R6EMQN0NkhXhEdqJCt9jT
6NIhe28vul8xDF9+MQf5SYsicSzB/MiX7qfaIcpnxG93Ug23g42hUxEKKIYhe+Qh+Bzpf2vUmURj
AhksgBTXfV7d4biCaUx7z7dOkyKQvZ2Z5lYklitSQZYwAC13qaZsTJgqtllXIErGAz3M/pRhXiti
tVpV5dxiTDVkdIRZ6MwaW+sOOZolNQAxMbzoMQUUV7K3wKdtE9CPRQqxWD/V6cVH/rbKRak8TiVS
5UBte6/FjpwO2EJpQO7GRs0uc8tyETHPLVVaYYsF3lLjbe9nh6bLD1XQDHZLnb6aFQUKRsQ1kv7b
euq+ap+YDGpqALtFcO4ExTqIpGKUZgdQpWeXH5U4talm6FiK4yoiPxjmArLzrtjGkrgpRtI6VLMR
3EIjKkuPxooFH1OXBo3ebrPqVRQBSKQ90b+BTOakr5b8BK1NQbqLjKS0wwANq45KetQV9ZVoZ4Kb
mthu5hh4sNRsM5QcXhHh0OyVc8js9tEMdXwXU0evDek6iZYbQWv9M1phmt8LUXT2Se0VR65obIJc
MRmsbdXLJ3ow6YZh5EoAyb/1iyja9pWwrtnTrE1yBjB6gV+bUyAgk2++hHVG1JPSOsOsGh4Jb2H4
5eMbv/oQLoeujLZzBytANfmTW+yBu7zFoxDE0ipdZN94ZTTCofCIZOs+N5LDAJGxDlrapZiOqqkD
9xIYI+BWxs/Tqi7GGvVEcoVuwOQq6z/B2L0C4ZhAKCqtW1bjaSwxyWEQTReOpYQyaz0Z44uphpAR
E3KzUTnvTC15RLCnOhDPWIt6CtdB+2IT5ciy9qmjiVhb+kxJM7rqnEiu0jftMiQlwZlN8EruShUr
WeaKSu/v/ArRJCGgC+8I3CIIQkZ9M0Wckj0mAqPjXAlecKjSaiy+iM1RXWOQu5OCjtRQoSXOZfuF
41y7lSyUhaVs5tl/ijPMovXEoFLDiLkbI/lFMLDRFbp2DiIpwzSHAVsI1a/IMDjSofBq0Sh187Hz
jLC/lFCFKYtTN6nxWewkw0pOFjukcrYOEtv+VyVsN3EbG47E2gsqis+bWn01Zv/lJ0whyQzp7D4g
E6Ocqg1ogbfQyN9HLV1AIAsYCeq6HaLmOhbLqWCKiuRo8GQRvfT1Fhjw08xluSdkwumMh5L+wUmJ
IfAHMqgFKPauHBbqIYp8hNP1CECFYCEuACxVcgnZRoH3VaHT1iccEWKfEo5ekBkxqCQZ9Hajl+8k
+NxFil6eIavTM44BHNHVABRZJ5/NAvbRmSPSxZWqtVQbSLA1clCFbtcN+mnK1UMpIYNnRnQ2ZTjl
qjVH21bWo0XevfiVKTmAgqI06I8d2VSrJEb6LfbZlaAjPO9++dpX6DCmChOoP/fVOpRlZ65zdQf9
ENFzvM9Bjy9qnrvRyM9W10ZOqQf7pJK+BVo/Tj6UXjKkwq6eTH+nc+rR1JnnNQb+gc5OTdlRDAi/
O9TIgNe/BeCPoL+sfdWaEZp08YlP0lMVwS1EO+eaOhwUtZEMTrUhB8/KEWukel3IqPjUAkWaoMET
6bJPmGuwCiM7rwLM1JIMbvfWlABl06y7TyrB2rX+qapxWuMTKW1UpaiQNCYYVgJycByMU1pBpJmC
AQ0c646rnIWGawc9poCUQrSSMgN56j15qzRCusVkiIs/rA/EuFskvheR45uENajXLiABArL6cZY5
16R6io/CKHyPaXsqcZ9tSpH4iGmQvss8f6Lzgi7KJ/+z6x/zen6uZ/lOCfGyY9EpVeTPVIQL6VSB
e2OxyU4gGdfVy9iCpunE4bmadGMnNXjTBu7HWAvXNqVinCXOnbCYdhdrLhjEt2LuZQbnh9F6TNgd
Y4ikPafWPUAfdhkpaZnjhKEAQhzi+U08EXYaIwkz41zfgp8mNH2401H/79ApwAX3o11mjSRUBDhN
WqHKdx2hvG6W81lKcKOOE/sMv8rukkF3MTJ8zoF4bvvyRHyhfDSbZFfVgacTlPdkLvIQZDopcuno
1bIiXlQkrGO+dz/4QU7TimUdzZxMC3dVCFHsjoov3snT4yRNiEvDg2aIiBML1mBZwaIkq+hF4KcL
4hUfHt513NDeGOXvFhyfWOgMR2szWxRlus1y0W5MmcqjEgbR9qcAfVmrOR3u5qNasn/PwUHptYxc
BMlIX2RftAj7u75F26qSoUADy7YWOz4iyzV81guB0Yo7G/GlxwTmj4e5fc9LQiQyXXWbTNyUafDq
i+Vnro2omcAi0HqHCyHFdznhgx4DhVUibASho8ErBKkj47/YMGm5kLt8g1IXm8W7HJev0dh/lKOG
sgZLjkuzdkDMPB2HGkSskZbfOPK+YyW/4IbCicBMwDNHKsK+tRjvW1G5k8a63FEzMUI+VvhfVqUF
4UepyRdAiKi5JrOKh3KUnyTowli583pNdzn1AW/nSeFjeZ6viGtxUCe5l0SAScPevMQpomirsEAy
AaNwZHNABKahINPUzm7LcZv1dGcNiXwYn0LwWqvMDiQRnuW4TmJs5YyuLpEEDqGjfWprWrBv60bd
DkK/0RvD1mtzPtRZgrqqtvSTVtK9nU8hItnPfhAuGMCdgTiax5aVq14AlLL+wMe6uauQ2c8plF+9
N93huw2k1pFVoA4tKpICpXDbE8tayphV1DE8xE3BTRVsDOyxM36to0VxtWqTnnyLUndrLQPQKIhv
ZlBKpzLzxRP47tYUAs+CIbmT8sRFTUXpM823cIYwWqvJK5Yf4V6VmpZk1zBajb7+1DK2Wye+dKWB
oCNG01IPpYnmTY0JToFIHIOzxGNQC924hEziK+NwynC1Zlmr7Ngu/49wYDCkJgtCpc1dsJbDtsKL
Ggek+kwiXTAYcwTQSgINEW1AqE5MTBaUd1j9lAe9KPe9AQ1rVNaoe2QFOe8oncY8jL08Mrbspd0i
tRiuMMr0goQUhWK+6onPRl6l5zi5/zg/S1py6It0Cop8+/m33+gPmYqsQ1KyJEPWIN/9XU49wisD
/B4G7XomacbsAOeECUHzJok6TL/QlRhcERENBrnTcKhRN6MQyDvzXp6096CxTTlSGJqhPEmi8e4f
vzr5P2R7mYom8gSSgh1SZwTLq/8laBFUDHufqeXVBVw3kphEVGA9/qXTXMyFHMrGiFwtEx2SO6er
pLQoG6InTQqPXHYEtymh6tF9O2AdkECzsJLkMp3lTPCI/xCfZnw8eJHL/ySUTJVIrvzrUbVMUTdl
w9AVUTRoo/31ddeNDvon7UDv/QxM4NAmd/i90Z9Zk35Ap5VdWZzesJLm3kyF9YcmBl4OfDBBJTkI
9xyDa22gD1dPrjDV+m4wrWZXj72DGil5UOXkIbCmzA3QDTO06lxW8Q69YyZesTiK1w5jl9DAoJsx
a5NiARlBrEwgjemtF7WeVOZ4wEvcyLAftHCttSBBMSsBg1SJMygK8AK+GR0QfGf7oJjHdYWLgkJJ
cTq/Ks5tJzX3HAAVcBcJEEIJ6KuJS2bhEh3KVMyjfQT30EY/p2GdHCKW7BEmTRtHrIrQ2rwGLBcM
ObxPVWmavLsaVLYKGzp7rXbf55CJkkhaBrxwNwurc0CwsTbIibULMARCnAVpy2PI+JxkYRMXSnOc
9SLcqOEU2GGqti56+mqnlQIM/uXm50sw6rcYHaP7510ELYcuvbMbrAbmYm1CG42LROL8/MjP7//8
qhHq5BiQG6P6c3jSl5sqxwIsy91hrkssGCTD2xKY7rU55Yw3GTOxBsgf1dCYZwT/q2ppJtbBYN7T
HSLcQwJ2LrP7Sfp2ApLOTdrAneg0lPkY2O5+Wl+lpExbqUdKEtDIcEYhTynBO6JIIpmuQoE39+dG
l/RH9MjqBq9U7ODmKSCtVIZnNcJHE/cZPmRIHyQ1FrufL9UkOk2MY8xGHHdzll27Vqs8erX0UYW7
uSUXa1bkY28hBYUg9ixRC26nUIHYLpUxiQZg9sdm0i9yXSLdMEl6ADvhH35u8ioFUmE0YE3VUDhk
YkFNLLYkx1BnXeqhVB4jgIqWEM/3c57LCApneR1QS0lhYLwGljzg2wKBogRk9Mgjo6a2Gmw9Irkm
pePNjBOF/8R7Yc3qWS6PiWmZp1Yu1HMz3RmJKrha11o7c0RQMNTEabP6jWypNWVHGg2U97KeDueR
T+UBj3KNylkL4Ac0pCAzAvG71WxE6qFlXyYsw1KsXunuR4fJxZYOzLwfhSC/I1CsYnxYfwEdJYDT
yFo8GaUtV4O0GxULL6k8CVe6JYxF6YbatChjGtXEKeSVNBKAzHnSLmdH7liBnnok+RVPfZknq4Dx
llJn5VUFKwgnYyZKYQEJMFGyDhoGCGdgOSdRq4KMT8YYYF3x2ZQAX6i9jD0LjvU5DXALFHlhrEN9
2cNEKbS+xkDINmeNbRhjvZOx265IXmiyBrpsbWKkjtFXMI6NdpMZfDZcIVCnTId5VpcIebuQ5Yqg
DL3YtmZcb2WrpDSn++UJU9TcRX6Dl7RASeZXFhOT5b6Y9Yb8MqwndWOyVaGERgFqVhXvq6DsDcG6
I2gu4dWW4QENxYevJSPD7CNFg3rwVQ35apq/MIfX9oY/BNCOagyBSZM5tYolcmLv6S8xpkqpsj0R
88aJSOHajFmOAEOQvlBTTM/hgku3ikyFLTgwwIER3GgjVmPU4BlSKnSephV+49qVPeaW5TaDIrke
WG7sZhJgeg5ieY6VOfCwzO6N1GpOSlRrFKtl8tiFnCJCuyvULD0gLozdvjHFO8GgzWHWVrpTDFS8
ajEcFVzgWFIVQl2KGLLNtEvMOH7pFoDzlHQGMQYSXQ30DtjR0XLIfvf+4wMipXRexcITcQMjjKqd
OSEKgh+rdTfUvnsabpZnZaOxicT2uw/77BKlY3WXS6KxahWlu0PBqDpTq0QHbUgmr5f7l6Kn89EP
mIVHY1xnGDMnX2+emvw5UpHsBgp7jHpIC+oTCJhpf9dq3TJdEYoNdo3+ZOrWzg+lY0SEysn3VWE7
5WZNoEi4En2F2gFq1h21FBO5mV2HNOQC/re6d7OiWw7oMqok355LXr6m/69/lrCFDvEANaoNgmFX
LzcqHTS762XNgWbCFdSoJI9hW/YwQ+f2DDYcZANRKio+aKZUhjEEGnMbkY+xFmgXvAu9B2In39Or
qTaZ5s92MKFWoseP0jrLjipH4SkbfICmvj/uGNTKf8TU/k/iu4Ov4vxHOdX8yz//Guf9d1/+y0OR
8d8/L7/zUZRTHdFc/Otv/Mt/uwBwiyjW/3MA+CZ6r9/S9q3+NQN8+ZU/MsAF7XcFgrdpGaqIDgdN
9a8h4IquK5Kla4hVZNEQ/wwBV/TfJU0zFVGhQqX2MqXf/i0EfPmWCB1FFCWNT6akSv+VEHBL4ZF+
KfI03VBUhQfkBeqaKuvi3xV5KEXCWCuLb4mSeTtvy4fsKj3TiLRaG2syHXjnM9llu9CeD5LXVStO
mk3iGXtrP31ph/6z3Zbn5i5/SLek737Gn9Ja89IH7KvGx3BracW/NQ5sue1kV47lgWDY4kRyGCNt
+88Q5ba8oge+Qw15qXb6W3hWvyOvOGoHGVzRuksJK1nJt/oByfGOUtixTu06dYFP2uk2ucmX8jA4
MLO25JRfEcY76XlyuDLTqOnW5kPmRJ4KndPNT2gRHofR5jvNZT5Aijl0N6xyV7pxH/JOtUN32LQH
mK13VOUbf916iSPuDBeR0nd8Lna8yjuWec+/ZVeBmceH+U1XLDCR8tuBx8YbINCijsZdsKt2YD+x
F9Yny9U88TEYT9WutM7v3ZEWCA8b3HGZ2jEhuHEID/wN3xCSXX8LEnWn26Kj7fOTsYJg4ab3/oO8
LTa8QLuxH4BDOJlTHsSdAom2t0U3vDMfsBi7wNxtdQ1fazN85b5b49F/1rxiJ7mWS/yi1x39Sw2A
X9j7r4aXbNT7OV0DTKRS1Fa+GxFQZZetHemkKeB99brwWEEuf0+lvUK/YK9tOxsFkjvuFV4X+uDB
zmzzpb0nhVGBc62vtOf5kHnRpdxXGwJs4m3lcWGxY/6udpVyWOJtuDXczCs2wV7e5Q/Nq3CXHc0z
z/BkuZDxRCfcMtY3OezJJtroa+OqeEjp488lFPAJ9vRp2Jjf0xGXeP9kXbEoPyn79r5mDV9JIb7U
lSp6iBeYtAieeBe5gCXWyCZtsmXezN20Q9tPP9vJ9tJJuOfzCXI0zE9R5hmutCqO/P46suVV4Op7
+h4i+KtVtEnX5QtuzlV16c+MA4hvUbiGEB1iE07kQQOrxbX0gLUzzAFeuWJkl4feRTiFnPYdTe+6
2kB5JODweM7sFaisKzjcVeoaXvrptg9BsNJvMGQCGDwmh+kVbkS4Mh3f7mymaI5AT5pXUb1mx3mf
u+0Jch5FHvxczjc+RqI9bkcKJunETGiV5AcgUsEKbIikP3cGsOiWlinRz9Y30Hd0Crpmj4o3Ksd2
df5oXGAedJ09rudEpa+RZSmPuBLutUcELiYNnmzPfQjNiCMiVan5wLyyIgrbMSXbqwsHtOiErwjD
cLDH8o/gBDki46H8LL0JzSdzS4XIvDQqKVHWdBOis/g86F7SbZR468triO3iiyndd1CwRWlvvQUv
i4wtwpF/WnAgJnJaHs7BVk7Q54n5Bn4Jv11HjzH7BpnZB82whHbiF600pF/za6SykwY6gIyQEIOn
pXPHOG/dRXvLMQ+CQ37WOlRdfzznUOzeB16T7kFSZ6+xqvdooJuX0WZo6AxXaCfEhKz1cK9AmJ0d
VP8c0BZteb9KJEajmp0Ur+j5gCkn8FH8Dz9KXcVV7iH1ZeGZTnTb72QnuS3J3i/q3pCP+WOVbbOn
7imCKIqwyPRKdLEIVjaYP03dfjWAyUSr5paErq7f2sS1xCcwLgW2AfYedAIcuGUi8VvPnQXtbAN7
OdlO1hs4humexi9W/Pvh3rjxnoC9tMe79sqUDEO8oK/qHSP+9b2xldjPrmg+EWQwDZ+hSfzpBUbv
8NQ8iRc6w4vF3yELkdnophNsT+nW+aNwNq+N92mtIcZm4pr9RHkU1DfjyDjB7p6rUwdxr3Gx9x6l
4Io/6NQhkSSe69XoHrsM2gAYSBmHf9EL9vhBp2mztDJXxpY+vs17eh2cyaGctI0j6QAIwx94nGdS
7i6hocEbcDv6TGsh3IFTLY+yddTfiRFdkYsAeiLlAsZpRx66netPSgSra1PpvQOCgOSBFPfLcSBA
jOWBTwf4eeGW0jt7QXAIs1XOjtGzmD9Lp7p9lYKtQRhKcGi+lRaYWPmh1Y/WSUv2HR3sgypu1pUD
+fmkdet+tB97xxk+ssYh/W0l2fFqpAn3FCBiOCJGW5UY7QLWGac8gtxlbURuuBoN1iU8WoDV3TaW
V8DCyOeJxDMLPjKIj4bhq5nf1Eh19SR7YlOKt65bJ/fglAT0/4xNNuhA4123HdY0ot/Nq3kH8jta
t8cKjhDZvu/ctMd0Nx38E/z+dfWObnTLU/GmlrbupAcTFAWwI6/c6izO6mu47d5LzrJ9966cB0/d
ayp6Cyatq+RMgCCMyudBO0seEum17PK3IqaUXGPc8A+IPjjXGPiDDxQKN0e80tplBGOTjAlPMx3G
GFW5hevjz6iisHs+AX0KPnH216TN24aAXRXmAVZVtzA2u3DHh4xPc39USUYGRO9F6zfTC3GNFC4x
YmSW+O0Zo3dK3d+uP6FNiOrmp5T7f13ybr6Ku7fsq/n7uvgvZTKl9L8+7/qtffvLF1xOo3a6MD2f
rl9Nl/5RUlOULz/5f/vNf/r6eZSHqfz6228fRZeDzrx+BWwRf61MJVX7R9XsIfr6CNuvvGm/ov/4
e3+UtNbvuiJLFIyaqKO9paH52z8NX037t9+s31WDUhU5hky3UJQVGoo5Qrjwb7+pxu+yQbteVC06
ijpt2n8vaPmWSK1LMStBthE11fgvFbR/rWcNUaJBJIqmapk8D2gEiupfm63MtyxdrKnESjmr152O
HL4zFBdlvW0V+aU31RivSrtEcDLwVkV4FVomE85F86QlRM5pRmJoYnhWM1zWbMEHkGczMOoQSwMZ
V7k2EqA6USxRCxcTcCjiEzYJs1i5Dd6jNKf+6B2TiHJbVqNDoJCskOnaydK5QCT4seM2OfTzwlpR
NY/QdYUhMAlYWfY0anKyint4CfU87pLSwOKjDUcGZeI+E+EEB9o6xyXoRhKsliCRkwuMo5WeGqyJ
rUoeSQ+IIciKb9NXXTzmFqEhzVnNmWCMWQrPfqZ50/rqsO164b1KxQfNaKNrIkO/iql3lt71KtHy
0jYLGHIJxZaJnXGqoMeHwF0hKY5naycIkKRMDIVcA1keFCWONoWgkaDRwWPyZ3KY4fdi/xE8TSgO
IJaY3jLyIqFLsv+/nKH//TalnD//YFPKUpI3X9OvZ/7Svf/XPanM5tK0FMtEMCUyhv5lTyr/DoXN
NNhcgnbi/F6+9W+nsPW7wWbUMhhl4I3mRPvzFLZ+Vyz+ZxiSJJkS3/6vnMIyS9KvW1LVYBlRJVYD
SWbzLGnWX0/hvjYKOsAoKMKC9AQi6wwZwke6jqzzrBJoKVXQRm/JcOiUcwBS0/LPsoYsmvYrHz0l
usRocFXUlrlXL1IBhly1eIumj5bi7Zfj+q89kX/Ku+xcRHnb/O03Dsc/eqk6G/9fV5sASnEI5ByN
Rf/a4FKdX3sNeRpGEXS7UhH9J08na//bJ1Rh6emWqlmyuBy7X2ZJ6eRn5USKFL5sSrOhxhkp/Pw7
hY4yy4f8IGZeX4NDBz2df9TlZaTlnhCPTVcyZXB4maqPDMYfU8a5kbj+H7JYWglLUEO1ug3R00BB
bMkHPwKGwoPk8k1ua5tjL1QhivLbJMApC5+M6JANH2hq0Nl9DPWHHlwgeKz9aF5bVOU83YCLED2I
vTxKV95kWgjZoUqfIvSRZkcMLuSG8WMkaE3YE0YG13Ed3letW0frWf/oRxCV8ofc3UwNS6D8QRd9
GG8FZgMem9ko9tOEYejgtv4Hry4ZPwKSY+qPmqYwCnRkwQzEjxyDVLll3UFJDjOiGKUJ7D6kFus/
pDFeYTxZpWqJ+gN+GGncAK7T4qabNzm64CKHLhKvk+hDCA4d96GgGw6GeOd/a+2t0M/CfOCb6QLl
G8BllLewG8GT730MC3H0YVLVc6ehCystcsSMoIvK5nOpCswdhlsAIigIDjlvhgJUwdT5WAf06g+1
CecLpLgk3AQS4TKXPjzNY+QW5rvUxpvlJ7NRIM6hXdER9Pfx9DHAyODcWI5jDwIj9HjGReBg1bca
KSu/ofo3ok0FjowiToywZOgMCamj035UI+IW9NsknUle68tDmgCVYx+EaJW/JmdMIrFrx/rLEVN4
HSWBoQMoSMlfLI3Q8jJCZZBuG/y/Em+mRYEJH7b90MLLcgYur1/U35HsRJzRAu4KXiZPWEm3dsTL
Q29cii88vaaDY+DzpykfiFCX07/kR4oL733dfSxPzfAK59UNizL+a85r9TwQnStUvGc+csIDr56/
gU8mHxx4rKL+wSIRpYjsULugLOLuxN8z1qq4PrFa8OBx87Dkh8NNrg+8a9wjc2lr9nkEX1uX/7hi
/aWL+uuKIf91qkp581MkUUKJVEE6MPe/nsGKEJkp9ifqWMINI2gOE+Cc/8XdmS23jWxt9olwAkjM
tyQ4a6Rky+INQpYszEBiHp6+V8rRfWxV/XZER191nKo6tkiRQCJz5849rO8qFBcNV9nquARAxCQj
k/SqA2hn5CXsbPB5xaVm/oomRMqiCHgSqcmsKK9C75LlFwvx6T+bNmVl/5tT/3mdPj6e5RuEBX3z
03XGVO8NVEBCg6YWrGov/DN1Z2XaOioqhotF0v/P3+gY/2b5cdwsi9yBJ0g//z42XVcn48hswrs4
GpCFFfgYnYh1N+5CNIvstNj7gjFR0RdZsgsUcFLRMfLOnX2GggWo5GMkUBWAJ02dJMJ9ZKEhQF4o
+2yohq7ms/ot/pa0pzzauxT1fLw7IY1H3ZA/nOllDTqUBEaVdlbBHnrM1WfXLZkF4hsuSMdqpGOT
epWUnvmyvSRAPNBHW7f5w8JhMhdXFQVUrkTKkI9fLhNtbKoGFf8tPHccMBEX49d4Qx5eACOry9J0
7tPTAa5wg461QphzXYgCYjhdhxFqh0O3yjyw6tGLuiU1HpF57iIusKTLJ33ge1zj3OQvdsLVeFQH
cNG2fWUzNWgEWxkUECIVCDH9QvfTmqm2VPEhjAmd6exZ05knrEa3WT6eN0OZclueqnrqc0ALV1Cn
1D7HCzGYQr2/qB+oy2L80ZVcFTVFVWdebjRuHO1c/Zw0F54dD0cNmCcvFYJJ6np0YJjqsnFFtmET
HQbSx3b8BkUEVVGukJDbzI1xXUbmUjhLNeLESXo+82nD8vGoS+vMU1QVvYwGwhwyCtQiIINJ2qVb
cXkMas298C6Ul1MaAXuoBD9XXOURp2IC5znqCygeJEOxjjJGoSohihMq4K5iMrt9VARqRNkKNKIl
3Jsad9M0aFhBgG9ncjJV187FfExQIie5bqwzApTq7wXInVZjxXBB6ufq71NNOBaCSTlf5OQ9Ej62
tRe/ou9keQ3lEZ5e+UZ/4YbnrJ5aY/BxMACRnFMej6Zv1fipO+F5q+9RU3AkMBWoP6h3L0yW2Oe+
mKdqCrQF95L2au/iCTcYQv7EIPLU6MFaVQw0EAqDrj71ggEMr7qosVHuS8aeorPaQPQiNYO05nTm
IUzOxUGtYnFItl/U5ChoYO64pMwwgxDFIbpFV6bazPfNTZhe2PqGeiflzqTfqRh4j+WvouuJOaI+
+MPE8VCfrPaiLnigCcdWIgs6Dabu2fWYffllsQpktqwVZaEUlWABu7O6Qi6WzNtqAPbNmwTXyk/U
ZUf+uRRCkXboxf65XnQPKig6IOVaGS8103LWsPoUuF2bCuqspgjsMQwt84zYDpWzlAqSm8DwqnfJ
IlmpudgnPFZG1ZPIUrCi1MxpQIFysXljKnPUoH/AXWsjv8DjQKGOdY33UUfbkY5IloXmXSKoJQ1G
Rd1V2RQBacSAta5jKXguGspwuXfLlWQQmDhxmf1ZXYD6TKnUcvg8K7mEAj+NJ28n7Iaw9Xr8zxjc
qqm0YSNC/AxbyeIbiOXwdgaHlaFuIlcLZdyp7SYzwo9VoO6lZ6qql2k1W6lHye/Qn0LLy2p08L2V
3RPMPYZcM7CD8xnqJioVGGfsVUi+oNtmdPmqwVRXy+WrFxr92hPvupZ/vKD2NaaRSaEQE2opHriq
GOXDvi6h/l+p7U5ZKCZXq50rDadClTOnFzWUmrj4yAOzB/W8hRaPQK2dnrJCjIY3IFrHZapdqnR1
KhPgkzG6oU9zD3RrNfbq0WCJBCY4kg/qVtXzYlWgP/qxdtROW3xMIfXMG4DcyqByXS1l9C7UK52Q
XI+QeLuiSp8eF/UcTbZpmLcEqXfMAm5OWtbKQ0nT819S7S4xKfVHKkFdlPrFftzlrBH17SlCYpyH
VrH1aGubURhqZ/C5ETXWagOzIloUbGpwckIF3OTChlhDrmZoc494meqpZr9Qc0ztHwLPkJeUVVyc
OysMlMY7bIKtE6GzulxH7TdQUJzw9a2ax2ruqiHiEairmfkiZQR9DKAaeUohmKNnZSM9xrli160B
yXysn8wMGBnUOth+zPPH42CglOlkl2isn3ZYbV0/N40ed1VtyjZRALXPfNhXfqa2yolKQrWrq90o
bi6sO7VfY8z4VQ1F5NFm0A21dYayCGLWBEsZ4ze3kCgw9oy++mheiKYL/2VeuiwItSjUz6XNa81l
ZpVHJpcYmfDPVRA9pdQ+W39l+th8UQWSnSWpXdQ3KzeBcmKAHJgUtmh1I8quZT0V29gxtYfzZerp
8MDAYJGBSv/iEf3bcY+4GEQPT7d1y/w4Kv9y3JsiuYyQOtDACLuVZWOA2RKUI8I90imzaokas57V
cCo3Tc0pNlv1R8aPOy44Cc/Rw2Jdqe1LreePtT3nanNmff3cTn2DT+J5qV+Hin1RC1fZDlqMfPtU
aOjJTGdvBPHAzWLW1CxU5r4umo3ab23ybWqnzbEZDXZxLC82jux0VqOiflizvJhFUcdUZZDQqftZ
nPA/etWf09jKq/Ych7Ck7Rp0WOjq3PzLQIlYlMTykCYrYui53D8bHHNHbboU6+2G5hndT/Yte7nC
+LIPql1U2SEikh/zX/0ZDMjHzyQDjLX1EwFd3KNEmZ2HBamMnnIxGFeX8gomzZ/9X8P5l9M9d+G5
DtWirk8A8NNdDBMFKQ5AMzWxeNpcamI8lx4aph9+G089BtbOiOJwqLvUlMlxLzP2V7ktuHZq1+dt
eCryTXPPfYSDwhvxDNV+5zY4Idhv5dBwduBrxNyvOHyoFWK3wJQwLkv0ULbQtgaUeJaLevvoXNRz
HgueM2Oj/lUWU/l/fBGVKoE744az0vAglOOjXlE7JPNLGe2Rq1B+BqZRdcGpH6l95sMGYzzz7BEq
8ESVC59QsgtWZAOUZ6CcQBin2zLEvjln5Yt+3DVvU84k3gyzjj/h3nBAQPGFv6rtRu2Nag/9GKmf
i1O5KQJOuaZhIn86OKZzIyCZY7PUhqkmrtoku6IIlEeh9hG1Aah9g5AUBZVvFMSzFV0wROrYwCaR
MObKX++4P7UGtRRnmH8hokKVWjmckwc/hI56Vp+MfVGOSUjlMRYeS6PMNoUj6noMdQggUuzeqXUC
/489UNlfyfbDyzg79AauCvNKWXF+HX7NRtfP7ErqHm1Gnx9qyYPaidWzRP1kr+5K7Zx8PYZTPX5l
K/mVP0/bf5u0OqA25qyAOup/Km+mdYfer56QFCYHW8Q/aodTOwbfqjzfP3/dvx2gaaJybMuzKJsx
Ph9MrTqOvCH5+X1qnkXEX5jxTDX1CDjWKB+yQ1jLpHGybo/mTLc+tpuh96pbHClcGnXUY5R5kjPb
/ztj9+eL/LcxcXVV2UPoBqskfl/IcdgT9w9NuPy0AeOnd9FWOT/Kg+DxMy4fX/f/OlH1/10Y/MPO
/89xcPCXL13y8msY/OM3fsbBDfJVwvFB1uLf2FTo8xB/JrIM8z+W5zGnLdcnCGE5xEb+dxTc+Y9N
zsskOE4Nlmkbv0TBxX9MD6vtQwrhkavU00dt3Ofquv/+/dc4kfqgX+IvrjAsn/VEBJ5wOnkX8SkW
MtDsuQxKrt6iRBQgNoqTXoUKEPXoHMfQUfXp3j6UtXBIsSPVkrFBH5dwyPZpl3zzJTn/RsRyD+Px
vop94y+r3vh9inN9NmtdCNIBvrBA+n+K0sMSAWqk0ck19sJeVx0k5Sm+NvR02UJaO1R97h5o2KBQ
0Z2+L0vfbTzNoIwhS67Iv1H3AKGaEujskrf1DiFZyelhuP3zMvznIHKRbKjkAXlaDtTr39fhAFgv
GvRe4yizaWwIjUsrZ0pDotcMKtC6TctwA/WSLbArIxq44u+5IP1u1ofB8Ud4wmKvEAuD85cooKH/
Hl77GD7LwD7Y9F1gyuxPFiIUtr7opROhRhWhz1EVdM3GJPeTRZsICOt+eags7UvbR19iek13mjPF
m85KbxvNpWGQuu0DjfGU+LfZ2zQu1VOUhTcUICB6DcqTRogm8FwKelBrl8RqqFSIE3JwZoJ+wpQY
Mx291JNIy2j2FbTYQGgQltse3bGktfX7KfixTMjY5Um7cLzvk81kltGh1eCF667bXjv6AECNouzF
VEi8CT0O5JW3Re1O9IlqdywUZE7czNvbvZRIBC0rH4gZYQ/Sml6zhCBXipie/uQUciI4Mcf2EZW8
VMNH5moQnNOTrEXtOtLCbT9JcTsTSKarbJsiLxWYUJ5XtVF1m6zt9yFKdyc4OwqZWB0L1x5w2rTm
RvLWI0AdBEIELVIjfI1WVeIbdT9vO/bwXDPFlTN0gRs26anx02JL0fCw0jLZUCLcHP1M/2oAjAk0
L4+CuAODYNDscChJLMNppYvDzsDd+156FJ783heQag1r/kGMN9zl2YIqspX0wVx3myg3SiS0cAIU
RNLtc3v7l9mu5sx/Q7Y/55SgplS3TZ3st1BL9hcnuJn6NC4cnb6Rfi0AZV7ldmftess9Usu77EKY
PQxCLoKhmhJUGKY3FKgoGaNs/NufL+VjE/58KbgEOAQkDPlHpel/uRSS826BCq+GuG530DHDqwJ6
NGZgS+eeccpdirjKydzS6YuEaRx+1ZLSCkYfwqdBoxh4QDxslNOtwJzlBBb32RvciLbA1tkavfuu
jSLaRAOg/Vm2m4Iq9HoBvTzSbjdCXd7oJK1pEoyHwE7NB9IFgnKZ5vTnu/xHhxQ20NZ9guNUO/B/
1qcBx0A2ejORefAjP7/u+6I+aefRIafvxciGRrR7wCjtTvS/Uqpe5zu0XNHE6uke6qjw+cvVKGP2
acxtsgqC/Yq4PZPg9zGHbTZZoaYUmOrvJGrfaNw173szv8WO50EkOFWHVYQfiqbFakgQVdY1HNgF
zziXX9q6io8yLqnOkYOF8fjL5WHA/uX6XJ8qaEwyls/7vGNUce9lmqRZYXxyqsbcmb1J+QKCVe6E
iPGSmqdUQoMHyLnnwIOgjjTDYAEFTXumK59TMo19WLS3ljat5lnTj12fJ/sFtt4tc3vdtn2zH1Wh
w1SNZPGE99o3WnuUiK5NA0E0LWzDddbad3E79GulWhhpp9qaquc3GAYYtiE6LbkdfZ0m797m5ayq
8m+eG98ngv7kZoT+FcX5++whlQCRYasJOcM139vN0l3JODfok0AFDnnXtqMvl1ZOAtoASEL0s6Ja
C4912otNushn+p2oRgxhPE9oQLG/o2orp+G7McHEz5cHvio7VnOdU7tmU9+ZEJfJIcyu0lnGR0tf
hkBEHsCrzgGpFYlrHek56PjOXToMr6lRRkfmm72pMPVIHIw4DvZEiZaZINQj2pPX14+ubJrHkL7+
yPX3simu9TJ291TVeIhZTZTVRcORtrgnJPrADbXxQCihAZHn3lldCiMePs4mlbb+dRQJJZG5dSeR
K0J9TogvGW5H4Jr+OnM8Wqj6oaXNxUWzwZxhwVQTWt4JZbNhTtNuVpfbuB7DZ3QtAntodvTJ0fDl
Vxuq5w9jCSSnc2V3mKfx0GkPmrSH265ZvsOZ7rY5WpVJzVmxhO+HVMCr14/aF8dNofsaGDmYaqM6
PROym+hwl/sP3itW8EtXGree3gGnDa3rTHZ8LxU7W7/jrqLB2UmXjbho9XYvFlnuMtg0y6ZJzXCD
bfXpbQ2dA7tg4C/piwXmYtWgSxaMPdiuxK5d9hd4m2P8Rlyx/TJVBKVwAwjkeNFp0hUXoKinO1pC
w6M/3X/AY73afrKM4Smy22w7KPHCxv2Rh3p7iCQ66SHB4mujaikrHau1ly3VTsiFIa0xJ+QbyaqP
EYIUE0KTmca40i+8NkCYrnR9/GEWoNYy8geaiTaZWPQrE7VuHIL4yLo8dYjXmVgnSPAUJE/u+B5R
AVrMOl9SkAyG//zDrFGHDF3KrLXJq1fRQM8ybYAreJM99N11nh7mEc80jabqaEH6DpDkmgMSjHaw
hIA1AC4WQaah/uvWnMMB3ehEG5rmIeaGGVrj/NElVEaxg0iMjlSHOVOfFbqQjOv3rI0PDTwytCCG
s+GD3dBQZc+0frobVITAT/PuAB2TmJ+TDD9s68YOaWcspo4jwv85Rdz9NKm/+eb/4vs6WFBKZ6jQ
cISlcry/7G50kRsou2LJxlan82CCljTGk0q/xHR4JUPQqDO4Gfoje1RZwXeRgPrwmGAE3hVyobjV
G4lvph2cPdRQdPOCLPvwF4v7kUr+vCF47E825wcdf0v5C79cZuiEUzkLqDxAhohgoXmnpAno2Uru
BD18XxyGv3GdxyztwiCZPZIySbcA0pTJX+Jz4lNZnjotcI4xXY8InfNP18Sm2y0ZzQJ9mKL3V4uK
tUdiiHG1ERCF6u2Y1xQkiVsPZZWDHs4oYskvwoJuUUTicekqXK6m+1HRjaqisv2zV+Al5Ik10Pnu
P6SjnA9/fsgf3tKn0aOA0BBE49SOqkoWfx09WkENgoIDspRF0x+SnnzQsghU6vu+3RYmFXKWVe/D
WXe2gx+9dJo8FTW+iFX6KPlWL8C3iAaZ7bAvdPf240AGtwilSNOh3hDiG0rKyRbyBVKOrdYEDMcX
lNEJcXnlNaWIzRWu4//Nc6DJh3uyCSt7HxHIX6YEjZn2klhetK50BD3lFE77PhfXaQhv0R/ddjvp
nDNcAdDUduJ2k8NDpsnzh2zLgEB8tKGVgID32Lq7PjF7Alb1SzRkYG5Dw9yGioJgOf33Pz+Kf5vI
uLUm7U6CVm3+9/ujgJnftFNtcliSIwCxKhR7f+6urfqqFu6MIhpomMzOtKBVKsRGbB5Y+QDqvSi/
+/OluP/ixHDk1XXCBjYun/HpRDnlpTa7OXXtcNl1ujAbOErebhhmFBDQ+NsMM4dcGDfyNHokOnTo
NndJE9t7zrsmvClKAPy8e9Bb75Vts3tM/OlpyWnpKEWTPsR2fW5tCZNnDHdVgo2wBciJDm5fJ6t9
moQLiSw6u5HXI8hXZ6eq6GaSOP6+6o0yaBDe2pfMWbRTu5cpjmhuqCPrpkSh9TB6y3ueRcAurZJs
CpDMPppgk/kN6sQgY/3urk0UmainwhwcVnjspwG4X98co4V3jtag1B0LsY27/KpacvLZsMujQr6O
NTa9RUn5vp2uslqnw9ano9QF75mb02ND8OVq8gFv0wX+IgV99n9+LObvlSMfRx/Po2fOtDjuQ1n4
NEOKUVamaCnfAo8A7Jdy3X4y2lMxkN5ya2feYLCvIokyV+O2lLOV47u1VGDQW5ptxQLbgkzi0tvV
aTTFpmWDZ99xs41dbITDHhtaz24/3faoPG8yB7ZqZ9Jy7I0dM7/AL+jQu6NRYJbbQZwWqcDntIkM
mSyve1X1S1/nX5ayqqb+7O4TWOQfgJGWx4z8fVGETY70nY6OrEtRMwUgFr0wAHPAbN83HMxu40mv
AJTAaht83d1MFr2kVexk1xmebcW2tAL/UW4mYYTHVOApDpcoS4eHLJ72lJYJ4PPmjVaAAqMTmvTD
XFTHdCJ+OiM4vRmmalkTtrE2o13Gh7ZWXUCl/qQNpfFcj1/bSNTXf37I/2IGeLBUnxMz4cgCXu33
O45bpyzb3tOIXShkuDZ9iWaOEXXvITRRQHadEzaOcAHfnMd2uCtdeZ5kqK07wGN/ieD8c/TJ1AiK
3FHs8G0iTL9fi1Nb+exLii450lB3SteLLP8yqY1/zmrXhG3ChskB2jKtz2Hk2suzinbqmGJ0HfgU
PdjdHtLZdFUnwJQp6KENBQD4yaxsIDi9UyFdNbzpA8isJId4hwDcuz/U4PrNKAS1IGkIF/mRfSuX
EI2l2HemsfNHZFup1+i6q2g36GA1nHl6kwmTuYuQyWiINKoZLJJtOc6vyZSinTxLFsdYgxKVaJWV
+eif9Igcm+bIYacjj7tJUirzen3pv85zSwbaMI9ieGjDrL+apw5BhbIdqfYzL6MFgJfCRvKxybJO
/fwF+e2c0kUuILE6+uKz7ZjjDlt5ayD5kdKl5nyFzbRQYiCP6HbSLFKHtMhE/WGux+9mrRv7Mr8z
2Y8Dy04t0KndBrm1hMqLItzYDYGnqYiPPszkkxk/xkvL6YPTFuLq4msLECuIQ/Bsid0JBew5Iyvr
I5YXXXclbUxoBGWoKIniLveX+7qxrnHpqORs5uu5xHfqO3BzQBLXIfolHBQ5D6LVeD0A8oGpQdUl
nAXy3kNmHOC6xOfIgaPZysOQnAbpJzdD4fQrKOoPKLsUa2tKbwcOS4cqbLVrN/PpRNTDZvOBwk4S
BDM0iqOSNThNd2vngBVYFM6ehO81dsM4uUqpbwTh7ygZiFiT+knUnlhZUPGD0Yvto6nkABt/Okae
pe0mYUc8x7F4/cvyNf4R82Q6I+lH4SMoHJtCv9/XzDRMJSJxES21jvVizijKWMvwrXFd80ChJEoj
r52TzEdqX81diGlbK9Xvq3xu0evOFh5XqqKP+hIe8xT+PUGBmbQbTf9tlOUbGjGu2FnS/YjTfmTC
tOuxo6HO8srXlkY7A5y21w3a2krB2I2ycXccGG6o324hy6QnZ/nmawOKTmhypPrF6AraVdFER2Ya
NJyb6HsxNTc/pRBRitoN1bEUtnElzO6aTsI+tcKjblfRMS5+pLlBf6YzgcYe9ZQNU9rGbVgfXC8O
j9aY9Wi+heW2Nhw4W6UmbtO0Nm8BZVvsrTdpQxcsGneIo7lNdbMI+T0q7ZtpsUxOT1N9gJeB7MTy
oreg+yI6WtI0Z2nbSYQ6N/K9rbVQdFsnWwlEBvQ4oZHokNoU35WTTViDk1OXeUHLHYaDK7aipcrJ
qgFk5ZwZggzW/D4xonw9VtdZKubV0mTQuGQP+gNaz9yhlsOpDLHkxhrxEORHDcBwM0r3bHgVIV1z
KreFbhsrU46BrTSWwPWGh5E9KK6RNpWeQB8Tz4V4zSkHE4/vGNHBV0flX/x40zP+cfig9egjB4CC
G5ul98lWu+C0kcpVfbl1H8K3PSBpEzSV8dQCztz2LfWsy/wawxANPF1OK8uJkBsHKIbiuvuVYDEA
0zZxQGtAoR8jenfGemsu8Xeg02hkJcara6JwlGvRSxVmFD1J5ngFaDuFlrIBayNWDUrUPhDkddrV
d0YWPtix81aGNGCH0RdZEopf+js2sp3m5/ftOEwbJLOoMlxQJDPjJwcSwxp9ZfIlh452HkSajS3C
mwhbGRRGIkGz02aeQjQh2jVbFTr0RredRu2tbenndhaMBmXoI9RZggElNdcpmuNW2+5zlz7TPh4A
+Tj2vQDnGybz3muLh9Gl4RAAhKAIHKkLFKbWxfhYhf4PgPxihT6LkvrgPJk69quLQuvcUZVNuoTA
PU33mVm7q2Ixv9My1TMrV4PO8OBr1DWulk4wb5W0JKtk9TAVwwaJCxDqbqgYRlSHg3V8kSiVbfoW
EVIt7k7eY8L5clvanJP7JTunI0w4uaB0jzplIDNAQYjSkPQaKSEyree2kEFrIBlpM46dYVKDW7UQ
cyb9MufoCkSoROo1kjO1/dAwOZCPn08euBQ6vuIN5z4CCiiwl5qXbVIbsbQht3f97N7UbnpMyogu
8SajKyyNLgRDrmAnokiFZowlGRycbn8lcI51rQG0SeHhMBOyyVEPh9QdjCVcQMDQFD1J7RsW6Hku
fMr5mtyijhI3DTA0xUbuQPGKG6SOc1u1ArZw1W+ARNNepeU3aUKZfkZh2brSYmB22ksT1QgLU5gS
8zGOz0fYSJ11GuIpvkucf2hjlJvQzy37A1oFtMgVvbdByeg5GtyHRWZHq06+I0R7h3SNiVFNfmT+
u9Vm90ySZ9/jbkNj20DiCtICqFvnml/CdkygytELj9r529j6w6rF3DnAqMFDgwZ0kIHR8icAlvu0
qJwVxN58U1YSJTXnzuvSFyPVruuRW+19Bm7Rhh9OOuyhV9XEnPiJkV+bqV+tiVfTjWJmPnHJ7H1s
KgbYKr8gcNW60bVIebWfa2/tm1DvYlAukZG+ALJ8SMJiDtxhQnqPx24CA10z8pTduvdTAm+Z2ka5
njzWSzbBsJ3wF+mfIjC9mG8Cqqc3QWrshCQdIehTHQXtEFV6imGrUoN2iZcSXqMrACiGd5lpI+eB
fI7jnTK9hhcdgWjWoMButbAA7GrtEcGroFxnLQcH2gBtRwGV0F9zR/v7AigE/7UPEgVNLvy+DOTt
gk0MPHxBIGjQ+crweanJFuoLEux1SdFcU4AsrZLLZBDKm5PHj+XKE4w3teutXVX7Gzr2VRgrOV9P
LeVkePeBQ0EHYMQ7j1ika+EfhGdRd48snhsmYbRxW8khwOq3WkRfHzozgtRBcxvV3Ysk5hU00w8y
cJwiDbw1cpevy8hJh6grKNrOe7PNkgJGJ3Y3EQ0tcEB76Kc6PckYosbOnrV64rEUZ4dwz7pu/BeN
RelzPzae2jomr7bK7u25ByNY5isv1t8zqaEtleTPRczXTskCCA7dLj8zaP33qfLKUsQws3tTTxY2
Hg2BT49aqmX50fZLBKth9Mi8gPI9TJnFzYTTi2gZRdTsn1wHhn/RvICVrlcJirBa+9K3HoqwsNns
ZngD2Wgzt+ebEmuVV4Q8wowHTYp55w3WD1vuJltDlzUvMJhR9qBL4+iW8YOfRw+1ByIDKBpYh6ld
p6nfrPHD3nRK5Aq3/Voi7ULBPkfJBZ+WgOiV0JOruuRudZdRT5d0oYaVr6clqJYUQBduhfPrafdC
uvt5xNwWM3VK17ICSOvoaILXy9pByTdIwpQpnsJQ6DkYI4br8Ugd9qGszNeLtyX6Y6B8R2FUyXIl
btmtoStUsI3IfmPht65PYJO8EaitnscLtnZnZdG9k91pChSXaqUb5Ev+IFsNIcZiWMk6rAPNvtV6
KNGNHluUJpTf43SmJ53wYDA3yI9506vMmj1hbVI5A6TLpWeyGWl9p3nNe+MxZXWUwAwwYFSPHUur
QENrZqam7vgQZt1jg8FfDaE8WSGkrxw5wbVTmXSCuScy1dsJYucauZN8l3hPsvf9lZsTFIh7jTaA
rlx5s/kAsO0biXTK0cnTQAEeTxKpGliV29lPETOKmTMNkvCRF4HHl+YYDIOAFTn5GxN5NhEBBh25
vdilLHKOUVIdeFhRHYGTtZ60pg2DRmRvxTQRgU8wplCbRn0g/SpI/vUKC/XxH75LtLm5WRZcFBXK
Ej7RbPojEdvLHvGkXx2Pnn4Hh3kdGfNmIimzwkt/HSTl6tRf0Q4HBJVA4hzIatnSz9WvvKI/+J3R
byxNp9ur8t+R9D6OeohqCZOpA1Vga9iCXOehlp13Y9AkNy704tstMfMYEVP9udE1CzvZEvAf7Oes
p78LjTXKlQ2fzUo+2bb7zZjJu5JlAt+ieShSI7WY9i8VLND1BBNzhUrdGLB1resOotYC/yvTEf3U
fFQKKj+/tUXNfDYoyPK8oGyo2+q6ZVkhAHEGqTOEyRP6GQHda16hX5qJyWhE8ciHiOeQ1e3NLShU
T75YNhHKqiF8SrZn8NtvFZoRK302jrk1SepTqVovsKqyI5XW1+ZTR+miT9VkUMzRt7GJHueZzd8q
Y4PWgDDQqWJjn5t4XE21BTcr90oRj/q+aFc1qOctULs2nCWgvRb7sJxJrSPk0C/vToacQi+WlZAc
Gp2JenQntda1Q8nCIuoTMmM6ZbqUObRJf6tJmtXTSVDvwBbWRqzudEHfYcZFmE3/rZH1s+5PHRqt
d+BdpzXgQA7PdnSb9hXeHGWk9JOciwG9HY4Sb7lOhS3ZFhTDC3a5uji5NFTscPgest4kC9e8LCP7
ZJ5X3zSrYW60lMCKxPsiO7LnLD9ynOOLN8bUPaJ4tzUJgo3zOssymtKc2z6JHtquA3wyF9RwjzFq
bS2pOsRjRIcPVznpA3jceV30P6ThgD324zcxXxUt6y80rJ0usGZMgSeAgtg2m3yRxhTOWhkYsd4E
oWvsCiYp3VQ5dO3iYKl5Ss/7E6KTq94eVE8Yz5Dj7NfJmK/L3H/p/QyF8kL3gkVJzPuyOXTILq9q
kb8gM77RDO54KIB/q+b9YeaOvZlNArUUWE5cG0d0GaYbiPqCwAMsGhqTCPOG6xj52ZUxUWSfwM+t
myQ99EuzbN00PRtt/uzSAMlnaY8lANe4Bnic4FWi6OtGQV3MI0rFb5E2ErU1s7MxiGnjL69WXb+b
VUIPFM2q2eyQnrRLtHnGKNvFPTo3uhyhs7SAl1BbX+MrOrNEo4EGsrGL8V+kGx2m0Wy2JQGcrZtg
0TDolIqBYzQr61LYmtKHtShKadp1mDTJuqObpigjWEizTwTAuM9qidI1xT4bx7aPrYlkR0QtJ92d
w26wCv1gU3Ge1HvTjb8IPd5FmSlW1GXKbTu9G4gscc6BaaxaXzk0dptivEjZ5ytn5kSpzfDxBqq/
yEylQT+81mhM3day9kgpIEzTuHGA4G4Z1I5lrzsSUXXc7Et0OE6wGY9j743X8/SdIHK0tUpB6rAB
EWWIdK+BTvFDtzrYGSJ3nFJXYoY9MNbk/Ryr+RYu4FXIblQ0SM17YzHjACWwgSLn+1kzn3yH01yY
I5ZEeOrGSPWvimzoGIWLRV4I5EB+0b3425wWR70hGCGYdEnuxzuRZK8FjRdkPzgaMNKrXn8dQ1du
ZrO0tqKyH8speevSOObc5iMGN1Bc3F7JycFj/6DiOuVuXOQbJ6FbxEVpAykoyCXNjIvYdN94I1yd
LLMQUXgM80hftWTC107NjKjIiNOh/W0qQo3zu33vRDHa041Gp7srgUy26MfwqF0EGjPXf0Caa4SV
g4GonVOM+gUtJy3+yHxKDEEkUUlRZGPXcqDvyOKgJbPiDI0TjxVd9PaNqoyQ4yKI+pKIIdYszjaD
AxeuZLE/FujxrqPKvUxov68poI6KbmPYAlntxdjQ5Geh+VmwRwzOwSvaIVjsCGTELA9aPc57SRMD
KY2XATYewKri0ugZHpE6wsXTtEu6Ql9HFD4XtvGexkQzcyToiHJhbof5QFBrGxq0FFdD/d52ILEz
PQs8vAmd+Wbk6Gz6gKs4lDyVYGgpFOm2NA+wy6m+7KQ+dDUlaOEAFNqX3/ImFhwBaS0m7XYXUfe5
ZYEU28GyLl0BBa8ZcVwWw/jeu4So3Dk0sRpdFljk34ExxU+LMb3pk+Jb0ELQ9NSID7WqM8AYReWM
RM8c/eiiuVtPg7cvlgWNjCJ9rrN079gZpKD+Ya6b82SbSmQT6JcNT5+oFoVM+qRdpbBQ5wzBmqih
BCWOmy8cJh2kcivSk+RNYR3rYkJKjE6ApOqu3dLIgsQNr5uxD2TP/puhgc2BLBhMJYUwKdm1viMj
tDJm+71xl2YVI1Me2KN5yuzZJ4Lk2btBTrt5gC+QoKwIvvk+M7iOAUQlkPuSzAFZwrqBXFVTr7hL
r/Ml1deD4ZfHQkTWV/Rnf/RMLZAizcAGimYVJXowgSwPceB2JBC10OaAtsJOapGzp3jD5TQODHCa
yc6YeRIk3o0mDf/aQnKe7jidyPETpTA8bTN1b+z/RdJ5bDmKZGH4ieIcvNlKQl5KbzecyjIQeAgI
zNPPR89qprursrJSEHHvb01aQZb/4Iq6vg8TrqKBcpSZuzQ1wvKQIr0SeOhpuBTRAIq9sy2cPrUQ
bxATyLSs8BW96rSN3fkny9VjopZ3S2fFobcZ4pYUOiem0oVCZP/uM34BcVMBrmf6GRw3vg2lxd0e
qBg+KVxtcS+hMnaM5XSa8h+XaVNU3UHb3rMYmW5l9gA/XtPhpKgvnPt7+Goiz4qssc+3AOHkVbdq
T9vtW1LTxp7Y/kXOy1YX+Nzq1Wqa8tK2Deq4FA3G0Sr7XToQKOPIEgZweSlNWnBnc/6VF5x7RpJv
kPwSNNWWPxmRsbsU+k+YoJFC0/niTBWDi3xuG74y2d4kVuWHzMaUlob6OtnZv8FJh53XEhnsi34X
jpgZBqe5jS2LuDOLbsOAlKx0IJ3B2Y76298LXciMw2656QjaJSTwl/aVPOci/lZsnyeKg2gT4ZSd
6hb0tRueuDC/4xWSyN2a2tuSFADO7wOw5WtfBT9N9WtRDMtVuHyPTfzEZL/6SpJzR9Qm1rVXSp0O
nqzHjb1oJDeFx/XFqBWAE8e/Kru9OG5O2R/NuNtuUMw5w8GpJIikT720sG8sVW+VQQmQU9XINEiC
YKlMLKnX/53S/iH1Q2LoVkupbV18SfJu4sLF+Jl5U735BHD27iVTuOUxgURM/TMHJNKzBDQQBwLM
4h/sErS6TARbVJCIi/TujUF/UlM+NLH5Q0lO1PfJHzJ0d4bTPzn0wiEzjZqU9apvcd0ocq2HjU7H
7xot95Z/nsEKqOCVlIBpLsTcebTF8gTmSY9GTSPUGMwHq4pPVSUeJtwkjdm1TNdBgY+tpmhKdsAw
W9QS65i9Wyo+6mWKgsQPqF7O6BVs6DbLKI71S7K9Wp7u9LGfnEs5aucGM3db2C62ucxPTZjn50QE
uyZOCKonQG9Ydm4XdwfbiO9VKJadCpZdYMdPRlpbG+ahgu/zkA3rqaMeOqPSR25JO3vxg+mjyrJT
4NAyWySfPF+FvZ8Wky0ej9m5Ve1bZU6rYAKvx+AWf4Kw/SNdydNLzNE2TCfqfSqELIqkoiDAhmsG
5BuNGz290uZacKsaAL+6Y2qvhj9ZMd780j829E2BVFl3x8l/4lz/gF+TH1lBztDeseyKirBoo8LZ
ObH7ux3jYxMbLS5oC4ckP/ql/Ford2b6rIJl+M3iSRq0o7+tjlYzvSTNpZ7smiB50E+Cfcl0cpe9
tleBs/GvW3+10Q9/28HL9qq1+Uhp2WqNBpfpKvfr5fdQtP7NHWamU7vz4aYp8unL6VpqLParQt32
ERyKnnb40lKEbdbZu+stJ78sFxqaeHcROK91JPnBDYzh4nbBqc4/RJ7IyI2pBC36HS2hpIw07S/L
6PD1LYG1bz0bxBsrdNgiFxU2LyV2ns5qs60lr2YLDjZ5w1tv5QBiOAG2UvsGWrY7m1aKVb+jwbMP
kx2lC2NkyyrfxkMxkeauR7JDrSeNQvyS1QVJgBPXmR279rFMZvJcsuGYdyDGWRri0EGvBn5F3x9C
BdaosL9Zc8G1mjLrCmvaO61YPVML+K/xAg7eCs/bMgbJZytrdo7nvzlUcRvpNh0DHXm+70GJWvVO
Nv5pcMf+kICCibIKrm6vrpLetaXkMEjnEdVapllY6Dl9mquC+BYEAlsJ1dSV3yEta3wTgjuVULzC
F18+avpdkmQ/TNnG2R27qWSnN/odDTkhzJN59532Tqo3VVNG1p2pBrXJ35muGSWsXOdA5a1ybvyl
SSlNhH+2rPbP5GUFxWcloou545iZG6CUlOorrxkoyHGtH7dYnC22JsZXzE/GM1fFdZkhH+2D0wbe
E/nnTzJF9klrCquCs+J8OwyUFUgH3GrfLOfODPGAh/Nz6DQnH8Pbzp7mMmpNkLIZ6WE055LlLhbE
0QNXZ8kDRUzFXhgujeldAQ5Z1dm3U7l02/jFW96hWepz9Sm2sSjLjU235nYVQe3ccC8D9yYrxDmT
/3vw6AgJS9xtS/ZTpcbz1DtDtMJTXCLd1e5i0grls0lsQzclF4ubQ/ZO/bfXJLm3UV7obySdhKfP
MHZQjTZZ+mkUuN20HRDMiG8rqTFALgr+pEki0GsHhFZ1xyCnjZa27u0wek6U9pGyWsnZ7CKHJuyk
BOqsUweuhEpt7ZceefnpQ9G054VpBAakpBch6M52r9cfMgiZW0/3wjX/2vPwFUomNRq0KSQz5iPQ
+7vk4blbnfxoCu+bC8LbxWH3UNpcFZ3iFfNIjqNGL9sGLmU3WFhBvig8j0RK3n0rzO28eO+y0Ddr
TNDQaqeKuvYmVXqIUXaYdc5Z4AGcDOKxrZK3guD5taDGjwk5Rc+18Uvn2fJcJgikP+DFOKJbuoiN
8SHI4oXDtKJ1IjOISUbgWiGz2nS+eGq0qrda8ScEc/q7nru7tltxCAwIjEqhCbMX+ocMu4ILG6jk
shMXg1v2KzFAuCu8E7wGj4VXEcCsnDHqR+ODBoV575XBj1ott23Dpr9I/pQJ6wg5+vlfGNtXOjCs
S1iF3Ey5ipTvoLOev9pZMuzl3LJUMILt5C3S/jVawwC8rX3w2uISd+GL2+trH5wbRzMC82dbopwY
5CkZMhx0V2YZBZViGPDfliThmXAGeOW31utf6nwVjtBUz69C4jeOMuDkzMlvUiSvy9D5TrKUiIjR
3/OenjsS5N9nHSGcReA0o/hue4wKVE2ZihE56Y3jOPecPMPQntwGnWOj2Zdl4dN0WEnUQ4ycm9rJ
wKuxjyqH+N/UxqffWOJtZmhPwsrFQ1AX0VgRv2A03Gv50kTOBFzC6W3xBcsEcKQFyeVW06M3RojD
DiaHDJLqwAIbmAPU4BMJhyQNNTt3FUzafXamhiXZZUY47qdBXcKC4GmVTNEwYtxPeRW6dIxP4OIP
FAXeDNv6lNXQXFKBC73BwCu69rFQjt7Xwi9gZTJjn43LGldY7kejISjF807avGUJp7KZzIiOuTFn
WdxEuHyU3QxqP367IsyucnYPxhwm+9aBzclG46cDFqTVJsC6L3zrPKTDmSPuV5KstdbSxdo5EqUD
VxHXWCkJFvwOHP04tPOvuJItzhAcXn7GIFk68T2pGOVw8XZ1T5XBEH5MBheAbX8PStDqEBbGBZb+
6JUJQdmInuhsP2KnC89zH/ym6/TVCm4l/95jXZU18AklLvvUak5SU8lV+6dqzNoIscWl7y0CmfuD
CeeE2BaMGdRoDxmbRk5sPIOxR8kQvi7L0VmYPKspuHjeTNfsuLyGY3vtS19QRiBdbukKBFn+dXuz
3rql99Nmns/IutzzOPmaOnrs2GgQYfPKNgq+v7GDf21KAJfh8N1B3oGbWVwnQU6vgF3UxqFLvafY
S/d0vox7gC4YBpyNCIcyFvD5gfUA5TbQ9Y6GCKoDCWCKCjUcTBwih4LPbB83GQWh7vAeJol89gtx
pZD6pDrDvQOLUlwARuO6y4cVFDMToUeLAfezmpme0WidpZjqKGyKt6bO/UNemHTat+ZFg86KWrF3
L/UfJ7fJBmtQg6fwMvn0vRj2T1gOjI3Io7F0fKXFpI8OsNOmQgzpDZkL59X8ymdkiAxaDZzeqUS5
DoV2tBq2SYIZ4DGq8TUPxFVka1tV8FqFkMZBT4oTQaUu/jSe6ZAxCGNDsOna9Mr7xZGTQeJPgZXv
p9B+E8LfxrX3jUYCEELnLxNhodSKL0d+MNuiY2gy67+BVb5jW8CLLWv71OfDI5cnpHIKm97Gwd0b
GhSHmFTohMVrR1XZQMp3EwynusyHbWEDqVLToaEdvJ1LabgkxhONBykOLr0Q8/DbowfnGtfohrFP
ovWjO3rQ7JzL25T31GolkR1AcDuFQ4Y3LaxVGOx7B4Qh0PXzgMiGyCcSmZv+mya3RzQw1mYyFjC3
eYIKY03u0uAP9Za96X8XPohvUtEiU6s/0GOwucg+zc7+DI1m2AA//kOqeg3bXB6ZgUAeLexEroXv
XhUnf7LdqFlNR7SXbD2sXFvtNKTHz2AB0K1cxO0eifFbktOexAVyS5Oy2OON4d7LvUcGrsuEXWnT
B5Y+pBwgMBTwgP2Msa1acVsfaTawHtePDKgA1yR5QZ3hqEmd7BWxI660/iGZG1Cg//Tb3lNFW+Au
g6mMknKZqWEa3zIGBulga1lk9dk4tjjTaj5tGwvkqwuPBkM0AYbEIjoTYJQq26gwG+dUYDzwof23
IPh0/ZT7QNt/ZCYsnjaLjMP4RcL5Xaeu3S71etWl0y4QsiGzb7awS4pnqcKjGZwlVz+q53yTp3CO
bH7HoHS/sB//w0VByTJ+rQBsSVAy68IF2cE3olMq8FpcGtgMgbO++N3YIDvxT1E3tyHL/hiSpVzz
ts+me/B1MsCfE36UxphAHfbQNi4je2KsnqlEAWfkX1feG2/dYTDouIQAsw56yve2/alS9WoMANEZ
hmeaM6GNysL/ikmDRUf6r6rb6aubnVPTsbC3s0PpgfWrV8mZ6im2l3r61drYUf38NLW3BbhmFQxl
2HoAhWCqsqT6LrIJW4tZ29uUuj57fi6F+kCg9qfmn7dFeVCwU0cvQ9Tt2CZUVI0KMshBBGdvBh1J
9HFqmq8CIcDJlvR2lYxw69cg0TCndVwcPEtffZNAes/5MR3ijoD9VOcSK7HUyS7u+fVplv9pHZdw
8TjlblUvXXihlEb0nQ2d5r8WxthTUXNR9Bdni3x0p9TYCdJ4NqlPYIr27YI+Knsgaa546kSyG0A5
tzgHq62/sLXQNo2kSKs/XGI/InTJBcpWDA+2wSVoiwxyshx6DKeRSwOYdOluGsePyZuxaplsZsNS
HLr+xx55r81GXSRZrCiQnCQCs3+Bwq82frAzOq2uWI+oPiYfy3DSLZT4SYbL61wav+NqOQpggK30
R+M5LMWFo4p5T2bviKY/s0D9dqh/Paj6htHnQwfhUz4AFxnJmghs2dtFzf42tflJOOsLV3YNVbdD
DsMO1AUR0R2KIVU7w/4N/0TaohOvrAhrcpvhzPOKEnQFnhP5dkYLsXVii2Xl6TB5ypjwtnGmziNN
KxqfOt6j0cGa151yowALh9n0lBENqBc3nm7yg2FvWwskxCHFYWMs9meWLhejgBSsRQ6B6QVP/sgc
7VK6QtAm7GFI5pOHvgneL434OnDcNh9x40zDNtXt0SmJVVnE/Bu5R+/m6N3ivNkjng+zYDg6iuiM
YkbfmwcAUskUh0hN2HU5X8iiirQ/WxzXQI9yxQjhuM/+rCcovpo25m5uz3SovxamdqEkKni52Hsi
CnnnDgMAWmArRhq6jgPvGni0Rhhjs7XHiQ8wXX57JVnqE73XPgqgnU1G0q4NF36VPcISgXKOjr1a
tvWBD8LYqyxEDdYXX/geA54vfMA9dhSi9nhl8J8OmeI6NdDU9qrATxBgnvDRubFCM0VbtGpTmD1C
hYNjmd/sR6KX3FceL+A4FOcQaVE0dfBGsjLeSxm3e27/zTxxVrcdVAz+lnITl/kDzUnvnL+H3sQK
lq9Zd3aYo8da/B0KwIbHk/N8dNHCWgZgb1EFz9qu50OMYoTNVM2Avh7CgqHOIBIB6cp6cZ+H1GfP
XXi0muDOaNbDFxThXoXTbfJazIYdE9sYvmE+LzajbHcL0bWe/d4qjfJJErAyk71Jas7kX1Qz0tQy
fpbuZBMzBb6hQUeIVvNuIl6MKPEN8m6Fuf5hgOPqyy7I52qq+lAXLiGkQbnDwVchSUJQqE3CQtNg
3qpxAb1XMNdexy9uPiBXk0PXwWzMsONF+26Gdb1nkKP0bqnADTvkVJ2XH9Gj8tBb6Ckrj7ukFwBQ
Dkq4rp2rQ1vrezjhoWfJMncTmnwk2RU2+b4ghIqeW51y2cfNq1OCE8Yekh/PZUuK+4C3ic82Gaq/
tkg+Rjv4W8asRGYPPdVm9atCLLND8fvlrRW8BoCKDMTey+xPp6i9KJ+JVDOwljDIxtRFoB8rMa5Q
SUYzlghsmtPRNRWYM2gr5OeXODVuitRa1Xi93ruVRpXoVazJ0xivrnSUL8hvRSuP0uIdjClG3eg5
Z6qpH4p0IGJtyl2whOa5sGrwHt7aVPPXrNANbjod3/uq/fQTFBskoEMaNCjYWAMzBB88mieYt3nT
IpDdW7CSG9NuHXoGwa+xc1A8PdpHqsegcOB9YwhhEtV4FgM58t6HpPU0hG2kqft3zNRR2znMuiIJ
vV4+gFpIpKt++QWA2qir9Zal3tJr8iYqc3+vOzOq4DqxMVOrPnE81jbUDbYxvDTSpgknxecnxweL
9Wtj+DZwAxs/RzeTv+u3VEQ3iiVt2Mp4ALhcUOyk3LwXHnMGPcD5jYfQCjVv1Wxoin8sZX7tU3e+
dEKndMOjcbDRZFW12OUl12rewYyhdxHHXg+Au26NGsVaDgBuSM9kX5wqs17nWZTY/QHFPD1sHdo4
No895H92RRtNCvcFMUN8zCr14g0hDUsFApkRC1+lSeDRSnYP3PKEJ5fY4xCo4BouWKWpuoPXTuCn
7SHeW5jODW+kSj6grYVh50OgXeXnD3pRW+pPalrfdN9pgiZmWlvQ1rmdd6oGDoGJUF/IYfIC5NZL
6ls6ZSZBowgVekuhMEFMEJmD9TDHtzHG7ipTbZP2jX3NwnW199F0oFRQR5wTaleRqVkgwiqF7fC7
2GGBqz4tAl6jomJKK1YghTLXQxYQnWS23S7xKXmaHIDW3rRgPZCqRTmYTyWJb4KZ0LtA0T/oCuOp
U3l3c0Jc2ylpUIkF5480/dPCnFsHxIyagVIn+gd5l93vxR+BbQ2Qaa+ZXlvJ0oHnjh+jPz06ehp2
E1In/NtEKwY2Qa7ms2UhZ5BcpAdP5Zo7gTE8AL9H0U2WNkfPRxmwGM5m/xKOya7vwp/VJjnQYjUi
OJwMe9yjYN124dLsdFxQUwRSQUEzeFCtyfQPNTPyQDheFzJdmaCsEz6yWRyRRThMC6/jFF4Lzn9r
EK8L3KM70GSpKir+MkmcoD4aoVcTtGIUrB/sJOhwPVhsEllRoKF0f8tV/tFLgC9MFsYurxIkQUF1
p7D6MXFDGA1waAbd9CD8uICEP5nJ8MedaSRxV8DXLVbpkVn/8crlKYknWpLyNhpJPdguzhJuJ7wL
/403dAyCihAOsc2q9pXHkeKeNYq7JtyE68pDVNH9+Gr+CuKH3mPv6so53FXLQ9XRM7VIeN26wFVP
TXQv01f8HeahaKEBCjaLNDUBVKhJ3C7oqiYcoSyW/FOBj6OY+7XRJqkjyo9BuuWU7nN/YIaJIaLL
uBXI3MqLEM1XkiLc91hbAcuZALlIoaYK/g7ANdX4JpQ8Okyg0TIhd4ipgT03Xko/ETS20B2KhNCu
dvKEntLZznbyMiuQILG8+V6R7RSy2jYFM5MUCbp94+KoJ/amNu0+KibuFS/HgYcI6En5yDlK4e6s
pZRMuuWh0ARxtlgAj3ZHUHtul38RWgfbiqRzcLjXAIH+gFjv5ovmoZ38T9a8fwQVoOSB+Ntaw1Ju
wqkxIpkPEQAo9gDRvpWp+dqnCD8HB3t9UbpPgcygWTN1Qy0mt2bitSw7QL7WBPjkAtZatjqEyMTX
GIKBdMdRHygIfpbQQkeiQH4R3frHJ547rdxLm48/VZGpnQVFzYKAPccEh0Yc/YtvvjtP6NA3rPYo
Iix3byrzX9cM6bWQ5bcXAz9Ss6jQjU3LoxEWUXcB+wgemkI+phrkLJB41Y0g/4xnlMSatkXTEL/s
mJCMnrqTTVasdG1ePdKk5756aXXHJPFPWqAzrjmDsgRcgS6eyArxczSK8byIJjwkLkqkvpP3VpZv
02K0J/pDD6Mn/qTKLLf/WQ19JwMRkM332Nq0z5V0J1VG8FBZORVxuY8YbfKOjnPC563RPEJVakvr
S6Kqg7GkeC+Be+uMSFpN0oSTd8/SJReWFz4j2g9RSGAT19RkdKJ7RBHNfg49hSv/wR76hxEB0g4n
0luPqQHGH4WVsaZToJWIOLWyfd95r/99Acsd7mDz4c7vnfmSdnwbkIN7mj/Hk2EjkFl6YkVSXGeR
YLhdgpjkvYUHslAI5QjQ21ku7GwpKaDqe1DeaqBUT/Gt1S23rZqce54r6ymMrZMuh/xgQULuJ2vO
94v3kROhd8hNenyFL1aVP1qOAJQtRqXl4WuXU8keu2JABNTNbu1HqDV2WlWgKQ0pWXSwvFYBIQul
zUladpVHTAowkW9/JDOFnViS0NCxs8EidhFa/wy/BGUFjYz/b89tRJltfb4UYzR3+zT/l/KWO7tO
MjeTgZkewZtBxPIXWr6dqBgbKhS0jZyhr694x6+9PYnX+pdAFByhAorP//lS8/aep0VwnNPxJQVF
OViL7++9DssnTVHWCZXoLTMoWhHBMlMs3K9VGAhpsBwTV/hfJmHbMcmrCSFjNTF5kfiTGDjZcnrt
vAyNWCONk7XmGS3SRnnVc8jFVYr2fwpD/OD0wdJugGg1oO0OLMHF23OKzckgXLrnThQM8QuwadRY
DP/pQtJmHJNDqxyT1oK601GT6WtNPRgsC2BeozyYhLUXZvQ4IepxiRwrq17TUJDT+9j1I++2Cr9l
bhIgkSXvYdXZTz4ZmHrWxj5om/eBGJ97LAnayAP/MQeeR654G+U8vYRGCXg6A7wyYrwTGPryXwpQ
6wb/CpdV1ILlTUDkr4NlYWq0gpOeaLqfEj5WM8FQ03cASlnyJ2f/vS81Y4E18Lj0XeNF8Yg0fzZj
bnPG2U+SZE6F2d3niTAFBKaM0As7R2460Idpl33LorxVYp3Ilza4BDQH40ygeNs2vY9RpVsgu/iv
k0+fImOT9Ownx0ZWYigyQ+bOtB5Cq/pbrhEfoKbI/6dyuHfYE6Q1qgcQf/fol+5zT68dMS/V3mQy
OPur9JE7zHxAz+Si2kjDqOmXK2Et5TvfmXEH6ztY1ogqLgg+OyhaJvUNfB+8FjKcC0m86Vbn9ns1
+M52yq2El4wPkWGnv/sK74L1SFaYeiyxpe6sIVZRWgZ95JUUfYIY1pcqSfaIVBuQwdGCz3devdHR
Wwz7CpnYcBX2iEliFPsqSEH9hiCL7PoZh4J+Z4I8N/jdcBt41XW0IKZbBOFOAyg0vJHB5DwYmuxf
ybaYTM5nO8CcNiN7V1P64Y71u3xflLv13bh+lkjgVNoYh9aSxaHNtHhPS2sXkiC1ZGgIYgPOET8M
LB8AjjiGoxe8LDlb/dCvM5Af9hHqGOdiIlKY2QR/i9U6QCEUrJEy7n1Yyoe0Rm+iay6HcayTY4n9
+bEYaAGOoWWiZBHPZiL0TeDfOyQTBTYh3Yw+IvCYO/aaWzxaacv2McaujuqkQuEurHJn2e2zv1gf
i8rvJg3ke6pQXAZv3tIQ+/OjmaGDG/8VgNhJOJiXxPwb5EV7Uaj5lgHdoz/a5q5wceBxdHUnOcMl
1dUXRd72mfCwqNB98Fmiym5MGE2jKtt9XDp/m2pqH30qH7aj74hoGokSdbQ7PQ8Zk7S+jCG4aVMY
2SMgDAESFJR0cXYGjZqOLvFqseFlzwhBrmbYk8ObAEe4mX6dbeeSs8kcpg7G1BvJLEqE+Y7TazgW
sogcbzQOiKSPRj6ZV0EqnwOtgqajXKJ4nn+1CNhvZLLVR0NLN0oziHzdGV/SaY56RRNdV+dPee1b
GyslnNjvF4ojtOz3QZ7kJ6ub2cKsuDqwgOkoy6S+haxijQjFAQqI5dSBuFKGvugAZWnP5mNa4jjy
LhwtRPKd8nZB42YHsqSsyF6V7Lx6e8wNCOmSgLaUNQ6gc7NhH3gT8SBJgSDdjG1mKqrAY+GeGgKf
Kv0+6lk+JqW+D+ZYntDCoFNlfFbK1h+8DHk3bWQJMzNKBzHn+nBlUiG8qmPzJRcpJdbVOevb5sLb
d/S6gcQFB27AjUPxOMEAki42Jw/hwAlSOdOXnesHfPxn9iKyknrSXUTvBrxEN3RS6lgDSV4A4L+z
POMpkHSKZ+goay//7mJhQ3fzPOFbAf8N6x/fMKm673hdy+Kzm5V7JuMHCM67eWY73lCNTFHsr+hb
jyKco8V+FHn1ZVjc5DOJJ9eFO/vozjI5ZD0V3KWfX6tgrvcytM6z0/rXqkYA7oMtDqnsLmI0V6Et
OUdVyfRhe/Ilz4r5RJUMatOpqh6MH28hWQ8MbybHGIYISAqaTeDgaCydvnQdDLMtxyfHEfnZb63p
XLqwXLYCb6QTjYRhG+NUFlONE2rNhDHQioCMIZ3G5DY0WXgIBxyvDN+bAqKcDKQqG8N9GgPbh8Z3
S8s9oEQ+PWZxcKqw2b9XOTZKHADrtYerRjfZW2n3c/Rfzpkq4Htsi+gy0olwOs26vwE5pNsyba4p
XABFbmzHFVbOXFGuM9dedVzspblkZfB7YmjakV+BqSXMQoLySLarCkxpSO1JU/JY40K/+U3cA+YO
1iJlDPmvMXvPGLGwXUlzLZH5UbYCukxjKtQBYdGdpEzndvZEUiQ2RXY7XiUPD4Lq33GdE6Hhg9tl
zqMbquk+kHmzbdIaJR7Dus9eOyxzBvkb0Nfigb4GMxA9saD6XL4NRS3+1kKeZZf9C0OLcj2ULOAb
/fglZh6zuKAzPiXgXn2otpiIVoTyEIbz18BWAUviM3bMZbIT+PZ4K/qIVR5pev3iC+E+SW8CI7H4
CcGR4kXSvOLBt9WT2GHm6bJ3AtTgYQcyJ7NX15n0g8PfwGv1A5/ea9IBFJk9ZaK5bWyV6d47TvWN
k4kflHC7GUPmt8OFrRLvB5bbfBOz+km5a/GGfaTYFz6mKX/VbROeXQRouAsGeHQ/+ISs380lmiIC
cpbPcf1/c2OyesTxcE6KmBQobzGw+vGbkLRynAqGNgMjxx/BfqMX3LvVGOT3ROkfWSwMxrMIowG4
8+LUhHBkHSYXX1pE2UNEifo8FeP82XZBBIC7AAVlOZkNLylxzXs8dupUh9C3dXNMyM2/GhaovOln
gDRJ1h8b7d5qgMunBfrtajgH4kjZVQESkwrGcAUaPW7cQSfbzlnV5i5z4DL9LkTuItqEOyXMD1DC
Dc+NkOmp1FhW5JlGHm5JpUkhY7jbpCapQlY/fLKMp6hi7ZpGnbY50UD3GVdFfsbXUx9apeo9ircr
Wz5/67I0KbIH//H9BvwdkkZU79JtEjJCOWTgB3CCpf1Hlizm1SSmRDLZ1EVdskk6rPtNm0cLAZgG
0MQgglPWjuHFJgcFUwl5fGlC2Y3rvQ7ImhBrUdtsVTMBAuFy4V39VQrPP2dIpktPCn6E9a2M9Usf
x8a+jXlj+2Ekz8ypvhezCiL8sV08k4aB4HbuSnEWRG+iNvV9fgqquRfzgQR/56k0+Th8J45ERvJM
BSxzlBUAa5IZt2mBdOCj9Gld7NC2me5PZQ1IVGbQOLLSNoZZYyeXAaZdP38VLZg5uyf6wOYzJM7x
kHJZG9KlCNIvg30ZQHLh0EUvmJ6r3P7NcwGfC+yfWc6861UVuXnqb9XwETi4S4skB2XgO9lUKXkS
wZD+CxgkjC52757+YxEysc3MnHZvRrAL1/AeuzISZDtA9jLVr0NneofSm99Y18TexbS1G2FQtkTG
4PMlKWc/j6vgRbXrMGVehyRtohG9O3kuqMOduz2r+bjU1vdk99hfrPCR6wUYJuiGQ9LzuE0mFdcL
yp+Lr758HHf3wJoBZsv5LJEjrlNwtm1p0tEhc1KeIkcyDIm6hKozP52/SJZ/CeZVbUHzFqGIsAoO
so4y8SLbK4tzz2VndAvR7aOOo/+u9MKHEB0M4lD6+LgY/61MjIUoBd6DkYco8auMhwzCxfBAylKT
x3UEHjnMpfoZA+IlwDfPgVm/2jHxsIaeYgjHACTdSD68gHWKWNHyNWBCAclb813UbMVHWdrqMjTK
ejZq1BtDj8M5Re/ASs0ZVcOiyFk519ldC64xCExsC7spIweHcID/PrZuMGBORP3S1rwmvLo5m7Hl
7bxM8Eojn7rU2bi3Seh5ng1+dsZUyUeJMArvG23dw1rCEoMUBsbyIuSMnzDdA0NpRIP3yZida9ag
j0Camt7R3UFVGKS5jUsqotQMHoiOXGV0fvfWujaVcPFb2nV3zqHQQbytJEt+yhazbTyBoNWNPcBi
knbxeCC7xvIesjaF9qUpSLNCvppNqKfsrI7m3hW7GCHXwV2UR5lhftLE+4lW208dYaCUBZxnL/N/
a9RgbvcNOzj/KXFXr0kV4gH/GCty0xPVFZMfkqbl1cyF3rfdh2zL/kbVmE00ZsxF40HwFzYqrDrv
vOea/ObNbPXd2cJINmNifPZzDKGkAsorGRah+an7vno0mjSn0NDsVjnm4/8YO7PltpGsW79KR92j
D5AY88TffSHOk0hKsmTpBmG7bMxjYn7684Hdf7dtVdgnqkJhDZZJAszMvfda32qhSz32rsMiOKBZ
quhSnuro4JnTqoJM9TmbzzHC2QM0Mz575Bl0Gv8gWj/t2szLR6wb1X0V9+rFRRy1jO3RvnQhN4rW
bAEQq4ckChgt6wK/eJgFFy3I9lqcfsxJqv0c+WJfp8Bw9CG4GjlNk9KWK9bhjT8XKr/Gurzn5CFn
N1wdlpygZjZ+5vGjLY1cFwPngkkezR/m/UEuOSyFq6KOij2laLIBCsVCgMChxL7hF5gS6rHfNoaz
DeHFEt79Mk46p0h0l6XwNnUbQ8+NRoPZm3Xv+qRs9TOmiv1r2XDyPpaIMFaNUuy0Vdb/5hl57xhv
LkIihwQ6ODRS6u5PjDf0ONKIC9qSo14/DsI9axInCYNOC+DHIhlcmqds3zsN+Gyq5WuW6mjDU6uk
HT+0o17dS/Bhfr4SQ2ydjBhNqB/RZIhaevhKDcUun8wPaFjMPWI7KCPaoG2CTNjnoOtmRHXxArxP
YaLgg2YxfjcJ6VyMsZUfAUzvvV1jm8VVZUG5z0zuA8hz2YE53JuHuHJPZcIEpgKn0jWSxm3OQjE6
5zrDP2wiOVtmrhWcQm0wV6EODqbK9M+dlQ7oVZGIpnZfbCMe5V6M4nD7Ucd8U6mngHzh2WU4eq2T
kVh5neKFPdO5TPhNbET8xyxAfWWAuAagtmqoRg6ZXRgnV03eymu8aAE1TCdHHVmmZ+XAbD2xq0aX
zmOLkvjX96X9HodsmQ5VlAtPEf669RNumOOwlsQFaZKTxuG0SUy1rbP6YYr0vcm491JnX3Ov7Hbx
nLXBKMVZdIBLcZuO6XMgGKW102tlhPISapl+iDRW0JuRkJZDeJBh9KQFkNvTDhxRr2bd+WQPF4YN
zPTGQGwSBvn0Sgk3kqXP6WCWj2a+fkHKbZwEm4zoJxdR4zxOdHABibI2zo2FsgtKwQL79gcm/v5+
lGsENo+BiWyqMJlqI4yeT/75qsmag29QZ7QFoK2JeYlWp0epp/Yx6QnDnHK5TUIaL7Xb6b8jX8/w
yx/hmNacbGGRc+BYhnF78b/jSHqIstIqGjiYTB2NdgOubFAiZUUvwv2McklDoYInAVuzZnKAhKJS
84zVoznirPr1lTZmsPW7ByO4yLapu9Clf+L74F7URV1xpcciiK6Vx9yP6iZFHwm1JsDQp2h5CXHf
2JC5Sx8TFXBZtI1fMxm0v8lFuEUyvXsw3HQeI2+dhIif4lBabWJa3YZQNupKbkYVc6iCy7e+nSk4
Xvn7iSIsTMN6VYjBwTph3ZVd3uCUzadHcD6czjU/4D5s99lA08kOQ7VmEJLRfq/8fVmR+zQ66lOO
1HijxQ7uZk65cUKH/9evq/iLd5BlzEnR5I9xoW88vu8ustR9rS1aHRlMuIxkvm2a1jjSnavuiNS4
2LSxX21/oTck+dJcwT1quBgajPy5cC4q8tfkxDZbNrZmJev53jDpOFchoAQvHq+BqcRzB7RQa3L8
wkbOjFirvw2pZ76av92k3qVp2Nacp4GaRmIPM97lQ1mDkWD7Jt4X6+tynNXPiRfbh9RMXkOEPZEM
zvBznmXZI4vEI06juHvqHU5EEchZahoN0kT4nNc11Y6hofkO4w2NYWsfQwtD/IsCHiawXKcst6bM
+3PiEqne+Oj4f31ZiF99f7/P6EHP9YgGMfWfYZdOqcVZ35JqETEvpDPISdl3/WfqJH/pxtlFEOS1
zgtXWxeRi1nLG5EDoopuwsGjkuC0lwx/IkWfjLZ6E4LKKQ6M1Wx8XBh6hrrLKRCkPeTJU04/kOEp
/aa8Y5sZjfby1THnNGJffUzLWazbW9kMzMp2XaLbWA24Y2VsBvdDUyO/HuxmO46IOOkesAYL54Ot
MYAw4nOapc6jr7E2kMvckUcmiyUiWe+YV9Nrl2hHmkjlaVLiDf1q/YgN6HFkslr3snp0/R7XYbGt
dSu/d6YB02Lt2nSP6JcPFiP/UUCrJrnCm9QRc0mxYWIz1376q+b28q7roqNwa8o5m5LJ03amppJV
oTP/rDb+YxiXFymhOTiaTnO3KN2FBfHMBXNTY+ndkKyODbBhrOfkrVhP89hMaWO0TFCWWRbaTBvY
xRKZrVpY1eTdR0oMeKuJXbMGzBOCKfAbsmJkT3OnryniXRP9STyKXKZN0Z/Z/NfzqdMXlfXmuBmK
5CTr17ma5XJhjUjW8qpL7kP2yoPaXnYh59oZvjm2tv6qkqHAg1J9aPXGxu4NSMj14yP61Q+eDVV/
sDmA/PqW9N7jV9kGOAN67ApElzk/sUipOWnsjix6Lm7HO0+10VKrW/vA/NJctgwqY4nF987wro2a
tmEp0qdy0rw9J7txkVTI5CpPZ1TCDZz6ZgQ2Sd9ZLux2F54ljML6rs+icoeroYaz37S4sxZNL8c3
7ESb0NDFA51MKOnFuKLvbG0CSgps4RmJ02RzIIUm/qJKJXvpMHxD1xxfgWfS2Wy9hny7LS5Hf2cN
3Bl6hqun68FjdPldnwzVkZCLPXNN7ZTCHj/jpENLOrbrJNDzz45Zk6phECXtd+Wl8UL69KHbHaO5
nNQ6tDeAEei5Vy9tIeuT7eBEMlzORmUU4AawzAeKAV4vurRWqLTXocJOatNn3dQ9S8yUlBAcolxS
+bvJxzF8nfxwVafdSAYZumRMPtidm5rYdV8imbanKzIa42hyAvv1Bf7LJcfWDY5T9GUM3f1pV2Pb
QgIkBNkN5Ygf1oTtjhlAssCQHdPO9MBBua8V6JHeDQ9Rl2rnUZUmwnnfWWWpXVG12O66Hotd2kEj
Z/hhX8AsT3exifS2jzTYBSkdYJPNjLnBIem/isGmWdLq7W/2Nfvd+d62CNkDnWuahm15Yj7cfLev
0aMZuoygHc7iOPviJj6hSsGBWnxkKCdZ/mO4FVFvL3x4H0QD8GabFAIsRVrzaGrh1VaIZ10tWckk
Uwch3eIMReLqaWKn5qvTwRVdaXb6KTBw6Y7NhMxxKPsN8mVkiAMI6zp/7Rrzs2AvzYUxbuWs9/Jb
96OGa2WXe6wtw9wqRuP+YJI/2GS2t0F5VABjmeynEGlVhQpgkTeDuSWK40gCQXZ1ZEvP2/N2DD2G
VaHSfvXr+8B8h1K0UQJYc4IHL55Ntf3jS9c4OtJWjwm0TWBTVPWQlGxvJ52oXTcy1znroqQYVYgD
ZrKSpZZn6Rkd60Pb0vbr4c8WSfLUjHZ6nwYW8w6HSQgmAjieFkMfLLMZxsw3I7SwVjbWc9uT/kM3
B9yMEW5Cq7UQMGG8SoVfnczhY8cu+Zu1zHi/ltksYYL1zLId17mtdd/dHRGqolwxYsV+Q8O779Up
VvZroE3g9jp4TJbYawF5Mp1mn3w7ukK6Vf2T1Q5vicb1yQw5/qYg/YsDLg+J8tq2IegL9+fklLAL
u97sMJQNZvhcj91ziO2HPJIe+jAEyqAMy7ugnx1RsgedBCZy4UkasEPK/LlFiPWbu+D9AYS7wDAZ
g5KBwDH3J9o2XmY7iJKUIaBBAAYPWC0KK++fAwB0ycfch5Gr+cxAeTbtYopppHrge1XMg05gvGw1
P/ySKpjUjZdsHI0enRZNDwMJEFc6ibspgUIh2OKJmo3Jzc2AR9Uep17NJEiDeUAe6csuhxrsDNRv
wqeQ9TSaJPm1EfX1dnP0Y//462f9F4lnPGsH+LTn2vpcVP547yNnRPaXVnTDffdNd5lNjU5/HiZo
wlFCATRO9sny6a7bDJtAwJRfpUnSzu39rRUSV1/FtlXLtl11eLS1eGW39BN+/SjF+2KIm9d16fww
EzcN8VMxpOrKCWQHoD61uw+IiDbU+IjrZ72Nj0AhcBOGfdFZltymObmzSNmHpyCNn405c4tScqMV
HWzwGF1dn1gwRnqaMa17jQvX3ZA43O7gRX9kQ9v/+pH/xV3u8qZzhWXOK7N9i0z77o2H93WSpcNd
Pk5TsHOjCVVvFMqNwjy4cJh+nrPQPnlTxkCOzDjeEtbKMWmxtcXeDGvzN3e58f4u5/F4ujNHlblc
9Lk8+u7xZBGqEdq/QKxlDcqUHXyd9BasBhqu021YHRLA1mtYRIYaAU4v3iKX+JpbmXbLBZMToT4u
bIJ5RPybV2vepH6sM10entBpEgtLF85PMHRDs3qM64SEy943jiFGFkZQ1YLUrVefvsiGagc6YVbV
nAVlsWvXhI9/GHX76dePw/6LxzETyj0I9NTQnAB/fJWcUY/pGLGZmm316k+gLO9U2N+PfT1bTmS+
EQqDAdtXtoy6MF47VgyHr6IK66cedZ9umCtlNw+94UJ5onjblD5YwqlkGpnQb5o0W24wM7Z3ASE5
Gx3pAAced8oPA1sqMBaag2Zl10tl69mqrfoXDWLBmlA5c1On5rH0AjCsysVNlqlpPWVS7vLMeuxE
cr0J3ow+uM8Tj6rU9MqF5reo0/PyyfPJnMb/06xin7xb6duwGTTwBpnCKdb5OOp//Uoa8yv10xX1
yJQwHdfTBVLon/DYemv7UYgQh6oiz3fes+8ys7aBCCq33qHILJZWDYPAzPd6r1sLALgXRr0IVVTo
H3zUfb95A9wY9j89INo7kvKf1gp32s9vgCJyvF6nPTfEHd1GENAFo7hJtvD4Zp+/K+aM3SBBk6rP
m3kyFtsuJck+1k2qSLqib7SCHsrI+TOo8n5H7RZccY6vas1KDnGdOkuXuowIsBQ+NIN+zDhDvU00
51KzlsIb3BvNKLaAHfE4AShDtfWQ2713HUE0wPHWjqbH4j9qIMoijWxyDK+fLKYqSws1/TVzPGth
ii7YYLPKlliExuWvr5l8f/dzrYQ0hQva/H3rKY4GFJ51ySA7t92dNln+oTGM6KDbhhrvspI1g414
LkOyx2l0SADqLfawod3hQqpx+Q/Ojh7SncLvEORKghZEE1NNNRw3vOpSfPK6lMksAqVlM3rfaLQB
jU+9z2buiT2ZXvpVx5l+BwxHX9YJgm+UmacuceOTRHONtXuux6NBnPTUFSfoi2FtNafBVQciIrNt
mDDQQ07HVE8fkW97cF2jOhMPncO/GM9qsyaenifaS3AOsaqgNP8TvPimFe0F5YqzDmpjaVpjSfrT
CPfWaJxF2DSvSYNWiFSRxsEaXRIjdTBE81yCFyuRGFBnaHfxArf33qycEolfuRRe8DyR/bCvaAEB
fSAsMQLGIZ0kWsehPWxSTpfQYgQcC5/O1IEG1LYTXrUtsXzvRfIxmD4zIGfvKiA2ylzqx399kOZv
LvtflEOeTjasQ9or6551WxS/2xoKC3lIKfpg0QUPeojtxcv/NAumTJ2B9Q+GJaRt7TAVkOBwwezi
KD9GxRjtaYLfeeAP7agdD4iaGEkVIK6HR0IVMGsI/4rPaWPinNrd2odeNqM8hQIa6yW/OSm8x/Hb
nmHTE2PL5TyDifPHlTsG2JZUts8pLpTFht5Lt6tTtXEHkZ+irT55e9f3HtpRW4ELHe5lB7G+Fxzk
7FMQEULBw5TLhI7vYpiKVxJMs2Mee19+/Q4z3+3CDGN4d1m39u4cifvjoyzZhGOUxtGCp3FpzNrb
BnM0JCSooxYAN/IJlDoKL9+QhNGsm5AJXm6Y8zoJBtbS6+s8+i06EDop/b+1gVyFcWiybcH33vs0
/IOITEb0r6TRTSFrTf/a59YTKLZuHbV1uBys9rFi9FebnEAcswHgo3jnKkz21pQ1Z130G1YW73dp
J++qVJ6455J4pFN426BUf3zijhqtmJPJPLMBdYtCodhM5bwNxqPJIJ5p6RQikXZTCx1JLxGw26jc
fvPqy3nT+WEPcG0ySMhItgxHkHk0X57v7nToh3rvBD3G9TphhhjQlvAxEVOv6R9mWzIAi2Odtkd3
qPWXppueASdhNB+Gr8BfnwuZytfMDb8MonQ2MyyPerais9bz1t4BDajumklAmUOkDt+FxHsCMdhm
0dFMWvscieKTM4HIdC1Csnp6BBY5VCAaoUiWWNchwyJvn/UbSh4YX+N99Ml5jHuowXn3rUeKt0K5
wukRCWZuwe8bpImOolX3GH3vlBMDeeoj0keGVTWO/c704U61mK0nqIpLuyKXyZYGnJUK6aBAaIue
ylkAlf2QRq9jEGDshdy4SGIAW420XryQmKSEL/v6jMJlQW0m9KR2oX2aL2JBFtNdi8zmDpt4yWEb
ou0IGXaC9pcwzCN65yFABXLnMLztJ/2MDhffV4itDJYryEp7Wyt2vtZA4YTryy90BD005RBgf9Cx
RI88gVUWEcbbZiH+Xp/ck9yRq67T1BKq+xze+wmCSbxSNfV2KPuPrU3IEz01ZPelXOmR8wS0Fecv
wPZoDipVKlskagzWzSzKCYLyCJ/i6KroITNoXKiAIFxSXj7aHiCveUCIaKYhcALzf4Oow2Ns23rw
GHD21gtv2rsJ2FxnoGceexCnRfa5FPpl1sUlovWg8Mc4wyx34FboYNNqzn4S+SWuvRH3Rr+1J+eT
XtNdDbry3LsEGdf5s6VXr5HGbjf01AUmsJ6g7aOFsPl3BTAu6BvlWQDZnhC0KbrNQOjzBSfHRzUY
WOAFnI3BuK+ybADQEGZrBGVD6/LSOuOG/n65BjEGjYCz2WAB9u3sCh9Yi9y6Z94FdgngfpGF9Qaf
FFAU+raMihvvXMQf7LrMNllLRBQK4lXWABzhjMqATxbTA0XQ9OBZYDXHNI73FFsgDsKnnDbAtiwx
W5ea7h8qwfUcyqlcY58syPj2B1ZmweYRJZsp6OQBXKR2LwSAVasvdqUjs1PgT9mpi69xKdw9N71+
aAoTjrNhIjdxEm7PZkCamEdoKNMwwTxhC7GzDRHcy5DbPrHKj7HBeaGnsl+29mJeRiWzZrZ5h6uK
ii4tcE6X1mzh5ug1E/NQa/Sw7mJ5LlGFncPOfSwUVj5/dKCnzKZIPXFwzqTqLC38fhHe1lVuWvkh
Cqwn0+jDswizb92YeTsvRV8RNPm5IbYQIXG4sEdxn7RhuYk1B8a6HeYbw8DbGME23kHDnCGrkFok
xz3Hp8ucY5zENnMaU53KDYfRGoeRs/LM7k/md7hnc87XNPcFwZlfu6zDs9paNNAs5XhrD6+gkTO9
IDne6e7EMHaHHA6xUXlQg1qEQEaEMpIu4oPyUBwOoXMUYmamYaheOJl461vbPMEO/6D1qbfPoxTH
dkBCRhZa9Q6EQlMOO1Lg51uB2WjTjc3Wo3N+h/81IBw5fxucmnEfxntQx4wMs8mPLnmNicaPTOPo
IDSxWwcLkUUPJcu+qdaMdlGqlQvPby6xiawKYyU6K2d6gmhbH3JgHjASh+41LtYu9uHU78ZL6TtQ
WWIb3l/axIeob8a7pK2Gq+4Fqwb/4yOs67aO0xO7wweCktRFVdPDRLQAK2Kz04qJLm2nqhkeyyvo
+dkp6spX5AEcDCI7Xbp68Fg38dtUFMQxmW/m7HIJHAs4UVgu89jhgvUxrOOoZsbYGSlaT9Tct2yn
MhlOZYn0ICFpbaiKbuUqjyyfqnhpKkNdiVo5jDW3b+6E8TIeEGAz88oX7ZAnu6jAggWAgNJYsxGV
FmwrOmDxzTSSX9g5gOUA6YQvcFNXrk2TQR9MuVUlEviuJLchd+KX3MnMlVa53NEgoaMY2yXVcLjK
BbJ1rQdukFde9lTNWZazYvrX+++8x7/bfU2LE6akC0GY/Y+7b994I2nYXQyLBRq5IoyUkjTtQTvV
xhb62NWJOALd/s3/82X4v8HX4vKvX6/++T98/qUoR+xCYfPTp/98KjL+/5/57/znZ378G//cfC3u
P2Vf1S9/6BR9qQtVfGt+/qkffjP/+r8f3fJT8+mHT1Z5EzXjtf1ajw+kNKTN7VHwPOaf/P/95t++
3n7L01h+/ccfX4o2b+bfFkRF/se/v7X78x9/MNb47uLMv//f35yf5j/+2H35mn7K/3z3N75+Us0/
/mDd/LslXZpuNGSo4Pnvj7/1X2/fEtbfbWFSJRJ5xUFKn1t2eVE34T/+cJy/2zRvmBBIZComvdQ/
/qaK9vYtfiG9D45ejqujR6I99b/P/Ydr+N9r+kNk7XxM/u+dxPQbL4fDL+S4QieZJtuPdxJVlOMw
Lk5WSWP2e7vsJN1Lctws8u0B+VJkLJKuC5YuwSDLPrKdtSud+ySgN+vHtrUFovKbDtZPncr5IdG4
mjM9JRzU9zKrYSpl0mPCYfVAOE5QPKEH3q7yjLM95We0fN2r1rk7M4RsnAXdB82pjXuAs8+t8jZD
7F0mlLWmgLrntIdSq8dV15cocsL0oDIHZ9RIHkdXm5++u+z/fmm/fynFjwdzHrfu6o5ucMK1bfoj
t9S+747EsZWGElxgvQrL0ruGlneShLodvXra0+DKV6CyHsoy+TN1Evfgj01+X09CXzekNPYI/Y89
Eu+7huL4SMeKeWxSPVZeDbwzK2Hiod/5TWPpNs/68dq7vMKuhZ7N4RB/KwS/e8DgXhL6aUpbUtpt
JqfOzy1Ni9nNWb3SRWSHSJ+glWPkcsFtBFafXg2m+vABcM1gA71jqggbIW2f5t7KUyu+dY48OsMc
BKtNh75WH8eoH3+jMWIQNy9vPzxwYTi4N13eHR4xy/pP06a4rYhYTBFeNbzmd3Vqm9Qa//shyK1m
N0IY/++XRjeyjvr8wRFI7pGT8sfKnMgGdFLIdv/5u9qAhNYj2fFOmJVJ6l8zHLLYHA7lDC++/en2
tdunTRmDAw0LesDzj9y+0RJDbUXTmSyr6FIWdX021F7zo/gi5w+3L5uQg1ZBV3weOv218fXpiihe
v+LYyFeulV0J/QXRzFzH3kpsYMy21QE7g1xnvDuvMpn7PxO5Pjk9BekRM0Ny2sdxCgAyC06rsJ+x
Vww+lCjZfTSiSRwTrxEb9iTmgnnHiSn6z+e6EasrIphvVZMZW9vV2nsVYZrPJ0CRKiixiA2NJDom
cfdkiJVHdEv1ndUkc3pPUaGv4GuBDIjfqZz9aITd0Xf07nj7E4sdLs/Bzwh45MGhCwSL4llyP9D9
ITXNGJgRIWUckK1wbm8ENQKQ/2T+IIqhcleYphwQHfMXujqnbk+9l0oxgi8zpL8GXO3iDpBQdLh9
sDXNWmFSooxSoTjcghD/+6GzsTIG41lVtTonDaZ0TcteTFS+Kw326psunqLQ0D7iSe63YDwLYKZ8
mUynZeN11ctIr2Qbm1+BvOvLFuvy84T8dY2kAFOc7uTPWuWTNohyYTPNnyI49xeG6mCP2Ch//do8
YlAk+kbIasN4Tj0GrO+nUsUP6Jybx9uXsszFhZhU7eH2qYG1ateDpTcUCTrxOA0PvsiHhx7+EO3R
CgfD7WtZhka0t5a3z8L5S/DxSSeZ/HF5+wt1GjmUxMxPMOx/qC0q805Pm4ehmqxTNvT/+qwBN7c3
R/+l9nRGh0kwASnGJ3IoQyIm6pn9HfAPz4CiCyIK66TpYLony773LYLls7YNV7dPA71hk5i/oWn8
8rAm+UdWsyKNotsFx35Ig6kEmz//Mei1DaaOYAuSHF+bQZzWPhF9g6V2iDqcG6Bt3bjsDnL+cGvx
wZBRS2KqeOuFIV33OWOxtqtwn0ZvyGacA55Aki1BD52xS6iNNdI7uAtSO5hn91jwihI6UGQcVZMA
cyub5DCh8iDUzVpGQWs/ZLZE0RaoqwFww+gLHHYS7zgXJViOTFb2pUUqQRnn9mkwnnsjcu/NxHLu
g7rTiTYovjRkmG26OA9WfRAHH8jC1Rd2iF8pdRrvoG3z2LdQwUJiihzNXjhWmx/GWOBbvP3RGAHB
EOicrQNPiVPWpQ/4HaFClMV9VoCtp+2ebJCh+uvcBWI0tphBrN4d8S7DErDxJtkKch40i5kv1DkM
ZVNAGkffruxjXVJD64K3AND8+J5eQ0LNb4LnpnNDSpXnHlCunLPcQrgHAjw2LHXBm6dtmVIQfETm
1CMjOXGucneVJoitvIloQr2JIvyhXn+aI4lK18ewE5gPZe8ZD4MIN4XSKgRdlCNQpLpTWFrHxJYP
GP+K58TFzozM+T5Asn6htp7N5vtkuijBqKPHgBz3SYKMDT7PBFTcD6UgkgCHAW7OJZ3Q9K4pG2yg
YhtGZK0ORditRihvyKfKZdRn4CANwgtSI/tiRtbXIk7R+0bl0dRQIM797BpFPSntiCpjH5xGNtLJ
LnwCfxrLJA4zC1eIoks6IWQtSuxOMquMS9WXrxKY6FYQIgRflKZu2Eb9ln4IdJMOjf/BxjhB6lE0
LsdI4HAjJ4G+dkfadmY96fMH3gQLbtV0ISQLoSFb/8VH6QDowH6qWZGqlJnBEOrnPo/HZ31MXirM
XitzlCjawvn2SCZnn3TGelCOOpVdpk5eQmmYw41BFCY+V9BUgUpCL/RTOQvxus+W1rf3jmNeeGtE
T7cPhBdufZpt0h+PGpiGMjoJJFknFyjYqZp6E6mLsF6qcZieYs/ZewP6ZUS0j+kwnPAVxKtwGO0F
5xwCB2fVcxZFYquN2oM21RuUnOPV6TfaLEXy5y48UtZtyP4OEkVvuN5hF5yKNgUq0Z5kXBn3voC8
W6CNO2WxQ/mH3RABQQeWdY68NXp9y4TnM60OTKZwy04FhPsorvsvfu0ualNPjgaxeLVjWmt9jrzt
og0gp+lS9GN97fDqVA3hZ6HTudjUp8JeTONMmm91pIuw4Blwk0NDP3Xy7YMIJK0yu6DLpvTwXs0f
RrwdC7MkcE6zxvNYuA4r5XCPlFzbVW7frWPTUstC6mCX3HTc+g51fGrRyhkhePmIdTTaSVcpJyZQ
BgmDdNTxGUOFJEYrXWrzc+pGiUlyKvyVXtbjMS2aL7S+4Z4SJ0P7BKKYIkzU9zuLpotTwke5mCk0
vdIqbVQ1kBy1WoUP9AQ+02ydOMmY4wEcTVVGRw7a9aGAhwCEGjWL+6lXUQFBtJJ3hcAC2Tet2mY5
sS16lpIC4bYX/GsaxTqJehqJTlBzB29jRC3w9+nZH9qAvb10NyT+Jau8640HJr+Ltkn+TEIjOkE8
WUYWDdW7hCP+wTVIQZntPq3RXG2jAZ6fkG0Xd6NFjLz3LSq05uIPRya5tBzHj6FLetXg0cBM47Ze
B+sxpZZgAgh2XTPGEXEYSvhpCIs1wEc8/SzBk5Mzb6uiaTXSdlpmCCAXetV8kVGQASp/scJp9tPI
5axtWlNuHZ3yiy6g24WY84CTNMGBMMNjSKFNx4GMOgleEO1rjqGBlSkze7FovMI6NrwhmFXOTvRo
I6uiXCADEMfGsp9HL9UOWpV/qCzlznkzAAfRugV4jHMjmBYaOI0Vg+SZUhtd01FDkqtYKrySFnWj
5BpG1LlnoLTv0y5Yu0P6lJijhzWX3tSItRFKoKlOcvC/oSXJNmju2kMbGnQpIrKfR/A4zMLuSsu4
p5rKD9DxSIYnvm4d2jSdUxfwE03o0lq2OWB8LbcVGp1Z1cdMF+Z7pVZ+9bkHEaN15dsYKPuA9Wqm
HUIADbOC3r+YCZyxmz9JH1ByOHQY39ANC3f6BuwgOdxGu4zNR8bBnVxyxiRWhgMSLU1nF4RuvzFU
+QAzjPcszDrwgO0OQJm+aEqZL435TdDR7Fhxe9tGWR405rprNVZfnJqgzcCJ/OXkLFMODKRgE6mQ
z2fGlt5cz8k1i2kjgds+zLVYnWRybiJx/xUnD4/Wfuq7ZEGGZrck6ZOxhebukgH03u1Y0cxni8ha
e2mKnM6vWkIEez/ahyK6cgr37gdqQcINNe8cTCuXnMlPQxh+9jYZtp9z2YNMdiUc13KM830Ztmpl
VQGhYyhIjp0xqq0ZtU9jXY1ssP4xlV29LRSJrcoxk0WlkY55WysNJ+lXVcFaSUwW4d0eEDv6ywZ0
LDi5//2AQWmA/RVri2Ekqotu+Fo3/IjZK4HLwjfKtd04JsBM3kCJNKdtkADbL+tw5Djcf2KK4BwB
3T2ZUkRbU1dkYrrjZdByDZLZCklA/0C/EDqsEM6mR1VWxTinfchBdyQgv3nFMCygdRT3Qwa1F94n
kRCuaV5gR7xFvret3NLblPP627dkXpqhTKO1zMYT/tz6GCUnu6SQg6rUrKNkxvtFSHxT86xxULSw
BBHwCOrSsIJnS4u+qAKcLd7KfElrEPKrpT6WUqtW8OJ8TnPtnW6VPBWKUweiCUgOshrx2z4WgY83
0givhdUePMGNH+Ea27Ra/VrWTbRhzTDStr4nvTfblXH8ctuOsrYzT0MFobQZKpN4dPusw/I59RUT
20kR+VeDnKQpAT4Q/DI4AgfD3wtGrQYA/+09RvbE1WfOAiDYmdYVgvP7VMlsBQD0NNakEqR5vp9j
Y/dZ9ip6GJHErn4Co3+QUdvsgzjB9yYDEBNk+CySKVBnzQ3e2jHD1DrbYEN2Ci49ToU+7OdA54Fb
pjFbJiTYFknSs4K1jiXsoTLKj6MIvIPuP8DtGjh9YiPrkgr2fApuMFR9cbbHo9t/dSw1vdmx3Mci
OE6zltxHX7huVKK2VaNZ99ghGIhZVniJQAUtpzJTL8ppvhSaLL64XjIcgthqj8qHpVDYOI3FwNFF
JjHTE/YMcI5k11c2EhKCl+ou3d3OCG4DEJDBL3Pv2jv6fkg8Bro+IlseKzcaN4lnd3QrSpXTx22Q
W86FoDY44YF+KI5XVe6Hycd8O3mKNwzTRZwm1dadFABc4W5y31uaisQMRILP2mznGAIW3Kr0jx4v
yMXucu8uLDptU4ROQJxLl3NJnE2DOHRnFc0jNW9Ewyl9Yhy/qNw6Y0FOSPCkdl+JYkqPnp8eOIzV
ixazxSliCHRSUw9MUO9hkKsqXASVAqKLjeQQ1COdiDwEil/T8Rq91n7W/h9R57UkN5Il0S8KM4iA
ek0BpBYlWE2+wNhkM6C1/vo9SK7tPkxZj1nPsFiFDMT1637ckmCxHPuBxdC+KgsK/xD2zJwQ1aH2
FTqG1wEty1TGeY6qnyrViw9lNTc10csKgmi6tJo77WQmgiWV5iPz+PRQrFmtC0t/GOzmWHTUUfdG
7m3LmhIJNgZqNzhWdog7KgFq/a21PO7UmevDGgNbxav9ibct3OcFOyW61qILIY4dXlccbthMd2Vp
O3uZtziYqya9mEDD10dfGbn9yDu8eYUZYZltm+jemLF+qpVuHqfesw56+tnS7YZvL/vTN5KN1fpZ
7DJ6HyLaAHFUtiePfqrXCVimHQGzEpCgTW5iI/Wl9puuyfcqcr/RTKzjEFvdLK46mMJ0rksMEatO
1/OwMQB9z+6P0hhOyRiCBGs184qB+zSIgj1XAf3HbPtTZdAs0/ZaeBc8FrWCXi0i+zF0lXaqq9/F
VLjPkFbB0e7/NFFTvRmKNodmwiNcN6o6xACvA1OUPZHJftOEMbGYJJ2Os11NvjmiAmktQAKiTx+z
6Bd61FL3/PqiR2Tp6b2D3VmiWUMSSXZ6HZPgl0pS0AJdToPuTkzJpmaBCk7iOwg5DT/cUBZ4XrKP
rFALSFsbKLA152yviClctQT8lKmJK4/FO/6G9mArPX0fw1VJyMfGb8ohPJephqcs5XiGj7fsJ3Pk
eTQS55oO/OFUYZ0LpxBX1bJIy605i3Z4dVuqAEQRbljdfRvqd6GPod9RsHaG9qD4RVUsf70wDOZR
vdtVkx2rYrlmhlLPvNXFQ28w4eW18XPRu1+GsLR/9aULCistnnlqPsvJCQ+4DKB6LmH1XtfjseoU
xHhR5gcXnMFHp9aGwyU/vy4EIR1+vAU4VTL8tWORXa317z83sJmp7JABQ4h3SlVHqIaXlUQWO9Xe
/DAG2/gMzd9TSJ/QDLDwO01Tp3g2YUZkqOHJ0J2bbs4uZWV/zVULRzCjiWlNGUFrCg8R+Jygcrxx
Hwop/Srs38Ysz3eFo0370U3nc7PUH01r10dRAQboTJw/kda7p8fr04KhqsWsQBJHSwdWTlRza1Hs
7MfQjf4elY5T/teW1q3KcgaWVH4AWcw/LJaLnVcfZ8FN8u8ns2rOtRL1NfxI9TWRlE/X1IL7q0m7
C0CTGU9AYIEuOIm5Tsenyi3NJ7vYbV8v267MtDur1JOhDFQzWq15CZPYKHSY56LigHG4P8iCQyQf
oKAZHRfxufjZI3Xx/pflQVVCvrN1HImct/5s9Q+6q0VtJFcbtMyGlXUReBGJJmqX642ZIkF7Q6md
58+uhtAw7Cg5mHHpRfOZSnvQPBFaSZ8OId+bYDJx2rvy7GIPeIyIRAHhkfShG7LkjPV/UtZ6ycQy
C0zCbaC/iiUnkc4qpviawrhrWdUBaBDn1C0dod2s8jOCcNcYUNRZg7WFZDGBCi2Nh9N8e7376S7C
DEQ2CFOMX9Re6DcERbkoM0iGj2ZES4Ey1iIlVmuRxshnW7QNV3UuS9TyaTdmU+bZlMU3lzsbLg6b
daVT/sjZ5Tm7zp66W+ewFM+x622V0wrIWljk3RHzgciK2dfQm+m8JKS9JkHt51gRni9UGN8s4DGp
kf5Km9572LMHsY3Ww1pfbUAJnyLqVzblskpvaeMGC5h3tPUfoXDIiWsi3Uoqzw8YrX7lZvW9ZEV/
8fCnnRLMN25JtQEfPuVX4zR/OAX7E4uK8GRFdyV1e3Kr0TrD20O4WvLhwxs0DoV4uIw4yz5K3m6x
lZm7JTPMXV3I5hlpvApTNfi9mzMClJGPgjfcGkACFNJaGG8G+lv4dkPrmFr9xexyTDtRWQdMrPP9
9cViN3g3vS9+XnQaAcLaWXo0X4hKz5fXlNxjhtjqvcuGtFADH7qBB20MlyOoEBI4ytbOpsiNo11Y
ft1CXClcZQYiSt8lhKZbWNMiBB+DKqFy8YCmmDbcQkHXri0VoPTImAEKuvKeJnoGM3oxTiE+3BMo
7EeyvuX7HGZKU1hcUhZY+MNg3vJm0G+KDNlhZtFWVVp55Gx3j0rnfhA7qg7+Xu5c+9MxMCORz0jp
62nVQwOUQ/ZrvArMjVGm129eOuxKUgdv5ZR/a8vB3bzOLdyvt8pYmkPN076Sh9TZjLJvwPLiAFVO
XXru+bBCQKTubE8GojW//v/SBGEXEyb14bTU47+mo/gL8sm7OdyyojeedIZ5/hQ6Dl3jen9UKwhj
Ipu81XV8J6mk4hOyI0pmv38NLKYaobqq4ZEmvXOu41+FpT+Yq+UDKkTjR+yctlNn8MHguWwAX0V5
8tvNui9BqSP9Fi2NZXXCOe1YCAhSu4DGqHyzHRMkIH4QtkPFxjQDK5ZGY19yabWBDtQV4gB6iWy1
t8xu/iygM05iqQtEhAMVK1qffPZcSFG+FAIpeFrbjeJ3+par7eiNYteupcfIqvSluOWp0xyCzKQx
d2PVZudEa24ybDA/lR17ingIA9uc8bFCCA3UmNdY1LBhzaxgTtEEV98Z1qJsLMlZL66LLKsAV1u3
D5EbMBw+ta7RDppUHeCHLiCX+W46FdOH+lOE7ZtgivH5f6G7uYvyCJVE91PTXgIMgOZZ+YRdEieB
T2j3xl7LEEFiisyuDtSavqq+qij8l+/TPdh2c8FYO/iLm+q3WKvxPdjynkyN9g0/tYVhFo3RKyAr
jrm3p4ohCUKV0pFpqp907FgnYpc/lrBwr7VYjlHxsWh1e/FG3H1xKC+9oAnYS3AptZAmmaG1J1m0
8raInIvlFB6I1JK1XMB2KLgJ/hSnIXHox+uuQYdhgY4VLg+nXw7x2jJEV6m2MzQ3eRuH+xhJ2BhC
Fv+9QdXLmTQFPvx+3YNhU4rd+OfcR9inbfHNWUz7WFkw6COII2FKcryBGxhQHbsENt7oJs4fEKl8
ZdYaGHHGrj6k9XIo9ZrLtV3u0KBb9P8FFJJrt+fRLIddw4i401LpULKRdoeFhWw8Qk1KWAUHwAZp
/O16EVC/1SzDaR6xklRIa5nR780sWe7mAg1hEJB+7LJDIxlAY6k4j25dX97NWfpKb+RTX62UNm1e
JaC/toU4OMIbj2rM3ER0eF3S0BaYY003g0fCE8seNFVKvHYZHn2cThNvXw6kQ++W1F0M9dHG/XIc
xu6b1w/LW+1MsD4y99LOP3Fof0wGDaRFM/fHKdV638jo/4zydDs1wPtimidY/8T/ECRKidrYGeWb
bIJMajH2uBiLPTl3GhHClOlPZecxtWjXcsD8GExbXK6s4L+mxBJG6YG+Gzh2/WhA0oQ6NSDicCWM
K7x3VU7NhbLZHY5M6GclmzcpZ+jemqHxY05/2rbb7ssBdhvaIU7XwtavRAKoRcA5CvXEe0ttVDY5
4qCsLGLEGRTE7Zh58oKFTdtFq6pPYJ6qHXcG4Co6QfB7Su5eihpeWCrzp6UIAwJMdIAm7tNN9HOl
baa8az6tJYopgo7SAEdmSVy6GPeNmwEkGrr21tXsEFWih9S1jAlP7ILoVoe0Vi9kUYaars5pXsLH
VP69UU7lTV8SWusrvSGsEB81AEvbtNH1Z1U39MLM+J1m+JTc+y9537D4jS8tU+8CL5MTDdvTMKsv
ESuNVt2BTiQH9TROj1YGk2gwvANmtO8j3cEE6cLnX3uWOXAiuC59xt9KUVWXvM7dbTvB7Sqy5tAQ
Gt31Xt/u0IKmk1d99oTu9w0PhG/bYxykmBLuSSvfRWL9p9FygcOwP+IBNPmkKcefKoVMrXRuOmOH
4bvwJt8puQdlFdibjEsoFUekO2K71Y+6af2uiCLi3Bs2ppMnJ9IJ/+Gr+m8oo6dRxdmppOujY0gM
GgWctlTGTu+t8aY8itTajtLkcq7OnmBZ2FfykS9EfoYb/WHfaiQsJpV4PEGsgr9cN+OJvhI4PDfZ
0SKgFfppGLCvRWJUb4WNzd6qU7+xdVoNMIcfYjcMwMPuXqqD3rODk7bglLbGM8W42rExnE07SA/T
QzFRWDtlAeYTHBpNo3zRyKNBtx0N4rXjk8RxkP61g8ESbIYODsUozLMfzTSStLLoEDQ7at0dWM/7
2pzVs+kBvSh8BhvksA66HqNn0pX7xdSnyyS5CdGsoQge/hREtmIiDM8KNXjTIt3TZ5nlB0hT00nP
NG+zaHFC7VanAY7HwScWB9yLtQyHqlgLUupIJ3aQG9smH0zTl7L8UTpFeFaDeIaOQiafo/DGVIIh
EXLxHjEkvXYGv69qbs9Jhxhr18aw6lQ7U8kuWEJSOawzkS00FL5huBdsEk9ixJoIvX8rYG2x/esZ
uQz6o9iD1gwpqfOM3dMoe+eOCWbtLlfyTM+q2NtAh2wNoP1GVnyrGVnoIsmvdYxHQ6Nh0+cUoqFy
ju+GUdwdszLextT7U1k0ZMKgZzdM9pQznVVbWhkDAWwv5gZXwh2id2ajlDNcS7v7Z2oj7yIb8eVN
st7ZDsdgonMCirA9FWU13ZImpm4iD4/V2iwqY3bhebdKwLRRve4ikcvM8XfygLSOEN9qp+RTozYP
0U3/bhPT35LaIO1ZeJcGPijgY2q9HVQoKjWsetX+v6xM5+K5UE+1YBymYraXewtf8HZsqKTUEQLz
OU8vc06toBjHd/6QetetuQunNbTTwkp1Y4tyPrUtxVwOY38ecbNXVMi8JsBGQXh30yoKqiLmb+BE
1GoQlhlqFeRu2hxLuh4QTqhVCSeB+RlqIlsBt8d2MTa8At6xkFffI7tsggVNCzxLaQZZR6UkQl77
FodXXl3ORWXVe0zRGZ7qKnkzMTCdYrcWh2Vsx9XAHD1TVrmSkp9nASrxNTM1yQzGT428nQ3D2kDx
t27xrH0r8rL4XDCUyxnBlh37gHtveDZOTkGLRU9eyoT5eN1assnyxym2z6kxEzA3Uo30A9SsRbY4
Lcz0imhH1qvBvjIazjG3zPA9zftgTp+Jkl9904y3tIMCIVffMZDye9XlYm8MRnSLSK3whrfWp9Oj
tjJ0qks4mQ0rHfEmjRxW+FAavorlk8iptsdnQdGE3kCNZ2gLzF6Z/CIiirUn7M6A2djsqDFgeyrv
cfp9UBSvJk3/r5EocCtG155yQgHfQVyKon+ztKF5pt3Rtiq8/xk9PHTj0H+aZCEjkvOPhST32FpV
Y9GWyC3GYSfHqqbsHl697/Pqo1v/HKgT5qldqwMJJVIN6Sb9VUKx2owVqYRoKbI7yDWDdw7r9LnH
gu9NSXLInAYpI+SYQSJvnPi9MAbEgalKNzCzW0zu9OBpfZnfMwjSm7biZoTxLtmDE11jCLV+V5Re
b8IKDvEKPUCYvIjyyyaocAwT9ZCwsIA6+6FLsEIk0Y9RlfOPtuN1Yeq/IakJX9FXeYXZo18Jv5Op
HJgtollcCRjDGIr6EsXCtb559aBvWRv4C1vaIEdW/BwEwyY1FVPADyZhy4klp+fXtJdDofllpyEw
pG26XSgc2XR2N93zCWw2mFJOxQLfiL1cJ6vkeQpH9HmEGhz2kKH0NEnOS4NqzrSba6mxq5pq3uXV
fGlqo79B7dxNbSivkwftxF2SwyJF8iY6IvANHk4/rbTkErVWAepw/DNo6fjWYyqOo6w4pj3BAOV4
v1zcVO8qWnJapCcSKj1hv9T7EAsrBzrmCUlIqghMyul/BS9Brg5VvEOCB9DzYsLZZb+vhxgkz7pe
ajXgjGqkCCDRxbHQ9YIz3Z6PckDFSenI9q2mzX0DDZCKAo2CDdJLW9m7Dcd3XR7Z0Y7HvBjkdnTK
gu+HRKe37vW7gZ6Oj2rS3ZPm9L/ncNbfCw8ScpsOb2Q4vbuQFNuLpMrZ3tjinJpqusBsudkT3kEd
LYpaJ5zzbmbgTpk8x9pnC1FcnS0VLEkNPcCsnzSEbMKmEXeH9x83apNkC+b371TfArDJtGPVT9Qb
m/OjDtlTwjhM8Z5z6eNwSTdjT9d5yoboNmcEdV8OsfHZT413MqlM2tVOqW+0oUJf0hnq46E3iLEj
N1kY0TeZxwMCuKoIcOE2MMMHFJ8+A2HZZPbttdJpu0L4PWVn2052pzzM6jvOFGxTPTix2HB/Rw5+
lpZhO3dyXqxYxoO/WjiGvT/TKvYu6xeMjOmB1O719XDBTVudSwRmPGGYl7qB4qRHrKLl+hauS9rL
bIemmJpo2tE28vJmjsPnNHnClyRJTy06IuAqVgXgqq4DZQqsshENj13TGbtZsnu0zT56B5ib37we
hQI8UrGZDMs9uU5Fv0VGmhg6V3NxpMzOZYv467QDSw56tmqLUnfcK7QB83ksQ1BmUCorFq/j8J62
LWYYbilr0sOadeRZGBC714aH8OPdasz8QDtCs3vJH2JMuvUZUdzUM+s2e1jc7DJC0eENSXX2uJs7
3IU1K8VLXEmEJyG0fVjCThAMsq0ALUY2CCxwNtpXppBjl8TamZKJf4ksAKDNmBTDsjjmK10tGluP
QIc8eeD/Vlp3dpg89zLWoqWcrJ2OsohNv1rwKE6UXqGhRPZX46j3xepzX0NSCbJY4646O35J4mEs
KH6PqAH1vc74rRA2xo2CXfjSkxsTyiI3ac0fXYeuepPo8TKa8y23B7IQsSI9ntQPlwqTI0JGe+g4
TLdZP3qnNm8vrkyWa22VHxUumUzV9A1s4nWdnjPZ9NtEpOGzWvThgiB+zjhMzuOKb3W1mkrawlqu
7ZzS4pmnz9B0zwVeST+HQz/C0dAn92vEufEV6ZE62dg3WPfbHCJu5G2axGh8mUw5ehgNbrOD5TLv
ijejoOWYXw1NcHmfPVhddDDyJxlInv4zVgW+C8DT0qElTW/7JBhL8qtWCldZenXHz0r909sMSk5n
JfuJ7kLTrgJQVqdiRU5SazsGLPvLo+7MclPb2FiqLzEVCXeCqLwl9TuU3PRtdKbDglDqY0yTRDTI
ZxocR4HOQp3fAiC20Tt0s7McvJoFr9UZI33fPIteD53JswreVOsF2w5HgEJpbJy6bgxGoUd/JXM2
ZDTceyvujD/cjyYMZwW91oFhX3R7kZSdQ3CFhH8JF27ftPyleJLgdkn+JtHEO6G2r876zlChZe6m
ZVh4HLKzXF11hjH0gShqw58BVXE3Nr2bnTbfsKUTeVvHT7OnNkWTfIAanB9/vyUPkZ/yaQJQ2ALc
MrqUVDomysFjPfAKY2He7osDIg2kvxni4l+qQYLD4XUFtCx0oxyCO+c2LBadLNuqwZp6OOxY69jY
Vxa4KuvTlmQYIZLq2TXLtLf/eY2AreTvag/peNFDOwWczipxpW9N4fQozSh6zGsF5sDCkhuc9d4V
3D0U8qeRZHjyRkTlSWhvdFuYt1jfw9CzzjJhPZvNbO1iW2dSGrSNCeL22TNCJmz49omblrtCUpHJ
OVZv3dUo1nBNCMyY18/coeumXbertPpPw+O0FVXP6rxSBr3PKfUM9nyhMgXDSZI+XmmzIRIdfd+q
9cP+N3cKENHrF/Ya7t4i/xNt6zZ0grlwxRW7VH1paGSibgX3gfXOxcu3qKx+jKUeGGvcE4iqs3vZ
JGy4DOe2UOJBYHPeWrjzAk0UuJjXlWrC83xWmpp2c4UHal6vA7aDLyPJBj4b1Wr3w7Nop9Fz8pat
HSLE6VmGgY337A9kZWx8M4i2KnzUpfHbApxI0pD+5hqpFZRaWN/yhD4AVw4//5KSgU6esBKGZ49M
7iZj9xSI+EKytngUVvglItOgfZ0KVbqKfoV4dX21NjjPWo8uwvG/tbQKv1JdD4jScHsXy8RbTsP6
6DI2WPz4T1nu6IG5IJItqjnzr1MN6xS/Fo29G6XROZnEjKtc2eOzTIOssXrMNZpHfjCPN6whAL1H
SXjowZI8jBJvs5tSeDc9wxWQgNA00YVliG0qHHlgK6jdehB54GbQnIwU1RkcpOcntflnEhW9uRQO
uVgu9lGv25dsSiRE/bpaHa/dyYrL99ZwdKpezel3X8CJwreDdjZ37B1y15EwRmjVZP5Q52X9Eq9e
L1FXbzojJgZ8yj4x+aivHJ3AHYob/rxxx8jEiOH2s98hu5JGHJenA+/bo3JPSel+zXKOWGyVrf8P
KCPrWoW/dfJ9V9lwOIAjta+9SRcm9vfogzI699ApoKP1isww16Dj64tIHYzYmnZXlRNRKAM8FQDY
eHgZF2Ok0Y2Uo3fEOdL45qAhf6znaNwA9UtrFinZ4OJ3JkVKJ9X6E3TluKX4EAN2MeMPlOXTdFHI
qug9sriax4IeJkveCK1Gh64v1gRms9GFmr7ZqBdbrwNtK5u+2yy6SW3s3HQHgTQSlNWIdWKSp35x
8kARDTxMjYW245afbM+mgLrpg0mlBdCH2viRddQCNG54mOwqPziCd4waauern78w2v1L+aeFI8eQ
T89k/ao1vbPXomG+Zh3O5Xmq+L4ShmRe85+tiUOjYCWzZwNtB4M0AgNjF5Y+C6T+iAAhiymwcpEH
gyGdfU4V2mmp0b71Kic44tWs5ikj2gycjg9aC1qUM1yj01ikwYR+TjfXsh5ElPOQCEAu8Zacj4Q9
XgfdevYqe88WpR870dNi3sVlkGCYw9gCjLvsRv2uAbFpQ7Y5i2PdbZhh7Ki6iVgkhZhNQzqvGlwY
kdJUp/iHLc3ymKDjbbL6g1umHuDlSQNy1iZ+LbwM/dI4RxJ7C59ZnZ5zQwtv5IWx6VDnebZm+V3y
eH4i6VLxnYKeDzXrTK9XelmslG7e2Yv2/ZSMvyrLdS4DpzvhdH68lTP8N8Y9PXKWt2PNNTH7Ea3k
JrFLkg6Ro7fosGHurj0RXsnCT6estX5WKblG+kLs79SrR2iXNS4rK3wYcH0a+HZOwZVSt0txHGPj
zrZzfssW+iPLojy0Pe/hUMbjO2zUP4twzHeJEQkngfyTp5+0NHaXElIxGFz7vWNLlAyrupS4xt27
Zpkd7RUjHKUQHM9ZZIdkev5zW5dPs7bnAfLuYcKQS/GMSxeRPeH3IUiqNZp5nNG595yVm45Q+Ie7
rHXcPBx4yTs6jN1+8JF6HN8QsDPZGv7L8mDBUCE4ViYcG7o3uYe1luy1EKa17jBwc4CVUd5E5Aat
LZDeubgfExDA23Sa4qAP2R42wK13vMOBW+cmTMg6nI+tWh6TIae7jX1piyXYCZh9pj0FFfqbwMhG
GdUQMW4YmHe/9/Xq3vQcee88IZ5x2X+YuWVQNO6IIFKFQ8dFQI1lRSK6mD8jq254VJfltEQVAqsb
Psl1faZLCpLFKPOdJzL7bcxRWJiZPiZuE+fIMCEYzeHei0LtBv0OLvtqwaHBt73RwC0/2RRSLhhz
E026+cZ/mHnc8TMcyXYPuRiOL+P63DVna+Hmnc9dTFUczqy/w+hgt+PF/hhkmV8ihvbL0LE8VBOo
BWIDwCmnoYbtPpTH18GvQ8efWGVf+ghLzuSWN4idIFBKFxbAMGM5cMEEefwMQZKtD2q7kB1hO3si
QWxseoXkDg4p9HNF1qFk333+O3u5HBlpvFCSRQXtLkkFv9NJl3dvxIbAn0G/jCNtKjjohGlGl+70
FGr13ACnSeEmUtLAdE4X+OM1CccpkX4xf/IbKs95ZxwaOVpcABKwbz1v4WEhIbGkqzib9h6YEHHI
Z4UnoiAlkSUI7hnA9U1D+yhBX5Do6xcse/T5VVAinLDUp43ZTfEZ0xk2m2k81QxHi/QO4xDVd/wF
0Zbukh+1jAVkXvVRzMt4InfdHgTA63kE1Ev/lfGJj7yjsbv+CcEhBVrhig+ugtrRy3v+Ct2wSzLp
5pAIpj3MIlD0ZvuvRWfhmyRAvvV68MXO4oAo5Zk7NeuXQrk1jNmlOuYUF3IJV+9/X7/5/WVAzlye
hb8iKbnsg1D98G6QkN07WZ8i7nOxhp4I/6/FEDxamti+Njbaom5mo4Wnwq31M27yI9jUteFaAe1Q
3LS7bLBOc5/2B0PtI0WB5epJ63CIvcbKsUyDOMaSrkyXZpL1n6hjKg7FqLn7vjIwykwwWpjVqq+Q
27yfpl2Nfsq9dhmOXuM1F7iV34DCuIGYUB9xfUFcsNBSmrrvrt36Bdi4cV5lt0p1/83Af31z7jEV
/N8XZZvaOVUwa524wsSz6gxNCqjl7z++/jtWCaCAZvycRQUpFdPCI9ZVc08Js1RuMd/srtoxxVmH
fGx/2ND4Uz3+OdqNPBtVqW2cGl3DtGsm/3D8qhStt2FPp1zEPrlc0vPfiS0d6uK8EqcuQG6NLacP
tpoGV7QxOPbJLjrnNHSwm5VLC9bQ9GRuPSunEr3EpCEsZn1OrRWzUk0HN4uoCfOWkJbYLmVDAhAj
MXG2xH32melt8chWIHnPSuJ/My9cE8Kv2fvAj2LXdniwBsiDxmCek/ULSRyqCd3R2hd5kxyKVZ/1
uJ4c59WMSt+Z6WPG+60LxAkvVHuKHhiCo/Z7lSCbR6w2NyYhCq2oLjG9J6/f/0se0+zePA+e7ntz
1H9yudhROTP9Q/ppk+TNByT+CTZeVDzmOG/vpsTMNoLxd9JbtcL4x7bSH0Oi76wZA3PrGg5XqCm5
mcpNbq9/EimtRfZoAqTor47p1M8oTOertMMgnRUfXZQaWsgHfLLCOvWmwyrCLXnjCo/9DBnLSyuE
TtaTL5Yaef9QWb0RHDOVtNLT5OgWBEu8YaFebwQD042RXPABthCfMi9gB622phk112JsPxUD35xM
RE2hbR8EhhChuvTfzlFXtns+TejtoydyfY7N/lcPAewcGxXL+VC/wz7BsjzoHmy9MLq96luMyblk
lXobehEfMzSL9zFT8XkUI9XGCci02sDz3q6Z2DbD2Fdp0BbN9RQ1AUmrhjKa3sURGK23V7nY+SkX
7q0KF3VNaXP1/3rXtIIkFYXfastrovrXYXnh5lQ5VSTmtvGq45le9G9jzksQ57j106F4g6neY5tv
3wj9REcqVOtNaZl4CaagTUsKwNiSHd2ENUCVCe+A73Y6ECL26OI0OrrTGlx9TXms9ZDfHmDQCzbv
YDWzv8du8hSO6z5pgpa710PUhYlGk1ZOBVORMj6IJtw7kTn8rXRY3Gh84C7mI7GxVNOw4xTtW1dE
+WnMtWpT1H3r62IAp7OOJ/rgclmQ+A0QGa1rVgl1iWgvd7ltXB2leL9MXBG4dR1eZh4LwWRj1zmU
PexkX+x3l+uYq/9m4jGM3G7+YP8s9n9fahZM8RVDTKAPbfVdVXeJD2jjGWYPWwXaHTA/2hhgKxMM
3k9r4iure/O9bTZ9P5OdsO3BpG52ZTGSt+3Mz5QkSkC1k3uR7uASD6UmqxFndiD6Ras54cl8HQB/
mvFAMeJsjCQxhfQF613yJvPVcu30nrINPTAw/VtRYXfTvXEmar5GumKdEKZ0uaJKa/xok5at/5mB
Ac5ihbLyindVrnsIleCYQ7DbJVTUBBPhRv5nzL81EjDrodVTM7wTq8JJHU/XpaEpuU6Vn7CVPSeY
Es6DrBRnv0eVKbVVVNzaRnfumfuIU+onRRiRpXzdflNZrs7tiqQccBLIuptbtqhr62KRjRuvrrqr
SwPyNVy/NBXuZisd2Z2PyeBSUkeTJj2F6X6W4U5apXN6fTHWf0r1hdDbxJYJ3lP86Qw2zuJeeuRp
s91sqe4QRfN/JUIm4ICYraoH2+0FDCDDCLopj/6Jc8t5ODKz91zyPGbrCAm0VB+yNah6W4/KDsPb
nhZ4HtVVa3bzzC8WgyYgRKVdF60XP6XMTebKZRe2ugbJqBLXLrGtvbkYQW3F1X7WnU+rHnNCsdo7
ovRE8TNOHp6cULgz1wlxbHPKKKWeR5jxMLB5ytGfU8tx483jcuhiV9/IWR+2Wmzuy7pq2Ye3AhMn
E986w3th8dklFIBbatGe6IkXZXS0x/JRJxu6bFKW7DRGsSThCeBf70vxI9MMEnTGQhSAUw3Ufk2K
6JGV/hKtbHXQbEub0S69XkptOFZcjLd5KZOjsIpPzWq7I9JkfSCtPp+nGqcp+c03K2rexMiO7+U1
LZrOPmJ+GN9guR2EuZx1Qir4EME64RL0/55F0a9SWt2DeMKvlgbPM6Kc2mpy8IIwInKexe33sBJP
g/3otxScFi8e58bEeaf0ZtgWlXYcQMW8oQ/QhreQeOnJ7o2YmjgkutkHaySu8UKumffHcszTZL3c
ICqiqP+aGsOPRHuM6lYEOIDknuRReihl+OZwrunErQw65n6Zk7ahL1DrqbKKO+J5q53spbt1iVkG
rlVSo7pY/0C6z7EjQAMGUIwiO4YETPGwHtRY8ka3iCO+bv+v31pKfeUu9VoZdMk8v82T4vH0CHHY
gg5dYwBzWxLx7NMHVmSiceWkdvQqm4eQI2/Lp275blscdrYuvvGjKP3Xs7N0Z1CCIZIvjdguS4Cp
Kf7g2a38znTwl9aIeYs9XJZYHNxyWM4oe79iQJ6HitKrTZ624W0eJEifEbuJlrUxmE0K7/6HuvNa
khvJtuwXocchHf4aWkdqZvIFRlXQWuPrZwFZffsW+071zOOYlcEymUUyGAG4Hz9n77VbCZ8LvP7O
r1P3sUXjDYWQ9mQGzM+qJijuefDcBg5uabQzscoZJXVV9ZT3+c/IQ+PdEHu2JxTYIeP3xRnjHkUb
TThbd1rkE5wZrdaxV9D1m4dxXoE/VUEIzX8QYohIMwcE5gtJjzuQf+htnZCgMVTrru/7XYCRF5NL
8cFgITuSGp0TdB0HO5BU5MNh+F2brTWeRB9/17QEoHFAuGOlqf6hxb7qWhyDLNTsJGZYME4r3H/E
JbHq9spYTx4sjLrNkY1Vqb5RJtooJ6b/lSaYUEuXzb3syFUnk7yUPNiVUxNWBhuvCJLmIkeebG3A
cBQzyNr7Xa8d6lkcWBWRRhFBYKAoGErhe3Rp4bzEtm/cmIq8x+hwExRve+pcxIOxpZ8X+sLks0Gg
Qbz5E+kgnJ1XywZe5TGKSpKTMFIX+D8dXLHYJK6mHg+QwIlwGEBnbGz/UCWnrDeyJ4zP9jaUdXAq
5xW3dfs5+XTAMoJxSA1hdB1Jn64YQWhhdFZOFB6GsD8T4YR5Ni6J1wLjAHue02OClGIN/5+VQiJX
8AJS0WmLUZU2absVUdatlxnccjEEHAlT9vN89FfZF9aTGpX5lNXxq6XtqOcdRvlN92QE/V3obAhh
FseHT1OTXcc8S5r1YtvCVYhTOlrQXjNsbFrlVmVoL6kX1i8jc+kp73d9aoWMzmW0MynbLrGO5LsQ
o79fIv3qRLwJt7b3veywntEVv2lS0VvLtWe3COvT0j0VhkYGKKmL61D/1QKLZSjWv2uIfTemV62K
ah6ZsEgQVKhJmjONIItKFzch8T/oNRUJJ8erQhaL7Kh77BIN4xCKD0F0u/iWdY89hqN75jjpvU9t
x1p1DDbZLqAmorxt0946wUWE4ZwzctsWsQV3jZbZdbnkM3pu+Uq3eVix9F+SphH46/kM60RHVcJ3
ut10uyFFfBNZbXOmJ0VvOBLdMyks4a2t8g8sImxrP40mQxRq8TsiSiYzMHDBOaNxQQi803J8B65L
2d4m0J9FLcUFrW39VGi1WOnVz7Gs/WvG7nSNCuTpHFBW8NmaJ5txF1BPKCQ8wngo5wXGxM04+hQs
s2FRTMK4S0Z8YzXHjMRRuck7J/+SsqdOOe4gjIiU+46DEjdFzn9ZLjSB//yKLhlGIh4ka+7zLrVx
yAx9bcQSzTQH8iP6kFe7yIeTNyY/l0mNbTQ/UzO1dst8tpuHtKHhIBuKmJ/RGHwMgPEczZ5MnXI+
Skwzh7LyoPK2pVdtqpEjqiuT74VTvseaQZ7IzO4Ix3it5zyFh9m+fzc0FgUrQIzTk7I4/7sXJdhy
cStJ8pjPa5sa/aYQ//mpkW6TuVllk9DEJIMGhfCCnRh6+UVF1cGz6BabeWOdexsDRFOtEJSzJg6y
u+Vjb+5ywCXrz2VT8nJAhvj1ve4ZMfrAapqR91w18gHs14+AAc020W2ERE5BHVAADaERfEs8kthq
rBTUffPkNbWeFk0mesR/rsidmrBeIg0HYAgQuCkYRKUOGaMSiKIovoEk39Tl4D2SFXFRnLd3USOi
YyqBH6la7O0YSRg+MjZM2gvKwh3F8JaRTRs+SfdlGnSd9G5gjBp8Ash47b6y/B9eHQVbB/3Pxq+N
8rmirtv6DHYBPJDGJTSN+L6OWdTnP7+22j2iIxQVTfMjZTRQUMma3tQ/Q1VChKAr+YibPz4RKF7t
/hQPzMN80R0xXr0u1kUi8zRO74TPOE1mYU2nthwdVe4KP6f07cbj4rcFRnEYe+VhImXxJZXn7CTa
4ziPh7SwaFE5ot51iNndE8NKAGYmYwYEGTgrJFAsIF7OWYu8WEr4jhNjhgDHEOdl3L1MaefpOhGM
nS6ZUs+XbtygvSyIesanNDOMMVt2F1MlV5R7eLHQb64AU8a7qcCuavapZPcLgTEmzsuUJ9me2wbf
yuyXwbikH1I0YvOReaDAqqJZQd0H16L8vvwfLpOvM7rSlRC0ECs42cngspzzko4mg6VTp3KUQXVH
L9yS99HVbstDnUNrIkbJNg/RpDNeHpJpnzVfbc2MT3Fj+PuyGyxAKiS5yt7t7545/HnhZsm2fUO8
kw/8QYoSrEmiRsjzo72F06Iui5s8jqWAGjp/zwa4zkOLM2NReF8w9n3A4S/fhIG4jI7E3kZZiRPK
ckiCD+Wtny+t++wZVfqJrGiQKMxnzQDtv9zqeKDOiyrEFG8QztZJjoyTpsSrVthvvCD3wNpDO5Y/
4Lx8JSW6FyMnRuNfFGw5D1g5BW9N4WaAqJNZuzUjOnrWrTIKjT3tOue0XERgIjAxxyfAdTS8Z684
nLpvfVvT9YCuz7hbtwikijDQzZZJvU7W6SiaTYWoDukCE/Bu9F4adI2XUZXRSWJK//yOruYuKiza
GCA9Xu2uxfSfo26VNSlwGYa3tVcL8yp6cOqWo58MjXZB76ifjppwNsRtdogs8ysDZfOLpxnlOq4B
YiFu/LWMRMusuZVuPR4bPfW3MgPzuvx67DxiYsPARAvIaZkKJBrIJNt077Zq1NaZRmQ/vdXskHQn
GxBq/tbJoo+ggPCGI43xs+crQrmS28Cnd2mJi6qwp4WqdDdayazCZs3Yh2ju1/TDsalHHgnWWkJT
KXRIMU+z5wh06coIku9yVl17hJJhPitutUXCDfcqTPTyJRQMbJbVIC8bbm9BSHkbazPnzCrnRkz/
tPyUP0+/LePSdnQhoFk5eVNhN2GVQ7zLkrKRzPO2XeHS32P4e+0DPd3ZOsYU3576x87MX2wEP0Vk
FdfYLIOtW4eIEmpp3PP40rvfJyRdRHPa7/jQ7mJAIRl35G21B55I7B4mygbDHI5dzAPjBma5EcM9
QQd8dWLAYYUQCdSdioDb2RSP8IN6e27VA5GQdHAoH5wkwKEFS3Njz1uVK/YWRFeGFC0/L6ByqxGL
3OgdKmeiP2ANzNtEJ+CkJOJKqjKrDJaCLCbbriVtyfec94TGzKomNwh0XTNL3J0IhoOe3G3UISe/
dp8ah5aGpwC6WqZoD4tEtR7Gr7Kt1cnth3pHTqhx0Gp9b9XpeIz7VMffVdm7yKY53Nru15JpcN/Y
9duYcnjwmEEfCq9AAT5BqI07/yiNAoH/bF1CghbuipjPIO09TKoyTWerZ3uZZupW4w7Bph3iDu4I
Y9ukQzOg/Lzn+UE+xcwN/pqp/xC2VZ1pKrW7RGMAquXFL3qyCqoqD11E/NYe6NNX+keELdfsmghO
etLgjStwiHUfAdhVOYaoeqK4n7nd5TBtBmm91eoLHbsGMXN9qPpcIokc5HmcL8u3ZkzdN1h0iV18
XEcFQQPOUKQ/gknQH6vKarcSOV2k2YDTa189K1osVHH2pe3tuwxC9RgbjXrMOekpj2OSUokHBVoz
H1O3QI9sIrkIJ9fY+jkH7JpTPnorA0z7fBfZPh6ZcYzlPkH6jxEoTQ5gtwnTmuA17WVmJvu2o+gX
kwkPYja9jRmfUJZO2WHQvZFnKqtX4ez6Rpn3ZRgZaJVoDlZiHM6yVSTkVu1unGUUVTq5eE3QXhqc
fomAg6FdF1py8S5RNg5ICmXp78xZW73I5RrQsOkUp6dFL19ICwHjDB62nJCZ8TgD48VlkY8PPkVm
4Cik/kGyW46SiIqjNT0kel6N9YRjN9nEIcAtplrRRQzVBSPMximK8V3k0YsQtnnGXbMWBQJkJI5I
KyDqeYq5hj5Eu2w2G2r1mO5Uwdi7NYv9GEmyHD1VPXpeyrKEqS5snpi+rnGZqidIQduwxLwUPCz2
+qIWI+mb8sNHg49FgAtd23lRnsvGtBcEgYd3v7XEk2bgMzCtCt6WEJiwEfDsXY+xoU6ntUDpxR7e
G+eMBhTpRxwpfQeTsBx14/ZZ0dArew9aMbtiLJwP0b7xpftukKM2xKzb4HeuifeLEQNTIG/CtiiC
l0xYK0lY9NlAzkEbxoXLNEDbkiXuIVaAcxub/R0dS0xjNfeYCMnk0qlguGvEKlY2I89FKsr7++RP
gb8v4v7W6K6xKlOc10vxrWz4KDKDiMyZO7kG2rjN80o/WZ1P6LyZGY8W8/CiN0sYJ73BuF7DEcQI
ZWcTXHBY4jNY57Rte+0SOzoWvj9ilwyclyG+O1OOr89I61ehieY4MAhFgzrVry4q4ZONWnHlKLt6
1YvsqxTsemYBpn2Wv69NeNVnuqxbM66DS5wSoYZQHxl4XW18hdjBwmi+GRSNS9vuyy2uX33ddnV2
ALcGtxVxEZ0XxoUKMp4vxIX0+bVZ471KZ5+XVQgkmXEi2cDDB1X5wT5JFOOuobFRnEZPSKshXhWB
yfzVaXcc05gx1umhU4V9TqnPkEEYDtqPoLgZZYmLNomjh9HMjpVvmLMGWdtTI9Blxf4J+mgd6UkK
bZLQ0qThcRSNBkfAyHH5JPWq5UZ4GHgYHgcHDCn8yHa7dBgwMKIlNErsAHl4iGrmLbWc18PYI4aT
divJXAqJsfONKRNmkxR9c3nIpX7GspEdlR7Tl3BDa+2g0N4M81qxXHh9/oWClUZ4EWjUW9NlZD66
4MkzRjEc9Lb1vCqnblTjwnMLOo5Tz21OTOA2azXsegxr/RQbQlM4Kwcj8DmwQ3Xq1ZecQfFtuQQ1
mZxDgEmUB/ls9qG2r0CExqPtXLuZtmBEnH/LkFOrAd2MJgLdR5GysSVZPssK9LF6oB9/y9OqvNVz
7xeat35zlT0vcExXpx7BH03/7uZ9nWw3f7SE3R7Z7FcAYr4anqvvXAN1g+nEwyXi/HbRVQT+LsgB
OpmRfjeLxyG1KKVB7L7RINrkSf0OGYy2Oh5gf2W0GVqUcuYfeeEr4pCW0Ujbrgbf/EVWSUsJlOZY
X7gAQozJyzsv1d5yMTUxHKqh48CMVGnGE5TLUNyJeGLLOqVvmaWPQ5/cJ7vKLzpfPS6/FErvh2HM
8gPDfyuyuNkv2u4SeNnZ1yh1u9Q//mt0wS1xKhQKrGSMvoCKAD5H657s1Wi/FM9iBmkMCgGnCa7H
NVAFIinaoHqUfPb68KTMdcO56Hsnk4MXFPpHbJo/CaH9gwj1W1vo/rUmX2CNiHV8T8CB4CykZtH6
K5K/ZJO0kipwRCWjlQPjFp/UOhtO1Xtax4xlG7EPKP43VA3RXR/E3jcr8ykRpvmECUptNApSWjmD
AstHL5B4hjMA9RlDxAwnmzulNqlAR6MU8b6Z0mEjRNAe+hALAzeIesbC3T+a9rguPr9L1XNs4aE2
U1zZopq/jQsTaTBP7fIbiAd3b/1YXJcfBjqTn1SU36Kk9EACop5VaYBqvMndGRk2zGSjKQWTkxj3
KW6+DYXedYgdGBz9+aXnQjlTdCSXX4y8Md0bYfHhxZ57inIsBDLI1AkmRLMqVSz2Og6ifZlSCo6o
hXrJsdkV2NF6pmorx5xCAAaBeaDXb/V9fNPQqN6aWlYGp02qCU1W0IYiIWjw/vPHntDf7TYEjT65
JeOEIEluJBwQEiIQ0C1/wvJrfuiMZDbP+LzUNVryiyrw9TrQDJxbA0rYMgcphS7zsny/XKKkuJuB
1R5iUXwfFyBdaJClgA0fdZr11FLO0YqC7bfc9f18Mm7nS+W67xArfGRzTXJAWX9dTiR2obxz7E1/
Xj5PKYnefMKf/+Sl/4UE/uP/RHP/v0K1w3vnv9857X8BwP//RXMnyeZ//ZOY/u809+ZbMv6V5c7/
/8ly191/2MIh2WnOtKOicMFSf6LcnX84OmNH5Zi2qVuK4ve/SO6W/IdQtiEkkQ2mbVuO+i+Su2n/
AwGDEsoRS2qqsv6fSO6/JfJgIiIQDCm5ZVH9GdL6LYYyt9Nyws6G1Sw31Sq2PzjgeTB8+2El/Am9
eMY9J80XS+xkJoHXpshMEsfZy9b64goEom3/XBHhNfX+r7qMgvV/eyP/Bz76v+Vk0uk2LGYUEFIM
x3L+LVeq9w3FYJBtyumKVWQZEcUVx6RI6LT63cJY5wYA3hXm8m3n1acgj37UWdI+hyVHrhypFQtQ
4G9Sb7RONF29NVQx45gX9R9//0rtv/LFEU8qIZWBlkI3JZ+dM7/V/w2MnoC9axvW1c9ZTe7LDwCd
A95RGHFB1WIX9avHsdCAXQEK+DJ5iC0pthkN9W6yI1jQOOhwTrYTpgg+luzRTpKD1U/JNm+L8Sv2
yoPBCljD4CEzG9GAiW6+MBGAtzOyJEprsFdq/F5ydAoSmgqgwiiocIdnG86y7d2t34XlUEeWUbOT
Ir5KnPNnr3W0XWn6KcGqhOoYUmNwQpjJhlib/FQP8g/8aO3Dp1o8cxGpaPQ2n7WIVmOZTLvldNC0
UfsfiP7z7f/feO3L+0n2ucMj4woD7stvIQOTZhR607MoFoV271uM8Gw6sNNzbdjFLtrG0FPHqPSO
zcj2TL/wZQyy6BDpOqE5kTM+soe///1n/G+pokLppsk26jqWMOdH56+fcUlNjNNqpOFWWsNDX2nD
JZumt2KYmlvfgMjKQCYkk/PUxcUfUxkDlJ3djGkuvuStLv5DpuIS4vgvpP38FpHE4GJ0E8IxdWH9
hrQH5lK3XRrVq6ERlPJNEFxT2AK7Xi/TlWjyj2awpgdgODQTw95BeGalzT4cMug8Hpp3w+0oIuHR
nNCLHXMYfW7fq3cryjEDtvkPr7Ccc4Ozae36abJJp4iEKEaPxxZF5lZPR0lXEsRJhi/mP+QM/A9v
taubBGvzUKFfROL317c6KytEsoNoV3VZvFkuOzXFyKxx8L/nk8CnNnSHLG3HV9f7ZvUabiaw8LvM
bCSTfGY4f//J/56dIpBQWoK8ZJOEb5aj325GNXoO5+xZ6KFSeGVBp28x9KIEIxf+wdIh9Q++9Z/C
o39bnA2i6tgCpD7noZK08HtSM5ZXuiOmRNGJv1mbJdY5uatrvJUQJZqxnfgUiS0IQlwe5Ol1zwi+
Af4b6AfD5N1O/PSyNPhKS383wNMcA3gSq9RB2vP3747BfvSXZ5VXavBAGCZ7kyVN9Vu8XDbqYYYz
i+gp2/zix3N7ZNDNq653H3WG4GolGKTtmYear1YebwZfeU9O33inqG0/EBNM66y2+nM7GV8+tZ92
Ek/b2J2hc6l5ahnL3qi6ntyZOoFN4lSBBLijr35Tg6hvdurTmqSVgpECsf7f/+Mc6/cPX+fZIr3b
sOa4jnnT/uutGPZGOMRmw2iF2LojnYt935jVQwJ+4NyEHh7kUb54qZE91whsIDF7PqzT4pcYU+Nx
/tlQ4CsBRKudc4l5BoGntu2DYg5Oa8oHQfO4BZP4HOfOrxaL7gU4u9wEOgwUAFAnerFoEuzK3Sot
f/cU8xnNib72Xl+/dC7cZFCZXiKGVyV05lGXagCBkspRHawWEiqkQwD22CNPTPCzZxpSNyaF8lB7
BnIDo2fftJlBB6L8WFQGsYP9KI2vWurlEDUgMpVWrB9prpsvqX2lm22+Jj0JgWiCr3mK/WxZ48ix
Zv45pST26n18KOq+O7lOz85UUP8qIyiOHGXsZzoGL/hM1C5B/0cHUZlfhCi3XSzDVVHmzROr5nSP
vOI4ECJ4KPJIbRa5fNGK/CYNnFoxB/yh68Rujl7a+hzpD5E9GKBjAv+KRBfNXgWYX/CXHw3LxAIV
3lt27qPWu/61MJ6U3pjXVrAghkVMp7BKQF+bnnV0cR1sW1KFb0BWq61LMuKum28+bCQ5xLSe7Iy4
fmkMyXGFzIrL6KcOgj1LK05NpRkHC6Y3PnGvPxej8a45pndeAAsqg7lYznIuw67UfbmU06C2mkdB
M+Ab3URq2AxFJn5RlJ0yG6eSD2yyyR9TJdxz6jCPL+MSyqSHsLQr3ezNqNp73fpkBxisAIZtmNeA
uTsPW7OJG3D1nVl+tC7CSEhR/iVHXxiJXDvD6CDRbP4qJ28vztr8sYk+6l6lL7XRtzC45wUG+1Ww
VqGsHmHelQc7r0Eu2AS0obB+991gAA9YTUioaZHXcCbXcZEZpyZU5lF2Rr+TDYR6jZl0NbsH3YLA
1SzZzzzQ5yS30rvSmPp65tGYyu7DsqhaTNUwkxR1eWZ0hoc3HL8Xuen8TLOSwADtujwIru36T7UP
NDGPz7Vg8jZwCzeIrzZiKYQsGcq7Bv2EkUkP9b3TXyMftJ8x+Nk6d5Cr2wjtA997ANGOQZHlqj/F
ucc8h3PjyiUKYlvjyF5UXg7JuBcpmOVkFiFgRuWC2Zl1AhSrrGpzDbf81hI176NGfjC8ycA5lhFU
d80p3kKF0rEtSEDKS8/Z52Qb+sHMk0bzuB/m2HpCKn08RjaNOeXb/G/yAxWHfXYoUn3YN+l8GQMz
3g1V5Fx8YjlrZOvPy99NYoZzSY2u5B6Geqoldb8Kc5r9LQLYHRqZX/pM44hdqJfIUqBpuhndwfkr
VG4oA+fftTjjUXo5tJqaX3jQ+w0Synwb9lGOQhExpZs3iPHmisE0DPANkyTymgN8qvcTXQsnvk54
CtaVQayg5RBDj3OPFWU2H3dVcIIknL7EnZk+D3R/LZ8WdtzZMIR59/y2fVZ1u1u8DRhCaH07Qj6g
wY1Wk+0Fb5kH9Z4j/7A1jfYH8kz0Sl1V71G1z4Pc6dxmdnUh1hFRFxCBte8n7tGzxnpb6HB1teBx
0bPlWfrdByP8hd72R+mHR6uuxoe2jjA7aXjEuqBaBTWGpzLHCkEI3015IrkR8wYrlchaEJCCJmZD
7Qnr51BrSBfNdMA32aj24P3wE8KXi7CQ91m57BWlOCeR9jXquh7GByKRjm7JPSZEaNcLEyTB4O6k
3weflJl+sLHf+zpxsfNXdRr0b/Y4B/EcEyEx2tJsveERnEmVM7nSzWoHD2CtbwOZoR6ZgChKXxWI
u+PXQoTdE0/fh7THEVpdg2kNiwD4J6PcWbT0DoII61UxU1sXnJoEgbepQvhT4OTTXUfi2cqQbEzm
8D20LbAYM5YzQARsobU8LskGtP3huRcY35tlg4/9E50k7cTRCFFaZpdbDcMGYSeDupoAK1b1rJDD
roTjruiPIoz/KNOpQFcwNqS36OFNIN/cAFd9irXuTVAYHf2oN05wmlhfSFB8skrwSX1rVoSZx98Z
E10LfMfr3C6yXWdmBSEaqNw8cIXPuoYJcBggmcCCcQi42NmnZYqgUkapgWWOX0PtPrT9zcvbh4os
+Is06mAvLQGsAfraOSd6xEo61sFA0+vLcuJC59SuoGmt6Sv3D3VibfVIr2+GCOckothFL+IeVNXG
H3Gq3ZgzH2DuZei8OiIkNPO2IFoCdtQZPJ7v2gSnkmWf0TR4W+y+xYaYYDzps+MZg1S6dnRz2KhU
jbvoxAPRPoQYtR4Qdjc7VwB1w+a8d2hGb0qSYk6IuhgLuUg1ZGM+FZyTNomvM1+J8n7fQm9pm+IQ
kIVK5z2+LBdwcVguGs9a0ckKwAymw8FURXDRzSImPic/44iLrokgXgNli9qmNkTJUxYF9aWYL7aQ
8CblgM9tVkvZvoJzABsr2qUaace115mvaVS4h9T07p/eQFXq+9hCq9a1yn8FwjWp3r8xG1txG6p7
H9XdnRcod3VTTM8wje+V1h06UkT13FDfe4qntTu/RYwMTELGpvgS0AK8kNuIOyuY4NemaHVxfIaW
CJ7tHk/rVCqo0xFazLTXml3hptfeJnwxZkd/cUsPzlGVwEfTC23zie0NnAhmuHFcBvSIIqpL5ds/
ELakzHs05jit9Vz3uQ/0daweJ81/RfpSrwtalk9FI/ttjAXskDpZDIm/tWDZykrHpzlQ5dkMAc04
PxvzH+tIW19HbdPsGRhrJ1gvCGhSAAn1EDIDYZUlDNVrz6QC5194oHfQWtInLxQvMBLSe+UV+io3
63m1ifzHNDS5DyLzFYs0nO/iaRic+HES8hl5TrpZTgOIhGxQUj7Fel/0uFb4K6hipk1bEMbSEu70
lurGPkJVHt7x/E8/mYiS7SFP1DYUvP44rVPmW5/6NjPznxbkcWcB/mJCRPlTOjc3Utndm7oXwr2Q
qEeBf7CVqh8M8+7nyU6jzQRNs2a/s8d0W3hguScovQBZB1JBvJ5QDQvZ6TxtJCVU4/lD5hBZ07sb
lT+hY2Q7g3l4sOpy4jq62dyUmdOmI/RmW8U8uvqMZJ6SoaaBGgI6ad/NQcEAz7KXet6N6gB9XoMj
Xo1PlQjwcYfujOlN0pVtecax9fm4/v4c8VvUH708hxOSsAhucKXNtNL46zGC1ESa5jpWfz0MT8iY
DaJ8h+aJU16wSbThq1kPcDE091SWxI92bh1vF8rUcvETuW1sy3+s2+r78oYHoWFCFHfsowFFPUqm
/9Ds+LcznSOZMwrJyzZYtX/vZxl9KRLPxexcDgmYkXmQbsBDP9SprK8YtG5W53S3GBX2Nmek+fD3
79a/B8ormx4ncydl6o505W9HShcXEEnEXrOKC2BxfRGiX1J+h1C1rdC5iupgBYDTZe76sJ5VfZMM
Fd19gEKAQCx16aROOrKLXpkODG3+mQmyyFa9KHT3f/9iLcycv52ADfSnrmVxilCOK93fP1zDSuPK
Qly5+oTnkEAwbKbeqi4woK0jgC7WAIa8DKLnzBlHh3nrjuaRRLnxzCjIbr9rFA1vUzsNq14ia0RD
YN36YBBoqt5FZGmokVP/WyOybWAh3teny9BV0Bqzwl1JpuM7f0wbzFCMxCkdGPW5TrNZvoX3/+cP
rLrXd0Jv3tpy8k9xq6dHJ/CMi0US2K5RqXWXKYtA2MCcVnVaMoRPQDZJ99CDZXzpSxUdRLDWhCkh
cADI1+cL2964HSTMTeVQwUOuK29jrroHI8Vw11uw10nS+BrK9hdTtLkV1kvotsCazJGEM/qfu0lr
8uu/LqRh0IUeBQHc8xJgqqnfNS224COEdpkdrXaUP1SvRwiyQCTGTXz0FJNgRrnWawnuSsbJiB59
hrfMBw5bcxWSj4mUKHjc2PkHXISwTpe7OuNfFPqtepxQhc1xS+66QPP2wpgJM6c3PuCcMVda15cf
qheQEDtWGbhM3xY7wXLRzKC+hli5e7I9ViLh2f7X20OV/80te6iHM3jJJvugzCWMrDH6lEHZbuQc
IcvLR4dRvxkA+miK+gWM6PBgRWvth12hkJCGlz/mnT2cDeg0iFgwiOb08w7LUkfVTiU0XFOE0Oei
MX8xSJ0exiD6EfdFtGqx/92RfwefZTP1wo2TELVyCOYzzTFC4XHElOU+TqQS3oKofQRmB3yeyEwy
BNinPFlVJ1kNB4JWusTSvtadtDDlxliXxh6NUtm8yEiqt8wO3+3BLY4i5/DMkY99RuEPMyLIhk5U
wtAb5DXoJfdNqsgg4NE/amk4HSKFq335uJKfC6V9WfjSGGyGCABP1PqcMs+edQW9Auy7JUc+yIX1
rKLCWAkMhDe3FfvlJOF4+caxtGDtteNsqsDLjD8Zv0MEjpRS6/swNDFxPJiI4JB4SBunfW5p9RYC
S/xIdTKN7H9aZ4xfigp7aZSXWx1V540viF9K7R9dYRJqqD4+C/JRiZahAn7ZoLegNtiWMGBmS2Co
898RJp120lJ5NZXzSznJbM0L8dvGx8+zdtzTUi9c530KB5rdgf4HPC1xcdAiHDWRHjQUk2RAkSW7
bwbV4xEWGmNwvuIQMOt9Qm/NvuevfZG6547Uqh1lQHxTlXtodeIiDG2qz+Ddxh3SM/vZMiSw2XgE
egl++3EMB/OL3VSvSROOByAU9t7WAB/CzP4iBu9dxtqzCtLpa4WCCBJziIE/1k9haBPwiHe0pBR9
wT5FpQU2/I7oEnnwaG9gysBljO1fguN/l41AOhmxrzU8X790B2Nq4V2N3AkfhqFWL1q1AQe3ESR2
MLglBmLXg/Ah/gh+YJhHAZxT4R7sCJr8OKnjktBTM9FA+OfbW8anKFRNpZ8chd8nnuklvevhKXZG
hMKySxFjIKHDmORQGaXuro4wHjFPQYCalHKVtJ1Jg/WwdKmAnaJ+yzT/YFm1c8qJb9nbVtjxGPIM
J8iqs+9Jam/5HMb3OMUSmSEwjuJ5elb1GKokJKHWDZ3tUm60stQPU0qh7RXzw/ZPEoDA2LtXzG5x
oXwrhqp5ckQGxDyzn6oYk2kdt3LVYip3yZMz2l1TuxI92WzhbqoSFwTP2HX5KjSMa2lZ+mlRnBBu
Ztxyk4ysQayn2FfbBkvgQztJ/yEZJsouA0LL8m3IvJqzYAaKIc5b+kYjm2jfvFjzfSJAWq38FH8i
8zWw1vBnDoSglA/gibx1LMZjUMnmJTft72PZYj0FMfQo6mZb2gQqicbMNg1ouWOVMUrMEaUgNCDm
D+OPrYaDyBSwrrZlqlXF70BWSfLz+5CaEHhAUaf6W9NvTSssvhhBuTPi1t1WpJqg+wwBJ3IwffHo
FxRF9Bqh0n9ZLi5MTb+UV15EcO0kCLrATwHhhCkltaG+mLqWHEfs/iOyAKshOYjOkOWH+7Fl/BFD
EscDEbwNelBuG0jlmzaEM2FD4N5IqwedbeomgEGN1dAg2r1SKluHtk4zhxjgR9RmOepeDqRLt9LP
n41aK64WmQu9Cc8ExH50CoB5N2BBTknuB6vRCohqUL7/pI9fKs+w6A31/sZwaVo6kX+hwTxuM+Em
W3eIycDDi3tw4ym5EzO1ISnWPFUOZjhI5DzqboG7dLI5POHrJaAL16LUdLnN/ZJkOA5GECFH7db5
SbaS8OLWERLAG+rt5mJBHcHYx/HXbaZvtdmvqk7VHxVA7d3kuH8MuR1vfVsU54hWoEdLxvmpG6bN
tocTRZhN/sIQACHEdcGAswmj+/Os/03UeSzHjbRL9IkQAVcwWwDt2bSSSHGDoBv4gjeFp78HrRvx
bxiiZkYjdqOrPpN5MoUtWORvtjBhxFUvm5/2grq9+rUkt1WpwtgFASga7bR6bOcJUB1xfLeEw9ip
2r/QivmUtc8A/Sq0GjkK8mIQ56mQ/xCsY6WsXZYDjsxRKCrN8H4XTZnvZKHBx6r6TwiyzMOwHYJr
6InCmDc1o13o/8F1ac8DbAx/U/ZwKw0PHkO5dlP9aOb4J5e8NEPW1yGSKPMB+xJGNvRxdagvlYrm
Emj8oqO17lns7m9uhnZzLIvNjgloyYwmAZpPmenLdPsEz9QzAQNztP/JhkEigPN6+xUTyM1rNSD4
SoeLkxX261KRMzCmau/2MbldceVf09WJh9MAhnq/uJb1yJzzQNTLdDUJa7/3V6T8m71O+cWbuc3o
KcrWkyvTV1AL6GxNB6goNmkjs/OnbHsHXG0owgQq4TQDOSd4Ln++femJR7BIf3+8fTe0js2Z37+1
eupGtdGlu1nlgxP4FNKhmoWx//e9zOv1oTfH93omrWD2+1cugxgdrD74uL8RENiT9sA8FzTn9qu2
jbVokelM49mlB+h4RB4IS7zMHmXBXPnrhVQk8aJK0GFkg7/Vk0zCCgxPDK4XbIKzgM3M8MdsP62Z
yBqNYfrvrudzVN4NC1wBssAhPIBk+V8rdbuRHZXgZuKGogG8lQdtzNh3WdSzUfbVo0laDx3D42zF
1ibri5/cOHYfjfYFEFF2TBa4KGo7XToDYwQ+w+pccm0d9QQ85cBDcjbjEdH79qLKGYan0TiKhRZ+
6Tr+GXAdBjmf5kVp6tkFu3EPN2v/b5kwbJGOyM5eegfpPSWpHhGl5h0NiU7Uwpm2TzqQV64/iKfF
RAvvEiZ4kqnhn4qpSfYMs4KqjkEPABc/rgzw7u2K2MMy93ez3m7MEK24WgMoIH/N37R86p+GhcAM
4VCR6q4UL9ZYn/UYc1OzTs1fIPPv+RZmdPuSSjAcRHxiwLJIt4VBAKEY9qcPzWK29TXADGhfp1fD
qJs/hhdH7SDR1PblwdkIojNgwaNQRGWO6+o/tLbvPYCJQmSC5RFLHZlo26xTbNdsAW2cMm8gfMEf
jcvti0k++tEy1dkpV3Uel/t/Vp9bMHQbg23+55EazaaLst/s+oC6eXoeOGAWkRlvXqeOfxaYEiaG
q6njP231prKeBswr6X9L75KDuUnpnVYDNFuJz5HN3KUzhA0WkQwDs9KfJqPEq/lsZgqsBqlQrcFI
6valz80PMXv4+hOzUueaRI/bE3d7AK2KsZOptPyUOh4nSc3DxPo7hYAp7GM+coc2mmifK48QXHdq
BXJdsiM2n/pqZOr+9iuv0bGX185OtEsb3A6D2xfMxsaud0H0G+70kRPxfp3Hab6f+vGvP6zlC3kd
IeXN8OzCwoI8XzyUmB/dpojPhC9//9tDoXUH/Awi85F5YLUrSCWMoPP5IHdclPBmk+BigC3XSRMT
+ERqVd4n0y9mG6SNmDDpdfmBEMN+20qrcEQkEVoDGUpzricX0yMnRHUxJ7hc3qxB96LSadYHV6uI
irUgdkBdF2RnxSKcUhqzuHNpeNdmwqBj6GHtEZtz+5aR8CUhD25PcoAVofhZnnkr4TeY1uuaFBpp
fWsRWS1SgGQisLEth1eZlurXBOHsOKeo210Aa38QstwNejkTbiepP5Avs/qDrcSpWyTpjzPnv7Fh
ue8+LCoWiRZu4YyYiu0evQAmJQ54m7f9/7fMkG7fFmPqHi1gbK1FvWtno/vX7wjIqdzMuF9KjLHr
PH3Gg5PtKnq9fW4W8rHpqnTvj7YV3r71LOsls0VzbXUG4zCCWnK38vTXlCc8VRPmyKGQ7FtAakIV
ZbBokmSY2MVKi+mnLw3BfIcC6+GUjz0EcGU/QyWxn43KfdPUIu9uv9WviYgmdluE5VZkXmw/S4f8
+1JKohVv39aeaNlbazvlS+jqmaANtgfmt6vGpnplwguYcQdMpvnLT0Bvxhy9ZliCT2EhemUYnCcu
1/D2XYbV4Vcftj4GnNElDSAFMfpglw3BGDL78rco89sD2gOiPM+reU8Wz8XtTec7r5ydM2Q/0Byn
Z8fbcuZAcF7QMZ/V5s5v9RwJ/3qsFvWjig5C+q3II33LCX3KDs7FARqnzrlwO7iTletHcthArOVm
v12ZGaTiO4oaGVgCnEm5Tviac2aY23G9hQm3ZdvsauJljvMm3IW5dVCi6e4hMvwSS4VhiQY8pF3X
/m4+3gCoyfSAZ6+jkQeu2+e0rPVMV5G1KRZVxY2BpTp7SxIMT0orjsaMN5SCzifQ1uQv7hf9hwOV
u61AtI39iOg59frTZHbhrZCBFdc9UXnLh2ride0lqSYeKufbWYvQg65VlMNuBGW0IT7+98WCqIi8
90OMg8YF7vLmWWwADL363ZUjviHf7cJFZNqT4/KHEge1v+1iE8oxbrZ9tkUWrMynohQW8VkfeueX
PW9JY8aO0EKVkoMCFNlem//gDf3Sc6d/MYv+EVgka6apSZ+y1iZkomoxUSLwe2yz5ZlU3nQH0GAj
cvOBKLcvfTK2Vxt90Wglh6G1puu6BZA7aWVv4KuU/TWmfJVWJ5s79g1/ROuvZNrdFvMZ+sAiVvV1
JGcWVICCu21a/deweAlT9xQIJqHyFczudDnFyWu2bRKcoS3ultTzMG7A/lBOadxVykhOrRW/LbTJ
QZfJ8lFkc0082PBw86I5WQlxsmdbj2s6QtH3lKLTPrighS6ihRtwGzWVakoixaEMG5GFIyiV+CIN
EOWUUNbpNp53sQIA3EOos8pGnVx/3aORA14jFv/nOvQK8MXUtXsnd907YJ94SEDGEyJQjcb0i9pb
f047kvQSD3DrdjArNyb6TmKLhGAeou/S727FKgxB9xgTKMXwEae0mVWQ/um1eL1CG1N+gPyOYLjC
HyOnUsXl36RC773iad5On4X76FST7rY1iihgu2M3Ey6h8uqSVO6dbav2SuseP5mJIcE/z4Fkbs/U
QsvCm9DDctFxxs3wVNUwXnk5u48yz06EucunbMybUNrTb1U045O1stG+MTMdfDtMA+3HsliOQOiK
az75wEnNfi+mdbln2fkmN9qDtqzuUxtL90mCiSSbgNRKiX7L335/chg8IMA53f6t22/lqgAlkzjc
OD2OhMVY6H6BUz0P/kMS++KltwnXTMoWyDxXPpvbhJwOhA23+ilz6vvGIC+6aPC2mJ20fs869Vat
wG/9a9pd1P4apT1r3NG+347FgOKTY8pdmwiyi/7qmuLvmtdFKIyiuxfJmKLb6OprxX5nt7KMJ0KJ
aeuYo8WI66vLxywEn+jsY6RW/SaCBFVD8LnkiZt0LIKS2y/kP5mieSqiqqQqvUkK0mlIj0QQvce9
1Z2UcjKywqz41DLvCuOSwYsYSEzCgvZ1IxDHUgPmlMnHgSXWeena+drNrJOYAu95ZT9kaRhB3pcQ
DTZMydA0DzebtKZDJpsNch2FTzGMwk7d66yGuY2q5EzZg1DEGZ/ojv5LixokDkuug2k2XzAnCYTA
3Qo5xQ3cxkg/bame6oS7sUgJ/KD2DGXsopMpUFzKks+HITquk4wRL5M7n4jpjTXPVDt2GLx81CNU
fclCIaym5IxVg5m5+JwchRkTeKY9Z0z20uzcDs6D16gUklm1j1U8HX2fCOHNpScxFGATZIdOSGoe
wdV+Y1lU+DhaMdOHxGJHq6XnKDEKIhxn+UgQFjX1EDmc2k1P8E5NZmBFdx9OohG7VVthXfpokGxu
inj21cuk5pT6DymFMBuJZaEhlywmPNMiKQokK2KQjIlUWhIXRxbUHmMRTVr2gbOYNK1YPHXkmKKW
ch1iYd2C2w5Vb52afylJp4l2H45Wd4GEiVDAe/ZOQwWPbxi0N/YZRPt4Jvm9lX5K4iLU6FNZ1ftD
hG587/jaFmcGPE6DuNRSUy7zxKrNGs6xKevdnOXnviSFZpHlt9FQX63F705nOGwxACZuEzZGanyl
c8t60DSPYhHbQ9nGu6IhWMMhPmYk4riFFvPIuCk01+G3PdtvgFHfsyWstBxomSV7dKjEyQ/TVx//
EB31FGfjV2LNsOUG2dJMZhFPToU798HR43ofl1rNBNiXp2HddBix5u9poH/IdMKlnUetSo9Qdc/M
SeR9lXlBWb4N80IGbcaABEgE5rClwH+UoMJeNfVfodnNBQMqPmNwymZe0MZ0+nJxtOc1hwY8GWie
JIh3zlmvBcKDP7PfLHVDVpA5mIzPKF3HK6E63k4v0NMvHUuWhSBurvoqvvRY7Q7sKmYMUtnvbc5+
51QFPEf1LhLGQJ7lXKSWsnzx4LA2PnPeydfxjWQdQ/6ZQDGT56zMwHq1PjPCiVNGn03/gFjbsAoT
UuXz4lXQXaz0acrs7rDoX7XtfUGsJ5jEolaa0jrbQThi4Ih5FObt3tUJL4xdlNbWAnJRcy7EBvM3
eO5gsEVap33kOql4FWCoKnY/aqeyI+ZtAKSxgusjBdfcq2+fkMQdqjSYkSuXywJh9pj2+QC2hR25
m5CFmEHtSpXnngHwrsInM9dPg251ixPs+t9lKQcY0FSxMIok7tHGR2QjzdgPVuZ3STXfaasBFaZU
P/iECBFi3ojGJExMwXBTW9FYxIQijFzGjrDnqzwl2gLkXpPpnseGAC8xjY8xbjcv3bbqFXrHCTmf
myYNudCZH+m5kQaJVoATr50XFD/lnZ/LAzhnfHPslEwTOdW4kiOS+VIPDUqZaEAjQCYQVCXM8WQL
qEGyiFd9cWql4OgETma02osia20m4y0jHbUnJhQtpGhIIS+fB35gFp6cDCYB0QHzyKNmjw967Y9n
qzo1UNBx/QXIwHuUYQDYBEnd3ndtJBWzuYUzSK/a3dryis2OrfYGk6lVF98Czyig27kPFONMTiqL
EaMz4YvFdb/TcD0WsftCBdiSNdx81Y5TROVMmrbpdI/G+Ad/VBqmBfl1g1beF47/7unzJjXKHsfK
yNE9xLydGpsUo3xc72vDtwO4jSX7JGava/UN7mDd296zbNIisNe0OmL2JviDm5VFST+2F4RzYem4
oSLh/FQtBC2Iio58snU0Dzn5xEPyoqGIg+ab/1H9IIIpsctT57TZvmPFsRs79xXlgPsgeM9X7Nnz
RhvhHZcHp8n/a5ap3LlORpxTu+ypynys6UiJ8xascNoekNji98t1zm8IYBdrdO+cwnpJ45pRlcGU
oiGiw8kJvsc+Cd1nzKzISkcLif0nQ5/rWtb13k1hMprJmFx0SgwuhuaoeagLREwNKtP+IAEoO6v/
DNFvPenzWWV6d0UA3QYMPx84s6AZ8AaZ5moE+jp/m4hS6Nl6QiQX86dkKR3lBTa/WpNXU2ALZiiN
WzPF/pXUWUVyxeLshvaTPKp6632Y4pFyE8AJ8ALbU22Aya8M55SFDa1pxV5EVgF2E/hoTLlqtkGQ
iVDRNi5RHubUk/6UTAQnG0A4WwDvuzieYVB4Ld5OnWlsAvk8cpvhvhz4EBAtzlFa771oXNkeOFpF
aFhBU6/m3tiXIOObJD92nnSjKRbso+EhZkRoxlXV4ggnrqXKMueKCLBN/tP6ebnGirI94UCK2pno
EathH57G3r4q153d+gRp5G86+VdrZxoHbkDYS5J9dtYNm3yRCDjnTYjkjxB+8+B7FSYcHhzq5chI
cQY5y5OupX91Fr8Bu8BPC5pt2CeUrzZUmDRxxFM+fUwcVqR8dh+VQZh8lSbACBjWNNn0JWeIlMpa
uGPHbe1hrL8yoj3C3M92wpPPlRo1Wrx5YmJNvmUPODJ24mDJOhN/Yv/H3WziFg6nJX5YS1tFTslO
mWgk6HKSwHdG8LCuhkHucvvbmigwqJHjKIWNZ1gZW66CS5aLpAxI203h8mg/aMdRvMbGfe1lkqAs
gpOb7oiYC99p8ocf+2Kb+rJvcloX+PUIXHmzaOFm2UneosyMGNv5uND/OnxE9yaGEBM5KQcSKxNq
DoSwi8BYNW2hp6wREFULzMBpFbYt95vqmYQky3CqMAyFQ55/ajU4aVJV75bY/xh7c7kqWCW573fw
2vq7auJA7csEitKHyCjiPIeAMdl+eW73ypP/wna/3JGQhuI8TlHrzLr92BHfY2bUaYA+gtTOUduq
4X2mwjqQGFUwl+QaXfXQIlw0rOPs0fFALMZNQxRTUskdRBLiTRXxAmlcGff56qNFbX81a8JQSJMk
2otHo5jBNZvlLwldBoAMr4PyPnpz2KW9F1n68J0OKU81XYzWVZzE/guyYTccYqSRSwMArZAZsTCl
SSVegCMrUvat4+iEaQ9Y0IPbAK6Scl/ADQXNs0Z5BY5fkywpwYObvzs4hYDzTp5yvyfYZvq8TLuY
XAStG+edSZpGMHujeZyZLKLMHO6QwMeKIR+cktdh5CK3VTVHng9dIJ8Dq2y1VzH9MWG+AP/Tn2ZR
QuPkY++RmNPASojSmhoCNegfDCe4fTPABlOLHhbvFn1qOs37pUjfDC7cLK/PSlFrQfOQVO87s8if
m6kcglLorOoR7jWxxhOpdUxV9bK519Qp640+sOsS6X3MuUjtl2bEAI0m6SHOQJYpHrVjxsp0+yDY
3OZVZvOM9/6TnWxK6NI8sCV+32ZCZUxSgesFAFijZTITpsYrC1eRY0mYqcXhaNFGx/DVvbm9dlXi
0+yU8CLK/KvUKyeoDc1Av+nt51l3IvZdZpA76ZNtLcndaN6zksj2q2TkNwD1UEbVn+mYfOquCVV8
437EQIEYZnCYCnhxkUboN7FcTx2O81I6LSSBr7TZEZrYTqUBTQt2fLoMkevYx2GaXskgzQ+MwSm9
SsWHBtE5koMGr1n3onyz3GdJFmYd17ftpzLQrO1h8aBxz1tFXfr9hRpYg17E55ZbPU9o63mnyIPR
W0wGcRPZ+fBLSZIhDRdbs6Vr+9Ift2gXn8aY1nxdloNAZBaknbVn2QZpeTiINfse4NwdW8M92O1k
kLwFXsVc+SwZhe6Q5zucUOSOkco5CurVwQpnwBr1qZDyCzF8eUwg9oAGkN0k0IElQbGcC8KXTGtP
wkYdDXDR2SQw+CTMsBIMojp9DEdZELeF2muNh2899Z91aJ4E9pjIhLv5ZMXtG0YLBmGW20ebjyr0
FTkzCOTdnIh5zRWRAfIgZxhRoLMKFLGOL4PgMLWkBX3BGt5LX2rPCzu0DF+R437Kqvf/6i4ipiEj
fGYUA70LwUtx1QnkwIkb4tzAF+JgMXSZqWWsX5I4dlgSxB1dkAHEB9l3sMhlDnqJvb7QLs6Qx+fC
ynxyapBrCabiw4Avx1l3VuwMQbYYCcCmON2VJVhBJZkwI1Gyq+kw8xZbeIh3soPL74wwKtAFnsc6
KwOvg9OEqe+xdpGZtLNzznygguVMVkONTG9aXpMtBxvr/bSrOFlT7Fi7qlk+fCBzQZv73SHzfyi0
0kO1uI+M/AMo+axN4O2R4FzhJfKMx55D+eCxSWcarO0aMZ15ua9p4c6hGAldX+rXrOzA9tjwjNNh
t6I+ASozp7hzVwRCbeQZaPm90fpuPGYXBE7DcanpRZEwMVzLmScS39biYoWc0KGSM5FDr51wqDq8
iXflVBRkjpfALnEuBrksNrQC/oypeR7jgGQRgjd8BhyZUYSZPVvIPnSeqaJ7t1IfdLdfALY2PBK/
ZAtGEfUG43vT4/M44Qlo+1eJEHZPo4LCJmfgh1Fh10Ny1oBvHe14JKmFRnX0oGojTd2hi1w+UhEN
BhOcbtcDUGbBUZ/sGPczhKh73sH1OKkWnYL/W1D5nToY2bMbf7r9CFYPRA0bYxHOOj1kn0DBbso6
5SzWBGoovvWYJ1wGtoLoMr4ny7IjJuDElo0Hc5bmoQNzhXcwCet1odkHLYLPQTH6vcI2vLRkaOx0
gmweW3UH3tEPezul2xyKhCMNg0aiS6jdvZQ7q2t+6kE+1QPwGpfeKHflX7R9+aHJ1r9kpju8ZqBI
cscK4+1tM3vujCThkYWELMw1ymjnuAo5A21dMfokxMgV9PuQbHZmtQXM2sdxrOV1mJZ0v1mUw6wy
LqRNcKRf0B96RwBqKqxdb4UkkZZhv3TMsT8K0wBEOzCa5YAYmJo492CO53Bo5HxJgLfl+gzjzvPv
0kz9sVahdp32ZGjpu3KtJ1eC/sXRTF5oD8YVIJsIMmujSdhmKBCaHEwPzVdrfxWmmJ8azfmNvM+6
aOv0ondvmY0g3UVwxcITiUc3sULXYpJ8gYy2WcoVOxIPm0IitHU4OogzBUeCzcJe3S+jVt0LqTMR
Ve15NHKXMGE93fm2xYwsf+261N5R+YLHWejaWmQh+86mEESsfsSkfl8u6Yxome7XBfg0Lzf7RSYO
hslbOZasQeHpa5XeP6KJQ/BV1XUgzOIcp5O786t+Zae9vHeyfvH5mwdzhtJpsvpTJ4QI0rcyq9Qu
OdZh32cme4Hhl4774h7d9ZFtZYa8L/2dNUgwhD2Qo2DoGNPQjLa2tRtBfrR4GEGfL8CTnOeaafSu
nT9XJLG7tIIlU0l56VtQIuO4PphYtoUvqIXt7pn1D6x5rw9EQ5zW1HkZj9T8O+saZ+dqy7BbjFLu
seNFulFxsbjQHVWB6qE144ip+YsC2XQph4+8Kdw7g6ApGZPhGi+nfkE2CJqw3TELuF9TsDyNSM7O
aKK0kqTSOw1pSTZJ79S0wZy3f5ux/2N35V6VJp+OLeTQ67sHN6k1ygN14kxtDn02vsVTahxrrfhk
kZucmTFbgZUgs5xmG9mcqe1W+CAvo+uckdniwfb1NFjdS4bpbpTDebSnL1HmP2Np8YnxRxqGBUxi
ia4/63/5sia/dLHLnV/qP+VsPjPmlRHd3EIv5T5A2/50pmrcV20yhAdyVlrmHO0SDZizwSutYTsz
yVjtfDqLsfhdA7dEcVi3xM4y5887LSZwbeQjgKxKz8pD42QDpCt1VBuFh8JJHAfpP+YpEKxtbOW4
07I3EyF2+TKI0HXRJYkc5QLBModUWITzURPaJI5c9Wo8Wp6wyOxgFh5PjJpoQLcMzDGPusatD/Gi
CL3PGfS0DYzTaa1P5mC+Iasbmf8QfmxYX9kEpdvKXpRL0KKbL3+Q9303dsp/I9As2cxJsgFBvmM+
YyS9Nq6BFn2tDKCIK/JP5at71f3K23ur540dUbKEacl7JDKTKTWkrcCaP5e1vx/YrAXFjMweRlQR
SES1AJVwsGI7AB2ojgPL3aAzhqcYeQTlsxcJCC0hQ+FGCv2iu/LD7Mo7tyltRLzGdZzEf31KcCwB
mg/O2PoMNQOZMo2TMVw67HuM69jE4V55X6q7tkeFSE85dfS3ac/gy6XpSItWMg2KCYNXwyFZ2WiC
FrwTbnmdp1+kb2vRPGtAaGP2a6ISWcCV8Nfp8vQqKgQfxlhSUPD5xGsBE37XeLnFwYGAbOy0H2WZ
f6ZUM/f030fDWbiTGxa8hkknYfF/R15zpYeMERLzjPBYv6cx5NqST36F0rw+5SbDvbbVxnPebIPZ
gL0QsyFYn3e6oT5GvdHPoyc/GMboGFuYFktDdU+pvEdS91v4unWsu/zdtGq8c+PyOUFrCpn/8ino
xz+j1Jw7Lz9YfAxz/HU7uYwe0+OVHMLBRHeSvjJpJKyKpMsgzvCCdIznDwAB/ktV+7iyhm2NpbjE
OmqEsXAb3kft4urt9KqV3VFv7DictUnuHDvj41IRzSjMZ3RWWqiNycesz/bRlAnQSu7XUGIxYrun
M9AGbd6W+lMhiO7tCzCIvirfM1xIJq6ZSdG5TBahfTGAhdzlWWyl8ZiPskSUKcedsvqrNqQPo1Z/
EXqJQsOjivQEGsFKfc+xToptxRWqWGm9pu6QP7SBZBmTmJ15iIVfMWjKSVnD5xWNYtp3PZzkbppO
lYV2bLCJWHArEHuz9QrZRGHpAmXdUioXdLk0OgxJxvm10/q/MKMJfV6taQMfhmIuq5eEVK1iMpar
NM5Njw9xFcPe3pK5ueC/+xWb+CjKJy9GNdSBU4c4iaXGMotIrEzoJp/qFLGFExkd4PNOgsGEv/c6
WdmF5NjpKMyMgi/XDM64bdpdTNmjl4Gjd1EkDWzHL3En7gd31HnVxol+viuY+bQpq/qO/GvwCuFa
xx+EPU4hZl2TwYiWnUkyeZ7rXNtXtos5sanv+9xYn8n8fuwqPeKBz58Kb34ZXOZwo/qjprF5aRyM
aGr8i5OhvkNT+sfpogGU43WR8bXqSDup0RY5bfzCeoPGz/zIFubvhaDenj7aPmU+FRvybnybDJ1m
3uQZTzO6gSHRd72nlsDN+gK+YouWcyJqBIsc1yvdLue1+mljoIhmbt2NqLPF0r0bvmJ2Dqs0qnKM
7pMRf8su6y9zzivlr7jVio6tQabLEq5uXPz7wkscDKx8CK8DYThWyVft5VvNl35b0i8PJM9tqDsf
GpXnBplBjUz6aYFinXaOVeYsuuPa9LzzRXUoLHp+pIBAcz47C+0eYSiCKSZ5YfojxiUZytp8z8ef
hSEA9G7duPaj4jJ1UxEgNv5crOm/rKLhsRSiU/mtkh5hwMzgs7Sdt9yn4S6MNpgt2oeptN5lann4
90lr2GKfhEyYKjKHJZEar3h+qDcwqqdnJp8muAJINnbZbKdHE7GFvRKPiax1JBXd+QUIGBW0Rzue
ECg2gbUmARLs/bj0zIFn/UhSDOtyA+oCqoBgnRkh8iGdbe459DRaBMnV9OiLEWV7xwK5EHks9q7v
rJ+BbQPMl8+F1jJY9X53Q7yOzEhZV0zU+GtymhqdURdiIFouKw2ZVDGlJ0u36yyofov4hdz9j2Ul
f2yNQy1vX+GnkGNuTjfs1+9YW7nw4RzvrNFEb+8ZNPfNeHb1/GdI4/Jc1fKDzu6Pt7oZ8Q6gntFy
PPe+1x46BtmZDjaVyGXmkzaDoelD2RO2CU50iHC/Z4VGyfxJxfDNa25EsILpkbKkfW/QMptLHNNs
gXism/7gL7l4Km2I/0RCZiNmqrU5sFKCatJ7yY6/6LtwWV5Ywn/1Oa66bGu3kWiZGiEbaHCG5oxz
Z+Qc2FYKTt+dmL799RqGzMKkLx5btZsWHjydJkxnGpgKgiZchxqJo7LEBV209tUSlAXk0pRY/sph
T4/7HqsBH/3wnslkgXvHFG8VmLLjDfVLeQd4IMm9PftfbhpMkv2sSI6a6qgXNVfHRDDxrNl3RT7z
0rZmFmV9GtkeQ5JJ0Vn5qf2y+lN59ozldfTSbJcU9Zl5Whm1FSKOdmJ67jr7PlbOFeQ6H0tWZBNi
rZ1hGCjl+oOuz80VpzLbsTFaU9TUbomCrO1XQjoMzhqRlr+zickJdtIzYovA0Ut2b4vEQikwZMVE
ztDEw151eFeIsoNA3wf+BESzWPGuY8s4aR1PfV9zIWkZQwLfchiEscgN3Zm0BYtRATXRxv9MrwU+
n501fZqWb28KugrHk1FESc0Q3mkUnZCRPreOeWCzG++nFufCQMmY6ZVBVw/BsybxpjALNv/itUln
YAPovC0LYbM+GSf2Hvgm1nSMfOdFdjb0Qa884fuFihBCPoC+mYgfIoBdf/4b0134uludjMp5MdPa
R4phMFSl+OhjACQsC5rPlhZfZW+D3s271lMdW1wexITjRJ8oTicPOYc2qxAMyK5KbS4AnzY9NtD3
x15GaBzzedejLh1rJuvzCo4U/Y2i+aL4rFyb/x2nAZu0KSjYy4XYPhkLDGQhFR4dW6+sJyYjKO2c
hMZ5fK2QT9YiLp67ujzOYhh3BHVR+TTeaWEAQCPvU6phFuZII1O1fG9Wnso8Nv8mwqrO/jYb3MYo
TqdwdswtiYS5Z7EhxX7VQJMdJnJGUEYFSFCtyHOLgGa3jVx80hGv+8mTWhbZzZSF6Qr1vic6k014
MHaQVQZaqbCumLQxB0yXogSSTxCSqvmTXJfXAAOJ4LwTz9oov/2OO9Zb7qWTIA3SGZQPKFuyfHUo
n5evKi5JM6vGJrRrtvm9/YrwAs2mOxZXhjd52JH5EixVW5NrRAc3MCcnLVBGRJ9/5daKdNsjhWhW
2G/RtI6kp4XetjVCISCv6Mij1lIt/3ZBiqsOBJZGOuEfiqfRz17nTZ9sYysztRoT3AF11JOf2PGT
U1pssktA0oV31y9aWOuivjhC2wzT7X+lP6+h4EeielirS+WuQZVIRsK+9pEAgoGw77CC8qcjrkhG
z1O2XkQSP+sm6AIDQ/eiWo36382YBsUbSsKggGhiyDA+RYTuntlr1gHK8WD1i/E0KxzuKTO0LvEQ
M68SUHD1uTjg3GNoeDRCeg99KAsqLWauieWkQup+UNTAgjpZGXmH15Jgw2EiGGKMG3YXLk+R6H4h
wLkYTuJE64qNGiCEe6yxUPPceARS9j1dnQr8vH5q2tSJNEmpnQzmu2OWzEOfvVHT9pQ4Ys8pF3QT
hKDR0iOyZdf9JoHzlPeb+xhmMqVAZ7UWazq/u6ycCBZk2dBIxHLKMsDeSv3QykHxdXhq6U5IlVju
fKku4N+dXTupnd3Rg0yTgB7EHTzgijorkNB+37REf8lfVutcLctb77stdiHx5yJkBnmq8vT/qDuT
ptqxLEv/lbAYp9yOpKPOLDMHt2/hcrnwgImMxwP1fa9fX5+EV0a4Z2ZEZY2qBo458IDbSOfss/da
3wIZpwzJksKEFGH6Hl6tXxu/6JF3GNEGZUC9NKxjIf1hgcJwbaa6POBd5FboI3dtd/1Ott1P0SQI
MfMsQ8Nk3tNypN6kZ7BKenW1Zp49nmAuT5hQnVQLXtyy5j43Q303PsWpeOtwBD26k0Wkj376Tpzc
Ywy/K6MPIKsXWhXtKTdpIQEBxCTVx1hsaOogvjlkgMU2hWFJeub+S1iOCDfT1w5kCBJbwpewMNHf
0MwvBmoGDQ/iCY3e3Zq17q2cUn1SQucchclZ1d0cBadQVuiaHzyMP0EYlEeZ0CuNhfrcdmJpD9GE
XGg/idgGtB13QMTJxhqrV99wUaTo6Knb8i2NmPRUrNGjySUcxBzSHfBWHvfSrphUjeaoI1igWd1U
2VorhltlC5OzBHVJlHIOcPN46WNi0BIDNU5b0UrEwOV5RgaLYby5ng+8COQEfB6/FuCAcjqSNpYd
6dGeQbG36US8ZAcKOD57OAjiT5k61hIl15uSZfXKHdWNkRKXaGreDecsyvI4luz4qzwQ7RqXVwlE
sDNMY+MhT7V9Bg2qNUWkBBgGwLgyeNvEU07HwKCj9rsHNVPwBwod4YjnWAc9u5bwkqx6G1lKeEV7
8ebMAQFjIfEuilXaokwXujopgcNTSEVlm/pG77/iiP6v1jyKKfy14HLui5JDldC9h8gU9B/uYyUc
trTiTgLhy0J1lHwVIIjdJNU1t8lQpUYPCAQzD1iZ3Q2miYXbqOkuU40NnhQTJKy3ZkBD5GMiaADo
w9qY9m6zSdqTLTjt96ayzkLwZRb8QvSEXaNsBnLF15pCQorfW1OyE6RyZqxj+xMGxGSQrbO1M+Br
oeDc4oLrPHh9Q3AI4vrI9cbb047xxjpYiqiOhSGeVdqMkD8Iiu2oBlu8YyecbM8kEmRsfRqQfCLj
S5V+c9lmD33dnrtSQ85O+ZDThEIC7J8T13dWHqf2UMtpY/T3dQpQRplMJDT0Cfnt4ckrrfrWjks1
eOxovnv8MJ1vevoZgQYVMBG1osqKe6W98+g5HnqRXwFKEinX0fNs4Wn3WX1RVYLcCz0n4qm1Ximn
C9QnpyLCswEoOTuZIJzOBdLWRTm0d0reGAdPSpzZZn3O8b5trPCiKRfV8KFhCPpsemXvdGqnxUgs
JgdGW2BxA5Zk9PnA77CdzRwumwnIxVrpexdMvsYCSQYqP8daV5OxLxiomnxUcUiTiAbvueD0fgRl
5GuoN8lZvK+KsrpPo5a9K2b2SQfPKfDsQ4kyj5aiKzRiFA5A0BH0wjJ3tp54i9Sw2i2HJ1SWYNTv
Eob9NF1usy5UTVm61FCRW/Bw6FJ850iOQbj0UIgzwKelN/8zqsPoiArYXsz+7ql3VQgAn2HHZThW
OOoCpM9o1Z6QJwHoAX9TYZ6iKQhjj1eRyiwI15iqCCfiaHYjxHSqXNqffUpsEynFgjr3gX2rekCD
rdFkg1pOixxa/PRC6EZHy3VECoj0FY4GgvUIWbPZ9OcosImEyNV9ieL1qUqx2Y05aeeGYjJWx2bp
+dANfKS8T34Xch4YxbVt06sDxfpeU8h5nP6oSqwlJ6iqPblZaLNzRNgyWz+9tc47amYKzz6roIXx
FermYOVXeHx9fgSw/46qmfFM4eg/yswr0TpqWK5DKLDzO2YGhGFBLLwYfTecZkmq78VySZXonTsk
EEBOdW+D1zFZDGpN4xud772lFvIeO3s5xXDEWIUGMn5IDKUFooXaUiuMj+/M8ETW8mZSMk+tXCod
qnmcxXF1T7O0+c5bsWhqwCjdzGnf8wcC73eeX+tbtSkvI7OUx97ZVj1D5y5MlR1Usr0A0nrNGAIv
AXkyw1SwBZupdZ5/vomRCDi69Wz0eBY9dEg6OYoWNU5Li309M4OsQWk3XdbDsrPd7fxsW2N0twg0
+TNaj/lwaMMnzJzlOvYjRKYz30i0GDFBR+PHZaOmJo2NVUj7a0c99ZmSFonSFu0ampxh6ylwPz3b
CE8Eu926Ku8wsToVDjuMOJGFyY+bR2cDqzDNlcWNNfJVVkLsjR4RFTIQ51YB9J9sdg1wsZkdm4C+
XUeN51IggaqjSZMvcvCFiKejsyqqfiUxPxxlZoHvGXp3GdSsjx16OKXNjF99rON0o7/bmP5tSNiV
YozCK1VNP8d09I75ZMHDgAM3YhxCNKJ+fwa8tvWrPLhDpYj61IdXaI5xdO2kvSGe0T3Go/WozibK
KinuUz6rSlS5mZuKB3RYS0sY5c+G4MdJreA/pGqvI7PirQtNxi19UI8vRB4j6+4uqd/mT0PKK5vn
PVHG6Qtt4e7cTUDBWEtdZLDNpe+sV6FLTjBNnyfLJsi6cGlUanLKSd6+hAVldkk44hKM+BG7e/VQ
SorFmQNDNAQccTdDWRsn3kamiK1YesxjMv5S+Pp6wC2JQZerCwnHowUJYEU6V/asZdnKddvsomlR
BncvYUOqW+uYI0JnSIpPFY0dY2yZ2ztF8ZDMTpNubXLGkEs5XGAVMs7AVz8ThwKCHO5NPzyrJNSr
5G2HwAXYfYMjcrXypDFZIKoiUVZlLd7pNiWHwdd74LT50wygs4ZA7hmVyLvSLUb2LutCGCvrgK7G
x6Eql25K82YYfOSPVSgxhnUqLVNCfIzktWx6zo9h8xpPCIYOZeKCuLpuE8eAqvDBHSIL7GVGasxG
qgCzPOlDgvec8GCklMQ1C/BFZ148eaDnFxVpwjrPwynWykLyia9htiWWPowDnX7zMuMG3NlD1+5Q
4iYckyeloATyXtGr8ifYjOceDVW37rvJrAu6zd+4Om7nzlK0tYgJS53fEtevMKxHdOX5d3hDGNze
KYrvbFJyEu6wgqi9mZM86PmbpnSZJA/dIZOGuphZRhR2ziLtuvSqhKW1SSt0eX/7aU+In+AOrPuy
YezB4Tnexbr/jtR8H2F7D/qs3Eq6kOs+U8HlAUu74wubyCmOM86rmHCcaUDDJkn3gTCeM7/eQMfN
X0uJwj6ed8wkQRlRj9O64T/2KZk7U1b5vCBiqAR9kcYbs4qRDuQcf8B2ckjObHpWGDw7Ql9nfGKW
rIukFad5s80C+WE0fgvJI+xO9fShEXigoJWpJHbcMxo5sUlP6/v//pDYr5aWifu8y64dvQTqJb5F
rvpH3sn4MH826kSvFV3XbJrdHLugu3aJ27pGjpBzERiD1K9KWq2Lumzf0poaFzGhfvayJDihYeAb
LQ0NA9Eadc9zrc6pS8OLoR1Nom33qdW4y9FLwhfSGxjVmgoni9JUaUpMCNu4/WhdW38NrIJg7Je+
cINPiDboOFRa1N/UoCozsr3vfnpTyHxt4gCA/vusKDDWkKK80uNtrQJXTdF7GzVCBSCRGs5RWjUC
gYVKZ103i+akTbwTY1CfoyTRz2Xw/HuEjxMfEf2+WGVI1lJhOfdk1PIgUu8SVrlx1cBYdJFct7rP
pt8V6RlR2QPMPmUldY8np1byjrSatw4LyAEDpLtLY29cz+gEkpAv/WRyC8Mh38+BbOngXAcgdXcD
mTBPRCnQZbNCgHcKaW365Icz2NHrvqBUH1m4a0MJjzZq83PWRzm9N1z9YwXcSmnFACRMRVFrgZWt
47LfdmEXPRCARSiapKM7sNPtw8G49hWlwiLsIAB43oRXibdIRKCVubQIgqK9D0qs8oqK3mCy74yp
OH5v+IXdOijbGVZh9FNqHkqvE1iEv/37zcEvlXEo5r1eRkAmYqIOSRlCTJM2TyFNR1RuPVnnPo4V
tL/VyZNjeQqi87yeKF7a75TQkjhWHLFXqEIWCTfKbgbYjYMz7ulTcHBoGDFaURH8BGfwYLFiEac3
UOHXpb0XIipItLCgo2A7J+qq7M9F/DVXOAn7GsdXuE9aV1ubKFaj4/f+nkXWcMns/LmVhkP/ltXI
lxgDEXwUawJbruTwZne2FspryOx1JC9q6QhJOvboaTRrmr3plExrat3FyzBY9B4Hd89FWS4bx42X
AQaTFcPjg0BRdV+7GXPxyQbELMl++H4IiAoV9D5tvtMtL/9BOCoxICjyF0GV5wclnJizqFwPpi+f
XcWNt2rA3BFtgLeDcnfLUdrvHFJMdmyxNJ6AGfFaTj8EivYCWXeCUGYPpoIRLYlchCUs//iI0VIR
by2hEdRVk928UpyRAJr0gEw+o4BfKjjjb2nH2UoJJTa3vDqFZlrc43rjzMDtwFoyvODxzr63BQtX
VdMqHNawu2/oFqinPDNXnSbK08yNaYz8d6RPOm+AuhZOmSJesow7VMxM+BnfGERmEQCC8Ep+VIwE
uK3W7RRoFzER0mtdPrReDrYgMfbIfO7C2M+XM0ZGbUN58Vof1StKP7TuXwBFuDv4n87wCf51wVSU
xv38UFSa7Pm2xbfGsuoqa7/BmEs7CfUZMV2vjc/sNqmqe1w4xqPTPUE62I5x6L97cdYuI6nSnwxM
ZxMJ5inwa7YzALZpg2RDTNZlDiWwJiyjij+ywIC9GDHtoYT7/ciCfYYIS6Sd5J701j7MiLmcV33D
p1YuPGuvokTCSxmA4pkOWYSgemujopycz215q2lLxBIIx6eTGmIqb13FAUmHgDUxPwRfwqOVhv5/
0yeUtGj89B0uZJTtE5OxdTu5D7sWP5RlIj8s6n7dkgW1amfugBrG+464x0lzFqwrSTgv53Y6Y5PX
GNIAA42i/1kJRC1ppC2BSoMKTl0oJ9//q+AMof9Skm1WGM+6DTTXCQNjh8LBeCbCnLmrlr6llRWd
UhBWrEZNtmhSU1+pyL6uBoaloxsUH73E+zTzLIcSHYsgNGqhZbb1OFTk8pXlF7kVWFK1mA+5xpjQ
l6x4WtMxxGnR0mL029jJlFzvujcD4tB9ydozhyIhR+WftvRdsk4435RuXh9KdMQgAUbv0DLkZqBC
RK5FpdO5KInmI0FuW2KvBnfKWCMx7Xr1mrqSTmpU/MyLQWEMD5fDEPDOSracea2cV01WzzxtNEbC
RzBq2ZKDIHT8jkLQzmgcfEc1qf4RUa+3qnOj2RkWrKRO0R1YV9pOqN5XS9t4Ew8Jw9WZfNydEKIk
Owc5z3ZwzFOQ18EtqU9U9PlLLRPqn9IMbgBBrO91R3IBTD9ZT1aPgJTgjZ05cslta21Ku0oPuZJy
O5n6owSHUtRwwy2//MCVeVIFs/IAI/d959pfmM40GnEmkU3ueKnM9scYyGaj9j6tAVe6t4wYlNY3
tyNCliXK6OY+q5UdqUuSSFgmocyOcHrGgbzTPA5kie8i1W5AyU0FvFKDa533Bk/Y7BZGveLWHe88
bWSQyErWETmctf6wTQuKqsHE9Gz4dHzT1Ny3CGRO0unfPAIBjpYx2kfWyAgCDDOvmDX2MWc9cwkY
u1Uah1Q7ls8sW+GvIG4eZJLYaEO8A5O1YZXT1d8NuVre2Vy2i6hkdNZnjbWad/tpyE2bbTjNj3mo
H1NiRi9qWdCbVqkLZgqsrvThfqzFft7MjMk+XUrBbQzVXQNjOzFa568OhfcKTbc9+4HT8YJY9jrw
ymumdhrvsu0cjLh7kLG2Kybsd5FrD1WnYAIwWwKs8YLb4wlkSbNGfZrcBncYAUVQQcUc/4wJLgLh
iIC4+RKGuHhVmzw8cMOgixobanQdLq0h2vLhb9+IYtfYQZynLVn4F3dqKQyx+4VczNhguP6gvaqT
5ZoZMdzXgChJnLpLK7FJ1G6s9xa5DaNx1i6Sf0F55y5qv6mq8FP7YAZgF0huetDT8BE/XA1vxrMn
sxjLSWX6q7SBFUC9P9BAbstlKuK931cw9wl+OjcO8qLCjvJL7TGS1dg06mVP9vgK9+cL2kr9R4Rl
e2noxdeIAGEfow1k3/JsTnL+asbFJo7C9BeW934MsUayP3pbQ5bynKctZQ7TDCwJ6lnmro9crt+I
rB92cwDtxGq798vkPndH7wyaxNk0fgSEftzhxaIHVNIahPODkmmKooG2409uBQ7WoK6YqoQwpovi
yYyGkCacYz0oanjghYFG0eBlnb80uM2TAZ1maSQq/HKLE3LlBG9Fm27jJP7RMOIkjdJ4i0z6gnnI
up+qj2gDuyejBRCXNRqUvnkhoWV9l9R0hUVmmLcoFOfAV/FcpkZIREiX7P+FElbzuh4Jpqk+2u7V
75k53ZnGz9EG7LOMkNwVuMi2WlGy+Vwi986xn1TlydKeS/25kjcUKotSMxcWznupI6qm5tF0ZcV6
C2V3eUjVHSFKOoiVelunO7teNVWBZ/1tqB6q5mFq9P6L0PzUotVkUFnI+8zA5a7EB1XgCsml99wT
Bp/T0S6ouHp8jAEJHIi3iy8oQ8EY7BHW7Gh2vwlnEsyWcldUA7DNwl74Om2ODgh1oVfPZHEwB/Ux
DyJOv4CKf0S3ucadxc4Tao+Ewv3MNXOdZnCFxixXlpFnXKq8PmmAROjh8yhkuIvxinpZCxrPMpIF
k8sPFEpPZDfw7k68aDs19roVYsvXJHrdqLv6DSlvgi0/dMtHDpWwj5ga446unexW4bgARxbhH6lp
ugxrBas2cueO0Pm16sNxhpSq2kw2C50J1kjwu0zUtaciake5qegCCrvN20fKyi4t/0nWjC7+BG8F
kGU5UlUdw7ZUoVl/Ys2iP5FtHWYlEhoGW21kUkpTCfdZe9Qtsz0if7qiQ9UZqHrtUw/xKR7BzEyQ
+lOU4sqw6MssCosMAJfDE3omZvvco/3eqaWztRUDhyGihQNdn18dg59HCi/iKFo32PiVMF5LC7yO
XSog6EfcTr4j/1ma0n9+ivBPTUnh7hiaptp/CvrqWKL7JLJ5Q6fz+9hL0S8HhVwgzMaoDLK0JkKe
JqZiVQXSS7TGhnDD41//Fov2X6V5/TnTSXUcienJtA3+jIWI948IZJ8xNusPw1wyJ9Htse4xLyyp
1if06De5aa6FMF8Rdksw2crV8WcbzCV92yx+kdfLEpIF6T8B+P6ntKHpgZkmlaDUic/T5u//XXjX
6AyakrK8oaxNIIeRZJ5N/RfcscVESX3M1PijUZkJKGmADbYM6VWhmp+UB6hrLcyh//iVMuWU3fT3
2U6a0KTJ3WXjw+Fd0/98TfpZalYuyxg6THuRZduZjErAASGW+Yp5UAdzqqm2Hv3V19rOP4RjtY8V
Nuw90rB0w0A7yTw6dIJNsNbi+KD4FfZBh6pr7NGWGmA26K2oZ6dol3FsNCUCbbRwo3Ce/TSGDsz0
yFOq8QJM9TOozOhQ9PbjXKrXCb38OcHMfJtPLnN1/90fNxSWJppNWGhU8y70o3A33xlzoweOYkWK
CLfH6Pk/v7OBvgmqAS0WAneV8sGqnVde22tcjzW2YbcjKuRop6SXiyCQN5zG9zM/hDlt/KDZL2L9
XbUCj6mhJ+TqzevoF8R11+3njIleNX7SvmUGM/UugzS6ZPlY7d0pxN61W5QkxUZMtZo2fci0oVqK
7yiR1tf3aDGNhUVQxDrva/LHyp7ebFnhOWoCfJsoDfsPmX5VulV/dlAWFmAtGb47SXDE41fft1jp
FiaHfjCL2X4IjeQHL7rEqRdEor7OTwUOKEMNVzuYGuuFarj6IvDxtQS6kR/t2mGe1rpfsVvVG8bE
2T5V2BsguRRXEQtS2lrDhBVuAcOSKlPMPnwtSLX4rHXCniOL4eCAsU6GWrYmrDY5l055NeNieJcD
/UySBZwfbs8w3SuT/tYhvKHrmNYPA0a7nkgTnfS1te6Vw4s3sMAzLok2YkTmxRE/fRjwc7Fc68Ob
aqd04Emu0cdi50fCeKy4vzWawADfG4YOE8O+sZCQZVZ30genPsvKPuoxTFDLuzaJ0l+sOu6n/lX9
TdOt60auuOXgR6nZ0pn47TM9Evro92XDMHSjTryVKcbsVJjoTcgeRxPtO29RFgDUVz+cXM25XaWg
c9clixHOwQEvEdsub95e0rpJpzJHmEO3l2V4Nye5B4wCSwfxlT4YcoVenEvF1zeOVlPhZHap4Rkv
PwoMO08tc4a7//isTjDQjTTUoHo6zgXdgb7o2t56tquGG0OzaU2rFCZGVeI0RlgadlnNhTo8RJXo
1l2cfZpoRuAWBR59TP06n7s7MksOnP1IDCDlCwEjA+VSxBJBPj0obUxXAUPFrau3iC580e39YgQa
2xgjB0KUkd+L60jfaW0Jakcdi9Fg+wh7FO+EPJo61u9ibkAm0dyfqPWM0VijF21/GDm4j0iWFzdk
dtiF2q9EE/ajj3dwl9eSM7vnbOdmcNK67F6O+qsIjRu5LfLOC/kgsuAHVEDQNFgUBnUQV1dpgVip
DXgStfQQj+TBaYziM/OB/lJ2ABYQscBvV5np2HpdHa20HkBYENJxDNxpzhiNh36C9o3S+h3BbBVW
c4fOx1lmfmHzTIiY1yL7OJewLiAJsrBPmdM1e6GIcx3ayYVdJyHCDcuYCgxqQy/Tg9U3VstGxPXV
96p2qZhImkbZPfSNl53nD9VE3vVIO0E6FGt7YSbBo5kuk8RsH/shtMgXQT2nWmV2pyTo33R6q1sG
QF9JY2F0phTdq/bGIDuEUTrBKvYI3WrelpEbiX3X21uzZZQnFHKV50efjAKfQ5bs5s9S+y5ynWU4
7Zluuw8RLmwBOvfPtuYewEFo3z31sXOBNJZwq0Zilg6t1cWAXInOss27WO/p7ylC3ZQGRIe5iE8A
RNSNTTU31TEYk1EAQBC6+DVTSjza2++zgG0rW4d3m1E+4jBdJFtwHsdgmngUvv0gjFAeTImLrXTq
cJcP6EQV8iOhx4wsW9AiUr08I/stMUHi8O/JRlw5gzls2RzBScroTmJdXOqe8Q5JVXsK8U7fDaP1
PuJIOZYCg8IwB11zj5x1FT6JJmBoDAN0h3hKwDVKKIhhT084dnPa6bJMd7URVegd8OxrlZef/Mio
ABM3wy6OexDWGP6RPNCm4LqG15lZoG3smOyX+XyeEMYTxLpyCWt9xDlG/ZRbrGlj2eAA7PuUprq3
jYyeO6GoMQ5iNp3i3fRHoeoHELjFtrCMFOuhfhyabHhLJVE75F7TxOzFGi88qOk2eqefYq85kyvb
OI+ejc7V1nbkwDZEtrwtPPSy6ahoR86oIIo6YLFdqO4CrdB2FXZfiSH3BDMn2gJXrTZentsPOgfg
hVd0HzpdFfBJar2GLYe8OkZb5gJXeNBIcNq0cVKcHEgk39NrNC3RymHGBek5/lCGEj9z1tOKnf5o
Bd9ihdtKnJy8edHMDqSFAeKlDvX2RytecCjdfbfgMVfaXEWfcX8b2vaGcrV+V8LxDslimo9iKYq0
XM9ELJoY5JfKIK1e62GgGFGr9FJa1dZI6WkYuSDHcOyJsEft+mI2+nXYhUXvXrU8yZe5B+hxNxTm
/fyoGp43Xfxowcg/2pREe58obrMj8haecic+LBnbh0rvnCP9xlWGd39jN21zbAPwlFbLRNdtEIeY
5WQ5MxIIz+0IAtW7of/GQZo8yEFvt0TGtUvbcSdRqo/vrt01RhD8TIYOO3+lPXxnOiO6RuM0jSS1
uK23SdE16GFIsTaCH0Kv9gNa23XaqepRkfQyOwIx8H4wvExC2R7UDOCSKLr3kaUQFgGeQQ07Urwc
wcdVA7q0QkVIMY2pZervYxt8FQPAnZjBhzopvcu6BKulOgV5fp38itvoXGsj+zxpkZMaEu8MfqAl
LEPkN9NArgJmsg80wRGU2yH5honjWCT+hUp40+LDXAUeQg9kpkw4BW1xv0mfFIpV+E69fz/Edol1
TTJEnmb0I+ZgRpenjhtzsrricjWHCNuu86OPo/aVNp9Pf8fyb9rER9Oz/skQxBuB8aCbg1PwoTC3
ivLlqQLReUpBStalxaxRbw6jyLqdWgf59/w5jJ/hOKKHmFiGACWB4KZqeqhnYnqSZKvCGPwLUgaU
dOWkz2e927cTjTZVjx0oieU4vZJJ1uPtaGJgb9Ni0kwPrXHqranGPxTceofGAEHi0woqLSW7aUZ1
mJMhEnB+89hD1eltmqMJoI3gBFSSbQecdxqGR5anbyNQEhspotdJnLChSmMAVoLqmuHlecOVJZri
9I8PE9qfo4k1YeiqUBH/StVU1T/H1qZlkTt1HxaotrJVx2twN0wfIvsSVYyzCjnkiDP5YKk5H0zr
90/nr3k1yZfCweZR4vM+o0466B5B8ksljTkS6AK0hmHoD98fcqY3WcdYb34K/28lj///m0+ucXr8
7/PJD+/pX87vw2f6h4zy6We+M8oV6zfIqnP7w3SkhIdMd6D7rOp/+6vi/CYsUwUx4EgG0UJVOYem
xAL6//ZXS/1NNQnGtWwDjx9xC2TiTBnX07fEb7ZmQnSyTF21ddo8/5OUct3642F4/vXkQGu6rtI6
MLGk/LFvkPbM5OMWj7huFL8UAqhXY0DVhgjxXI0ZBHFHQ+NPS6MsaEdNIk9GNbQkh+6HHmdoKeS5
nJAMZe/egKy8uXm5jZtiU+jqfRGNEEYYY9slvk8Ct2BDQ7v15dXlbL2okDZRDw7HcbgDoXhXjv5X
5MQX10vfzGIbu+EDXay7wrRumtdfQwUknhF9IbS8SxAdIit4VE3oCSGWn9b1v1wMhRj2peRsXW+a
ClGk1EfBmIWaCYbhS1Z8yK1aOzdP76+2Uh3GCfJdBhkpPdl2dCTqUxdAIJgq5YzTfO3pzZXbPwZ6
Y5CP1MSIQTSkjPU5kYZOMlQVLtx+jFjtWlj5OgVtBoIG6ENDN4hhphpbxhn+RLfOWuIpUm/Iz3aQ
5ec492JyO1CIZh62gzqCEu4RiZJYDvF6ZrK27P7FytHvTifWTvbmhqd6rqvWXaQ5j5py5KfvfWqx
ujJNZjtl9yOaABxGll7JYkUf32yVPuPZa8TRjChp2POT51Sl0nAiAIS+3e/pppWnxB4QxersD707
nMiEH05meSU1j8ZrmW3NolTXxshLaOEYR/IUiQXeLkKTbGaSeBWPHXa+nVEnpIJFOYEu4wupFb/I
BTCWua5dkKBaMP2HyTcU7cJagcyLswRF0LJo5S+o15iF+uRNK5tiFTePCAgwr+tIDpnXwvKiF9Qf
q3oQC59QCwNJh880EMzhbYwUlG1CLDUBASrsf8QEo658YoCcFjhBYWN5aJhWBEHwkQ/ZqabAUvNz
65k/qOSKZWx7H2WeMfngBDSSnek1YIScZxsrUOL9YrPngN7+0CJNLD3fQEGX9djQZQFmMso4wa9b
DZGrOkiYJ0C7V2PZYozq42MAzmE1BN4VUr6+ogcKJA2Z8yq23A0K6JxBpLGzSYaL6BeVAhZQN3zo
rYYRVoiLrrqCTIwDyZ+S6jNMaJwaCI9xDJhOiwJcb5+HjGsvybQAjYg8pzIRm26CumsTAoggWQwA
A9wUWh1rF6nf4lSHVKxdYT72Ff4vhd14EcoOnmaW7MdKRGhQQsZifbgxPXGtPc7vsez3DG/K3UDj
ShruD/z5ONsEs90xzJ+FNk0BnRsFIDtd6EA/oKyoJv5Wnn40or23WBA0B6iG4mM5Sog12IYcnfJY
fYGx8xaOBVqNOkcQLr1DPgGG0FCp/HyECwg6QrYe6QJgFYAYowTN1SPDjfRcBkj81we6smlG96IH
NqO5pg43GkuLbHNnnXOAyhNYUF320MpRPcBb6o4ytHegRnXk07T3hOEdSVev10jE35ra+7LcdG2h
SzZkfMHg+OGMPK/E5TY2OvtRsaAPFYmEkFiCxjEK3pEROFZKesPCqAjZNcyCaGR7X4pQWfrp2AM3
y5O1a2IqBHiA99XQN8EJxrmzDqFztRo+Nl0HMOzI/NYx8qJFSEdJscSlxgK5EL54wnYFAMFgZRtk
c+I+pq1F5KyRK58pTmvfG55UVz3mw9IGrIt+BnQttu93x+uxe1W8XmlfQju33j3MTOAeQqCE0Ixy
KwHCjPVZJjpTvFyrFiIsilUUayiOD2oUE/PkujYAQAxh7BCHJMlhtqCq1J7kwOF7lDwPbN2fffrO
YVgsgAewUk73mojfnIwbVkuTW+anL0rC2cNFPt0E+WtQ2Pb/RQ1zDj6wxGRf9b9Opc9Hlg9lgO73
3//1D5/dMv5i8g//yX/7i/7we6t/n3+J95mt3uv3P3yyTklOGx6az3K4flZN/P0Yfv+X/6ff/Mvn
/FtuQ/75b3/9yJqUaNjrpxdkfyg1GE7+o/LkBi47+PX+6y/v6a+/3LKf717294XK/NO/Fyqm+E3C
FdQt3TQsTTOnSvb3QsVUfwNQpjIJElOpQLHyH4WKqv5GCcKQkskH7X1H8K3fCxVV/Cak5tiOpQtb
l46p/k8KlT9GJjLYYIBgWA4pU6ZNHqA5lTF/N0VQPU8aImB2YtpYUkvKf9soF6YePMdJ8iYy+Pno
cXaaZVTf1xZXBe/IfzVZmcYBfxsXfP9p09F19klqJEtMD+3v/jQSiKpXGG4g7tmVvvIYILpZcK/t
ZF88Yri4gZIuFnE0PMcyaxdex5SwNRHtuOjN6RaAGEiAUibNP8lxtNQ/znwMU1C1EbsHbN4mTZKj
yJ8eGVnYceEQR1Q1pVyFyvDgFZm3cVgt8CVCAgF8SIgvq0JOuVUq1ovRaO8jGgbVj/yVIzW6+kHG
BC0injuuipWJEZ0eIRAT0ERgGAbUPZ672BXGZMjSMpAVpC36WlKuypxIr32YeFfwHsdaxhu/DzFo
5CxADnTNAKDjAuJrlX3URs/OPpoXi5D4LMYCEAbMcPXgjqBabZEjYV9kReetY2UESVWujdo506a8
09kldVpvbhH+VJ3ssS9T/iFNOqSWfS+eLUd7QEHPhhcC4l07KhBEpHw/WyuDjirlkxZTbzq5dirG
4d4m/XPBUXFcRrS+TSX9GLVMcmqrzwXmSWkGv6KEraTs0OZYRIfrNuuZwlaqC/cZtjNdO4omRSt3
WaWful7BPlr37BE4R3TD5QCLkZXj7JteqR85OsikxRLh6NqDH6I8M4hQcL3/xdx5LLmuZFn2i5AG
5RBTggSog4xgMMQEFhJaa3x9LdzKwcvXXVlV1pOe3EHmY5AEAffj5+y9tocugz/vg3C0sSysChr0
IAKzUnDCnk2vDazJkVO47Rwgz3arHdo4Mpgcp5vAqBpAbjha0FtQTOJBzETHSxkFNMFvMZILoH6S
pPAN4fPBryvFmWeNyBH8j4joEQ9LdatuwgA0dh7AMsxaJGAhS3ctd6eEwK0V+siNKeAJxBnzwNKw
b6Y/8VdRTri15mSxEW5ox+wBHqpwVgimbJEE1xq+5xIcVF9KzPmkDQK/5MzgfeA2ywIZFpBK9WHJ
5OUFWul7HSF9/FLSc4wNZwjh0kosgasELKNFu48NF/ljJenXtm2cPGk/YML82lHxhJm2X3dBxHbS
LBJ5Wpx9Y2i7ooPd1vQ1hqrgpPaNerQGcBTJYHkJa96CeOTuFma0Fi3Jp5LQ+N0NjNOifRJtsYcd
QZ7BMhdHO2scSh3QozHdm7rRGEmEv+T74SBOH7QRp7ZfwBdEfVRtSmm+pUAEKk5H60SfhJdZrYmO
DrU4OVlrsyiD63Iy3JRhwHuXWXyYogZL2GziuCVSrGoW4F057WscmtNI6naQPolBhbrMVUkjTMu6
mb6n/g9+mq9xFMdpmB7LgO+Mz5/QTTNf5elEnBGls71gLQBc2gDW30ojnzckJymMbYLmPC3/tKp1
NjSVwIK1ZFjA2lA6rayJ1EuCIk71LD3kwnBNNf1q53Nsc1+KMmHgJ0lOCQViFfa8SA2z9+WGDqpy
D1gev13MTSeuaKyJhA20H6aT2oosM2ecdXxOM7KTaC43cUsAO/pTnLziucnq1zZaTm+p6ZbILEAd
IVxjjCEBjF5nDY6w0DBfg46xZrqwToGgxitiI1tSMspLneA4Q/z2rfZohzP1WsQ5XDM640QRQfoI
iQlBi60lCreKwpJcSMVToLd8SULEcn+8y1m+FoP06tc8DqXGZ7c08Bpxe4DPTTQA9YtMLPjKLIqn
Ad5gqHU7wSaxKtWw4ewAkZWhzIp6Peila2JnF5qqVFEdCF0l8SzyFHKpvdVCOwOFvJKFaa1k7bfS
8luLxQzWOw96NUgbdLGcWFM6eLl10zBPkaqtuSYFIMvSTRJgYQf+EwDtLEf5cK5mKt1GY0IRv0Pt
ReUX9RcjB8G8UENaf9NHPcLcfHEDs3JkaXARKP/6nOmjFuKs+ROnoBavpT7ep9Ig2sEQENlYGNgr
0ggtm1xqjLP3JCO0mwklIVFIb9inD8TTMTFvg89YV/fpYN1bHUChFFrPLeHF0HrxBzWdeJxLmMzS
j0VIPChpvmckf+HYQMxTv/oJP7JlPALViRwmcI3DQe8hi6Yje8sm6iZn0Kp9j01U9h8KJQJXxE0a
DWzxgWacp8w4j+qV4A7STizd6+jbYmWtXy1rpvucP0QJMZb9LC6mOjDsMiXaF+ZNkiRU/DXvA1Qp
4V4ok/DdVOPPCY4iy9XGlPhN0Koi+3lO2mfAmovzKfzG4w73eAw/S4I8CD07TkysYaeDD81L5T0N
8yMcWqRrFhMYvYrfA38vlPz9zzsbRd4hweUIH2drIoZCrCFas40z2zH1hSEHx0kR1MNd0TzYgVGs
LfUuEAqpIw1XxRwfJ5z5NfwtOWc9njuNeWHgikLs2a7AM/C0yn52GYUxbIR6Y1dB8hGUeB/66HlE
cbLuWyz9lSJt+gptPb7fzwjArtUZ0zqC/+DMVfb+Z7cvsb7YU7eGgv8L34rdiJaOSvdnVokFhfJq
6faz1XeneUw5GhbkUvFszaJiXjvzO7dJCZA45+CJc6KOv5n7ffsDo1JWD7xTpI7EavRZdfl7Rcja
EFvnKaZEkAmxwYraHvCrbvsKFAilSnQOxvjBaCXUVMUFagVjn2H8hWYDpr0DPUrWya03w29w+pe+
YERrVx+AxUjIUVkB5r7jmKMzF0TQtg7jc4MYdT0sLxxCWBNKcWk4Jrp9p+wpkp8i+0oiCjSW0mIp
sKC4lnAE1Bn5VGHZbxp+HoK/unWQ9sdZLtdoTU9UyhAmNJgXyIuOTae6sVZcJCXlTBwiZ0OaiJkF
Pg3DJMes1T2JCljmgEMyFrWdN4By1IkFF6tqlv2dXcRQ5N5RpOw4LKBCC9yTHoTfxG3+lkZ3yno8
177iJpr0pZJ/CrYBg9NYW59FPKwydZMYgM2X0mhoF3B7y4oiRRNxkMYpDwCxztylxsQaZ+aZJ+WL
Q7rmiphN+u535MgIXC1LDVDlV73cmjlBIUbzASAMy2Lj1UV5RsnzyGAfX7AJbjeYIs+IyOecmL1M
tMvSUpoQ3j4MLekVKPESp4uPc5Oj8akI1YU7AZ6SWKOENSjudccKkd/HfZERlrm3W+k7HqG/dLO6
4Q1jJzJlsGo+TZHcTpYR4aYf0kcCNp8t5Nq6P5zUKn/P5sfYX+ALM2dkVDcOulpA8ZljFYXuNgXY
Ppw5N6jPu6qOrB0KdohH0eSxMuyj2NedHCLvIBEnN9wTeL9RRRJ1NwfaKhRImOvM7LelHH1p8XxK
bbvbKD5ubAwNKGdWo8o/ZczN3Y2IURQJ6HZgA3ao+Wma6GnfTOknfqFrqoLU7inGUuF/Z7smTbu1
1SxGJIDAQUqDVCkhVqSsfatWUAt2Wcb6cLEBSTo0zVa9Xuyg4lLv+DQME8Id7UHAMe31T0Cy/LIj
pVJWm++GVt3+cmj8HxyBDFk3hSo001Q1jP7yH0XVX45Aqt+YxOFAePP5qjQTjXObsnUbGs8apgji
4NpVsEqWklGp0os5Uh81dcnktt1fGS7HC9L+FvpV/98czlTrXw9n//xknH3oXENr+ru6zDaMuhVF
J3EbvdQFgLY5+DbMCaxv3q2K2twklOwrO7l1YfwbJ91r5PsLhSX4mIgtwadpu/qQQHZgGS9NsApW
12znln0cQOKx6+J3oUP+aJbCpCkYitoW7UaCv9cKlqJ/f5n/r19GlxWEFHT4Vcv420lT6mTUfSlH
F4Tl7oywcFXSTlJY09dLb9TgmSeK5smIxIOiZ5ecqIGqDpl+64e6Mg4IXZxyyo7QDznnjOxSojka
AMJXVUZ7J7KK19E/Q+2Cn2h3l07WdsGcH3stKP+bb6L8qyaSkyk3jK6h+VzGG0R+/O2bDP0EqWKm
DWbi9FqhvbjPCht9b+yl1LiaUimvlZmPazfcxpr09u8v5P9xLv7z7thXdZoPdDWWm+Yvt6sVNW1l
dwRkjBI6KA5mpaSd//1b/G1s8ucLmgQSA79eWhv23zSEU1dO7aAHkkPejpfW+rmXoWf1rKn//n3U
P2rEv7QflnfiLXS0s5rK5fy7vHTKlIzFMPYdWqjsr+N0V8RzMY1vSU9gWyrtc+Gv9I592gQSsxpU
nXZdBTPfiiBzVAjmwL/CkGgt7NgZYHfgiY5ZKXcj9J/SqfJ4gihn6/BbSvVrqXCjFwUSCLXF/9if
DKpfkmMQHfsZapaQnNRBJmEw+UXSinn0EnbG2WzBgkC2eshJXSt4A1rLtAEM6PjYA/IVG9JrZEY2
3rGBpHiWjty0khV5VzvZ7p1QElsjQQsDojFEl6r8StBm6KlT3SxHf0OOIXKcyrZ4MnxYW/kIbl4K
CKsp+gyzl8XhIUcwUz1NffIbBCHmrXynp/4x19vXxLd2yc9g9ac/jRpNzPeWwogNw7+ZWsldqZFI
a07PCefpqHtl7O4gLFCdcTJdBh37KowPelc9BT7HgkTaG5rmZVpcrLQy+DWYZ5OTAlEZUEcdjL3T
VdlGHqr3xiovNI53mZ0dpcE4Q+UB8hUWKEk5VC6HFPIDlw07ucy+4Vk64nOoeCTchMG5mKsnGCPM
PCyGOkgmN1rX7pMRwEa6HuCXSMi7B03P4E5atwTm/7JhAHsN6odmfCW7jPRnzbHM+xAnt+UZaA32
esMg6NRKDrag2AW9jl8iyp+AQupm+ENo+3Gu+IH8TCY+Q8GxSred6AiENPp1gqcrsuDXx1EcdhUT
byjxQdWdwqUVPVYLT3F6JucO2213gqt06MFrCd3YtfF8h/H1HUoojFpznUbWGdfrp08Z30fGTmvZ
F2yLPrhW/HKQ/0A2qvsvGdkTSKG6k790setyyfbGzVPmlyTiCBDHOHs4jSSzLTshaki9pQsBC+eW
9MXrHCtXrY8/c+Lu2JMoDcLlQBUVE4SNao8shj5+kF7A1fwmjX/LLWObtjS+goANRHjMa5lpMnmM
FV4GkJaMoIwVVRacIDm6Zv1M2z6gWgIk+N1xNLHy906Gs5fV9xqsLXDRCudLsUt6Ti9FZZ4JKP9U
x8GzSEAH8JJ8ExVC0yA8SwmBmAhBKhWH3Z/l43813P9/aXn/S+/c+ynOH9lP8/fu+f+HfXFFZ0f6
r8f2x4+2jz7+2gr/84L/bIWr1j9wd5tCZnhsIV1n9/jPRrgq/wM3g6zawlQE/WAZMcg/B/bC+geD
KOTktM7tZWLPmP+ffXAh/sHfsIQJ5Uo34Kb/r/rgGnHg/1LymDKcagHrXbPwVmh8lL9N7GW04JNi
2MaawZYX5l15qKUU3L2ajhtJazl4iyQ4gC9GmlzuZ/sKan0dWoSeAOqvJ8cnxqgjuqR8bH2fJrUA
IJoQvddYEg08bAsot1Zxk1vELESMQzHFBnNnbIj3oi6GR0w0omTs5fCWldklTVPlnhnqgx6AyVCS
V+p9YjQoKtykAw8UdceJkb+AsuJ3coNMT3uhGyQ7aRBumzJo11K3tOHQueb5JQzh7QP1PlSxdjIT
6QlGw0uqzn+45vDnkHCdJnk49skC9F4wLuQ+dHLIAaegpwChe6Tot2vt1TSQ6olJ5VQldxs83g69
gXVW2CwJxQe5hXOsfdMPcnXclBozU12L3Fbqn4263OnDBMomBPpDpIArB+k10rWzYeRrRDg/mfIG
GiVmk5hJZQ3BsBd0pprU/wjC8mCUn2He48Dwz4OaXgsO0lo47/AkrpvyhWLYVWUQOwFaUtNyob97
eU3ZqUyeQfSvNksn+LmbYJlpDpl2BHC9REYJDsKwAopgSzng2cYz8Y3jpposYKkL+rYxvFjA9PP7
zyaA0wIQ2qhdmcAX+kytZ8vZvcrbewwZWv6JzOKyXGTkZ2vDnj5bm8yFkMxvv4RLPxIswmFyWhxK
nCA147MHoF+Z6TYekPHpJ33hZzMoBaBovqSSvROa7LXRuO018iMIeqpN7dqT8AcMFUAjmJsiMz2J
uw6CrG9tUV+j4id1aZ/yH1kdCFs8COx9/bGasGyZs3hMXuz8uWK4PmN+CuMLzksnsMg/hT3Zq/yh
1CCHOsl3dpbRFBu9Qn8NYp0T2DBPm34yHPhQHH/zj9ScCQoT4zqe7BtWePVQMjfOqLXwHNHEKWrl
0DMq6Ptoj5QuKc8ZBErUI9g+0CBCGZvqjwTQTjL23/VzUASHthlvpRyvGUXEsFaKtVQu8jhNblyy
Dx+E3P36UrHRk1CiOcpM3ijGTYseEqdw5GloeTnCpRzuZToIAVna6EBaOHbJaziSKlcr+jviekGe
jZ3w7JGfPlahh7xIxkIblU5mmaXbFgQClMDRB68vcwDfgBiyPVkbzgBTANQgdvoPTbzDwel9ej6D
V2RpvOtDMzrLIjtmTPx2g03jJuv66ZpXdr2T87bcEA+XkrXi2zuFyDJ5VE9yg+YjNRCrAJKuz2Ya
Pct6pt+yYPHAFQt4uj3YYX8FAo/pCG5rhIdCdkrl0d6knOnDitcn77NybIwCdXRyGDua/CHHso7d
tQ+/+uIxXKTjZDxCOxR2ckh0YHAmWHToGDkBssr4HDTt8iJipSOGzb+VSYeWwseIicDspo3RPws2
5CWVaKAN00ilUw/qmenT2lCgUeYobF4Hxd5M6h4KPuUKKCf5qe9H9MzVSogPKOJul4KkSr7yvNhZ
4JvKTl3JuDtwJa8tizxjmcUxW1iP/qVvTkY5bOoi8qyqWyUGShUOyV32pFSzN+aN18MMTRf0rHod
81djQDDDdKjYqsxizLla+/2tnQ+kxDvkaW5i+ewH8mXOr8218StS4sK9IEZbB4QIMlmlD8lM7A82
I6OpLXlmKHuZIh0I+HUK7cGGoSxpNbL4t3BUeNYmHMlw3toE3HxHX1BrvRymI4GMUXkNZetSgMSc
FVBLaBzw3yLtzZBvh/lLXo2YsGXYkiMpVMh9kbFIQe2W4Cagka80CeJTa+v3KU5dGU/uiFI8B/GR
4sQOpnum0Msb17Px26C3lQAUzA3697jcjW2IVIfIivyVPNfNVL9Ab4D0s4r5P0Y3l2K3BrE5RenZ
wlIxWpE3TMEd0vglGe1d2mw6bR8lX5W1ac1gM8fMXGhbZ4tjk1lHOoROQyBQT9gJ+6KDFIYOl76J
xoVxDdWy2KUU0j6eo4KQPRxDVvTUTjEABajJavCWdR+Eqa3CjMA6A+KcRSCz3JdrTT8G9msVFB7t
dReH9UZW3jlqVJPpzNNv08ZfFcOQaTS8IbpG9DvwzjiMB1c9U8q6x2FJogmCIYcfnnTbYsV60gwU
8NAxO1YTPfudtZkdQNCcIzVCqbuz2hAIFNMpkuNd1RTXeJDWY7gOJoPbyhPtBM5ZtX9jkb79+d9s
5p8EbbhdXF2MXnFBPs000sElLvRQn16jrxarTLfIadAq1SXFnm4G4j4pvPcz7HGyplGlswYl1rad
WkcOkieR+p6UJeeBLttovPvKm688jMD21fyzbas1vFdkWGRuawU0nc8muuccNmcOKagGSHoalrVj
pXZMdFKJoIm2hcjkFPFTv0CoEnGs1UdAfussvRvxK0/QxqATlrSkYZRuNALuDncB/OlOKT6TsETH
1rrZkp2NYKiP7n6bHYtoJCNKXY1D7k2Wf+zFm7mIuGQubUSIHkx8C5q1zQO0DAjwyFGD+yOqosWZ
qKT49Ik8rkdtX0L74Qyw8pPtzHmia0s3M9oHmXBwE9C8ZRwa6dtmdQ1xjbfiB+PFqsDSbuFmB5tK
KTG9ZgR21JAF9BxjFc+0MrjWYhfIxo0eAAyXqy3buwenzZvGcps2hlsUCSUbIMqi3GVqf1L8Zf5R
J5+gQ/qqfxMgK4ClVU4xNtugtx+LcfFksQeRnRRwFqnYPeMCa2Bm/wb6tPX9pzhHhS/ktZGpjydp
IAm31I2nBuVROA03I48/B8D3qMsrF6UZvWzV5nxre3C0KkfPn1KLGxWnI/MoQBu4cOR36hgKSR88
C91NIj5wP1y0MOqRErFED1DlTQllfxEEe7NC9pR/z/H4ndo6MwuGflWgX3w08yN3gCVP22yOYDb4
Yp/247HLjXiVK/1jEAHE5Cg32WyRwTE1wYikpfUqlTGHSw5qNXLVAMBVBOK1A51JWAbjwXD6Tvsm
cGhUUs1ZAobxsxpXdCerbZBPj6YcHvXUfsIB7vTjgP1gcLEZHyCGV3N/ruRDq6m/gWZ9t3m/MRvC
W2rGsoP0XS8ptWXilLSw2qJiOegORTliN7Ne9YHMP+oaa8/EVIAgNxbFfu8XXhN/iVjD0QFZFMcP
Tu8XI/nuelx/Ff4Bf3TURlpNlqBa5g9046YTALTTAzmC3LH0JRhVdBxDw+xhnD4lVINTeGXU6/l5
eej09FgSK9NJ5QNiYbqTGVs5gyYCfHpFlmEmizff/i3s4liS2zEk0aaVzwL7XzY162UUVZgkBhNp
Ls33KFQPjOFZr1myynLLIs1TgGTPKmmeYkTxtdOgQfjlC1iJM6qlV8WkShdPqk0aiTTeTepDZmZu
RPKKzFChUAB9x6dQM5zujn3J6W0QGYUXD3Dv8HKQVLMP5Pcqxl5pl9w2NxV16FilO1+Z3KLFQMTP
mFmAwwnpsKr0ZrBukBu2isRHketPYbGbdVZXWLJram+G4Ok6mUeA1k9psTUt1KEM1C2gaWpOfwAY
wgQLaFhwIsUt0uM9L4TBb1wRbKDP02t3YD5SdrpTyvDJ9PJ1ENLaD754TPdSLjnNTCQ1kQgSZXyo
tVe7o37wl7iYUuyqrHxQ5Q6zjZr8YHtbx9b4mJFiEAxsJmQ7MBimihHTCPoPpqokkYvTwbC5wsTq
3WjxDhUzy2UsdFxeqfTalzpYsjDbsMFfqkl7ig0GT2QoMyAfuRXTZ4t+hN9Qinyhvlll80MA+Iuc
jNVgkDneLsHX2N5puET+XesoRamti/DbgIhXcIqjyLFHiONwZpZrx9LpgHIXEOkDekCh9J0nz63Z
rhRUkHMVk8kZ7mhH69y8CbuXKqB/yMFH25pUGjp7EuPDbKtWj3SpWuTQsgVKsKQDr08noUMRxhJD
AF+BAqG6VHKykzDaCFE60QxaDk+otPAiWkqXZDcCtEvQpHC3b4qcJwV5NLERqyJWsbQNjj8f1BY9
jtZvOkCt1di7sz3A5jAdiyOuqgTA33P0px1kRNmdIxTbJ6t9YLNkY2Ef8qMtqojDKL+0xlL8Eqve
fiS0iRq/20XT+BgI5SjK3wCNs+/ve6qNgk2tZbHo89/0Y+bZjPiCc3wb/WCrwYgKYzJmSAiscRE2
pX8K7HUiceRU+22qtFuFHmoGoq0h9FQxJBpvtpPNe5NwtFS9R0a0TcwXhcNS6n9mNlglkuOUQjzL
MrfqAGup+I3xXUVFeg7zYGPmjwr5qDj8LfjypfZV5/Bt7Q8sN5NveVigU+p+d2ZceLNo08YAhbt4
J8Mrz+tL199LajAhGBbQcITj5YvXPgg3M3bVDo/X3HJVofZ3ukVrDqWx4VjMI8b21lM2y6SUo0Bx
GukJrZkzAOFNS9VVYPz0tGZT0Ily+jKj9hkiBlvk+AbjmwRPxu8fJn6f2GS+IZue7ttuW2I6bQZO
S4FbgybEk+bV1imT7c8ebxbykDWpf8xxtiif4I6dyiRgUnoTeMl17dTln0aCQUj51ugWM9WkQb2N
5tqDM72b8sGdTfqWMIRrdUCtReO1eIyG7pCSIIScbRb2ylIJRJsxImHYMuYPkxIeWb0DQ9YzKLCY
lm7DaKSSLDFWcuppmKrQKUTpkE5HK38UhG0lWk46BNE89qWuzXWlIvoA7yHI77ZD+62TidvzE7Zk
xuGUHZNErNKoEmhYuwm/YVd0u7nrXC29q/pvDbwfW/lKS2qvDGFj6AXFVnTsuwHKZYcmA0byTrXr
hxh1rVtX/lrrpU8RR9eUgDX8CbRvJbH2hd7SiJD8DVF1T3g712ooeWPVv5iCtaDiCqYmSwY6bGco
hyu5eMNajYlBHVrpYeowysrVV2Zi7AdV3VrAmZTsmoDftFDFbVv52U8nVFVE6HF6Gbts72u/IH1W
FKZuY3ZXEiQuNQWnTcTIjNWSPK7tMCLSa4qH0QBAyUDLat1yMU4SnRGgaBCDzdYibSujW9oG14nd
px50r02ov6f8Sr9sNX017W5e4u84XTWEhdKLl4ge6wrlyxIdu1S61yaKQ9DNAVcIK+nbwNqqBta6
4Ixgi4MyoxKYv7QU4rLI9rqfsXd+jNwbMtetJCSSY33gj1C3RvzN2lmWshfWBOjXO6wTP8WCUNar
NdD2VRX3rlJmZK50TtlkhxBw8ki0qUSoQ6vG3Uqd91Manv3pFX44GqZZrPP8VcbpG2MAKxtUR3rs
BqZAHDfd5szahdoy6ycxTdwQGnnoHFfD8GbrP0DlJzn2/CnZks4JAIcpCpwy0aFpUp2e4BlQBA6O
v4tJNyjIcScUFmH13YdpE49CkwsbX7sZHlPZfOgIHceZApk1Gj7QrK1q5dFSzGoPJGubMOpdtXLm
DgPC9xJiDZl/JNkMv7h4gzWjC2Ody0bvCKXbT7oiH06I+eNfpEeBJO9uRgUF7ZvIgk0xUHYS1Vuv
JMPfpOAJvVCdyWvDYWIE0kTSECN7q/rR9B8tVlYaWDaTo/bYjm4BAD5CgaoCSSJnHshGYl4MQk4q
avQsHt6jQroDqGZnYADN4z2yO9TEFBuK1w27Im32I66VpCpdY9iV/ZkKA4NNSVE8eQxc9/BpV5HR
/2Jqpd6GPUJ+NJKmQKMGoxk6ZJeo0p8qLeHiPc15gXH+O06EV4stNBZPItCbxszG6t8MHYAi4kzb
vqZN9GjwHIw6m3w5Eg5A9NBkFDh0cz4HRFRDvvlqiS+ekja1rXf4XWvb38s9YhpzSdCZvzmur0bo
A/Jg32oflYjsmOAgu6NUvZRs+770a+Qkevuv6mKyxn6x7JQEEr9A8fUi8kNHOd2KXGMHpoIQn+oy
C0kn1xx+okXG2JhUiRhNo2Z2O/13ZNgnEfemDAp0DMWjtj+P9dKQ5Yhmzq8+p+eeMl9RszUZ3TuO
Q6uieVRTTCooNvhD3A2XloRyqgyicJPqOZD6kYWL9yIz+LlO6rsWNx91MvxUNQ6gmpMZnlk62Cjf
HIFXBP6mhEA2W6t+QJwE2bGKvmJrZOpFqUMrA85/Mmf7QUwHgs5WKoUHbVinFPVLXtqnxWnJyw8E
LN8HjoyyCoKcIAX7OMXt0ZxoUbenEa7upKgUtISO1otKMbrq/hM5gAdBDRy2L8kG9h3lNOZypmTp
qR7u+gBn6Bsg2bmvb5nP3smZNtMpl030xKP+lCFH4bClhf5BBYZKVkSFHlHtnckXtWOX4VaFL7kl
LOu5gR0TZIxO6+yAucjRU/wtufgk8vEgpfbaroobLqJvaFLYt4qnHLuUTlZZc6rir24IQJ2jaQhN
V8HfRfWl5gTqyJu+Nz1iSh0uxJo8rAN2RIo82DPocxSVApYMh8xAcRNf9eTeyAW2jnCtVsCHzS2e
kBsMD56Nr0y8N2pxLtM3LsehNbwpvwv9ORE8qbDvUvMjKypUTGxbSOPUEK2HLG/UsD8FyCUHeyRx
/OAPHZEGrBOFbq0Hy0kT8m5JBXUBEJ0tnMbCfo+NK/wFsr++YpoeMYhMYvc8zL0/gMvWOIIn0OmD
KlZGY7tNbR2FEjkKP5FqPzZ1B9xieMYxLtlEm6ZgDylOEkhfhAMi+6aDRAYHcrzkPnPmCMU7Q0+o
o8rVh5TfxD+5NVFdzG4qcrfDlg2E5Mku5e9oiHYG+uZdB5BmkyuiXidY6DBUr2DTeA25blaX3MN0
3E+leqJGvzRqnaB8JYzE9HnstdLYA6vjkKvCnEpTgjB8jUulNKniwtpW95PKREPRTrElnavAuoXz
H6ZjxdOX6Q91uhCc8lPRo3Emi8E8dlJQ7mLDflGIsjhDmFyNUf5KjNa97eaB9SW/6Ik7TlFII2P6
WFzCc41Fm9r72ows8FYcvZitom9mEwSZYmu7LDVBhE6jB0jVBCpOsDgj4hdE8ks5WdEWYqRcKBep
YEUG4RFNuyFs9mldgIUkkjLqlldv5LrY5DgQ4Yf1HnMrD/n6HqL8KpODfUbHScqVdWNqHEDNF7qt
TT2jXGvJtidhOqCnZ8avEKJ2eqvCasjRNxn1/FJmiDdCKQT6yz90U0mjjuUjrqkrLkuqBfVIWniy
DbQeQHjkSRSjgZm6ij+fVB9oex+6lfY1sOMzpsErihgJBZBwNVl9sI3yRvZyVGM5qxAG59anUeuo
OUcASujOsZn/xj1PfnIos/y1jqSvpIWSHFD70MGFB+IGEiMMPJXs3vH4PI7WCykshaP2Sxi6ipy3
LNe5TdMJzwghlS7Jhkjwxxw7XUdFysYKy6wZ93XHNlfHh9BgCSoxjPnDkQt/nMARR9FrzsTNjol8
KHDwhyriWDjbNJ9V7pZK7ryEdagnn7vu3DEN5bWQBIeftKBYnXggaPHgpY8gmAK5XqkV7n4Oy1qS
BNtpDA/CyANPFf0Vdd63L8WYQTr2Lyn0/aMJu7SSW/vo63KKV394aKV63vpKi8Q4OWWTooCJ5Cke
jXxLu59sGnEiSbe+JSjWQxDULN09gzeIbkIKYDD3Ej3qESWrhRNhBRjB2EqZ9hgTdeiqmUFyEw3D
2eQDRKEcusFxFD6JdUk3ejh9sngyHueAMKHE/MIYjfKOCdM52REgru8tPz9OI67AcDoSP5RVFcrh
2X8b0e+7gAcDrSJcb6j1w59/5ILHXao49C0wGjmS7YMxZ8968hyUZvokm7uqmCGBBeKqQZzxFHtt
QXPEC9pvQ6v/bRcVeIu3JVNSDb2zKU5WBfNo6IZtK/H7VDYdI0OkbJR2X+/nxlbdNmJUQWL6gWDL
PQIpn7DLfKMgC98nRdk7pgnHMmi1aZ+03bq3BlZ7FfpJ7rMLmFwLR9e5hAl3+2iWzyI0q53dV8cE
fjiEQZWn19Sx/FbC46Pdu7ZTNzIR8KVmoT42lSPIynjFDc1jnXKqhbAiLArwwZgtUvvqal1P+PdA
yjJgqYgHX9iXhwLoWWqOqWtrv1YxqvDsyI7yS4Ou41h8mEw34ywv0VsPiGW04UHgKdn7qRTtWj/+
svEiOV3DhSj6kb/LbX+wSv01s/X8aC9NqJSCDyUV5dVAl0FhDzGolRKqzaLv5suMbH8X0jz3rdHc
mIN8TwsNei+G+vUIInaV69zXfahuCzPkl1Ntzy6Z6oHkKXfG8pRigjX0bl/GZB2mQN/pONu213bR
iSwAMu/n+XDRZj88x9nsxcu4KwqiT2O0NbRH2nevfvBT2PcE9D1D6SVBKc8JA/pOA8l+Qo48tBnl
d1YvAcWvvaaeTMEOkJR3gGy6Z4fxWwSOCYuW0UCV5wMloPm4nHzQKtIuUc06q8d6sgUh+B/sndmS
48h2Zb8I1wA4AAdeSYAzg4wIxpQvsJgS8+wYv16L1S3JTDLJ+gO6HsLq3qysSpKg+xn2XntmmlEm
2+yMW9uBLcWXX74mxaBB7DsOkj0XUIBh63X5a1/x+0LANsiPYzDLWXucCMfEoWn4WRn/VF3xTKWP
CjWiBotkeI28+JPsQo1uCJ2JC2qkb3gKGwsdniXiS16yOPNi8+oBt0XXhjhgquKXQfTD2untM5uW
8Ko8k3M/7fOd6CkA4oWFWxQhROxkiXG/q4mXaD4T6fZ/OsxatV2zpYaau1Om9g7HTWMiTUnpmNlp
Svs3SO8bsx8o3buYb93iPGeufYXKDQ2rXDZTZPb7tBw7dE0s31s4v6s6xh1v95I5mO457H3mv6Gx
bCye/H1eE1s1c7LEvfhrsSKnEh2vkdCqTY2hJGgqQjFHxhH//BCx1HnDG2a41nU0Juuo7rPOPim/
taj7O6EVF8CiWU0lcXho24aydE/vEO9EPNG6Y/ji3mY6oQgNG9TC6TUVPimTj6PGrCrMGd+CVzgP
jo+Q1A1c+EbrriivqQsLKkkBnyHxLQzQthyHtLFYHwpIsuu0AiwLBb4LlCXxD5cagjIgb7yebEqT
oyhQKxNzsNOc6rdbJkhrTdncA+2YP5LiuegRz1oMMUx3ang9mXoVRH8wM8oOkM34nvXNUWPXmrmS
pswG8+CAwB1rAjhnHQcAejHQv0W0ddOIQoU4bA/KLa/qni27vFT2cBFV6HGfNMBgNP04tMdcy0ri
MDOU+hOOIUMVh6FvdmlbfaDlG/3Qjb7YLFFz4P83iwL5uCU36EQ+i5oksNBtrmFsIJ3rYxZqS1uT
xVhRLtFIm4IZep65PR2gOGARlT7QBUKoRkdtw44Ek6J212QE8UbXboXpabRXWW4D2YsSAgdqID1a
u29b921i1LTKTLfa9dxkRdiHFwOViskYws+UfAZL+RSBvubfOO6jolgvUpT0D6jtotFxNl4ldDYh
Zrv5P6RK8LPrllX6Tpob3ufkwc0gzsVzc0ySzg6cFkOBBizw5ogwaMPR3FvR0Gw0Sz4DzP8FTtU/
VdKeWS5lvCVVZPK+SG9TuFr5bCah8WTTwKwbxXpgNHtn11Tm1itt+1g33p53UNvOIdhf7pmH2O3g
HbsKjCu0JBoKscuhd+wmTlvkOoV9kAvhaV0Z5+uilN5jOkRBYzNDZ+Rg3FpUUfSB2aUxdSuATmm/
l/YmrcLpw/Q6+OsCpQ4h0d/hEEYfS1qQVvcjhyo+z0sz3/ImRzHa8wlmif2qhlbexMyZjfMdYc39
f9Ywv+g/exVoVvKcFIITpkgpjcgq2A2GrTESYz1Xd/E736Z22xIZukl1p7wlTbilKGaFZnT1wcky
Xno2ZitDb5prPdUVbCcPHaYwmisVsp9I7tnKtJJzPCUpMTbh7IdaPGJ/wPpeQvFce1psHP75Ie9/
lziFtnfjB9uu5EFvS2bExsBYMARMCBn5qzCrGA4HIvGhYwUwu/2DtUwpMP/wwKWSXGVq7ibmzoeo
4CRo2WwFSWPYR8j7wxGFDl6IUZbnxY2as3H/UYAvXItUT3Zhym3bp7P24HSJuo1xCOfOm2+jhbzG
dj4FxqFbaFkstkPtzsIWVVCUre1XBrp7w6mMA4oEMglmm/AOu12OZdVcB0OTDzZrk0ltQtwHh7pl
LDC3tI4JoI5HIza3oPJ/NK9pz1mWHuqIVhMNsa8cLT0lCiluipG47YfhwaK724oGthLjtXA2i2tx
J4lRqJXXpZ7+FnVc444xuaeTsnxdIgKQCPeUfC1sLIAxJP7C3IgBHh9HuRWY9dTeysb6GEVF41ba
5V5xjbzaThqvnVQZe+eed6kXJBVqaXr0FNMh1ymfXNIyn1jKEvqAVwsWertL7UneXO6ljejtIShl
yfARR8i+Skh6aE2XzJIY/7FI+00OWGTnMIXdVHXdBcJxDDhLBH1YaXxM+12iW+WlM5u7dXc5J9M8
b3Bv4kabw8diHM3N1HH71HrNqg2C/IN7/+EM4s8ymfjnWEt1rRZelrrRLsb9RzZVmDUM6yWlNVhP
lFDXLtanq5k6zJ7YJFnEUl7/+f9dCQ21xiW8KeeeUJ8uk5grJDMvCH/GOsk8lxbfLs6o1o58FtOj
4wzTo+1G49HUrFei67xA6FwiWX3nf5ZTf64NE01UUcDdcDqIWdq8Mx3JNKSuvJOe9R0rgJ7oRNfu
wM736HMHCu1Nu2Ba9PAKMSMOzY1T6uzt1XxHdoce87FiV9apvIpZ+5UsTLm1cvMC1N1ZDXibKzFU
f2ZG0A1kUpa68ymePHUC8UY/wNSTJVtR7fRsyQNH7/oHI+EXhjx6Y8PQbUZz1j4U3Wy6dGimKWXH
u6+RyQube/QBTRj1QS214oDDIbr1rY2IaCZNhur1rGelt0J5wFBttlNfE6hy3A4qZE2Z7fR1iPhO
vKup7y6Vy5wrKjKHCqkcTxDNSfIkWzHGVNrJNY/M8oD6eNdbFgHw8FwuxJqZa3RvyUX0IS43OLUk
DC+f8VIFHNzh2xLp6HEyNId8f7+AU1CmjdUlC53xVS5cI9xAu1R4LStdW16htMqrR0QO1lZw8pA9
2Vuj1LvjiexnM19XGb7V0LAI4AWtfCtTawcWBdUbyVydoipDILZ2uoHet88pJiqLOAh9ws6hAYBB
izZkmzh1TGbCqrlieGnIsoA8XscGyyEGQAcxtvX73V4IqxoHE0LKBSPmVWZMMfhXjtvJncW5SKZt
13XRIdFbY9sS5xWHQpw1NnRBJlsG3F5avISJbB8pyW8R0NGjQrcGYrPJ1kbZ5tsJDRlJn4yt5zC8
JCMlac7MZGrKJHBEWuzGcnrOzPAxctt0a2PQQgOeWe9JYm7Tkhn8bMNQIAmLUY8ZtixEhx/Z5PiD
vfHchc4FFLC9igkURBmQZDs1zTBAoQFu8ialcQwcc5nP7oDgetKHTazc3za3ngobakyz3DkszuAX
bcqGdLKvo7e8FTWtqxORbjeSLuUL7c48mNjbKBQU+MkrTulxftenMXnhN67aipAsKMoXy5BvZlh9
lqH+gZv1lTcIJEsUEo9aihOc93ZFmHgWVPn4gKfWe3EK5cfeaP2ZB+N+5XBpTiXT8qgALenohG+Q
Xen3EOVXVlfz+mHumgQ2UI/EGwgDrLaH4QOL/nJoQwvHWm7fYjl0gPhGg1WZc075MwKIrO82J+wq
WsTi1Ti58H79qdHRknWjQ1/E8KLgNND7EDfnSPtRl0SiqFZH12bqxdG283xb3pVfWRzTK/TWuOlE
VZwszNvbmnrWYoVGKgL7FTv26d3bdZ2Jwp+yekRS7+znYnzoXJxXdeZm+yx88zxlP8bRJ1La107O
4a7ucdjq1fDs9bhdQFz7baSjbsHMMI3HNk27Q5qh0emnKb5OJsEUwFutEeGBVPKMBGlczQvU39ot
UOj2iQgmAU6IISK4MgI8+KDaO6kIsy25Nie34KxwwzdJe7rWZSY2M3l6R5DcaE50JtzFMIhTVtM8
Eo053pOhxNoMmfnaTXMUVbr4NaBBvQz3LhKzM6Lhp7jpDKaZNOt9mZMHHsuSZEfrLgUR5BjGrAzc
+Na2IdRb5ALsjwo7MPURRVnck2kUoeGsJVEIds7jPBvJpcA7cOndB0UQ8NZiNExYqg2JR6u9VUVA
8D5hX4mbxDvZ1vxQLy60U2Jc2VNgFW7FKTE+50qUD1mtfYJe6DZqllhIRtkGYpndTR4nX1Ou9EOh
5n3uTds6ZwCsypMcPYgmAFJXsx7V24pwwb0XDQcxPA4TifaZZjm+0eyrqf5cHFSg7vSnustmssb4
JdzTRnfEDDNN0UCqRJn8gxcd++dRC9kiuCIn2Zqd2Ek23n3Cp9JAy6f24E3tSR+8CwTbX6VrdRDO
LPIVA8tp9h7AUpnoQLkYkcfBmIXDwATbwotKFo+yYGoUGNJTl3MwdJBbDYxEMqXKO6xDBG5i8KYZ
s/bM6GkFtUqu7BJ6CSH0d81B1h2Znyl0wExzR1hkPHuU30xGLJmwWVsMDfxln+4grIMaILK765aG
bY/jh7pnbBba6J02CWfTON1LO81/m76fTl5sTSft/sMztQ107HDXRAutCOX9piaHDCre3WJtOLsE
sIRfOOI2iOpEuUxw4Ew/MxY112ffmA+LYS7nLnu3vCLAKJNuJj17YmdA7ABR5Jd2VMwJ0s7aVp2n
ghT8xbpiSJeW5jky6mMYhd1uAnDFg9fBu7bmv1auycfFbtxHrRrtjQEomUX+9NB3SbQn6T1eseOy
AiPX3S2DjD1cDWMva309Mdw8iFukLzpupj6orP7DHBg8lS75xPUvB3m5adzuHl41fabkMGD1FT+2
8xJ7E8sot18ui7tP1Xs89g7bCpfwxI6CpE2MIJ+xlzoDETS97qVUdyWyRNrjSUdWIUuPiThXeFN3
DxznK6S/035mh5451CdL+O2SR7yvjXswiQHdrDAA45pNx1iffptglldhvek2oglzYJPWQztW2A0s
RngJfNe0J/nEQQGxZBM9K9hGtIIU9rZFZzVq6T4VxrxmBsl8ow1x3i72BtyeBYqGI1BriuNo4b5v
LOLkML+HzDdpcIy8YbBL1lbQgJ5BKpA+cHaNflKw7g61k0fs2sEonGezhFWtasVnm5N2O2JmdERd
nJqie2b9GQazlWokbNH+CfiFyg1vtaM3SOF5IYSNzw51pBbHOpY2O72q797aMEo3zzlyF4a2OMPk
BP91mfaNU726jJS2o4lCU5A/hHPO4924X9IU7uWCkpKMP75b5PCdSrN4GZT1ZKaJuljjcBRTdObs
/2N2y1eiE6cSUtdNeXoi0+S+82CYm9133FmlGXxh1ryr5Lu5CUyAH45ZLSD0OVnng1PvaOpPFUOF
w0DBcrfEY9EVC+MkH89Ai3x7QJCIIhotTnpErF0QrzQFHcnFAd+BAeIePAG3/GmR9y0kiIkCKYuV
cL0bwyhhcG/72hn2dh495WPL5WUUzP+7Lgk8KsWQVmdlzBUbfLLQouU0LfH0Vw4fJfkUSGoLdfai
36giRRecHJVerK+8xcw2Iwwq9DaESXrUn/cmc+YjQ9cPQ+I4e3bjd+5jXOQJlXT8QmQovW3N1/X+
2zgi9a7qIBbiQs5F+JuYhe0744bb3UCZk27q0YEJuYiJUN/uZ7wn/NUmLHlpafoaea+27SALp/3W
VQlKJQOGPZCVlFjByghGya4xZu+0nq1lpuhrCK1MzGNqo39QVhDiZSC+4NYkTbn2ZAQEkd7Z7xw+
fPyPC0oVsOtjN9yMhj9gJOd4ay/1n1bheECJYvu6B0uTnZk/1qTQZLKv/HSJfgecDjkDkYOlG4Hp
AO6PvLo9d+3z6PLAM9SON0VvX3THyYNRRxtEOiCFs4P+wgW/EaJKpfgaVvpQgfYtmTONXBvuzyAk
SG4rTjjtvutM64K0QXjBpoPeO/GMk75E42oykruo9K0pevefQ8AtU50O4N7PMiyO04Dw2mqjH6oR
TU2yzLekWsAUuYyUEV/ceQqInjJ08V2t1g1H8WoSDPuKZg6EsbyFg8NnzJSA/u1Di0UNt+m3c6L2
pGlwcghoHH1LH/ZmMnwpw6nvWx59Nz+Zlbn4vVON61gx7nVztos2DXjE7kmOQ3XoCVld5x0RqXx5
/+gm0cFuJci7Ch8b1dgUYlHPIIKP24M+w16vLx5CV4GMyLqdazefutlhK6o14kz6hW/+XN0sjbOC
sQFv0NAZDxKxnmV/o0N4Tby8/ahEcrYKaf/KUNt74tlLq+46daG8Mbj7GjmoThGugWnMH6VGSlAe
FQczC3t2kGP2HDfjtccF4MuewLapm+Suh1GCS6f8Iuvo1k/J/KhsaiC4DW0235yQrYPH7nbdpvaT
TNrqVPa9zzil+rLKck0Y/ZSSUGBHfPrdfYPuqhHpI60gTC+bxTDfSz4SxnZegRlCOJrO5Mgxdmab
v2bhnVIOe3SLOTxem+2C8tLgLfn/xsr/F+AgiIX/1ViZwFD9LP+rt5Lf83+9lc6/XGHb+NhJXbCl
LviV/zRXWq50WKT9B3/w382Vzr9wTkIS4MDXHRMr/r9bK8W/wAtarq4beLEcAVDhH9zjf4L9oDT+
j6A/wV//zVppgD/UbYoZdOQwKf4LOMAwlKniDqtN5ljr7DWNu0+nwJIdxtazKcm0qbgTGcPrVfZ5
l1lOGSN3c2Inwi3MTWK3ByIKmWXcLFisiag3pracNCgT7OsRbTq/rgRXJe4el5pJ3nStBGoWJV9d
enecDNzr7PFb+b2U7r6q5AP6MlISHorE2DBOP1sT4QGpfBzIn+l0tJWjxV7AerKXa18ee87ixWxP
JYypeHR3oOU5y636MNTzKSJIFocKu2fiKBrxgThyC4cCyUEu3ptJIZZ/BAC9rZLwsxm7h7btIByH
iDCAztWdX+GwiWTSrIR7GQz2qsylM/b0yvuRF7NPNhHq1oqXr4fXNH4aKu9JQWYuZqxzTrGWZPza
TfSAF4D8uGjtDtXrsiEvj0UJLLQFJRP3R4M1PmrTfT+X/jgkYJNDX7PwDHZT4MA4uo8Rory4Niz6
yugwG+qxVNllYLzTlc4mTcYvMei3uLMpCLN982qwDKaYGzNc7RWq+57Jnzi5QxO4c/04exbRZNhY
23TeZCVDVDNXDzEE5yj1+8KJfCvL/ZwhcJV1T7UZbnh8P0zCuiskPAtwIW51ZGWGWNdUyVm+sDyh
UAqtm8w/Mp6aGk14Re1ESYX2CFpflYar1OX2ALbJW2+vLSZstpc/ZgNPQI5tCfXembhGZpRFuBKj
/KlsGWhF8iJ4FQtOoQgjIP1Ln76F1nJyXLxBA/FRbbLG77lO2v6mHDeg3FvLvvuq6Dpwv9P9IWns
PE0PvMVjHZPfF4aHIW6ubZzvRZsGs05ZuLwldvhgd1ipKlx33kW2NQPCluRcK7BDFZC5ctAZ0844
HxAqH1Px2drFtsnBTfSfjC3/pBPps+aAocbQdpqgk01QhzWsMREBbhPgVXH6ZI+o7WHdE2B+1EX0
IA39VMEqodPAsWhtlsGGX4s+cpHEGXupOitlPzPJWFVmeBvuucltw6x4wgIDxSprttYEYa+Zn+fm
FIdYbnokgjUXRImsTC3RygNK5lRfjLlIiVz8cJHY+bT0EosXr3NfrHw+NNKDTTEUT7HZv3QI78fk
2ES7tmjQuhXO3ktK/JEocDJEEYzY0rz9jG36X9ldJfVEN3/rufNjJ5JEyYWiEBdw04XvBNhQKtyH
eKnUNmPT7mFY45gyEerMNgYFMqBeJpqMdR+KPYwh3Z1fKpUEQg4n0SkiHvhkdTv3rbk7GEpeOnsC
fVkyf4vollisdK39XhXNzh2jvSajnWnAalfJH7N+7bB7tU4aFIV6bRyyCGta/LSm/tdfnUVj7XnJ
TLnWFrbR2m9czKeG8V7Fir1PDTzliATSnZvHT55hMpUvxEYD36D3y4e6C+2d6Dd2aNUoXwpUOzkO
i+Fsh86LcpoRefqBCWaMGNcz/Daz6E36H/I8H5s22tH2f5eO3UFKbmkedUyzZnTzRPuZ5IiYtcZ5
sKr6u0n3tQRwQzQ20a9E9aZqN+d0K0NvfyywnBOCjHKhx8EgALWnc78zi/iGGB9pcH4k3CoPgH0/
w8U6NM2PCLO9mXVn3YKtpB+YLL51WfboNd2THHG5lnIAIw3jOas21gSEOid7scJGkNXPWVq/zH3+
dNekizTfDiMI9zZ+ysTEFxf/gwkSUHm7VgRWMXwC29kgvsABK1BvJo+C+FcxAPjUGQyG8UlUOZjl
GvQgdHGmQxN2BR9Vl2hL33EwWhut+CldvgYZjhkanJnE8gZ1E6HEiOqR++NC8ygbm68y+vEGQOXo
JTq+CPOtHG8K0ntIbpV23/ZXywadyLEhu0NHm+5wKplm/Dji/F0VjbdgEzxmJJOvmNiilSB4ybRn
BF/vYInWZfpn4GQDZbWOUWrNgqYYnHrR0FPRybcRKccLYluEfI5dn9Skf5gpiT1Wbb9LqZ0auISy
aw+TMp/bYem3KbU19PCv2pn/ZqwbOjJZVguDg/UA/VKG6eyT7r2X8X2VHjvretqwru7WcwddpAgP
ZVy9FTpruhlUJyebxwIG+XrPjr2ZjW2Mu9O4g/+l9SSQgEcFTDmIaEQSbEQIclxO7Ydwq79anf9G
snhPx/I3RMU/ZlizVdY863O3YGHP/xhtfWCEHQ7iKUxyUL+oVawW22eFyknF6rOKmi8PbrIvo2Fn
JcwYE97j2k32yxgzQiw/BHNRE8O2rmLyfLTtSGqK58UvoyT824x4o8VT6+rnsO7+9hgLXb3AAXzL
0LKuYpYF0HdodHU2bbqWnpOZ2qCJv/sObn3e0ojOX8X4USvHn+1hY0XYf2jrxjAOyBW0ODvSe7Yf
U68SHAyKTwsSE6rMpj1U6eUfLFzSTiu90z7ZdXho1uJ8uWdbbccye44MnPRL9w0ZNF5FNoGyrnYa
4Axb0YgoGs0jwBq/qtuDfWfrRu1OTgR9WRDPwdIEdTM/Ndh4EOpjczI/USGeTIvEZzN70EhAuMMY
X7XcOBIQdZwxChGijM888TG4bzhM7Y0UZLYVxpdwDLyWjc3wEGeFzXpfgTv2OyUlLBdn51jTIRJR
7NcOU/DZY6LRwPZDE+mWFZik6uYN+aXVxW4wi0soWwxDhTyhXvGHluHfgsjGCpHyqd4K3EefdOXf
SHMP5fBICvBkSuwgDFCa9ugULc9vOENPzicmZYw4Mz2/3Q9yOT6DJ8BNYJt+ncKvS+NfN+oIqqFD
GlFqjE9VGL4yK/Z1OHLg0gLV8BinVoXkqjLPBqs2r/BOqVl8aH2NC0cABe3/xF6G/rlkr3w/JmMt
eaHvWeMrwGLmU89SR+ACZfcUIpItvRe2x+wMu/WUQ9r14CT8Om69TSA+WurXQBNvWedy/pR4xual
5ebKUZeEWNr05cK84ALPl7TAcMfOkFdTpq+THW3iuzoHkp4Gq9l7aeaM0Ig7V8o8tvTr/RDylBNi
xsNUNCySeTOW7NY45kNfpC8Aw1aLbR41Uz3WXCSdhuwj986YSw/JYY6eNbXtm2RnOd5Tg8JTywmC
jOaIHt1eJ9WVhdqHlcMZ9MJo41BKSWKUwUd+dARIWW78E6uu23tpHbi99NaWqwXoTD2t0Dloqq+a
LRVLNpIYSlZnXMN2wbYRsiGqsKCy6z98NWSbvUhhfxXdhA6UHl5jKEAoyo0FYoMSp8F+VuC14I/F
LZrr7Eq0A4P/F69uXhzlTE/Dog5xJnxLlBBP8HUEhNT5pUHtuoi5xwCcrBrEvTASNmWRRCtZNzts
NghNFg45Vo2581Dwge/NCcspmjS5MPEp75KeWOA06kT4ZoXL2jJ6f64MfHFudMtZdrTohPWweiKt
moegEtswh4tCSEW+4JIrk7WKfJDVd1KMUwdo4vAoM/nqWak1U/odluEXgcWHzMCWl3TaYcyH5UgC
xTp1BywP0BqRDoSyeSbCCS06Mtx1kZD3TqByaZv3YOW1qBOk5xrgYlPCSTQZa7OfA6eVhVdjF0v3
BVSf5hdKbtys/wXgsGZN1UzzmRk/X3skDqZHnkj0OONzdFlVpgBzuW6ALZOT5QXdwiilbuQeflW0
ckbz257He9ZKW64rE4VTM22NuGN21b17cXZU77Ivn5gjH/LCfkqoec02vkk3PdkY3WJAuov8HnAz
yvBF6yuQtixip07bA4LkKlgIBQ8t0sYnoK6WTiSLWqhMQZfVszgUJvKjbEQff3fqKCb+YngPSdNc
0WZpR8E/QkUXJENyBN+Ap7SmKEUSoqtmpwrgAO2gDlqtcJpgPkQDSFE+H8oEIxSr5eKOHmaOWYfu
5m7bChk8q4m5rPduKG0zeN+MQU7ZFCyNw33kqtcMy7g24dKLyXvQgwWQuia5zGJA1F0RvcT6sltw
Ss/hEywA9k79Qsqrs6C/7RN8JMN7D52srDDyudlH9hjF1eyTB/lYDyj0UiO9Wd5yt/begaZuepOt
xOtkOZvE5FnufE/1h6YtKVCwqR5s42sp7R26crkFW71P51dzqfZpqvqATJAnYuYo81F70OSaRK1b
OmxMl3BT3DFKHjDxSfjAjnrJI3OvvHhvZc8wUan5BBv/gRzBCQsWagIlsovLxmYo6m2eIpPT0fVn
dMckurIbw7mNy9GJHvNi2XfYPhgV7XW2OHwHpQy4yxTrLXSK20UaD1b72uEx8H5n6Mfgtau/45CC
C8uOIQ/cYsZIykius07NcK46uOuchGZ4R0zEgW6/tTkfGuVsz2TXQ0oAU/PzXnUMOCJnhrr2XK7H
4YYaWTpfudQP8g7V7qPnGeOPppdrq593NfxrLx82crD9OApmxuZ1HD9j5YdrAlwlmx8geTyFbvsc
8gp6Zq9WlkEOPkoeqoXSwlavNNF4MlvEWD8kOGxDWZ+aiVXrFIOExCMc5caAu9k+UhiQv9NQgBkJ
xzHhCrSfpdZv+dXsJ5GTwngZAW39YtgnygGWOrjrSI+x8y772tYzav2QnB1Ut2P5I23F1TAeC2ID
JyH+FLV3GSfQgaq8FUTutovJ8rlqPoxOnuy4XC8R/B02J5dZMNZzCJVfLbih+AgnPLItH+IynOwU
7ukQbl1bXBk9Wtg5xEXH0Kv3VejL5afGiuk08sacCOO/nvxBsUHQ3njuPQRm5vTUkzB3LAb1hcCA
j7vIp5WKIy4DMgt5Lb7OPtjpcWcpgXRbiRfNoLJV1jeodhj59T632ltLYo9lLzoVP77suXkbav3D
SVK/UZZvMMP20gxvpNglXUIDS0Kht2wNZ9lVufXsGNNeXefCWwI9VBfUNkcjp6idprUaFES5JLDx
e63Gmv+osH2zFR8wq3bmMkyrRk98dJJPTaEoJdpzHnMIJZN6rMoF7EWljqGHfelurlfWGlHJVaks
W+F3v0oKAna95LTaUfY+xuaNFCpKHs0pthb7ESTBZ7sEkIOO+MB8wPLdLnzxBmtbT+MuivUUcQRV
vzosEz4PxwXW3oJHXzWufiWCWe4S5OCnHnxKjNMID8FFAEiZcggIJcAbtFdlmh90L8fuZx27Cgze
KJ9nag0zy4Iu9yDS0PgneXG2epZkEquTTXysvkXaTi29iAe59LgMWIKV3m9GRrK15PUmK7LtKMVL
VP04xIcJDysvSsI4Dvnt9R+jm8kvtO+Ws61DuESHCo3ykXCv+Qehjl9XLgvtU6s+NRj8o6M9ea26
g6Ve08XlOWYaFgO0QP+jQAQbX2kGcQoVzJq7n62E47cxs7vJ/u4m1SJxAJZhFv0N9C+tqLnvBSeE
bhnnTNc+EdvVFCOqRZv5aMasr0UQK+vc9YlvxK91O/vsyAPXelfsG1YFfQ5xjCfm/UkRb6vxlHrx
hvI/cNCsu/l7Hf6p9bcqw6WSAXCcMnOD79avvGkNCTRHf3RHJ+tsKDmt7c0QHlwRswqPcMomUKkB
hr60Q5kF9oDe1aYBbGy2yzbaxBxrTdew3u+Q1pnOgV1S4me0E7pR7cljexedd2nDN40Kh2ZcewFF
7G2SujvlYfiXdSITC61H0wxJj/ldtjwJM/529f7XrbG5NSksbyfN2OhxbtVdudYkzp4Klstcz+Fq
iZe/GcHFeidOfX3lXIZDcy3cyNcaDQITGIOOdprp6uIKPxthasnmSl44Z/H8yfw2MHh5E08k1ax8
YbP+BWh7LcyVKJJDRjJamW2E1C6qj/1+iM+Z7d4I13gokNsBR/tJE5pfl6qG3TvumpRFdq8Px8km
ZzJMbcaTjYIHnYN9ig9JQ6+kkM0tNov39o2P+Ewg9y4fBj9xvc2cVUdqOhdjHeaBLZiNTUjeisnO
S2FV7505sO0zyseU6+i6LGf0jZQRjT/H1JbJd8b5n8btJSlJffdQvNJh3kPS0CnpxjPTGtx/nBtW
hPtvhFzmTax+nib2diqMmPNxFWYgVnKGGqghsb/V5alIWaoVF/KgD2Zu/bJpRm9B7YusFmdWlp1D
ZsrmPB1Ex7C3jjjXm2JYF+6yqSbx27gr8DH+5L67Wbhd0ju4wdxL/pMZsIoRRA2dx7NS+xFnNhGH
FC5d0EVqlz0kC89DEDvnhj5MZTWi2fHukkZ/nO6rTpCvWq4boiZgomg1dveXYRQgfoqgJ6GiQSRY
BXOH87Dde3LDAmpYkDOqNamYlPx1UGa7JMEZtIS+mgALd+a6Ji9v/Df2zmQ5ciNNt69yrfdIwwx3
s9t3EYGYI0gGZ3IDI5lJzPOMp+/jkuyqVD1Y1ao3tZFVlZSlTDIIuP//+c4XJ0jj27XBGE0DvGoj
dp/Q7/0S7SeCY4XZbkZbI23QY+NeG6Hjky/1W3USYXBlVQ9G2e8Ge1OPBFn13aAXGxKhNRMJ3mg7
KwYhzJBnINMgkAHE84TnhA/k3gm0U6i7a2OaiUi22yYfd7N+N+nXnn8twd0UkHVimMux3dccne/d
hPvsM0hA9goAsFHcVsMpEFgW2y29IRwxPrs4p/mDONAS55ca0drUmk8R5dNtUV84nS/kHKoBRwNV
tqqTja/ARmd5XKTpLoMFNF1+jOSEzhH03fpui3ajxY8t1Whh4W24YvgF6YQwetIN70GitEAXDVNz
P1rY7TxMRTxM8kjus/S17g9EkbjydVsATDtGQPRpLzda91T36YVRFyzLHbTDrsb32LnLI/QnYNm4
GuHtdBK/Nk/mdG8O8drSs7dClEdzes+b2d0ZYYprkLl3QZ/y0NiXsmCmsxSPU8PO0LPuEDPeBKl1
DsbADxptYiubsnrXLfMYEgwzTMQzZd2+GW5Mgbxu+lPP46ia0y/b45UfViUcz8KHvQgfIfHWdNgy
rg5XhP9uRoywm7APK+ztDCg0FkAVBK4XBc9z0H8MEXmJfJYAA252zLFGMdzkshfkX6Mbc/dxOXwT
dYWEm/dDzmq0pob7zDUdTwuuZrfbdmICaCfnwNZomQ0/qejVdBYKsgN214G9mb6UzVdOA4Kzdygz
TDP5tuLxEXaUry/tdhrekFuLESWbSHcOXX8pqxLL21vdSxnhXa6O2FjYAg8uBuiYSYHA6UJVUcWD
/OJ29+I9dl45RhwibkJDS9Q+pkjJaxJmCiy4tHC3LKVvMllKsqse5jtpoCCXL0ohmlK0EFadj0Vi
PRjeVh/nA2wuU838lqqBVWhmiDE2I/spB2ggFWRGkyDBr6YmiV40r3ILaqvR6gsxie6cDBqmO816
Fm57P4wjl4zGQOCjMuoeeRYlNOXIPm6or0PnqwCyho+4ofa6ltrwEjzl6qi2vjSTi5PFIthTG2Fb
7YZpjaCNXe2LOV9hyKt1ww9qMllS7ZU7tWF21a55VltnkVDjUqwdtY0uWUsLtZ9uWVQHamNNRSC7
a7XFLp96tdMe1HYb5PdxZN0NQxj6s9qAC7ULH9RWPGY9Pqs9uaU25jmrc6F26GCj2TWyiAywXUf8
9Tn/tm9Xm/fAehAs4p3cc35VrOYTtaP3WNZHLO2F7Udqhw9FFfIVY6/fs+C31KYfQ7JcG2r7D3Hy
MSkeQAMMkL8RAooVIHC143OJJKFRJIEWXEmz8FhUjAGZy/dcUQeD4g+EIhEikAQXNEEqRiFWtMKg
uAVLEQzL/ax4hl6RDRaIgwPqwElaJZFhMzsXDqIHlWEBunMAJAJACaYRSsRpvvTtsuGs3/qNoipg
nNjMZfmqALiIFXnRKQaDwAupl3Z8hPDHCnSQ5Mu2MSJFRW94YBxS8Rw1dFejCI8c1ANQ8mgo9iNS
FAi0cnpJFRlSK0ZkGb5sU5LVaWlCW7qfgcCeqSe4HYtiF3bksIKO83oaPcWKQPEUiwJnRp+B4lPM
0brtG0CmcSbJ1DUPkWJZLEW1oBGGtUzjY0K11+DJn7pVcRCrcliYtIl93R3uc7twGFNCzLigM5Fi
aExF00xgNfgnvO2sSJtOMTe2om8CxeGANfIxTB41RehAZSGARR3i2sap0csLX5+Zx0lorMt+4lir
WB9TUT+j4n+kIoESvt0dTROKEEIuDkSrqKFJ8UM9IJGhiKJasUUJkNGkaCNv3DJ1dHySOb8CxSMZ
ikyynEvOdbZVxFKr2CUPiClWNFMnrouimwSYE00v8E6KfGIrJdeJoqEmBThVDC63BagUYiadsTzL
jgA8SNFUpeKqMGfMirOKlnMMdmUq/ip3p2FV0Y8TJjPaMkVp5YrXcgG3zGgeDlWxq/TW47MH22Uq
ymsG96oV9gX+FavDUqP1fsvneLNwbNYUK1Z1yalQ9JjdoX/vbY4qPHq5CX6EuQ7sqZizStFnOhja
5M4VuS8sWrHnBZwPvrSFC3K+YCKw1vqMO00QnOOPRzZetxB91KlgisLhlmLKA3PxT0mzTuMGaCO7
U95a7W1Sm/dNr2am6O7KCKt5kiAWKt1uk0uGVpbi7hrkW+WMNJ8q5Gw3jzmhi2Y6YKCddmDM68gZ
rxRDGxfAUefdwelx19DfzKx3WbaSJhxFANaKBeyBAhdFByJZ2ZFw4WalyMEGhNBTLGGgqMJZ8YU9
oKGliMOKjTUJQ4PZ1hmDSL+2cz7wwxTdxIO07mZDw9FZEU4f+Y8rYv6SfucRzRNzJeRkUX6qaSLN
xhElSGtvYZzb9agYyVTRkqXiJltFUIa40FqGY0RbeHv2C3yAtaBHUeSlqRhMq3vw+HNYis0EGGEr
/DIpZnMA3jQUxakrntNTZKd6CEjFeurBV/Yb+wkE6ioaNAYLdeE4h4mOqhhqviOtTg0TSRzPpFRX
UaWe4ktzRZpaijmtm2wDNJ7TSlG5TPZfCv1Q8aW9NSTyFNk9peCrqeJYzUb/qJORBUwQl1vUNalk
UNPP1qYCgqX/ccO8TT/bj7NiZAWwrMkt+yAwxkV2K+ALF3szahooe+tqoI8j3cYtMcahQlOggNxw
XrxrFwzfsyR70MkmXJm1yYUDiHdUNG9V7FW5HdIhOF9PEb+tYn8XRQEHv/HAgME0MeAHAhXu0ldd
kcO9YognRRMzO3X4s/fNjhjWuXCtxxpIj2SLs++WBZqxa8ONSMZp647DyP4cPp8uoG2jiOZK/cV1
04kCkeG7ctunQFHPg67F+1yaxnaegAP5XNyn0XwjChSrgZEn+0KfAFcVS90oqrrBE6go60zx1pQS
dys8yO1JVzS2q7jsVBHaKah2pZhtqehtMinWptUnBsuK7daAvLnYIfQH++4V/+0pErxSTDhXmE0v
eKbJnmlyFPcsV0xc/Ab7y8Ah9Go70A3D9It4+W0kqnMylSyymgISvSEFG9R5eRYTZY2eUOFeSlRO
Y37bK5Yd21yyAdwD/lGkewbyTh/zDBzxTrVvdyq1/GOKD6JbXJ8RGPvM4RoAz1eKoiejW+0iRdYL
xdj3xblWzD03uF0BhD//RuOD5duKzw8nSP1eMfuDDr1Pz9LHonj+xPhwFd+fAvrzYTnJ2hQblwiA
q7IACdQnccCCIFwOk+JyLbI7nE9OFaS7ALqbwdDt7IS3rsoZ1L8lDlT2wFAphLyrvU3NNIgWUc6/
Rc9LR0aPqUovBCrHEKlEQ6qyDYNKOaQq78B1GG8QEQipshAGoYiacAQNEryrrFI9BJf1OOdMvgUN
V+nIfix3MosoOCMukfBwiW0E9mkCEqN3A0Pc6YWEDI+J5DyarrMZKnxQFV0TxKn4Hxee8/PaqIS5
yZwYc0QXkvzgOI+EI/EuNhVfYxdCCZsPg8qLpCo5wvOxOXbFadYITg05gL+acEyYLudB9A+Z5Z5T
QbjaqbpnY3qPmti56uOLjFAWirYhRIqYN8+cgyGjkWbDOefqTNLFJPKiqewLp8x1TRjGUakY/tw8
aXuSMqKXWJC1LvGpgEp3ndEAGkvUeVJfiJMME0yU5vJR6LJNVCNm1VQqZ1b5nJaCEExn9Fop0MMA
0vIE13KWsE+zsC/Jwk9RpozHyCIeEa4oWDZbjkbYvTV5QDxs4OySw3UwJ68O9kC/YpVhLM9IUiMs
3kDOyKtBBFudwEiYlqTRjSm232u4LxKU4oks3w0P+pS3G6bfcjTOVgNfMlQ1M/qEeFs/vxmEniis
fSlVCqpo5tueiUOKeeapi8dXh/A+0hfW0FbF1zpxmUdNKlnlqYxVodJWE7GrivhVoXJYKAT82ol4
vbdFAspuoixzeMh2w1bg1wRcY2vk+lEZ3RuxF/mpgvb4cIP1AlW7GZk4sn19yF8yRrpd4lWsl2sC
+DFAL5cmv7RRwAyJ8Towsj84gcGvCb6mAs9mhmsq7V+yyPjGGGrMvbd2ygyfkJvfL3MaM01hqDTN
A/cFXvls1DFNuwez9/QT/bbUc2niwrQgTL1XhtyAQgP6oMAqy8tIpi8ntEk2PMIMRuMp+bNtz32G
cZtxj3wRDCDmd11BiWHa5J0aaXLxZ7bSMEiFe+KwH51S/cGNqurGtdv5EtWnueZ+JUKTcPVUmtdo
5i88FrjzpR+yaOtTrQvziajdjTQCnsLoAwCdzOB2NBjlNuiBP7Ac8YMeadjfB9WiUKcBhceTtysL
bFyWY5Ezn6sAPCanI6Y3Az8LWRzJzIvOWOz/+E9//m9ckKbTBIDCF+zssdLmG9nurZkwFw9FrmOp
V8+nyeBdoWPwZhjHBz+ktHGwxnnjxpNxMCBxtBa+Sh/0i9vaxVqPGwNvsJ9Pk73pbaM5oxj5KJol
2KBhTg4QMjpbhEunJ8m9ziK6RbWnkYTkIIzk2Kqd6dBSPpuGJfyZY1SoBFA3d+JJThbfCs7XeUug
DXkcWS7fofxwVaUoI4KBBgejNJ6WhNIkM/Xe1R1/Z8cgkG6IpjlsQ35jdNwRkLrkouGs3Q/zhbxq
RyR2OVb1ZBw7MuB21E1H3agJBYlrY03yph+LGq06FwdbxtXRcKeNNJP+WrnDuY0L9p46W22sTmRC
TDwqQbBMZwpKbkNWTZowLkNqaZeho0bZ4WjBRmzXFHZzbYb6MORsx5ey0PzKEO4uxIHKTEMsAHG2
LcJtlQ+Hpel81yyBNRi9rirIlVXYxj27Oew3tUDWkFsO7jSUkBRAN/hpDdMXDn9YxCLDysL0SddC
IDaaOWPHCtJuq6VEJS3Hs5FxFvtaZO+pxok6mht3b8570YznJQ7s05Sr6ubOO1edvp+okiWeeLAc
WHdGZh9m/9OUdFylQh+Zw9QctaPgmi6ls+VoH6HcUYacaHRYi1fPmq6HgJIguaUIjF3KIWI1DHV9
DZhNcNx8Jlo5HpqoeZ4sj18yYLZ126lm9NK/i5bTQBgRyWz3et16z3mmF5de56dY9gynizC+L6Zr
XYTIvpNQO5v4XyrWT+wTnHsa0nkooI6fbT7JjL0oCxIMszG2IsblhEl5oEPyy80hJ/vMvTrG0tMZ
AoagDTR4L0H1uozxL/LvfmlwLzaRPJAV5l7ZWF+Wx7O2HuMXw7JJHGifWus+j8z8iB6llznVvqRm
3S2ySvcR2DwHc+fB5ryjC1pBUUew3WKbxlRmLevRYJ2pfdddp4LcAstV26w4/2dpwIe8I4841MCt
5oyZ0HWtjcYjd635epz1RzadNcWlOfnZiLdruJflFG/lAvoaheFHaNdbm1o2325yrKW0Q/ucVx5l
Vp11idI9AUcmNMIDs9U4CVe0GoaAKPEyYsl7rfJmvYBcDa114NSdhFYD6l/Q9MjwnrQdW8640oiy
tR/OYPpB30o/LwAQC6jMFR2QxAAbtd7htlIEVeY7fBsa21uIwLGBr+1pOyCmtAqDaIblXZNouofS
Htc6UHcF2jA3txNMrqW+Me6ypjVgNZoeay7evXURqBT1c5Dptw1z7jbp72Y7Yqa7lBFEXP7KHfmr
tSi7MKfxJWwR9VdL+TNKRo/NJVePqLilXUy/dR/QhfkJrfLrxALPdguB3MKiCtpbcb2acT9QAm0a
ls/octxykJt2ZjRQhmwgnqBymT4zbUsdBe9/czBWaJLENnLdZ0HBqG/3xCqjmQnLsNhrsmWbkskS
hv0a0HRpbsd8FA+yI6BJ/HunGcSUE+PWyySDq5ySk5G138D1xy1SUh/hdGeHkr2WkdD9lh6KtHnj
21SBIII6YeLZzLEj+PEZ93VWPBSWUoXHst2AgcPWNFO/bpqRvGMEUTGpLVuB9lqL1ZSMYZVoPNTc
Sg5eyoKal2jfFOiqMRvWmFHNnTkS263MCtuDw2M40sqj0wPo1g17DS2MoMCmZJv1EY4pLt++Fd8V
sTMyETWeWz6BZo/xr7VJ7dPYjQwSjrhPs19NWs/YJJ1lh8fPZ/6Ohy351GdsKGGUvg/8/llOJBvo
BPz9WnwbwliWGo4JX3gt8+0hOwiRGTthIpUN6xRxY1Ptq6Bk7icqGu6xI2e8I+nspe30GMVs/rN6
BIHGMcnPmHtbUNOHuqqn0qjgEgTcM/pRRnN4NYb30r6ZQVPvPQtlNnekM3+4UZUXRxuvGspLSh0G
ljVyoxaHX5GkW8YufBDmoL4BjQKoS85Dont348JaB5uFQ14uZ79LktWoqulQaDq3RK92UN4MG9o7
3Qd+KFaT0CQReo+PYAGbp0mEeyyZU03uNJ7a3tKInd1bwJ78YW5bDQB7fkFIVNFXgZAGhUq07TvG
v/i8BpDv+mDZ5nyXNGu7ydJzw0Y45WX102HU1NJ9ul76dM9CsSu8W7wcPNrrpw7hR7JgjXirNI7T
rNeCWVtb2FWbByPheMSzVEOTzyy49rC4Sgrl548m+EAaHy0mSTWKD7n/a/I7yACrpo0nB4RLC8fb
IxWDfkd5ycj3w/K+g+ZeWNTllL8wQNBeSqQqQOzLN4wvhpDlYZLU0bTtsQ2TbZTbJxcvhBjSY270
yJzidR21h2tPX6dLh3nLH3wI2KCUkKJb8AIXMjubH7vSXuvuJfesjYTwx0N8a8N9xG+mXW8cbpdQ
RlSmmJRRk2pSlHfKJcmuntoQpiPRboSj3+GKfg6pyABMQLJbOF/GzDSxSz81qzmGYnh1oQgWpvHJ
EP0skh4j3t3QlbdhzyZq0g8LMG+eUp8oma86za+h2efNc5p96eUZg+6KIpdmOA0V5mppPVeeW5M3
Zl9UhHcGmXgZsQcnTV1An6CzzxKwZ4hkiyWZeCn7cJ/2wRYG4tDo6VmfU39OEULWggJ0CqT8qKeD
e1AFNK8eIExLTTHzbL+hh0mKX2Nc34VZz6UrXlW6sbfi9sgc4Ejm5tJFrDy1XT6WFxWisNllxHge
+Hkh/C2JNkAdoTSCS7hpOY5OybVoXwvvc9G7jYnUE9kU8vrYDFYRI0PDDR7ShgFwp4OzifDANPKu
zaqjbaOEeMgmDv21o5bWDhND6iv0Lt73c7db6INb64n73onuxLPHPI65dlNE5EMCwSGi13IFf+0n
CW3VLmRcBZpRk/1FrWugE674aWWU42Y2pb0D9sizziK6Y5W5oGi3rNvOND5dWlo5PNL3wYrXtYZT
1ejoJfOPAPBb614djlAVJzczurg26oCKpodY7UzyLSlxfJuIqt0tOpdt5trvUwHobLYEZplyzKyT
/V4vXqmZ/xiL+c4a9fWojiVclc02+9T65Cjm7Jy0cp8b/GANMK+xex04oYZIu802mtYyVlXz9n7U
PMGilCcOu8AT+FDPYZ0sO9AQsQ+QAMTjvCJCee3qilDrAoXdUR7ROOOBWiMqtcMjBpYd0cRbprTb
DArMyee7NojedTk/CZq2GXgQKHAo4WyaS4RouxUc90zmYKgO9ohH2RSGh2qs15WtvWiy/TZo2cws
LFUp009gSUW3NPVe1vbGhcAy4xbBT7JxHQ1ulR1Hau/blmdMP3RrrHenstEOxVAQsuV+SzRBK59y
98j89tRhEMr78FA4MYdhVrZ92t3FnIDzwXu2Cs65MsDBiUy/a+zXdP5K6NzC1HBwTNaLaB8C4zFo
xpNuA+bO2ls65QwFPdQI4T130FfKA1DMIT/b6VFyBndc51npUwuxmTQNlxOwq0BtOiN8cIp1mrhH
2+IUOXTDjc7bcS1Q41flRzexNeiqWb3JjbVo49e/SfL9Vy3Qf63VVcWDNvQUrYOOsCziI+rv/02t
bpkl5qyMID5bqWmfJU8hdi2/DoC1Su0+TWO0PXzzGf1KejnzqL9YlUeVkOQTr8+x/9tv51/Vlo9z
9evf/+2r7Iuume9ZkpXFX5sqSSX+D9WW/fQr/8SxEf6nX/R7BNP94ZjCdnXddDwBy2yRp/w9gun8
oC3ZIYUkpWl5OnuuP/st9R8ENiXbJ9dzTGmqvuM/Qpi2VOlM/r+kJ23muuKfCmGSBf27DKahVBKO
pdKcni5oqvnrp2yunCi0+lAtEFh1T5Sq+WbXrLucd/SEcyU203KfANSwoMLgZ5QccSXLgTHHNRi0
m7yiPsiOBiIai6aaSYptaskvLWhe0Asm4JMLx/dAteq2Wb0mwXYTsEWfyDr7ZcnGT1vAL6SZffZe
ex3TzmeyCaZojGD2FpgFPrxG9d9U+s+wqpt1EwU3M2WKI6hibUE2O/F3oRMS6Nkmp125MaKqI3DJ
oNwWn0aAyss0zAPgwrXiheBGIzUCIX5HXnxPrccaFNKRghhk7k5QbTgk+k0W3Hkq6D1kxBJL85YZ
75ukyC/O5AHCeQcvuM+L4cLw6giyXtx2gbshq4EhvSATZCDs61tcOvh3eIujF7IoT2EWuYLgLjcx
86E1P8KyZ1svsUFyEEyJVFBaMeQmtq0CGCUg8DJVmDyq0vtpTPhaRGjosJecvoPO/gwDwTYVB8qe
QMdnT7iEUBO6R9mM4CROeY+NCZjmO4uJYOrNo5z1z8iyx13TjeDW6dWaYK9ZOY21kW97qdACD7eR
FpV097WwT2wjfmb9RAFchJ5KH7FYNE3Iiora4XY8Z8kN9skRVaX9mrlyDTmHq50KP+IXtKtF356n
f4Y8IyNNuyXwcU7j+hE+Gt+aMT62k/us5xy5MIWB4nrqMhBm3Pn4g45cB7dj351TY/nZBHjI7Hbf
cMqP0b6Rady4lmrmyh1y6K74aIxN8FP23CxbpcXzvEd3sn5qJblDxgn11tDFS2w3HzOX9pX0qjtI
E6DLihmyo/GZz81lvOBwZFFdC/tecBdYNaCo0EbzypVOf+aa3q6yjmtGTFUenr2nQiejJohKEfgB
lRf0SaDZZ4FMe3Fl6sl6qZp6VdeYBhfP2LjEO1H9XXXtncpWXqvFdumWZ/aK2j4yucGzy9vShhDC
3HOvPMYzyFfrVGC0Bi08EwuZrqQbg/NYvww7Uw4tRM+4W2jTXIVDx8HLfqqnlirHCun/zDV6GJjl
Jl9FNV89c9zHsn6y8AuuMFFTGEOhmN47z25fPuoMhdesoI/1KBlYp/dZNDybOA/FyDlAax7H6gyq
urHTL2ds6fIaaBdjHhYbNsePAGbNNt3LULQvAljZy+tnScFLFnFFivHfxQGxUPo+4K6N4cVBeLPW
2XLYZv3QGgxF53a4dLZqHU37M2NSAhHtZ1GpxFiv8srW1lG/7URkH0Yz3AV6z+5S1m8tI8DJOtd1
dJNRIxkQyUUvn35Z+eJuelQ7pBS695CbNF8ef3Hij5SoIFV0EYvNNVf3Wd/TcHrsO4u9dziD+Ujj
sxmIiAgOhlOKkzMsnhx82cz/IC2Gejf3yUeZ4sXJwFCLjM0++yOqNs242cyeMv4t8tZOm9fGpNKV
jOPFKQfzZIztoVtig4wWJ81ufg1Hh9n3lCJfCVaMWWEfpuwjYfMDKBe9EKhA3CmSdiOb/i0t9SPE
P8EzdTod7kJ72TpaPewH9p/u4Ol0kmk8R+blPNvmMVpYEVgSpjfWlOButC+aHUa3hoa/naE8LQt8
/kCYiaEicJVw1nxJHH6Os4yPe4R07TAuXBmjKX/VLjE/DitB2GRVIxMGxfrGVMZca6TvQrr1Q8eU
17cB0jMrPjQVyotAuxA4gVaYJjgR5BJNTwmYmMIV+xXzpsnpZlrKndW0x6IpQfOMg63x/SjHUvhd
9T13E6fIgqvfQowt0Fi1D+K91Z23NAw/ee+cAy++cmMhWT8ujy2JHL6YM6+aFk82GxV7my54fC09
78Eyq72mp9qaewhhbtuii6v1TlpFsYZTU9qepEVyXmvNln+Xy2L/EGG7XLHPpwXClf4AaMs0QwfD
snYsj+leZcyao6JiTkdrntceBPGmQXJnTLi9s8jC/6IH913EA9lYPuZkejQM1qBdTGh96sdI0dmv
jE0Y+0ewmBT/bnkCBVsRDNB5+E7Uk4upY7UtHTiDgNwbgyMahkVc9jc8lLW9U8dnG5ukrxnNIYgS
v5pRaHYLB2fNSu1dSkE6pEIM4AjpU7GWN70Qjf1UHKNmHG+s3BNHy8rZW+liL1TrG0rMBlW8SRSJ
0VDCPuuWkKADQkY9kWHMJ8eAPB10piwW7he9HyHc6mOvRlBmFRWQSGz4r4GI72I5Jscoqt7wRb8k
qPb9umjDXR1mB7OS37wKbvRSbd7LxyBnLB4rQe6EwXht2MQyKNUKi/bWjSPA9r5JnsssOPVaf0fs
gXpDce1SE9S238UxRXZGn7yGChQ1QzT3cb88eRk3irk6jDZRLEXVhII3qQeE6lDbFbc2dSsEuUON
8f3o9PeL7ubbgFrYQhCVMqZbyQqGLUKI17j4LjPSSiJruLMzaFtpbCd3phd8kSt3/DodUJTNH4A1
kEtcCPZJ9O2E4WuFFT8Z3OdQs1i0QqYHAAGm7M5IHQhLyZzOFtm+SQyNRM3IbiUuFUG9ef7Xmf0f
sqY4lMj/92d24NWPr/Iv53X1C34/r3s/cNpYnK6FdIRhSs7Xf5zX+Tu6Oq87uE+kJWyPo/QfyhTb
+uG5FsEe3ZUCb7Mh/zyv87d4g/Nj4plcA/iF/4w0xXTMv57XTdaGDnM8h+i4JM6gbgZ/eyucNDEn
STUPvHXUkrFYoaBejV3gN+7kDw/ZgzYT5Kk2Vs0Yh7THjVxsRBnoIPyeRG34YurfKgHN5Cvnn+qv
Q0Vk6uI1r92I7/Ihda+GC8Jw0LE9gEvTkZKIp9ne8cbjKSYOZnLIaDJEabVRsS9jn86VHz2MyXRV
pT3Ef6FQ1gaeFsOfqyfPOyYz7XUZg/5D0rD5uylrudXFpsfet5wpaW0I2cv21NtHOmh6FPmCeQcR
34W6Z7pg6HfYEGIlS/orHvwpU2lSNGuqa3iNFJuRSoLC9S0j7kWDxzG+Egpb+jVzI+cljAmUrFRE
kKpP5i8T/IdVA/k+8TxQAbY34Zw0wx8/GNydi93yHTwQcKR/mIBEERGtPWh7M9nb7/181jCebmn8
9Qnm4qeiZICehd39sKd+du0Rmwf9+qakgySTXtwY45HwOuOCEj535W1an93cVj4gtCxX7Ye5bg5h
u01uq5O+jzlM0sFGQdCuOlvE/vsVOl1vBHdE5Ye6DcmXxnz0MvD74djfPHmfbnZjThTVHuPsIQju
xu4+Nh9tlDDBhqCvmx849rjp2v4ky0nKJ9twO4HMZzsJ0uNhk4r82dylAFpI8SVsF1E7H5Sh/9Ai
OqioTEYhfCmWGzPYKDSMd8S8VX6Cg2qbM4/CY7gL072ibcjq185D9dP+RqlsfOWX+Sa7KyMiBfYt
oQiKWuzwl2jbAtQyvwblgKShtekwSa3nuT/iNXCW5FtirYO4z0//egj+Iw9B00O39N8/BNd98/H1
8Zen4G+/4venoOaKH64lMWja0nAZUKgn2u9jC82VPwzXcE0kUKxt//8z0DB/WNLSLYlmykLmpMxV
f8wsDOOH9DxhSNs2PZTKpvVPPQMl/24oojksi8PPf/83x2EPyradkYXOb8PWXR7Rf/sMLCZ3StyA
djYZda9ZOjDxXe419lVraumBktBJBvdWSKCUjMUjQxjqkepdOgyX5M2b411Tda8mReRkSMKtl9jx
vTrFW3BOPSYFzKDueZqIpowpTzYRflRguBfXY6IsswRxYYYZrXNbfkpmUgc261SvGIQf4mxhO80b
nuwpZQ8uonHxyBz7BtaYf2ZKf5rt+M4PTsvGote/y+bFdqbnKYGumqgVbAwIKrgwsmsvA4YVyCMc
Dm28j1lDg3VtBeWrWaPIeotVy8zxCAP4csoXS9tQksbuoan8xMiYmS7pO6Wp+FMAu8MZbjwGHmfh
Qa4hno69Xu2TfphuqNfA3cD1ez2TTClpkNzGLU/NWJaw5C7x6KzacEXEg72Zq/aNLSAvlrR+rWot
J6jEw2XIRL0NnHBa9dSucXJtTdrYuFAZp9KZuK3qvaopo4eqHpNvkuQHbWIWj3ccCm6M6k3rVe+V
ljyEHYRqB1jpT3oNzxeaj47J9f7SdA28u2Rr0CK6n7PEBUNXz8RhfJ9JimQNsCj429eyLHyd58Zv
k5I7uBZVoEFIdxLrmjcj5W0TO7WEgLu9AD66xU1rJsvWGoMZ6wDcdcuVrnL7iz0uz62Z2tvO4ZvO
Iq2fwtvKLQ99kPysgSyEqB4qlcwJiI2IGXSaGjSmF+LoZJqDyHmGdHLeMZagEyJIxYM3tpztZV01
9DiHcspXFD2sMwrfNC8e18K8alT0ZEOAockx7qgNIYtYt69DHwOIJcTIq6y860ckiOYjEDjklc0U
g95LU017oKbDs4iLbyl55mv+SIPoSi1RPcNkjMWT3eyCfSELJv6bwJAfI9948sNM/R27v8xUDq1L
74sOnFM1NK91S09Cg6OdHwZqhzuPD1rnuUc97j8TRClTyv+9GVGDzCf9uWzKu1qXj0nUv1at+4hA
nKIg07kRXfa52NQmYw5vealORwN7NE+PLQmZZ5NM99x625KMR9l1V6slbW6l4pGy+RURFSLmrb1v
xvSnR2f5KjL56RIeOBdc07czu4fQYYPSCIraL11MMY7DTgKt5FVOE0RiGD9Kai0OPVKmOGAzjLzr
KENxaDSjAtOoxQ7oEvvPpH2UsbV2Y2aPhuRHpmnpHU/CU9Lm71wZr7GIHubYHFZFbBH4FesexoCN
3eT9ohHmvTbcmVGd+VVG2TYwl1M82ucoRdncI+AgQFMUAclEyDRbqqTKpqzSdyb7up87hPmp5CYm
u+wI7s643ijR7N3XRKsfrJGPLwK4h1htk1mQN3bBqvJlzlJj9TeP/v9q16CmvH//RLUNh6c2D1cO
wH93qrQG2x7zrjBRvLB5o1YDDDblphr+mkjfxl7w2BrpuahKlGTG9L/5hr7EX03Zlt/d/1Wrja+y
Av/HVPL//vpfERX+sfnwP7qPv/yXzW8v12v/S20D2j7jl/7uNFT/5D/6N//Pr3/kFW24/+Mr+vKR
dR9/uaaof/73F7Rh/3CwN1q8Ugn2GrZgO/T7+5m/w9zQdpQBife2Jf68pljuD64Pli49k8sDr+o/
X9GW8x/sncmS20jWpd+l9yjD6A5sSYLgGJNCDCk2MAVTwjw65qfvD0pLa6Xq70zrfZtVyXKSAgQB
9+v3nvOd/7gr7NEzHIc6wP5/O6Zw9PnbA8Wfj/OfF9mWnJMcHT/Y37dofYwKLcp4h1cwVNcMW/jj
NScUBZjFWZoHWwHfcu+pax6BykKeR/x5N8lD12nc1QB4y2Kn92kA8WdnoL0YF1YRjiTtmkiWnRc3
PlaD3NondsTKRqm5YQS8mKCcYOKNZ1AuJRm8xQ+dwfZTqT0hpwPblb9Gjo0QnRZkt/E0HyE8RCJP
f0mLxyV8nKs/lhqdT7lPLZOcWHy758XaiLnhmjgGCST1nyeFT+UJDvskPUppxPqoNWdge+kqtE6s
AJUfA9ojMj60vHRkCvLJqBp0+MMcQjiFAFWoI8IYqCBcBhoJ7mwynPbr7Ym1iTwMdmT6zPOwyjXo
kqEMSDQ+ggtfGDieY+FxZxcn5pIWnZt9bBto/Qn3WbgAm+h+aAJJLFqAiDF6O1vEwjOZgQNRy6su
UmDA5MYwnXABU9KI2urjJ5dBxyqSnQD5IcKCtB+TWEnCsRftcWwERh3tiyo+R03sW6u9NvxuoBf1
0FmLcDmWaBCGCGdEhCQlToMRksnqIZgHQq+Se99cyKRBaR1goBeDtzNg9TFTwJXrsJGAxMHIQcYw
mjXL4yIi9PLIntfr1JzbFHFcTZ7H9M3JtnXD8BpXMnYgzAcwTg6UV1HyTpO0Ut8kdYDtNtuEfqUl
zW1e3VrygGn8jh30RPPmMEWoDNAt91VTD7UHe+JtvUogjLCXmU/FqEeju2ZjmqBZDIB036B5s/h9
YOn8lmqJTl5QTHC90neeKqbsO7NKCQ0nw5MHFefNVvNwBzIRo42LXTrio0zNff0nHgexYtJ8B33h
oBg0m/ehoSUdk4S5nnC1j2Ix2FhuZY7mhoRI5v98e6dCLQGGeFK3Ocjxtag+hRCCc03gb01Gf/KM
zeJpuyZFnifHXU1GQ+Vu2va9UjfV3WH0bO1q9e7zQPB4jZEVLB6uA34MRifkD2zY9PZKbG12/CJU
oFWIIIavU8cQJUVRpugh6l87dTKYODCy261P7oKorpoQZSie2ggb/0h8RVNsI3GrGerpHnIUvoke
QBFNz51e3/vuoYGEv9oJMvfooYkRmAtqem08A3mBZWpCaYReWDTo4jDMMZ5zaxT1iCo71HcLAhUi
cmhfEBmQrCqAabcYMCkbHNd8mJFnZf37pOPvrXvNxYpl3pm6fmkoN6dy3iGy4YviFcMhg0R4gw1w
Z6/PinwSLRkSdNWJwtnGJw10lDZc4/T+z5ut/G2w/+fa6Oio1Rj72vp6hvr1+GJJF2tklyD6zH+o
qt0tj1498r0SnDHyyIV5wFNfFDjmy/WTuecuN3nVgBO6R1sW23qZ9jPf+KAbx3EOQI+7LCb1Hkjt
fp3k1kyqUj3bwZXY0mIO3Il68rD2jLp2ffyBX+nZxitBjs739SWbpp/vgKqedf0phKfn2aS+Q2Kw
GQMW8T3nBXL1my2DwrTQtPKqrr7r/hZCHCTwhWDEu51+pY3KTxPihIlnN7b3tnlWk0mD6h66xBRx
r5OZKSVDTyEeVfxC+sWWCK1/vrvG/7jz/HJ3xd/vbi9JDkbm0fO+fs6mVwJMmW4xtuQd5WiBKjHZ
dM0Py37Q0odZY+uBBKzai4Nz6Z+vhC3z16Lqzz0QsaxwHWmbHHt/G62Xg6a5SHD5numtIx/ExMHT
DsnM1o/cOMfbI+/twlPlPnjdjsy0RiHK8dHobmiuVRX84kCQoNMHSj+TwcAEyKyfs+qxQHrU3Gvn
3JBbmPC/N8sKSCrd6AJUBkmN/eM/f5R1t/4/5eHPT8KpnXO7XD+NC/j5709sarm67uaonjAZeh9Y
ZpA3ISiUl8pot//8s/5+uP/rZ1lCWjRSaXD+9v21Ru7FzJ7gW9rwCCGF7WAz9X3g0En/UNG/VL6e
tf55f/tsBoWQLqiV9LXyNX+T2YwuBjkzjGn6sd6gRTgC8CF6OQtw3R8nzg2El0ANupta8wWYGh5u
cko8bB+3cUSmx5yAnFYGXMaDwaFgZgQ/k6FsGv11XeVLxehuyW5RSi9Vqz8iQjCKg5fEn1MrDUpe
8jHp/nDQZ4dk1CTdcfFM5krmdpwIYGBCs15FnqdPyh2vo9cc7PIucfpZ8751WSxouvb+gjWSzKWm
v48xnUj7qLO5rmWEJhlJpUSS0/1QZ/7H9nqddfy182UorGOEw3CiIrA5VUmD7J81dLuPYLw/WcNL
iANFaV8L2zjSXDl0vPNzQ3Z4A8gEiZq55UlBCD7tCvlkMk1PBpI1WO8TLnvdHkxMuyMTnTFkVsjO
t37aaHw1CaULbzojXw5Cm8xuIeGSHebc1qpB5/do68uB0iAnNGFd6NuwPfUfkhgkbEYMlHbD/DbQ
rcaezAgQ+gz+bjY/W2Mi2OPp1v4I8u5NNU/dsgensk/pkMOYxciGAWhVZZT7duBFVHh2GwBnGba2
5budPWlMR8My2ZgdJQxgNSN7Xz/XuqEU1Rsn2Y1srgtQHbAKOgL5XuNLNb66otmu19yw583YW9eC
bWjQzz/2M030WDI7hw3snrKIArjiD8MIHzvaVkKh4bjFNtlj0my66GglxZvTtAfDGq/VCMRt2OkM
VmPlPsy2dhDoHiD4cW27vn+3hnjLgXq3nge7hHNlRLEInBPG4lQBRk2JZcg2Kpn3hNcGaTX4VtRw
hwPdgUxQXBYZ7SO2lYFN0zb505npuuQdVwOl6ontMhHXn/uy74JlVNk3FTubkgI2FDckLn5dfYcf
tYb+bMV0YVB+WLdri/bUWh7VAFC0skW+iDSfHckp7sB29CW/LWnOfKAL5gKNq32p6ucG80NPIWTS
9bZJmctKZJnOeXDTXRpFx64GuWiY22x9IDRaxoi5AVcYuGKzeDc4KAgiaoOSHoO6j+6HSXVtaBGd
lIsk3opGH8p+/rlFa780Xkty+Naf4FJT8+BXXNw0gO/YVyCseJZpOWCkYMdCnkJTckfU8ugikmUd
GEYzQIZHoqYZ9FCRIS7vLVTZlCJUN16Edoi3MsF3sdBSq9nyrAbjmETFc9AwkzA8pu8SsR3WJrVG
jPe8Mo+x94QMbLuuF7KBI9TeKjn93K168hdACkpkPnDiDgWeDYtInvUta3lc5rWqnl6L7mM9REjO
7usZo21GX5r3LDd/XgWOA3IO7ysrJ0sj3yqee3Vfi6jRPpYAAdgUbarw2MMKg/U0ljG40wH243uW
0MrUeIRh2GSz7oNOtHvUNdWuXPUc9R3RR53VB3MEZNMezDLFfAo0a82TrJMnlVIN8HkGbdVfbJTn
A27n5cqD2ICTv5KrVXiAGesyI0n6W9E8QJRHecC/XU8WCjWPBukHWpcF4CnHrLkuVKii/jxY8DSs
RwePXdTjQbMFBaxLMaewypvPDiwzKeBXJX+QwucbX7ycl7B7hgDAMJ+e58d6zy1woGF2b0vWfepM
5ML+MFJkZ+1hPVEx2H2UCMtFM7MZLRu7cba5tyMXj5Zgs22ignMmJxYU6nqoHrFzBRWrWOu+h/37
GogZZ9w93vr2Hd86ZJ2KcMziwNe6mcZbn342yh8JYWcj1ilMlLsR9VnNNegDA75w5xQrnyPZxi3j
/fJQU9IzmTJIHZab9f/Yyn2tsxHCXHsqSLT0OZMva0IrX5dPNTSFSgv9EEGwTlfSZF5ndMvOm2I/
0g/KeCYaPYwPdf7q9ec8xvzsSzimIaiaO6bSTfTaURGv3/VITLb4lONW6+0ff11slZVY9F/Atmeo
GZoOQzD+KrfCZcxxsiXvNCdXGpisM82B3eR8iyNGEITooL1K4LCOhoybTVcPKuMHUvbIKLe9AI7W
XAfGeVQZZouszkG+8FaicTLSvd0hE1fiWsYf+JVF8tntX1lZSfLd9EQDUV4EgkX4e+wUGzc76xGx
rs62UGeNdTOsC0IfPlfW65R+01ie2QFCXh8Oq6vYjA5iVRE5hUVUXsr8tZn8qHsU2S4ZDmF8zAiw
XR5Q+TMc41OsRdD6lS39TfpdhXpBgos3gU+SJxa5Fy8E9sCtgMIyfvNAyVc4/ADHOTFSfnvAEelu
KjqEqWacSuhZsj0aFqzOzPusRc3jMjHFXMwdE2hE3nrg6f2+a8QWadjOI9uBXB1/7Xc0TCUz8FlZ
w1TS8l6zqKCLOfgz75RD2pNd8iKx/Bm5eiQ2cmvk7zWFP+h7TcWnMT5UTcE1MCd1Ly0bgmzRPrdi
a/ONMH013qIw0CwMnO36ABFnPAIAk8TDsUiWxXnScEGn2GWYIkZLt0UtHi5vjvla4rhZPz/vgT18
leZnOp6bnGjGCEQSfMsEuTW2FXxv2wx01lw6WxHCCIIDa/YjBDI8eWG3dRzMerNJedDu3AywjGc/
W6W9N+FYCBbJIr10xVuLDmNyvY0pIhRD7A6kQDR00McKrGfHUkXdaCMwwZxC1cA/o0Ft5J/WH9xy
FG1ijLuFOhZm7lsuYtCRGJ0fPT0QPf+irOIYU7xkPN7MOGaV/TCWLySqWtYrroVNjwXM1l5HSE6m
+cP62SaGa7Voa6AaX/ja0P+xPigma5MBsm98Ha1uWxQOR48e21ugNzgoxY8FIdp6S2rWuXZyYCVw
sXPsHxiHbfj3QsdZgCm2T95L5v7Ih9HCjrilmV0Z7yVIsDDimWhzeDQEKsEhS2k12NCJcX5wMWS1
49ptMQ+mgAEnaK8WAVwOhtIyxHoHsLLFNGJCTiSz4Od/n9Ou0bhHaU0cH2+b7EhQgiaCBb9DFpbV
PHYoA2ccCR0vILOmbY7Of0TiP5PjkaaIe1jtNFYHPKMcu97nftkpqsd1kdAYmefGpRG8d5ONmYLl
3ev3TMSCSU4MbKhG+M/IwmbS3287YJF6OTAu0PweaeugU4TZMc6I6MVW+V6I8n0GvWyElMbd3mkY
RpNVSlcqoXmQFvPetXGm1WwWs3nx2sccbdR62rfcaU+NMhE+p6nMz+mrMU87lEyjx4XS14nPRWbB
mG19YwDKkN6GaAaORD7BfEYYflwS/T0ZQ1Z10idJ61z7HZ3TX0vqMbW8CKz2LtvZENFxor+X2Ljl
sNhT9K5tQ2WR8UCd11XPUc1/YRsBcXkHS6I1oPDMFFvxNO3Xtk+ZQcRhN4enuMu1xR+J+liQzo3G
t5Yo5hmZWcpgL6aoZMtmMJ/seJTFcuZx0OXBQXz2sweJ2yfDW6SQsTVUaYkFUhrJZhjvGpy74CA2
HZII8jZXOtl4h2Rjm8eBqWcX/6GwN8kuZKeEKEHfRwn9IobbsrQPEHj3a80eown7A9CzQveg0yVc
i6xcC4GcZAHBd4/a2D6AtzsuXQOSI71ZqGv7GPFVmbz8PEv+f9PCv5kWJKfc//vs/+F7F39v82/l
H+pv44X1d/2lgjJN6VkepgQmhC7n47/GC9Z/LMYEjr62A4xVJEX/5a/gKOs/xADoOr+RkbqO6Ol/
/aUAcPT/SMhjpsc8gumE49n/LwqA/zIt6Iw9hCvRWgmdP05fewi/WGMMd1ETWEpv03NoR+BNA4yw
zBetz1IgKvm1NHrvUM64i5eM9V1UaedXYomPo546HKu/D0VfgelQ7kW5gEiJ4+OV0YcA5aEX4I6L
91VUk/ooNXfbtPuUt/Axr8PASFHgjG3jBcomjE+1+ZPRmEfDCK/Z0FfnMp44VDoDBArwYTQ/tQBo
3HehqeTJ1o3pGuUVSFKOcVkIuiadIMa1VgN7p9XPSx5WgYw4Syyd2b4KWvOIMVqaQbk8TSlr5Jg4
bNi0+LxaJ3fFIURhpc3/8iz8T8PA37o9OncXy5HD0IaQL4t25d/vrm6j7LTc1mWGWj/lhaHBQqPC
mKrGeKl79iXPYjbd+ODBsX506RfTgdw3r7E5el61B0VEkWfkV7Mab5Msp3+5PsET9mvH5s/rc3UA
NKsKTtd/69jMdlMxzSfHe/TWwzIGUqA6YWvYZ8b0J4LtYSIQeHdwUraMjrp0k2W1HSwi+oRfmNDP
Ue2wj4Yn+oHV2fmiJe1zTYrHJXfxkUa9fsm85sucRPmuk+v3nfReUDO0FTWLcZiJx59PAJH1l6VZ
Sky4qBwWE8FrrK+Ezt6f6YKflv4piojpqvPlMI3Q+LSVvzHA0wAYwQilMIcHM7XY2wscW4PIP5H4
gXsR6XvtzN3zYi/6Rq+TH/bQaQ+VAwonTq0rDHLzsRj1Fhk/iGlvOBhYH4lGR7E2ywxxOGrA088H
pCyQQ/zzwyF5h3+/+YLRIq1Ax0aHaK9fzi+vXhlJfZAZwv31xFk74SeipfOjiIwnKGrTeTDAQltK
eAdDp/INY20fNfNrkcqb5dA99GqOLCotEAuLNAkcG6+PUUzyaKXlm0cmAw0SstfmBbPoMj2Mrsd4
3HKjYU9nwyLcYdxkrdb67ZBxStKw7QvwgpE0loBAbvB87kgDKSEQapEZA/5wG+tx+aQ77lHQfV4T
pUhatr35GIYMIuaevWqGWBwkNghBwg0GXuqmIt3SbFD/9d/x3KVkM9nJlayer3bfCGYj3T3yShXU
4RJdy/UXHJBMnhroK3lJ66aNDLGpl4hoKdM8tMqI9qooiNjN5We0Sh4TxMkMQmetQKAG0XQi3eGf
v6ifX8QvfU3dWNu1wmIybK/KK/HbWwyROZl4bQmManJQ5S1BP96KRZHAtWA5eMey8177heTcDovB
pp1HRbqVd9VKmR37WvBENxE4Feh0tq0jqqwVQa1IBePhMnOy5HMHrEzDOet71DdhbQJJzVxg3NG7
A17vIWXVY2RhGVcrLeTWjOhsish2Th115aluomPSFuaLLHyvk/meOCoyO5a+84d1fe0mzKTcr03s
Xqa+o9M09vt/vkXcj/96mAlAXAVudCrZ6Bx2uV8f5tGyB3TnpbVRVTzuo9imHK/SPSn1Tz0djU0L
hM8ehjcvQrM+GwAQRyaXMnWvjHCkPxfEsveqVSuRdeZs+mF6TVBXon4IpwmEmjkQs7VwmgKCx5lb
syATQjHjEJHDsM4Jkq1ZwLFsau1xsADzZEbVBMrTtS+53kCdm6wzHW0Ia1jTjm6SjkGScVYPM/AI
tir5C3USY4u8t2m7jQa69JAYhFD3CxDLBfT2pI+mn2UTp6fqNdHNg21I6wiyXdXRfF6oWOlW0rqZ
2bxWu67hlUFRZQ+VzL5k3gSQVe/bw+J0h852CW+izVBHBqSghOFmWIiEety4zzoyHFsOH5XDeKUN
cSfrbiU5WDyooqYXCGPfcnrIyy1COCeFc+fNEUpQ072k+nwumESPpB3ves/lKVQOx/4KDb039IZv
OBxn4nH2/ATR/qYQ+YSVuHN3taa0rTLXvlLPyVbm3fQEYph1AFQjlmJXG+yXpbNeqsr6iGINmhr/
JhLam7SF3PMTYqaARX7IQFTvEH83vpeW6XHQET3HU/Y1UVZ8dmqx9xQZVJmWoD+oDM7gET+zNHGw
OKH5NTPDkIHY9L1pQaRIjZB1zl7CIav+52V6jeZesuLrYoZjMHfud73OhkPfyqCvQ3rpQJA2cqCX
PRhfDEkjszUZcpNmMcLlAR8w6tc5buXJ6h0kbb2fT+MnoTRy9HDLD275KRLRPg+8suy/EjZcg1xZ
p8SpvrGK/DzWfcSa6tVBkYqt3tXltvM6D2EX5Dfs8q+EClsg70W+JxPa2kUkoj3MLPHAueCTSOPU
GM7s200GJITg+h2KD6I3kxBvYH4ZulgP3KY6ZJ11EV2HPzzOvng6yR7wcNYQ6wGvB5iEI3Wh+al3
GlTTKzzYcctv6Ww9ueC7NsokKnLWgNwJsz+X4cG0lQTF/Wr0RD+qOPyyiOFOcCOuIjLpgZqsESfR
rh6OeWcIv2uA6MhyU1tuv+lHq9y5C4hUr4oPc9g99R4Ks8g2/F4jHLOum/Kc/CgqAJWD5zHVdPZ2
7maHqczvve29ZTMzOM9eRZYnEpvSRFbbkChBTbUPuYUc6p9XoVVJ+7cdlYVaoJRxQNtKYes/F6lf
d1Rsc1JW9PLDmOXE48NYdYd5iHRUP4awh6mQXalPTXxRyCZieziYBeFyEc8qrR0Qiv1HZzrfgFs/
mBrti8R2tB3QsOu/XCjqoP+6UKzCqyfdQwD8e901WVpFlQE2Q38OW9n4mVlqr4bJ8plXC71S+kAX
2wMirZFOA/mm8qvhX27Werr47RqoSqVkx0FgTDdvvcZfbhaC4MjUejq0cdscuykD2xCSoerN6lwY
TvwgK2Ias8/l0JbB+c/qoeHt2Tkobh5LN5p5dDXHFyEEFQ3DBqA6YMFDazNvXLedWZQL05foEQYb
fs+CtOosqzyYbBhTiYXRCMLjl59/xb6rAtiCVx0r6mlef2EspZ/qaeFIMRAhog8WA6Z0ehySRTuZ
MV0pW6pHi4pyY7pN50MPyGxmcqKWjzk38OQQEaVhQOHgnHjBGA2PgqmVY/Xxp2VFIcya+28Dc1f/
r5tqUO1T7gsH2Zanr8fAX29qO0q3RE7EzVjER9EBh1zaYr+MyChlVb5YZYkzmdNIB0GkA+BAKx4y
RGNkb02fTjy3BEs1xVWOpwXyCapg9kYNe6OR1S7qg/h5CvMD0MnbKg7fyjr+1kx04Bb3FSmWNBLv
sx3DNZLFTFs8d+NtJ18W1wO+MI9kUo/wLonmyTN0slotjzhtH7H4Id3onW+iNSm6BpqpXWLea4mj
uZEcjCpyhObRS6D8Ru2efYexGF33TninSktyXwTpNJAugYpGqGahnyG0LYObA52tlWbBotkPdGnS
+GZHZOuQZsHE9ItVp9uaNqFJ0GRjp9/qrLTPWMKx7yWMY8UkN5HW3uOhRwiWIdPVWnyfnKY2wpw4
yiFTRXgjfQG3CQ8YixJy6U+2aQUzYWARHmJoj+wBrq1zz2trOBVa0EpdO7tAN5SgY5f2tHyEIsDX
AyuuHMIm6IwTuEuaFoJlwGhAt2ckMkMc9Hr8ZRo9jhDlpoT1CK+x1zemznAPlSBZmBlnO4YSyrRA
33tq4Vw69H4Lkj2mk1MUdfGwxuLGIsTo4yxgUQEIkdeSG+puO/AdJ+TQp6obz1OIzhrte42JbxeF
Twj3t4VJtkCbe0PQG8umqKqvXCRsR6aNj95dOeVBlI7+JKklYsLQuAK+vjCZEgYubG5SZidQPgrU
KF1Ax2dgw4RPPmuCdnqcWM+518NYylPvZIG8MjMlnpKbNlvvfZTbB82errE1vY+k67JRdA/Usi98
DR/UxvkWMIMPriB9ku0CQzkvC3z6xApE69x0gN0kQnuNBmQ8abv5R6Wj4q0n7uNSYAc2Qu9bKGGZ
204QAdlk6yd0cOELqeyivnpzd801UnbMAu0dJO4zMTAL6QTwAHvnKFWuOD5X+WVaxCfdrclEsNu3
vl3eCFTfLlggUJW70Ss+5mOVl72fFIjUdI0spcxcUsZ87lVbAadxqxyfisP1lupU9S+kB4h9hqp1
i8ZcbDFIx1N4LfKHRvNHz/kO0Jkps5t4vo2rtqP/QGAXM3ZkyotVzMd8gno743XfRfVt1Zhuujx9
67rJIjmFN7Pk9dguBKHseHiRE+BYdmZ1jbQYGgNbOehV/rDRsM7lOLQ7UzzVi+6+2CHmAxxy/lhq
7kvkmg8LR7mdSVpWE+bnkjANPzKZQ1P9tOjezJmzbzwDoyijPLAiV+3coZn2ejJenHIBR6qNG8sw
nsxUtKCSs5wO0NDghR7lsK0T+TiOFWMOO30tawtWTomuT6d5kvEWbgX+OvjGuASgypAdF2KeyP2x
qH+gC0X9xNyFR7GrnwFN+Xnm1MdGwUL0zOG1Zv/PC/llmsdXUrS8s3JNVIP4OvBVn5ZGazBnM4Kx
3eS0jOpTnFLmkZ+gjUu9t7wRa7tb7XqbZbJdPobFJb6W4mwFpT3HxXs8T0G/UhbaBTVpSmCWOeUC
57+N0bRiK4nUN1A3UVBz1i6i8YuhEb/stnWGi6raTY2x0TNyH7OR04vNFrR18o7kh5GBQaawAfRV
A8WD4JOzCZh1Z5SA5VCo0QHPRnsX4c2dTYXZfCLBduT0QzDzzdJNH2L7fpnz8Np3zjWco47CkvYx
nb5oSzBUzNKXKMK4LbmRktZEm5YH+2Has3E1W5umsmnlW81s0sMMwo+Vm1ceF0xWKFLNWy3hDOg+
goGg9cyBHU4VpkJtiFDY8tzTp3xmSWJmPC3fMGie2Sj4bVVMjdyW2HgpnxFkZCEigzbx9QhxcB4t
p8EjKibhzFBCLNoRIr/g9KYsFjbxOMo7u3p9dbz+fXJHPq3yPokFY0YceTdjjrstDfvLK0eO+YGd
isS5R4ipGdMp0wHZi140maLnpRu5xxPVunTgM07alcwBZ5+Z+mX1vkTcP9+oWtoaqUuB7WqnSTmv
RZLeoxx1gOvM1r6NNN9dk97TzrWOLgnIuLxdDPloD4paJ/ZoyX6IUS5XPDfksZP7HIwnxEDRi2vY
88FqNMpeZjqcF02EHQP5wl1hBL0qZvxB1dEdisDq+nOk9C9s9ggDU0AfxvTJaMSnwTAkkyHw62sI
ieMwLIG6TPqmC1nBigE8L8Qwm+TxRFhjN6kA8AwK5qYjRQlrugTGm7OEzPaQrZjt8K0bThg1vJbG
T0nBQ0S6wYneeNCjzA9TyF0mp59kpA+KfIZxXccMxKr1u1aa3r7oxath6fTEoCA/AKuywpJ4h5z0
0TajaQZMC19PQpxdweLrjSYYE7JXfYH0oGA9PMbxfEFPKmFKMakaI0yPY4vZP5lgbqtApvIclnNC
pOAij8uQn2SsPQpNKhoSizoNrXBRJBB77Mr53DGYILm0fpbx9IeBzha5R3iMiRNYqScLWqTZ71W8
QEKv3wvkZVthqaeR0M+gd82vWH2uUZY/hLU9b8VMfy6LQFnEBBvsrNa9EuZGMmWFOgRJ1hcCJgf3
OwsA3s9h/i7dH+Ziuofeo9ELjH5rupm3XxIxbcwMOma8eGeTCByZswkTDjHFqbkb57ENpqEllRFI
wbZrxQdx1AkUvQK2gnDRvi9E3KVttR7vsm9F0t+HsCHYZhUkL+2TJ6DS6k3JNl6UiBQ51UlKBlTO
ASff71U46L4mOmZ6cTfsPMfimUuIrjFn4PpjdfYKQjFrwx1PQ9gjwmnbx7hyzrLDKUS5xAnS0J7d
lsRzcMKDhjiMjtCytcL0hsB06nPrqresdSTKdL7Q4i1qM2xkdKTPIsW8G08XFFZ7uJXdwVJTlYNz
sLktSNhJhoFkMSdAQ6qErjwLdNnRMgVHs6+kvmxKuui6QVg2+SAEdqsy3w4uqOpZ6uNnTZXDoZln
xP0DsWhy/gTrtV1PY8D8arnvBd1Wl3Mx8NHpaqjimnLCJVKmeeu11HssFc4DRaRY8YHYmhBBpfwE
3hmH+uJMz/Gpt+DzAW+EfNGdXGMkNVDkQPkb/QaElMrUixBgqwb91ljGW1XERM9gy4T2iUnIaFGx
R8wWXNlRsOZk17omaaFFbtB2im4WvY+NLMWCeK76kZppe7KtgHWdHBC5vC0wB2uxEMpWu4+NjOmx
VGj3iqmi0bHQxMndR2+0lnPf8OaQULirFLmcaRs9xeNYn4ZEHNJ8JiSxMYat5no3p40P8ErCC8tN
dp4axVvJ3+nSDS+TFhebbMqpr6ZqOCtw5zuwbeZ2r4eti1wSHL9gXB050/jCVvJhCGa9FfAUivw6
OVSANulPte/TKNNzRZIA4WZqPlmMRijea7B5inuiRWTJFwiVGyPcYXgxCLJX2oE57UIbeJdBxEOb
lka0WaR9TSa/lrANXcf7Ene5Q1jNfnIKD40dqeLaRIZAPLyKKHrOpudIWp8MYmnppiT7VIPTHTfK
ebIlWXaUGxmobcIqCkixncuE2ra/imw+yhXakSTgSAzDftWz8g+deD0Wv/ybJeLuEK0jFRqyScqW
Uq3WdGlNL4i8kz2ZuM5ziZvUSajIxjEsA4YNHGwm8tl0xyHezec3mJ+MFckX06Gdygeo6gBJmZEc
vaye/Bid0lB66bZ36GQlakiPod4hODJH9VhNtPDYR7/b6UML9/4a6VRQXT6pa8E0e+mcN+I5zFOi
u89YGcsnqICkSwNr/HkJzuzcOgCMR5seDDMZd4ct1DbG+DEreWQmYk/O3WwfOo8+eG/D4DT6W4Qb
d+6q5DzO9n4yjB+aV332SmfAqwlyWeCxu2CygF2J8OKjkHF2yVQBZTEk5NZBGzoZrbqyLxPK51hI
AckTeYRPBYgnWSc76sWuIcqUY/gi7KE4mPEyHP78A70F3sykZM9IiB4BCHUkxI13oIfUngUYk6Cx
mufONdtjJdrXbBkwQ0SNPEcl66bkrgc/5wZzf61zwi5TlEMqjodjBJIdXZNmHee0egNPjNlT7++J
Hn9z8u+Nmt/LUPUHz8sOWRtGp7AE69ohSQkj9vbZiB4VD9pl1iHOV5Wro67SxPnnL5kJL2DWkwa+
bDxdnU77nNckBsSrFCmetWspS9g6nK43BvL+feOW80NMavQK120Q8ZOz4iCheon7+i0k0uZs4NNE
V+lpQL7nD+JzypNyUuNJjzWf/YiwZdLiAa6I/ins0EJ1IRjvEJL5Q68DJh5jLBJlylojKbUCmnFM
xyw9O6gc2aU9dUfKuObVRMZPKf5oexy5Vy6W0ZbW56kGYKOhhoD5vOZdcXQztMI4xxXVZYRoCcpS
/dUUL2VGzIWj236ZsEm1Ds1snEqAh32w9DQyF43Uurz6oS/zpUNWvevNbnocJRUo8mtlsssrdMHa
koyByqpLl4n+tY2G3SLUyqGu+7OiZxVVpEMZSZwcQpDq5zYSuC27mpynSMuCBpHzrQo5fS5WNZ0y
goLwl6j+wczbm2eN+VOuGnWbSHQG1/y2fojS1KanASRbN7TydRmW5DjX00uzNr9zp0Zd4yxsy9KZ
aTq45qWNO1KMaZ6knHOQdiG7Ak7e+ypi0YL99l23bmMsEdKCjMOT8L/ZO5PlupEty/5KWY0TZejd
McgJefuerUhNYBIVQg84+ubrcwGMfC+kTIv4gZpcI6mQ4vICcD9+zt5rM5oBRD/3uSHz0fsuemQk
xDCs+pBvpyaDpN9cYjsusFiRQOc1aL8tTRASOUKfmtK2XkvwDBbgnq3oJoFRxt+pxAa2O6ewtJpY
C6nkKmoJ0KtNgojbR54zdNVkJWGdH7HhJQ2H/z43zjUdwRWZqzz41rlCMnMoJm4YpbunqugRsHU5
IOaTimCSD56ZrFWTD89jjQ4BKMrJTmH5apnkAbLIyVW51+9bxNTCwSuV23p9DwoTGgYVSgOp7gzu
S2dHlGjeRNmeQ5Bi57RFntQ2DVVir30pbS/ek4bJcI6uKYFC2dWy7fTqs3jRrPI3nIPsQ1bQGOrs
Dg0cYG7gHVlodbiJoksQTz/7EA2q27RyhfrpZ2iG7g6n+8VIPZbwwDfA7TeQLfKSQ1rVgVfJbHXq
rR752hgj+1HWi9U0JyIWyk058e8Xqae/kRrFemW0nL+i4tET4NuEZdJGIw+MYA2xs+3I36oqC55G
op65WaDr2fb4rckNzoABd7WrZxcrpBeUwDF/ZRTWkoUq3yrmMHsVkgOJbcIjfRv7cmnbFcSVeKNA
cX1JK5RuDbGIKw0L4S5HqHoDFscRqcNDGRTj11rJc5SMw7PVcRZxWmI2y1julW/WpxrxF1vRwa5M
7VkvLY5to/6uj7a1jqrkoOeMl4hg5uQd9A9oJl4Zz+BJ5ONlMRfftag/lG5BAoWir5cJig9VNdHW
65r3IPDJVrd4wpWe8a8Ick1Hr683HYs8OraCWfaYvwg7bva6zv9CBIyadLNq1gxbTjMz5DjpL6ol
KsHp8QkUxpcs0B8TfgEvNCyaggHEY0fsoxhC9DB4IE0EXFf0bxutyNU+GyrUCBkBZQljsYopaERn
bF1QSs/7cQX3PR9CF40TiWREqy93fOP5pPuSTXaPn33ueHdfbD/vTkkJLhCdBy1TTRL4KBgfVpkA
4TDQ54pGIBEj/irZ9c6aKJRt43TRtkcPsun1Qm2aQpF8XJTdpUnLa1/K/lja5YcE1B0m3t6c2AV1
UVW75SEcMNnfcU3CrTbxtoZppv67WE3EWz//Hq4Ov3866FP1WLt8z9LW3QwBFXL0XgLFRK/HPD//
C6fQSLEdMNyNh7LfYS3AgcAUhhPjpPvyRNKmjmWNBpKlA7gpPjrBKarNo5Ds7Ls+6TEHzH0bGTsr
O9OQ309U+g7RYKw0IAna5sEsepbvkY9Nc3LJI9NgkGE25HYT83JPnmRKrI1jBQTcNEiil1naIJlB
BiiG6X4VR2uAPRzmWGL9bDjkJoyJTNVqZ9d0ZWlRp9ssmz8xvz+aFnICv6v4T4nTWdHzsTcEPu4M
GkU0HnGcju7PvAjtPWFgGY7SsDrZgquj8jfV6sa19sKHrrDDzejWe62opn0AYgl3Bb2SksAZsmPO
8ALE2bCMdzpxPls7gg701TCtC5R+577HJ8qUDZl8iT1lvvsm8Za7VnVtRFCurfwlNyML44R/cUee
oKao1zlNpyOxawbaYyBkmBrn4WDff9XmG73S8kuU5RWsane4L4V3CyyMSIPFZhA53vBIbUnIH0rH
Uxac2ZE5304mQw4A+PtMn0goIsk0btNup5edvSlc1CaV/QAc7sQou9pJq40QsKNad+Q4bW2diVxL
56PyHmOdNxARHKW7hXFISrwlU4WXoTMjmNVtdG56vA8itH7QYhB7n1yLseIcPEXEECYpOTo+m0Ru
01wgI4XGU8Gz6sBXDrWv5TywHez8NQr99s4okRSrwU82rUqdVZM4/moiPmZTzAO/RvcObV953F6I
XH2PE1KYjT/aAiFWhg49sedcTESJBGuyePgplLteeR9Ebk1HS50bqbCWd9pHA6PV7ZuXsQjcR1cH
oEJsxcWLdQ3mSkNMQ4ypVlUIZyD3b0IOWSSyxjRdnDiHqI20LJaodSoWXM0ncC0cTLQo4UsdIWiu
yX7btKPxZifT1pNlsickVx4VljAMFeUL5YYbAEUqaMWsneHdqsfiTIjapsZ01CZkQhS6vGWKGqvv
cSU4I0JRS4McubyQm56x/fcGA+KYGyd2yWpEkswg7gz5z42OsZ+QlTe1m8pEN9SP/pvRJyTJSEKF
7dj5mGhf3BV9hjPKpIhgZHc3MmnfeZoGn7SjPmSQTzEjTQ6Z5le77Q8jiaFnLbSeIt81d2PEOkzg
Ry36bc55legsy4JMqRX4/3jHveBe4cFAemMWmCQGcWaHfErmqNPOJCvU6K3x4ujlN0AgI2p5Q9Kr
IPXHJz0yLggc0DmOOsps7poxzI5+J4at05gXERBOOE0YoNOwidf5RDAXqwCQ3mp68xPzofIFkXxZ
ddQbt7kJv/rDrurwvdJRD1hW5e1QBn04gUX67RB/N/ViHyMGWIdT410SNACpJWlTle+Jlr5yJp2j
WZBUEz3lGVl+UNI7EgtFuGcPpHNwUUGUsUfKRhbKFZ3u+s2yWNtJh/mSOdMzUA44Y84wngwQotuc
/xsqOuP5qVeBWvlDvbeqACX1gI8zn+aCOOoOFd1TYJmcJ0lYzQoo6VWH93rwyUqIs5fJnH6kRQSz
2KBNISUz1kBuYPOCKDXtnZF03JcQK9CHoNa01mMfdoc8L7tD15KlnkuPUBPvx+hJVAxUQtA1h/gc
2Kba9Ub5XE5QeEBXc+84/ReMZGKT2cM+BUEK9zKDLqn5TyNSxDMpY919MVTOk+1o/SZElbgqS5Yr
kiymMHprAgsnmczTu4jPfXXkI8tXnEfaDfyDyZf7ZAyTnUzYAyvwCRXwosMQ1i9VDvMyLOQEZeEJ
fh08X1m123JUwbEvintWOJ41k6HtPC5blxFUBnDI5a1s5MhZc/jSOuY17cbXoCZhm2CXKWxeCZ6+
NJNDe5AgTNEnj1FEEkll4ySaaMfdSTCoNr5ID5Jy13/LFaVCabCPuD2yzCZ/VHSyVl1PuABYmeze
Hjza8En+tYmIv/RrDm22RTtGDKCwZflB4+/eyJ2rr6hmhDiOvvM95+a4n99MTHEHY5Xd18p4lzh4
LMt7Arf7VDUupqrqzhqwOsjWGs5lm3/JUnEdJnvYIi8dMIh5uKvaKQOA4I93ZaFD4ouqJ9NqLy2a
Q2eucutzW5AWkbiqQiAqgEZoSbCGGz+hG0IVFLflz5QI+E0WDtqm8tt9O4QnznD+JagaDYYFvvk+
SA54gz5U1nPnNDQY6zC4dBHtnlCHRxTUX4ueRqFyj3oivjWEWefhvuwTuQ0H9F9NOWdvufolqVoG
F6aY9vX4EbhMG+KseLE7DlRl3j14OPT3qewu0Nix5ftyE+WWBORFbgR2gsacjyfda8Vn0jqUfIRw
rapBPGWV/+bWpuRteczV++hDa4InQXMICbvMNw1saLACt0K3Gc62FrjBAr9dSttoqPEbOjr7Mh3k
cFPPDCnqXgnImXWx8HPxQP/2vpLWjdQilAWGhdGd1nk9SQXSooBvN7t4mXJAzKMTwy8I5xRSgHwG
i1DOZpgiOIZIuv6DL4qeUwzejix/RyR4s+swB3/ICLNA2E8aWsej69UXcvHO9eNWWj1CnvGW58Mh
DEL/Lj0Mp1QLMDpypJ668ZuJBycq7Fc7DVdKtthdzL0+/SQMiXiX+NmaEmJEydP9D92mQ1pmLkfr
QDDIo2eslPvkWcWhT+PnmEGhmTrEUIJnXJQh/19m/48yewSFfyOzL6r+2/irwp6/8Kmwt4z/B7jO
cqXHfMW2DPdfAB8bYCgoKGTOlomGXp9l9H8q7IUB28czYOtAj5hpovylPxl7joCx583SGIGV3Zo9
+v8NLrp9ykJhHn2CjP78/v/kbXYroryp//P/ftre/y0fRRFpGK5jMfrTEdsgTfrN8k+bDVFIh8ks
q6vxkLVD88gtVczx9be2VX+Udp491jjqiABx5v5ox4JjsxvXxhzciW4a810ktlK5Z9btDD1Bjd5i
KCJ5meYXEuYj8fmlnU36urQCpmhODPAl5HxsOv6wLkVnfeEksDNV8Q4uvr8A2S1v/kwdL0pz/JqZ
D9PI+D6JDdzH8dQ9m4g6t5wK1KyY0raWU9PTSfL85raluYqnMbtHlIufaxrKjSqL5rGgZNtPAlg2
h9ePorLsvV1J4zokbCHIWpkis037mkp3EfloeydWzkPktD8TEiFXQ0Jg2WG0UCH1Ef5M12luaUsP
ue+Psnb8Y9ykj5MR1w81x7pLUhQHMSdDBXbZX+JexfOs1N53I5E+3lSTWFMY6cvyM2bNRE2iH7Bt
K18vYuNInzjRUgYa2oRKBBX7eDf4pXq35KXvANXETkM0EMEi1+UFMwZpR3r8GLhYD/tUtIdYr2Yx
DuD7NMZBwdYxfm1HfnscD0RjtWH0FNS7fP50Q4R2Tm8SAMmsAnuXkx+C1CtIfiqvlfKGt45sAyjM
74UZ5a9a3gSPfvJSYVjS6qNfi/RazkVDrWAo/+VB+l/uT/mrctdFq8QZV7ekxIHiSZ6HXyVL+Czz
ylBmuDFtMpdQzHKOr2yQ9y2NmNk6vZJST46kxUI1F5nTnQUUBBQxnnIJWDLi9FAtvbWW0ltPMU56
lkYWQqIejaGEZeeLN1fp/nn5s5xIZT8Zt6kO8yiamq+UsgYwBLLTB8HpTZHjd48uZ3xrBc0835oW
2S9xGXV+6wdYtZS1CIR9TJixVuNEpYpYf946RWm7T62ZnZguhYfETtp9Z7Q8CmhuwgtwXSzTdatt
6zlhctSpk5MgfpC5Tl+zg5yOZ1DQpEOmbB7iqaXtxCTwjHTG3nt0XEkEcI4kD3f7PEY+3Pv6sw3X
ETnCD4ZQ3tGSxSmYJfJOdLH8WxNwZDEL/Wg7k75xXLAu7VF3UA7hVzBfsietsMk81cLuNjoNzUyL
Y8R8kQ0jJCTeLup58PLz76+2+FV5OF9t/ESGLiDjMG5Eifvr1U6cQTVzmvmGdOqpuxNpol/jgdD2
eHD1Td0FxeHfL6Q1QGTyvymj9wkFtsWzURP5R7kRryC3izcbaQf5bvA3BNnPCvLRC1Kw7qBr3La9
DX93uTxd7Bo7jWBIfNd02iGjkOMqmG27ahwvQC0iTr4ViUyhhzfAGHaIOS5OreoH1Y/VQ2lQQefc
MHASGf0pcxArP2PowhRL7E0l56zYna0HxRUvQw+AHshTn6fqA/MPZpHBDYnlbs3DbOicv4lbCXI+
mqmPWYWRKPFOuqXVj72vGAH4yEQE8zLqA3FqlhujQB2w0XX6awgpP8xxyDdjTeFSmT7RDVadJZe/
v06/EW/gxNrSw/yF+4v9y7XEb9ep5fygoDPAvIot+wQWDhJ7+FOP7HajlJCcP8EqFtkcTjWh1vCo
/6/gxGjMjIm2DTqq1VYO45sbRhkyyILx9/ytaYtNyDa6RgnuH4HUEFEVbYykJMBb0CupEB7JQHeO
UvXOMSjC4hnGRLRxrPQ05Z68F5bojmEybsyqbG4haZBr5dbsaAGYJDAa5T8tT7/fsCxJJphuS1py
lsr+vnsGjRdovVKYSdByHUmvxUHeGebMUPmo2/EZP5B3NjqXJ+rVjpHEGUPnPCCu3bFf6rcwMTn2
DvrB0kr0hzpOEluT9GY9nCp6BUOvJaoOmSQWGsi7/WPAmPaxJJsg8jt5W76LR5khZa/WjRW+xr1v
ncupILx6/soJSp2IC2ADfShLIvHOejPAiAN/s3FCs77WBqkqBMnL1dDbE2q02CBIOxaNOHe4No6e
bPekoxWPeaCOhRrMW90O3xyJRqK3LE6MWMP2gcExahbVDqkiXhaeyThvxAMHn0x1xnGcQ8PFKDnm
e803bzLrR9F87XSStwgJ1i5BYX/kbDpHTx+Im0/GbNrLJDrAlEmurdJfl3+Oi9wwA462gUd5MnZm
edOLMn39+1sb0yNrzC8FkY5TRNcdV8ylGclMv65BoiUwwS8UMWRe99Wd0orAyy0iR2bqmAOreXUm
PC2+TkwcBHMTdFBBtiE5hRxxRnX7wZ2u+jwZc0f83LIs2+NyAyzfTgxiCeUes8OydtTYcjc06aEL
2M7NIksVZUZ+oeUVWCitfLppLp2Aongzk9o+zFqxNooM2rtdQ5+3mW4SiC+DG0YFy9+WeuQxakwx
25Kf0tk57m2/5r9lXH1MCG9GI4RFLsqwHUrdox1Z67vPVSTLyInW5wKGkN9DHBFfHUS4LiNbD590
2iWmRxHTllb4FMkMoleS+CvD9q27MJ6yj0prCWhUhHtb3xSy4rNErHoq9AHqXPw9GsPiAqAE7sFM
0XEQtl9ab3ocqgAkXWafeuXoT3OrWRoIO2ar1fKitcHBint2P3bV3G1fek+uG3yhYDPyotmQ2CfO
TJLEmefPPqLqGr1BvXNouqd3wIoRhHP6qEL0H8OmnB9EW+BCkwZpHjQWrgy1MDT7eG30YvqZk90E
36EgZ26+zjHQXaur0DOpKnwKyvwsUxxnqmtzrKfFtE3bR5IFxG5ScU+MhAa9I/bo5JmmdiuLUN/E
fWme2kGY+zaYUZYcZv/B/2UY1v+4YQX3q+66BhAyYem/lUj6pHtDN4Zg1skLPbcl6ap+ExLLl7nF
l1R6hxB9qyFt9f55oUM31Wd+LaPniF66nZDNvbxMNXl9RmKa60ofx503Vq+4V+JTiozthJLRfgHG
MDZ/DNFMgujQckIRmNn2jFvPvvTnmUoK6gBJtzh6ncZEbsBo2eAc9I9MJ+W2xjpz7T5UWhunTnOt
vQirBwOJ0435bgniJMiZKnflfvm2QOyyD0IgO0FQEBxDb2A/TT1FUBQgBV5uEF8f2RTdrHwX2cSg
IsWjgrmoIja2glbfgd3Dz4cuouiMlWFNADiQGBOR0Mv1Mr+OaOBKeLcyUdxUFQ13+hdc+wIA885B
o4looQipzZQVbxbrEcPOVdvY+qmeX0jPng0qqb4dDOuCAyt4HZDNbrGikvAeVeFr4RqXoPOIHK7v
E26uZFVIeegYlnwW96rNiRQe8RTB74YpGTuXkHcVWK2188IgAbHhXYMEwwD6suH2WQwydg2ORjX6
SOvJN83iR543/M0qWoe+UV7aqvB2UKbW3Tg4e9/Wn/5+nfwN/EoJILHSecKxBbgiPBrzXfkXg0aq
laMRFow1kN7XxE5eyfil52yiU+z0tHmEovPD7ChOs8Y5OJAngKFp0xaRT7suyoHijgHbheb798/H
OaoReUkI7CvOaug9ax/RWYO+4vxn9ZvBRM4odNKaFTlF2fOEkuRb0slXL1AjiCSAXTSprdvyEo2y
uvlIgMfVP/zi8+P01/1h/sUFwSBghjDI4Gb69RdPjMiiygCmiSL5j+VXdWLzKaO7eSpTpkOVozdb
oRhaOdUz+USNkQCtsAawU24LzDHRp2M3/6xiNLwxwyF9QJECUaIPwNH6/aklWgMZc3v1jMg9iL5l
5gvd8LWLgMD52YOngq3ZM+yiogmqf3CJ0ID47fdjiuc5Am4w9ZXt2u5vnnsZukPueJ1YxRHNVkuz
xDkqNX0tBlgyoeuUZ3wWrexZAvCZvJNoTUZeUjP0whtYR1F3UqbpXzrZpqusR85TVhIGnF807l1f
93IFFd7ZdwpCWRcRgEcS3B+is3lYY8roJ8NGhcWp0HgKCtoKlJnWjmiJq24W3i2zs1Pi5uatD4eV
1tNxKyvxdWDfJMmkUdcxDEidN+p61fkJs5D5vrQbgeHCQqy7bMNGQLmtTfgW5j16/s7GJHszp/0Q
dsnN0bC/usp9jHHR3pYXpoI/4nzOshA2LXmDUfmyyTC4v7HUyDPiN3fbzsvZYGEGXH795RNZXkLZ
XbOIbUi2JHYh6Jm+tu4b6ih1NNyyvVs+YWP+mBm1BIe+ksfeKt9KdvwHV6XVFvEfc5ygbp5g/SOG
vvFhMxCfX5hIYMuJM2fbzaZ9Hy0fNs7omnrjAxW8eRwk5LaZgIdBL5bOFrg80by5/b1VKt50MdlI
mCZJAM50sstzh9XEKZ48maona/aSVIiTj8vPjDqNDs3iXJv/tKWJw7gI8JNWxK95W1aXKY8996Cr
GMydTClQohL1tmZoiAKq2e7CYUlPOEt+doCM0Gg3babYIGQFDqmChbT0byZ14Oa6LPUMeL32ahXe
Rffo+Qj8ZgmGbFqzPqxYVPg3JKPDzWoyAD0EMEyIHrNoNlRGN5AR+Q63xLVXM4INEWc13w5hn3TX
3POGW5RRX6sR1ZIUGsb60ApvABv/fEkogspyik7OyJDeiZNhlwxZ/VAyQqK3b94t90/oJ4SaOLLY
LTfXJMNvlaad+zjzHqmlIJM1xakC1v1SM8LY4OLHkNBa7VEbUH7TR8cwXsjsphmvS+nV0Iy7xxhE
MsQ8BFzsa92/vlp+BqpA24SR8eXzD2vrMACMX+mmj/nRRAI4xk27Jx2I6zMZ9mPqfPRlmD+jyUwP
uKU+0tDzd5MHEybjqVXud+nP+lXw6tfQLWqLtTfuDk4wW8Nqks4dz8o4UHoN17LtNoyDi1XQQ69Q
flJsK9uFmm99UTkK7PK1mDpxXi5dLIOnOEb0HCa++wNLcIqTy/CdH0I1Yq9b7nf0rwPBc6HcOHA6
DpnDJv+5bXtp+E2pAGAV85hbm1fBGvHuH+2EgdSkmsMZlT/Xqb6WobIeIhITlqaMIB1wkyGEXeGk
7C5VnvQXPxgPntvbB9d1+NH8c+RDziZvm/jYuL0DriYnwQgbd+/U5q0ZkK0KvF1AD+BUJ4nInvuS
DUaviEkotD4HYTAXpIRQjve5U9Os6UBpov8lhwz30rPyUhg7iMbahiEZqer1Q2h67UqI7qHzveqB
7QN2l+8hOU30mCBEMIHLCX/5KpeheTBzHmW8KKa7ZejZ3esyBjw5TZpJg4OCdNKnYc2KKABTA3d+
kYH2oIoPQuGMY4BZ6vPFVOZE8GF5t/Qll/dKJWeYYz+vAdWDHxIwp4t6k7jJdbBV9mP+oqDa3YWQ
J7CgVWzFZe6364Go+9XQtOR0O8UDdZT/wOw/2hp5Dye1kP5D5eXaQ6PAr/F3KizoJz/qp6NMEU0F
WkeKRzKo+xHRDKsmEpVEcxnUCv0UACi7i+hA7ZCbPGo4giBWduFdIpEqYo+bsED07n5+az4JzvdJ
XSFH/ddL6FAAuZqqNsvPusTYhsS/W4OFxtuluUz1Nr6lgZtB0ajjazWbIUyXAQ3n6MvoDj46rHY4
5++9pU/3XYr4GI9eeWBmbGyZyvg3R36Po/egR5lLggOC1+Urd+YcJxltNnBbYxk3G69q6n2TT7jr
5ppzeWkFehgTyFla56ivZoYEc3UG3nMdq2aB6VJUOhMh271huTfH4VOyivDJC6dqO2FEvic/W5Es
KTEQeFyV1BXJTSC0IZojsy92kR7sKQo2vZma14QFl0I6DoEEq4e4xxqPfweoQcajo9mrrFL3qT/R
zlKef1y+KkYfaL1jT8CgehheS68li6g+WZ8wPkFKrZE3XpDBgMwjzR0Xc/JUxJrYCEegEI2MOci2
HgxWUkyGkwLi54yeeClJHD7h7YYG17u0i1tyb4qqUvuqxhEbAqXfEAVKJTD3t2gXPTWit/HZaoF1
QCW3JdfDfhgs/jkZVBGSr6o72EX/vPS8zRwoxefn6JEbuMalAd9KYWDJWmnclFFglu8l3nBdPeA+
qE5O6ZyFHzzb8+27vGTcs2NQdyeyYf2HruPQbFpASCoP1GVMr+WzOHWYpO6WNoY5b9QMSMGPRySD
CXe4itJuw3t6jc4mM4xL3hbf6fn3EPB15aIrGhnoIZhJcI/NB4lKCBc6oex8xvCIX5r5QG8EdH1S
hbtMOYSO0qN3Tho2HVZSeXSYzaOIK3+G32yj1Hb2WITQ1gMDgt3cpY2U8dQndnFwG6tgAtqxxATl
ISInZkVGS3EuRhQ4ReJVO4B4HU0ZrzrVmR/PwmHUl7N7qP+uTVZwXl5APj1/DibCOL8T81ndNhgy
c4pwTm3yNSJ19D1qesG2iKqB0ymuAS/JH6yoetOMpnl0sxAFywQ1s+gj/R8q8N+M9Bw9XGHQnDFt
zh7UqvpvIysvi2f3K6epaT7rO6Lv76pWLy6dEvQJ0G69NgSv8nYFaQ/6DJrXodMFQz2eKvhod00W
+XcVHiwA3Wa5k1rp7Nu6NM5AMbq1tHZ/f2Iwf7Vdf75fKTieczmhWf3+fpF4BD2YR1iAuTJPIOtd
pDznfjC1y/LN0GfutRobHos8+0M2ZIPqNXl1foSKge6ouLQZ6AbPT/aTE/qH5UXqVnoIcVcvTQ2H
YubO70Z3rUW5u0nHKD7GOsrWf/hV/ke/k48egLakCUuDjFzyXw8/nm8poQUk4KaJhVuq9WEqsrpa
nfnNSYKrjNTB97vuO+cf6JcGhpvAYEeIgzj7QCPEXCr7PmHWQnhHKREnnrGPG8+91HJ0L5prcNTw
k3940/bvJzZnbtEKiUeRg42DxPbXN50MQE+ibszXqe9CwOm88gG5EG7S0rO+gFnZD0x51kOJBGGp
lCLk6KPZx8d8quqTfUba86XvnOh7PflvwomxfiJV2s/fYfDBQR3MTno9Bb1TNikjv3SezaMmKips
mBgJQdIrGCBwGtvsgLMCi6o/PIWtCL/jtXy0QvRVmt2+aZ1sDn0xoWeoXP8UeEHFELF4+PuLaPwv
QzWy6CWPpcCng5b8t6sora7J8pEkgc+RUhy05SbUPyyFTs0rsXgZrfvgpeiCl3YnUjlzI+hcgzud
px6jkvbewqy+URZKeqOiYzTMtZwsaTUu4nE9Qri4tCpLCXno8/9Taj3dCdFKhk7kxHsI+s4kkT0s
nWhrbkeP5HNhwL5vsMpe9Nocz6rRAI1mPODZnY5WkiEUxoml87L0YAYbjNfylfLrXS2ExwsFCM4p
EJOmPazUcvzE3YGBAKj453AOak11yc1vciQnjQ4+IWui7p6TdgqOyEQHymGPvF5g1KvPE/DcES8Q
qR0zFa2i+vHzyBFoUCFyLDQ3pvnF3TjHgnuzQpZRWfM4CCYxekoHFOw3t5RLZsua4XGxW+BRZrki
WD05Ly6QdgIGPvfoCjcZbp9VsDOZ+KvmSoK4sgo90H2i1cOJIajcCh2fOin0pL20vR6h5WcovGwl
y4cROdnZoGbJqlY8+Brzqiixv6B+2rrYZ8+NscERD4qkxN1Dr/vO72ttO+Qzl6Hv2X9UbfzxWea6
76Gq3LPsM+4RJKH3fetSK1dxUjF0V8I/NlU0W9mGcyW7/DACgPxkY8Fo3g9QVNOxKunm/pRhV2Ie
MvXdgsIQMlxiYdR7ONYwttLJ2MFyHu+D3DoBAaW1pin8DYjt2P2xcqKzlCuoqGyXy8vy3wxWZZx6
QeaKMcnZncux96DYOXUJRKYl3HLGuRScWJchArlfZIT2nglim5iQIBaXpSxWYAXv3TxCprQvd1RB
fAaTQ4VO4UqgPGt3Hw3ZfRX32f7zkFVq38KSps6yB1GLDSsAFPPVL7T1wCZ+H9CAXmNi3Ab00k+O
gZrWmGp4IP/UkXJ+X5RZ36RgFsfDzLAc4civ65sfIFvKy6BbazXWS70FU2DBbv0IFCgc/MbvmhHq
a1vXtYPtppSpMUw1hAHBPcwOiMGiTK8R/vurNX+VJCir/BmIsvzB8jNigdr1UqyW2mSvcmEHZ6kG
XAl5dcysn4lWTXcSTfs5dMJxFQ+RsULd0a0DA+ZAlcv+7BOxt/5s5fVRB2J0MtNV53lI6SFAbT7L
pAyK1H1vUSVmNU4hrH85dlOIEBla77YyivsQee99NJ8KS1Vk66UR8/fL4yzI+aXBB1fP0Ofupm2B
RzSXIIm/dDZlVuEdpHWx7pTl2LuyRRZTDuFTZ7/QvxcrrURpXMe+pM3eqhcczmjaeh90tZ5fvbG4
ZwpmHOP5BXS8wenrkeBvbVtGsfVi0aW4j7P18ojEySiOQCuQhAgXU2BwGjgkH3VsvAQ+huwqFGkW
cA/6qch7GClXIvpTNdAGZs0ojKMeqBSTSNlAJveDbqSclD3O5ulo7kynsV5qyg0rT4CZK49MvXmj
xTw7yFXsl5ui0f1j5sWsW8uf+FnHvMRDZGFH02vTUULLnB7irsJPvDG0+o9svvZLx3/5yioajiGp
cEnzbb///ZUwFi7bX3ut86VAJ6kTPm9L29DnO/8vl8KKellQB/rrpMfG6gFPIuQQ+o+cX8RM78ld
c7/8PLTi6JIyJbvHUQJwwKuwPhcpk8LJSI4W+J7dMoQyguwnfetwFwRDvwr1vFwte1c1oqMTLtmA
cZ4mARtIoK/HxHjwBxxcbjbKr8sDUNtfcw2LLN4mACoD2vgNN0B1qFSMSjPrf3YNaWLQ8NqLBcAz
BVmx0hNmRWFXyVcMavWQqy+tAVsZg4sHmEY7Lv2SiU4YmABxcUNnXfMArhLNkntkLtrWnHcGgUbh
rpBvHckdDBJ8nwOUKg42mpGwS3de03bGLnfd1WTJe7370eGfAYKZXywMApdlW/48zWTNez4pb5W5
I41Z5bh/LH+o8H1slgPh8hIPebZfNEdtNianztFRg7uNezIikliXiVieZMiFtIHjgUm9H6bhmr03
RB+auRsZ+cV69Dla5ujONn49wXVA+8X400fShGC32DZ14q2Nxq8PgYE9PKyzkoaBySZtJTGSHw/B
VoZ1rSasE8Rr612zJp0nAsS/0m28hiPQ7xJf3q6Iix4AA/6vGo3kcmIyYr/afG5inux2njLiLdmL
/lPecaxhjr3tKgx/0qXrykFCvacs9qfPsaNHskTej+1KiyNy1gLNePscntV49VfTMA7rTEJvHxnK
H+KSmCld/Bdh57UjN7Jt2y8iQB/ka3pbvkrmhZBreu/59XdEpPZpdelCAjaIzFJvmUwyYsVac44Z
zp/Nqd/dupvtLJ40Y8yY50/2oxthr7DwiX/LymndNEDg5mYu+esYDnqFhkjr0Pp+65oylF62f36Q
3gMQEdZ4mP4FCxq1u2D5ejfU7ocsYPJEoHMUEK1tTAxPLLsgGA1WbhFZHznWuscgWzifZoi4NGSs
RaX9bJIHy7wzHFQGTgUkvOPgex0sHrSGWcEX858AoKbPYe2fpSTCVS/jzwu3KJEU6dkpMe/ponCe
Q4MTejQI+5KjYrpLcozBqRidvXqrtZD4SnfUd5700eJ0H0+3e5UdajrMquSoSof7viFOybHzhNla
lm1Uo6Rn5z/eGlZt5E0kns3Lrux7jO8t7s8gDI0np+rIzzEK/YzqF6BNlGwhxkbnIZQARy916TBb
G2w+GnsLp8G4fTCwP4gOWLDbUvJX8pxjj+NXI0u7B91vODkszATkVqRPTnpwHf3FxSX/Qs5Qssar
YR2VRbXurWiT6EV/h5uUzl3K3IQ+NqTIfq8mkJDXo21aM9pST9uQ0qz/t5LTC+fWCtcwKZwaOUDV
hyo82VIsgO2uwDNlF4dc9qZN0jwxSJTbitRcNEys1IyrIgzFvOpqDUNaJGY2ohF5umpidn1/m4oj
rZEcS53e55RfNGGkz7S7CWVb7H98dnH0gXq27useXx1bHbIm7c5sGvMBafY2AV6ziaDvXYP4S7tE
1UvBZLwn4427afzRotz/HFQJtHgcUiCUsDcNIYMAOaTk8UXerrzrSjYXVzSab9+9O0wMEcbMwzyI
NF/9so4r6+ff3XGT6tIH/QNsnPkOoRKtuKR4YEhwIV0E4ioxpj9LuRazzgElKx9dG1HFgbvoFxKB
ByvK9urTMcbE3iDfQL+iQzbCUchuL2azx11TUpMEXXEcF3d89Cws6cbSJ98TFk8kdlv8qthVmyDd
skkkq0GE9iEZZkCOaiyRYTm5EKGZ/Ajt6qtZ4SbClQ9e1cCJTj9AdVomvB2BlxsXX97/5IA2JM/O
A/gR3pZGBwBxJAAM028c9ldd6hjY0rVr3xxbt3XOnewrZ/FsX6oqvSbdsL8duZy4OTqdvrfniKc2
sYYHIzO7fSIZ1iylPy+12xBWsXgh856SvhR3cUscIHOJuk1ssndx7zga5w04mY86/bGzmONjHk7J
GdMWcYTu9HRb9uzJvEd9lJ1SEVh3eVTalz8vZfZ7eY5vWTqlLmoO32XwrKq3X0qCxKun3vUQwtzG
TUAD1kq3m3KMuqpX6lLMkquk9fPK7MYLXrjpqrZ5dbGCFhRn0DZEGgTpZXTTcuNrFG+jF16XiRam
o0WgadNwRw/GvmOLtH7KUKyle1KHnRrvSN7a4sqU9t4IOBl2sxWuCj8ODhHVnhcgqkoHN33Tg/8p
1gwvfTQ4v37iMfRWTuZzYy2RWJccVB971+yYodIgle9m18j/Eu7mvT8noPX2OPVD4HQNprzv+yBu
leMdryoIJvjhnquc8biJa+GeR0E7J8L4Sl2j7cyAcKCx9wguKJezHc/xYRrExwYTPV+7KM9m1ZGw
YU3moW4L/04k+GfIZHrwGYoM3kxWgjyiOWGHJM0Da+jl91VtMcckG+BcBlF8mtDgHhCi5dcUSBDH
yri5hHX6EM2EjsQTCVId8texDLTPpRV9s5swPFDU1ueSYPQt+Sv/hKxyp0ygvLGM+C6dRvPFzALi
ubzsYHWg3NwgfebJ68GfdRFtM3e8mgghinKwv4xj8ZnNvbsXeYUBI89HJmex66yLuU/OA1zftVd2
NSMakJdynT0DAPtK4pu9HpJU2/pst8y6gvCuwsF6p16Zc1xsTUfH1F0N5Z1ZBw+zPTSnZfCHDasB
1LMRIGRe/0WH4fz2PCBC4KvUTRpcLiqgd81QC8rqnCzE0sSmpFGqZsdsZ/EmGUH1iErfmG5tf8Df
hVHJIESujtrh7Gidg3dvRqZixA+jFTnPRUZkkMgGhk0dFs8ka2IMY732Fg2Wte4sNGt25GlvjP4/
ed6MdEr+Yhue+khL3hIb15oWLdz8GkfsNAIQ5mtpeWfJ9HP9Y5b/UIKsngSdbdn2+tYwyWaj1yv1
3DExp0UvmXrRvEfxWGELswgHFwwsbH8iUhuihAfMqLEtcc9kIoaodldaubNm2ml9LoZ6H09J/6MU
y0u1tOVfVBGm+f9RRbhSlOwSnsznbUmd+i/LTlF6hQaYTdv0qU2KFMMz10MpSdZAAfldd5jdMGin
oE4eEiO9V8Ph2eBYddsEyg7SonouOE97B/6UW4tD/SjF9rPPfbxMTqFbrwuUIR7jFzVRppHAFi98
rKi18zh0cffE6AB7ttqb2FbIsooFDf8shkbgO/j7SB+w/L7e10l+LjL4irGNnVJZINwOl2E+edGl
bLDs5dw5V/yXdMQZV7YFAfWYGTG6Rvr0MGsLvg88c/rsPw6tab3ix4XeeTuLVEwm0xTupe6H1mtH
PMy1yGS+PJZpze4uC1iFp2Bx7yBNrMLIy75F2vi8TNVIqpDcVhXnHmDM9jZ4Ugf5iTJwHU7/hEnk
vy0Q9te3hoHGwG0dDn0D6dMhsBUIIdAcHkZ2qFYiSgUSIMmweLtVNXMmA+XZyTDochFJJ3Yt1tOD
TYWzTeLk3iCY/jHsiweTyJcPTVbdCWSBNgtFHB5Vy23OmC4h53iCUjk9WWCQ1NHmdr7Jx8Nt8CR/
L/VbaLFWbHO3qQ9pUyB+qb4TsOlvcQiIO22wdOnEn4y9bi8V+mehX3UWG4AhxgsT5mzreSR/eWqP
pVxeTY4O4CkVCGgMxKdyu+cpczd4209dSkhfcZsS+eG5NkdSYpuB+Gxc7/fajK3biN+UVp9i0QLb
QMENMGuBNCeriUAOWDPPIfNJ4CSQ9SE+FpM2dY7PVTLxXRvK9WqZAcWX0xhvaN7v1RDfWMav+kh+
cTf0HyMinVaOPpsPFbqPXRoDibvJ9lMnfMnHeESuqy0DUkMP1LFs74r4EqTectfEjtSDIBVTig/b
Hfxt5tdvjqTjShNO0STTMdbGx9tzNNpk7SUjmwQd3G0wCbGzliYgFmwUe6eCdn87nKmbiKoEz3tO
V2yl1+N3Gi3ebtaICWukycgKCatb5i1O5mEdVxU1nHBRi2qaOx6YrjU7s1gw7DM3A8ocd7dGjaFD
dylT4awtke272SmiTTs3H5g4ERkunwBrNt6IpPXuVM/F4V1qEBARTNiYt4XRFWsxLsZZXXSAwudQ
nv/+UhvJRejXdgmbOruA7uGZwfOLNP2/i5Rt9iCQ7SnYuLlBdW2V5U7MenITPmlF/POt+lDpGd2R
qkfKSB9fNAhcOwBQXwJPVCQlyp9NfDqE8HVWfImWNGZgmM+nHsRI5VcyPJ2hAa3fJVgtWlZtOvnW
XUaQpRw0NqH7tS6y+GoEAxpMsVWn435aSFhqrPu5joAn0yH3hux1qAhls1Dub5p29Ndmk+nFLqDn
utJEbmKXCOoVIpFsDyijvAswlv/ldGz/Np8jnIARkSEYbgFneV9SOqZRpLCiFnzuvb7BKyJO6uL8
3yv1loQ1luIOTO4umOyHYIDkoDo3ZmgBZjAgBKDERZCpZy8oyDLmP0SVLa2LmS7RsnPIJ3pc6BG2
RjWe1W540ygv13ik3rmtXREZEU9DngGuxQ61vf2wNK3qMNSISCdKzl1DY4IzMKVSQCXSGvZrEZ5y
y/9gRrr5GmUIUZdafLCCLP/L7PW3XjPlt2mb8IpdOQPkU/vvLZbWGkltdourwK7q29SHxq7OqekY
iqi6BzRU7NrCqu5HB59vkjSvI4NIPDn5GDEN9hH/pojeJr8ickDOMACu6OiJGJDE4XAa5UGmchoC
sSw72fmspFtphTzoPKAfY6EfnIJErIT7aN9mDhpaEdvoRbgYFeJtdokBnW9Vc7wBeSVXzmXCsVsY
9nMjrWxlgIuPT3LtQEz4nyK6AywzExi3DnUr2Gi2vi2y8dlII/4zOU5XJ+Y/P6zit7vO5lE1PUMG
KdFjev+whmXr+VQx45opU3ngWdsP7TK8kmeqPTmhvkYciWfFRGOjlGFJs4zHQeDP06M1LdP8JfKQ
LGgkwwvyUEbNwJLQMVcOGnuDvrQ75Q3MDvVKXewG6JcKUPAKOMkhU7WrulSu//NV7JpQPPA4vYTJ
nhCAY5KJ6uJ0pX1EwMwRccrrByPv+6MrIpn/Jm3/fuwd5hqzfOtZ/k1s3enRVeuIkzThbew6k75z
aEdvSvWv5ARaupLqf4KZqhNfcUJuL4k+ecu2KhbSl/z4C6Q7Fkivaer9bXEHIEQEMNaVrUPiydoU
dIt0AonWWZv429nE9917rXzoZu2+7OdHIET+KQ7SavXnb86U9/ivy6zPimCyVuhUgnSlVW7RL7Wg
zvM+a73DOK6OqPmk86Npm4LSkCWg9D0MAGModvMk5iOk8eE5yBtKc7039s7MQpa7y1E3BmrGqYAe
6VnniSyCU0y6BrS0VOa2orMZ8Ez5xogfvbTMvxi4fnuMyb+mn4XPxZGrnvdevW1rmcjq1kkphjiO
aWlDIig2q1MsNmoK2aLmQkCQfl10bzrPmDSuTht9LJjc3Zlog0VS36tOqbqMGL3sgTaHV/khIHhk
zrZkBqpLVImIFR/1PHaUBfoo82D2qfwMb9bF/S9fliQb7WepbutVP861TFrMZkfWHTWK2jyqaAQb
KYKeG8YIt01pBzuth1TSN2cKV33r2FhBWmkFwWQ5XCJmIrq72Hc+WRnIS2eSgmKvOf/5XvitHcEH
iSiLlRBtAdKO90j9zg5rB2tfBgAxeNIGauCak+rVl6/gyv3IjJBKXP5I/SJOOQtTiB3R//5fOaBe
tX6NxI0QzHDscAgUQYBGij5ZHwV3hlRHqYuTI1bVsZn23JgnF5zg1Wpia98a1roynPKqOdWuxSOI
3LdobM4TPrLeUXOOXo9aaO4Mzm8BAPZagsmRuB9RG5L5MzMOAtPoP6ZVYW+oVvKnosfNMopueBoj
8NzGQoLiXz6794M2x0R6wMOkc55y8bm/02VkmZN6jNHG7U3+TTt5oGXKCLPvZWyR537F04HZD+7O
ses56TQc1OlQIVbD333EGQxQzbFHnCox8Elr/uFUuDpE7GHrccgZxZ2+9dMEnCFq2/4wVu7zOKNS
y9yke3HHcZ0KTqmMFzMx0tOKc5K+UXEbWWjv3KQANBZ0AbeS0IdLXQc6BWJMolG/oEdLJm/v6ovN
4WmqCOqa833BZn3JTEf85YMynP/PJ2XpNnoNxsQUKt67Q77rGKXLrqQUdKj0Eo0/Nu+/hJkXbw3N
te/VRYcRfE84H2ggJiKx/ikaDFwCRircgx7Ezx75V8ellVoXL+8eEx/ImqkTIFRExSdgFuBpbRHR
UBSc0Kv+MTK6Z1aF+GtaEBLcQ9pX5U4isZ1xUVFgAxB5Kuxx7TvDclDmHnQaSAu18pEbjNRvS9CV
znzgITB3NqG+GNc6MSLyS5bH0W054NQeLjJZ2dkpHBR31p8YzsFcKyDbDsn8AMWG3I4cAa+6tJFj
n7TI/Bw49XzM22paa7UO+ZtCdW+xHKjBKs13lAzzWGwazf82kgpxZ45N9cCQrgbS8f1WVdExWGfW
0D81wj6Udd3vQlIpTjJEvU5a+KrZcfIa/9I6obFZKm1pkVEwZf1XeBKmulzLalJtiuZIWhY3gZSW
jzy1wUKO67+PbprzQauee4mWhKirsLze7s24HT90XVptsNr2oBFF+urh2PICvIWBFvtXVB75Gfhb
SjYEwd6YcvINaickocoI1wBau32EIRTYuNPkiK6ygAVGwN00NCRdbtXP9QDR023c+lBFpOAUVmFu
KCHm1WJqzj4wg5CunwDzoMZzfur16FzKeKONeyIYAKj/3/patISlVAZEVhbFddabNNJl2UaSBT6t
5ImhPnoVjncnnzV8r4XITYqRFRCR1scIGbzX0HPw+A3Pizw7qbe1XX3/8/qinCq/7tOsLxZxJ5At
ZC4avZv/1qozmOdhHlByCr3nsC/67uKK4tMEcGOnDG/kXBfbIcoJpJXC6Yhu2XpCxrEpK68aMHy6
7qWdR/cySZfZImgWGmGv3RUNaX6hsJJ7DxohwJdubztV+YBooVpT6SF7nAv9MEkVL+yk6E7HLGH2
JMJXeXy08oKon3nZdkOQ7cEpv/opChulNG+bHKiXOjxMzrDqaKh8tLp6OpBdUOj8xur2HrRy3Gie
SVdR2DReq+WqJp6jcM+1M/fnwQd4qzf5m2pfS8JRONBZwvMHTlAziKkCfvfBOMWDIV5Nyq8uILIQ
lLq7bhe9+lRrcHI7rYrW87A8dKYV/GVJ+81lhK/W8Bw8RnLPFNb7M5eBgx0Ma4KEzBnFUVkZbnYg
oEjElFTYkm/+hgQadWIHeBrVdHLWLr4x12dkKMHZ1CLtLBGKOVYX9ZO2XPRzmB7JzHOfSQ0ONwWh
i71NcIesDJRTNNV6/huqy4QhIb6VqJvn1U1z4el1cpxtcscmb8TxO44kpFVkKgSJWe31PnG2vo2L
fGRH+wDHrblgiOqvateYIrKcciOkD2P3XyEGc+ZALDtZC+P8oh7/ctgX5vsqlHYv/0MYAZJQx6v1
37t7IaViaQFMrXPwMSdmgvNZ4wx6Vq/wRegb7FnOTcHnkUpNy+CB7i5OR/6mGzR7Ab3ZFrhUVCEC
kG9LA1ZknrmQD4zSv9dc4twXGyuieksd1a3qqiaUEcIAoaeyjwQU07hMtvlP3Ndkr2esggKj6Loe
Wby40/zbdM2E+YShUfupXbHKvTL1j5p1biZQc1Htvjpsuyj0RvEYkW+3ssMIoIfrtE/qkoZfbn1D
n1OuU2Y8YR1cB3WCHOv4gwHN40DXwVj0VN+r3oNWfiOhWN83DmEdqudSxDNVoVcQ7WakrM6tbFr0
8rLI6YJ6q17N7cOf1yLv/Q6uODtCt00ZZmsSqPnfbystXLuzjapb3/rByLCydV5r6SWIEtLRpRet
thtyXpyOrG5IBQCl4NMX4bjtlqw45agIYtInH+EPsqz49k2awYY9HsrGoI3qZd56DmDPxbUX35uL
1V8dBoYrSRCOWOnemNvDDE3t8I2OZg67i0U4Ktp0p9RNduFsJ536YIyDh9ET+Ksq3d+beOk6YO17
Z8DEQIqif8AxhRSwD+Jdm1TbEP7pPu1M/d7NHwcO6E9t1B8C2ix3Y+5sMs1kuBI8xSlbSOtFX9vQ
50Q3mSAY2cu60c9fSIxn9tLJOD12EQ5f87pyB8aKsnnbxrDnM2yDXllfB61vLkGgfWVYMR3TmmVV
7bfamPfnMczxCrAFpgn4TjVWbXDGY312y/uWpDQj+BzXoXeH0MXb/Pn7/W09k2WsgwXbZTjHePL9
aV6bHSEslJI/x5K0c4Ee9xitgoU4zfSL0xX2nbrESW/izUZ7hbx3AE8nTkvcxKcIGRZxftp0j6g4
XnWGY20tA2HPuPj0JFrGMdjo9E3v2AyNO6J+NI8cJ7aIVRtM19RN2vuO7hRRSP5RCkW3U+Dqr36D
FSRhvaW9UELm8DQZ5JXQiVuWN8FdcheU8x1RDtHXAsMR38PMeHJZNlbr+OiUw2QLr0zO8z60Sxk+
AKRI/iJItn7jiTj0lAzZfbNpXkJ+eadgbFm3SCiKvG2Ut3tXGg4cCcAH5pZs1OxWsweOKxGu89nD
pW0PjwA7R6hJEEv1ItfXThfG26ENuscyzWMCTj8uvYNdp7cLRuGk6GGEmTkeIlrgUeP5qh6quAD2
krio6BIM8pIyAt7oB5jklFsLwI7TDz8bROoops8EBds1CztWa3QSHGh2VToP903jPMW2ZUAIl5we
i3SWndI0M0qFZGUEewC94L3tOicLNrBPVOdolqoDvKQOZiQkmNa1IdvI/7eLg9uuO9xelsTck8V1
sbL8AGihOaIDwFaZoGmRFsH7orPzR5YF8dNRKaP4PlYE765maeOzW405C3o3l0xWi9Np6P7TjnX+
Tce4phECLxCsz3FpvVaJke2gnESbPOvSlZYMrDNxbh6KCc1mHlIAAfQlfTu4aFVxTZokfhbFlG4z
5naS7DDj9tlGY+KslChXTbUKPX8UdbxsjBlLfqmxxuLWqAoKnNz2dv/aQQc/pw1ozM41t1EfDtk4
M1zQtr3GqTlsXcxDXRVdQyLlqoFw3bL2dVK+MdSUzBF2hgHwTuTdyBgjjpFDz/6hlErkSbgI8hdU
qnpumg/qYoXOKgc2RUX2vx9FZiIBzhaJcF1k3f4zTnfDzq4TfZ1gG9xk7fADsJYUuNvGLpqITUn1
YbmzdViEXhTt7KoCCdUV56a0ghfHWdqDRuAQv8W80eIlfjbYedZxn/VHHOFqTBE5MvvYSNH6gOp4
4ckFNnZVXjDlaTVRlP90+oTmmG4IGWPS7MJNl4skDe1h0zSzteXE0pBHZNrQoxY2XiqGbd2k/omS
pcexOe5NMJEcZ62SQ8OIO1sym5sxZfIUi4epytxDrRfJoR4ZXgVl/EPk03TVZ6zOi5y2F511SzeI
h2TYtSLHEjaJf4rQ8WQBwU0g3WRB6baHwU4ucQatdrE/q1iFYDbzh7mbvyg1BBj2fq/GcupizU16
MPkaDGd81EcmPn0X8FdmWrcv4gxrcj5pROnljHN5nMKvWjK94oeLv6LTWAFvmT95YiTHWMNyUS74
X+Sfpv5cdTE5tVcsWfvbMQlyPfVHmRwtyEV3VUzi3ZK69l2QVQjehrH+5GYR6VG4U6iWtfAkzNC+
L90IJ+Jr3bntlRlBQk1iLsXZAjmninNh9j8c/t9rJVbsp4DgEqkOpUsNJrkv5m3V1qfQnCp0+0F4
jNBob3xX2zuxmb3Kf9EQCDqEfviF4KT4a5MMVy2qRmiW6VegPe6uCkdE7D6BQgMGl71CjemLidAw
41FyRgPBCLjXPLeWS5FF5oaHNjrdzAadlbknpW+iGUo9q86fhdO1O1W9ibQSp643+OLs6APGeliZ
aW6vQMq/TG7ujJvJiXYzbpetoUMHbFE5HcqYUISgGfojGxYHZ2OkQ18IBPNtR9EZjXCCZwyBa8PW
kRFbIUwgVZNWzteYBwYwRrXTQ7PGDlPmLw2I74u1BLuiKsa3xB+mrY5gupjBM0tukDLc3QhCAyEu
tp2coKF8NEDnbO3EIleYbAlAWfPzUPTuSssRK8GoKf7S6LN+0yJTLDPucOEi0Pw16QD/t4IDSlGW
Ey7f7c+Jvgg/D2rKyEQLp49JNIAlD432aAhi9nydSny81A4hED02j409av2px2NwbwJu1klKwhiJ
0j50kayQUPZhmqiZMYr1J9J/d/+qldREXzOcZp91REPEPtNUKe/HxnZyK8/9kIxxsgVHusdSTwyN
jlqcj9Z6vG1HoabFJHct1s71y/ggSPH9NHVPOVv7J4tql7+mxDDQGuQ+JQZBjWT1odsPtecDwE9f
iUQKGLNiF53mOjiz1ZVbq86OFpOIzgvPFmR0C8rPqR8KB0wa/XASL8ozg7AVOQg4IWlu1SRKguCD
roSdTV4Wi07cWJUIEFPNBQuxIHWf8EwsRY8qQf+i7ts2GsJrJsJXrQ/utSxvz+XYRy9p0j4E2vL5
9l0sjKpewynflmyqWaetIzqpPyzPeiUzUr/zKsHioOOV05ZueHUtO96LNCDzZOzGlADFma+h777d
NkxGts1aSWTnpFouA9HcreflnycvwTBR+/7OCDrjYs8gc+2cXBCHGxeKBY2MKXmZm2C8c0b7u+XM
2mFpcE75GiPYCRXYqm8n7Ws5gcWKtfyOrB2cQW7/xQJD+QhYfLl3hSDIo4JH1xsu9hyjtEl6ymlI
6YG2m0rxOo6W+1PlgJJvfsY0f01ESGci6o2jBrJk1Ra9eexGY9qGDpEX8DzulVLiRtEiDbP2jGA1
mGZxUF2DxtTROU+VvQozpGx2V24pcskSyc2HGN8sTeU22FbjOJ9uWo3abylIm8W4MFH7biZT/kKE
XbkNucFWZd4td/wlP2a1kZ1dZ8zO6g8I4qE4iNwjD2ia0nOVQYiq9RI6UDu9ZHZ46VzyYjGfQPfx
WutMCPpbnYcW2XSc+OSnq97xJXys0MucwYgtK6EtZNizgq4xkVcnLckhH0jFdmH70rAdf0aeSiGF
bMkdtWA3m1O0q6VuiYOBvZ7D+g1g+7KtRObNa6ichFKH1Is9WT4xIra44MeIOrw9PNPgWOsO4u/e
0T+xfHxsvVg8pow0WsfsLkY/tlf7IW+Qr5aLY+x8peZAPfb9dnDt++UTzQi8kSQtuDFuQo9qp7Nr
TMxknhGQJy3BeK3myyQxNqXRUANV+KTVW9K4k/WAymzfxPkJaIf7PZ2iDwIp6ptF0sN2Bu3GVFaK
PbxJXGbZU9VTD2dhW7S7W5lGGBGDiXUEfeVctiFtlP5/r9TPREK20I1KaeWgKtyYOHvTDdpdDa3j
6fYrDilLh0BKSfIlwkilDM52Z4AgSgcSuEtzYxA3Fvvil55hi2z858qZxNqZ7uJa1aJmEzzC2943
geOdtDJdOar2LRgcohQnKUq9amos4Fqqg4XWSV2BlN3uLRESf8Tnu0osC3cd1/XNmSGK9Hr7IPAJ
P1WTw3CLjX9lWPpP95r1OQyy4Nzj27h52OYeJrhqRqYxsRAwDvS9GqYj5vJh48n0c1PrHsw+4/Nl
5FKvfAPAM8EVt4qGaTgSXscrvhFJfnTyId+qSaea8FNcFvvb5rvMELC70QJ83hdPCdlC1zrvr21g
2iefafGdSEkOY1xFd4AYS/Q/+tGcIa7fKFrOzA1ZxyHnwzgEIiXXemvsPqva2mX4vgltJ1wp6EQ5
Mu2WeJQ/H3URjLLT/bevin2U46yUmOj+b9OIbga7h/kLEQ38O2Z3MA3+leDqbbxs0cLpYAqkvcS3
gnrDAatY37ovatoV5pg/YnrOFzfggYvcFrtoEwOoSWNbXNweEVa0hPumcBJ8tsXaFT0PdWy/ZHmu
nyuJktF8Z9kDBHBXNFPjTcoxZZNJ1TEpSSgTJCzXKxfvbOpLBUil/ZB65Qm41kWdALO5e67D4I5V
3NpZkAToQfX2g3rU+tHvL0tAnKGzrFRvrzU42iB+D3e21DFZaAX2YTo1oOWkvI2KBv+izAoTmGT7
FIFiEGXAnUS9HCt6ToA5OdO2jLzVdFUXF36Q3HPqzhiD1I//9rmaCWZwFnyoXSvds4Y7z9Buy5PW
XrwcIl+/RO4rQ53x3AoT8l6Yx/TvKeWFHwyEik3aReuERp9b9zfIgC1zKwJal71bP2kBq0yPf+Yl
djqAZqiVvrhZSpBId5rS7qCLxX6JCc3gAJhMTyO7FS4FXsnQiD/fQ9578QPEaUZ+riVdyGgq34Ne
BS3/JicmbHvbc1ts3xT68OoCA3+xnbzRL8KUv5h0H0gsf+w8aaD1OS3ZXjTuletTHTWXnOARjXEg
jXucoG7K5q0+eydj4uDRIKAOLRvKF6htVVOn5zKx/K+mTkAhc4Nhx2OrbSDc9IccS8Z6HnPsDylh
QfjyNjaxts+0Mtt7Qgv2BQyLC1syU6B+Po9e+utFW0Y2s57Ycg2P5BGb32xshugjUBtumFvhHdvf
3Dz/oUwcHeK8ew1kFgeM9H4G46BU/UmTEjYiGwEeLbx9nvbjM7hBnH/dmX9+TD5Px6g8abYecQeS
UBg8CjrWZFJjljBF218RQ55VEYeKi8DhJTcOTdMdO7xXYFOs5qHFz7Og+90M9oI7sxTlWsuW7lEv
Cm/fde3fDPi/i2eR7HPHATN3LCyq75v9fugGS2e74EFwPa2I+Untyum3NIqfB5Jyzj0qfIIbC5jb
Bh4vhLX/5FpgYTxwhpeCRjcBdhEBAHCkIIAmd8VCdakPfUzrCzX6tdMLjL+NuxUxvhOr+pITbfkx
MuarYQLiVZK82fHtbdmbn/98Jyuxx6+LoS8dohZNK+DFFn5QCR/4RQwi/K52MDJ5a4mzYeB88o3v
RRMRv1QPpIjWehtu6SG0oC5x3U5kkoLSRv2uvmN88JuAHJEHy51+qHHnYDrVyfZaUvH0BPR00D/n
RlHA2C3K+26ciYActfWgyzjySrOf87S7H/n8jpG0OJhDtf1pM++5e5q+Ci+36qOa6Rx2mKrVxexS
fz3OwkDOlnxSywx0y/ICwuLDAE5sbbHj4oEn5KWTl7Ypvf1cTN9BeDbbyOzORl93NM0KElsCmC0y
GWa5y5ZpuYsta69AJMT3PjVe561vzmzmhP1V2UKcEO2G24NW/PN38XsTlv6hIXQ+TgRV+u0I98t3
4Q3G5GdFLTN2um+g7INn2279Y0BvdjUDsXsOO6sDG8iGrrvNGv0SGRhxEK1ZoqyTPQfe3vaoSRtS
UR9FYyDyjvJmO5ni2JR5/tSUsbFzndLdOPFCjoxHFHIQo7626TPc+OxZplM+gDtDjtF+MFp3ryxq
Xg2BxAdAtk6nCYaRVngnzg3FoQSqs/YyezlR2bpHKYiWJjsU29DfJlI18KUAwXSUWd9nicmTgHKm
s76nVCF/2drlQPS/9zI+ArDbrM66iV/t3b1s1szTclfA6TWsfLMEMF/mAqlunc/kvPnf/vx1/Uba
haEoJVR4A5nR8hi96/qiFjWL0sT/clPJ9ln5Lab1AOHJdnaBZS/343xfzJr7Ivz4kWZNSDpek+0B
amo7wO91QC3GfOCcDDjB0hJ2ig9FStnNReu9kMs+396ZYX8k1Z78wMiaHhbJoEL/3m6zmlCPP/+r
flMEMelBSop/XGelo5X9rk8QdcGMVCLGxFYmBYkhPJYFWWbw+yUjwddaZ09P4FvkJP16Xuz6xN6G
PsfMin0xRFsym6vNkHnGiUNzf2LFa0SKlleIV/4FNZWiD7MnG7XXyWWAnqae+MSAZlMmZgxMDdQz
oqdbBKCIhm47URgfW3DvqACkvbEyKJhSV4B1Zikq54nEbdlKNwEFrU1mtvgGccX2WfN9IlhlMEfK
gTp4AVHeXcyZwEj1Ns4S8y8TTfP97YeyxSYqAzmVrJ1Ndb/88vgKgFJRWgtnqzin5KA7YHv5zGZg
tlCEobv9WGIiYEv7H9Svb1NlPUZJtXfUs5JY48XxYAGi3+Ho/YSOxnmeW+vg1ul4n7hiOnXu8nXO
PP2CYgJcL3ivFSKW4i+rkPE7n0j+C2Rp7CMLE8Z73UFtV76e9kmAPncez8toNzDXBCWbnPkl1dtA
vtj3zrZOggMrQEOJuk9GnajhcPp/fJ1Xd6PclkV/EWPAIb8qZ8m2HMovDIcqcj7EX98T/N2u27d7
9AslkOyyZQRn773WXPllHn8gASBYlETXBVSsh8rC1beK3POPUMoM3/UZAYUjxj5hT1xYjfdYANvd
/cjurTraetwZT/PgNkuMfpn5QYy5tq13PZRJWA2h2iwGjXvxaCFsEgNKRjUxB6yB/+JedmCcaU8J
ZivELMxrbh05DXpV6uFEH+9WD2BJnyTHddffSSQCg61XtMTVriN3N+4X80pntlOo+EHI9oIpSGBB
xJC4wQ3e9Oop5qK2dfUQ/aPh3X9cFUrc3quWi18h/HjXSRuKZ0us00+pmXU9PuDpx+wl0oWmHfRt
OO0aPdSsn9tdZcnvbHLUjBUnvZhkwMm0G2v6FZK8tQ8Sq36mMbGau7i15kt8klRZs6KG8cHKylRF
MIl1hkMR4xL3DXU/MxjmtXqrE3U31xia3dDHhyYIFU1jqKQReB+05jkYs5d5xtF4ub6ZxcY/NSmN
HX3fQutyPYNpTo3ee6t5wWdoJ6/NOMjDnNIQ6a///3VpUmdP1+//cX23uTmCtjDxN9n/W0Ym0sEi
NA7Fys8515KcgfTfx7HndQutbpKFEGP4GljRLoU1jostACoznZRt4j5H+tIxMQ6mMbl24FWgiZQU
okFnKbu5/ovcpF/+1Kn89X5pjr+bz+hUup+FmUUPhoEmuB7r4t43WFS9PI73BBX/VntP7mIgTZuO
LMoM2fnVy+IvnYTyC0hoCF1B9GBW7WUkfxlRoBFQx8cH+qh3m1XVSjP88EmualafGz5MAeGUDQGE
gSheWeeSvGrh3jWrCVDNbAtnoZIGy7T27WNuJkccRO7NKJE9IBKEFdN+xLZqPoNK7W6trd4b23/Q
2rx4LoxSLKIgk4fEs2FSgOHvwtS8znYw00GjwjQ7WzOaeZ5rTGaa8dKpMIcxYZiTdUAOGlc+ozis
WBdZeUzM7CCdRyPxX8HeF08kDNz8soGHEubUj9OsMu8Q+bHSWCYIuNfYMLN7amrKsSzwaXogSpdN
7qUY2Ql9VQwKIdeGf2F5Vb3RysAhV1PAMnCbKZOcdcaqQdqh9rRdDcjMq3gCKfe2ElB+QMzNpgGb
zxt3o0LT1oUSlFsnxoygt7ZYNa5v3hEDmYswdPN3z3KeRmHVf/T8ysRLGyr7k/BouUyQI07r2nJH
6VizxkHv7c4jgkE4N5zPEKGS7DbztzID/SU+dlrfAihUXgQFzUlYtbsyRsQYSW1dKqkOBN9Wrz2g
ENo4waK08fIUYdqfzJG+S298lSiVnUVgwMibRrSsN9pTTp2+G2VDY7CmuYQBwSrsi0b/Ct2fWh+0
6bow7/ImHxMloc86veXzoU56K1sq4cG1y/IpC+s7eujx3YZrsyrqDFtZbZfLSLOHhdEP2o5LPDS0
ydVSRU63CBLntzuJlGZd0rxBj/4BzPPYCS7Ds9UvTvgA5TYjn0yLz3Yo+a3tCY2V1xAjpx/FKgyu
m/iF6W3ATfi7iZXgjoSpXnkOQNof0R6uLufkqiAxfpDLlQfVeO4IZpHDZcnohjUJzRYiJkCeGSyF
dSG76NEe3GMUd8VrqFhiDdzUuQajQQQ77ddoAqA6pMIOXtt5G78OzR9HqVLoyzCz9auRo0abrdOm
rNqtYRSED9L9/IRBxhV1LnQiUb2MjeM+zP0P1+kR8HiZd4qTkWjY1IS7nFvX2WXYp/rNld6RlBX8
9aUbPAUKQk29yQVVa/jkced81foODqL1DxvcUivy1qeCeqwsBPN2Puy0MlJQWQblJtTM9GZkdbQD
jcfAqiO0qR7q+IohB8jqaDwpzBFfrLK5zkkGZaqD3RpGHQqA7G+A3KyLaXM3kmMJ4zDy24XXFPlL
qhZwHePyV1Q2wSon9BQaMYzYACzLP/7MhCC6LT3U6BT1IypjulMUDt9KHOlPHooGrPQB5LhhPzpm
82XqyjfDQ/sNL6FPpputHJkbptzhI5Lde1poxFHEj3FR+sfBlfdZHzOfWbMQLqGwgOZMxCR8JYzm
v3CoETs4QwiQVCGB4+Y9rwjkiMd0fhRDqTBtbM6kfQwbhpnymLZR723MuKTh4HftReRmgGYKOj9D
3PdKjzSUGHRdG7+E3yU75cXjya623UM2urT9tFIDaqCrp9Irn35mExHekD0y1eMw5UsMCY2WsLXk
1qqV8Cid9Fcexc2hbGJyRnXZPHdCfpEwyQI99Px/eteQt2HJnmmkdafBaRYubHzYR1AlfAIZMz/r
7orBOYlZVFnorEFWBlnR38Cuyp1MnZGxewKkepISNZGvLWvDhJo81sFmrvQ4BZp1rDKgnC1IMR8d
JnnFWq/S985QvKUK8+HMuqK59hJlVmGnB3us7btahH/6wSHVq2+K9QzQzKyo27SotZboKvVXnGLZ
YhKgnTywlDF4A0xb0Ub6yrP200+mXfrVwvA6xlnJxbUwSR/phUP7x79ELE52Soehj6VxRUA3CQNO
pP82YqJlrYwLl5+rSCOmTi8Vo7+b6Vh4qQpu3cozCbE4hFBKnRM9iQ4Kllyhm9FDSkBQAfTu+CM2
QSv7BRAJ/tz0fTr+REfGKpgmXelfVH8MVy75nlYtrG+nb1/7SPDJQQ40AtN5CEH6YTKnkm2oIA9K
0vkHv0tffzhd8F6RV2LUmflLCcQiQKPCIL88jNOvkXWo6rn0rgz36cdKqeSnlGlfVo/dGYeUvFTC
fWzJ+Jn/+1BN70op4OnMZzZio8t88Yn1waftbyznS0wXaH8ymEPEZCHbZGnLnx0mlrZE3fDiqY1x
j9w/pjISBjdVP0oIOEtSLy4d0thOGIxydHFMTqZLa0ZV5hnXrgNkjFOWCHiYj44eL5P8nlnSOTqO
v0zH4qTmgvT1PvxilU+FKsaLhgRg5yFBsWlg7TURLLSostcGZK1V4UxsrYpVP+tzDF0M2+s/TQyX
blSqX11SLmI3MsDiqPR9HTlQto2/UecuytFgCGRSmElVABKKSbmroeuomK+TOCDSo89OpYsesNZs
bT2kE4uzQz826OgpBK5AgHoakIdSC1Y9E9qV3+YETtBdDc0zaN5t0XQRxAWUn0EdoBshzHNbalaH
mig/RgD1JJnqWBAVsontpW54L2NbdguwwO5C+a5iKC8s0INNH7YLqHAfSZpfsy79rTSMOqoP3/Jv
WQgPr+l3Llh5pTCuDP1LpfywsLSoRfe7sDOoofFNs/2ja2/pFu8bMnhcYhUaK7gbzmCuu1F+jjGV
bTqy0BIyuafZuPQyLaGNyyg+K3syvdNVWuMG4Pp2SFyeKR8tBmWutYWbfVJ8ZG8e2WCqiUukEIus
wdWc9za3g+7Sa7i17YpMgSoxFr317WHCWJIVz1BsAlE74yQHyRMogcjW1GTYDDZo2QzIqFGbBwAb
/or0WBo8BgnsrYEeP83UpyBdpo3hrwUzsy3D9O++FntUUHQ4R7N9TJLxQUM+WFjBiQryl5KVQKX9
bWTFFPEMGAJOmjGWJDTL5haQu6P06kvf5tce7jUs+L3buiRkkBPNpAa9T3MK4+Guy3jvq9rBiu1f
g15isOT39zwUwsME0GXhhqHe/Y0Ze8m1Cu9ew70p0klkqTK+lUzeDaK0+WsqwL/qGN0a75g3Cgai
yypALV2Wxq7tsteeX3NQ3JOtlt8jHHyXxvqCkbhKZyt4KbW83BhGvBsZmC71ofahAtn8WWDQq0nT
LaVdkIQwwFcQr5EuL2XkO3czSD8quGyrQTKZdpluLICFQWBsH6hJ17TuAFaIXS3zvZpnq26aBVmM
hip99BdQ3b50h+ywIoGClxrxqbjpRvFke5CtG24nY+DejbytFvveBIbsGJeI5uU5lfB39SSpwMJi
2Eb3tZXCCGjSFRMfTvtwiH6RRleuAkHOOdMcn0xplctt5/5pGwsmdMPZ12kPbSa+yRd6TZqDaz4K
Ovc0pVlGF7DwKWUBzMHfwrKlQK9j0FlPwRvFuWtTsWipqFHfEBQh1CJea2FV7GpfngJFGba5or63
Ykquc+nVMcPmaoYEq7hQffNRKl6Ir3posuhLaKZgsFsXi2g4xgqoCi4K+HGDvF+UrFn6pn0uap/8
XGF9RpEKh189ouAvURvqBxxXXYpyZ0QyHjW8oWmRojQrrrbR8Pcf6H4XUtxQXz76rvhFZk28GCPz
7Gm+x6lAYFRNVqPXXOoE2jpzk3BDuPAys5Ahd15/9GyB28ft1Y0bhMNa60aaEW33DG9AxW0T/g4D
BVaWtdAKbw+3by8RmYPZjSVgvuLFigYI5SZxFX5soWXXGATAnyyGU9erwaIyS7FW6+gUMOuezoUq
XTp2cCGpPWPIVlTIVEQZf9pl9NoW6UZDibrU8Gaskzy6xckQ7BqruOtxCJ2buHt+3fXQTIPuUAH5
DjpBUXV+4YDQLVPZVWX0xwzcN/QoeLhB7MB3W7kEEq4Sg6muhZQwp+mEQuGPNEex9BFSgPMr3a0b
FU/8O27jMQ8mctZ9JN0hMXEAQ54iZhr1HhTPU2omJVKATekkziphxcIqAmyhR2zaKOTSAylM5FJ+
cHINB5vugTpz3H7jJ08qvZZAVMFB8lrVTAYu6LYDj3I4tSCJgKlg2tKH8mKazrogXmYV6PRny6B4
zsd8nadZB54VPLJrfgkjFmszJOAJlKpy0L7KCqWXNO1o72mmvWwo4xe6x7zaKIFu65V5V1SX5TgF
1C73klWmHFSL3CSYltimGNTlXpdyAof6edTDV2sgxpIVaLZrrbDZNqXWr1AUBYfqHpvJneDS7NlS
hnsUcGUh0TUk6I7/UJrtlhs/k6T4q3a74ZwM3W8CIMqVJPFhGWq8sEWYbiDW5lTJrHVnWqsB+uOB
lARoELIdl4yzGtxa2KIoVZZRxOTVCSgWbAv6H+86Qd4iJD5SC4luJEMbUFC5FG488P8XcGX5ZVKo
RStGsdC+XDjKiFbXSoQl1ij/QItKCUJIGLM0tLH5U01EJpuI6tY4oLbDjRLlO6ZENlx2bekyg52q
dkzsqoTg2SaMJBg0LkdCleAmoqdFEUNklrqFM5gcUQesXC2ud6mFcNgDdO3UcXFGDwreXf0MyB8i
RiFf0ir6Y5r+1+gqy8Fo7l2pnkwlBZfSn00ZPA+JvXSy/jGtxR2gEBc/I9giy0E/ItJHZvQJvh3/
zPRH31OdDcuoS8SHwJLjiEh57iwuwoixD8LxskMtCE+wLGBPY2a+h4NM1wHcoI2I/Ye6N/xXmr/0
QoBTuRZgNisv31N+mA0pUJ+0QNcVPz7cRaNYpDhVLDEAFQ9OtLs/AwmkI+6fGo+pUlv0xSobWj5w
/RtlY34qs4B33r27kE4urCrs1ZAS9cB4htg5TVlCpGtWelxQCWdv3Zg5j23bRodKMyJaIkG/NPht
LmLaxOgyV6PKp4Kro3t2Cyc4tGUAMpK9EfY64efdvgkie6dy2vqU3yi9WI1YGZGQXteiP+c9dW0u
QNQ7ayiH2V4Jw+QIfWNI0Sw6dn3OPAtoC5d6gpXUFWhqIByF9tlOWW0N9BGtg2UiG/KNm8B6l2by
Kd2O6MQCqGxgbxgxiTL/GqPYR6LSxQvDnWKHlEkjAj+0j9Xd4He7Ls3CFUKnneFmRGSY1EJaaoYb
5pX1uQrquzlJmhnOhtssU8RGn3bHsVgTv7MMvMJ8pvTTzoYMqMv0yHpu5FCeKwdk4PxsZdY+8ZMN
6FRytJ5jMvCo9nT94DtWjzO3Mj8s4R18ry1fFIaKO7B5RDuSofZWVSRe9pb5ARKfyxpy/pM7qsFD
z7pnUU1PZKb/J0vS4dGI8WuGRhav5+Njc6Mf2L8TBJ9uLAT60On73w6JBMfOUyQ9MstYmgmYiMRi
hqkTdccN0XOnLK/cQTDPIo9e+zMCxPpmlfUL+rP2VYZFto9dgKzBWLSvhlOROc3dZZ9Pz6Z1+VR1
in2TpTTudc2gbDo8ks9xEjb3rPmLSNNoACGwth9g7ZHO0gUP7ZhWl0hVVszAgwd80MHDfHyMPhQx
0gL97yPIja6ObOKTK7yYzoCjcRkoUgJ5Ak1bBLo/PswbSyZ/QBr2OMPrfw4JUV7tMRhPPy+Yjofg
OJwxsS9/DylML0OZHxUUPayCm1/EnOhLYv/ynRgTubdUu+LHH+BDYdenutfAZ6jZp7BAbiMPDc+t
42TXIZosF1y8PjPbPyVG2ryoEjV30koD9YQ3vmigveYXKH0TL2VarIUeK+e0VFU8Q+hm2latb0Gr
jEtF+PZ77ppbcD/NdshTlSoAW0TTjeZ5xKb4imMIxXb6SgIvfNvaIPLBTdRXmzi6LU0eF0Gi2iPP
1CDYmR7O+VEWG6oYSf2IpcrMUgcrRyzvbm3pN19Nto2ndmfOcFhd+nAMXFd952qo0++rrANOHe0u
XEJpp+Mip8MwRn1yzDotvbtSufKta4p0iHapV6fLvgjHX2NU3evcD2lCu5sIa45PKtPAh9yPP/yh
NRZG4UiGa3m8lqJC7eh0LXFqrc9CkQn1JC/SFfo2EddI2hipPCObUTawyNyLYyZExjVRB4QTsij5
A9U+puF6MjIAPVE6lt91ZC1GoSt/hLQvpSqGk1SZ5XodnRaZeBW9G2zwiSbdJ7OympVWQiguDEPb
2i4spLBSaEuqTbEvMUTuu9y0T0nQ95tcc8IHU+nForEqce0Dt7n4elMuMKRlb31CBnDeDuY2l0X+
1mjlkynq96ppdoXdaPdR1ZRFUg7xwain91RmxMtVdrqZnw1TZ2OgL6A9AX45cNtm5bSB+8Qtvl/6
Tli8mKo0FiORP7t6GN2lh6FjazV0zZuy2AxwA1+p7kpbflZ1aU+XUP0Yspa8ARWGCTs9gcCSSEjN
fKZeM1eZP94E0+ptq7XOcxtXN57XPmOlaxdKGVYPFU3qAw2dfp1VpnzPNIZc0ytohtnLmIHwucOF
T2LMOG7iF8+X6cMwWDWBKJAwDRpd2Bco/chPjYXvP+RoEW6KWQzndCRsvNaUWx1LD5ZI/mL0ln6V
myFKq4CaMip2o1HdRZe6w6Ux/WRToBCH1eko29TkUoXI54RWU2Gp4Gj8Jux6akAeUzeRmxSCQLZZ
PL7NT2RoqoZBJ00OzNlJmTaGNJXjvJGcdPUic5xpbZm2K2WQ5BBy7e4mVVlmZ/9sZn0ZgGC3XcCV
iQ86jPD5JbP67O/r5mONTI+AL9KXCmEDsTwj4AvvoyaMAQMpPGkxGHS7Q+AxWc5syFXLPVZr8S31
7LHN1PLTGfNvxTGrywByZBV7w6oyCoWVBG0Oztr21G0p+JDfTo/D3Gq5j00PiyjxAQj6A/mDGbrP
+aCu6/SVGZO2kY1zEREIvPoCdP38sAJaeAqMd7PEFRE0+Cpzu7zZSVfeHDkprET1p5wOja4JoreI
9cfBEcFxfsX8Wgw18ZY4iGCJOFMp1rmkLCVS5NJG0iGcsxKrHFjtptEMcSi4o176vM5WhVYF70gY
doLFym89R9Fv+90LbRVmHyAqT4kKWd9oBR5GUsPeFHe8zi+Fs3DJikS+jQ3nuRWa1ZmJsL3SdXze
rUm3MEXJ+ZbxrWNuSF89pC5wUa77SL1Bnp0kp7TuI/9e+EzJ5pcQ13NK7FB/JXTUWTMXZC6btup1
KKp6OX0jUMLeS+taR7W2jecW/+g+Rtq9kZGdfRQnx9TlR2IG4caDQLKvO7q5bZCdrel4n2X6Uh8d
QIEKOjSzVhl8Y2xibMK7QgLdsLQN2a9jVJDroc55g6dNQyM4Znx71QtVfwxLu9/5H54atrDsOGmy
Wsnv9Kbzu9SJuHLNp3mnr0kLgYf27hRauR+wNaOKi8Jj3eYAKueH8wbfZHgE1r8we4vZjK8l53kj
He+fR/MuQqKtkbnxISksNBFIYriv6cwxImyei87I2meKCHeZ+yXo1CzOlomb66wxFMTpLKF/UQvk
C39w9Ksy1TowPB6YKvQL2nZw1WieHFQtp4TtZHKzyzWFKh8QyTgVX1NS7/261m7zpos8DG9aT063
Gwucc0kYnLKSvlmLA80w3Y8xNdXDvGFySsdn2uhmT4zKfFDaTr/BMPn09yXzo/l181eQufGvF8/7
//H0vDtvGvqI60KQc9WSOn6jfCYeVIabvPbym9f1kUsdS45M6aPmTaeD8zOli7NXM5vTvDcfn78e
LP6wsAQBqPNuRErlzWpoWiVh9Twf+vsFSQQpppSYNedjit4/pQWwVe6CvOFqdRtzGs9poK9VnEx7
8lzQRfvtcxrS/G/79ruJ7fLNaAwkViSu6677XEi8bQUrHyDgw8UvVX2FAH+AZqd/V22NtNgZ4FvH
k3HCLDFaG5/dWCVc2T1xTOLEe+q7WsfaOJEbJ/lZYrTc0mu0w5Qyrgyrp7IU5RPVR0O7rGfkMe2G
o/foEhKyKaopzsXL2icLRmvgMQTtw0RbxQYRAFWjnIDhfXe+OAovj75chqCLzAQ2Ts5jvquB2CA7
Dqsd4rHokTRjhinUz8+ZnfwK8d/bfeW9GdjXttLzmm2Yj+kvopyJLImTD2lKdY29zcfjrVK3pSJ4
9vLuojKV/rAFtHdMVRR7eF1vSjaW/Jjjh5fX2lNci0dZDaxXJaxIGb9rUWm9h56WEyuInaDI4Qso
g9LezT5IN6pOvFUZkeY5lqZ3qAj5mRJs1FWVcPOcBe1TdHBaGMVx3otVAk1N2u7WpKKcD/mQ0jZ1
Xl7Llo4B3bL8oRus7IH4Sm3jwGVYBjrBRJmb7slDDzahDqdF5sE0DJwe0mcDi2OUBBG5znczZP5X
YxdvFTPue0LNtBs0296Sn5M8k+bzPL/AmfxDYZfnTwOfkz3pSP52KMjtdFL33PfC/4oqq17QNnIe
fIF9sK0G0LAB2e0A4Hfz97DiktPb3OBvISc4Ma3bUAu04jryB6Xz8gdMGMmyTqL42S6JPwERf5w3
gdBB8MvkV9b3Jhi2qZip6PHhfk0UvBYmaSV2SRs7Ezig6nB45r4WP7lJDSMIyrSWDeTwiTtA7G76
fGZ8/Aci44Ppsh9zW6r7Unkego6zIfLD7wYA8CBGmM0O0oIABmmK9fa5y7G0urTIYtBi9KOoG3X3
S4wpt6kaNXptWMcQ0yhLhpTkmVH+CqyAlHQ0QpvQ1etfsaYcRgROd+kUyTm3Rs7d6TgV6ZOLGoGs
juKaZnib500PlXkRJoO7QZpNtp9UGiwpcrjOG6z8kEJwkxCdTGI4uMTHyOzcxzIHCttmaP6T97Y0
3YfO1oGIpfafWEgQV9OGAXm3gQYSrf4eI67vgHfgjhiZCVBuMea3+mbvASwl1pMCT6BUsOPM3rhM
+hXRYzaVLmdUodxpTGwr1cBypRvlkqp02JlV81bVanAJEpJKwSexDtDT+NxKqv42+OKWUdNOHerL
/EibHsFM9TGR9NrK75VH35b9xZVRf/EYWVzm3RAKLu0Kgt2NgFIbb9jVZCZwrVNihi1MgKuhbRP+
HuzOx/pK+aO5VnoIaWmZGfqnWThu97V5BuRwqM3Se0j1ytozWTWWnIZ4sxWnOeckT5LUVLmT1aDY
+yOhsAM5FgcXa+pesbvopDYNMyzMTrSqA8zwBXWqIiKdld4YPRRZbq46Q365sZ9eqqH/nURR+Exz
jBook3BSxvJTw4m8bFgNVY12KTzziZW2w3fPR49ev2kggvNJBw5wLa8IAciWqmcYq6RvEHUlyg7P
QHZuiu7fN1U5vrcEHpWahlhUMUobw5AjFvXgI05LdBMR5fxwGD3nRLRs0ag8gSP4CcOxeeSHP9ap
wl+rNftHNe7g1anOH3DoWQoxzENw01bjNguMnDYembCSBp8sc4ZCNIGI4mSjYOI74MPrFgbD9tX8
xHxMUojyLk9Pzy+UvkogwLzv6Qmia1oPD4hw+l3hZ+IsyF1kDqn3nPe9OM/HLEwV/zyajnVJ7S7q
1NDXJMUYXF+mg39fk1PLqZWmHv5+g5/vMr0MZ1h/0FKGMX+/dH523sQDrFW3Bf7zH1/79xswuO0W
Xh82mEv5qf6v1wmgrpUHcufnq6aXqTBx0MOixwTIPvz8LmiyugW8qX5plrW7MerSOEtAFFtWN1fT
V7pDyrhkTC9Kpx9tD7GVT+m703TPWmd908FAMOS+EjTzGWOBWxqt+ND7NXS7OsdsBI51HKfIq5xr
jafY+CTi6oWiyg5y+pujJGKzfICl89m4ymtrhEgZogQGU19E3qZq2vYCWI6kmz48jJ7maUCAoOAI
Mw23fBgGimhzWKfe73ZQxVWFr/AwbwwCeGTZlCerNBnuBKtB+O0jA7gMRKH7Ujlq8+jasoPZLYls
677MPnpXQB7uCtPSbnEFaNGAAq6lunW0GwPzi9ak5NqcuNaFb01TOAeRGtHKGeJybbhjOKkRV0AO
kFL05qGu82rN1U5faqJOrhM5ripIGMpla/P/tQ9VVZZLkgoFq/DGuqRZc/dIFW8azXhJxpa/UyW1
Vzt6jjD8EymJOAm4aKHH457CHkDMAHZQo0VqqMNKjn6+Qb21tHvkU5ji6oVNzIIw8Kun8PlTfWgf
rQGTd5nQJ4mFo9xtkDDbpDHqlVsW/rOPw+aArsaiVubZosoxfJTZWzjtVTF+wcT11/NzTeggzyN8
hT5CnyfEU4y/ha6TaTfvinkbc+U9zJt/24dBwsV+eqaFXHT4u2vZkU187/SMZ/TpSodFuGzJTXjE
1Bk8FpCoabbUN8CEwWMyJv2J8vbnuflVoJVGh6BpD73bz8b3RLPymgATy38fmx+BMu1OWdX923G3
If/JnjeKBz47FxUjiH99p7D3U1ZmJkYTwaTQK/zywW9RnoRdpmFSVvNj9qpj1l7PZ15bluFD15Ho
lvZXNEreR1C/jrrRflkx7fNRt82V2TPcxkyar+mBMMLE2QanqXgM6Yruhz76rdtwAEmvffCIYXuI
eh9il5VsPBZZC78ehgdGewN9yybY4i+OF2k3bGunyPBQ8ZnElTalsbfOLR1C51wUoDKaKj2WeXYd
yYc62WGF6yTqCRTVYc/aeS6T1XxQHdR/nraSCPKUEgQmOnYPjw9f8nczfxuMYxGQwrtKuACmbcAQ
3PG2YObDrVME4y8EB9SjNr0MC/tg5QcOOg+ORxFDX8XD34UnHAUi0vJTZKDR8rXnFE7GFvcf9zDS
FaRI4oVfMv0V3UDWfJGQ2dQymHCzcgQVEUAjaW4NqL71oNHJzn1teO1pxsFf6nSGUNmAs2YLXcB+
EXZuEzxtB4C2eZVJXNMWxjGRUtNuSPwaeKq2O/JX/NRiUW9cT6lflJ7mo3Q2FHn9uf7sdbV/Ay7m
H80Ou1pqa9abtHTSUNCenFzMA8+TuyhDoLKjY1JsEee6O8+N+kUuHT1gluXUuy63UZjE7ZRHhIw6
kxoDiGmTlv6a1Bz/6FXKP4ecTsPxnZ1cMy3URTd6waUcuyeJ6mPfQDNH+uW6GbN/ADjLhNoagQav
+btJyrhax1PWXGGW2sH2VIiB7rxV+5TEnvnwXHDOG1NjiRl70Lpc3a+IyOoIRI4b8Qo8okCCCgLJ
EFH1yoRrPgzYlDUDxvJwCjMMLcXaQKNETzXtItGMr5pNwKHJtJQxRH37j+NZahCN9+8vj1Gc0C6t
DlmUjEd0ueNxfuQOAaHqTYLWaUiPHkDQn+NdpPfHcaMUofJJOxJpve7/Bnr7iU8TtU0av1gtnMeg
cPR1FEUeN45oJ5wmeq2T7i2qyfF0ilGeuQ5KyDe88fMj1cp7+so9LYU5t6eX4Lh8n8GcrhykCCHN
NfAVANPBce648Busj+jxkR9Uhg6TWN/lWJAH6Jb5y0WBmhy1VIXnNT8cI+uCUTDlcrEbWHrQ2sy1
nQIaAm4UV/K2aI+qxUWMS/2+Vgpi6iwruYqq40NEtUPs+IcXag0I//red9C7VMdguk9b/JBa6YYF
nbYPA78/tWrRn+ZH86afdn+O5V26dD2iJc2qpymUy8g9Udv/s9EBX5wSwvAYpSabsi1PSZpkWNwX
teXZtyAqib3CQrrPy/5PNO3Nx7MU+61G6IwXcWsdcOsTsnFW7dFdN00MKbrMvR0rX3AdKZMBNa66
A556QDr9QicG4JYVzZ9gimjrDd5kvRpdIsiHezmkzhGy+S+Wggb5hdT6H9gI4n1kircu7JOTaUpC
+cTA6eS2+xR1fakq6r5Kwm2cIzmmhX7INcs5FIb3ChQVWrqja+uwdpg9d1YO1athAO9KKKYYMzSk
7IsppywzGFZWVYbOI4TrqeBi3wf2d6T5T0Gl9vtUodMXiWFni0UehfUqCrRwaTbis2ujpy5ysC2T
WDHWyl6vibUyCvXEeUFWhrikDve29ILNcZL0cCq2aoUkB3j0ZrQAh2nQgkZ9vJaaMhFo+4uSRoR5
ea5YDpbQkOx95qwDifV5kBnZGRmB8VHbbWBseEvuDysRs0DInP0QV/Wqz+9dgfl9tGrg56b/O65y
uY8i0K9m3dQL6cOOIVZs0WDxXkTOf7F1Zk2NK12U/UWK0Dy82rItj9hAQRUvioLL1Txlav71vSS+
jtsP/aLCUICxrNTJc/Zeu/zricafUOFPXE9p5BSbOLZf1Wh0dl00HDpcZn6+gJKKwTvGA3dtBRrO
NqIgnjJ6zwNDFHd033Krklu1KO54jchhTqS9NZI08SXVESGaAHsAt17mFIyD56bcEkPvDEmUFp+G
zZEexVNTqbPvJeVVpoa10as3AELDXgfmUJQ0X9OC2HW7JjAwqxm9i/RPl9jRFhrGc4VO2efA32gZ
p3HslUM0RfYOz431VoJ9VZceOCruK8lg3WOMOkDS5i4z8IS7mFIgNP52ZVu+10wdqdSKjNE+D0me
em7Rxl/jf6Cx60e0ScBlzCPGhpfRkxvybHdJ43XvqSSEnLHntigQRRaOOjIvVq+WV0bHGk6gAaXb
nmkYjKVOqSyiNohi4CmppHStXTLBGKZ7swSIqbo6gwUUrjmtmakkldVz9BabQ7IVeGC2+WASfV0i
dXU09zlPuoua0v3vReG3Ddt6l3SPrpW/jKhqtk024uDPmAUw8ULLyijiDEZzO4EKKhKZn5rY/MeJ
4OZQkmNMbQjZRat8IMxNz7pvWuDHkfjlaFSvZRX+qzKk2VSM/w+tPe6kRlcH7/sWuHW2SyCaIufL
tC1iaYCHCN9hGzc4AwZ6FgOq77pChq+a02s7GoIEmXpjEnhuU8wCu69LP62ReHnV8CZiT8EElAa4
CpVbatB5szYLYqNxJojwQNw7lxtyokhUqL2SIi+OHsL1lL2BfBA+MXekzugDo20Zh7mu3CFrqJ55
Hon3Uk2eva2bfvL7hP2Q46IJS2WgR7N4mmw8+iC7RsYMR6338H2Z8QttMma/5r6KkcJgMDpPClNI
IK75JjXbj4VabYzpzZ5t66xAiR4Q7V3K0gJdMKBLqVEEhtYYzAqts1AqoU8h+Mr29xZaE1TUoesu
ndpMpzDxtrIq2YETxnbBugIpNvWOYN//QpLHKjUuIGlEjmnCTh92Gri6sCv3uer0B8vUPkuGK1dv
4A+aQQjtM7xdr1S2iYqMy4MwBqM5bqRyJtfgNrMYPyWMAcN843V0U1slrx55KsonpoBbMr12JYOI
p7zCm6OJWbkSNLgp69ajhdJZvttS4YlWnwGrp38ZF7ZXqxnl3lQWN1g8/WptujpGkc7++GLwtlgE
m9MlKar5MqYxOZb/PV4/6udM8TParj9fGBT0y62RNtCiW80XiQrUbZZHzUgOUhDqg/YDRLjUNhrC
21vIUnFxITjZtLpOSmdjkfLMg0YL51ggFkB3C/UsI1BQYRyqR9rrhE657txkwxqP886k+UDyR5E7
xzBTGc9zr99N3IyIoWmwRjFYhWC8rxJvGdDYiJUwLkhn7/aDdzKJfF8dBaVwvxrZ8q4mWWUT1tnW
Rt7o53WosAaEId7VCRHGsPTHsoaplSAQNAQMJMq0JPBciLun54YfLmETCqnEoPjye4XICTmFlLdZ
m59EIqxNNBLDWyqKedFdcGxKRJtXgBhPWANVG0YPy/uBLB9sPBqXutH87lWuD+ZUCNM7JmXouA9m
3AZAf+tr3hP+BQYGoxayLFlwJTeL6yN0NPEUpvI68b+CbNF2FHli4Kro/Zp1f6YPjjRdQlvGm6XJ
3GOJjFh8UUbmJmRDokMwpFu/JdpBtDVdRfAIMp+OCcJPr2ac+34nGvYIjdo2FwtTwUVXwy9MU+gk
jIi9Wmy+xqQyHRgloQDlbspcz2YxYQ3JkG8r1EEzIqC2OCmjdsO3qx969OiFUn6RMKCSaGSTlxuh
A6VPjtAXszw5E6fK+6gZNe7pUPCS5To6W7ZLp06p/wnDwmFP4rVMtzzvNlvld6cN14nG/oNuPSJO
xE0EbUCmLMIx/2hb65l4rzQAC8WpMYTxzKImtmWo5UGM3fZhsG+LPPueWPXDjAUB1qGuYAhGxoOx
kX67Cv9+kuDzlke2GJqndoTCQKxWtxERNJhekejCYwf1UkMinOMQl9xGbIfy+NDo01NX5cZ1PQjR
G1dF1PW207xih3Xof1+wGbUxE1j+42TW+9Chyl3/83/fu35kNDRSUwM+9f/vW2MAsAjXy8rvOsvA
jolk/OeHrj/L6fVbY5OruX7z//Mrufr1U+Lavmyi76Qshx0Fwy6C3vRXpGa20RFo/G49gksl3mS6
Fb27HfXBfMbgCIw/Nou73uvtvptV+isRSZCEAi2yLPkLSfx4Vkn2yvksPp/3IXHchahIT2dSN2HJ
rA+fxA09EMWHFounmMugNdX41JgFMNY8L/4UJUHJFhrEs96kNLBgTMh8r1nx/DKpOd2ZdrBOTa2e
ccF5T/Wg6q8MaVWEskI5rQ9r2/N8HJDxYX3Y2ArQd4GrDe3AGKiL4DPCPHqxRfHNfH54pQuvP1vF
oYqfp8zNX8Hn5q+1nf3rSqW/rJ+ShtruMk3N944VPZrWuRa2LGjx9f8StXvsCDbY5k2Ub+r2H3zc
jNTqxVeQlCDg2kH1la69y2ZwTrZGyxeg8UMhkzKH17EjbTPf2I0s7uk1nbvSd71kPAC1dB9xRBhS
UyoL1QqLVAz6D1byJ8BEDwhw3R+qnuKsFwdoqbuo0T8GTVTs07lshta85XW7z50+Pqk1k5uoqA+w
wom3ObrS/utiF9zYTvTmhNSUMNSQM4aMp9FKNjUc18Kx/lQenBjhBoYed0951A6/luCezmGIib4/
PuTOHMxd5u4Iptb9psY8IAZK/5Ci9x2K6d0klwxGCTL06lqaxTOToqeiE4dxbtg390HaNX6KQ6nK
iDjT4ndbhh+aRgWkVcqxqmB4yOFGIqWWOmiYp0xuBN4QspX3uHrvqSCk1VIfjWn/arzqLqLnmeap
BEmznXPyDZyEpNNKPrlR/tD1EwysJ3Kr/4VYceT0fXYUyIUwxKbyWEukzc5QBiUdoHwwMDfcse3u
1Vo55QIH9PyslTO45/rohKSBjWShj7jPJobjWYhSKu4fKEeoB2jVt5zEWb8ozyheUezhPckK+J1y
yC/GxNZAvSYFaUOVWwepbv9tiN2CX/9SDTWpvg6mC7e3iWgo90Sd3mCY3xs6kl4+f0QtsOivYqjZ
LVh/LOPZHsvATnRE7pXNJaexsdK25oiOyGn3ymCLTdF7X+p8Ra5+bHL9F1Lj9y4BmYy5ZV8ViOe6
/E9kmXetH0+Mt99MFsxlc4LI55Iky9yu2RODsWuw1bqKvJNJYkuilL1n8u9IGLzUivOwHe/u6MqR
XspCq6I/aRFF7B37eqroI49M4ez2CZ+HO9aPEi6TN4wvxDbeqYnw5oWU8s2ecNb7wNJvqgf60ngj
nRnnQn4akvrXQM0VinBH4KP5rYz2iYv8BGdgB8rqSU2ZUsVkpeB8YlCdFL8rCmfEVS898ZAb3CKs
Oxq3mkE9uhmtAKlYH43JaMEkggCtmD9qDbcXxpWL9DmmXeY06ptTMjJul2bg8nrRBZKbnMtqU6nm
PxieyTv6WxYgRZsS0RuUpROD5Z1SskEYWxT5lLlDKwdwQPLvpHrHQkt2FhUg/HFfX0Sq29FGrUVl
k7ImZrY81VhtC/btUU6QlUc57On3gRAEy5mOQ6iRzZbhPonCk/sxjPaRIYBiz8+zV3xKc3wDDnBE
BbfNwmI/TuYVw+KuZgQedYy+oCxzMn3P6g7Id/fJRDIOkEEGQz4m/qCYcDAP6rVKx4fq0F0fYlom
Bjbu7pWbCAi68OoOH0xoZwh17FoTXYNDPgdun35iAdxlZnVzJF91agvBCo1XLE8s57NfxfZOdPkT
lznIGhaunHFaApKmTK+5moChmdCCwKDr3CcReb/7EaZTwva1rO5Bp24sQxxHo790jXnUNCWo9PTi
uATvAVMiSmjrZGiBpvZvaRfGWdP/qZUPC6VgUGusjaLXfF1XCGP9anXts3Ez9k54K+d8j0L02bJk
s3EmTJd9f/bs/A/TCkSWRoRwP76OtvpKnb2HxnJoZJqyQ0bxnyjjn7nD26WjNaJp/BvhEbyJvvxE
jn6sbS7aRqC9dJiNGwiigTIuQkNMoBvHenN0lBpRXPIumF87t/pEGabhUSHSnVPf/gE0fRJYwiqv
Oltf2IgIXx1uGjcmnF9FHuOk4LoclRbl0aUqR0YKim+21bzRs+H31MxoQquDQWwxPpq7VRMBwU4P
yUl6IGmNLAD0A8V8iqJ9Mcw3OzQTrGQZJyI+la11URvcCE7ETQLsQQJAox9f4Tyz82RaObhf8Ry/
kzB5mz06r+O/JZUSaenbVrwjq+jOZRR962G4z8aMEHgtOnjNeLPIpyA8rBxttBG831paG30DGwYp
jcn21VU0jPzFbr7VPapwG5UE8mBQv1wqMGRwBbZYqCP3rPXDX7YsCE20ltCAsPLbOL2blXIajO44
ulWw3G3ULPytKa3vFlhjHPVtMnEcOXTu7NyoNtxbDjbT2kjPsMEp4ncvc39yXpFrPdRR82DcPmW9
9WlAZ7Z6YAmApDZ1nOH7EH+qPHykNiUEVMKdIYnN8BD9zzo6JrOQH6DnbzWKOHz9+U7HI61wtyOS
b0Pj4EjsVDkbf83Q+sceBHZK6TyTELrVRpR3xFX/1vNx2gpu7xDqaVyZ1n00hz+IAegW0jqLdfk8
mdpvq7ywCXY3WLoj3CdFYJDQu+lpiiQMu50qu5m2dUcYsavK4YxwDft6C/mRTq9e0Rgkru0zPcBW
OAgqW+qq+kNxs98PWD+ktiga2y7kh06vmr40uXG5bv43WxDjIr5hT30TZfnvHCZ3NyF0kE0GlYBh
/zIFNueSWLRGmmLjwHMok1uiMjXs2SeKytsJ0mGDyov8CajywcrdA9uU0Pda/abDRRtDK6PXmH2X
sfylOiS0GzGdGgoqnDQ3NTESnBTzwbbVv2odkV6o71AbbhPsMhbFeMS0Isw2tqL7EfVn+8ciocdC
oWgMNFIypNEQFqa+2WmA4Puh32JIMCJ1R3gepGh1J8f4IBO571KGrRijMiciOS7bIx02833Gj035
QTPBjIaI/Vjmu07P9plIl0gzvzBpiU9bGaPm1xiGk8gjGbtnlsPEgxhHWaACb5GylAe61dlMkp7J
DVbWPuo/sPKaj4X3YJhQSPM26BxjJ8FryuyUzvoBreteq8JD7HyW7J2IeDvayKLHajjqJRhXY97H
yS9+9yWDxMbAZ68qEwkm0YOV8TTBZplIE4kG+xBqxqGl6eLQ0JLDtB9dxLaJs6/Tak+y0q4m5Ufn
diZd36imXVaNRz13ghznbk8bo0i1R8dv1wxzH6MPwMnm54t7XSiBtJDvyNeSXu7E7SNEm05T+Bhl
PWN+mjuteoYhsa8MZweY/WCOScAsYadWJoLRZBfVt54pSDikx1YlA3TWjuHSaMA7EOHeYJu3z10P
GcWA3kJFA84JZNwY8RNAampkDpX2sE/05Fi71nmwayRi/UFzWt9Mp72S2NsSlkhcZnCPneNEI0rQ
NXCaJ5KFDmMz7+kU7rA37Se0FxZ7ZZJdfCkdmsKEkcKeHcUYgM/YCx1BBai4CjSqErq7tNjW1nz0
NCyaZCmltFic9JYUcjcDSql0G5WxEygdRLNU51+MyYQblEikaE9jaJ53psoGLM8OUZRQqy8RDwN6
D/XFhSS0fL1yFP9ZSYitLLdYc465guE5n/xaya9Z6BzZwMELg/hmza9R5y9Wbs04q60RLCbcRTXV
+8vzceI0YKgIcX/y4848ZHV1NIGaZC3CfEBUEfFlbNBPvZPvJ5mQo7EtDT1oU3I8+oodgzxHZnHJ
evNc1UkQ4VyJSuOrYm+l8eaN1enQWdbBzkefmnEJf5rCvSPdXaaofhLFN0mvFroD+GI1INzXb5Rj
QdCian1l2eRndbO3FOuU4fUcE/fI9esPaiAVcSImdJ/x6rgjZZ27yYx/xkXTknf7kqqzGmw/w6hL
Zs67rOQFd3PUfIx2R4/MhjGo7YpZ2SFBxzGl+LAeOKeeOCyGDXrks0U8DLh8BVct4of1gIsyUKqc
QVePbnahnqZtER9XTL0LYuzAjOtjoS3Cm6jVHaQY52qbZDO2zFCvLZI8F6nTpqhCxMQA3oU1PQ+y
/8PQCIfNgktbM67Wg9Cs/QrhaJU5vuQ4RWSR1b+HIRAdXf4ctX9nMxdpmdScZwudR1fnzk6GWnaO
cVThDyhprWqNwl4XZqyJRW2ThEI7CQNe4Vie9eIvuj1MZVVMoT2F2cnK50/MhdMHzXrlyY29ytdU
IAjEmOE3oQdwLGKFjU47fFZAMdJoJLjWu8UOm950OaywerwmWF+XxAuvChvWe0+9qAAGLkRcvDdD
bfyyaGsjVHZ9TY/gg5swp1c24wqeXh+aSBmXQvGrlYQvrqCqXJteLXMWjK2WmGS7vTIKlbCEl1dh
RSXTfZ33FIz/rPTkaLQz3kNegu6JZQ1DQ3Exk1g9aebscbvo6MgU8YFic9xDppv8FUsDzjMOWKB2
RmOO97IkXRikAwV4lZRbVh9jQ4QxrMQwZycAp4TW/kI7RbDELYdk5OWPXZOhaPBvpZOTp7ZQfWSs
ZmhVw+zAFvypVtjf4EboDpgRTZYKhvghLfufn5XrKUn1XrNli4/xoB1DagcOOI7RYfcM41mqc0A2
Zrut6VZf/zuUA3TW0MnH7D0f2MRXbbGas7OXqIAhM3XBGlZtGn2+3Owkw2oPEJgSdu42V2KKleXv
Wqljpcpd/+cJTT2leNyeQm36jovauqUYL3sXa9PSs4mPLXF3axgqEakRzwYo8npomxYLji1HeBCO
RuOhB0es5uKoe6J7+nlhRuF+W84vt8tM0seUlEqGg/lgV99f9TwKoJGE5/WwEvhLJ/k7JrO1b7WF
fpQsX9VvKs28m2UjPlkPrckywezltD5qFgFTXdo3E89psPJiVnJMja4TVlz0t831xvAfP+SLeNL+
NJ5Tcb8mHl6bVYVhWGayd+I3ifWX/veUfh67nbokx4zRfv3K+pyIp36MAwKpcWbMc+8nqo6oli7R
T+10w1D73buOCKbBWCalKmp5QodQSHqqsrMXYvKKD2ua/FmMcX9cH9mR+RU3zYCjrx0xDBqNLxYm
Vm+av8TUhEGSTN6lt5t/CrjZh/XRerA0kLv++iGW8sZXK7Ht3AlrQFob75PZg3we9YNrRf3D1B+D
GPWbZzFqBUbUX1Dps6HQ6wanZbQJI9r46+d57kc1xCo40rbWpnR6inuBBBV9+/r6rq807012sTpC
RNwN2HhtXeynEE4ufncTBdFyGMyIGUWbWii9kMHgGg5bP26APKcE2p/XQzNgVdBRl/pFmkNsA2hO
VHpDL7yY29S3AbzAvBIW5YxMnqsses3K+FVpY7h8uh709MIPyG/xX9YL02dZfESG+Mrp6cOpqsKF
qoxmsPxsFDr9MfR6Bj/eGNBiSH4JcO8sHvL+k09IMpHAukN7qOPFuTMVTfcm5K+NWP74JERL76af
yXKmZ+JvbiFr7A3D9qGuNOJlZ0QDdR8puBsq6RuhBiusI9h26eXqY2pemd4YV1Md/1kc+PTNhte4
xYhqU6oH3QBHQOgOjeV6fVeSURGStND1tPDh2U3SGA41kRHt0eBOsfioyPWM38LYdBG+p8+a3p86
bZ5OiVHwtm/KAv18SmhOnz0lbNihhWL4NZbD0ERss9OGuAErrgo/1+gPm0tl46klrIIK1/c480uM
jHibNfqopWd7GQpiJjLERNKIz2uAgVtukeXE40FbklcHp94iqXPOP4QsW8+THfMm9hyipK+mDuGr
7GwA6to0IiZOYL+t4cZTbwdtUrx7CJTVhYdn6Ixhid7J3wg6uNFhEvacXLFJN9eSN/lVYrs6Zy3S
FFmp1ZWeC9lQNFQ3hVdfmhhcHkkF6mHR0V3qbp8lrU5rBcmpE3OpmoZo6RHpY7zDb+Bhr8gLTjny
v5PdKO6yx2++pN8Z6B+clQHkZgj+XWH+20zgUyYp06e0jUBPidl5yruRP73gZTuopVmea1l7vzp3
QVUa3qvDFiky1P6gO4YatAgg/cEDFuVZMFBFnxtoTW33oGpauy1HvKpp26ufeDfuvFwpvTeUwUp2
TyAczpF88kz5iFSrOyHZAq2amejlloclt+irTovMoQJS6/s0jM5xecbk2cWTiBGjwT/QG5O+pJG+
cLtBbSdbpWLmJJ2D61d65RzhvLvXZLnjG4pBw5vaDEW0i9c9b6NTBpVnRYSLkrk626Ols8W7JHf/
uk71PUlPHtbz0eV5FfTwsmhtpvERxGIXpJJToCNvkSHK5PUsxppgCLM0p6b0Uxta6vjlx0UpMESj
jvsr70Zg3mZVn3QVtweCh/zyc7JIRC5PTRjVxzkc9uOQnaLMDY+W1Do4zDWxwhNQCHI5ltn13Pwv
nnv9SHotY0EGjrreDxtVKnD9RVY0p6o1Tmu5sh7qZUwHi/7d7JZ3tpcQHNi3LxUSM5z7JQ3QxrUf
SREaG6vo2oBsMBhqnQXjr5yOjsoUcS1XzNzDjclII6cY3K7YTq3XTEaq08HJnRRtGZGqWmNnGCaB
VBLs8p3iUsTSBk6L7OtiqREGO3RP5hCBCZuew1p7n0aRPqm1upfuFC/vMM+ihzs5bJH6YAVeuZWj
fZDSvbkZht58lIoT7+uWThLE+FPXEVZkOtWww9KLgtHVYf/EYfLcmtSVzCjQb+Oum7NAMxfxa3Ff
D2veyiJZWN6jnp585ZqGlsDouwPWz+nW5G5xXBfhnwVVBYW61XL0Iut6OgLrU/QBWd0gpp/382B5
xUGWHp5vfYCJutZfTfOttDimFKkaV285IEAsL06v9PdBQ2S2Lg0/HLbaRliG2sS4T0XCn1PBDWn0
yryvnyuKST9mpELWbnNfsQdEABIEu36o1FZ/1exAlSK7acIyiFPHslTkuf3smQ6QAsLYTiId7ecw
RBzAGncn1pNGk9vkgZYX+i3COoWf1jPeo6mLmW7/brg4XnpAEgURuPs8R+pvMe/ZdSlwjowuqz8j
4ztoU0Zqb9Ud+RpJh8ylA4i2k/eJJix6UcshedhphfwwxA3qAqjpitYgcJSc6CugQPs8ke5BfjcA
3YEWJeKBZG+linddP+cBGbyOaW4EVWy9ruVbLKBxGMDRBkAFQcoy0rjomdbTJpIcLbpNW5BtfSVO
RSbDm70kGmHXW1ipsav/Jm0L8vBSwkQgetQwLY4WLaonlbJyb6YCcbbZD/HOmkuJBZwBRQ98//9+
UtDh0WHaZgBA1pXLWj4jFOIoLIwdjzVVGvYtHPIYaRYjQaQreQUee628JwRMY+hqZ8d+/S+loEts
bzs2DMCSiQStLcSEY2vrzkkoWkwwgKAZ59BIcQqBdATP5quwvnD0tLt+XtQZZeo9QfRTr32WbdcE
BIix2caYB3NnLcao4/q71q9AkC+QM546HVvWpoGOx422CU9awuhtrLN0CUV6Ueu+OutJat6dVvuO
E0YIwWAuATZsMe5oiHHoE4+y8NkobcAxuqE8WK3+DLA+PJgTgvo1ew5OU0d2nCREaijI7DPYTxzp
Cz3W4iOxsFL1BJTv4sY6RfjiPrJK6Zh+DeWjoOGxn6eOOIEl8AN5LlOJZflqh0HsI7RBeP6aDtkS
fJ55QsjjehGI7Sxv/IICiNZTk791I87hpq6cu26hNdNHj+Bxt7OBncBjIeAcJm0Ms4UAtCUtsWW0
cMQm+oQQOLmty4NZx1/ryYsFrd82NqM9hah3V7LfIqsYfNoUw23enpnKvwGzYQcRNXdLV8y7Tvju
DEhlYZlOtOStvOcGvT7hUs+1cwMwBEQgfTh7KOly9W8rZc9JtfOkDzkerkScSzV8NZZXG7jvFgT7
zU4i7W7P9ScBUOJiqx4BkTHKXd4cEHNAOP3kX5CKRnSYTJNjm9kdiYLGgzzh7mCuG8em3+uVdndS
nLQ/52cUCKQLWzyyGtqTpcWwXpdM1zgBiKe3aEdLx4yuRDtsqMrzN+LEk19DM8+bTOnfhB2mr5o6
8N+JrdcHbARlVvm4SZRHFH/Fy1NtGHScwIKfcUCoN3POFZ9YtPCKyhIsJIGxJO9aL6NT4azSomvV
y5Rxh+W+RdnwQMEyP8ep5ReRl/xl0egq9WXdBMdG6tLlWZJGazSKqI2mD1vVchpzSXmW3RIcbma+
Yw75W2RO6PTfqG61PwYGKkwqTMoUYhrtzKKX74rLaItfquFVtxnwYoAj7N1oincj8fxuIUYqCDDJ
kJutcxgxU5dLPbneaN1G4+5pyEeyrG3rAocbQ+xauglbDQ3pNSIvIxiHkaa3oud+QSkM0rPYC/a9
UuMqILMn9tGQn7jlWQNGkf5jRocQ6JqWPoF3RekXVhiPeFR2Ij4ZWG9zGAQ3N21plVnOffRah1sc
AWpKFaqfRWzi/hiKi6TufWlf+3wkBLtoyrtTp9ushVSjv6x595K24rUn4uLnG2XhwHVdlsXCjgE6
6JyKJp7VW9gQSZK7PRo9yA9+pCt/FLWHWhL9jlWNE67hyynA8QQx8v+jXYfakajEkr82DuF6cdBK
pnLllEc1aAEH1X6YvRSlZT2jnrGfZVWAdRrBRpTL/QtF6yl0bWYEbvNVNUnyy/Uy916nZoAoOvmV
asNS1VGicRNkthdbb+A5l2G59Wd9VLq1AQ3Uldv1oaVBb29qem2eWeJ+QXQUNTiY/ltpVYzwGJXJ
MJ4b1/fE/NmB9sqN7zzunqsO1RGpsObCv6bugKHDMOXSz9Br2LpiDcPMHdQTYGP6dPTxqZrjCRvZ
miAzMw7yWogdyaAjLexS3+rbbh9ZsfLscbWu9U4biQ9v8oxnCRhj5zFj260Pc72UcE+Z8gF08g6J
V7wTaHFvima6cl1Yr+PsfaZTJq5dRjTYBHn6YAuXk4eT4jyhFg7MltiDsI+Mk9VPr0hKCqbW7Izw
vi4YoYQBeJRfZDLKnR2V2GXmvjqI/pcY8/oCvuAMT0YcsqUdNFlfLAnce3IcT0Wk5LcEfUU/Kv1N
aF5gWYUWcPdm6GfRfLeS+DVMreKR5cZva6hDlLxOdFQVZ3p3Y+ZOLlPnUJ/E1lrakaHZ6hdEwOBW
lT4gSlLfzOGEGs6a+CZiJHTCE7QAnX58GIY+37iz/OYJuw8MlMWhibNql5D89rMHiRxd/WRC68Cl
tqFD0xVGCqyC7s71ojmyONNknIrsMmMTIgusRa0sawCLml7tdfpvQaErFf1pKVGLoJoFCJycWAwb
QBEEPVIKjbQMnlIrLdidYUvtUOzYIjHe0RvjRl0Kxd5N7Cch0QEv+YdV3Qe5bPv7nBUAjTvmKWyr
nK1Q8uaoDymTndy4dXF8NmZq7PV9odlgiUN3CXVvp52YLeus0c5G6Bw/R/F3aqf6oVLD8qDz4uHf
A08DoTrZFrr1r6ym6lzPpQjmULXOejm9mQSQPkowMXsNOg/4HfM8Rn1P7UbVE+ncHkJwkl1YoG4x
zIdROxl6KOh2iWH+pbAQFyID5GX9SLFT8nOEqm+dmLdNmmNs9BZbOaJb/NDqE987a+z64hD0bVzP
5PO2F1N5h7K3c+dav66FsO30WPDoO+vLps1YtqPumKWQgOkHqU45/5I65dnP0mFavKgR9DlmJ9G7
SxeBRHadWVqhfq8NS1s2QYe/l35yw7yxbd2ngQqnJTw3D21OibSUwzDChRDDnPp1AghoTJWqpx8r
3RMWni73mnegrcYJPtfdaIGbr+DvYYGEF5ouULWPLrHiuDxdJES3AZD6rleLcFtaEjRN1Q07rY27
7cC+Ru4HfVD3667CINhpT1phipJySIn6K1O220wW6YyiFGbZHTMiibhGvslM/lpJ8IYEMlaoFJKz
czO98K1yTbj4qpOSxebcElDfOyLhKiCDY3xGaPK/Q7L0qOiSf5ZlBqkS2tu9xK+CF6HPYEdSHyQF
PeySgZFvNahs19qYTQz9hhoUPiz6IBtwMXqahIm2BFAnbf6cxDboYBD76/12LMQ/SPX7J5JD0UhL
Mzx0S3qqJTq01QJ2QUrG0LYIKej8QaliFtbK3eqlIZ5y0CBL7m+eud4FASr3Ob1OU7lzK5QLiWtI
KhgWbCGrPoi68dIq1oURAmW30T9HjfMqEI3Dx3MvPf7L2Gd7bCHntAOz+cpMB0imV+EJZdXUkMOT
UDEW7GVV24JD0OsjSI9HPIzM6UT/oPZ7X3sGNr7bwBz6Fxcx0MDZvRu1OzxnpAvPjqe+UcRLv80H
9qxeB4J0OWCUJXpIs7HcusbBzFPt1aI7dTKX8k2UVWCbXrVrZswbmp686NTsx6bFhYpNqf25Bnj3
sLarhr1df6KRmdrZnfTvn3aBPla/86Snjh7LEbDvTDANyya4Wnt4K5v4XjPYPelVBguSMm8XpiqT
jDrBWzhX59zJ//bOArhsimWS2YXHxJJAs3TxnLZtco8E5qdlC1rnNP1aOgwbZRCwaV3swI2iMEW1
2YiHSpSc6DdoD61V+Vwtrp6NjRnW3HYt9PrKbY82lH8xCusFby+KzcTYjF057XUhP72S/ACB/UL2
6rBNAVcwQK2HqzRc2kOOaQXQOhk3EPDEbCT8AGL5GVP5aBojEi+q3tlsfufcajfTPBunKRmNW5SS
MtIm8pRpqft/uDqvJbeVZdt+ESLgzSu9bS91q18QsvBAFTzw9WegoL11735hEJSWVjdJVFVmzjnm
XtpUBjDeEOcux91ZdjdaxdYXGWruQ5o/ozjuNkWba0+kqznXWkOIawisPKWYwCJ2o/bgZtHOd50v
rcodIbzq1SjMbBd7ffKReRTZAAP9i9/i9J1AgMaeqLZrMyku0II7Ps0qs9ZCgrsDiM15Gp2DgHl2
3HeLiwNXxjwYPxmuFm+GplX3LnL8I1Ffw9kpEYlkcw5/Ji6fgOIgFUlwTbcGrmmbfTVEtecb1adZ
FsnL+v9EiLfXqwAOKnzfawxr4pHzd/ZlQSWaVXlXJ2Ujy8FFjmW26/NdsoS6aTpWTlXdVGXd7jVL
95neTB6BB0R325RlO3XZdPZj1mW/3AJQp+9p7r2dm/YZKeWf4Cx3Wt9WnLDz9qupyN8QirA32O+A
pUEhLE9AQRM4Md/azNLuRmUFM/IIZkNt7EKeo2KMfnhLTa5uh6iQOfyFpTFnVSU2iyzwvpSF/okd
1v2F/gVKlOO/eVPjHJBNTg9rNZnSz67BYMOUJMh1TaTpwOC+zyVxyDPIipciJ8o84nTmhMOH+nYa
ccaUqfTHo1qzs7apOdpOYr2EO0qfUoDHrkZ+IYFhh3fnzUrDvd1hUs/84Z1/M72k9EsOIevlJU7S
72RTtFvCLkikX2pzIoeCRw7+7cYJnOoIb3NuHmw7oaYmHSEo43tNTfoorYQOmjv+SoXpXJGGxq9Z
IIYLWznNGe0lIRT1J+ywF0LN658TTwYCdbdNAuCkJC6JzEl85prbHgJ3pmsxEljstNYXBrfo5Vyd
17R2BNw07IyOugxJlmpXOC2V34zvfusPs3E1bPoT6hlvIaktSflDsgrQAUER8m9mPGSlwIIFAUiX
pCVPToHlvyYXI44U2i9+mhytYtQCUr7OUGKVGQ7ZpQWnum/piCpn09jziO2l6DGTE5fil4170sC8
XieCA8HcOzSfJzrnFXl6xDYV+xo7KiJXTdLwGl5UHo9wZMugI69P6SSwWJKaGm4yz7ra4VicJuwC
kNSZzbqU7+rWFKIuF61KgI/O6W8wo+CRsQUPNwEZ3HDda0M4ZxfpBglR//l2qUHJ3HCIE34CKrIK
WZzsnK85rPEtPrBklwhBqmqSjr8Hl5VHVc+cFf0NtZU8dplRHnQsPrs4eAWoZf1M3hAsOb98zFIJ
KQaOmbpHP3PsVxe+x5X0RLjRS0UMhbg6oCIP8Lhh5saugVRVzeDAMZ2NVPzG+lm/6bqxZZbkP6sr
thvij6GHslLzh3NDWw+Alb5HBNcD36b5A4yoecY64pwcl7b0mmQHedWFCNNZAKlcwkL+s7epZ8zY
sQOoBXHUIX8tnSlVOXGibG8dcfPqpfUBEdW2JQF6I1zNu/57cDOBQr6R7xyrY35hrtQfdvp3Z/6m
Di56GYFHD7QUp5AdXlSFij86udYoQVWpChIPjyzn9J0JhflWhoU8ZH1WvoqqpxnPF8E+W0bSb9XI
699DkjW7PAb87+ic16DwbjrdTD6EBHnQ6JjSs9a0H8fGdPAvJD/x+hHRyQ1I1rV1XHOgNQyGVCbL
Zw20OYbtEZv72NUfM3CO7/rgN2cAijvk2hO6aR/aVTvWT2k8to998vTvFfXyPGCVqkY2xm6CQ2Al
zNFqg5KDiQiiZsuxT+7Q6QdbBPYpQJu1y5wWRISHIMDCx7OD8wPlsUohynWDUTwaz8xSG34Wjtv1
8qz2ZPHovmal7d1LJIEDUI1difEYxQvKY5pk9j3WgNukrjt/Vi7n44hU8YulhQb0ZPQCSiFB3kzG
lpAXkv6N18qTQeV9ChKvfsYhXR7GIkp3fNUQsaRRe5yXMLeuizg3xCFYpeVrXVexTaaqax3oEjqv
jc13RtrRj+CLulVsokiMA4t4hE69jx+0sqiefUdsKwciutoxW58Jb+WBlyNmBF/mkN61IWifDa2S
X/MF4EEfbGzoBNhLxpxw6OYB6QHy5eoOg/hqFIwPe/9mZoUPjJFMnn+XiYAeS1yAsYW9RKiOusVb
smrOqpsv+a0vMKQeQJnVtyYdxQ2R/zykR/L9+KmIh6F5MvChx3Fu0E8lXFYVbl4w9t+9Suco3wYP
o9XhDF8Wm25ZfDoXNWzfCMZnoQtyVbp4VZ3KY4TppC94uCCItqStLVeuDMF5Rle1VDXqn1geclqA
eNngTKo/mJicYJ7V49+jxfJEb6HdtVWZ8s8Cs92VmCJZtUmw7/0Qw7tTYh/z26++2S3xjti26sp6
gQlMIyid0YPXYbYfGyCx7tzdMoemT+4xnZvpWnG0YGBp9JT5TdOlDxWzS9ydeINhA3HsAjQRP5ph
QckXN1Cw0X3+a4Pnyfytar9Jm3dQxRzqk/hEpTRe89Rp72EX0obLkJLRHCBbq9Y5SEzt1yimlRT1
D+lYFW+6ScQwLDDw2lRHObijxyTR0xeJUiQopucunfIT4U+MvxMTVRtl173ymvRiRK7cB1FjPtpm
/x4PKY6Xohf3rsheXc+a0QCSAM4ghz6ifCwfEUcH/Mr0AFB4X1fN1HJMquBe32ZiHk3EXE5L5hPh
kby3jiW/ezje69h06c6SwzemyOMts8FpLqovSzux8qLxjfFgv50a4wcKEfQiaqEakQiNiNZ9oG6S
dBjZvXK+gtU42+e0D39nU5isFWZImA4QO1T5EZuLUnxFKepjCDv2fW57wG8Z4wRt8jGRMQ0tXeQL
fpsmR3uWET+K/fr3wMXcrGgWRMfy19hu20NZMz0HwTne1wW/NLzseUxncTYrGjJhXuVne2EYqJ61
wGS9Lcos2arXzOVXnmbGnoPh+AfVwdcKDGWxNnGGXoz7AUts3br6Ma27NYxOFZ6c9QtsU0LbBzri
uAG9/4sR0ZQAxwKxwwPtLs3iR15pEPI7ml0hOtE+DOrneY6gGRZJu7eXqmluYvOqnuV5NzOtKvWd
ZLpy62lbJFZ7aon7I03ASYxTjzS6zMVjuMxnVI+Fv+kzhU8JpYIGGjIrN7OHohKv6ntnAmbfRNHQ
bfIl+ovC8sSdMFBhcRXGHdEeAgiqEoFEoV+RnT5/1b26etCtBndPJQRi8iwHR5Yx0DAYW6RgYDeh
0rN42DHVM2HhFw6t4EhyiIu7VNgnv9Q5NfbOQyW9+QVNwl6Y0x2yMZmUdiLea/z9h9AuEMuHBeAE
r5wI5EOuoR4S1zCg283W7t9rMU5kz552akqRnXWPJVaf4ckboZ5e4RgXu2bW6HCEdUoQW5Ji/+YP
1GUQ0iThTKQUfAHkYtYBPBy9Qyp6DntoefAZJa3P1KVrFd9AKATHf6+HsZtt01nLj1OLiR3Hcnjk
dHfhLB5ebIBSV7jPVAGkE9yNPicJ3Mk+9cZvH9SdtVw5BOZdPatbp04TYqOrKwJWfA2ArTbGGVx4
ZF/YoaITNMi3dnLKeBfGCJZn3ClJjy7fZVB2Y0wjr2rZboiY2RqgCPHCLGtgbw5fuKXEKWKIivSS
/+NxwGZ/UMLDRnKnH0G9yL0s7fp5NC5NmBC+vGQ2hRnT56jJECB60aM3EjHC55lMefcVU4C4+qV/
UtWH57/aaS+I33NeoQ5bV8fLoye37eIbkmd7I4TdQxMKU/xrBJYJC+FBU3cwarLsV5+CUAZw48CA
hfG8jEGSCIsK8I7h3NFWvwoD/2sM23wzOXI4qSRy9VBWgXHpaacX/viilhFANC8pmucEXud9jfON
LJKp0fNGB0/Xy3BT+wkRQiZqVkH10tJVa98SctBv6tAaTWAU0sDYqihOLcAHI/heTChS78Lqj1Es
fDDO98isgzeVC2Vn+p9uuZFbklLOYd0j1rbL9pS6dnZ0zMR/ab3Bzu6zzVF2HIW4m7YmwFwY3uco
oneoz4/qS6y1wSOSoWwzDvcwzqYPvyzNczpjAh0iT//GT/UV/c6vOvFxuP9/ksD1W5K6A/4Lm2i1
mEZyl0wfU5L/Vh+lKyv6qrndnPQkdB81R89h/kn/Avrb2dI4mK7MYHAj7kBQVM9lVS8cIgMv5dAR
hca5hsgO+cMM5/J7P7zRHTR+YJKneM7cjB5ROj84RQyElnLsgWyV8KTuLd3COuA3JGGpS5WrC1ns
eQpNIDIkomxsY4gfx4IEzk1Pisw1Z8uWWu0dY1jiGwhZ7Ji5+LU8aUBMPLGaJBuvy+SpGckNIFto
xoFH9F6VJOdGj7Tf/k+fyOa0GbTfy2sOypuNazvJK1rmU8Ye8WwD0mTRF0usASkNYc0NqD7KziKm
IbXtP5zwSnAtvyMwQZvyKYzpjW/zZORIAtpgV7nxT5JqnW9hWbLHgQiAnNEf1/iwxikepWvgXm55
p33RMT/ys0MiM3gwRAkbRsyaPzCTBmeMIUob7ma4SJCiAZYgk5oLOr4EqMdIw6aIUdJrlXNJB6+7
iEDiXgIsE5j8kNJJL3Ep5dfQbBEp4CVlFpLdG+67R0eEIWNx6zfrQndKKg+L1zIGzE3DwxIeczuR
mUsl5T9gptN3jpaVLz0uxm7RG6jNVfU1BASjvQF+iI9fq8+zPTxrZP50azUD0Unmqf4Zmpb22GjW
o2Zkwd70a2ZyVGZ5NfXfRTGVJv2Qtvw+FM6S+aM71Qvrg7mewj2gETfDdciQC39FIv0a4Uy5xBY9
Qo5g7TMyxHK5+efvZCSVm8Jm9JYk4Z8YE/NrOC4zCpctWcl4qCuUQHrGB3fXtRELXkP22YTaj5a3
9V75wbQfXFh186Kj5ryMB4Tdx3aqLckS7ltI1/tpLZfsPp2efObMERKoyd7AJ3WPc8Ro1o8ta08m
WAkPOERwVMFYbA3sspFghKQZZvDYzds0oLSSrGGbwe+n976NxBHSKt74djS3ahsiUfXvhvRvk/KQ
kelxc9ckLVqti4eDocEO25h+FFzXJRzGULIKg+EJ45ubwOhnMrpPY0JWXESyjGpXABDz7j6p6+pK
Tc0Qg34GmXCOq8rYLapzoAEBNmKwLEwAs6ObJDGaBftXP3XtpSDhdBMAxhOMY8gbsRNS1CsONTSt
uye4Q1hNGZQ9rF9nEAbJcc5QNpWp73ytB7R2nh5PJ1X0FKz6m6rDpl2SolGRRvsVB0a2jZPMes40
cnKQ4JIQRC6WsZw4ZAvMzUXtvWTeUpFCcdqVMjW2qd90Z8oGdxP4OsTsMsDSGT2vZQI/Evl6dPyf
0LdET/F3tbKmdSYuNFQQIKIweRrmONzlC9msL2bvgnyNhU9DKeD2+NFqpeiSBXDnucQ5pwe07D3X
aV7wkfqPIYkbFpqp3qbNxxh0Jt1WMCMgSb2BoZRaX0hBeIqpduFHeCSbFMOCn/JAxyHxouOkPg6M
zvaxIqRklYL3st9retUe6rnRX9Ll12WuXdTok5mDEsltyp30cZ5iz7g6rcxuOgQsgK3hyTGsn+0c
Syx5I95uOgD9TY+p0V78OHsSiVETNhFjiiUpxxKVf0unLr+HSatTg2fiMyExI/dLskjj4VP9mouR
/5EEnUPWymm7fraMQ2wxI7OOe1rBS3+3nai9fUFaRZj4H0FrFx+pXp48m7woGXb6bn2HVvW3HeTg
x3wNo6LdIfPT6EWNSpdjlvVWDZPMZaKknv3PZdDykxNY+gkgEtSP76TYKkyr3KsZXh6Tn+TZdKv+
KaS1JSSXrMlz1A/yPlI2kudnSuAdvsbXgM9US2Ln0XSJdV4O/G5GHFkfTFhdylDsC6AbO8fAfe0t
DyLt3hspsYdbhFvjVygvDGm2tBHxCeDjWI9o/7MhjwJQxb5r9frgGXl37MvEOa/vyLpLjA1nieV9
5Kzw3Dl1fsWLfte0MXuLpuQF2PX0PgziZ8E0OIj712oZScghXNy5hM3YWPCUPAisuvcUzviXIdWQ
FrxIhiI7jDCS5t+UwOOf+4MpdnaUxLGVaVevp8V5cWgNlotwyHpSkmId+Qn8Hkw4Q5B3WzE7Nlrj
F1UAp4E8eQ7sDNgTjxmY+0e7dYJtSYQBYwj5bIZpeiN/j1jkRFTE0QBsaGwsKurYZ1gk1gK8Bxil
vDGaiSFZ+PUPM5MVGNSOyZwdNLtqzmYOY53H10vzUVbU52HOi2Pv4ODyfDDEuYnMeBlAmS4CU9fi
9JpWlobrDYgOaGLCwSr7BUpy+zB19AYazm4lEXFpVmAU1jMgu8v6v7bqReTvHb3n/EZo321yGjIj
xHdNhMVLaOvObVjY5APz3L+9s6RmCNSJGQSKTIjAZe3aKo22XYTekXXJOo8jH9vslc4rto5gV+TW
cNhq/kiG8+gUP1OysWvQpW3V6A8WjnKQchEdM62W7U71JWEX7EN2JYbViL43qjHZz3cfdUB2p8uI
akoG6PSHnPJ9UX4yiNvSKd+XPfuvIcVLJS3zLt38G7E24htzNBQ9Luq/pkE/muUcXj2/faH81T+D
+Y7WfZFtAb5V+6ibds0Li1yWDz+rEN9uVHbivRgb7mqjDE5ZaYTXdeVCsPiRZPOTq3H0ot0BVsrU
rm0HUxr4Acq0sTiOHDTdizWQHUKdqmw8fY8ZZ5zMYttnrOCHxmLCble6SWQqngEGt388DVaZ007P
JI4S6jfFX+JhMi7o27N7qS2+D6MGtbm02GXv2tQX4ze7HPGfBxVtuALd8maGaI4+zQGZ7WbNfsAS
tXWXm1pzx+k4013BNM1l1hQ3wMi40MHT3EYM81ubWSWDZaaRLqjNJz2EIEBkN/9mVpZP3TIQ+PDq
mVhUz4dxIwnK7ObkJzNKACL/fQlU03WAr4nKrS7IBwkH+leSyFRyt85r/RFDEkp7psC5B2VZzRTS
GQ0Ck7bSprUu+gBBHAPgBgJJCWYP45/Qav/WxMmfgAX+bQ7JVKvBEVeo3d+qLL9wZIgu6u5Ph4Ua
0hMpYNTeW4O2+LLeIIh6UNpTdoEBvMxV7r2phghMCoLZktchZq00SHYh0q6he+7oMPDHZDjOrZ08
aZ4ePq5T69FOnZOySMyc+YAY2jZBPDpzyVKPDq5Wp2t7wF96BP/TKKAMeV77lbHl+WdkCI/2PITP
6oG/7x0lIVBghgfsaWqu1vO93yhLH/dOsikA31yC4o8aJDc923ONPVz2fF+Gsr0AgWe6NA71Xi7L
Z5YYr7FeZSc/TUu4o8TSlu10VscNG08CnF2UmGFKTE4ZsA6UlNk5pyjwckO9bsmqpa8e+KZJ8qM5
FKrjhkPKGTclk7a1sz1qw1MfQe3CkuwMixFBR6WOQ3/cK9vdtqf0Y/zS/SAc+qtO4vNsZ/0tH4uG
/NHhCFlxs0p/3JKduMejPwlCMKEYfGVKh9dpGRviVbMAklVMdpaJTzR77abR8XzhAvsoY7e/DxLZ
rVaROmw3GkcQwNoAB8ZpRDaexHt9+czUQ5Nx1qSXDhln+b6HmpU8AaeN6YQxtQIQxdgptNJNvlSe
Rq+JmxaeWaK8C0ZQ76KeqYfAGP9eGoEGk3z5U/WaqAj09UQT7Mo6zrG8w7C+rL0qrwfta+slKVlq
0hZYmLtLPM3Ec7qXVMTXWdj4PQbmnWmLYMeaPOPYGH4KORuF1ToDcoocab1nQNlJ9Z94D9ciQctz
+VDm7U2tbbm3QwxHcopJMmrZcvzrQ+iDSYZueX3aphQVLayZXR9rJ6cDJPTvAToNBbqONcUqesn2
4uFPpBIZLf8THj/LQWQk9IOd7ty0OdG+oWPs4OqM1bH0zo75Fpj99IPVMY1SdgI6cpRcBilxgZ4d
Kq9N7x7JJDsOr9MPa9i5zfg9Yms9KUXFv7HW7CENSQLk/mELuFkPuK/RavXvDZEaM7q1l4Zj52sd
FwTMpsFpPX+65Axhmu+ju9LEWlXzWkXs6dniySsAMKwFBkFHuA4WEW0QedpednA3BrN7rs0Bf5xO
RRNUKGJDmoWbubfSowBmr0ayvc0n0mWkds1VSmuWnvV+Ns3omtiYt9SzcbmcaKee4sA6qdfx/ofE
dbL5k1FuGUeUUgNNEOgvojKbmzrCVwU9bLdsduvZNq1mSagOxnj+Cw8PXvAfS/DS3jaKs1b0e+EX
GVJO+mlK1F3aDBzSGXsfnw5nd+isYEjQOKeV+7neHXmAnZScBHVzqdsstS0ynPOEUQlv+YlDOs1t
OjnbMhusGyfke5G4NVPSkU4cOX7O3U0/DCQcmLfRDkfwYH0A0f9qMBMUZB46/TmZ6t+YG6aDMtli
dQDssBweeqtKt2r+LhIneEzI82CYbWZbXTivEOYTHLVoTVVsSQtt50bO/AM9ri4CeAN2G3GqdtIp
m/dZjzzIJAcc0x41CJ1EcuTANamenevnP7BbibPNHORIvFO8XUuoxiO40ArHzZgP0wdr8nvgM9HM
tZksuJwUG70v3N3sxfzWxqKOWvcB9NOv6qipth28oRy6OZC4Fsm7asKo5o3h5PSEa9QDY3VY6G5t
1M8iMb9iJM/OzSzN8zBiWIuipnxULRmEYpLT+3S3wMl9WjYqK63049eeKeIhrZ0eBMKi7ShGjK5e
078VAWD4wKYK7Bv5FDlEVfLZNPfQj0nIySQMpcyr9iiCmq2j9RUR5oA5CYRFoIflBKpe54/TR0o+
5/LJbFieGRV2PsGZTUy4p9Gfm7yfPiMz/hmkQXGzymxtG//rDDttT1PNDSVRrHi2KLhn2N9vCMNO
cuzjOwwrZP9McLf1WIp3IJ6AK3H9HEcPUi+OKFRduo0PBD6T38ykqWcp+33lnyNNiqfMHuFjl3jy
g7qdUfvgt/pb/tIIOGi60R9nBw0cpw8mg369KYu0fSsLc2ekhrjg8yieqpzyfD3DTcXMh8hos7QC
eXQnW+zCJvteEXgLB1ArnmzX4lNLWg6Kvka+cMNp3AMt8OLAk+BAQqtC3Uh2WsndaJXEpGGAeGuL
hoB0BjNgPGhhRHL4JS1wEKoXKHT3Q6ZUQSgE5vKAbnCrQS+4NQYy3sjs+oPjovRQl1Vr2Iih0k2b
cLRXQ9k5r7znJY9e1eHofDBLmsaD2ufnDI4zQ1N0C1TuBkER+aKTbeNi3LHqQhxDOkJ4RH9oZQfJ
QTokUjdRerMXPV9hN93JmBnp7Yxop0R1g3Q6/AKVdWumEWHA0hxPTEEUUPmpBVp1ksuqA2PQuysh
cLwsR1oHAxF/53f1enCDN1TDuEU36GIZWFz/1AL5tvSdi1WgTFJvKEliDR7l+mQjx/l7wp6iVzMC
jR3n+DllPGn3KWkRIrWkhd49b/TgMjVUDvD294JktZuan6txuqymdutRa4DZxPPS+ECnkTL2Z1PY
GBCd3AHTZYDkWn50NR5UK2nmNe966b25cdLc9KKLGW5UGM2DsT1Urju+VJMuyBWLxLfRsf4+W18b
7fgQm6YDaHeeriWHKi8NcJghGGGi9MlNH+2AXnrXYUQ8E+nRx3qwG6uyWbLfxl3MVnEjC6HfJzHz
h2YZS/hktBxTFrvtCPmTbps/01MJCmurOhZ+H80cauIIFV74Tk5U/qVHk+/Zhf+BzQYAiwMGeagb
6+6Q+rcxZBG9LnJoaHLiOzyf+JExif41wjeMFtJE4jjKNz9L8agLoDA0GK9twJgOUPYmrAj3ChaB
QR/X4YXP76jRpL9rNCEAY7QgWgSixf8+iMT/exmhzzkgeTB3On1lQtSIROo9GHhqQ8E6Oe5pGJbb
APvZXmaQsvCbz97Ji9BKKsOMD4iTRcADt1u7L/hl60J/VXOLNMJ0j3pk1xmQYZfMxHtTdZ6+o8e9
hJHbGL2sLn6dzSjYrKb4xkRDOU4011ILQG3hvyL8Hei6JhyoigBb41B73R1q+eil1lHLSV3Ly34Z
BcDwO0o8QttpEZoNMghWbkdV168Y7glbE5Iie2EOUHtkL8WI2AiJQzAPYDlpbamHZjEPT6aLXWBx
49Kvlbhx22i/toY4w17AmnMQHlMHx4qFzFZd+k4znb5aCUpNJVdHkraRNqiOtZbw4qE++pStfEpD
dZVd+RlI96624L4PfiAed84tZRHWzuzA+4qucIwH1AbEHKmDkToPqWdewb4+jH6/sZp205rffDr7
nwGtrP2kdc650wvyXBLQgiSu1AduGno9ARC2GZ8jgl2IJ9PwrjZc9UX2Yq/YkyGTbDJCJJlpmvZ3
4VOUpvPzYJlXqo3iTUyzd3O84qdbt/GdmXi8l74DM9JqewDQ+ZbRUURIZM+iVC0om5Aw2hqFlMMg
ebnPS9H80DSfltVyVfsSRXyedocOlCd2/pDCJYisL6xl+0o4Z6V8YF6SfLVoVm0jDW5346OrpIK4
ziTErJ2hnCvstiYsv9MKC6ED6JLdQZqPX5PEsrRdM9f3H9rut+oRqofKie4piWtoCkVxrvREXNN+
rkFk9N/VoTFwreYqBudnyE24XY+grL8MqXGmbAlkdh9o/+9JRlx8pFEFtoIbTD3792BiFycZCWuT
Vk7WUws9bEsmoH9IFmFwYzCwx4E70uz6z7HSmVvzizVTBY9/hrCcnjW4MafE10ldasp3ve9hh1If
3ywHAMxcGNW1TbwvQ92bl7wguj00qW6Q/n7DdESVqRu/4piOeNIwprAIIjt7RMe/RES7aQudE/s2
KRwyoQUHhGETZTMfyDJtiXRasMq143og1pgW6C/9VFVPfmBv1VVBp+kWGqY4qXXHLWmD2xKgEr7k
B97w4yyFeVZNqNGqjZuiBajL7rJ+Nww0bsouKglY2LUTHahx4lbe90GX7yLfwTiaxJIMZk18I9zB
3gXsjOe+IJI4CjDvrPsMaviv/2p9In4quUls+atHanasLQxphRn9louzVT3E6ahf1AASqz3SJAia
aa19GfM+PnQmMNjWGfeD0fjPOqJguiIi/ytcrnRtowVu8E3YCa2eRITfBk8/G1UDDq9JbjW0+C/d
+H2d3umIEKrZbf80wMf1gLa1JoR2J5IHubIxuY9N8lUd5CCNxyePTKaNHNwAx352qm0Eq5LWFQwL
WG5FsVWdO1ZPGlRLqDY1ejCwNndA6F7KIgKlkLKLFV2+1wc0lAvBxFmqDEVSmUe4gbMN9qDN0BpG
doYkQd1t0t/bRvAtyQYBp3cw9uNYj8cB7dk9CovgTtQ0k0pwT540JYabOrrmCEEoytGjRGYxnJVb
g0WTjBOLxoPFESQYio96ENYXT4qzFpnue+J5tyi0nF/YmW9l05HLZHq7Pkrr3Vi8Q53e2fjI7vry
M8UeiBUn8xk6LZeZ3i+ap50aSgZti5QPe+XN1+YW7kQ+nem/O9KtvtQWE75m6J5MEsnwjbn+2pRp
M1RHiUFXDdkqFJ3/IGtUd1wNqegJ7+NYPxPLJUCJG2AEtEAc1xrCNfmmJaSrn6RpWqjfFls2Jc9G
mVyJtzBJXuGdLWKE8X8HE7Qt8M9l5VNvB/U+dsjaXL/yVTUfUY7C8VlEaIljlQ9uzVx6CohZXNq/
7MH8uhWmpaF+hCAISoc4uIdcF+3JWxTFxTWyPPjKi7DYzTR20ASjTLioQxyy5Uktmeho54Nv7oGR
cuSsTfS3vWR+M1sQWOMAyB0JS7KnHIZuMAIots3avRl1ezFoP52UXPmfejmTOn0Z307YJK004r0O
/d361mjDgMjaS8mUj4fuGojWOKzHIHcCk8JUKj9VzhKQNE4lLrqg1V45yjTb/2eWS3I2aXw0WdAV
R1dzNOxH9SCdCcW3AbNdXfZ4uwrXFbdJkUg45ZGnkXrv4SywO7eIR0+l/SR00z7+a0ioZwKL3MaY
0JSpTq+aGehUQHLk/6fkmCO1zX498Wmunm7//b08g3UResVZfVfijB+9MYiAqcHoNCGyb9vKsjep
ubs24YzZsMlDu6M5rtOJe1fPsrav8RQSYDQshvBJN1A6epb1pB6sHlRrXoah85EYebTTcjdneije
UQODurGNNL71SRvfhsz+k4PEMnZdrtdXHV/DNuC89UyGpfWmxh6+RJ/DUnKVfl4dKqc0r2m7RDTQ
j6NVYr47cdx+ybKEkmVMzLesGd+6RYNIG6rfZ9FAGUMIfbz1NWB8VRPJqy/jwN8WmQ+B3Ed4a4jo
ZfGDPzD+K97S8qVsQK+XZth/DBZK0Qny1vpMvUantt8My2vrMz3bDQb4YtiuKemxt3WKiqiVqE06
ZBTRaUgZYvYE3yfhve4de0NuGRnmWtTdmtF/ayD9nFszNiCNR9W9WY5t6plDUCvHStSCJulLUdz1
rw3hqE9OItcr1yrllkppmpC5sNch/sjAk6rOYd1gG59MJDiqBJIt9w0jlHCnvqf2VHHsXP7OrTLG
UsuRqWsPQSrBYbYohBCO/9Zbr/zaoKqmRuompqHTb6OUcLcWC3kXwuRoZ072ssf4CM8jpRU0i53I
5vc5QM+OQE686DHyiDglptSj28HUFaU0U+HoUI+o2zwrYn62LBFeY3226uvBrg8uboZUvEnaqMGJ
wKmtJoXAahgIKglgGiFYUvt4Y9nlpQTdD5l3rooTxjustGzBNoCcs2UXrrdiUbB8wUaxzI92cASz
84XODYmSvzhxnGFJOpn+aF3WtyXqmBRwAp4OhYRNaLTSPMyRLf1N6tjOQy1+4gdKmMQ0yZNYnjUB
wRJusXEiwzyoEc4EJGaz6OBulhFauzZFcPFH1j3yR0cSn7oUtugdCaNRUiljhnWdev0xL8iPbRKQ
/P+ocrU2evgtcBqSt8nUIzr3S85wPaXZtUS2SuO446dq5h/MXeko1fH4kRGNEI/peV0BVjKDiYOc
Qy3UMwOb9yHpAGAy5fvCFjbtKtFqD/1oOMfM8/dskwtvC6WseihS/CINHPezXX80FRWfvTS7/Mgl
P1iViJxzqExiQQh3NX0uHL6aSMJtPvnFzvzvpCHO4mo7Z7F3FNLEGCsdG3K3HJncdF9iy/impd74
5A7uL9awDX88vlIWMpyLCYVpiG6JtGh81aPZvhBO8SLoW1x7r39Ww1i55EmpZ5k8MhvAGYXdvPd1
RH6xdlWz6mRy4m1KWtHazSCH9VSlgwMPBRjTUDYcOIYZnnomoYYxM17UWabVtXd1FZAtiDZ6UTFh
+rS2Q1CWsME8jq9LxVe2PuEV0XRgLvs0TJ74ltiRS3YSwUmOzTqpNM+R0cNEImYuKzLSS9SwxfeC
4GZa/g0YTPXp6jbZPBHoaWmb4Nbpb56jBY7p6vW76WKjXimLqfapOncNPX2wVtpWHbTNyUmfqo5+
w9A9lF3c/BJm86AzYPswfAS6frpVk0qhZ+Ikmeqxz9IPHlNj3IWLWj/1EntjlNZdWhGtGdtOBSBa
s3m0Cv80+g4lX5T+WpUnYLhgDqTNZZXbB/Jn939cnddy20rXbZ8IVcjhFsxREiXZlm9QluWNnDOe
/oxu+P9cdS42i6S3g0ige/Vac45J+uZ9ak6xokTXf6w1sDjjlVvIO3jL9Eqd2xLNR6h6aZUMl1oN
n50ehhSnkGpmzSFvnLf+vZ/q1zn26j3Nomln6UTcKrTNty4Syq+qU9MTE97xqCXZ9zJc7EdM0tBO
7zOkX9QPAbcbpW2rB+4HPVe4u0PsfuDjRf7VUJ7OyWubjstB64Dr6gy3gcy4p3JBcaAl6oVhPqj5
fuoeshOcwAFj/rSJme/cFheUQOxQ/Co2X0KVURs6moDHO9O3IoJ8I5AovVYNzHPhgGJwCHGfdcvr
wJf8HGn2jtCG5TUKeKsSIqBwwXzu1Ewu1aKJryHr+fH/ezZOpAiMlSCNdZHKuBFPVY8Z/ZJEhBVn
No22Vh2cqyjR29ru/2Pae6CVSAocVsO9OTl4KkH5fVd1pDc1Hojfo+fujSRWfjpFMkPE4Wr2ZvrJ
fcmhau4Bs9iabZ5HrEw+Sqf6qbdUa1OPJenrcqy8qCZGRKHU6TQ6QFGQWkfZMogm561CvbcZ9KY/
LZY93hxAcmPnfhoFfT3uOzP0gm0KM/sSNXBoKwUHXh2gsFfzbyQt/GhH5+4O0295fuhL8q3zYhZy
QopeRBaCwd0wXOX2u2czPPL/LVu9zcVFWkW9cTWSMbokqF7bZmg3iYJ+XUGuLgd/+CPy0+h8Wthq
iSzRzXNY0wV29MIC/mkb4GZAUcjhZc4uz8DlgoH84VJwrZIUKFkWmu1uOCgRzKnKq9RtOI71h0nN
wlDiXXWz5iKXTDRKCbFq7rCLfnkOOm7ZxE9BqOyqCDEsPiNmJaZyIww+SDczzYH9kHT11kDA/9BM
o0O3XmrvxdwjFUd6DD+uCnXSw5PJfDIbmtbFYKV+OmaYDug/Y9CgidVkr1wS1glvcPs8b0mY8YA3
gLPOcPszL/UOwMJXbmMYwlXgTv3RzKmBSTvGmsS2isxu+DYai/Hs9gY0jTLFvsPvWateUuZIKeRH
ky97tx7OSM4uihkHGOHtD7l8yraFIVKS6vqwAPnGgAetM6g5JximXu07Igd907RP6VwRRKF59AD/
5y+yHE6HPc0kOS/LNe1r8kpr3wfuXSqI43L+gdHDeYlivLkCrjDMHeePaF7n81BWEdnk3XufhqK/
HWvrZz802t8iNB7gG4f59L28yusCkPpT5TrF1sGW/aYrzSMKhz9pYgmIJLUYxVAH5iH/TSu4n34u
+QgS+L98DPad3Tus5eW9iUgIosPje20KjqHXakjwYlHtPft11MsXS9ZhEBaIUYrEqg/7JS6CO9PZ
GE+BgVEmdtJDZipH93VxUgUw+9R+TfWIpaXTmNmWqZGCjFLeraF/izM9OLldDwzMSmBmyzrDTDlT
c9YILpzINqiCtZt80Po2oAucER6ahstXxZ93MzNnPEV9+DX3s0WCHcdvI5zz36DPrSYn7iBmgqLh
yABGGiJAdvPi2Bj6H8RM/f3f+/Il5t73QkmBiQjplHww0+XbXJrK+lZgd8am6sinCsciI9G6yPZm
2NElHxUrPgADQPVPxzNySiDuFBxyxBb9Ivb+nMcuvSxZ+VHVW1cztWiUQmYMyx8GCWAH0W8bbasD
ZW4KrhzPRnAQJ4pPzNaYzwjEQCPTdAOu1hgyRdF/6nnKZVNq4VGf5x/ruVdu2qVplNswnL+XulN/
kvEoix6tMomPWGYY6OJQ30bANewWoBfZIfqey69bTfr/Dm9J4gT7ti1u9TJVF7twLhjUT0MPBFJT
aBLBC2CKNihEL44s81ju6HE0dVZuvSp6oO5vbqpovJtotrSUxsnghgbLjE4+QGF/den0wd6BXcaD
rStvOtWKl5tGrgsUZjRwoqghqv2Sosnjqxfadw9wU+r91zJ+E1Od7uFBPkGRHh0NN1FEyEzyptTx
sxo1E7a2FumAqszXgdROX1Ycw4D2FlQcHaqeqhd/WH5i3FZu6HZr+0LX1K3t0X4Cl5Ns1FmxDomT
z1ekWFsbbsIdBck3TpqIZUMRlMnhF+EUto4jpLZ6o9qUxX1rfZj1OIplnkgJR6V9Lh2M6qh391LF
xN5ppIezsL0iEGcsVuV0KQVWwcX67HO8/4FaFCP+8DQLEF02gJEFh+fuCNCZXsvBWwdrGBVOCQGd
J7zn8RaqnS0ULSV0EZSyi6lguJ6ZiFheeB9oHZ6MumFvHR3tiK88PK5yX5pWx34mV09uUfHCKVAD
ynrMYOnCTE2zR18sL0avY/TLMPUlhf6k0x2/MCrGl2KRKJZq9mcb6zEOOnYuOYgbA1W/dGZ2GRtz
tyqaxooOzhBb073QGnsb2KhjK+I5ZIEXN+6mtqfuW5BlZz2qnIM3VvNWFuicPzejgQWd6+vL1aZb
URjLF23f8rMNjf86Bm8XOcVA0mGcq8kufYVoML+Nx99eLxg3evVS066/ScFhALYZOUU3PScaSe5y
ADAVgIk0BJNb04CtGnXlMeDik+YXF+PHGTYB9A7DHsFzJ8Y+FM8KlXtYSsYzNLab3nO842Rl8Uth
08kShyaU3W+SldQwviisIruAl7N8NY1Ngp2s7BQ3ZnXMKofYn4Yo1bVBQ5mxKTWTAJxSzfdyz50T
FNt4eEwIAaHKgpTYW7XFe+rGCAfCHFgm4dXPHEQi/NnqcJZ+LFSO6MxiKPKm6xzgGEefQ6IuqN7H
9jAHA4u/o/d/WBOga5eIxaKi2OUKJM5/iwDSU2QvyxJsS8w8O5dkjGNsQIrHkjD/nOm9mRaeI7QZ
+i7lar0VXlP51kDLm+s0OamD0fkB4rajjr2ImZLA4I6Iy2uKZ2rziFMFgCEpnyvtsL2sQtgZzXzf
ET5G88h8tBxBOCF2P5eZNWGjBkjPGwj/B65WzjRKROMD5c41EwGAEblxV7vOmGBMZHWJV0YAq8p2
SLfHTPRcGm30OXeD62Ml685eudxWZ3qY/wR0gZ+WTKO/0uwm1Z/yhizCyZnPekoInCEFU8o41a9K
Yuio8Zr+eUXryt6Fhqi8wct8MIa8p6mvZa/YuV/KQiN7qdFfe7OjGBLWiRHIciJ4NpxXVO7ckp9F
vhQP8lkPpmoXK2jsokJLX5TCcH1+guQr7z71to4ubB4IKqqGTk4WpFen6RvsG0LRRTzONwu98C42
1HD9eI0i3Kyfbu0F0z0M7vXAeCIpqxFwOEIVbZhQK5bJexGp4DIg3mjhgKZEjCMkcRLNIcVnSBaR
MOw3EePnuJqcVQvJLLg8D0X3Q36XmlaLMGiEj77D/X8M2Z3xPAi6obvY4zZB8M3lhhOafXGzvmei
R2yQojzZQDQkID470WYN9kNVRW9jZuT+HCR/yMiL34ZepfusItzf1WH0cz3+EeEb7PizjmaZaviP
mBEP4YijR56uFPuKtQXE5kgsjzNwp28StT5UHWl7raUHF9owxRvQVaLVAyyIRZxco54MMx3rLsOU
er4Qw/CEnmphCgUO+6+ruieidak840y7Ao+xSXvf7dK/OuJUSw+ySRbiVNtaxH9tZLts7ZlB5wIA
whhZx0PYK2Hud03SETTIg5LkwRUR39EWWjP51pIsX0ARNKRZ6ZPczpi2Js/yVQZJdh27ofIZ17lm
FYYMnkUEhjR61CXT0CKbS24DrINWTzc1aQP1IcdJqh3+MSIlPjZBad+zPNQxfPGD5vbw6jmIzfXh
m5sa3l1qY1kSvKdsGL9XFW5bTL6ev+rZ6B5Z11a5BkG1rILqvy15b+kvJWoJepRL9rurtAOjr+ym
TEF/HQbrMZGu8seEkhN0wxt3ODKJeviAXFQclhFCV5QWB6WZ2BT4dn191NOXubJnsrTso9xe5cMY
JyhqKlyfaflr7rTGl2UEgiNUl1JPnXCVSVGqmmGHJ2/XHTdNh/ZOyh34DpmfUvr5UaxBERNNTvkg
v0RNowdYqVpNXhx+6iHWAM5wQAr2WY8mTgJ15YM+edjRk/JjNFOYq0Ja4yCiuEcYoBxEs1tFzbE6
JTHcfyWO91NBd0gadqHUkXMij+KOmtRbenRxOp/XSRstYuJikFmXEIFWIUjUZXiHAc1zqhLobYEl
lw8O8VZQzGkHDlX3XyhIP0mUKCS0zfPeE6Sfcul+R8bWKq0WZwfifQug8c5hLwS55kY7t6YjlHfg
PGAm8g9tPOcaW2TPdVXBUT5M48+lXd7rQ5i22a+yb38zhKh+LUF1770/UlsydnF2MfNYgAY97Zo4
IecZxcNEvAp8qrnYGnhULqGSWzflXUoU5IOUtBB4irjVIfquBK+7TebQfaFZj9WYnG8sYeztqKJf
iapc2ClmbvfSu5RTFpNyrV7JVjG/1Vn4e7TDJyN2u6tKG/sUL9OXlJvL81pEXJqvo2U4SdFIa5Q2
ppp+2Daw6qV+CcFCcEiAKvmxEyafIUGzSHoFxAbOWJ0hjbD6bWqTZGkoy3VMUuM5HNQFI07+G6Wi
dSnD/CZdHUv+kA3klLGeGnxncZ0PbWeqV81hV6yMvFj7mFpAUk1q0ROX/QEPzQzyAeFSnQpQVKy9
LaSfraz2jbRSD+WBdv78qusOOLTYefT5cOwrL3xotRacxz7KoSGV8c7w5oaLiwiQfOQUF87jL8T+
YGaU+teUhpdkrEEriIl9OVsacZBU+LJoKujW+qjoO8RTxEWtujK9ch9yLmOaGG8gBDGctSpfQ+19
DfslwwsuFDktzooiNc1rRafk4CY1ThU5SAnV7qJ3Az1eMBlkRGXxsRhre0PLSCOubLLO00IeGWYH
YAM5y1Y9I7xHQSeCgObkZWHIhtO7dU5t2NeX2sPc7sunoQiayQeTTk5OPJGv5sknGwu9HmKLmoBU
IZYG5Ztp9hzdR3qL8mXs8gk7RCnaohanYkA7fpU/IEKnryyYk92A2mu13pmCLrd2RMmuHrajRcyV
o85PQWCKnyhKAsKQgY7J2iLTgFPPNdo+KGQCexgqLQhIPTL2aHjTnaxHO6JSA9BFvkd7/Sgvx3Ki
2bL+LYvTaDuXvFzRoU6UNHjRFiTQtm3/zsmQeImUpRXWDW9L0p63G9p04XM30PvV1dOclVhlzOUY
I/46tp5agvUj8CrUUZx5Ay5C+eCii12f/XvPEb+ajpgyKkhS23+/AL7qSE7jpZvmEq+A/RildiDO
qAPES7keA8U0CKK1WRyxzt+B9pUufnKW+sY1fg1GoTw0uFF+oakMG638GbIUCNCcWkWxLWrVCf9x
SdLqtUhUhBhx/b6I8ytiJVXgRxHqi5cah4XGTRq6ufVMR5nQHeihm7AnTUFfqt+U4+M+zNv0G0q5
FChiCnSg1BUGWyDF5/14tOem/kqFxkVDR+Oj39xDirN+FDr8RDmldPq82S8ZIpVqNlHUUlkco65b
3jPctL+HrqOVEnhYWzE6JZHWPpYhZqgMGv2so4zfRDpjdY8MBAxZNopIiqtbPZ1lpxA4tX4tc/ub
bGcGbftVBo4j0qiYnlVD8Fy6bGVDw8nCnBrnlM85IUb07yI3BPKwWNMzZMj63MZp5isGFHpaMS9p
zscL/uakdbrPUG34sFSQ2cHcDChnAdzJFYSC0bgGaIVeeniKftN3LgdpxqByaepKRlVZGj3+zXiq
kS1nVNJpH9rpdLMiFD+Dnq6CJpGg8qRCITW7qUe27E2HpXfea1fpD6vtD4/7bUDA+zSa1SWrmuBV
PoDXeSA9ju7ylQJLANwkIKTOS5TXGtzKX1WnnSS9r3WO81JhfVcyr/rI8dj8vRdLsKEtcV0121Q4
on3k0lHISxL7TsMAMnFBcWkA87YZ3r6fUw2ysSPUOu+dvdSD/8MtNB1CzFU8BlbhZwLe600nCLg1
1fnvqpST8vpPzyCf0QmoS+9qWcSsqAnk+rCPm9dWg7HXzIhymlqvXxMPK3LlKW+qa7qPHJak0MPV
NRmOJiaatS2M4LPdD1SnWwLIBFG20w5LnByXVvd+hgpYRI7bhV/pzQjwUzg6mzhe9k2NJoG4QuzV
au1g5Fa1Y14UPSemoGCgXUQHr/emu0uDEvV3TJ0lvGJLIaK2yMHKzLFb/Jh70TeaNjsUEYLbnNoY
gZCwG9G6G9FaRLMPGrp6QspCTQncWAKPJ4cpcN/i+EJpWhab+bdZNfMjC6YHwTWvq5CtJw24qscH
AAci0kZG1CQyP2waXS9KR+9q7c2nZkfKdGB1FzUsvumKS2fFcopNPqJ3c/LQ3EWcF19gI4eQyBRC
WN0uJ0OLv+8aOc0va26Kg3yleiodnDyjAytfDwQnbntomRt6dPNV/rKJrdwSsvj56iyOdYiZbSZ5
fqxi8zgsJyIiwUtrnu7ul6BJt7Js7ltlGxXWHrQ3XC19DrcReNlT6hH1NBtPzsDYgxNvVl96PG/y
dCyn3f8e5HsjdATQ3M1Dvl+KSUFbLcpZbzl3ZT0jltod0l1rMgnwo97G1u9BO11f58n4e2rT/4KC
tLa1IuJf+WY7vX6OSrs5F3UdXUn24DzTVyYOcSPetkb/jeVOf7Xs9GeD/8zPsc1dpSDfMFDWJ/9H
HLQiulj2AsBWWGJ1y/0q9YWEboYY2ygwIOxSJL6txelQcZUugX1Q7RzgN67ssxEY7T3DHLIFShQR
z6T2ZCyG1nZB1nqJ+4zg3ZQs1LXxESoNB3Y9tX228t+9N3zMdZbuLCPwANZ295Aor1dnid3DqJIx
QAjwOdQ0+ztBHqfEzI3bCI7ln5FFVeBKT/ljFFkeCyM9/qvujBzxociaIkiwsroYpixh9PQUUKS6
hhxD6opCwuim2NiYWUVIl+t8Z8tUVqbgP30O4mO2iX7JkTGIu8bpSVsxQ/iutlN/QYOj/DGVRd9I
YNH6/3QgDTGTVbuxBonNQMH4bjgRPovQ2XeuYTxl9RXqgw/DPaE4Jlmt8wej6q/rUxUmpa+dQpcT
16oA0O084HsVk14VN7ictwaD4pxpx4CIpYHoGIq391w6OTIkxYOmd2zT2F5f2iIzBZYtjm+sujsn
Tz6yDm3kwYDEc5TQSASt9NRljotVG6+uMivXCVrDA/7DZyONDyLVHDvDyZmGzSpCJSdhId4XER5j
BtRPBLpV+0TlPMRolSqlm6KNNJnpRohnSD5NKmXbE+51nwfQ4+DNgZhKcXHwc21YNQ1RIjB/noJp
AKBjhuUDaVt5p2d4kq8W8VYScrWFQXkpreFPxB7cmbT8xMmucqrMr7VJ559jM62syELJh8iCsoVf
g1AT+RC4WMeJsbJ2/96jJ52SToE3ZHCtctsjEDu29Ah26zmsDpkqjhZSzVoDPVWmP6Wjb6wze9M6
4LsLhEK3Il9wNCApfi8QfyR29DxpT+suik7kkOrpdF+mnql7nWf3NAE4z8d01ubO3RfLkp8t1H4n
g8Rn6aNFFkE+I4B5aCdibZ4TJT4QkM2k1PTcJ89AgBl5IRem8LMWGfwRzwrMs7lYLNNqSxNA6F2j
UFm2VkoAHFfGlxmQRSKvIqQ/l6xv7V0ZTOTQCs+wVooMbjvrcTunyH6Bo551jQOa2Xgtma2puhN4
VFpjGrok8axczGuSV9ouq6Bm0JvWnxH/giUE1ujPzGY/4iJ/zp3pIO+rMp51lMhCXacGnBSQebBd
woVJlPHNsHP1JQ7pPXEpL1r6k0BKZxvNNhh640sKqhFx7fsaE15lhAZ8NEFYmMzxOXGwnEggt+dh
1E2Ua9bifF7vUb6M3peVfkAM9cWeycKup5zkbHqxgxXHn8nUoQJN9+RSPIVAQA6rPL/JMJUV431y
G+/GIL+8A6q9A/4snxUa3rt/z5SxQ0BvQrBaZS2ezpzW62tCwCtDPUw22aJS1FXr6HjXBSrLRAa9
HVlXt3fgXHqGfZ45NT1b6NKYyFiPxCu7Z1rC3XMAzeqUsdb5DsWeVHQ4wLuO6G2cXVF201rs0dAE
I7x4MTEvKhG9lvUFPo4dZ+yD594o35SktjjQ5/OxVJcfgA3qfY1QiwTdIty5AUuKogGhkPi9oM0R
xnmQU6q82IcZjngy++7eknwPx1h5wdicH6JKne+GBm0YC8Gng+3VR+DMxYpTA78ky9mAhXmOntU6
/WKjQqhgzdYbyPVxQ/M3g6GtWG+jb/yyy+JdDuUt1e0OrJXBoatbVkr44secKdJ+7fAgQ2d2k3lH
eJvThxabr61dVSm5quhT6pjGIPr3tFjIU9ImZQflcLoArYbrs7RPefiTZkxzkBMFT3/FLwYdTefc
Idu7DokxnTkwVWsG49ZQr5Djyu150ZED1H+PNqET/le4ef5UYvSzR42AQwxeeKbNMV5NIi63qNeE
+7z3rFsHGuGlMqFNwgD+ti4ncUjCibBRyIt6rBENMLSqj7VLQCGKVYPfHo0XYkvyTSoyDEaOV2Qp
z4/KUJiViAmkxmT83PEZEibDaZwhRHbw7DbFD+N1l3iskTcMDq30BUYTF0ByGKE9ogMlVjkSgfYc
rCKFPOi+eQ5j5cMVipuCwdjeWcLqmCY5J+txGS7yCFZ/VmDINp5YiVl3rFclRbaiNaZH7klNlvOi
M6+0+2ajZxhm2nLpMftmeI7dbmxvjJpbKEUFrQPjJF/ItzkNavt6APLniL6HHNlrmoL8FpuwfCs2
6pdpweA0kR5x6gIoEbZ1KQrYk3aFcnYUCsB/DzqgMp/RW34wTSHngVpxki27PMgZd9ajsQkJlfCR
hpFfFlTBE2VZf426fM9YXCObVLe2VkBiqCoaYKnIn+jAqSJcBSUwLISckoi1X9XGpoYIanZ/qnY8
HtfdmtwezLnBkxWpkA45J2/l305MDloDeVfJFpFioXqTGINCJ9in7mYNFmj5Vvb1GPL5ktgsfaF/
jRFNEm40ezEp90Mgrh4Ro5wxcGgNhmr/H5bGBAOBA0bHzG69FSXLrLy4aG0JsjDCRmKT5g2rdPZi
Tu6DboXyJmpLSlK/Egwb4kQr+qn87MowVU/yWb0gPDLHQ5dqzertkQafDnIHbO36x4p9pShPKPqr
+Yeeoimj5bEHMag9hxAufH7n/DvCiLn26flS6il6rZZe2ZOE6WMNXxSD+5eZzmsYDpTT0xXzw/TS
hVqAtXrhmi9FaDZxSPIj81wy7ySMg5k0mY5wUeB8DuFhEl5QB0/LiVWBcmkOcl/wJs4qxfuQtcp9
rTYm2osTPouhI+hTivHkgwaffg8PCzdMq9rnXtFAAcx29FE3FWKA2vsrMs/bqHnKM3XegpZzdrSK
T2iGYfT1wA+AA2QcXRQCT8Rbjhf3zBvEME6ZjOG5zLk5UODGJ5BD0Edos1cRycn0sW6y8x5ZwA/W
yytW7FmAiovtMqk2KaxQDGhVgVnwaG3fSHU2lPZBkd+cbXv4b+2FaYrp7bMrtBrVB3kK5zXokz9W
0eh+17nmHRekeTeCiti2iVhEaXJ0zOwz1boE3ecYcPQfPzXIwI+CiJTQx4ozI5Glf1zUZDFo8QLj
pkRwr/X4kaSLzVCGv4ZgRmjwrwzvL38qGNhegEBtZPeWYFSqMaS1B8mEm23boz1XlPRiWbHBB8cI
zYbiIGfl1FtALeUdo1A3rX9CKuKehpqhjYtHmbOL7j5rCvhFqd6R/FsYj++R6N6r5KCs7JS8QRo4
uYSsNcP8VhuOICSmLqlw8pwgNLrzYqCKklP9mbb9PVko30YIwGXpPsn5id0gOY3tBCGEmKnEzvAo
OHxdtM7VD7Vn6j5vx9uEcj3dJ2T8bnJPezNqK7h1Rp+/Ea4IeNwbHwO8NNwmzPCljGvhmEVq0PLc
Jh3FZZtPx0Cdk3uYmg+5HOourgq6JOBuRI3TKyqZpeTtbgMO6DdSA3vuuRdqP2cfVbZ2yXDoXOgS
YFaRnx4epaMuYpQ8Dg0sEBoU1Eq/uEpd+UgGGxFtx6S/HH9NLYHw3C7PskXcAgbGlQmAplZ26WSV
WA2a+hxrA3U18QwEJA2gAt3WeExhNiL9Gm5OhNM3MHVM1WOOgWVVmXrl9ERUgBJqzrMeIJzoCXU/
x0kJLXzI7qoDv6fRjYUZ9FRuFeU/BeEXMXDW57pidFCSxLee7ru+Cq+cN49zaIan0WIQJlM0SBUf
VgVXKlQqfMLmGr8cKL97ZvvvTePckD33L6G7qO+19y2gj3Rav3+ivoPD2tYdxuwo110NUOeFaORo
2ziOvZVrrwz4HqrxIhtBNr5Vfxg/Sj2L9l5st+dFDeGQgOvbKDT9H5CPQKHkhbOVL72JdHZG5jWf
ZQLAWnyX8tgIl2Q+5BRFt2xT4Z/9QC8cnyo0ODsrMPJXdVnA6Hg6AR6Wu5WDBozAJxTU2I2rAm4T
ZPiNLZzZzWJOJ8k40xYVkE/avPWTDVVjYogXu833pdaM20wVhBT0bqEDOUBSnnz5Uj4oJvC9BDGE
ns3zyQF3dYhqd96D4QWhUc+5X1Za8mVzHAznbvxQST9iivFUzMRIT6JQHcSDYyfTWa+G77EoYJci
Cq4D/g3rf4Yp6Z8ynZhZJaLGuCqyF4YXv2S7T1s6AW73rjQJ7WOhjs4xZky4L0pyv5sZZ0nsLA/H
qNhnwJJIh5FdOU+xxhl38TgGy966ak5Ed8p9r0vpcdoz3M+uZpeA8uGHH/RZPdu3IzUW+Suw/lBW
fs8ncGU15Oy9HiPIJxQ0NG3zXtLP2Ld0rIWSudrEjXIt6Y9/9X35OkUekLEqhv5vEnGT63CoYjwH
cVBU9y4KaWkZrn31dD14QMB8kByV/9aW8nu8XWf5hMbgyCw/PKTzLyj3jLse27Nfidy3RbWGDZic
n0k411s5pXcV7POdET66lgsv05ZfmAqr7RS5BLVOmb5dt2Rdi4OdnEymAwkVfYyuS8wpvdmYnqDH
+g1JPJtaOOrIB89PnXwZTt+NiC7xLNanDAAyFtheOYRmMmIea07S+pvi8/Xr3FvuylLtyED+yEtc
oqQF/VxQPsdd/FD74QlgjY7Mj8LDZmwrQqjCW94ybSRxu93LYIXBSEklD3NgUx7wfmYl2iXqk+ro
mOVlsEP9ZNb4YAX1q86APJHKop+tefFt2zT+S5PmRWpk4YTAtSwc71Q4NiivTFefMGaTM4eNNGWt
Pcqol6IBeN5FhbpHXqz5BoGovia1AyS3V4fSCclErGq2+3nZNe1g78fY2Mo6uTZpUIMst1Av0SkD
h/vuQdvwbSWvme70VCYhEiyAVXDFQmsmKy+l9W/xvkUX02605mVsIem0VgJBB3z2lqyr7mRQqSdp
ijYkpxlcWrTaPSV/8QyF1C7DZfSrRqQ0OmTd6UJbPQ0Dse/i5RwEKQFgFDu0Hprm1CRlubViG4G8
+9bEGV1EDU2eSG5VehfdRBVEDEyc6NMm0KMKgAH3HR1z6Ra2iBLalHj/hRPUMIPyQQ4o2vkQwKVG
CNv3jGL6qAb0jxCChd/tiEpSMDrDFu5oMZOZNdlgSuHGJsfUtPDzQIxUNkPZa+xTnJmruDuJq79M
UqY+s6HdM6UhrC7EGJ+Eo7eHpNztZ6X6GjXzHgwkH8HTwAoUQL70NYdsmMLBlJAPE6VXD6WteW3a
zt2us8YVuIjDKkPOPRVnEDbz3nSqhzKaMf+iJaH3HHWbdCbvw+YfvDUxhuyGelq4C1GNeITKbtft
xtGK6t1tgmthMS+yswUqhQC2YjaPfHNJlY8oL/fJYjpvwIWmUzAhgutNrgHN1YnZTUQbMnltesc4
4d86tELf65oBKMvSiLa1yvmABg75UIh6bhHe3XMY5j8kbmgq+D8apyALVchC6tmiGzCxkLEMXdUG
gshA0bHSkDOnS/eF503PKNKQ743vgWWKWVtfP2E5yX+m4C/kiDYyk3kvSYYqAzFgZsjyba+iFa/H
uEu0qt94Nn++4OJgdfMXslC8AjqZnE+3dTOc88wUB5ipOZdDleyLeqG3X+ZIeNFJ28i9nmlnZ1dO
Wb8kcQndqOnbcUMtWhgjcZLjZ5Tkh2VJ3FsDKOYylFxCszr2D7OGeQQNMDi2MXmVQxYGvrzLrCg0
Np0VV75a2t/xBdpflHInRVl+MalHbUFA+ampDXdXCIC0kqZbq1lulaUSFuRO+ilCpLypnfzPYA76
O+IT7CoNE9EhJEbObjKKRyFQzwuWeAz5P1cl49BzkCI74qntpts69EQj2u+Cydu2eRCdi3juN4gp
9nL1zDP901miezm21htMteLQAWzeypdJP4K1BT/kdy7zFy9x+TwElkSOPPFvhsDNTQ5zVpwc9IkB
YtmEJjCYqLvQUCQdiETXl9DIL8WoICURr+KqK/mBSakEXWfoqogXFBgXNxjvdukg/PKs19kI1Rdp
S0sVTrtxsuS/FaTfA0APkt9vMpIW3O5yY3aOrZxbw8369l0+aydzeY4W1i7TmXtfKTplE9u/E2MJ
D7Y9V6RkiZn9XJDwLgtZZuoyuqoD4XME3kb4G2r7nZ62pCmbOo2U1hl3Ydo5R09LllcEsg8jGqf7
qGd4VHLz7DAcv1Wqq1EYiVnehOP+uMY0M9+IS5+rFcUbqXlbfYIoH3CpHCL6OGMSESYlLlzkkxUt
NgJgFQsjgpizFC3BcOHQpxe0BDi9devqqN5TiLHlOUyWmgmbAbPbgi4ir9KErIsdZ/n3mjyBc5ah
ESaHuL05qvHGPcnYpBs/SfjTHlWE1h+5rE1cMhgA+I4x38HUqOo7iIN+J7UL8EvCvdEV4zYuK/cW
UD9DQBqSi0O+VtIyCJf7QqUEZ2sB+hqOmKgdAsc2RWY8G/DQf/TORY1GuBPAVM5BXH/mgpI4ora0
hjNzuQEK3911Rs65hq5zdS/K1qFNu18li03TsjEOySltIWOLJ6FaMjaZx2fqOJMK2iRBsXfu6QRv
u6u9e4mrcKtEE8V2xYjvgtOOAQMHAr+V1CLFrWlZLtO2zMjskS4k6GMd4Bv3CpBUxB7jVZIawbph
xiD7f4qW52fTViPfUdTlXWszQiGVm9o/ufZQnmu6HPdyRnoPJGOT6MX4Lp+hOEMiMwEkSjUtvo7N
9LLqZJREza9FHmGwUd3kSVGKQ9gZA+trkT6JOY+6CJLP7Nj1PsMEtBmUHFVltW2sYvztlhHBH4Fg
obcTN5w7vSQL5qXACO0Nbbr0ENdz8AocYLeOKgMU58NwS2ut/2ApVQ6McTLYv+6dVRZV91hUR8gb
jC3D8CRL2FalURSw1x/i2buA/dWZGDKmMgoagxSOCmVtg0NgJOxd+lAn4KbUL/rKDIOK/f8YO4/l
2LEsy/5KWowbVdCirDIHAByuFZ2kk28Co4TWGl/fC3xR1RXZbWk9CJq9oIQ7cO+55+y99q2X20X/
LF3khAJ+yYMTIWaiU7H6lmM7gL+yI8m0M6IbjcNkpRaYqrq2vBHjrXwL9L74LydCLWXALCTqRSBl
3JZNtXwtQyNdmbCLtz9NfjYfSCYaBByjpRRVteqqEzHsZj+TGZaAkSNvcPH14Hlc6GBQkmunBg87
gJXZNjoZREIlS3aJhOoHYTYtEWKKqjdoB2S3mWrfLfsceXtnPPyuWArAcgI5IQlS5KNpvnYxP7Kv
pwhOJV3JuQPMwIYa2VHG6crAOXibqCMp6eY3OkManiISPZam68G3jMhuhGzaVYvlf6kJdmIzvWml
jnuOdIuf1sDQGs05bTjw9I0KdX6phM24yE8wil2IYPSitUjeC8ZcIshEjR2TwMizON9aXa3POSMx
lyDceVX1dNCK8lXT0C5lsqS6UdumF615xKgJ1qNqJtxgDCUsuX4SGLuta5JwErNHAt7nB2MS/V1I
Cpotq2bNnQFk/MewkZtp8/uf8fwQk2ly+Y2uyANr1fkxwqJGWnUL/H5ZFsK+oIidzNdoMhtEtdLg
Cn0WoPeu93QmhGOad+1DYaCk0/vggP9EXPfz9ElLRUyxDCxTod+miaXgS9o8242J4p+Hut6ZisOs
KUtsBJ5N18pvVVQ9dwsBq+qHfaNJxq3yS9TK+maYSobxy5g+ldK1j6PQaZS+OiRmXe6ZmJoe8Qbi
qoXGgzxhbA5+N7ROv9hRJbjQ4Lpcacrju6RLzxbjp49utJBwgA/MU+0QLV2cYPlgTiQ2CrnsFiEa
2tJs1HMd8lvnJPgFlUhf/17tMNu362qAXEAbIl0ojPEDBUDWNeImQ5+Ap5zmrpFFypPq0/1AMX7o
F/qeUdJo/LnzDOU+G/nVN9MK8vnSx8BsSUc9KyEYLA6xoBa1XWQIp0R6oo1hXH5AE4OIRaXJqIdG
oW7WdBOR0/2MycUM6nWfO2S0JOtk0aTEXwZOcW/ssQT//hV6RKTWOOe0UJdE4T5Xu03i1y8/gLGe
hjA01nxclYNSIdLsgZLpJdK3hVFXRaEIV0nZoA+srwJs2pVQNhMaIKC7v3lVRYpMvUr3WOu7TVAD
JLHU+o4cHUkdxnuQmx2dhmpg01LVZNNo1nPQZV8/tjNJVkhmMAuNBpRFiz9ARBrKD5VPtLIhoFBn
UtUBFUUHZ2qkafhlkh9TybzLgv7+o66sM9OrUP9ViOG2FZMQWs2adf5ZJ1DLti4KtYzJSk77GM0I
a2n+qKgkUccVw+nl8DgjzvjNVUz1oKTfBi+qFXBfoB/5scIOwxI5lyEoqtv2DVYfyX+k3f/GHaE6
YeSAhTVTRqaQyxF0+SAJoaPzLD77qmGnx6CRjDdDYAftkhoZIJ52W8aRqthpwMIlyvBgq1CZXupW
us/8dbmAEU3ycNHMx9+taEMzgwdukexPxjnzcnPB5KjvInJTDjOLIVVuDCcg4vAo1xWTXKU7iJG0
rnD6tEgT5YgxV2M5IdXiOL1I2qjYf/zt3//xnx/jfwRfBfS+KSjyv+UdIL8ob5u//6Ebf/yt/P2/
t5/807JMC9KvKkqyrBBaZEp8/uPtIcoDvlr6X+xXGi/E3GO7XAzVYdmBNGLya0+12j/8fBBGEu5r
pHWbn3/iqJ4vufw8zNsf5ilT+Oi2sB14Hlriu0mIzxuCOBsxPP18GKxaxWMjZq6qCNWhGJlDmplh
kWei6uA7lw+a1dvQbXPgNLV//d2nRAY3/3Yp8VxmTp1UnSc1rbVqZHUAxRKmdhLhNimqOLJpvte/
ErE6gpTZ54XanNDOlnepOBninD3r84UEiuHS5cv1LRy5uRrYpqSu2OclkWjjclPJdI1coSYb+Uc/
3wQhtNG5xoq+TNeRQnshp4XDlDQNSv1khAjbbKS22P7rN0UR//lNURQCQERRlE3NVCx1+fz/eFOC
XpkR9NSqM8esiKHWaRu6dpmjg3cDp+1feiZtPRrwNUCaBrS1wdl2WYwslQzp1mqvtYzyJm578T3p
/IB8F604ilWaHyS/gIKZyeopabKTEmW7KI2Vg47+wlF6Sye4zvtZZ02rPZhjZ26rEavjv75A1fzn
CzQt4umQSBNHJhrcfH+9wGgmeKQaspaKi9iUIEzHaxUETz8DI1OD4T57YRzO67KUkruo4g0ideeq
5+lD/TPZlbO92jPSJngBZ7oc7TOlSp1Krl//D8PQ6slmtBTey2VdTCP1kaECCx62gh+XLu31aKdQ
KClinfyJxiXcGUIJfVVYi9F4rITk9mPsAszQF218b7tgZbTlfLdq/1ilRI+UNdRff6l8yyXucCgJ
rxJUFH4/r9i//+VBbX4e3I+inHCqhu0//fMfj2TCFdl/Lt/z31/z1+/4xzH6qIum+G7/5Vetv4rT
W/bV/PMX/eUn89v//Ovct/btL/9YAWyEuN59oeT7arq0/a8FZ/nK/99P/u3r56c8TuXX3//4QKHb
Lj8tiIr8jz8/tSxQksWC9N8L2vLz//zkcgF//4MV7i3//L++4eutaf/+h6z+m6RqhoFqVxe53TTr
j78NX8tnJD4jyyx9OocXVRIl/Y+/EWbUhn//Q1P/zVRwfFqmYnJ3Sia3LpCv5VOq9W88kaJEQKDK
TajxXf914X+utL/fsf/3ymug+PzLU2Awr1JlUzKgEagm7UmTv+9/PuYGk7lAR9flRH57FsZ2nzBW
RLC6r6Vbv6ATVYF0cQQH+WB4vgxG1Yxw1oYrQ4EmBoiyqz/buHMVhQORDEYJCedU4EsnEE7vgDen
rzEn+5Gbf4sbgqJ9yVjFL0rbgwZ4nijuNP8ypDdVOPmgCqRUAkXZehzM7C6NnLjDnNq+lUxq4w5i
zCS/ZS8Ssjc6eXbCGj+oHxXtVYxLq15hRZqew7mBadccEvi4/Aa0h0JLwApAmzj7NeKo7pTJM8uH
srrnXfzwKwseeRpskw3QukU5x8O9MiXU2alDpDsK9GvenDIkHxoTCOqoZoADX9u6TKJ7zbTjyhTK
sAJXgEuhMdkUfuHVtmTyYBP8OACdcjq8hfFS8kPl7tzrDxbuL4UUh7cCL6EKMwstJvLQQmt2FVIF
dEG+JTqmWNhdiN6DYmenLGZVdCnia2LQnIUIWz+UILsHEt57TGpAGXrp22g2TFJJORu/erpcIGMf
ukTbqeExrOsVJFy2xUPHUQVZSqINbHf5KjcZ/KgIpQknGYndxvDZkzogohm0Va6RmmedKXf61HYt
v8ochmkh+oE3Db6rmB6J4XuZ+lBGUaPeo+zDAn7Q9DsNlVhE1vmM7i8ThnMlYIIB6wdNKJRjW7RG
ux0ZUiA/Jj7AkSeY31a4yiMfQgcjKwIY/Do9yvI1U0fehNE1GrcWFf5WcRsRPRygOk/Dyi3M2O03
k3JDFAQx3sRrETiIiI/qRGJVx5wKGInoH039Nhm+k4LE7PGBWp2A3HFhZA0khz4AGSQGrAPik9kh
wn/VbZnpxCj9Izs2H9EOjsqTomqXPuyuSAEtJj0hBa9IsUrLYKwPZtxf5gDvF2ksQ4SHpDojB6N6
Tg7ZvKSCCtgQKCbq4hPmoGF4EwgN9Tn2ATK4EcCneiu0a+DtS0/TjLA1jqjHya7iESGm2sbY8SDF
NNbE3Jtkc93EQHbTJzPhpkGXHY/jSpyZB4w+WfBEcFsIVnIaryB4IpguMKZWUJWdmtjKxXBXhhel
Jm0shHmkj66IwlPEvZAEb4ay1onVWty6R7J5KvM5rhRbLRmIdGO4AWc5F88UB6vqkJe6DYkUWyc0
KIfpFDcvzysWvtHK9illZCq/1fO3Ij9VKT9xugwAg0A6e1UlrbNe25t1ttZU6CkCuErAGqHSeDMI
T5MEEQvXr4mxrNq0w/A4tJ9KoxMAMuLovmOnd9UxXRthwoykvrPfwdmmUSvuQjRwwniO8jfVguRW
PXYNDiDYfHRV5xo/bjP8ipNdW36E87shFo7sp7bmc+tZ7ykKqCl96EnBndTB8bmlSl5vQIM+88ca
D0JFFDiZml4iGrskuGkAXwBgeyXJcqEmo2FsYm5ReCDCeZIw1ycmb0G9S4sIffc34VsOKFzYmDtx
TFaAsD0FDkNSvjcGjts+9UyVAlTl8CNZu6B/GtSe6U7rivIV4yi0xXOmE95H1tOMX4t5wU5lueAE
xVFaOfqN4YlE7qgJgKEYwrKwr+VAp0YdaF9Gzcav5/c4oydjvMyhDsejGTgUtiGumJUeMzaKe04Z
LZloq5am38Lt5nFpk86TZ9Vnhsk4sUE1AIxclWx4dbZiJQz1SybNknHUgECeVE1/HMayXCO113F1
TJe6TrZ5KcH26s3emZF7zqiw5Ukf13hT6mOxEwSIf0z+X/C3f/RRGi7BXl5gEeAga9GzbMjWOg6E
DyvU94YWpLtRkPeN7j9lWlKTZ1DnENxTbZNrMqLebDsJtymJMZI1FgZyJXBzOfZwxDR2WpoC0xVl
WnqqjjTGlcdZ6EtqZs0u0JA7pZaM6OlhPOhWdEvYuqqo5/mABuAzfnspptS2ZLpTeRsCk0Byqogm
7Moi+g5ikUgafGMmRzaYR7lWXfA/4RWfAV30aGx8lF9gIKh3Xca0Tk86LeF4WsFKDGdcKHWEyleZ
KdQqrF0rK/Arj0QbtpOj0VDBfRN9N4vtXy1JdyUcakwLcVvp8VezmlpewaqMNsXCdBcg2+Fdw6LZ
ko6u3Vv/dZQUGd1bYndDelEZgBFNlPgba6w/kZ7WgFjnML7M04gBd7IYvvaQTiAbhYgAP+SovQ6T
+g6fSb1aGjs4rDywBdg/IBuO3a4rxa9RYterKhZGfzohPPHatjFWRhis1dqDXYtHszK+WdwqpjO1
uTUZobOGDw9pVGEgrNOTJbHYR1bJqJ8ZnuSDtlCaYyqm0zqS5yU9GzIQ3GDiiGeIjKP1xFmv2qUG
LYx+eJcn8FfljLtW6nWn7CWuN3tsBuy3y52B3KiHNVi22XPjy0+ziJ1Oq8yHsH5px5gnABK/HCn5
ZhRZk1tjSYxjJdEGlYdDDe8Vp4UlMcrlmNiu+7g3nwR6iATZ8nxY9cDYAId5KHZ7IpUbDxzncwBb
8YhOwd/4fcwC2H5A/O52MprZhhfHzqScnIrBFYM6dqSkftYKDMphJd0HDVadYNGQ6kiRSJu62gyr
ikwr4DrhjLNrabnqqro2xxRhTnqisR+efdzep1g61S1jiyqjQMKO8AYqFYqLWXxqVSeuBhWHGmq9
blQEpwbVsSKm86AoPbwREldWbaIMZzFTb1OwUKrykh1EYXthYOM03FNbK9VvJL4lJA+L5lqsQJSg
6JRF8oX9GLYTR27NHsxQYyyuqE7X0q1Sy2Ez+k2w7Ub2Y74MoVpNDrkfM+A2ElzoB7PGW1vneBXm
fqCjFrccoLOKHdUkd62F5sTVUQNWxY6rixE0fVqzfFNxZjhqnJE71bcHTVBar7GGgxUX/bEvqq0o
t14WTY9JbL3VnXmSVThUtXLBcOAqRKx4DDhieaM2O9PHU0kpyFiHlHeqNRnhvbbX0k1cH3Jla8oI
NUBGyfXopEIHeghgsUvjieQUD5IwsHIStNo3BAgDoNbu3FTAxvEtZ6yY2kB6QlGd1XSXhr9C6UMv
9or0pVhnK1zXFA0pV0BP2cxuQmR4nCjOdSNzkciDt0F+sPCWCMm3Hp+StjxlJAuB/Vw1ie2Xstvp
l17aYWl1wRZs02JHQiWegZs/gGbO8w0qIJvogreJac8YjLte0TbyMuHM/c0kEgpl7WFc/8rb7E2A
5qZl3LyJxzoDURCJc29SU0CHku519DqlSNJ596DI1PO+ESqHmS9n02CfVA+U0MZQ30ED2wiCPEH/
VVaQavVTJTW7Br3ApSmTR72dnYq7X8w4/eqrrn9teuhR8XmcYaigX04zjzrHNuPZhg8AHpLMH0qq
njZ5F166TvR0dXSbITwYgwK2dCfND8xZ8G3LK1UQ96q4R7j4qKIftDXE9/SoVvhwkX2etInuTfVq
lZkrSgpTTh87/3oWrJ2I9AJozSkWOrxohyYTNpCxwf+qxZrolUnUXhjbOSPlBNLzWqKcsOAr5rst
tfZobtSyvUQjaG2eodyaXc7nYUtg5Xz25XLTaxgDja0cvoN8436daZHbAueKcaxskZuKQZgpXqEO
rroOn24vu7X+ESae0o2rkfcKWyonmCM8IqSXn0mj4XLmwDWrGLS+OmIQpplDUp2uRnYx3Rhc9EOE
oMYEwARvfe2N/kUsNajGByM99nSzTJUIGXOd6PdmjRaE0uY6hw/dANauexKQc+QSzKH42dcFYOiB
h7iEgEZuuGx5YEh9jGLXlH3gkMgrW6fo+xPEoNPE+CEzVmAy6dviJWCKhwUjOCPPoEMBhUY1agzb
8zMjbZt92Y1VfJaQ+QofH3YJDaDYVmjzI4b1gB34Eo0yVV/Br6W36kbSticixlROgXaRikupstsJ
FzF4MNVLP4Dogc4dWrtqkA5W9CqPmSNGAPGV9ZLSIOrxbsBYQuaO2ySmWw+fOi1iQ3cywh0yDgA9
v9X/lWC8kXk9S2MgMLeh6k0ci3QQRW2BSfhOIJYPfTLd9PLUq+NOQUmNM3KTN9CKFm4fKAOBCImS
IVtrHiF63E2hWAMdUIS9EcKBCwPqrpelU9lNYLz0S5JzQmtPoUkofICZRd+lorIT5SMPI3hRqFcE
2ZGPkmXxJspepvwkSRj+ATEa16gb3aqIbSv4Bf5yWw0aesC3LrYcTpu9flZqn78PIbBkPIEuofFb
eRGnr0oOge1y15oF78CLVvdPKvkMiES8YjrjsXEnpG2KHJ6BXW9LjhfQympiwDrxGFQcCAfq3Hnd
6Znrm5uo7x9l45EoaYdBOlEKqY1dW+liBpHLocFCgKluSXOdYJ40pJemaA5TldNoPjqNEeGwL2+E
SD36vrSO5vexIouXE/yIooyuwgwra9wb/KmK9OyzSqhhy6oGUSs32pUEkYOWxIiZaxz3Ga3HgN4x
/pde+JibYQV8iae68V1mNM5A1NRYd25OC8KPNqVUriGPebWOnURLwzPiBlyGGMNVdlsasGFxzrPX
ASst3X5kHIldBUB6hvi9iFjapcAgytg4VHm2H7cKi5cUMyS6VWBhjLBbGw2McN/VQmIDxKdynLZC
HWwnTTvI21qv15Y6A9sQ9jPJyVYmgC+FoLkM7KvixrLgCVVzy+fUFn0IA03mcUR5FsNgq+pkFrEx
K2Z1QExLOM/zREdhLPaThGwXs4/2oBmPWkM+qJzYZDchopuSFysG6I5cvEs8eqMOTpW1n3QrC4A5
VoOrITJ3Ktco1R1RSph3Guovcs33xjLhQuLN2ojNw8sFo+XMOB17bETBWK9i1UJ0jJsPIrWmPY1a
xM3aUk3SEwoCw9Yz5XOUIfh3vMXNM5YMW4M3HfrC52QKqxGcYZGbV4SUV5MjZJYhNTFfY/EawFPX
is9Rf2zmlzpWdrGZUP8+6f53ihAHzgOrvcW6gcQiJly2inKn6IprH6l7afquely2AU0LTgmBNn6U
sboyEcaVbS2xndSeblDIpivZHFvMGd1KnqB3p2w5Uu2GaNIabbxP5miThjQwbVpiCVEq0pHoX0xA
VrMGOYxbjyQc5mVOn59lLUD/YWwZWbuK+hBlG3FYojW43dEncmBqqTl6JSVac5fmovssqdM1kXNP
yl9jS8C6WZ6QGFH7fo3WfUrFfSAqTq9+L9ygvDwXxHhmPqDacauPu2DgyKaSBZFMvFShVysH2ilo
uo7+tF4k5X1qrqLsHWPAKq3Dg6Bqr1JonfxgwJYTXMNlJyPrKFIexAqdS6OeZm2jGWydI3ULFAYj
5WAaGEtraqvlR/G7psSO5I7xCR6sLN3QM6uKJ9Q6uzhFDyt6klZvGIyuiDZj5p87is5TLGOfWXIn
jfFQGBY7kepYzUkwrzoLoOrQpkXxgv8LUK21SwprXYTlQcR2AuyRAfa+UUKuPrz600UJaxZYFlfl
XGrZvsjlWzFwVrwoc0E7HmrSrsgaglExq4uE2JJrJ7L91O9W2D2qcuUow+S2pUKp+N0hqAUXX4TT
O2pH7gjf9Rk1R0i+ImhoTOBuWLHYR+v47lvvnfEetifDeszkYTVPS4C7tMu6rZVla9prYBYk4WWu
wntE16aeC/aa2VWqcRMoZHzBe8N15OUKns3dkAebxU1l3UzdC/BMSR5KtyYk7sc/qBe9ORfzctBs
nTygPZo5hdzv6umWJrQ7mgH28aCvJ65RwjVbRgPXMGwy7SRxuDM67D/4OnqfE2kfH6NMW+mFvMOK
BzBFlhw6E/AQVwqenDKMnnuaVZF/yTrZvs5FvU6jlkbiI0C0Y1xWbj0nzhDcRET6Ifql+MWK1NU4
y9sGa36pNFsj6o48DbYyfQYWJZsqrUseTkZX9oLHkk0sxPm2iHlTGhaWwPeGbqm8vLm5jrJKQ5ma
UK/sPrnC4/RkSpVctD6SDlpQA50ODy36d28W75IfkXUwfVThd5oI8Kd3HCtXbb0nXdvumt5LGagN
/R4TOZSdxyb6EkXC4ZSUTJ+a0zpJtVYBWQaErkz8iXwZ8cUWIWD0HAhBg9RNfzVAfocWPQCW1YkO
Y5uWHKfPSVBvJs3kSnKWVIsDXXx9mFOC4HMQXFNBm4wzEKohmOtO3XdIFOlzJudYAVhFwqlEXl/M
41aExXVq6wcdMZrKkRT46CnoY+cDtgfOeNHYC8C2rcGjDcLZHPU4y1FiVk7xVbD0sS3BIACN7NEb
omZttgj/vU5C3IoUAaNlwFnZogPQpTRLtXoHUyEasLX3a72kxgko4vIzwA2ygfcI+xm7HnM5d8zu
PEz+riF9xOKLLRetGLks9ljRVlHbVU37R5Vo6qjHKSEnPek3gJK5E/fWkLhWUQN4BL08nUowhSjh
nML8NAkLmBYJZT7Qga7Waob8ZKmiyu90vDfhvInDDqWI7HV0eLHHw2qKNmbnlmJt+zylnSAzRO8o
F19n7mV8W0lt4bNrNr1MJGXDs4HZWM82RrWRdddgr0azmK0Vkj3b6g5OU+lSSihCHHkZxvI4zCJN
uAoYjTeggiBO7jjG52h6M6LeqdDOLU1fS2K5MFlvWNV7P6P6Tji178A+eSaQOu041IUdTLuhPcyk
A5jGizYmuKsHF8yllZ5bHdWVRCe4QLkChzgnMOk5HiYn6rn720NGiVERHqQfcTXw0rEFm2dxqlg5
dyaVdNmSEKI+580ZHMVGHgW7RV2l/Sp7KAT8bWKEWJkWUwChGyKslJHYewZhvAoIqeHo1KUfavQ8
DxgmFKwpEG3Cjoeg6V4V6xowXFeCeMVRhmJmneqGHfcIsYxDHG0T8VQVoJGS7Qz9ZsRAzfjWZnq2
mixhmx2nifrOmN1Jv/XajuhNPK8pu82+grdeF47K6k+0n04lHn/UWeImcfCptF+p9dhwjOqyB4xX
61R6C6vbXL8PVrceEgohjG0qbTWzVzbi+KJbs9O20aaK9lW4EwPdi5pimygBZi9sUIJwmHx51UA0
kmXT0UokXfQQDDo15q0dKpuNDhpJH3HfZW4wg8DjFdCOChTUGGNAOn9JE7uAit5XejPqLdIwLxBG
mmP2oJFxL/fraPSf2qL3cqNcgaH6BZQmX9q9AlmfdD/n+aaxbmGtZsLzkbOMKyQdCjJtAIKRURse
dSIcePNtSUtukaHtYqna9ozNUCeH1F2BHq39FiHg4FnhWzYURx2UE0mVmLVkqWRMMQN/cElErU1C
fxBjlkhVsjl2EQ5q8bSyzHzfEitTPY5UMmQ5uiNuH1JfBYbFabdXzNKjMTRRovbTpVGGtS/W5CYT
XFyyhhnVHaUxJ/cGSf64b/ryOJU1FjGmN9l5Mqcno63I9u5sRLY26uYNDcbOwuiLnj9BnmfCBpFe
w3CkToOzcjQlQo6y6Jn0E9vwfTfNr6V0yctHdXzHKrVtYGgqEXhtYWCSpzvkCuUqSTDtd4nbbdEU
0eQ5MPu0M/nqox9FGL3S4VIIDQG808vc3xHJa8ZGevG7D4PwoZ5QbI1hevBUFOotfZnrc8OaNYqy
Pav9E7pWbmfxgjPNkWCASeO8G9S73hqrOukggpgPwfw2ZDxchbkv6ubQ08FMhNStpXZFG3fqRV7x
XrHL7HGGnyHNyH7NqX4dxfk5DemO6ezpGmiivNlUNIMCEBnyhD6oc/2aRY6ttpRhUw/aqhjfZ46L
avw8DWesUxOZmIsPFHbDyk9b26ruCnykTk9fBxpzRmg5otIfSIK22765EQW+p0rfmRVUphIErtwO
rpwitI13AfGSeRJtW+0gtHvLDJ57an5wQGwu95ojQTfW66Qi2CKPefVrNm2y7YycPrfwqHH0joXd
BGqVoGOXU6VLSucTYml8VTGHQdXO8Ui28rAmbzxOHs0SEhWkTU5/XuBPThJF9uj7FDvmY5hrtiWq
a6Q2e4m2t2Qlm1Z/UceQAjLcDIZ5HKTkoOnXGVvJWNC+5PAn1r4HEMLNzUfd8lex+ZpW9y7Wn6Z6
xCs32xYAX9VRuspu9L0CLZMGq9v3uxLce2bQps4hzD4Z2KOS9snat2V47sLSk6uLLALG0fco1nAR
M972b4WMKwt8a6o8kXEo2aTh8FRS0NEM7r9JnDwTOLMOEcvGfX/3+e1ao1+HOvMg5tnA4DEcKSQy
z25ZfTbkCteQtrGcr+c63re6G5rRgZiAfagyTl6W/3PMflJpo0OP37GmQ9v7W01rMWWEjqzSy654
unowbPGW92GevB6Vr2z2O5VuPn4rNsJN/8FKoDcPROKI8zrqz6P1CGQg9CQ2XKn/ZCcWwnMSPRu1
CpXMm6t7nF7N+DKh2WkvWSHvK90eHkiUwsbYotp9Qmqd9EfZ3yTCGlRKQ+IwABDbpP+hv1Xp/JGg
IxkFKruQ8EtZgfhIsnivcSbSifnu6IXn2VooNfb3r0xSd3pUbYhF88hDuMcVKmZqJyZ3tHSN62Be
WhocmX6bs24vwGgIKm9gfW8JrMwXHUE5PUQICKomfrMm2cYISHyOZqtkxRqStOqJey2lE1DI1TL4
KGbcPUO+ipnEV325TSg2mBvuRAYOWOUcWaOMGlPem1vOjREUTMiDJQSE6SRD0Xpcp1XjwrzfNGO6
VfxXYf7Gt835bGRnLJ1GDl+wS63mxnCLiqEouj5qq8TXDxF2lpCe3FAwchw7mnqX0RTeAuMmWPmD
Kl/V9qBCCUwYcTdgTStdppt7Nxs6Byni7tnTFfnB6AQyHaa1ZrwDV+3o1re55Db+l4jIzoB9ERt3
paicQPoFSMluujd56I+sBXAnUcFycktObXzOOQjIrFEGN97sA+LIJcdoSs7sHGPL4VeZvOmRCsm8
g0vFWm+1bpC2a+OdPCUOwaRJBq+9atDtWPQYoLqra2Q+FRJ5tsgDVj0ZF1qR4lrn2ZX30S9yAc8k
CbjoE+K0PRXZe6G95oNlt1n4JVRslpl/sYgzi4Z3TdhZHcwm+Tk0EIQWoDO4twX5a8AmM0t3qm/k
JaRrCdGnQYad2cM4ZUgrxLQ0R6bfIbu6SshISDkhrEU2dOapcO7059x4CrLvXMVo758z2mGJMp1j
SbIndkni61cDrG4ikjibPxQAW32xs6GxAopzkP07dSqsxHRJx/swy+ZkDtZa98PHQpt2pmptLcXY
iN3B7J+mOKB1QC+F2m6w7nr2reW8BjszMr2YHnCTej7eXo3dlRgq4OMMNAE6Kqg7qLVRq6zUUHhE
icEKwBLJ28JxbgBWrXfHouNQayzZXoiW0xM4bPyVerwJ0xDT17g11GEXYKbohPDWFFhhhkvfCh8y
6sPK6HD2AnvTYZKU6W4uUZaKdPsYtLbgbAMC/lqDAMr0sa/R9oYzjQtkBVPmafNX2uOffY2NkXN1
fxYbxW7KL7lubJOzgbnoJtXxLEQ1pdSzZjLlBmpItGaJ6AKf11Gx/Psko+tVvYgoSr5xXyYpIxmu
4t7Nj8uBgZH8a6vz2iXTxpCtjvurp+lVcvDhVP9NGUU+Y/mUWYoXI519wFcW2b5abjXrE6stkJoI
dkiDEmnXjAqStuYpgY5oID6Iu3uaYCQuhC9DUBrHtG5FyZCJDDeTHLnIF8/FsCkoN1Q/hnzZwPtq
qnU79itxyg403veSJjzE8rRt6mKL8M8JZEpHegLYT9Z1txab4VQY3XYIz8pnQdN3ENM33FYuL4te
nMSaClyWbkqApT2dDlVXf5PwjEPM8Wd9XZrqNmxmr9SGdWCGe2gbLUPiICyPYb+XWc4IabJLidy1
kbmkNuhbpSO5KdkX6O6lWvb8wtxZcBDgFqEfsXoX5JItNUxjs1lwClYpqW5vCCM/ULu6exDf2yHh
/Ykf5poNJs3p5FVXg21tUmjJD+8+fGidUcVAg5DZwoOVoECdAMWZuK8QfnRZ94BeZFXL/5ur81qK
XGmz6BMpIpXytyWVB6rw5kYBTSMvpbx5+lni/DNnZm4I4HSfhjKZn9l77WIvKCUMo8OvZONEYhAt
9bduGU8plxYU0ifHMsg2Qa2jiU8WAkEROgHV51GhHWI76efh/Tjmmz5R1w6+m+OgyxL6sR9aOop3
FwD5prCjwG2Qj2pygmVBph+gEWaf2yih4c6rrZXZ90Pf4xyYQFKjz7nWGrh1CmYkSsNjFnvvjRtR
945Q/J713GTuhj6rH7dJ9A0+e9vy4q90AcdcbmvzXLBXLMG067L7mIo10Om5odhMUuMItYojoCce
gi1zuLXZzi3z32n57jXtSMUUADnfLTDDY0nERzaUfwF7UPkQbCLbY0tJpsVnypKxaV/K9Z0XU9S1
pGg4Py7yJcIY9hh3gwrlUZmV+PsIykUclDuOvwzyBZEfCfduMJU5b0/PwfuHY2imBt1D//PDqvvo
MqwDqR7YHavWdK/IcUq7nK3eu9txNzUMo6NIOwwl0brVbmJmUVAJsCgBvo9qDx1TTVDKfUeAbzYT
YcXjbpKF1dBck+s8ILUIcV4mUbFVLrpkvQY+whIu0l44NIMqu9r6unced1lzB0L3bKE6Q3kBQd68
I18FQmNAoOwmT/pLhFtSh0MzOmcMuVtLRgcdjFbbDpuIET3zEPJTUbx1kEt0Lk8cKU1ln5QsLyFB
Ks2XywuyRxm4roqYtCMLqt7K6kUbJcTM9XJnrJCM9yrJtyP6Lc9xH0p685WcXtAZljiYq/u6idiH
Dht8B0fN0njc1WPa41eqSgYI76b5niwUog6tiAickZfUAqhQnlkyvDgUv81KP9RvM8faQEJ8Ul15
aqzwjzR5F1eTOiSI0rXMeAfSikG/BHXDDKYQYtvM3cnoSNXttbtppioiSHYAm0aI00ZSK22AZm3b
VAamzgMv6cKZX8DKdtTCWKMeSYvB2j4ZQCkY5rjxDgI8qWjkNlGJZ8wQwu8k7HcFTVmeRc+YuvCR
LqhfVHCtvXKvYgO04HKC2J4hYJtaFP6V8Ramx4H91my+mtpfxSBlQsHolW+uPu+jlE13/U3CjQEu
To8vuPmZX7WBIgmnkU/o7g8zqJTESu5VZB6cPt0QFJXYvleFWCfA2bP2lujouuJWHwzfXk3vWRE0
aOPM6NGwPpbyCG5rh93mWBQDyrwv5T3KVDsoCywsbC/W/It4iNSDnD7HkqGQuU09+g4zDWYe2VFH
8GW09/3i/iWyegQu0VDKQgDeZOVnFRt0+dYjXutzrFkbykfk9wC2DLWfifoeWKobVnozD+1XIsZ3
vdA3+qhvTK1iAWMfAIsFOpWg4+017RYFPu0AQhEOM7V091NP7WJz6jumxaRHvxmTYeONEYJ/1/s7
OvE7ft1tZWUcJkZ/23D49fNAn0DaUcix0H5VRUQpVWa3LKgzo7njQLWsR6Ghzm516S+rYcQdwrfc
1EmAHTbFHeJQXg3RsFH5fO2X+hFDzC2uC3IsYTq24rzKGV21GbuOyfKfgXlto07Lkn+205JuVEiy
TQZ/axINN83OpFKr9OJmyCRA7sUyXxnuXm2rT85ZLKL9MtC82pN4GT3zO4Jgjun1fWij6tUlyaha
nJfSI8VYaVZ9EHHM9LbDBpfa8z5sAKnPAEdWIVX0YGkeDGNJ4cubmBphUzWaehQjm1EVbw0y1Urk
oIPRWR/9aArfMovhVufJLpa2CXK7x0rBrpipQv6O8WznVCl0mD7ZoVRnTc8xtyjYfhAJhT+xltoj
1MhzToMw64IpNBxarO7bxf9E0eh6D2GCNMnDBGSmJS+/wvwikis+pT38bbfXWzg8zg/XsH2w9Ajl
RkznA+nBEetsdQUbkv8VwStRrzHv36xlDmjNYiuRInipgScDVEucbYW+nLrwhXSRmPGf+e3JO/T/
LKzfQFpNFUYQFEur/EJm6miH8zZvmSSzOy3WCh0ND/9DlJAm4N6Ly33pka3kDCy+Bc7qdFtJifYs
PbbhazdNOxvQmaCeVfYRxq4fM/ljk8823jjr0fy4Ip1IWBzzJ5OchV6O4qVIaBaLl9nksmnSlASj
TgW4huN95wCQ5gizJ3N8ze223LLY2jCC8AhLKZG1xNdRKnpDkMrTeiJU3Ql86iHzOmM/DIBCrXjq
d1qcZgiHWfZWI0uuKmuCISVKLMxY70xGYfvRTBdMuhiHBdnwlJfs1O28IdHmsUaSjIMVeSOz8Qnl
I2anSSeGKW1Oej19pQykDmPVME+biAVBsKY96RiDKvJfCEwn6VjPIKhapbG17Euro11QuFAnlC9z
dJewujWiOOiGPwsztyIV7PtROxOjq3P/eczXMEOSOYAeebpdCyuGhb6pn7x58G3FQGNgKzgmQUgh
5Kx0Y3xulSm2jsVNhhGLYSzb8UAffnL60IZIp8F8JkDgMHbczFg6l4eWWZcXfUFYDFyerdT61EA8
96x58gp9hAhIOM9il6rg2zFY9drUhpHlzz1/OyLMGjF7leVIqKdDm5wm6wOE0a6q+mNo/RnQZGsW
uhzvWU9R2NubyXJY35GLEXHxK+bsB8kJn9r7dNwx+vSnmqDhZacbNN+JCkjQYQNAOgIDc9d8K63P
1GT31N1xwTbqqVCvLkOjASrRqmNdqlMVAihz7qt4WpEgG8PNERpTxKJ2SQYaydAv6oMh+XVEe5M4
ZNLeK5Z2hZEGmfgYoZMN+mvF0NbIBENI5CvhE6mdbGzeBvDrOpcjPL6gW2iXoG2UIBEKHrWW7XlS
nqX6oYXAVksMN6f7iOiAjF774nBdGE52bIg1JkVjHT2X7Ymch+2cZL41jn4Odvh+pgfuMLedGWFY
4cVmVi+yeRd34X4y9yOdvmN9DPjowbNPqbWJ591KyKyWbWwYRGQNtJ9HT4MhUEjfczHT4YvTuB3h
NG/ib8aigMRu0Dtw4DfAwM5Z8k0eB0M6CBlYAbKPgtg+qyLR725dIGksOJAf1/VnVWA8YHtRsHIT
+dboWx/UEnsv5AhJTVJHRJ7MTcjklAQrzXnzGOH2yZvioZks/gzPSoX4uap3/ZAELiLbVYmJI6t3
XxeG0pZ+p9r0XBlqYw8Jsm0miOotbY91kWFJPaUYPRhCKf1MgJ8Mr+oasrcduOxGeTvhnUfBTIwy
CL4j2RIEbW06enS1PECR4srPMaydnfBJIhZxOO/LDJ1c/lSkwymjRY/V4zxuzebPUiOjl9c6/q6T
U4vICZ1RNt7O3t9wYLYaqU1hQmkcty43rDFahH2KnYXKdgYCt59LhMZ/vRZewapx403c0Jlr5NbZ
3g90WLLwGHJOFhSMv4KsQHfcdgu/BS18XZ5SoAK6+Symfch1hnn7BDcmDs8J0UPdtLFoQzMJF/UH
JeimdGmbDpWJsAZyLwpBW23CfPILjm79VDFyi8P9YqFQXonNHCW9uNdg7sBsSPQLdvJN6+5nhGnN
G6TT85j/iahmV8h9WL1M41nYO3feiwRjOy+dhS17SgskCJe21eeEE6TZGdM6jjt5TDajSN+g74M2
Vci3Jvvhot1Ia9hFnJYGtPeFLGAckSAMKe2AwxfAep8W+2+70lw+LASf9XeVZEHl+ehP7cIMtPDZ
UAhJrLoRB2doF99ZsPsyLmiTSV3d6gFPOLbClq6kqYc/86iioJK6fYRBBh3DTfSgYldbO+BAWjqh
nRXmMdaYVAuaVT2ndRVJAPyK7FkMYRKpoyFhnhMSj3srfPSsy0iT5EBEfNESL1Ajs3ZZR5M/1vN3
bBXuSzvQSYVR/db0rCmTqmIh0AtGNWzNK5cJslPspwnawZBaz333IcsU5mwui2CcGE252n1tl9GD
mf/xwiFngcZRBUgMp5INDCsrh59Cza92zu2JPIxn8B54BA+n/diGjbuHeb7DQ/6us1j9Kuq42pBM
ujFZZ9FYKmZuPQe+Fgt9C9cv2hXC70dUM5dIry9z/yx425v8IAYcAIfUjIQ3A/IJj3+HdQWDW7yR
voslSnwRdnYoCVXPbnpvRu7Jgsn9cdO9I65zlT3NmIjAx50a+RN2zDTHimiiH6AlzfhUazdu/m1q
6X3Cw4smGpBK/ZKNSF1hlBn9toeWniClGW04EH23sc0HeNN+hE0pzmv0xrfl9OIN5p3nfWj4drTh
d7G4Xo5GPjJHNreEahMmz28TF6dsQn6CjhtQhxjKQNLIdol4zxt5txTsz7uGnnkJPd+yaoU0tuKY
J7PTbW3ftvVNrrn6N+PWvWn1GflLPsHvy7VO2mOsUfIUTsr9aBfxLqos65xPKfirZn7ttKDN6/Fi
9aCq3IUnJ2rtQ5pp3p5KOcK3dJOU2V2yOlDREXH56ZB74Qk9rhH3wqmtoNKAskqlpqNX8wbpgMgy
77HQL4wp5hrhXHMtJT6KI3DmcOa9oG8ks0b4RDPM93YCkBO9uOBub2XfxCuocdyQNnPjGviuF1bj
sJ/uWGCRrNw5+OLaMTBWxRYBXHi/RmlutM6+NAWz8oJUYMKRbXSFJ72UUzCOsfRX2THwFXWbk3Q+
IY8+kLTxBZ9NrgWxToRifvScduGZCvpKe4KNE7vZpYmKyif5Nd2mGgDwqfjQ5yGiyfyaLTExfs0C
rbWWfZvVrLOz/C8jnFWPgyyTty0LFX4gHg1MPvpLlVgjr6Erv1xCtedOa8TTrgm535sG8YwNaJ53
dnUqWHtuah5Omm5Qnkaq78PYYTVTMpBI4oPyoCwmdez6HtQof2k1z4+gCk3lYDNyYpy8Or+0Tq3d
CZViJECv0VG3WyeLUWDE+SNGjAN6CeoIhJ9LjTQBRqnaNHr1XnbpEWfgKTK5+aJ4uM6Tbdw4NlDy
UW2JSsSpWxbo6DNCbJlslA4a6SViM83dpyfIHaa6onILk/Pv12YtTMYRGTCPjO3g+iHLtZZuff30
95u/H3KLOD4iuDrWkuunv9/saij34CUuHnj5E83HaIFR59MZuQ0kMh0Lo12ljU/DTiVTsdNsRSlO
/fphDa7458Pv9/798ve//r/v/f7Xrhv/919T5RKfXOhXBi9B3+bhP81DiJhFb9MUZiVzDcforp4e
4VZIKPg2ajKqs1aL9D+fisJB2+2Jpju6dej3MJahxGFI/+c/6ByvAreCm88nTY144yzRz6d/Pgwp
SRPjgDaYKCtUSbZz+v1M/c9n/3yZWMCZUeRp6VCc4+y/P+A/z3zpRhq9pZmdLSRXDGatMxu1ZY80
OixXwrWmYS9cP1gpuz5j/fD/vhfWWn7UioFZeupw1XbO+fcz+njGUNnMTIJ5hklfs5m70pC7FRu6
b9L+fQwNosjLuOtu+tzN0T6G5Ur/TQ8MQK9xb5lnd8qSFdOQWOxecefDmP8/X8dTtJzj13//wO/f
+v2jUAHNTajb5XYRk3bDDPc/H/pFNee/BKBvjFCk598Po2fQCf37tcFjwH60Z3Bg4l/YT6H47GQj
z5ZVYqtxnRpBKxbxZXBfVdehZ6AvkSYAlEK/C2H3jhrBRIPhbH+B3qaBz5y17YfEF4RKDIU6whYy
LToaEAtA4220Bgz30jsthFSdHTw623FCkQX0Pb6xU/mJQMfataZoifrpGLQywTz/fsDgCR9p0JA+
9Ko+T0nh8ikoQ9mXXrfV/NBpjHO0tF9ZFnWooxHLoJVow0rbEhb4HIVmzRIuG84OCy4GVtTxK3o3
bBptGzNh3KQJHj+hhvPKaLurNUHKkQ09xVmORTkiK2in6mg71GgeQlNlzziRyQRg793uqtLYWyDZ
trmoiSGLcofVcX9JQ7M6JuOTHbvaS4TeuxzoKiRs1T1JViC1poRYCS9B6AtaaWC/vDUWb6drMKag
mMF1TOjNDHqrTpOXKMPdJ4Qg0zLW4pOk64Vnx3LBnQloqsW6y0geSoCsfrt0OaC1mmqsaK/V7eJ0
GkX7GG8Tiyl9oqNpJA/Qb+qmvUCX+P2niVPC/BASRV4qvAhjsjwR8G4d5zX5weqGJ1vDzoI05fcP
zjVjdJ1m80i0MBLsqrP3Vs6sdfCY6MyYklz6GTCDSc2Sr+p2kxkidmm81FfMmu4Bsq/VfPHeiLTf
grKtdzFZLaTKaDaRw6W4liS0+k5NKAv+n+XqOR3Qt2JgRN8t78JbxnsbJ6SDpi2T7QwXrN3FS/pT
5RGyal3PrpUSt8OijFeeC7mtCuX48cJq0tRVtKek7QNpdyt1L3vKqqlFyrlqTUMI92K2zhKpcFgQ
IYZWp85gSaTGDI0sgsVWNNmuXbNBEvwxjiqByHfZw+wWLuhbB8yL5rBLAPnUSWPYSwZHigc7nqR9
b3q1fe+gvKU3NIrdv98j656yTVooqfqpv/SEgP2mHwwL+3t87wThrUDZ3w+EE8DS5Z+UhljwnDnx
xV7kTShX12hFx9rCr9q0eiT2xS/yIzGynd6B3UrAGp8LwgTOjMhJuzHaiWU8ExuHi7CLb3JlRzdU
2MSFDJltsphOvLVLZaQm52hveY66RTmjbuuIKqJSCkRT3jBVodDeAQ0E4vY/MHtpWs3eXkdqbVNX
t2FYo+Z1egQxFvaViGF5oPp+uqHgT45Gmt9266vxl7RDiiWpxb2LVrEzutq3++jrl5D6y0rFNokR
dZLsZ0vtduj09kbDGP5vjFcve8GakGD02L21uVLOuZ4411hnaxoi9ju0SNQ9DIX3WU4grGp0fLnr
/6supBtYpnnt6oGR0RqzKrXOuRKFpA+aWImF4vibfuLQO7FJdXi7PFutiyi1JbnApAC00965/mJ4
MzLCc4TobKZY9/BvCJe0XkuLtXNSp1iFelcySYXWl/aJjqyYNW+d3oFoF+ehfWibnDlR4bl3Ec7X
s4Djdc4mCLBYasPtLMRwl1f1cDfp0b0NphZJJqqMYo7DOyODdSSpCANXhx2rodw5uDL2sSjaMBW9
F9XB+CJZqcKuasvndhyHremSaczZjBZ9PLIjeTB6jKaesG8rr5OHaRybzVynOfqi+WlAin+TWww/
0t7YxkuxfCpXPY0SE3iYivqsJUX6RJLDNWFkwtOePVMrFduQKuJIXNwQ6AZKlFojLYwF6rVkhepE
T66XrDRxWJsxvJ59X6Oe+z2kQouheaHgRVuxfLDr1jx0LrxRAjaiHi8hXkOnmcczyHWyIyZnhM+U
ZMDpnW2ooxyyGoyE/+QUDC0vLjfOFsbB7MCGqDNPGYIEnXDi39eXg4tHk2N/YvKIAnOc4ttOuyGq
ueKvJOgAJxBa7+OSiothIdssh0cCXRhvdSz97dq5/CZ8/r6gvIxxmKjSCT5tlBwoz4/jQMQ411e7
rZVjvyVo6VfhlDq0HFyXhgiIfekCKZ5GPb9kcRxd7Meo0jXCdDo0j8kIiF7VfLl+z6W2OEiJ9cEL
GRfrNtfnYBjOXbd+iMnsJu11Ef+8o+fBvHVJuTp2PSJ6Irh+33ALgLhdWvC/dYcOI4jW3iiNwi4a
vBgJgceoxyTH+aKPBVlgvDg3LMLwA4nhJUwJkaaBkRcABVQDZcHIorb3dm4mdx3R1OhLk/Sfz9qO
cImYNHGDsf82+k04tYg5DTwtezVmEG+TI43AtWx5zEAFRHEj/akTuAAHTOrTNLz9ptWOCWI2lyla
ZoAEwT2TrBuW7G7qhjqIlLs3UpD5v7mB3ez+tDFh2r+B7qAsBkF0JeC2v16sR4HeGrswFI5vAwcK
kiVn8ONATxdasqvRIh9YgV0N1pyoCAXu9rBARR0RldWPWOynCrOU67nn2mK4Ytj9Wwqp3SnjHyFr
FD4qMZ6HwuVCYaI744OzuhBAsIrSU24hViZyA7MWV7/XIkgIkefuHXPYzcV4maQZeGV7RLxLoTNb
VyxRD3VPslVMRIEu9Z0UdH2q8x6WJHrKYTpM+xGp9CkJP0yr8B4tnah4cltSv6q3XoJOE6wgmsYi
Dk922PvxjAetNBPBqbJclqbZDZmRMSxTJEgO1n1RqcPiQpRs0G6N5qG0SiI14rnaQbPaF8bqC5g0
kOHdLf1nfytWMUntYtTRqPntMbyUPNKOsYpFhpt5ciGlp+S+p657MRU9uXCT7jQOMwa6y2xk3HC1
OBZTxjncXBkGAzbp8KEDF7DR+fnKyS/9UFJmZH/Az0RntRD7lgFfhYHxAvSCIVwOJS56sN2ShG/R
pn7WRJ8yzUH61egI7DIk/lPKg+au187yNUREuAsmkkJb6pveGF/1CPWZ0pdbvR4/XIduq2s7DiMT
/brbo7sVSm3SzqyPtWA1aCK5zSbMb6llPZSJ7bFiGkHuOc6t4F2z1RNbnuYKyBobJYYN2Q2IskdN
RoE3LX9lwuidWQNir7iP/BRi5U7LX2cbUglihcYXooX9Nhtngfmg5Yy8N6rxrjUBckWmfheRRv8y
5gPSjYJffVb3nrvAcxOOdYnAU/tLCYg9Rzl2yhGaclt3aNOKYRMmwAHsRO5aqADMGeNjTM77jjXH
qqa1SfKwvPdYgm2Zs+bGs+L6LmSCjjBDbksd2jrvAESWzX2T5tq7aJO9dLvHPJYX1TR1kBftScP0
hxNbLoHwLH7cMb1QrjUH3OXasRfjiUhUyCcFWInRWp4ga5aPDl7GG6q2l96I73/Lv9+iL9S77KS5
8ss1FPKT0aaAhWTJAmJCJWTs+9VoIJwwJwltXvPm0aTDrUWRWnHtuSkLrIKYa2SDrKk6PyXfUtpD
v2Pd2vpL/iW6+sWOAQ+ETogRpOm203Afpu1wdT1jm0iAin0+zTw/HqYautBB2PBe5vlTxCF8FTF9
IRHA92970B2JqgvGuF6H1bjTFIChkZ8bXW1PBY/FxjUt49DOf/S56UAaFQ884D1zfbZVpje6BCFi
qTeJxq6xEe7N1vlyKtM6i+l7cS0kWPOpM6C1Y9x+1wU84KxSFihZCzv6TGDS+N6VZF+IOkVgNsv9
PFU83tLEGDs2fzVYDMFMjJrvtoge4/vFQs+VoETFL1IPQc7QCgzP8Dg52bKC0/dz2l8xCssNcNu3
eJY/uumABUyVERSS4VYhEN6nSMLDEmX+wm6uR13scuIGXqejI+fld4YCYrBi7oz0taWJ2HZpXQcl
k/dvb76Wbf6HFIlD7+DnKnWeVPhtqV9YerNtUhZdedFoPhLynZCNCMgaIHKXYWIMj8ie6tJ3iHmU
zpzvzPTdY6m6H/sWSUBf33qFjjCnq9Ag9DT/rfakspElXZq/9Vb/EldkWs5Ma01LPrYLkF+73TIt
FVXevYlG/tXJkb7pMHuvsU8bQWEAVyR3YTXme6s2+jORp0GvgwYxw22c5Q2sT2tnkee0NVCndKA0
l758jy2W6IOFoHCMWFy7zOTxUXIAQt/wkyw5zV36IClLm4okc+K4y7Q2N0IHM+BFf42seEtmQBRu
jDmKKf4h7s1oqzyoPLMb/ZijnPwhwwZvavrfCjY9T/X0qTvaczmWiMFL9jUzlYwt4xujAeLkjeYd
lAXKgqr6Nts30x4npOX1V+1RvIczN7imN0QSUuro5OPZfYUqDF2RMqiIh0GgzmAIBoLPtyVQelbE
1QyHGok3XuQl3E36cFcWIJfqDZFrNh16L9i/lO0bDQ9WnZn70zEeQGyEwb1Vpp9NXuP0jXIm/Bzw
oT2+RfFqOuydv1E1GfsoZ9KU4j4TdJHwQPQHPfmTRfZT59h7c1he5oylUt0WBpMFloTkUYOYP5oO
TPTOHrRTlsbPWuawtuzWNNPq0+pjlPngxjeTa11Wa5FO+pFlTmJThs19Ki1GdSkxFknL4eIyZfVW
dERbzmxQSHNuFEb6sV9/rsQ8Ogq7jZujPphi48VcGIzZ1kRs+p8mK5yTt659F8VelnbfBWZAONLW
bOuXlGp0Cw1jX5XROZymoMnCYEw4GRIDJSHAmcRQdHcsgC1l5DtqKvbMNuNcZ8aGJ/Ho6xn2xnas
A8Sjj+nknCOEg4O7QEUIO2Zvg3fD1Blj7yx2mTY/qxqTfBPn3Dcj/yAwa3gPc4oshb4lD5s/5qrm
lJ+dPhSYGp2PzEDU45Rba6od5rQMMxQ/WhEmb9PQPc1cnYBf7IMbC8Kce2dfcWzZBX0RjnzgNcnG
JAAxs53bCklsSdMv0mvvQvxxK57rtKRrK1T0nTe8SXpHYd0QNzUuAPAc+QnOJ4L20DmE+gNcGgH2
lRutRUVlMjBQ5ePYoNiADd/rjjjo8XcUT38Kpk4bM0HaTvfplyWSc445NKx6/UnQAbWcykkamU+l
EPu0LJMn8nOOI00Yj2TtJ+WY+0ZIMEzJrQSqZ3jpwOSB028M3sYsZ0WBhgO2WLydZ3An4FPOhNkZ
flanwZTlz2bZHBCqfgjxMHbqUZUlmAQDwqXbGz668vWBQZnYzPNpqDh/SN85iDoedn1IisVIrgfR
K+9u5omNxSW1advynDcjxOXkcy4ze0s+OJf+PN2LBMeCDAfUzYDWqEcB06b5gaqKOTD3d9MKMqYn
HqTaMfdi6rZCwFnSPNx9TvZYJoROIVzai37I6Fy9/EjSIFZA+0Ep1CNu2v5NwnnTr25CLGNoFBWz
whS7qWXoNjK5+5G3QFg2eDOy+k+ezvauMXvoEOEjWxa8YRNZhLjt+p5NSj3Wt4yc7oFdxkQK8/gN
DowbfaIRjb30JDzsrLr9FLvWTdYB7KfV+KlhpAa2PsBMKf9kq+vPMJ3anzAQb4RhvkrZGZuSJFiI
DvK77/Ir0rmOwSJsuzmO7jKDwV61pBdDicKPI2unRfYrPyRBHH36ls9xATIJzc1sLreA/ZiXuTpT
Q94A+0XpgdNgYMX1e3Y89qCwucYmQf1JUCjwAzugi/bVWuEB8alRsMCeSnSCs3uwEbMN2cswqR0q
Bx1OVQlmI0gSlJajjIGbjnwK34EmXgcPwjKrA17ITe0cudSPuSKTS8vYXcE9gAh9o3g5uYY9HrKp
v/E4pCSCOLN03vSwP3M0n/vI+5ltFnIgEVG5QY+apfnIpA3QYWxwc2cfy9I3+6jo7vLGec2cCnRL
uU+rr0hTt7xXP+pfRA+zyRKXDYamgpeZEmc3krd52t/M0XglJa7extR7bDYtykXMPPzmeI8dligW
CircMj3InxoaWJvZZH2NoIEUtysAhQ9scIxHBr28aIb9Z2zV5zC7AHLVvIMOL5ktX4gHGE9Fcaws
FxNM8zqzXuUJtD9Th6dcLmYbTL3wZxKidF/jxqAmyI27EZrMMur7jNEETWAb+fzmDETsCaeTOTwt
rXpG41ME8HrXVMtabLzF7U4ttzqF2QfaM6AdETjmhbHR2e0mSNPkTKJS94rUuxZEk1QjLrbRVTAN
pfOAYBghCUqLjZbMrx5WZ4uDPu8uozRe7IjfX6c0DjUWc0sPcDDjHU6fMqNi1pBbIcFgnfYwtwau
CU0DzaLEt3NjLQ0n8JqpQ2AqbyA4OsGSm/WZIum1mVjGw4PZVo56LukVVRqTVZnX3mYEvOLkCYNc
A9NZ1p4XTX4tGMY6M2rZPGc4amKK/4Uov220Vr0PhdZwFjg5GxNJVCsKU91PJ9iytpvmW0AshAgQ
xyA0YIizCTsMbNhhGb0HPcZRYIOL98fWivnHmOhWXQvDjJTAmpCjoGFqnTE79aXNX24H71AbIcAW
jZauTyUoEPe10O9HJ6RGBEGyEV6Gdrd5dVeKjxzCF8IrPvoaiYHdMX3Nq11GWIWeG48tBOf7Ps/w
O+n87bkrEMeb034ijMcnny635V2TZOcwnFAZd3McsIe5KNIU/WkUiEma/I8+GpymbrQd3fyVO4MX
cuTpCDMnXoyNfWZEWW9Nz77Iur812hcrM3TIekPgpSO6eLcgVyP5wOpF2a9XDyEDh22YEk+3qn2B
MjdgcaPHrgKT5OUGUs+QqfjcipsWgGKICGbvRRJtWqF/kLX3UBqOPBYDh3mv9CNvQo4VoPdhbH+r
mAAgC9YKVQiHdddG+ygBWamYWOUu5uXQbnCYhRqPsDXgcLAaRaHGXe0u+QN7O2xAHtYoLa+e+iqk
IzCYRy4K2pUR/SkYC1JTQjph//FUT/JSGYyrBUZlon703cIcnSmf2ruSGbFIuxlHE4RxTtidp3nk
FqFAFD0mfs1kP03CYXbblsVt67H5tNtCXdKJ2opw7WLjJso6pEyo8oibPW56zAVAo0hU1DazEe+M
rBSHkIQyFlTsUc3+M60yYFX3Ne44n9oFk7WBgzGS6blIJkJ4jCwYo89SkCOkE05UScav1QLGrhpB
O3ihDHKHhWSZMZ3RC9YfUwGjIlx2TRG95KgVsnW7Hpb9fcElHeWBKtDAwRtjwX4uQo9Y+gENqh7n
0JTp2hCkIlPC1g2o0SEZNtYxoIQOHEZhl9cu075FoTR8I87kR666J0jophv1j54xml+FybxJPf36
+xWkwCooc3ikETuFwGGVsmmTMYfYbPuhISDKOwi32hmzY0R0dUjyDGzRcSdtyDwqZyVuiPSna0cQ
tHDtWhT10PB/QE8idZPuspIfD+hthudeqhPFXXmwPQQ/qYW9TSo0TTEhoTtho5wV5RUEuMV6HL3a
nKa7BTumLx2ogIPuHqP1ukoEz1wf4ZEqwW5XQ3enJ8MJTeRx0GCDJ/P0U9OZUhcYviMd7swW70D4
X+ydx3Lsytpcnwh/oAoomGl7R7Lpm5wgaDbhvSvg6bVwpZA0USg01+ycu+8+ZBuUyS9zZYA7u3L1
eUqJjKlu9DcWdFpMkViCYjam5esBu6UCa7NwdkqOe1bWfcZ9p3cGdIDG1mLdpcNfPBfvQ2DnW8vY
dtwQeExHWr6Jw1WSc/1oA6q0M8weCWYeP7hjVFTcSy9ePNokIFgWh+6faYZvOcSnSzsXn1lFtQgL
0qOnnfTsNMUloH58D3aPS1mT3zEle6/NclyrKIIgZNCQgpTK+QWHTmPNe9vh3Uhy452j5nQpPCqY
1cwt1IsAyCc8cqU1nbPRSa4cKnWGOjzpQHAaK/S+GvIDx+iz0UF8MGbTXM9OF234j1mY+0iHqkNH
p0KJHNTCiOHZB8k0x3qfxPyHFWWRieWSuy3oOIuxWVa5na4tn69Z1OUh7TJHviL5aTBdpJlIbZwe
ToeaeC0OgISmBzoYkMbK3dHGyzdhja8tyh5m86fiuYxMI2LZ5XWYRfMcUBPLjbvkioTBL6pmyqwz
kikzEfEQoxO7fMyqSnQgHxvKqFK9m41wPE4xnKFZ/01MPFcUqHo7h/nD2RTGNUtUeIfPFkhO8j76
sbWDbU/9qU1+vA6hBZHvqNtpM1JuS1wbWiDDNZxjQ7zviXu0JGM2Ma1mKz+K9KUSfPn5s6doxHkE
iyOFdcuvPmKbpDhipnqD+9qyYODWSaucv58QNqzDK1fC+GA79YtTCouZWLS3NUtzP7n3WR5e8wxD
i824D4zHUlMMZqsPkwyFpDw29WeVfJp1p+B46o0/+x72Avk9lerbDngdbQHRZYwWYqICu26LT63S
p7ZQ5DuL/rVxSJTPBZTYCogF/iFWbhSRNMM+5/tfnhfgMpT3Tpr+4L9/MwKHgrzkc+JusdbSexiD
EqKIJhk6FQWPnIl7oa3H0yRhJ4oBQ1bRv2R9tU7KjkEhZvXd1M79q7ZbcM7ldCQzc4dlH0N/X3Zb
CsOddVdg70V5XqUiYCcBN7iTAewSvvfrJHTWCtP86KKxxyGx+rZMQA5yuRoILWyzOcSx3g/7jNHg
2moTetFUs5iTlv+HR8YyDZ/EYLK14gR1F8mWBhjGVXpFcJBVPcU2KTtoT534q5oYn2sWfOZxdJlr
MgYAOH+IK2Ashd9q9h/MIDbYFKAdmz01rKnzPWX6GUMP2UhKd1ssrXJ6zpjjb1zj0TdOrYVEmgWI
vUVW4LmmcnLtxAL0XQYrrx2GYx4E6hxyTi+C2D5Rmbg4szpSA1ix55z7smiKNc2rcABa2JBMZvy4
+MhNRNNh6gyWoOE0jx6HfUONW7mPxypaB3XqHWoM+WZSJHvfTD7RiytIEHBsOzX8uhVYDYdQnzm2
+R4KeLAaIGjoHA5bXmC2r4kUYSfnJaHk43+v4/LPzQIfhncw790xfasxIY95w0ZdAE7Cj7ONB5rK
O6BCo+cj9HbXtCQyOCsmg06JyGIgXTsVyUbJB2/44jAKD4Ybljg+MGnykaROSow15YKB+/ArJi7C
HfSaRS6aU2M/mIV8HxrMnHUteStcv1lhtQ5RkJfmSOGQlypKLK6EDiaclZy7RMkJMl3H6NIrJ1Ac
9SqChINCH6I1ZR1FuMZkiEnG8JZYfCR+s6x8rWGJFdJIzr0ELUDSh08hb3GI6LODm3Fl2/ojo1Ns
59rpzbHr5mi34ZdJOZppcBPuaRY1YeE0XTUcpDLvg8k9lE3zIiSSNKNDAArhXc91l5BR8Vs1oQaI
5X1Yuf9Vpgq0bfVgeslLH+GCTo26AKGUrTlD7lsL9NYIrYOxElN5xbbK88+jQQGiIFzJwHPcDU5D
eshLScVUCQYG1CATO0yV0v3TAOz1XJCIoJCPdkd+eRgNTn1csX2mxATVBta7xoKboB9mhwoaxmuP
RkoSK8UpLGz7relorZwVVT9R9m0E/7LUwW3kCgIEqJRAAkn/NqYLwpHauzrCkxUO5bmbrL/YGX66
AcNhVGlq6stqx0QRV7S/byFuOob9yQTwKzQHOv4QRfGosVNgiw2JxxQBR9G2/jbi/mRYpX/Ez/Pg
hE11nigJWRXW8GgMxPg6A5k2/IcJ5JxoKHN+GH8TYXqbZWyQQzKws7sfuMm4aU71MWflQFu1seYy
ZWmWtr9BZ5Cxhjf/Yxjtf44j2ZcGj9MVgkimna+AI/x6wN+TzqB4SVdY+BeDfUr32LoqGA2N2KaJ
femd3fLgVjTqIUvbNKDq/6xbr5Sss8gcMx6CYCBoPlshJckssyMgH8wHRO7MiQWMxMMf1Ay4hb1m
xphbz0nAIClH2nc9hHWhPLKkzafOyMuPin5yAZnF4SW0gs4xJuEAyWwwZ+qv8Cdr0wVirdr+nHF9
3M9T8NJ7njh3/UHDOzy1stqBgoqOqtM/YeMkDNV8F+GlWPtuNDzjqsclNqaXjJWZsu5mX4/iIe19
IngV7swGb+7aSceTAbqs6577pmtZTsKNbSufMckaCvgqwUCEk+WKlnSkFAKQHhWI9Le3Sz4UZl2c
ja9+Q3awM8a3DPUHHpv/YDvmY2rD3WkC75tVGS3YmjHGTGxerdFjWAq1sQmqTdfytZkDKAMVMhJH
RwJ0DwBSpy8Lrv4m6WtWghaufWH0wZq5fXfg2IEuIO1oY/nFd1HxH4iyt5p5KQNNLFpx3Kx7owOZ
E9QH6Ikp6PL0FA+EPFO0MCuuMU4M9b8OkZhGpH+jAVetYBXlJTC3btlP2gnHjWz4jusZ2gQRE2fm
UkZp7Jauvp3VEJUcmaIv4p6ogfFpFKtSTzsvA5PZDhwpYKtvmdJdKo8VtnfuDF7jymp8InOh3qu8
LLdjrtVGctKKB4zzRdyB3xvNz9zRwPpBYNiYxgqUnRE9BQBc7W0S7e2bGZxOyQVjWyTG2zixaM00
QwviN5Af0Nw8rBZlB+JrnPP3ed4nafmvG92TDPlpmbL2EygrfhDyKw2awEYYZRkzk7IuOBaGfxYx
4a8Mc7Yfms7RDKfHQsMbEZh2Vi7g0tIs3jl7mFvtkUDC0ZFjte+GOWI27zFSVEzf21dKeJ4b7ETA
KwA5dRMKWW89c7/a95YAAl/nCz+iOHPdQFSx1Nbg9oOsQRJKY7qCsXIJ5vmFlaZdpRPdAQkrehs7
FJPS7EiQiySCdDKKcFkFVKOOA4fwtR148Gvh4KxsWT5m49mdwGo78YOZEOYY5lsZfWiDsuQBl5w0
uSUXtIeuW9u6i1FNOWCB8C+IsyiqFwyLEYymxheARbTzmfXw3KTedvlyVGRlmGTlOCm0vovKD5Md
cm0zcWLfr28SdadyyAmWyfQWZ3231j0ry0hZ84jqF4HST/Qvv8Uli92HJQQ8UvoGhPu17kLYTs02
jf3hMBcGSVA07cwG2DyH44fb+NMKy9tUuOSyEGurwC3B2prXxn8YIh9oUNy+RR5cUf+5iMZv6tE4
89/mhNNK1QHkdSvnnib2G4fOal3KhrI8+8YKKvBEjte5M64G6FDMLsjO9T0P4dnV6oCFvccI6BCy
8ZnMj0XyWwnSzvgswkVGMGq9iwRX7dnCciR8dCQpoae6gPyEaX0xMqMsM2YiGhcHa2Gzpt8azXXf
FnTBFSMJuCFCMS38RWIaD3FfW8C19lyaoGRJx9vXSoHz7UAUz7KYN84yaeyMN5FVPukZlKCwLaOj
Ub1mmQZNDrVXcmTiEAVlxGIowxRnbzYwnpOZlcR0bTRA0Z0F88VpIDtljWG2nmp98cPsKczVXz6f
KRx99fmSxyiT6ybyPWBAkNWdEYU2Qt7hhE22r3baQ5b7l1Z0/Zlo6XJRB7iIin/2PPvdnHnE06Ie
tonzY9ig/HxV349CkNAI+5fIQi+g9fENAzzRpoA1ZkZtXTV5sDEdNBMXOZIBwMgMymVKM8Kmho/2
ZafMl/AffHshxybl6ZcM6WgTjUMCuwBFXglUfY5Z6aZ34dryYTf1laEERgLP/s0dqpa17+3QeMhY
NCSeW6AL9E9t5lp9OSHZRCK4kgArlyWGUFOKKEEf3yougCPpOgX572WsvTP/u8GSvRoPhjH9i6zm
PYnUnovNk6Y5pJIB2Vj7ypM94K1CIY084G2RQgYnPugF/YaBzoBxlSdPyAM9193aRSwpgJqHce7Q
OBsYe+pKPNinFkVow9VKZX01enKOdtQcc2acTt72+ywc7kXdxdu65CI8jsHRU9WPZkRgTIysksjF
FNwTesyGh5JgFpd3DT6gMDacX3ilIhVH00bvgUxz5PS4kT6Ks9vKH9x0Dm8S6wEVBtt2ZpoOTNHY
lEXyE2njsSiz58Qe3ucA2wCa8E/py3LbcTCrOnXAd/GTNH56xMq+zcjaSavpNoSJ2oPvOFupgXhV
0RetQC68meKiwKiSoQs8rJAk1wUxR6j50yrvSK+0NaBpHys/g6y70JyNU28br5hyviNoldtwHG5T
rJkBRK8m4Nt1n5POEM/zhFCgMHnMaQ4CukMSGJHbZk1x+ZxlwP6wz6ZV+h6kHNEbzLW0L4kP2Uwo
QsUn+7vr/ha6ebUajupGQGVJ0l4roz91KReQUhefiQdvMRcfnqYZNqgZ8KdNZG1rFT8N1ntpZoe5
jtMLpvx1H2wFEeh1SqCra0HnG+PXYImPouke7NR+awUHySG2TlitIYWWG00ElXv7F5HpZ9Hg9mkH
CUZUJVurxDMrmCW4Tr8UbJv3jAmGjURz2ca8sWZvlxgrioeGLdfQxdvUqerkjvwD2tBJOONDXOP/
7kO4+LMKrokiPh4CVCLKByFT6PS5Nz1mqUibunsNfKRTx8V77GfprS7prkiqmoPYzif3F5H/rnZ9
AxuHeAvJsmlhSkAGHrL44sQ42MkAsUA2GioEHJKdevCKgUn7EsqQtQQ2aZc330b4mKb3UIHilGV0
BghT8PPseiv7q+PScNQzRFDErDdJACjGE4Kb/BQSy+2XHRTxa4xItrdy60/OG60pcHNjRKOcUlp+
28HkJ6GK4F7HOcrzYzv8sdPqv2JK7/3cr1cyn+4HLGCbuEkQccU3hsb8LH2CLg2yO19PWB2W2kUp
sfegcB7MOHtzn9EE/QNYUwjICeZFqqO8cnyodHedM6faeRzJLfY7jpfUwhqGOlo5Y906eRib5XAz
hS+DlVJTOlj3Ck6TIwlhez17vBnhk1NxcxR18idK+jfbtyytPt2oi6Bs9dcy4FfKx43tux+VxXJT
Y9XcZFG3CMcVH7DlHwIp/oKREZCsm40YE7StHApSiFccY93O6dUzAPq3qofDBCZ6Uzhcrora2A5x
/+mkOYLKqC9dlxU7emPlZu4wJLtbkYDA8DzlbXxh3SphbHqOahtMhq+JiUorqX/aGBVm136YIMCN
uLewfxK7cQvS1flvwpR+E3uu3Nk4mNLFiify6ZcqFA4enX7p45n3DhFhhYXznEk1L0BXEssLGswF
KTaZlVhBm3fEa+zhg0PaNjeWi/osJwaWYBOW7iDj2MFBx4awJVj3HVIlFQfuh7KhKQ4eWsLgvZlI
9fvKYfRYQs86kXsuSqda42igyrhs36rSp7uVUJoR9vHGXegO2YQTJ5xxJ090nyqjflU11BKinL0N
A6VPglNOtTszAYNdyVHuyuMwEli4VoOYyW/X9ofEkt/hOKFsWXAHqZzNAXFQb4nnrNaPcTwexqRD
AFsoXhNloSTEq8+6cvlAippSjFT9C0fnc/boyimdmPEe1+dI5GwRKr3clQzk11nHJlBa6mfyPxKw
F5IwzQas1hIgky/gepO1xiG0sfDwb7Rh4o5xl8CWhByX03jUMRHU4NE2FDoQ+ouIY3lR9N7brrNh
uzyy600bKzSOc+M/GRYaLwEMTNZ7OBPGiiL5S7X0mjHbIEqfea9o+ngcu5mvpjBQwceaghLOCjQL
AkIEaMrAjuNk7f7TIOHp66GrRxCtYyTOnOpVZwVHmATufwu0EyWwU4+d9avK/k/xQeyG3PE2Iv2p
PAR9WovWGU6KOMDryMWQ2uUBZheFW/bgZCxKBfEzqpLZQwLOtXgqPaG5LNmOR8qNgUJbUP0U4pbA
h23tOnxgayMsjN1kMby0pLk3y1ZAmXCv81DLvQihK5Szte56vbat/KrCmzu2d6BRzg5AvaR+NYI/
hMWrJfNnLrAxzAm0ZSdT20Qlr71ixtdU8T8yJTdJbRK8xJ66BSEUSBUACLT77qaIeVAcV/JgGtYr
1WSlk5/dkhxLFVWsr7Kis4Gvc9otvNP6s+hZtSf8WYODe84VwK1wpM/hVx1ioWwnp2DgFr0WlJf2
y4Li5Wej6X9DOcG/5k0vE3g0eHdW6terjC9RWe5uiJM/lchqP0gT45idgseYuXOzddzlTe/cI3Ie
FbnAE8ZRQsiByfnfRnyuHQKtSCR3DM5YpH0s41kAPDv6sJVx09wgdlS+v2H3fG5piich9uSLttnN
sv+TmixondLKYRdYUSq+bNkC5sAPgv3HOXqu2x0ZoMx8Tvxw/aRx/uSCPgF4jQyuQksf0WB+sTZt
i/Cb5QuM+ILBWdKTX/PS9Te6y8b8tKRdomR6n6mtzoOPzh4ZikLKMqtjDDnJzp19FGLqqvwzxgjM
i2F14pzPr1OeesKW5FrAkAIlttd0CMx9evVZSHp8jDlMaWtZ4Il9zsGBgvUDnfUfNaeCWIfnaU4/
xMySZOhd6X00kmv5GEDBsKLv1GAf+qkL51zFj/WHqsKrEO+h9ckTdxrZBTMYQPAZmQz6Jyw19xyM
NknVfDvAJFqaHcd3ArMU+PXDqz/oO8b0m8pbDBX8inCT+7G41TXvQs91QLXNGZRDamfrHNcBmwyn
U3OvO9zDYmsV/s5/YDayVQqkRCYeOXh8NoO99YJrgJTph/ajglRS0PnuL64ERzOC6INzkIEzjvNn
Etza7f9CizHo4FvTaqTBZ/TF0UmSQy+jd1WBceCg2vPOcCP9KHFdc4xfWb3cR65+Cdv0VKT4OOtr
L4dfKV4FdUesJqsiTrdJyuMJddR2niYz5I4yrSLDu++L+2niCvT/21ixjXXT/6WNVZo0Ef+f21if
yvyriL/+9zrW//yNf1//qWP1/8s1CSv4Qi3Vxr5LFfV/r2OV5n9JmqgBAynfUibFwP+zjtX2+COl
HNd1fWULc2lqbf9HHav1X9ACpIcU6Fn8RVf9v9SxCkW3Mn2r/6sL25W2RPEzXYdDoM3vKJa+1v+t
djlqNXIUR0ZgnFzj295LDp0VPgxmoI51nV/yVGz9cCRH4TP2VMF49mrnLpghTVvTUO/xBHFyU8O6
9dJ6Q53SmQOdcVAy/5CJAgNpTGiDqmb2ttjn85R4Rx3O7zUcv7eYIthjod/bmjSI8PA95+nBtm0H
yMGb5QqcggU4iTn8maRaLjQZBxWZnXzClUu/C7jOGdKg6XCJSltsMiKiJoacje8OJaQ//0WO+E9z
RRIzgE4/2uohl9lT7tb23ULimuVAOWLCrDzn0D7kZJ8wim4ZZbnn3A9Q75AGUxTmpmk7iMdMP5sy
PgUm7KVikM8YqijLRE+Glg1ocG4PlW6dndt0eju0QMasZJ9gNluKBmbcrkuDOjQKLd5xL+I50A2S
g/b8rZUO9NQ2gE7CZYzSs/k5szVyP0NQtRK1d8m+rOcUQyXxfI5TunusjPJQcA3cYLN+EkV87Mtx
3o4OgRZs7rgDmalFDmRfXER38y4ufGSgNr2ImMq8Mca+agQnVZEKYyr7XpngM3OH4Co5s3Xg0I0U
BdOFqkHW3VMkbXxfZXYVsUeUczIzchT3Omq+BTaUNQH1cBe0NjozpC1icaD/p+Gjk3+q9MtjZPWP
aTmcmahNB6LNkqouxjEQlp0xPJl0gTA9mmaCCNApaKycRDZvff9f2lBbp8aqxuj0oSuL5Vlm1sZS
/cVuatiPHiLdVJm3Gl3xsLSkFJNNMxyZ9F0nPVLlwO2QdGymNbiYJKFtoQ0LohUjrc7yw13J0c62
o0OczneJNr2911Rfoe2R3a5bSNIlDURt+jWFYXtIFyhLjlPRC1zsUP2vpOuWO11XrOseITGa5osl
LkYl/DvPBl+UF8Gusyh/CmIutG2dEONIO2LgQXsgSP005uSgA03jXgYCsO3MWx+7EccOshyGdC3a
Kkwg8hB0tcQ8b7psp/YIDVkJvGB4d5coR8bgGmx4Tnknl0WLmSRWzWIzVJxn+kjsMdMiRzMdXg8d
3JcICwKAW3ot6r5hQBvkO07h2D2wXJgopFj5luQPqeJklHI79cNN9sAMg55mqbH+JjCKVdAkvR6o
7GugSyalxXnrt2ifsoeurYWz89P55vWgYRoXz07bWO9ma7GOuK/pHMkj7u3Xinc2MjAp6GogmJfF
Vz3Wn0F1M4T+GE2PB4pehWAxiVALhL0Us3jMIdqh5HWDar20LL9kSUl50a2WyjiPdLVSgmkfQuxv
hzB/rMlpNIX1BkenhNfZbrn9AFhn7oqla7xvcjJ0TYjQUBri0nhfbQLcNo+diGhszyg4w7A2Zq8t
x5+ehCDx4fmY9jSdCyvYlZn8hHDEB47ToCtPM1wNn6EJeB9mvKhbg6cGeO8Td5iygjduvYwGg2Cq
hhfUtH0Tyn6Yx/CKORS2iIGhrwIvkeSUZRWaCVhTa6aRrtjVA/RWa0AWhlHlWtTdtq764UrGB02w
B+j6+AgUAZsy98kqniqcWgWf18CoFGyTt9PW8CTSeUCq4njbZeZbLHl2hI1NhIEJSaF0ujO7+quy
Y80MeHrJUxNKSEfBexRRrjYCsVAJsaOJE2ivZlr8vBadiPxuhaa5w5K11Pd1G3B5HM+BoEElI13j
85WyaWm51OZPgTnglFsYcHLwOzb2tI3KVHrIwdzPg3Ut+uyWWemd7mcGZ1706zRktB3Kc9ZBSEUO
DZB8a8Fyy8KlxcjDkzLkjJgITz22lZDUmEECahGPvDH3t3bMzbIkTrbj4klqMW9Z5rlfUTd75Pfz
gL8j/UcTBhLPyvPtBO4MV1Ye70s3nDaTaz5HsfueBBVevSoEUmi4jwSqxMGnGWNPP9a3giR6n3oB
R82hv80zSPEQ0QnXFsJpPYub1aX23o3K90CEzWXoX+BgJwc1z3DZzHCT9na9DC6REhWcGTFG08ke
uJ5g8RJrNPn2DrMb3zumYBsliv4aMrGw2YDNJnyNait/qWnEQmdZmjx8STabJnWQBxSR5dKGGyYu
mIDU2gpT7zLl84vpcW8R+BkGGCs4LW333qqbd0jWXFSUHnku52dXRcPBtyGbDO27WSThKRNM41wd
3TseDp0mexTEE/C3TvMBFy9V0k7yoRQhD4wixlXSyGB4jFwGxyaEb3+McQhQfKpOSQyKOdxyj7NQ
WdP21fKai5nq+L4HCpFRAkLz55dtvVB4CxBhItxIatXatBWeFF3PxO7GJjok807WtbezrSF/tef8
AgIwQVdawRPvM/tYZLChtfMTRJqpIEcUukhSjJiN5trUmIgTmGWfOp7zg9FQ6NH10xEmvNo1bl08
mTIqmZw4+tOlv6XX5FPreYC1DqBToXDeyZ7yZotc4N5vcWMlTdTfykY9jqmnzqVp05Nc+vew5ZL3
AtMSEjg9z3FxsQGC3EUW5nmh3/1MzF9eemrCub61E1fHnmtSFTER6iwrutZmdFcx/n3AYImS1FEI
+p9/baG+cv1yDdiyZnnXLWF6yXKzwRMUbcaKnkQnsKqt5yx3tiH0zyNXpj27/offBcMlMjU9pcs/
2aW1NZXFx2cukfc+4L3yAmnTuBCmd5H7rYVWzylDJahx2TZVdvMSy0Yzq43MXedYm9IiIYaAzk7h
W1yUMot/xUeK7az2vmQYnQid4/KeuRtDIRvtHTZH+85d2hGlorsCfraR5x+cK4PHWp7aFnwmkLCH
ue3sI4PDKTVCug7L8gBlgbRFnysA/eHBKcnhWr1fomszqBsMfMRZX28qA7XH5Jh3rGd/L30mhI7l
v9fN4oZz94kdHEN7Eiej5H4dlM848IjIy11hZK85q9Yqtsg81lLCd+wKaocYyCT+uJKuunnSfwhC
4IDKHj5q5yY85yrrkugP3LgAf3FK+wgGg3CVKuelD7XDfBnUC8f+bZI8+OpTG/XFq2uCk8UlH6YN
3BTkFrQeWNLUj8+4EwWrucvRbKnOW/qbghCDd4DEaQxMVbXoNq6F22uxWyAckiEpvPo9wvcKH0j8
M9vUxL83H/x86Z+1KHlyYlgP7stYfEXEjUYI1r3Q8EnlcBnq9ETm7cRB7hLgF6oQrvMqvc8o8cpr
JnI1FZSs7d3gHmr8FI1x6yPn0KI9wQDa69TYtZXi3l8zwoOMO0TdnWswFJmwn7AU8cqc4cqjSP12
ViNQzjMj7LLw9z2H4Tn6cWqEYlzlinKqZokmdNlGQJgYF5cJfWQRObRlTsGsuvKv49QhDQKSpj7J
0eXGZAoQj8hwJ6zLB2H0G7nYL1g47UJuGWHy5iAQE+iAHQxLzNEHY5Hmc34vLuusR4CYKduckPJJ
Q/cMIpyeRoJ87sH6pdku9m0ww511KIf2R+mfBE8SfUvYLJm7cdIwffBKPYaH+OrkX1kCjIrzWAMU
zxzhumt4h4xpc+zvA84uXw53TN1X5RKFrOhSLvJPLR9zn/tG4GF7G01QkU730FGwvG/LV9dEQZmq
9GCWr1NxacESu3OHriq3AyjQwMD0N13zVqziC+bJ1ZiWxO15JyFa2BAtTApik8q9rylXB6WxCVz/
zdEMTBPrMcnAFZsdQxfOiq3Tz2SD85KQF175mM6aVvknPkSxo1THtDkDmj81P6Ixo3u7r0mR/naQ
2xT0TgmJG0uUkqDr8edq2kocIJ1Gw5SUgHQPi7zlwZxm8sThQFcQYj7m51pAuyv3jkIO1bRCDPSt
Uh8NNl/TYZIE8DyJrS0n7pCNkiujPgkuDYbfEQDtCTDkGbcCkrmHoIyYb0bjevYnvQUjxqAvnS5u
h+Ugem96/1na86PbCAoCCOjkHSeJ2ruLX+okelAuQ9HawRPD+krFq3idFWY5m3AvGUL5HHFRpGWM
pio1PWVz9e0HkQD97aHM6oCX6eWUeEm6p9COo1mba3ZLamuc6tEcp0/4Rthh7ezR6PIno8Vc1kQk
jJF8ud3dvMFb5QNujwj9bzW0yDUGeIcQdq+b9g80scarzDlPvfxKVHOHFn9LIKWwn6ytzIq2fQ2Z
Ua+8W4/tjxWB2uKpTTfA2AjOyuyzqs2bNJbeP1QqksA0YvNUUuMmOy/b2iUiMT/5IWcSXFSSisSQ
8ztVBQzn44kZK1TAIv/jsseXbTE96k7us8D6CRqgDsQUf5sWuMPyNXOhOa08n+2r4+3xuxQ7cBO8
hrE/n32n+u7ytjvqKP+LauML9gladVULbmbmNhFWfrQX8D+xbRYTp7zILueENhVvujWsE3GoTSpA
03XKeJxSPzrA4qLQzoDGxBV9xirEUE5PSh5iznlXhxVeDldcxiudVcXGBvWxBTlaYHlw8fcAb9Ew
7XjC13mGGTXV+Fc4QqJ+OOkT9rWNC5qzBTr7mMbpIxj/YVO75a4oGMsFheTCgXwfVdQN4g22Ba0l
RdaNm4LgU+DYgDGIGOQqN3aosd06yDOb9IaeNrnGl0W2djPU9UmXxUPEQ9klN5zm6wKCrgHIacRG
7VDlAfvZevdxx9KvfucFFoI3FtQjAANeKV44ngaqzLp7gNreuGeDmflzv3rW3MlHOnVC0gSVTXPg
c1k9LaA0hzlUytU1/tfWX5q2RP3o2w+I4JM+pRMc3GP9WurHwIMnuWsxTDkwKfE66fCzmf8koD0w
lqQd3dWEPMxJEBTvOeS2UjnNWobQQ9ku4/EjIQnYPBjdVzY9DG22ilBkyvIFug+34EPPcINKpPRJ
5Z+gPLdFj/HknrKT2zC/R/0R6qKf3Yz4BXmCOz/TMHL0Cx+yDp4m1uzURm7gVo69g4v8vwiVNOIW
+h+nbvkSpu958NwLuoiwVVojvkX/lnh3qjx48Vsa/AUGSFQWSvm+FK0zT15pdh8eFUaJx2bc1/PW
mnYZ+O5Wfwf82IL3u6zflT4Z42OVbCsQSPbW706K3pHoZhfvmft0h5pt2Ij+54JpZ4A3ETRqkQms
HG/LMYXiZXXpnZXrHihrdkFWKiBIIxGoeQu7IsdZYY5PGZFiCi5jCYGKEU1cQIscd6Yg6HvXGqyh
7OkHdPw5eYkxtecjpXH2ameSCTZw3w/WV46/xaC00h//BvPSaCKf/lE7T6JuN3WFZhR81bRWWju2
dw0xSZ1aQE5eyKCnirdNtQ/FTjV0LmIONPqru8to5+UQJU/99Bn2Xw1g4BLFexSPnn+f1m+TxXPs
0a/sgY+6s/WX11/a7jeWD8Ac8EhTLiF3frN2yGmzxBTnAbuqrblJVHRFjV+dsvmyfg8kpyBqA4Qn
knqrk1eNqLQ8zB+RIMzCREfQsgK0J54eFfARTkboIkzYiGJ9ZOElyL6D+ArncFUyTa/qb1dvi2If
WBdvPs/yVvGlHRwK6Y4F4VzCQSGGqfbbzC+Ou7XTezzHIgDoPmGBSxgpHCd8C2rN6ohcZBnXsFXH
CpUdE56WJwMAQ7EDF5zwAcs1aCMsUsCEWD8d+Nswoe8C1tscFgVipXuDSJBw7LX3ZfhPIfOYxp8x
YfVwrr11rpYGlzMMfGH/wtJc7rMr19//N5bOY8dxbNmiX0SA3kwlGnmvdBMiLb33/PpeLPTgARf9
uqsyJfKciB071o6BR7Bw37uRsPGHndH/ZMlJLrtt0JlXFs3sur4n3eTA32cj5cxRMQi3cvjTTX/n
s2IpducmuNOaV2RU1Gz307iaFCo+4GCVHFS9+uiVrdyeBX0H8osHyDxlGQWghmF6NzL8DAQRZy1r
DJYHfrpfdgVjVEpg301x8Rmkal0FxETy1P7Jv5MFZ2m8aN2uExxudtiPXPwvHahZEIYDUiQ3mRYR
kszvaFUg8yisevE0BA8rewrGjb9DtE6GsU2FDwNTqkCZB0gPnPW3XN2l2Iuya0HJPpoXo7g1ylNp
VTxGMPUBd1XJBt/3pipfLYtE601Q0MC7RvaQ2RwU/sLx12r3ggyT1MEmRsRNO1388FVQbrl6+9cG
drae/jXWZaLOjC5af63Lw2gRF3y2hBdxolb/rYyrpF7abjtNG2IRLNAQLLaG15Rxa+g/0+oI/FtA
t94b+jMhszXd8Pexp42jSWP6pbC3yMjUJ3hkfguSK/scfnYaYgbwpwHIOP0fG2fAlznCDuLwrkPk
FzYiI7/ss5dxVOOzazVPzu0B30Hq8ilzALIJteKvNtnHHBmBKiZRBSTOsPJU899utYk5EIvDeOJv
tQynZXR0NrHK6LOrLhnTNT4+VboWmaexkHW0QK5YR2tZ/70k1akF5Rtexe6WNhuTZdp0o0/PnFCH
4SJE7y0jjvg7rgBV9ldVuUzl9VVDGwo4h0lwI3lG/iyD966/ctCQV52apz5+y6L9PN0q9bUpD4Rh
DK2LoXiYGa0/9eFQcIn1SFPZrxHcJuvOGZNlu0w+SuG+9a9q+VloJFJjMFiO18CiyFtZMbITy0X3
UgjuOZ92U/1UATuXazSmsKAlFF/N7kvCMxCUvzrh9bzU+CwEVkKgXPe2r52YuZe6J4n2sn2k7nys
8XAYSD6eW+YU2yk+yclXLjHtsfnprfoeYHo6qcklI+OgTzDrOFhf/O6cjSaG0pTEuZhAnd8heO2C
s5rfM2krkwCHyZjGC9agjcOUxo+PMQuxzSF15Pgsen6pOHo3C4Z5F/YWAvAjxBnflOggKTdLxlkj
fET9s6ZoFmKU7/G1S3ZZcNSr72p8zs0jjdhwPDcxXQ8JqB3HK9DlIOS4GfAgTj+Jbov5txo8ouy1
DYkT4MFpLfJ5qhPvCDI8MbJ+Y0+41MczO1A4jZIVwGYuZcK/eX6wvDgkkSA47vnUcV4o9baMnhI9
fm59du1txuPNLnu4M+Yb9xefDLB2M7vzrWDZWJM6p0KP7Y+SD1YSiMH3IFHzoNtZ01dbMuHnfube
nKqnCY5vOJtU4/xKfAVz4Uz9PYWYKbTLpZgFO3Xa+el2Gr4yrhyeX4xVw18scojrHlkgTbqZhFdN
+ZUCj7UfrM1l7bCOyKVqtH8aHavUntrkMSot8Im3eV839856UQ2nACNUYocmytyXzrx0QbZRzI0v
bovpszc3qXxgGpyYLuQonzpT+E5NAgGOqr7nL2XfBFwDT7gG24fGn7jIBgeVE0JpA4LBIRoL/KH3
lAiA8ETFTqAmz6uC7Fezl/ruTwQcSDuRfU3BSa2vOXnG2iFeXm7DI/qnhUJHYZLCXiNkZMQHgxc+
wu/M9Zrkd+oNRfwaxl1aQe30cpGNXX5YyIbgHewqehJ7yg7ArFFKknT7lLEM4YOnUT0EZDTzogYG
rzqZd8xSeBoorFWWvvtjrW4H5S4QrqEjydap7rDfssal4lCBr6vyYMXnBD8J/x7fl8HypNFfwJnx
667lfpsMK25m0fzUa4Fx1t3wQWCtk9gjrdwnLQG+yAjcnR8Ly0CXfffCc4CiLJVX6Ny55FoLU7zJ
bC27DSOg1YOKyiN5g3isRoyBwuuEx5CvJaBbKzfcfnF/6aCmT6NIOM6u1QnudYfhiT1Sb75xK7Yt
+CmiXvEFrJHTpuk6lC6gLYqNX804poOAm8ljOMhTrPgPojPYAKW/TUXApdQhXIhC7o7N3ww9fPSW
cCCZxjDkXCNOLHRCzVGatz4GzL5NliBjn3WJY2fYvLIyPjbJQxkhX6AItp0/boDesLfpgk+jpMOW
JxPOufXno2memC0azabmERdvDdvXxKxBLLE7opTWAS4ljz8rB3IEChthqspZjD6GAib/s5Fe2b9s
gk1CuiP+FB9fTn7sxuOYvNeGsQrBjfSbpidDjLYivsTKM3ZTktenvbgzvbjeTikH/b3UvrLoVa9v
RXER500fsk7lKOauGMmEsdk2moy9od1mKgUy7fp7SVPIWkWX2mb/6ARCR06MH0glJ5gdsSqO34fk
Ejf3Qnb5K5csaEHY9wJARVuBdcV7gOMiuCnGZ0Oma3ZIQjdiLiln2xzXHu5dgPLkxKaEQCp09MN8
HsfXLL3L3aemfIflB/BF2oUMmvFGwxQfXmr9ACwtlW35T5nvsf5CwiX7g8g38V8FJA4BT33o1WWM
bmn69MuT2R4KGEnEO+FdPuiUNfHBbG/RfO7VX5yFeD3CCva1o0t3VfqJ43sE93Nbb/zYk1ZMCIFN
rSraC3uCGHnw9T35XSVZq0DfxWMasajk1Tjyh78Gj0ikclKz1EdyEsrXmDkjdVexL6JPR2aIq9B6
v0glBjYWANxyfKF1k+GC5rsSLxfwFkCi/LFYY1Zi+AK+B5vJK3aZNU0TALw3ls75N2zEHsaDWE+2
4XyKrFNBexZJu4BxrPXaxgerttkZijGtDv2K4Qh23zcL1Jr1NmaHZqTi2aTpNVMlXuVv/F44617a
4k2B/GNYHxDYeM7FfF/n5yp+C4QDIX4M5P4U61iKF/ZnCKdHq/BZA7Q2in5egtmmYOJrHNhBx3fF
7xUcIoV+apPCvx+8JYEEXXj+6Aw+I05P9lIV8WJKR3IHBNAo1F+N4qkG9iQPXX8+Ywfmz+ztngU6
coK7zDbZECZYoXWb8Ujprt0nZiFSvx57UqxopNhytSq2pVBcu9dOeImkkiAr0AFhvJr834xOoI4f
fODZ8CBdrm7ZG7CJ0Vqp1anEhqOWv6NPx8zaSipdZPkhh8dCfRCaEBiuqgKN3yc7f3xo3PGZ+MYr
2aRkkVKQ6Ccxe7F0Vl2iXdreQXhlDHjyWFvJw/uEeBwPl0Q7dWAaskZbtzJhOmkFdQf9qLhBAyWM
6pzkO8btAWSW47QW2NJ8bwFDfmjRE+xLIHsBHA6c0e2+Mg9YBEHd06Rwd9QJmjwVMdx8eX7j/EfB
9r6KNdOoyWnIVFoeE65s7FJ2qP74rObE+FYHeTdXR4HjKLiExZEvSw02Mztz4UPIGbT2XDO/HS4r
njvEgnNo0173DttSDohlMmNSauKUJNTNtP5qEER7l6F//FoaGwUc5VLRsm5hPTMs1uyG4yELeGB+
9eyFeqQobgvjLtq3wtsKXZyh+3ERrnexeDMwg6JF29Q5NKrrab5mAyU4BE4ugbGoHRBOB6tHt9Wx
/h24RUfzfca33Jxy8WkpW8Gx1hkjVTG5wMxAjgEo4kqu6IjVN/zRZbCxVsHgJP1n3+ERTxHjkTjb
8TX3CUu7a+W71jqk9BJkeO/iS9a9B/3kZMJPA9hzYi/BmA4M8pZHp8YDZuxTkjpS+bJ0QDCmwjBd
RdZbGWvrYiAuBE+gZVvVTonfxfRCsoxMvK3/FZkiInBuF/T0jQooXGf2Ed+M/EOuTr39BfO11hw6
5PGt8rHreoYOc/MgFU8ZYaV5n6at+RSFgyjvCJShhKYSLdXtbD7gJhTFZ63h9fyMh5Ogny0+hEYi
+mATBdeAGqMkEIG/QPNxi5JDRD5gSNT2Tu6vZfsXN3+KcReRlHvsMuayWFXTbuT7OXwtohdp+Jn4
KhpuYGjWYeAk9Wcjb0smCyMfxUaSXsz5fUYAo4qwJWg3RvYuGMRnXIP0teQ5KGTyF3FlA9r6V0Az
HkQKs/Ld4qhEF1OJrywCUMqT5NYzyxLTg7dDIgOYGMxZ4a3nFVkmUT8perTl76Ty0c4uL09IEUMg
hw7wIbxPxqtgbYvVl1+72bQxjYcWseV1TPRdoR4531LlJWyuRvZR1nT7ew3mGYFJ/sY03ycdPbez
a85PyUfUQKaT76ZA8y1eRc3Nrc0MGYB91iUhSkW9AdnHOUoR6Z+NFZHGxoYjK+cejTBy5u3AUXRh
sitzB5CyjJFRfhrqhzalGz5ScdyV5U6j4ujtAQc235MkkCS0UVoWUSHKnibtIc2HutyVwn7Zb2wZ
XvRsiRQ4M10USd5X6RvtZARhbjc4okDUFmS744ZkyTx1dYb4lJWc9NpDqY8DeVBJyU8rk9K5VQS3
+hPjXd1tsYjJlWekX73wO7FOrcKdIn7CYCag4FeXccoDxlSnD41LpTwpgQfjmPIVKQi2XjnVXk1C
ZM+gziB4eXAr+QyhxtB+G+VdzO55DXXqWUwOKEQQHPoATu+r9VNWQM70jzqvQr3WZHs8IBCKz7ja
UJYCwmnYbiQcNgOWC98LIp4bEvVdEnQYetLgns3x6Kcny39EGoMmdtrelvfeYujIUXWk0W7+dBBP
09rSoSDt4dJjRzuMtdMDmwu8VJYAI3Ldiic5hkzf7UCFocsBNAVVlucgnt2ZWFiS04qrqT8Lcc9K
nGoLt4pRe/OhxAYx2So4cRT8Fb8Xz6C1K4x9FR61YIkbYD1eec/Tp+gkSMjqXp0ei1VKoLSBxAY/
EOF8IjRnJw5HBCdGRPuccyTJX3mwyYfmF+3o8TZ9+gznu5V8sHqlV/tGOf+9iOZ7zNWiLJpoe1FH
Z6w3NY1yViHNI33hjVdfYGHBoPIJTUOVnD9S40szkhXAJt26tBUiY38ffCemk93ydDbWYVyAnMwX
CB32x6sa/HaYwNj/AwfDj8xfwos6JIwjlLPBxxmtLqFGUU12KVegTJ1Sm7dxvs/ubKvV97AWWU5w
dad3MTwD+EY8ElBRVVs2DDhKXOGMVWTJXAlMwkblp1AQILZZ6SnqodJdXIkmO4NUYUAs1q1BaGyg
OwBYOdeIVXVMu6FHbmIsLBRrieKJa9Zg+d4dkqqrqyH/YE2HPH3ENowegIuof6TLy81ooWV9XNAP
3URRBKviUk53wlYH56uCXmRRVZQo+12NDY7eX3YV0JnxZlD0FQNRoIaXjr5f/GKvus+O6SIC6PC2
hgdgozLkOV0zK7ZVtumSXuOW7qi+WIUdP6IRv2HJ2CF+JRXXruXz8uskdCDtKsDVkeknqUnWKIi2
aOwb6dgsFzqsedl/1axzReSDWcSHIts1n319LLs3Piq9R8dXdzK0SMu8pSU7ShtmYqu+4+1YR23r
Kt1vy/JRNr2pIXmPjkAbxF/fL8T8lT7sB/VnFu5dfTa1TzAn0fQbYBAf5h/VlaGe3TLrKxM+jbrm
36fXWPONTduq27R7dav3qS3ziVro13TbjuZvB0daCQAHl3WsVv2TxnsyPAPkW8vcUmMRBs7HUKWO
JREB7fn9Rlu0fOlzyd7OyZmCtghOOUscUiU9dlbJg3FjOpB6M49uBKSsOXTxlq/MiG5BdWrkoxi8
MQQYog1qa1vuCLVvaygg9M31XiUHbY2pn25142+pGGnYuRhFbpMg2Y6xTxYe1gWC55TpPgZfgc+g
GljOJJwgMPD5PUMdsSpic4jQuAZJusouPeYzXOGs3tD9TBCWyRwLQFtRpuv9E+qY18W70CuAIe1K
b8D24g3WVZkerEDB1wNaJd1ExIs0+pEXiNfgJc0Bda+UT9hiUUBgzWHvelc/AY7LHvc9Wb0sCxU2
1HYG1MxM4z3Zi0m88Un10t7A3awXFulDLS/h9LqcPn3ylIu96g2OCJTEeAMfvRoT0Gh9whMAjr9+
jC5qeHWFY4ha5Rk2dxSKres78wReXICEzx1ivBNpqxhe31CWgweMqVFxq20Hgz59xXICY+36bEGV
LrfAXcT8VowPVfjzlbvvv0BVUvSd3mGV/JtaEF/fevShSBPCATIKsQp/vs7I8PQLU8O6IDkgwFna
kZ6SGiMY0ajeI1gCCodd/4sNdBWuI+zAHuMMfvJiQbTEILP55xk8NYAyeaiC7flDOaLWF9TzIOK5
Wy0797vZZuIeHTtHwC3B2ivgVa8VTwKykMbOLLpOPjgEkDIEZVF9k/vfQfMrjs9KhG1+XaLAGx4V
Fj5pLUmV8C+a/pXwvzJtj8CxHog+Y77Z0PDibrGRR5Hu1hYcw032XghH1gZV8K9kkdYmU5YlnZJ4
zMDt8rc6v2nj21yf/daF10nB8CNjdhKqDZJwzsEet9tGfVQsf4XFVcQmGDL2kQR5Lxhg21YpuAYb
FAieUoQA/EEXbmT2w2iHziYl8jb0SpboOxGsAPOY3qKkz48RUGx/PxbHdDFoEK0VByat2t3sXgI3
9EAMgtN3hx/rd3S0tUTuERy+JRmp6d4gRfu4pQYP7livfIsCi1+tQuzmheBgTtHu0+QK65H+a6jI
pNs4RSPbDQLZLHxJ3Vtr3Kh4a5qR0BHnZXiConETBKCOrmS+6HT1Sk8ppXkKX2BbHhLdA+3IXFte
wctjQ1zfVs2bXz7S3CsurL8TRrGSipwKYxGMEwAkzQaiSqQdg2iLMZ4nQsJ22u3x/IJCubAVQ0D3
o79z1LIdbxPHZ/LS+htGMyjtlzi/dfDPTWudqtDsybkA9nwvmcI3DOPUd0ZAWG/G4MA5BmeEZX+F
syralsIhwdDRr+hXwOorW13wIDCQe+UKgCRMmCKM54H3N5QNo8A+sXgf7QYKKGZzZ/JCYoq26Cle
ox+7Zh/SMinfav21OM1EXEtdx23EVil4Br5I1p44doJXnSWr5QeXUE+IIoPshPhBXFu51M/Euy9r
di29bsBVI+ArJOUY6EW9q/LZkcWOxucBx7ABF4jSiA9jIxlfqfrrD7ekPJSqpxYfpSG6KtsuquNH
h8o6DgR5FLdFMBHhRLcZrXUMjad61tnbkl/e5e4SSECzlL12xk9nfJf9lyjbvXzE5QhhaUeqMje2
zaeIimMLjsH6mQdh2e4Skrwxb+g8Ajy20bcavmTd9fbax1eVjYTEk+zIodSZafL0ZJcqXG8a3B5K
aZYRC/PeKizAGxuanuzKrWAi7y05pu0ScaRE65GBRSZ8J0x5cWdx4JI91fMlaCwGcxVAKWYnqHXQ
elRzjS/aw9jK2Ag7AudvB16Yb8iwfV9eR+eqbOGb1SuJOXcpweNFW99pzNrrjSodg+zEvAOxuqdZ
4C9dNsQhee5kBB6Vkt9o36KbAXgNBMWqccQ1/u9VgOg4Q5q4GhQXxDTbMgsM8Gr5Dz2rdWWuQnwQ
wyFTLeTcS4DYObNyxL44r9zJdxWGIAf5vaJGDPE+Gvjo0y/AMny8UWxzHXiS9Y5SwOD84aff4hgd
xgBbRH4T2gvKF4ynbXufGH1T3HJNmteRvX28pOtuRVq19KO3L7HH6due6oq8P2wtK5VY0cQtU3Rc
7auCExauqbb8rwqCXHuWrJccVoksc2iIe1+lOy3vFciDTOSar9Yh6oPolrWXYgyJBwqSyOnFzi1b
sFTKW2r8Gg1qoHghAnsdaS7rxCjG2ReC8yr+AMSO+QIUK0i7nPXhjR+dGwzb1qx5Bcb6Gp5Qxrka
8kPV/J+Ojj5N/GqqymW/tpRn4f+pELojfzNYx25apmIcLFmn8RwQkeuFf4Ph4AAAqa/qFW4cZT14
SGuLzhP+/n/ByC94guKt7qXD/d+FyrAx31jCd8lzVozfSqkS8rcj67eEucRD3P2F6kewYtRxpkVn
FZy/aG1Vx2x1trBJkXwhGU+skHjWArIn+IKLTQAdJx7YggaPUtPHy8KHFu8M0lp5mMpdf7csju2U
CyC6ReExmc8Qrxk8v2XpLzo2sI9uy5ycsb6ACnFW+qt0EakjUL/wJ1q4SALFywir0vhUg+KPLhZ4
zXq5UAY07XXjSFgaeBvS/pjF1qoMvg0RehnxapsUgyuMPXzNFR63XzPYMBkFK0qY636k7+ZpguEd
U3T1BmTy1cf0b1aHsyZhVguAazujlAkpQXAqbyK7QO2XsUDu14FjmbvFoplizBoNZm4u2TIorTD9
+xepLc9RQpanRdZM8TmUr7hb2K47kSLIyYw+aXdsYjvgxsphE3LN6CWqKVs2mNOh59L+okaCfoqC
t06+RtNHVfzIrK9044cuPmrWlFD0DVuvT1Rtfn6LmJP2mAIW8U0nNnVJgBfzz0BgNxPncXTQR7cl
XUZ6n3AcZ5DbMJohWv81PALZmj3D6iOghUHOksU3lV9Pm/c4WLEnwiGigxkQ7ZSVuBaJUVggWWn/
qv1M1avcR6sm27JMPZ2G8kVXsKk1bHOWP6wo1ZYH9lntjwPuE77rqnMZeQSSrWbvpXmKPNU2jMe4
Mbe+ehfyNzkiwE/H0tuwPMsIT8MidRs5l2mFCnZgkOHXEe89abfjeVGE5Qi7KneOFrzIsBGE8LvP
Pg0GEGNQ2gLhuABq+aQ4kRfFbXo3jF00HWXtMftfSnlOp/vyR1vCh4nCkGMHGk1QCBx8QnizYOtP
NHXSFkvVKtVvdAkqIdK+vRD0UGmlN5XxOiPSJPgbo/cvJrWQr1yseTQbmUzQ6JLpla+BL/Mjgw3Y
jKKNRbhWfIfEAgWHQdF+1D4CHaOjIrxHgzPLG7Dn1qJ3TIyDx8TNUbAENWIT62nkL/QCq4y4VBYx
NomXJR6mduZSlMRbQVhXrKRgaca26om7fDswjrdYsr1ZoeGScUXSzmeHq/GjYUI9i2BwlZ8Oh5gR
fsx04lMP+dB/nd8YHjbJq8T3y6IRBu00pMHZCwLLuYXLgsDcZqsoLc7QmdkEPvXj10Q7PXlLf6Tw
kzpchuGxtkdsoEyicmaWjBamyUEiyuQ9/1U/fvdYTpZGKC0FlFz0Zf2yXN1af/rAHqcyIU9gEtUv
QXFpxDPNt5r8hIQzi/FLON/o9SUATfU9xbK0yBdddmMmKbBtxBoQMQUNUzjLTfHabwxnYFpHxB83
B6eNm3CJNxwJ3K1VD7h0+Nbq3l5+FgRW/GsSsmV3Xur6alFtgTAyCwiOBWbeEguu2twC+dow0pQ4
mfsnE7Z6PrDshwNW2HwhV2pUBLyJg9qhvte0kjkiKqqsiOfMMee1AtNc9YTmJEGG7a4q+UbliBm+
/TTtfi0rK35GjzdRQnwOtSezeNHcT1CMuuxUCw9SF9Y8b/64y8maUY7tdPapFZs3UbyIwhn+Gt6N
nZHuOhsHs3Xu1x2j9KvcbfxZIbhp2yLxMM1dwXlr+C2ZfyxakzPbEVNSoqx7tptG3OPyn5zda9H1
3yvhhjPK4HMep1vSwsgzHqy0Q8ydGTkgd0TkVVUnnWhJxk6FmkNTh/XLkSFSh8z3frov56OaeUtv
F1ory2ZlJ9qX8cWAvDF5RtE5rIKivZHvugVlLScbdlYohKryliQ8uksSlLJfUAPaq6GfI+1uYFlN
EojW0YtivneRsjKQJC+B6aQ2Y8RgzYBoqaHwnY3JR4JLxR7dKtqCI2zHNyk6sZ3uVPB+2SxbR26v
uJZ5CKQvIfxp5Xtk0N5c4vhDYFEua8EmcKyZOSwTlIM4QNqr3kMMPBwRcA3MD/ArcHPJI7XcwutK
5lluk58NbS/lezTuZYbBusTylOHFQvNwFv5xuC1QSsq9kB7q3jMyN2GCnNQ/dIE88bHF4x59syUW
hm5nnSUNExyoS0qT4kZwT72K7ITMi5VImW2zOmupuzbfTFboDurrwIDJZCX/EcMhGW/Fkn55QDli
zkTyOk/UbG1ZxiHZc3Z1+Rrzz2eSyPQO7ECySVQ69vjQNhsyDUZ3cvhZ8NsTLrdivWI0t0sG8leJ
lD3uWsIsWmrJfqUBl6EQTpbgB84Oa0rRgCngJxn8O1RF2tXlwGUeK7hMpVkr4SsYWUkzl6c+pwHq
KV3amBXQdVDvG21vcYBobE19slfGIu6uy3DTCcga5kJrxp9IMAzq9vzn44kCkGfdal6vutXpcLBH
lPchOvEjxm6/icff5goWgiJdBcp/TIo/+HX4ORIoNbI7GRMSIi9zRajioaQbY8SEz+o+64xCh6OB
pC9lRyoGVg29KAeGjtl2GXANtJcOs5j4IAkffvU16e9TqdPqdI4BLaptENsw0bwkVHxl2LCWwSgY
Qlc7ow6xhLkSpf3E4ztp40atVKjSP4bIatOBw5XVG17cfqODrfMq6pOV7k1OOd6tiQ4gPxFxOTF9
ld5Bm2Jlvyt0HjNVYofAKpxDku+E1A2zA0tjivxMaIbmm9L/xJwwwI2Wlk9P9yNCxIAHU4mwtgMN
jxskZr5/THZh8lErqG7WcVJQkInoidjXGvvXQPLIpMbBNC7bZqsi+m4GpnIVZBDbcvR431BEMKJb
+opypv6hIIGw2PbMs8V3qdllxcWq35aCq/zhiGuj99igyTbp/XJe+UWGH21OYcYa4wBvFTRkw6Q8
iDGWQVUMePVo73ATic0HhHUgq94XUbvcQzi6gCxssfC07LmNu8YP1xLFbA2ySWBoscrxfXoxSOVf
DBJsURqMMU84wZcLfJGs118GUxIRNN8/Ba051DqcUYz88ruSMBzfMu4a+huPQUdAGLSQe5OdRKyp
Q3GL8V6lePgbDk4GU2uQCqtm7dtheJDXDVLrbRkcmSYbDZjNlUthYD6k/TBa3Fdf8rTWUvINFidO
Zh6qrvKahMuR0iwqXewvIkYIy1fwLaF0L8dcA9CWsRoq57L/bPMyS9rGMn8ikajLq99+TEzbc4z8
y3timTiDaJGq1ZB+T1D08FFH6h3YmTvxPbqoFaTcEIquOEHpaNEFzgnCqz3Iz7HHM8FkbTlOZxSg
tlmMIXTsE2R1Jh7jOpp3y8C78F9KHggBFMpcMlfld+e1wUVHjpG3zBDCbjeUf1XBV2WLIYFKlxF3
j8bPNDw6/CPWCy9sk3/S+1TKLSofqFSsARkCBxi5Nv0lHx+EPdhh+zTVz88JqTpcq+oL69jrQPnr
XLLpYxLIlFOw+q5oUpuQQfQAsRRhRLOba7rEJO9ECfUPLHX7DLqPFiuJPvKBYj63+HXSLgGY+M0Y
f+4vcNvb0kmbvzz/6XyV4ha7ffdlWluZ6pb6TQLV137mnMFbhbfiNcJyz3Lor8QQqvQDxzBRV3gd
eLyEN86cagKXDsnoFBdu1f7Gw24oTjSVyoFagbv1R9EZgV7r5fbb99V5FO/L9D/akE/DlAHVcCA/
lrUhEmxh+cOFcoYak6G2SzhJVP7/Dg8V79Bi1kBkKrfBptPftOATCiVCBvJChKDA9i8jlLWQfFRG
bis6io3iCP2OM0/VT2aXo3GfF2/D2PCoDi8WyWcmMTXbnkEet8rcs5TE388b4WaegVfIjWgm0Eqj
yhWiZaECkVFBz4H3R39oS/VeAxim+h+m9Dfn9GMeHg5wlUdcaCgu2fq7Vb1x024GIunmQ8Ku9ZCe
+nApQPIIV+RbU20TwUs4knSbRXHa/upO1vKYXZepi0D8Dc941zH3ecUVUJWnih3Bqv9EcNNAckev
CGrDwpNTXcxUvM0mWHXE+uWQjy3OH2z3SievFITyfJtPtpBfcpJNkx2Mtkb+TVuffzQxJgHDnF9I
uiTGb6W/M4kGsr2naouuNRmBYZ3QUzGex8IfpCat6pUPbYwPlcNtOm0W1cbvXkTohrK0DExczAph
Yysh60wME2D1xDicuIUC42AVDNQ4nV8TLLrDXZ+Y7dm0AU1P8+TjW2Rgt2z6nbiUgQSxM/UAOQgy
uiRfbbL7aVNjpZGviuTpILhFqg+qrqX2w10+OEJwYBy6nPr4XevMxAj1FvUQ3fdGcmhEmjuKQxhv
5RH/io2sLDLdRW4S0i8IE2xtvRqw4U2XjSxdK7EA3vEOI/zLrAml3Zv+J+f0ydvW9ETmjTNETpt7
T2JrHPg1FnCDHWeyJNZKe6sd4l/Ko9l4TeyMPGJcfSw3acbfsiUhkMjNz0+30TAHJ2UYRhMjO/OS
yl+heeWRHOUtzAbPZDSmwvhQVyYqxqvhgOwYDhGNochwNLku5ykXV49ZYfgLy63MMUWj19twSpHa
jhLD4YbZTKn8CHDz6xfL2tD7FfwnOSEKhC23nz0We+TjkI5XK347F9CHz3k/rpE+cOn7yIisBfS+
yfEOU3v6Zv/SY7pIezI53GvdYfHFdZmnYG/oo/rYFN8KtggJih2ypfKxSPZd/ND5W/0e9/iNox+u
CMZZAP3GgPbJosIygRBvYZ260PFcAsvh6C/iy0w+hRfmJ9HCsYm+puVbTTsrcMQIeV+RgI0w+sOM
kTPY0LY6f2KOZCiOJU4BLlnjaWHmCr2YQj3dx9FvYF1laVp9QqdQLp210ee93xz9b/qL7jsQ90lB
2WvydyDmzZx1rNP7CdGGqPtoxNS6+DZrijwqxgHg3IJaYGkPkfuf7IeWQq/VgojkGwBIsDSrDU5S
q3w0xe/0UsuXonIHhpc8C5IDxIw4VQ2vf/NW49qUX4w1PV56Q8WofXxHn9lxKj5zO3Q1OEkYY1nN
HJOrhoHc/7asDsqKuWImxpYHp/avKWwplWW+pjjFqCKYdMcMRAXaeuqzZB9jb6dgpi4w/5VVmnjB
rHauecIEYSdj7+15Kp6mUl/M9jhdEg9Xp7ptvMJDRuHaZ9XlSM3gS6zGh2sGPH0Fx1QkUoJLMv/g
dxP7o0/kmOlq6IUFCAua7fAz7L5aol4Wddp6tkvuHfsOPp45lkV4uKvoAvVvLQ/WAa4F59dV553O
pZMkHEebUmMszxWGV2omigQtPY8+smSN05HwGX2bIA1lJBiFKMDAc1Y1cEsUWYE1t8XSNeA6kbRj
9hFZtPLsXSBgYJ0BREHczbZ1da8MHBY46L83NAOu2ewTOyDwmG2CH6v8jKz3Kd7RK6fRbZA2lXBa
BCX+l1UTqk7J2QKZoq1G+lPXhGuk9ZHqhmXlw9Te2vy9yPfFRsTk4IXE2jL65cz5NJVN7+O4ib+j
7iTkTzQO4jGnzyl60yhTq/difJLcgHI9UcLE3JSfWDU4bhTMaYj51auk+uvg0PkzudTVWrVN6+df
748inwh/kQMyRWeExcOHQ52iCu27cWa3Z4bCGjmDiufEyy9cE/EqlMcp2fxH0lktx25sYfiJVCWG
22Fm8PhG5TGImfX0+XqnKhcHkh17Rupe60cGPBOB2sFtX5LxqSY91Pow8Sn3GLyf0PiUkuzqdD9Z
A0W4ICCyFBxzJ/2JyTAJfuT6WP0y7EKpNezgaXhvAaKk7tpwT4/GBc0wKYaWuXGDg6Ye5ZaS7xfx
Jqhp+qXuH1RzLuN+HunCMYMT7AH3QFwT8HHstJcgT6qUM4Kx27RmpGowGCVrTMpTO9oH8vIPlXT9
8hYGWn1kGTrNepjkoHY8Xr8S0ZCID7UBSRNWPCGwG+2vSr6xzVgGURzLDsQJTWA+IyfDwzGktY/B
J1pMaMLx1zwL/eCkazH89OlZiMCQG7XtZvDPJurkWvpy6LMp5Emd3MknR7yMj6cdHxLjvU5Ziw5W
U1i7qn1W0sYML058iEcDaJQ3r7sAL+IQgBJe6dJCHAGMjA6sTVks+zeBjHmxqXogiV3h/0ndqa+e
Guo+/VhEJ2/k5lvl7SIkN5vG+WEON5Q4oh1gmKYI4hoopLk2VQHvlGoXdMht3IVXH0eZCXdn2ZfG
pBrkLwgfHVRCg7wL+JJHpKS53WHF1fn74JYPCcUN/ZxXiF/cK37aeg5jz4FBvFwKoMPpXJxGacr7
JoVnUztJ8l2H2rMQxwvFbVxdTaZz3z8ITk4sQ050r1A0RtrZU+iqX1nDophzkcCSX+nVFKBGneM6
ME/0mtUDQ0T0DtqfqEFdfoIFQOvE2tZjfjNKBXb4z5TodNoqiJ7BeYupGq2d7CXWdLm6uNb156M3
jRn1EbPA+CwD4ObmFy3bgM7ijI2xV3cJ13sofUX9Fy2h0T3QGLen79z8FhSSBYYzQntZqajODlCn
DRNhW2wIOwicrSakFnOSTjK0OOU2jT/K/NlgsszuLV+NptxPuf+yMpvIwkmrMms3f41hiedcIV3K
X1rsnWJ7WlJ10tQ7ICYSqtdkh0PHCALS83i67TmltwRPLKC3S3TRKJMxFGJuqf983mudAaR27uxO
vc8I/sY1YzVA2gpCC2GUp8iPMAE7biYFFttBPUjB2Slg7jkLBNjcIQjf1IQci6KyRZpt/AXTKRdA
vwTbMKM5kdj0a9FqwvKpdyu8DoIgR7cpkBWNL0SJ8POjTKq7jQtYIGQaUz6v6iqrVECVX7I5b8hF
Rz57KlKU5fc4ZLaJcbkngOAbr78NGUceRh1B/TQFAx3YoDoTIwZUIYrkEq0YM5uerSR/BX5klJ82
8bxZ8qOw3Frv1oT5tb61GpJ6Qik2GF4IFeVJnPA4wkb/wO3lgDH7KGlA3gINVcyqMN+D9dYAC9Qo
n6rSseWdMfIHsCuXI3LaYsrsW9zFct3CjRD+7HUa3Fw+kfgbTJOvEVa41HcwuwQ596daZ1CfYH+0
KMst1kpI1TsGiYASQqv6Y0NAijJRimRm+T6fTA+USrQSGfzl09Zb0lu245vfX8AODhcKu7YcUFHF
Owf/2fHsHVXnRIRJ0/xk8r0tP1Jpk9crn+QKYEzkffCjJskMC6chD5H5u0/3pneDPpgq0DwNR0OZ
81JB4sgl2DvijBKXoiSTEn0y01+vZNyJaM7eNAXWFSQ1eAupRGMZmQr4wrt63BM0gnpVuxy4LOjq
mlb9OQl/xA5scQrapG0oEMMuv3Pc/PTARpEya7tPiekSxlnR1gi2PW3hx1N7iSkcZN09/lNYjKeA
sZSgGRt8GjGSrL0q8B33BpWakhE1sODLcwpSpzZHdJhSU0Kab0lEWIc43bIBTsg3oxV8E4+ovUv0
J6rCsfzR1s2CnXJGJk7Jb1wRAfdvDHDKdeguiaUFG7qG8k5ICinEhsVMUZofXe3iD0cv+TQc4vQ3
kURHFu4bYoJnLjLSqT8vScKbYI5QN/QADoLkmJlyN/n9Lon+7CpSSGQqgaZgi00vvpY8OtfDBWQs
A1H1rTNdEcHkt2X6x0WNbAjcaFGs/HWvn+L8XrjbyDmg1OSjJw8H42/Uk53f3YSUe3QlCkE+LP8W
6N+1ehuR7elTwIKgXlEYoX7HbHYzhCyi9nVGdC9ZeoKMzlGGdhdL29Fq6Ec0/A3GjCZKiJ0dan80
8th3akpRQI9yLVjGLE0BwGuFpBbLCYQRNeVLVRkxDaJ55RjfFPmDr8J3uLU5X8p+mhTIYimKoZO8
QAHEFw39MIdoYoBhFQTy7wD6lObicIt25bGbITgh7NeC7Jt10Hh4s9ilIAdW3rJtf7v8HrB+2OY0
T24hSe6BcUacjPeXWHAue3E+MVWX1B9l7Mpz1mzSJgCxQNoQGTK4d/Cy2mevf0QQR22tzbviZg9P
k2BHOSCR5TfxtymT1pxk4+xnqAuEeTytKYgCI7YcAQ9MnoStFKooiS9X4vmyWUWDPFvb9rjmWZs1
6oEyDigRCH8GrbX9QlkhDjS34JO9dqxN6nikERvXEPuCn+Mmzj+i9ijOVxflH3GO018JPYUef7nK
bxRyJvkoP6o9nx4oLyq+nVmuDBgh3z8igqJuQ8uhglvU9u08tizy1S8aBRxE4VrZWrPPGBNKrA6e
TtbiJe3h/SBBrCsSXNLFOPppGCbxUQbJrLm68HBTeE/So8D/nfm/Ty7VVrzjc5sJWxyDdnnABwj7
zNUHzAFfIHBBnVu32KvLcWENJ2kh4+iaJ9ZLjf9g583wSZyAh1xf1s92uwqynRSjoKK6w/FAC+cu
10dOMf1QFQt/YEZATpnLd9f98QfqePEQIq7UpR/d+Quyu0ckAjc/n6sWLgh+oylzE6G5URrOzO4a
saFiJh6Vh5gateAznjKyVKcftGVZyQoSTIkYJgZ4IgRdcX8AvGgQiNQ/2bhEnSO+iLrAqaerhOiQ
DlM48wTg8FtyMWTzUDjoudr9gPM6oq2byCnwScobME2P24wz0OdkgWst50S/iBksjVbdkRMGU5M7
Pl4UFKP3mnz5KNe4RGc5tzcJYID99szhhC9sZ9ZKCSdAPF33wtpdTr0CLN57UWCPvJVUQALFNTYa
9aa7G95y6YunzWc4d/qfGNzFAfDyAXLtvPp2R2BtytdT3nqfnCVhGyFUq2QPQTL6kiLO+HjV54cR
JKCtrYnXkQK+pMCEhuY5mTwCjFOpvACjroN3bQmHqU3ZjCfyiRygDKwxvOrVKGTzUIcI47BDLk03
XbbWWU9JN8SfZrnTb4LeUNsIwtI89xFd6XyHnLUCvi3xx8S7gW8x67941nl1ATvMLUyNCatXcoXH
vrhcNfrn06/07VlgevUflxUPUTCvwoHRXp1qqFQizJtDD9bBhKpWH+ZwGJfeulKf0jxYjsZeABlF
vHSX3Lrwe0IkpJDp06DIIJCePA+ELVxdtn0NxA/BXZ8SBQdm6i7c8lOVYFk0NJck7pQYt06Nh87F
/otqAhq0Pw/IMXpY4YkvbUagn8tlgfDDntxL99BO6a1tvnTjDWw/UcEeIddmSJZVPgWH9gqFeqKO
H4fvj/xD/H0rcWj4SEshshg2au2X/yTS/NUNvKdmbexg2xOSb3agYurnoJ0SqVlRuIDioVp2KtnI
7pYautlwAjacsRdPaYacZz7qxFk0Ncd4reUo53k4WjulAQ9jdnHXv1oaXHBWm8EzxezHJyPD6cfi
pOD1fOQON3uGSIjVDIyDFFd+UgegtzpTSDHNsq04CUqLJKQ55XBTe3irHZ9EhC3e+hRdMhTlIVR4
S8RkG6dQP0gJXd5/VnbTRJwRdKf3ERU/Pd0UVBNC/G+r5FSx17N8klBSbIzoRqVuFy6HbMfIDEAd
yKyjfI4JWvSIVxgoh/f9XuT7ojg3xjeldJPDOK5HFASxIkCvkl2Eph0xAU+caaMxZHE78q8QrimF
oyXGErxN1+7Si6+jfyHIh9JBXG9ue441Aa6SJ+uP5BPAHhYEPCDr8dbjxmowBHEDVL7G2q5CH9HJ
Cz9WwAmEB8mgEwJLj1fFc8sqOCiHpS1LK5H3ZaDINzku+BVcos6NzmGvYLYn5aqH468Z5mWGq2z6
bQuUnLstIEFMvD+wYANaWwRdBd0LUIjceFMFiQkRSQxhL8vNyA5EtBdbc6HkGp10jqyWuobJECjs
Ig9S4YzygyaURttk5QmiXs8vOGYs5xVRbdqXROCHLB6tP9HkqQP3WS88tkuX4oiiGaY2BJPbPXET
AhyDyH2yyZJmBcLIxHjEP1xgc+Zn9jA307QBD3MzTOmfxtsYgeQO1OxOM0i6SG0nzk5rKqikZsIa
ZBZbsQm5I1ahTR6j9pwSXWrsTaRtcDyVusrDXSSvDWlB0q/8GA2qgSFs2X6RhvJM6iShIwWNV+ka
N4e6I3hQLEeYjAeiUhB31v7Cauu1E1x0iovtGiZ9FfMjdlycuGbhuud03UwMmSOf4c5uQUBRxbd5
jLl31tov1j1hPcj4lsU8rPositJLooY8odjBu1XSlfip7mG7BxyaXUBE5jDtHPTeJK479NykKiHp
cTNDuzu3QIKA+F2D8QvLw0z21nrx1Uh/eXgDDk+zU4uWwwMoN5AKKjCxQAbzrt67FsLyQxd/qTYT
p+iOAbPBrilUVRaDbTn8MpvyNbLvQuyaXzklhJW2lwx+iYqrvQ2AWArcfheX7yP+9EOUMiCx7aKx
dnH7lxdX6j8hL8WzRdZnn89OXN6ENKFeJ9iRUQsW1pxlSD6kpYMXEpUP3z7eIOY0wktWqkvyPt8+
ERR0iE2GDMfoV49fcPLu0j9M7yAJPyV/0tDereEqvo7SfHTBPoeHiZZOudRVbGabdNhFgL6a0J/C
NZqyPY04TkvCfsOWCzF7liQnSdxRGCORA6bBQnuKvHmOU0XawDk75LgQnQ2O/EgNfCCHxoXp9PDE
k2tdYJbL12SaUgcTaIwVzlaSv8r2u9FAH6mb1SlpE5FOOYRBbiEhRRHp+d82eWJck0hTrrG4juut
WlxcdV+kVxchgUvgl6BkPa7ajr0iFc1JaO0M8xeg1csvABk6N30815wDKbDItkTWozGRvwf7i01y
ypWTuAB+3+bwEapfhlzPjPKpwRwQkAMsOexaJyCpACAI8aqAPb38T3yngfQke3LaY/MgeAgT9Zrj
mS+i7jcy8CeOioRl3ljpwSIpwG8/bOkjd/5MfcupkElPF12Flcs06z75ZKS6xoQDQtGesvBg5nzz
NRtNRCbJkij+RUgQA5SMhnYeZU7g7TVrbRnvrP7SmV0ozKLNCQQBSRoAF7i4hCixIV11vChsGjSr
Tel2mcXhzU53/BUBA4XoEVsmBlt7qiGd5ow01CYuDMsHh5lZ9kqp1rSHVOAy1njIWo0lJkIp/yOa
tWQUHcwPsb2PEZzF9RaWgeSfFNAxlFoEI+G0lvmfmNfU9ipkTBzwgc6Bttfqm2X8BaK4qz5Dsrge
sWBICe1T0O189+xVd6xoAN5zlzXHzCX+vWx27ovMO6FIAVmEmOAqiLIvt9375l5rTiVAUPITkWk6
rKqSsbK2Z1pFh4zya8+ILHV/EGhOY9bNMMhR5hDyEwpIALmzcUQvKTbetlKxUWHuox1FqxE8n1Si
swrpU6u0SWl99MZrHMu1YWpIKsd5aqMPiW9EeGMImAGZJwX+dZR8bBRowlPjUvkqhoNqF5dg1eTb
50Tk+LwM0ehArv3mwZ9j3NTyJtMV9zcsBjqANgyR1Etj0xXwn+NumdVLHGQcG5NLSyTsG4Cj2IQe
yKJjwA/sRQxGgKcBYk3Ehxk/rToztQ0uCXo6ieM0dxDVkvsh1OtW+9DGi2o8hZ9v5MRS62+sWWJh
Zx8Ok0/Jf/vDoxuwam0lRNu8HDyUKurgipaLgKM6xXrvXIMKZ9K+78/WEE6TrpveYeuCvwqNKN1K
wTktA3IzvvSEsKcJhU79lbhwxCCY+lbEW7t/qBlJJyVe0YQ0G25pfZXLT4AF5rDFqAGGLTsk9pn8
EXA5D3djW9vngitaQ7Un2sFWOhezdKwvqvz0qx872vnpHI3uruuWQSuQQ29uzqTy6jtn/hSZaIuC
WlbuWhUBAL5GIziTvT2zcZa4HbR5ydW0VtRNR2I5Gl1SsbBrcJ9NFe7qLzK2/YPcHVwyUqg/RsNT
IpBY2B1liDtxUYl7GbQAidZCTndxTO4u5xkBn96PKjqO8MMKQL43zwQJepOTjgBW2mpPkoJKF7PX
W3YPcn7Ic94dgHXp26o/RucOelrDtdhsYP14oI+R4E7LfMTJuQNI7EpsHeN9KNbSsGrVW4KZLSwn
BoUF1Wwk4fXCzDSrXui8CNwkzCtbOnOh8hiVy4CpEphdrZ2porYzB7I/NaCF93TpYm7Waf9R3xQM
c9wfff6tKdlj2PyprMrCORGEcrhLqjVKpjbfhtKBcOxJiZlWWWUxWnVOS4M6BsSA4nvXAmeq6Qsj
WLvpq2oc2p68lQWKJQS/tctXJc354MTYlRE5ILzmiBmkp8CscDvQS4r2yj2IT8JTX4m1zehURWxC
sngWlLOqe1Um+ZuMXpazdc0dX+/gn/A+oFUuUaqFaL1reAmKfYncnGvILaT8IEXzpn9YqFvIaJ9E
7usOdZ2eh1k+VaJ1kR9TlWXrKH6BMHhqMoK0GUSvcocSIzwYZoMjA2GL1X/3qwD4iGUeaewJOHka
kdRYSKcKzwbqeIXQ8TGf+zb8wiTVZtF4jmFzTmBwmsed7fCAJF+SQXBiNZWTV6JfEjJjqXqdevp3
Wh20/Drqnz4SNhVNXHNnoEILIn0Q9xZ0MwahoF7ovODFvp7JU4lmL5eiBI1oTYf4ZsodcfoAbym/
uXap8fWH8xQ02cWIFMU3BQC3yjd2c4K5uhO1OzGMdyXvU/zE9W6g0o7dYSgeKlpHcdeqPIyphsLW
QLoOVN3CraNNQBnHYVog9Q7ztZUdDTThwZJiCoYGSGZiAWFv/G2YzOr4mshgtdMvx6YlmcM1Gqg3
R4VVuZ9OuJd4c4Ft0drNiDvwi42uX4VwRQ4+xGfrdJiPylsdfDkJ/kAgu5LYmRmJrtzsn0P+VqxN
Q/BN/C7VVT+sg+A+dM+k+pDS37B+pwa3EHzDUK4tbqfQRe5wRE2F+2hbF88MfJo+hn/boqKS2L3v
CnKLmY+527PiRPKhV/7YeFrT+jaCJbG8D3Rbuu3bU45ZsTV0ioiVz0h/tWib5OYtZ1sABy7wNHiV
prtvkYr4Gxk8PtR3nNxoVn8Lez4GmEgXFuGI6soX2/+pyo5Sd7eNeWYTOEApbbKyJywr+THS/xrZ
nNpYCb9N5H13a27MyfMT5K/r/3T9GbHnKD5Sa9M6twJjC40PoCtfPGdFgSTZWroBeyMfQ7UR4JCB
ToLGDpYszV+gpxjE045qoHiGKMuH+FClGzMXjHc7PMWLiPVjAMfEwKyQRsUGogPeWu+QB0JSHgVM
a6v/8M2M8qFBUePZqPaoFLQXSiFusK2a7bVkGY5HWXvk0lXD2xAxHyPHgF1aKIQjGvNkZxgfNNzG
497S9hgKy+gj4QjL7TOqG7JXl0wMuro0LQRGp7Ze9f0pt1AuOIsov1OBkKKEYC2vyNz+34oFQcJh
n8Qbgf/XHE+6sRCNLxHtI/Om/rQzgietTyGDREnamAvEUh3FJUQ6SUe8BwNWZyYmZxcq17IjeOhV
lTx2QicquEiOr/losK6wRlRhvVKzn95808E6iwDf5tk8aU59RkXKtjdXwskXfmq4j3H7EqXrLoU4
OfL3fbuU2qXTQjSSooGymJaqGgkU08+39RFtPW0rHP1Kzb0hdHdrW1556qrTJ2m51OQ39RhOfQpI
wka1Q8DuQrZpILln8CoIyycl+heg8lBd/TLr15iUxCENj2e1v5l3JXcfyC2QYXC4G4LsalsIUmEr
qkX1sKp1CMRG0bB6sYwjTo34nRFBIoOIA0AV3j9k07H/1x2AQ8pHMm7RaT4GdWmoDCnsDJRcfibI
b4nl7g8Qta26oYEAhmONQBcpA7zTlKY1fMozfHfFStMYRLZ988sIh5AUZJcfNkgvcYjstwOwuIcZ
Fw13lekFC7AmMjIOQfLN9eAnN4vkH4rgGXiibgfbiqYqBO9VliM5WjdP3uc8xCbksNXj0nwNoBkW
GddKeUY8lcirVBZxqlK0cxYsMbW1t4hoDFubVXyc6t5f2R7EH04iBHJtPqd/19NRYGBh+rLoXhCe
ppFwXgPbW/IyOpAoLNdYPsd9Ul/S/OYaBFx916UIsDrkiNRNULtKJ3vnbecnDWm1tLHoD/IPgJpJ
tMZh4wekix1rfceslFQcQhiTcPHmS/lLpiAI+YYjEh8I/6EWAgTwRhpA3P/k7tZmEqeQoQRFkrl2
akifnlwP2GkmuxSVyr4MSCQSmAivP1pFfLR8novRPPbEC6E8zSlta3eWT9Db3WEqIGUgZ4pzVK4C
yH7tkPFgu4hQNgD8Ofq9BmxMBzgT60zc68sguzRRhjsyno3VkygxN3mLB7qg0SPWALbmpCXa8amp
SInzUyD+pUgbdIDTRBYrHa6TuNp5BTDESTM/nOrNSz/1MSvBdXNA1ohDNeWzbDAFLBsK0jBZMyyJ
UjsUyygdcN0KNjX1rhqfju+cemU9LPSF42GXz9AO1XPPevx+y/z9bIZx96MLrUZpz8vux4UDQyU5
a1HOdfK2czakT4c0OSWIqp2fzvoTP4NJpoVb0DtenasMmHHuMiLeihmax+xb7J0NoWHtLQSrlNQv
cpTlfIc/nSwidSArx+GVo25dP/eioLcimv8xxLQontEo2vJe04STGkjE2wai5WKpextwu165180j
dp6Vg/j0mskHz13nwd4CPJyWRMitUbBNaO+LuL7H6lLoc137tdK/VCOegc6eRV1/0q/oxG/VuckT
f+41ZxobpsNCm0aiqZyUgwnPJ7oGq0+ZtjJMq8+m2WuE1wRbK2QtXeCuc9N7CzaglOa/x0jj0SBy
YepZJ83AiLHufEI1Z4iWZwS/cMpiZaHfuAGTAvP3643OTKDVS+MbypXMGjSGpAEJw7g550WwvoGA
QHNR5dAXYO4t+1Yll7j7DoZTpv50gbquq0tdalDKxAFRwqNbX3G3G9NDBVMbc+uNUAS5cpOvJvqH
ZP3v6oQZ864i+SoxnwZ6w35FkDSP9IGQM6282tmuZX0onXxB4A0hWcDIYk9Rm28dw8bwFNkvdbes
2mMdn2WCwLKdDAQKmGXPDKwfoQemx1nppiJ82WD44qVMltzXYUvz8G6s0NvGJBzzSoGbycRgHTgC
TGYwhBXBxTf+OBTITLH0FRU2rvfLaYCg7ndEpEGlJzfbwcUOqf+2zMwj6GEH8RipL9IGDGjIqmKy
67ZRtGnGNeaCafAXV4iInq0LpfXdV2sFsg4ffDfPkefpz5g/WD8NwVuivZfDoiNisL+2ICiFzDRL
1IKO7NZJfyT3lBuLakSOBPm1E15XFdNOsW4l7muLM/vwT0Yl3UCPKMUle3PRxFvVW9vSQzXoiVli
1VhHuL4M1BwNL1B8JuRPa1DMi1Da8xgcMyBglgSR4YHPVDgBOpmwvh09WukuGAgVXSKPnJM4kbbP
Dqt7lW4tZUdUXJnvrfzcTMgkRItAPEx+U6sLrD8dqbWF3nwWJgvuUHRSdXfow+PA/SI3FOQwO0JU
k3b30TAxZsWtqj4G5vnqYpUXh0tUU1dkB1JrO43Q6AigqpAuhnqnH8hqDoFfTpP+1eocWOM3NL8I
7a5RyyDPt9sKJ9yG9HZzDfzdtS8aFqa4FFKgPoAJ3IGshFpxdq7ugL9gRR83uXJny/2z9f2IPjrv
EPdxYsl+P/Hzo1otcg1xAnPXSg+3TnNy+h3ZmgPEO/ntoJlR+4w8zrvqYLPIq3RMtMHRBK3P0xr5
0FPT1nRvJvpBOLDHcqnOkzm2Z6FZ8A4SWodQiArYL6JFki5JRxe+Ga1/WsCsEREUUyQxGagzWcfd
djRpKF+Z6Ukp9iFSLelkssHliM0fhvGpDJdEWqfO1iC/qwIgVaqF5BekQdkEbKD5wxJYH7iyp6n5
qXAKWO5L8GXE9aJOtdKPoDsS0jHRkv1YbCJMJTHaHVbveaed7a9/H+BwxVI7p/8vdPeyc+3aL5Je
uGIkd4+0OlWQ9yFlTpdiZdKjq/Azh7w4MlbOyn0qzleA1KUiFplXgpOxW1gGHj0KtX9E4lxJMkC2
SfFAOtqHV8lL9NzOpqpRRpF97ljTfN4kR7+65JVwC5mbBivHoD5197uyf5HNzGoEgRZyb3Gq6PUR
GsQOWWtnzMikVxFjq/Wg6TiWFQIRaWFyURxveg2i/FLzwpi7xH7kzz4mPdXCMcR+IROxx7ftk6Xj
00fSIGBxeSx7nbQMDCcp/9Xa2f3G7386uwCdxkHDzorFDFKlJJNTWKiTbWUfxh55+IypNOKpcpdo
f3Al8e/WmBBgNwL16ilbnYXbNk4m5VZCz4dQhnRcft7MJ9aAYqdpa24Uc5MAOKTAYw24Wd7RT0Yc
obnwknWG283eiWO0cubKAnrmox6eYbO2WY/6G1mRsUSkvQGtpEEDjAPH4575JQF/Q+sfl0TWnyEa
ppwvsrXLaXuYoTxurZcrFnUSoKCf5g5pyDK5slvtogaPFH+Qhe0OljE4kdo3BIe8WVT2Aw0Nsnte
RyytznBRghvp0g64qeq7h1z9EmUtnEANowpZAg1gKeFPSX+WmoMcPdCrznxwZmKmoi2y0sA8VVN/
gWXcwGBOabO78uoZSJ2/qFe2fvBZu1e6TcfqkZk9IXKjQWwso4QRt0RLuqaDh44rQm8IT8Thijja
sH0kwsQ+viDNtIBIB6Yx+4kMnTuqiU+68YwzXiULOXB0jOMbQgoyfVUiQF1CCaydL4iLCBqeVCqG
ZMKE/+mFfF7p6NDUCxArtrwkxkyw8NxHrxHKexiaFTFQEYqmrlxZez3bW7M7+6E9GecZAYxwJZhl
qM9ZthFY8IZQDY1hPdu0/s1G8i45s86lVekTkWE4BZAMzmKXR1OmAsyqh9IAKn/USB+8FaRd3u/E
lI8TVeJt443n4RzbjTRsianlYdTI1CM/zbBWj0+qAsl1lDvE2ae4XWYiYYtUIuceJwvh/ssvXQZX
tObWeP/ySYzODWSIV4fIbHJt/wX2Idcl1BYi0kI+k8lEas/9/kTeAlZWz7CnKRb/jGB72dbnJjej
odVUGUyYoyeskgty81ieeSZbh9q5VRudoUyeGvngLM+IGMmL8Ixnxhvij99RSLGe8DmQ8okbzp1l
/X7wN3HJ9iwgWZKU2mNlIX5Yaj3BSGSHUFVD9DzeetzVSrPk1yaRpkueQ7i34y0SdJeYA3tlI3Qy
LzhHplUN47bz0MiTCJ5om4AAYoOSygNEBni8rB7CCqQXTiQj0iPNSVLmFwAhjlH5dwz3w6xGDiPg
SSQqXbQck4+UwDun2gbDRhiQlWIuzMyqvc2rc6BtOGRyB3EnETY8ruW9wp+rbxOGdJn6yoJ1YeNY
7GmoBwY2K6h9jiq1PdPFkQ+XrAmnowcXKYIpICMkg/MC0fz/0miFkYhvrydhlCD1fC49cCm35XK8
kRTpoTJN+2upE1fi7YP63TvLVjhm4R+9d5oslPxoJhvKYbBI4jdFon4b85kAXtxkJjHjq/sofnaQ
mgQVqMpSoTeTZY9d0SCKSoj5B+XWGB/CixV+Zqi+7fEstjkrOEizcKq0ew+ZlUcpyMMr1qOyst17
/0gBXaWj5F7LYms5O9mgPBubM+GY9YDg4hILNbcPBhM+HwQLwPz32nfgnEyI5sh6hUt/SdLhGPwU
EkdbZk576S8m0y9bFQ1xjgiDqxz3nnNJ5a3e0R3IFkfc7kEe1o48kwmFGITWT9k39XvPx1Azl1bl
idjDbDgXdPn0+jGM9zISW/2E+CUu6glIgLh+Q23Ny1sUn/TT8FVHEAYeJVQiXowO876bC19lVn0l
1A6qDP2cmsShZQgMQHsLBkMvW9YssEI/KR0rhB7SVfyCDUkCibwc7KdHlWmA9VJNkLCQihitEKA3
JdrGYWVEC0l96EABlKAI4KXYWUjJWIQsfI7+mj65Sc0SiPKsDbjL2qfukwjvHsNsqZHj2jtYILDt
KcjdCBgET2xjbij7aM5IysueUhRNbQ5RgEkRXCCQJO7zBDtlMCyhxrhKQXCWTbCiN1grz9ibezZ6
u3yTwyeU8PZ1FLNKC01qXISOuXe+xYrdrQvyO6pPvenmKXbNN2+Je26bbZvsFe0ubMMgtl60NfuN
qhP/PKN3Zax/9eKjMd8eaocMsa1SkcAM9GEUi0GfG+bHAJlK9J2vLsXaFhgX4V7Si5nk7UvnAL29
rFAeQ+sQUyDmZMU+d8oH4L2FNsAjjQ8SmCO0eGTGokt/i+7OQBRfmXTDmtxToesNgr9auQTuI/kd
w+ObJuJugW4zHX+zlrVGyFm3IeUN6Trk85KpowJ205pNnkwrBxeYDFm9IZiKREiQiMw+jVza0IBU
bbYPtmMwOzM5kjUSEaCJZkdOj3SULGIe0r66yO6edD+h6SJjjTmafyxAvLIAgaWLg0eNr0KMcprK
K7YX6VDA0DlmGQNFO5TyM5VetXPDwWwAPKjX1H9VhLaaN3QGjbiBA5zl6KM3uk3Lw12O1o2ABkzU
tPU5LjYp0hlii3Wm6uGdUWFvOTP4Je+3o2/FIsoRPY+QhhMRx9Bj8X9RM9qHHDlw1KRowY+Tp+UF
BzFvyNEbwp/sD1Sr3RqQf07HwwCm1ewSbVmAMKsMnd+Vv9FzpLJou+IV7I9j7AmXnNTFRvgVYa8F
os2Kb55LIjiUkNBi7aGV67oRuclGvGgTfiA6Rv7KmU36rLqOvS9TxI94e4Z1/iKx3Wjoj1znBHN2
sLL3VBGxmhAB1q1WCdW9WZ4KhwYZx33sASKHWTZV2chNMoQ7RwRwoeJaRGtWBRfVIgt9cJK1g1rz
ulFub+5sQiCALnxjLwzTUfUpHvNozj9edHOWH7KR1QwSg8hF8OPySIy7ADe14EJBAVtsrZ0cQnAz
pgANgQNJVoJZCLVftb4kHYsOFDaiJX89y3dBejCsI8ZFqmLvHqwc88y0LVi5JDy/FssK6ddl8JC0
Q+2iTeyg1T/1eJl6kFMBRigKr4lokHSkSCByym4w4VwAvYr0pyUHSd0ByWnB3TcuWbQy1U0hXasM
bcXGQOlCcqS9sROEPtocXBm3ImdGFW7z9ndg/k3CQ9yiBE9ZR62vMuKQLtY9NUG0lYkNS1O+yiQl
RuYVc/VZlGi1EKakbenBgL3EfZRm8aUqcJ3UYa/Rg0G7dDgjw21pEimVl3yIs6zzbqVhHyop/GvK
4pPmEu4qL9VnhqScxlG4jpgVk1T+03Tn5CfjI5EJoCoVQhrA89UQ/ZgvbWsu4jJfU/d8UKzVoGfv
bvzsaJO0+XK1nl4uTzqYZMmPmfmsEuLR/HZpg+f4hbfNyLgPk2RfMkkGcgOlqtzRi08bXPzExHQX
GyUpsav/cXQey60bWxT9IlShERtTkQQTGERScYJSuELOGV/vBQ/ue7arbFEk0X3C3msjLcT/lifk
bmCyrKBf+LM3hBqXKTaQytg5LFO6ni9cnXBoTi6ttYv+f6VF+ukUjt25V7uz7YhtUMrboGUqC5eO
83dTog3UQwXdDIbQPrmF47xVhAFu1NmqCeWmMl40dpFIMmThQCay3b613JE+a2FtDpw1tdr+SiNm
1WA/286y26GXSMk/R/jmoBubsmJvR/hFgfwhMw+ZOlnlrdIgxU6w6KwR+OK4iQtoMva0LWZ0LmTP
+hLpFWhJP6i35cwGmFVUq31zGCv9sBMZmYP6dBhU5ZSGuVf2EcFh8y5FJtghfBAB9yZbhCkbyF5z
eKiQ/miZ25X6tqPnrAC8Rga9cZFc50y+9A5Wj94yr+U8nMK43JoBYF/0yHYq1mO1xOaUNHQzWsMU
4aNysqKDkfGNoMLK8L3RgjnZe4r7ZAzGc4ApCNqmZ8IQUJNq09owReE+LmuMIhbPjQOGjYwy4ond
hMcoCitv4KtBYQJATyPTstrGhY3xDCwRaHu4xW4vAWmxvpgFyfWLCKgmi0ZwUwo837L3hPGlqN8z
QJVyOXt+hQ3AxiaCoIGn1bD0ZGLqU1EYXIAJlRJLW5COH/7vUpakyFZM9vrjNQ6ZlrNailEbhiZt
EsrARLIoN1n7QW1kb2EwNzbis5O+l/RVk0PnTNDGeFZa9A8EQ84WdBrQWi1GZ5OBqsWaeJrRibUw
n7NkHXd0OCN4V9bqZWasNLIpJLiwiTtbo9xwvhy0SxXpYAIp4YBAYfk5Bh1W6Xz4FPtd2W3CRDyZ
GK44gQOV3phOM5pdfz5O6Uc1Ny4vdEPM5iY1kdfNFLr9r9EyU2JMEl+k7fnRMcf1wTCVSnmNNElv
2K1zftj4FcalGw0fobmzBRlgbC6Jraci/OznG0V3lryWeHw7MsgiG5EdswlkaJEyrIMw2zakO0je
kRSvR0oGwJPPoMxXZYzHzkaIMO0NAG5BtmnQdhoMQpRMfWGi2HEsLm/vvHBtiEJQYODbqKttg7cN
7fzy4iIa2rTgfNDfejKMhkV+yX+wtChVYvrQRdKSkjbIYoxEkylA8o7dY6Km6uDtTdivua77Yh0M
ykaL0Nv6o5sjwZvxCtj5rgxZPzaM12gqEWaXSBSiiaoENJCGnj0XAFMxUWZAoPqlUuOrVCPXQi8A
QQDNQ897buQ7HahX6SeeUYtNVk90GzRwDAY3lXWvS/Zg0b8C8LHFDEPjG77Qvcw2W8+sc4slAtKh
j254AzncwRfW0y1q6YzpRITN2A2ZaUFyhoPUoUS7bkOxsyEYh9TL6K/aPyP7kliJFzpFozEPZlm5
VKzs70X6VvcgZ/UjDK8H5PqGThggECVi/qNETIoZkYuBS4yJdtlQGtrowMap2QTg9tqvNjvaANBG
5l0NuzmVW7vgteqASHTV3g29+iTjFmVFvMKMhaup4Elpa1S0n734DgNYohlv8/MgSTGllWw22ogt
ZCYcYNCOaf3eWrjCWCMM7ffgv/Xj2QlfUudS6q+Fdmqid1F9AK2Q9YuSnvjy67SXYqRKMWlYGPMj
TSg16sEGzAD9R0tLMPL3xeh2jcGVgYRi9A9O77Oe+jUGMMDDvw7R2jJBXWYiavyacs+UNl8g/JTP
OR9KllzHio2+9pVLZg+peClj8K4wR7BarGNICn6O2aAglADZRgFFfFR/FqoFy0zTOgmIUpMN7Hji
Fn3JS0R9EZ/d9zxcbeszQw2dzv5mMX84RoSu5NuEqPIXao+uE5AtmLmFDGMhJrW4HKPoK2qY2hMJ
RbRB/jd0iCct1A7io8FoUAIOEf9E8ieZSpWfOTLQmGbuoWbfuBS4AkiHfFaSi6hhen1EqKoXE552
i2Kw65j3RF2sEw0wW/a0n3GEVl+98WKND96JAS8IK2PQcolCIFe0ys3DqD4H5SMjSBf4UXwkAlZY
5AjxBLL1JvGo2E+Mh9Rwm7GZTa4iufQQtZ467V0VtP+KG7IQTPmMgF/Y9HE6DrWq2Zro2SZ9lUX+
SrIJaKlCwwp+tEqIiFLCEcNAqvJe4Khs2RaY8p1/hNAP65P1lXHKjAVVi9zqfOn/l2KnaP0wmevc
2J0MXT2wjjn9rmmX65BRnA/JNkkb9koQI8dPv1/QgOlTyx5YY6hAU4hgmFBEFtr8CSaSCPxiNxbV
LqnXS34IjYjNxh1ZxYVRlZIQpnI2iGGjzch25L1BjQax/GRn9A/DiZybCQnl4BYHfI5z5sJmXip2
7YV/Uyk21XS1Yi+Ibgp4PTTt3VHFvYirxyj2hQO37yWtf2dwrwrYz44xhSkey5c8Kz9rbCkBL7lw
Rv4oJOtCEGEfToRsxNQppcuNs3kXow5CV6HRPaUqKP0IhbrxosfVWu+vhl+4urgpxotCuqSufQv/
YWXfIvhgVT5b+f9HTxPiBLco25FCleie2vGrND/y+tzZAfwjk6AN2sN/OidI8RzlRL39aeHZIJF0
eSzz7J9qv2j2dzMeNf9SAp+xjzlCGKEzXfyX1qU7aa9J4inxvuL9bYKNHknX0tFEiL+e4bf/BusM
KGztH3kvI+kxTWBtxzKmPaqORxQPvvtGHmvsltm9Wq7Z6Mug75v0hyg/sgyR7R+/szN5hXHnCZnm
94JrNp9+BoR8WfUJ6DdN7igMZ7iY6tmQDQHdpCVre3t8aagDMtIPG904SRYpzPxbwYn4oXL9xDjb
a+eqdsyoTn51s7qfvNpVo8TgS98SYeIjND6fufbZTFXlixbaPDEvefE2TeCghrvZ3pYKQahocd0C
+6a45km2tkJPE7fevLfMUFK4xbfeIt3sIF0tOMf9TaN4n45xRS93JiGdf7eS+wG0xXwNmY/42l2X
H3UpViZ3appcMLSxT3RUdoGXmtOrvk/hT5Z9iWzHTrMzbhn6bpp1c75o7R4Hnq4dVdJCRHz01QlT
7bbq3iIVsaOXJldZHGz/FjJ4g2o3+MeaVWV/LivXaIAvHDrzpneILNWX2XoM6BdEfoaCXtMySsHw
prkUGHZ4433x1uaHpjyl4iOaz+p4NzgIuuiFr4zgGMD/XDn/NMf0xIyYjRtz+XV0etEm/+5Z69rJ
g6EJGPYo+FP6V8byYjpFMYvTpxIsAiVZoHsWyzrMiyxRAgyHzC6H4lGKB/FCCGAvVowFCd/hfFXA
Qi5Li4cl9y3DIMNL8frGbumwrjA9dttT956xkR9w/NDZLnpX6sZk65sX/qJOrqrzsBjFSpMRZc6J
jjQhvZr1i22dwxrm0HNYHbMQFf9+nJFE7oDryfAaIl8kMsLRL7Ep175KFb7lkmMtbqP6HaHlD8Oz
lX4Ddkj5RIsOXR5ZLmNJrcXp2d8Jwi7zfyl8zeo34frLTmEQbToUCzK018J/9Y1dX6NBcSssS86X
Un9Pwdccv1kSb6riOdmV7mC9pQIJYRvXnKWF/lty10g8WCNqmqZAyzPEm4jtVhF8mSP50JR6pOGg
7SzS8xSSU08HmrB+CMVXEr4W/ZtlvZQTC5hNnW8wA/nTse09Lf002M7nlyC8mfw3SNlmoKB1J6N/
qNwr8Q+HY2OutQBPwipiLQVGr72UxokBS8OkGAMhMlMECV8ZCkrp3xwWaI1/iwX1E9wN7a75vyof
QPHCN6LKbkbHB/pXMitDxMhHryPSBXPbHQyE5QHf2qscj4H/ZTSHUjAfKz6n4KdVt+bA+Ls8DeM5
Ji6m38fxBZ4xDbwcdmTUYa7mgE/+LU9Td226U6B5Wv1Oj61C9IzjNwX+JmWUof/03WusbitUk6w1
nGNasCHeR9or39W0/GnqPbK8UZI5mj0VSJAIlsBJQqoxw5PXCLONAGsnniuckxlncQ8bEpwtpPaV
Bec5gx7GKHRNWVjKYBVLyazq3/KALcODsmVWeIrNYy62HG2d8VqSAYB+0cz+atb4ERmTdIArlCig
dXhlpTgQhhwoe9Vi2oUildNEDoem/8AH0c7MuA6+8BgeOriq4+BdY8ZNBfzUDFiF+TOPxrqLsxUd
NZmqe9kROKr/M5ZABWqaAW1fAr9WlYvKnhPVtp9lfjMZLJSHMH4sbRovtq+/6VIDeO6SMexSGPUo
Ru2avAwf9ZWXp/90HEk9498IY6EZPYbpnfauoPyJr3H2TFBb7rtVtZgesoCttieTu5H+6wTrffVj
NH5K86cq/ioE/flKDKQKHsLh10rGFQbXpT/slN8l8zCjD+vru6G9wQVrqEIUhvnhDcMqY/RPXUW4
iZeULKl078tD1u79BpTZVhDoYwOv2o4z2fC3NrlLybD7PXTO6WtN7gJURRXGHRI7Kvn8L3XuHUrf
8odblF9+CG4FHBxANQtjFpLxtWQqErFM9Hi5luUCNSCE0uKJo7B74qEJqzeegVS/KBiziteJuV66
08zdlBOO+ogCz4YJTY1SH2r+oiJLd/NiYI1tTlzH1B81uHFEuGSjQybj06lwJLChYR/1xAYP+oZG
SlC05S9i+xEzIOKcmGyUK3uTfEnUaW0J7EPZ6xMuCg7GNChZozRcCDwyE1L4yH7fGeW0MaYYPYjz
2Wfzm2Npr6VaM2RiWanNX9LvF9bhs+QS0FA4d1l+nviTntvXhKlbZBunXsc2OkiwQfGh0XUe2QIx
x49fm1QQ095MYMQ5Y7bPZHW0RmqDsvB8VPSZZEssgekpiL6RAoygKou0vlq2f/XKLvM6017cWJtQ
zU30O9Y1tg2Uc+Rb8UfQ78WQAtpI03ZpstOz5jgOujcoCR66p1n67jyVrsKQ0rFjEIaoKEMIIeH7
6NOi2JgB0RbgaN2aZrvNekIo6pL4alOsy/4GgWw32+FZ+MFzI7vndoTA4Uy03F6b3QOg0v1X68zn
nuKoDQEJJOqmozTtyvFQRZ8qioFsoq6F79Rp2zxKTxmR7FWONsVEOEyom9VffM56QbOu9ncMAqV9
mYJxlzHaa0MgIkitJpY6OgyguP1Si+dFvhvhgklIjcsT7aliiahoj6Se4IBNb0mc49yZvQ4Nhxgx
TbaeM79EabCec6KRChJ5yPNKjGmlli2q5GnfJN89rjBGNgmZElj9dnyUbpFiVPEXa1zxEwBDph0t
sa8kfybDEDJBoVppyOuCbcIPygpCaml0JyDqGInXhoawC3C90k+uQ36ZReSXSWtoUoyVCB1tDdcy
soqGvJm+Aspvb8hm5jzig2YWq1E3+iPoCb+a2eESQNQO/V1VsP91KedOYw03TG59dlPqeVtEJJV1
gaeL6SCb7o4/cS5GD3mmp6YTD5S45Hn7TAO8NUipw1mDaxRSxEhOPfyEIr6pZPtVUnlLp+GutP9G
Ge0G23wBr2vK6aYF6bEvg51BjlaLsbdNda8y6odSxf+UlLgra5H3NoPnvNhj+VUNxPRaw3fc5PdS
8N2hLsXmP8juOijjeRDinFvzOUyQGHNKtiExe2zCHGuxCevTTwPfqSPZaNHgqxuEDzkpSGmVfjV1
ySHC2mIkkoGCRt4dyGAjLTqSud65CWhilcmSHNaynUfvbcXq6ATo7IsJwUYo2SdJr5j710OUPKZQ
/Ut1HfBX0p8b528Uw72XxnNhmJBo+7VlzLuB5O/cHNaOOl5wmKGKUKGN6QZCPMqLnhed9SY7BVTQ
BRJQM0rWPt/pwVLAz9ofKB5w8mRfuu8Bl2G7ZS4SGAMyZuMQ3STglShvWlTdCbWBCa17WVDdOwfz
WWZo78WU9EftAnWf27Qq3oNhrrFR/4zK9DsOBKMgUNxXYOc8rkyHqbzD+DDtuqe6WsoNRDppQThb
lcjI8/35xY4yshum6JkARIRNivFUkOobtjjiBk7QvCJgV2ffKrDlEEmzhUNzN+pdTPWymktWNYZZ
H8r4XSekykFYD3iAvJZoJ7VwZ8z+QZf1vp4g90JbQfLZlvFRo6XtUlRf6E8yybpdZoc5NEk3GqD1
GTsLOoWjnnrSpnwd9x0MkpL1COoq3qGtbKJ9McTrucRp39bP6oRxPA4BnwQrnCV7Wx88K4CVrypr
P7Q+IqBcqZ+tooHnjOxbdWi2tdURmYlDuOnpwmIvomGbouIAVucmCHDny7+ZbSzJhkCG+qiMbjd1
WJ869SDit7Hnyy1qcZu78UMNG3I+aLXj8KIK8VMh0s2P0vdRFgIRrsZNlXb7RQrAWL7jTWPuSPYa
APkx+bIClusG+464vgZlfeij+WcmIYFn/OoY1n7suCsXBJvFDW2U67zvsSvhjUcNI7L51Ch83ubs
GaF6NAPt2NnQPSLo+hQINtt9I/4coF2lMJYyZCrhRI1tQfoZvK6Mz1UcHQaQk6NAcgsaAeugX06n
kWFjaLY7fepcJYDWZBbbGEJA1jpnuhr8WftAqc7L3/aAUvsyJkV4YMURnc3Ov7Ts5Otx3qRSYcg3
7pu4QSPUHmZWgJKpZwUKn8h4F6gSUaTCWrWg9tNAXLUasM4lLA5p6Pr6mfhk/jc09vAf+u6qFbTR
zFnaM1mgNdijKPopR/R54M4n57fR3+qljcy+CmVr+++l+mKbz3hrRPgYI8EQGKCF79XMv+vqO2Ic
FSQ9Q3YGW9ZHW1vrlOHBdA05x0JYk5VQVjakDicUcFZZYELKwgasChwUzhX/bOccBg72IPrs9OsC
rzd9ZijqwcDl1eevy2QzcG4O/YIOWmNsrn27vCCDyWhF8mpTgz+zvwIO25bZORt2GuywI+cQloke
Pbe4x6iK2gl9+4n0LDz51EFeSPBEADjbqEAQJ26jfPJDyF4IX2X+KLl4Svy2NjG77crhkjQaBzG5
l03PdrXp1N1MO0vl25KwbdSvidjxcTTpQfEvIviqjT9NR17+sI2vyrhbOr0r9F4V5a5+16Jfvu9Z
APH6MwNrGdhvMN3wHc0NmjHPjRaS3KkASliF0RpEfzcyLWM2b7nIxjHBqKyIk+Q8ovIyQ+jjDApy
DAyKTRpLV5L7xwPuKE9WB5cQP0oLhaO1oa1jzR5I1Z3T99higvTHL8IIyFEYxx60lx50pMY1Jk9K
+iiYHcseQ0iEL24A2dws/uj3hrBRjQKJy7paZm1Mhc35WweEWTJRI7LHIMZHkZ92ghiNfVEWIHHy
69V3HI4cy8k6LKxNShBPzXrOUlIyqp2Nfx11FnKJs4umDjMemnDeXHSlJC7wFLHPGdt8a/qpG7eL
c7Z2LebXsqdfmPZIP0hEY0FMNkeCg1f330Etk/oAEjYHUhwcwCaPTNj9WEeL1K4CiwANbO/ObZD/
woxLUWUbBnnHYJRsBiNLpxfe/tiNELd1xGcVO5E+K9qLH2fsKL6y+J+qvYuOhuLqj3uydR035qiQ
1jmWn6UJHCj4MaarzC74TlghUsjPJVTi6HtBu2lY2rrT2F1zdjAT66v/+206OZl9BNHTIF5zYH8z
3VIPByGtXvMA1/c7ZVQmfwP1zdLgibwkHNXi3vVsYVo8/VZGi4TUfHi1bM/mYwj95mgpv2lLnPBr
mDzPtM0EZcz6C0+HlMdQeY7mRwCbmgFKqn0lLB2C+T0osL/CqWarz0mzii1zxYXKzJzNs/JOGBRi
9HuY4W5SoIS8jyxlJcI+HkfnqytUd04EHq5HjU6mTv+NpLP0gkM3+jMzk8Ufq+9Jwci5UgyCqpiR
lukDHXyL4sW0PuOUlzYHQDTJs2Io2/1LbAj3SDtYZ2J3QUy/jtp0zQ7PLSznNrXpdvkqdWG1WRhk
rdgE1BrL6K2R5c4M0DCOEL5ETx4sJNQE9SnCWG0za+GGqRJmmRAbD/Y/Ld84pbZ3FFIH0fOOFleq
6NaT6R9Cpk3+YBzHpNxY7FNLBaAZOaiWw0jSGNyYK3iAiGvEI0kg/LNmseEfRKWehmB4HtnGpSYP
C+bnjATPMUz29MykF5Hl1EtW1vcg5rycjXNklDuBfEPxUc1TYtgidKWaubxqMsdzt6iplYdqm8fW
ZpYpwhfxUUawTqqR4HDId3I7DeY5qPFqFSEbkEUAwUomeAmgWsgEoR5j3wH1B+XBugziTVvdzTAh
lZFUuxDNTeSGM1s+7Mq+icIOgW9KA62qCrTBxNX4FeKRJ1z3j1V+iWTuYYEGOVIprjU7r/yrA3RP
QkXxnFqrWUUVoMEF0SBiVQnsa2KuIIWYBlQ4QAgZQKZZQw88cgAjj0xZGBUDqzYsOGW6gVu0auCC
mcvoua3WBSUOtVnYeiMJMHE+nNto3mSoPPIY8l3A9r8X66GdNsPgHxQmQGhzBXCpmp83DvYuAuFp
pt1WTjZQT1bsunrpmKXNfrZxVjX5JYZvbBQ5bSaHfHW6bAtIJQ3OxiyH3TRge0GR0TqR24OOVJG6
RraGeGnGhXOyLJTr7L4LUG9BK7cVkyBGFpN8iUV8yCq5oy/p1GJtd0S/KfZ70zhrlcEkdTp/CKrg
axLvxrk5hJL8z9WseBYNnUVZlbB8nJiBOIB/VGrJgOD0fwOTIAPFybBYlP+U5E0tmTol43rAF5vY
7IcwKjoRdrj+u4JJU14g00p2cLq1KpYVddIhLGa/S0RbmLzbFQHFnxHL/QmnqN1djO7NYktU+PvG
uiXmj6F89vT8iUo1I57r5B7j3cWcfzRF4urPYXAKioQt4dzzmppzaSqPKK73zGeKTUISdd5Ep6U1
LMt57eDXGQlJKW46QJneTeNLD1IhjT608VGLbzs96f0/M9+N0ZuquLH+kCR45ttEvdb1Tyb3y9h9
Koa9SienK148rEGY++LVhxhcPZtdsslIVhHVT8LOLGoR3MmvTniL6SgAl44CVJXf+YAi/Oaw0TBR
GfrGIjkJVm1XbByb0PWPUDdXA6O8hN3cYP6oizcTA5NrZN0hUvDNRRSUr4760ihixf8BvIcVYW4N
B80StgTzucrxIGZHS5C9gDqONtCCPklJYgkcgmpDeBFJ4TURxmzBlh+TZZgn7In1pEODsUy8d1GE
/lzvyVm/6851imHsU1y2wL5xILKBQIqlWtlvx25c6M2+5QhVEpPVfOSmbCN7vEbKuRFo/Ib2ENSk
sMSwDYKAAS7cfViRBWSMWmvXNf49Y2QdZr3k3IeN07F/b7Yin7ejo2+GUUWbOrpl2dwV/dPnmLYZ
vIIpj5xhpTsx6q9m61S621v+WvcjV7TGuk+k25cVmuxPfaItgYvjOOcmevG18Gl2rmlhI9W3oXyO
bo33QJU+h6qO7yH9aTsMbwkvn1Xe2FAHglY3BsJ8iKVOL0ViXBkNq1PKG76UGtg9yNgbHIJTUBFX
yEjZ5IKbhFVPNgmNdY7OJQunbeYztA8+cuROMbKKwHjT0AqjsqpIP5urYje1DngUczMm8JlQW0Qz
+Y7TSGA74nvMrmVFthmJGuT0ZhqirRzDOpurgjW8w/HYq0ymW1QofyMV6EDq0XKexHCrR3a/+N+W
NXvdT9zCry0bolyyZjHnTTP5q7FsiP3DSMmLazFbdGRMpmydIxQt2lFLeZQpr5VVqPEPuOpoRbdJ
9FrGqN8wclDetcqx78EJ/ZZsyAoN4032p7WU3uJj7jrCk4I1SrNloFq6fW0/GXTg80h0nRLtSnve
cGeRC+S1cLstkkbLoPPqQR5lg8VC67YRwRlTBjrUKAXLDfYwqdcnIUlQXc8lMF9Azn0gBcmYOpuT
dihEftLs5hLxwumI65hezzaba2oYX1NWnUqgYLO4GAI2jM2j8aRV+CKWi95MFXfuuGYaRiX1eE6H
blt25Cql4hw44b3qxeviPNIjRI5aHB1lykOhlthCiKjXzssTIGJt10/qL/ndJ78IwJnJXa1OPGgt
jC8LzFp0tgTUu6I6DLN1nY2T74Tfc1LcfQZTmdK8Ma9j8lxA4m9BSvjdL8jGsG3uaWGgoAA4x09V
xPSzDAa7tjsnDnyleOEF1OeA+Or0xemAbDnoltOXzIk3NraoJB5fu6IBc0K1MrynQFsaxdinEzty
FFHIqjAXJpNbBM1FC0tE6mlz5AHyemGhMzE405Akm+JDIMRYbAZK/aHa7K7MAdLtfBRlsmeQigIL
0bpTXyOLXtPkBpvq+lTTiEYxWXZW+t4bNeKMQP9tZOWaQfBmBOarL4abzy7OUR8EANxS3qRJAbXl
ME97iraaxbkiaR4JeP0Z0DS0BlOy1DqaEz6wONmqNa+6qM+mWL4HlJ25eBQOYhgxvTgKcS6jRttU
RumbPcdbaVAZW8bfEBR7Na1cMURuPfi3sbBf+bH3xAjOOoqooEIsOKDdVFJYdRnFvmUNF8fBptdR
yrPxeq6jhlMH1W+A4bAuIS8i5Q71n7AhOawmN8hWvDKVriyfYfivJXkQCQ9bzJ6zqRrPhopFp75s
zcpbgHp8YoumdxVe4ps+j9c5xiqGnU+pUZEveNOQMHkERAzj4xTYCSvKnhtOaNGp6Od3pHDU59OJ
bz7axHcVu3PKeJO15WYiRb4zaeZm+54goFC1GJxrcsJH7UqAilZ+z4Jsi7NcCab3FpFCHBouGlcW
veTK+/VjZozfBURfapo3Jc7JbJnEdUyJi6M/Exg+wDCFrmiBFbVGhD86x2Klf880cwJzlj+of7Wa
bsRg7uJeP06J/pIGqmt25r4s2XqS0QroH+WBm0XBQ7TtGR3EX1AYaz1s9y3ceHtwe75uPRHqMNrT
NtxXKEVCtFkx6WKJlrqz2X6HrXQH+4bEb91X6bmmtokKb3JyFkQsPJjKwizf21i5JjNgHJpdi55s
gsp/mcZcWVOQXAbLE44gMj4C/CNo2pheqVZHyUyWNLpofczOMm6ex2JHjCwcydFXzlkOJFRHkPIt
5bjTeX7nDKch8I2IrbEkGjfhss9nJC6z8KoBW1ynIuQ1j/iw38zO/hv/bIJNNck8yjixGRXQL5jw
rQx5qQfrNi32zdb8t0zXtMQ/auwXqrC6VrPtqb56LtQJK+a0bUdAXBbJ2EV/XcQDFV3VoMwwofOr
zKHr5SCpDKm4utXsRNlcgwEoA+Zs4aStSzPy1AAMEIEPpNCGyqi7LWgCMfVHcMKdPa97Q74VNVZQ
n/1NkTQrZhIo3+aNPOc5smtJvRpgTsC3khjootry7qBUizLUBmgL9Xezr92RzANuK9Z9sbVKZHfo
2UHDsBdTArbGIfQcF0fisBHv/FtX0UXE3bCusskbWQmR+P5VteTENUeZZzvTaTx97PepDp2ZmWVv
xl4dIs3sCHOXp2rEo+eJEH1Szv5qMAnIKfetAtWXS0eJUP1YzPFbbUWeeoavr+ASJPOgZF3Qdu3Z
f00RLMbTT1dmbjk5K1By+tjusrlwE7RTU2QQdSVhC+hgJrRVX1uuqvZuCX69MPngM3ZdfrNVDcQv
xbjOIPBn45Zmct+Qutsy47eI+W7oyPFhehXBVCpdWYVhoUg+bNCJDQYgMKbys5JQ3N+VuKCTQhsh
UCQH4ZqP2I1Si+lftvYX4ySKv6ppwS18jGQz+Gui5x38ei2U2gnM+FJ1lww2SY4aaERNpgrmQlzA
VRcxJ9EXyRoi7OqrrVFlId+KaGp10lnzCMdGCdtxZgzGZj7CYCtojjLyq+cQB3Ufu2+2DldH5cJu
HZg3FdZB5KuIJKkZiEz56WsvZ9Etw88p/m7m934ZEWVgDC2MPvD8+DW/cqVbFxS5XF249Ar2jYUr
dWyd1lFlDRXVkvkMA3fVRJ390KJwp4hnzSKpr45aaNoUiKEuSNnpNHKfsyVskIiGopvxITh0YMKA
9VUqZb/PGxx9ToQMyOyAWFuw9sfi3a5luDZ06vXwLZutbz1uP1KQMGuhRmt7xvDbahU/Pw4+dS2m
9MrFJarJ+LFlgqJUwj8ZFF4t4CMtQczRGNqzVQE5yyTDmgLQXMWvUCQmZaCNIDtXE0g0WXkWVXtt
IEEGVYRot8ttt209xecK04xRruwMladCoGo/L1uVlC9ZaMBLmSNZujnxI3oqtF0E7sSpSk41gehb
JugwYyOP2RdTdo6mCHcWlw9pqBSTEH79ICFuEWnVaA02o+1k3dh+4xWYCzXbILkTK7NiG9/VYINq
HQly9NOHsMmsUJLuB2jfuk8tNxHaRmqYlRkwrSQNQh4hG7B+rX6Bg0SRx5O0UJAtgLalv9NCeFzU
v1ibyaSXDmLY6LO180tSKo/EMAHtBPT8hRcOrReb1S4dSqpoCyFBM0+exL8Vpv2eN1a4cUbNY4xX
2dr3OPchdGh+D4ouvjth+GyLbJNkePVnS6dVb1XWJYgD8PwDmkQIOCjIGYQkLG5c0KMED0QW/JAg
svcBnmZN4NioWnnKEnBYLSh7lcCNQWNsrZkhqsDlf/I8ZmVqAygIRu4QFVGvGctD3bFWDcu7Npp/
uvVMIgdwRsUk+ie4zirc8dh664mx1Szo/rzy+N5qGTym8WvMiExgk1xscwMymh7yJQmqhx6X2FDM
cWukPFx6MxwVu9e3Tn6M2jg7Zp2/lTZj5MymxwpSddiNWeBVJeiVKPKRja8l9+ZqDOB8xipQ/Dwl
EGxOU1dMIaCPSAf87vebtsanKJlUr/TJ6LY1T1G1JB6Z9XfQ2ckmCOdFg57tEnOh10B/HLV5Xk8z
Hk1rUTmRyyW6aHDbXBk3shx/hyr7aTUiOSzR0KL/x96ZLceNpFn6VdJ0PcgG4O5Y2jrrQoyNEdwX
kdQNjCIpOPbFsT/9fKCyqjprrNvqAaasjCmKFJeIgONfzvkOU3yXMb2dPrakfp/nS0AgVy4+IrCU
jceyuo/Y2QpTHO0GkZjP/LAJmksna1iq99BwkwxAV+Z30MJwUgQsBM7EN0ro97ircLBkC/IG57Uc
kWiP9SYtmb21sXozdT1uW5CQtuJh6uFrjZBKnIXMxYJ4ClPkLtybDO1oyP7dS19wJz8sfu9iVC/o
nwhCsxfW3LMTvSiEANUSv7UFitZMkFSXIt4Oi+K5HlLvIJLooqxYpHnAs5oZ8GLre4eIFctmKGno
hJT3NoQ5dn17h2zR2geszxhtOdSd/YFyY8kfmgXh0ByDX5ySRVAPL1fByEzHDCPuWodaiEihInlV
OYzWMXoYXJi5mvWmUyGyHJx4O2lCPSyue9l5P1J3OKUtSQTloohSxDjhNj/HKPo5O8wDJuqCpEY8
12S0pSgHyjiBlexfGVqtjW8jxw/t7xHTnmlC0pO67kbOq5raxbiciPDYCHDnjuW/hHDzBog0Rt5n
Ac2EUNEHZ03BDYtBhblTeE2cYX53RGOBNiFeEGqW64OK4AaWR/bCRiSnJgkfR8OVUU7fUw+bcbqQ
C+tI/7KqHzLGU146OEi+eTqkz/jP2ldUxV8D3zsTVQyI3yZa2GoJWXOsMrqIsakJiHLBymJbqoKV
Tz4+D2GzVcCsosKiYUM73cculU3V4b0dajQVpqFauAuz6uRLQNeGGO40S0DZDKhno8pHizTuplKy
0JxTwBOLuJgC6BZura+VfEkEOIAoAjkarbrugNgICAkpKGpH8mg0EDB8f7rrRH0hpGtvmoUwU7Zb
xodi47ICDmj687x5Yk17XQQVUODIOndBaoe9PFU84pyczJxMHt0PvHhgfkJltQQODmWazeJvpogK
3rPYn5XJpWvJhUiV2+bzkWhkunVbccx65kamJSyt7xB5KOumQVaXU3YxP8Wz0BfYuyZ6Gz9QPXrQ
u4YZQ454BgtbT9CLwns4Nnjf10oo69S30CDuDIdzJ67xnSJ/b2OmXk7b3eUOZh/jUqwU7QKTCVwP
oitHVi9Sx2zRphhTXZbQRrVQvwgdmpfuXCRGbEqLk73BVafmiERsRi9WifRmDL6nBpHiZJes6pVs
0IBcDguBIG4QMpa3IM4hQY4HXIg2tO71cSSEfuOhAjNee2fQ+8BZYrMkw+q5jFq2YIIBnb5pffuD
5cB90LYELIY7on0R74djgR4UF53ncbr7DsrByI8PCZucypBDlhVEOyRtf+S6xKyoMaSZlagzuVAw
4ALOaYm6eQiDDQqAx9zuLpxOgS0iEoSz+igR/9KsPZdcpmzHsjOdkPVRG7vd2jYxw13yrgZSC2a3
oecDx8v2rTlrmRc3ljpwxbEpm3ipRxMY8oG9f57GrB0wNLmVta0yn49LBw0furdmJs4obN+Q1TJZ
NXAcM0i5usq+DS5TWsvDY6jon/w4QtLLbGjg8mFGcyfzMt8MmF8pwKuzccRYFKZ9zDbCuQcjWvmJ
fabaMCegmLliSTYtikWU1CmD+satibd0QgASy7DFYzhHhb3p+ndVRhSBcnhWnFKNgWPTs+dRrbwv
EfkPogRUPg/edu4qWAjBbTz5a8D4Am1gYFudI9nQxn5OBZWRdMYMITTKvB5FLXX3snXL7hnjXCZT
qA9efCtqIznIkC9l2j95PdvfiNVYv2TtGS9STNnDVWoz0naVwrftKjBb+ZEYBsyGLLQGy1xOrnqP
FvYPg/qwZmOzb52Y/ueMyaSnDnV+XowQ5DvzVlsIVJZwZezTqfT2M+LXhT2gCvO95QVPFAxQ4xJe
ibIgLNdKHp1sDhnuIWea6/AqaW9zu1kzQABD6R7f0DhMDzXsAZmx6cZFTuyQmy5nd0uX5Xg+I2yE
EhmtSvSjCkR88AQzy2QIvX1qcpZaAx6IsJHnEbfUCwtqXF6kL6JUN3NrE3fdvGvDLdPKXL5G9yOp
asUrbYE6kjzWpTNftOVNXEU8GzZzmn6CreYHEKVoWYe4wlzlxkRkYpOwExYiS5kwDwSFOVUxsb5w
BZy54TggNjNYGLBl5jS68tFEBSAeibc3Ke1yrRV53bCBT3tT41+c8KTP1Xc/XUMYC/YMLh4KiLuM
0+34Trj1E3uX2aOcs1I4PEOrGChGt3kgIlwDzoMbMe9ssulKDwGxMpGQ22HMLrO2Y2wVJNduNuHF
ou6KE/YOeWuAZ/Q9QTDMp2v7O1kUyVnluTXX5YSramzfMS+ijl2wGtmR2Ga+7o5R7t3WXfdaDRmT
NtR7e4OsYeg9urLJu/F9JMRjVWGLog0J88DZRz0VnM20reZQlxUZvl0ar7MNi/DVLlhvo4DvpjD5
pnr97otu3tntxZJhEeoplL96LJjpcABNdYorkmFA0dNMtt2ltdTXk+XjbhVZsHFTAtki6CKGDjGN
CmZEI6YmYZgwZCEa3PnoiY7EHidk3hLY15lNAS9ieKslDXSbo47EHBglJau9uD+QhrPJhAXJxaHv
7V1ilcf0rEamfeZM4scketakGA3ChTbTSsW2NsMRXPurq0OM1i0rqKwMmQ9zQ8E6JAXtZ7dK4Vqy
B2Rc28ADvYdIou9OdPA1MAGWwHopNq61Lf35edA/rKZ4Ka3mpUsZFkQhTpYqMc+BjjG3dTz9sZGP
jnpIS+je0F6JC/Q5j8Zu62Tuz4XSlcuYO0JqtWeatNNugmGYdSJESlPs86Q6FMZAOsRlgPWzsvDA
2aGzm8mSxvL41WjoG9FlPbZwW2Fzrh8fK8pEZIaEdlyMazBeJ5mUZwjzNqCloxCar6mt83RVWuhV
m6wj3Dpqra8Xpsr1anDvjflO5Pqbj4bJXoKTM+SbsVctejWKEcYrm34gwjKoqJDn0bmfYhbkpLgz
O3iTKnCAa/HTFeEPr5iIJZwJpdQJEiAGknAxiLZN1pKXOSJLJnIHfOfaBOI7Ssof9dLce3a/S5kv
neXjrSWGVR1pQANWT+UEwkCz1zLxgmwgX/vACYO0cMjr7mCmJN2+B9yAusSM4CaLFCeJN+7CGJbH
nFjEhvcsYH1QS717QZLbCKKySWn99EAL7WrWxSbtoK05SE3kuZvWPk6UstiWFg+vn+JrzgJ5cCzu
IuPoTqTPxoegDxBc2wKfVBDslhpnHKKv56kof+iKedPSsiRBMvkUVAbLmdxbU0rYZxCy8mDmmJTR
4fPzuiTeEvN8VxX2g4jdBzYYbxjUT72isnYFbWFRfnZJB61LHmZ2kcOa7+7CqLTTn3HvXZvmPmVQ
AKCGF9m8DM+NtXyUAlWMjUUxyh6nkd5Htt1jJXB0l5RlZmEXlN26jSQdMP9ekewYNNUmXGAClEwI
+kKhKQnVvoMoW/DVv3rrdxYWdCibu8nMNoRwjIVh0UpaybJN7Vj0t+64DyxiBoTAgpeGaA5sm9OK
f8W86ofR8q1AzZok+lkXIeTaezXi45Re7m1CheyuSnBP1sgMuXGx/GXZyVHQ9kG8abT57mEvKzX+
4UYgy9Te8DbW1qMJU72vnvooncheu8AL8OrphRbTAGlpWBvoihFUrEeYimH2QYqHu6pm3ITehxn6
N3rWQ4YAEolTJin/zvoeaycAjZMchngL4BUskC8JiLcrknsvsBN+DJ2+TaR97LIeczcFTKWgFbi9
kTiREQ1lUxhvC49bi952HqmXPmaEOgoPTUjjUo9BsVWKG7e/vqQ69YBv99qNRrMpBp6zMOgexYCA
bPHfbEu5bLcgjnNWqfl7F+MlVdj1zuKOb8ndJwcFVVyJjOZy7p3i1IzdcxE+FrE8ZmV5lqNTm72U
u92UMwbEFF6xA83Lat4uDZ14PtU/+9Z/duJDG4kbfqJTFmNQnDyEbRCKmV8nu2qeKD16RjRj5nwI
0kijjv3eElbHJJzXKSQ4NGvwD8JHHJWNUNMXisFexNPGjyiSxUCxreOIfdS0aeCaSt97bkcJTVXI
asMdaWK977LH5NbFXo8z1wzzmeBHYj4cx1ui6B+UzRCTXedjDM2HKJSZPceq5FP5cxcwHGmnamQ/
3YZnxZDwiu9ma9PQsy+1EyFfGN9di7OujWmGpmU+eDXIx9bn1dbXdP7SY8XZ65PKqT2mJGi+xnZe
89uvFZizq7X1zQ6pA0td08o44tCpcaV0oOqIiKdhNZOeMVnGuexUP5cWMUdRODTzyjx4GXIiBAOH
ahKXIYc6jkkemSbikfNEjtWv2C7Et4AQHSF01gGD8xyMT8FEtGmSYF/DwJxqnFO52k3QHIS2b0qJ
ULyOLHhJE2GVfQcnpYYlW9vsXjo1b6eWtFhqQScpt76uI4SF33PzuCjK/iwTOOZcoAcCyypuUK41
xQ61LIDqGygaZVshWOCarmV1dCZCnrsY7ZFl/HNa601c8HLMJbOQMYVXpGMmRmPHtohRHJ6IFfkW
BwgYy3n8Fri+f6xp9v2U+TQj8nRB6ephpTd9mV6awbrrOMf22dS8ioZ1m+PzdZXXV6eJdb5JBc+X
XVGxOvN97FfVeTj5p6avVoH1dVnZ/jFhgXmmKuc0a86qWsftgfrwYLVkQsclQ147smgVSIHKY+i0
apb+bjEcXyKfXkIbbavnN/prWAUBA3xsaAh/tyrl8khcaMdVD7tj5JXJysu+hneQbqYSw1kbEmFR
je9LTanXRc1Nb2FqylhrVgFZjxVxM2WGHi/pO3OUvboN5qG6LxGjscTvWWFd0etA1rfBIUcal0e3
58Sft3ZJqNhSvzDboswSATMbSvR5weZp5/gZueETXdh+RXHDM1rfM4YK6GeDFxU5V2rmX2nl0Ci3
/lmFSOEM+8yBkSSO1t2gCc2Y7KZHVsKwaKkndFyKVMuMBn3S+uAqD0CfY78YLSyUBf1xidqPctUu
pOd+SqdZ5qB+/WQFdY5USeJrVLlUM3MElaAethFXpcjOM4/3AxeWOEyOdouen/OLLNEmk08OSs3e
4jKzEzWzr+1/Ms9Z0HCBfeSoLRFFh8VFR7ZuMDq7oq4OXSHel2ohFrDghA+tbZz5d3ZBioucVlSj
tt/GDlBSNYrL0UHu65QfUVyPZ9MEH1lgOnQBPSonYfEzI4bVdMSNU+Vk3db7WgVIYzPD0rNMTjkY
EDDKOGpq339Qqmr2mZw2cErig6FCRjAS/sy40rZL/CLStjzEQ7b+yLTJtFq3dSxYjY4y3VedIB+c
gAekXZa7Mbogp1ZYxUF4iN2absrPagBsAWNjkn0plefgDWNVOThQc4L8jVcViLBl4Owvl7M5lsDn
FSa4mG7PGUcU96bgojccLq1Bwc+VTRTQgN9jomG21ITSlmYFhjUat6gA3ZExTfkatNQwopwJBNCZ
wfZd76Ks+2739EbJoL8temgPCbFcitmJ8RnSJlF9WeCj0w0y2XhBVjDP83g2NiTmZNZDPjG9CUwj
Dtx72Ac65TYmOrwt0uUykQ6u+Xg5wnvZ4qYgF7UM39Lg29RAoPZstBt1nN3EyfBQzAEUq8pl/YKa
t/Q5l5ZylWfmxWvttJdDwkbGKXjZNG4KDqW81TmadjdcrfRaPHZeup/E/K0vvbfCoV+KMhSZcmJn
D4upJ6xmTHlhsgMpFrB1imWuRjKA+umnHUFKLwQJLD6SjjCcVqtdn2xSFnX7OHzhyOzOHFovrDQM
p/oyOwuD9kVN3L+F4qg3jvesO9s5NT56PNegmE/cV+5Vu0kC8FQShkCma7RUSOZyS780MZVXNuxE
YKpNFW5GhXzSo42tWgptwnED7mThSPyNhr4VA1e0WvYFOgDevt5bcMTsJGt8klBPSd7Ph4Uu7IzP
PlclIsyC8wS2h/qJDDEfALGMJUrwqUO/PD82XtTvU67Vr0HfnGcqYhYY0v3ilrwpfe/Ryb1uq5aM
naOWWx3Djektwld9hOtdvKTbED7HpCPwj55kuxf3d1mOChULxlTNUDH990kwgjVhtWsVpo05jh4m
rUhayrnRyF5/1K5RzCut4xhHxNCnGGSINdRtxN16ZviRTURvulTW0Opp5dqesWN45xa0pVGX8+hr
lD6DNzf7ZrqIQn/kjm6DwJcBQWxFsO2bdYvX5tF+XhiczSWeiiArmkNkb4dqvpxDPH1VKc89tx/P
AZ1cD/a3bilJQR9KhPgVNxDMWIwA/GoHKkjVXFEtQZ2GcCqQB28TANsmb36yYEy3IrYOanRhAIfM
VumH5IHeAWc2w+IkUbe+gbxQYwLAX4+ecr7WsvGOqCiH82VuP1JUH7BMc2szj/R22nlkAtuisOw4
EaiFh06RZWhvojkh8cLT23rs0K+TQywsP+Jz8pul6oZdgrLbB9zUhTyeiMeItBjLrdDOU6HrcsvW
0fK9kCA/czcRsWYgzJCKQTK2jwp1ybuPhKrn6PjDrUVKx6bNw+csin7Epk0vREdWROzr6Dyxaggo
COVySSAafjpUfBUnvHaZfXpOvFvyitHQQINu8je0C+BJXRd8g5yagxeE79nonadcjpxL5nokq6a3
c3CeFjp6Vhz+pg9PheR7uIE66QCqiZoTwYbRB3pk2eDfltba6iJ7CGYXWP0MkrrSb+2ArK/MBrBj
XO25rUIg4tO51560HOObacGdvVDNIsTLuU+RExRn7JtjnDBFVV7L0S42k2ZwGeEHOLZTh3+QO5jL
JAsr3ww0AfXaCCNh7w9AvbtaHvxgKDYKBVcu4T+4bgR0qGRIzWzC86G0enWLqZSFKI6o7MVzKCJk
744bzzfTThTVc/uWLOE+FnhYDC7dYai3xXy3hEmyDRCWb1wezSCDqRAn5MXFZbJZauRL3JBfue5f
CQ7LqKqnj1lK8pss/EEL++XQseoLbVGkWhAhMhZAmbtcla2/6d7aXImd8syDTMuLBX/n0rNax87E
fpBkMfnDwSa6DUwGldua7ublMjD0i1WzAL/LETNN6K0dAIxV7Ij7kK5eakIdVKousp4GM5HjZWdB
xBWrJHtWyKhpKzsynqkVeyRtjDB992zlhljue7FOtjHqgdnJf6S4wRE7gKPjxr8qj1GKarSZYccU
pkyRXxlPeAc6DR3i7gpNsxw55Q+pz0qV+SgTMVXeGldcNoug/BxRYqw9TI4CE4scrXzVuMtGw1KV
znSD9+pFKr/iDNR4y1UN+a5FMzjCdg95YCoznBeRM3NN3+Q9kvfFwkDTRRJuaoRMvQNmusrE7LSN
gAVOuybzOgSk+ojGFZxzVDFQdwJcA2ML7h0FdxgT1iORvPcRj1vhZCVO+RZmaOqAXoQkmCmOBxRz
hNEkldmlLcfHuBgmE0HBcRGx/8RntxMt+qmmYeLZaQpR2LQIP2mj62kkPxCVmO+08X6uu8esgdCE
3XPYFC1/Go372LI30caU28EvryyAcZs23TZI1DbIqhPEFtyOkrAwF7bekT8cXwzQpTm5WhSNPZS0
ltGOlezrmNMn9IrxkOruWg4+x1TpoZz0gocoLhCxd4xG+gZsy9xOF5nrLwfPZrmLE9n6+uW3//jb
f/3H2/Sf8Ud1U+UsGkvzt//i/TfMhG0SIzv867t/e6gK/v/5b/7xOf/yKZfJW1uZ6mf3v37W/qO6
ei0+zL9+0vrT/OMr893//Ok2r93rX97Zcifp5tv+A3zVh+nz7vOn4PdYP/Pf/eBvH59f5WGuP/74
8rZ2F+tXi5Oq/PLnh87f//jiOvLzgfr1OK1f/88Prr/AH1/uX8vfLl/bpKz+n3/08Wq6P7447u/K
CRg5SWEjhg8c78tv48efH5G2VDb/8z03FKH68hu3vE7/8UWK38NQhk4QuMJF5BAEX34zVf/nh4KQ
LxW4KqSlY4/85e+//F+exH8+qb+VPTK3pOzMH198vnv967lefzlchjIIQ+U5nlTSF37o8/G317uk
jPls5/90qSopchg0h1VJUT4Th5WBs/d+LAoPnW+wN8PbKtaE+zAbLtL5w6Il8UsSXyYP9nfRxTuL
RMiYjZPD3oiBaL17aGOBBL+gEyeTrf0g1m3bh/UTpu+3xp/aQ7ZA+gV1VrA58BWBYIwTaPaqtyJ+
Hb3mTYcNDOPsfjaB5MhH4m6W9qKj20HbOWk8QpwgdK2NQu+wIqPJLxAbt3C3/rqLEWzZvVUYavs/
fRh6bEYKxHDJqcLQO3nzLlMJEPPWZ2tfDLDnnAOklbi4ZD/502uYpObg87msd7O5Csf+5LZUlx6V
RyGooVR960UuzGV78/+vsX/vGuNlx2H0P11j9WvyL9ckn//r8pK/Cy4PJPm8CiAnSC/8++VlOcHv
jm+vf6lgjDrYXv779eX7PrhNT67/sf1/Xl+u/7tnS9sLfK4KWyiu17//YP/G9SXdQPzlClMel6hw
mFz6juv6AWfAX6+werZNkhGsmzRrhgLsfiLCVIusP+/uSlxuKOTv0QnOXVk+0pm3pWxvQVKpTSWS
bltbpCxmSi7OZkmKN+NF83EGZHHeKybAGlDOlbbt6xSJwi7sR4Fi7F4EjjjiFyMPCGJaQsBG304+
zLukeXQczIq5JZ56y8E0IiZCLz0WXlmS269u5iEUGIk3GywKFVi4cdeIbWsH7qN0CEkeUpVBnVm1
Oj3D0qEBGBRPEmO+RQe6yLepBUEWGeVcx6TtFhYVQFd8y4IAncqyhNdNjF5xzGtYAKmbHPOGnFNh
k3WWQzws6jaD43sMKtR/ZvSBi7YotzqfhL5JMrxBN9SJY7dGXavsdsjEchlNKqKIj6N3NnXQl5wq
vNbJ+Gb3/niOKYoMyWToTkUzQivBarOFOIsjGvcKccg2qvUKzb1Oh3TPSY0XdP33QVm9R7ruzz9/
ZCToJ6Pb6UCAa3CwRVGf93WXkbHg4s2ykut6seYrnZJ3Fs5kLGE5JZAvmaoMLx+Tm5at4LEIZ+v4
+SfGHdZxciUxVcIQ6coiAHGJZYHEMBbkBES8V149z1edCOYru/PUaQIbLI3l4vrrbzKM6jTN8/O4
JPkeJBtI1rG072R8ierDJkt4ISE+jkJ1PzMRY1jadAclen1fWCOYIUWhlXYOi8ua15R0GOJZi4xO
n2+6tFRgLSWIuVu7XFhhJwySgnTs9pWZoV4GD6lFdid3J7lPatg1yYuMNu7cov9ifonOYP0xRdhf
NAFNq2V7RA7JGXlF1oK+xg2BRKjxwJKhsHYTpmYqcUN4npnL2DMJzj6fRRGWwfWv3yYICwh4jilv
utaftoQ3mjPPQPtloR+RR99bhyxaotPnmzpVDoiY9UeQ9EcoZy2iZKcZVGcz9HejJH2iwjUfowSi
wdqV0nJ+TG52DnOhu9aTvMxSaR0j6dlo3zCCx+6I12R940uIfn3OazDA3n02Jel85OWUbvB9RiiP
R+dGNZc5rfx7a+gJu+kUjU36yAAWhqFB4TICx9DpUrxJohEq/Nl26+vTwvbghi1duekGCWRJSero
AKlD/9V5V3aTXMQCuGRrvP746xGxwGIMUdjeLlXj71pPp6x5s5dR5cE3a2D4bw3BGxPm4OrXezIl
BWBcImwllUUkBFTusupJ3k2cx0y1uCh146iTmUMiHdnVbX23ZTaiFvt+HEdy+fxf74TrXw82Pgar
wPzG6D9oQufBqdRDj56BhYfRNxzV9UvQe98xWFeAd/KfwQT0c1jfU1mQba00Gw+/ftUgj7+ZqTfX
n2/C2r/x2/mecGj7WKaldxuhxgxTEgeKmlohTHxkEjXmO0y/mYWJlWCZm8qkaJMHCHdWGzKYWiqw
AetnWhZ21SSO542bNdXVgJjBy6HkQpb5CMqfOlaA2zKpr5i2jd9Z+iJy95yIwojr1ssnWDxO/cRT
lO/DCFGfzR7jB0eLKocfua7Uxm/KdoNrmA66LcWj1fnvOnUxd9RsjZzBcx/7PHr3CmR/tZynG1+S
MGlJ1B5MROHsIm5mOTc+9QQ8RaO+8RKnupycSd1n8fiT/HY6CXcYThX0qC1LeJRRQcj8mXlZ78b1
ltH4dGnXKHl+PZodoeAXhvvDGQWWPh9bj82KBo6JcYhHbTlxUH4D6pDeW7FHqtLkHFuD2DDKF42X
ufXuK4YuU5Zl21bPGAzKAE5zr6PlKz1LsYmVd0hDpuElOowhx7rfL4gzkiQNARW45nqpl/m0sDOq
u7g95ln3014v8lYxf/p1eo8UnSQGzQeJIvymb3SJpzNGupldFzM29rmfE8JkkvopHKrmzBG2YVAu
N04TYB1Y37heFOxD+6m0N730rmYTszZGf5geCQPH/p+cy7w212m4mOt24kz1K9USmglfLath4zcZ
tOEBDfjV2EMamGYSeUcTe/dFWz+qohuO9QS61+8IxPj86dkhaMYQULlwtTKtzSEaQXFcbsvAJoeh
EkStlK2+7EKX9F1ZXX+++AIyNyuOZCc2P7K+f4qRRcGesKA7jxKB/NIaLmsNpUri8cut7k6QTBBk
reBk5GiEe1cV2NfLS09W8mffoQ5g2uojdJhcJgm18edd3SKtzySgehEwVmjGWjzWTJ3PxsBmDpu0
Nx1KtjMV1DN8SuLLEwzVQ87uS4/JdMgcSMaCi1f6rn80DSYrxdjy3FppnTUJ1U5/JdbndRpQz6nI
a/dl5PMIVGRspxJdkO231RW+lepKLVZ+MQvcKUsnvk06eXUQGzzbcjjVzDzZaE/pMUMCe8om0YL4
zeBOL818P2obhxvb9K8indt3m7A2jetfU8nvTabUFSD9o0HX7Qv9pAIieJm4TmdYOAOOOTNcBHlN
ZNUYEoW0lOWBwN8G1ujgXsRj8FYRgfz6lz/EMTgGv3NbeEqoRr8Cb3bbaNiFusI7sJ7zen3DRnq6
cNx4l80z0eWajO1UaJyLqJk33eSOr9r73lek6I6V9xwyw0GfZeDmpnxmko8pWR2DZJQ75OtyhpRM
NZHXnrXNiwr5Tigpv9oCpSciNsEgGDEkXcn5bLXu3oV1TYQ4b9a/SueAKO26vQ3bkmyz2HsO+uqm
JlRJC4b5fTEMD23gXYuQUWMUZS7DH78+lqAP/c7qQEos3fVUsK7D7pQcfc0+0Ga1ejOTgjzQZN+5
pXzl2gq9Y7xU5rxyCcymPg2peQj8k31XQ7hb5p2JRrwv0AE3evT9S0wV8jSq+iFmQrr5PO90G1cb
EC37z5PZWY/nDhRwf5nqonyCxN6fLbO73IYu0Uwst2SQQb2kyX1MOnOSFvO2qC8JUqD7vViQ3l1E
rtlO6KNxkhKyOC1iuUls6zvsCWQ4VuS9t81wZotgRchPxWWmiF6sOpcZVl/XT4GTEnTHBaFG4eym
dG5e0sk+YaZQJ6/I1vVq/dGgsH9KUGLsnTFyti4ikidEL2zMozE/GUXUsYez2Y41kuvAOHd1l25G
EWQ3IomHfdLPCKZn7CCmoeBAraDvl7F3LrUFKzytr/wsVd+CCoJy02OnYdXe3XmlIeY3c7PXSIrz
WtuH0fjmdZqanYgRynLwtztJds3EjOt94K+rftC3YwTPKVrALA7ljHV+Kkg7ippo35HljqrvJJLQ
BslbnexEz5cyqvHKVSf1+bcDS4D1doLYvdgy/PII/vXXlAjMzbCNFHYJRPq88DUnvFm+IrEZLifT
Voi6DJiJioewCaaXHKY7dwQvS44lcI/PW4WFCeSioEfeR65F5dR3wzW3hWZjBrcEUN6QCBKGxM1j
kTgUMlygXobTzRSS42BRYF7JuZdXvgfObRhViaPKgTQYBv0ly39+eUOoms8dYZNPffXYd9wyGgIY
Tp3G7dE5Uh31wm55LZo/38xd5n8lHYG1kBq2eYdeqh+xlvhViCWxK+VVqES965yAg6eKGVjEo7nA
tRy9r3+Y+tQ8e8oiVAXTAQ62cxnl5lqkKUL41ib6NC87io4UnB6NFuuv9H0x3U82T92Dx70NAgLZ
82kxeUTX12jN/vGn9Ykdl0CfPv/+n5/hEK7VBsF5K5z+TksmHFU51VcUfWzJ7dWI0MzxV3Sk28zR
C8IfG4XeZwntgtUJGeIwkhEEItWrAgEqeUXJMGDNJlo6Nom5UICbftUJDQrO79QZXzOrAduGnOJX
WamWkHCsFDp6OnDXXrvQdCp/OktQ6I0WK2rCkDecLlByZmt4cO15b3u5eyNTCSTKtS4+n8oySAPW
YCzQOPfHlRP3+aYbXH3Rrm/+2991Xk0KdPGs2TuSEVOmx9FqmT01FWnA9JGJ9C4GoPsX+cwESE08
oZ5bVFefb4I41Vsbq5nOG4Sd6/3r101svWclRSzYzXATw9bZnc1ygtozRuIyMvY6ua7k5ee7mgsM
oxxsaDd092EtqU9YSD3A83grNR4hj++6S1r9vXLoctu6W4ugDGaX3RZPjPyODT7iH3ZAUJI7Rq91
ppNr1N9ma3TukzRRDvdzTqS4ctsDZWjfJc6Dlc8FsCY2b5+F4/qen+GAM5plWd2pM9X/X5bOa7lt
ZIuiX4QqhEaj8cocRUoaWeEFJSfkHBtffxfo+8Ia2WNZJoHGCXuv3Xd31rnxpcER2ehW1tustLc6
qo4NjAc8pWRfrtkfl8NUPqfBEB8C4F3r3nbap3Ryt/8qr+UzZLX775ce0wQWliWS5FSeu5B9m4N0
6CUM869hImg84QAwurh5DRy/O0gPzopg9fo6W7J5VR0R0z0LNsqg8sU0KwvNJqCWyU/9tRL8GJ2X
0Xt51n+V11u0BOYmn4b+gpA8WwH/a/fwnfKXKIGzz8Qbnos/VZ9elupb3c5yN4YIIXoPdNQAatWc
4vozd5xjYNjylfEdD2s3LUOgylkGMzSEtI3Up3nKUNiYne3+CrIl3iD1ureiKDjbjb+J76MjrWFf
MXzdITOdjioofpSzGZ6h8XBZtx2Gf39A0h+hzv4QRvkkTHtTOOzHRKG99aOCdjIWY34FtO1Rc0c4
mABjoisrgqHeE4RgnrRt/NFhmO1Ndyh22mppmnui6AlxuSVDh1dsQv4OhEpvWqzfu3DCRO0kIw1f
G/ndqR7rbN874I3gQcQybJ/Z+A83A3Vimstqkxto//RLIYdvaSeQlkAv5BaFqu/hdatYuCnrVRkl
cTnWm2kDlugoo1fuXw8BVBKF75FIXvMkeatcNo3K3uIOxkg315fan0lXyWn3RfsS4khBIr22hUfG
FgIkZbIEiZqXNkqclUQKxu4M5MITqBwHXha4IyxhUVWTMgqDv0neUAkTK+U0Evss1g1ES36i3szS
fVGNaaxjSvIAu3k5oD+DS3SBOI2AeexRpODYKisfM4ap243pt6gDpwQ10rSo1+r+DGJx2w1l8AkL
boP38i+dhGCpzwQYEsDPIJcYMFtMNWnse9d5pJvtHG/FUN2GPEjCTVb/QpmSX02kl1roL8+AuCpN
vG5jcukjpL1z9eSjX94WigBC7dr7wFpMIamDk3ayn53Je4rlg2odaDwPuyJnHFXkFo6cCXZAtTgz
QyyQSsbFoezqJ5m4NRwldK12rbND3IPtSgLrhbEKV0cg3+He0vNbbUeC7EjIk0i/4hlOGdkCP8IF
imAX6S5AVn7qlREe0M3XOQn2qG6t22CY362LeQfnwa7HUX0MNIxus0z6qwrB0tZgTtsyuuCejC41
47aptqrjuARdFIiE8xRjCsOxrfiVGSUigBZ8hORp1zH1duR/baOKc8++vcS5/jbJdjv3/jNbK/93
W94y1B1er+WtyLmJ3AZ4q2G7awHUYzIS4BMFg5Qm7FA5ka6UONNzxgZ+k6BMpGk1V/gzDDQ5L8qK
AHCjFliDnz2ypSAyGa/IxoESjX2rACiHVYGMhZQxvnrOYjb+qkjxiuG7duP5pUyZU+ZBQFp7c3S9
qEFCjh6jnmAs57n7X6pmdycWKFrti3LdIGdZ1Tr3r1jEWK2ewlqClqwcC74DFAi3wUHL7IoyxClY
0U9/6TH+JsmEVsxvkIRUOmEGhKwl4AyyRlanRl2doxBDKylIVRwgVMAj4lhkAuDTpRPR5ZNH5MVQ
WdskC+hpya+lHI6fs/TUEvd2NE3MRpiqSlhnJL6MqaNoOkexb6qBCqc0y6u2LubA51Hn1XxSFu/I
DOAHTRiRbbCYG9vll/oJ8sQCHdOJLo9D0OxJtviL4Llfx6jY9p5lCmRL0Uelur/w5+YSfoFZviiN
fMnN98lIAgbYpWCTMOjznB/92BDA2YAC5Cg/TW6zlXJGnuEx6rNN59Ba4pyN3dnvDOIgiMhxAqp8
zgXmyQXadfzmgR+3r4Udf5URrj+/hWrk8XvvTYNZpE1Pdkg6Sz9UNzM0755n/zYJ7kb6/6R1Bwgo
JfeyKPIXZEn9rjdIzpvDBpa7AUCGoRsjZI9RlpMPJ88bn8Iuu6RO4B4NnwwPaY8nH2j2nPSUQWr4
xSMKr+Vo39ypfVVjbJ2B+GxFhDaZ4L24A9DAe2KtX+JSn0wrMr7yseX9RYQLdrNGcWQyrdDSOw3m
+MHEPtuQi/FpmF59rtCdDzCdHAumSC1qQVFZpnzzUzvbT2UzfwBgeAtA1y3vwcb30ndt67+1CTK5
jjA76ay7hdr46xBDci0c1L0Vg63rENrPLq0HcxAjLuOtlRUkLXIoX1L0cAw7syPT2KNTsjxufWHv
ZwfcN8yw8EXc9UIgiOMq2ledp1a+dm8qJe5tLJWxFxWsYiADFWZINARECKgWvc0Uta9NVc27yP8R
WcThzvQJuYev2IK13Odkw5MyXiYtITVcBk1rQQbFxcsNW+wZDngrlXFposahXCyXnGP7HQzce9Ox
+fYgWYUOsS1Nkv+dewKZmpKpdFej4RD2PG77tJ+ZrQ32qtUqYA6dGadyrA5zHoBaH/XfUoZn5oGE
DXsgox3jKdGBtZ+mMTmreGtSuJ5g52yxn2HCqmdinmokg3ZQfTkNKhwL/HKWsO23A3JP0ozudEQG
XZa1/tAoByOBPdPxFxiXH/arPGruSPr0fi7EZRjlrTeN/mS5R5ssxLXdWzVlMaKIrgbfYzTpb+b1
iC1QwO2qmZCCxJHVHU/NE7XuzxwpLBXaAsO6pUstFRtoGOp2CM+mO04oToaKOOFiw2O9BCaYMe9u
fOzhpSAVGtuynaOGtUbIuCivboP33zijKXIy+41v915gKiDHC3dqOk3WtjLRyMWVZOZP5by2O6Sh
GtLgJvaKnxwp3zW6LqouRIXa6YlQn3vAnsOfWdR/RmxF2CixZHSJxzXc7e3WLr/q2b8ENG2256e3
W9akTPPTbJchsSKgsXueM1YNedNy6asvtmwLgVX8CadCYnS08k1FRFyokKXq2P6UPMSY7bQ2f5Rw
GfRk7wmCp31dvdVV6f4A9P3HYTa2a4J674iGYIiqEDvesz/1zBSnDD7M0fKP3CRv0qrLE4wBmhng
B2sKa0XOOAI3mQenuoR52MMtwF2FOrXAdCEGqIpo7yx0L7tAktboWSiBHCx/qmZI7th/pGv96u2J
AQSjnG2qYYxJ5wQyQ0HqD6AcEWEQlfiY8jBFVzU2V7Qg/9X1dPMhMuP7zvRG9zD98+G38kILOnb6
0pYT3jQonTXRWiFyFuBJgNaQlL21IbqWSj4jIaThyQ0mrhJjdzBgwc/XUWKtyg5lJPxAdXIVRgGe
GUwwe+I+DYTchl8OL3H0BxATnYM6RHLqMKrCZgzU5xAxOagmBn4cyxlFHHDmuQ42AWISIIiGCaoR
50E3ZHt6tJuVjv5RASpWTdRDA0ahNxSdpAbWSxZrF9yF1+6FIdv9wlf1I0llF5jp2+jcK2ygp6IC
thdZLQu0JNi10YTLFJSslo74EviWQAQ4vxIvJbM0NZ9AxwQjsFHRJsE2Z6dIeg2G9T6vvySFJy4A
eNJezD+5cs1x5aoW+MY0CaAU5l705TGOvJnmhKG3WIRreXHTLKuwJ6AzQ/4NRZw7YTAcH/5IeEdq
jLo4QGs/L0BQ4MJAFlHq9O4l0jx45TCiJU8rcl7qy5RnR7mskuimr4kMYIUwwMzCLn8m5+kUuY2D
/lBzH+XDQaJbQ3fVVNfAZb8TV+PnDPJoW1oVui5BiIxXh99e4nGUoEMNrBbYGTEjpgsBK6vyaJs1
yLaaau5gdpOvWDT+5wSx4canefGbGgPHCNk0dvdqzuuTxPxNlEpOyHLqk5eFTi0o78E/M3R5gyRR
PwnP3GCtBt2vfL3O+hKlfvIbvlF9j6dqV6VaMSpoiKUzkmytXR0t4LmXwFC/7NBENV8wYssoebyg
hntpdM9GpJhl5rJcJ5gmYaf7Nn/OxRPvQnVtvEVrjAWAvYb+WGqlvCUS2RiRC7I5uxcqxGvv6241
23DrTBT0xCoI0oH9rW8zlKuUxn1iiaNHTw3WTh3C9Gck52bH9oCJbRps8th5MgUrLGNyZ6oDkuN6
YA7O4rFLO+5YWsTcAQit6ClJlTGbk1ggaDpPTjZBcitlQ1lzG9hxs20m+zlP2RDK98Z0/mKoXqeN
uA8Z6SlJkDxFscEOnflEVUFHRDS+li5WsIBS0czmo9VU7wYF0soJwPIcpWX8jfQEzacdOAsVJGzb
bX9jiG1BJAXxyWwwM/imvrBHZmgzBfYZ2850GW2YPMbyYJxdh2cuL4UOx3MIsXoWKfFdyAwfvzwl
qTim8/CGqsW5O40m/j1AEGsU7H0fv1aqvaxkFuBPoGAwTFIbYl9Oa0h1a20n3pVdP/XKHNG38lVl
RvAEU1jKRpuV18fLnPaQ8AUO39Cu8GGjvAx7Yb7gtmpPcgFRPr707Gm+O6y4yni8z5mCEDZ7xZb5
BRMsE3BEqLxhm6pIrjK7ZKFexGyfwf1WVJmElNJnY4VhTmdw4ogE+UFWjvl5Rk3MT2+q8AzvOVoP
1ZReZvhwx8rKoPYIxECVm1h8qXY99JuN5UagQLqswhJVOttg2Wg35RCcqyrc/vt2foeqIJ3iBujA
NLx7+DTChIWzhfp6SFR+FylgKN9w7LUaVQgjC8gFjAIe0/Atlg00cXTFHcDhl51rD/Ak7h/2f3iF
grr6ZNxt0PQ44xWuybYIxQMJ+ZLmPn73kZDn2neTF8abz7JpHJjKWfqi5o7zyhtFehVDou9Z039W
U+O++nNUv9gBHjCcpZ2HxmDUzTP6Z5gymKS48XfeWNWfjSaipPT6fRg9Fj/9TGnntISN2uGdonob
oXpCHGj4Z0nEzFDRrz1eol6dwxJZ1TIjCm0ZnkxwcDiwu4/QDPOfo4AWleHaDjqyyMirXTQcgKLQ
cv8bmxb98rgiQITi2bsmy4syhuxchxV5ZZV3tmeSFlTqildj0WqMMdkveDsvetmA+aFYbPjJOhnj
evO4Ch/fwl6gcdZADxRyQT6NZdjz6alpPQ7UdK7f4DkJXPdsogluqGYUFG5qlmCHPcE6lW1YE0HD
SxrOFTl1U0+mdR3ZDKYZBZDv0UgAYygiNshCY8AhuWTqwgIdZlNxyFGYPBXdFDzp2pZ0k5i0skVb
oHWNPkL2vx1SSneK8URX2Nkl8yDgW3IhLU/73NUc4pELOKxoNZ4Gr/I3j+/4eDEYe5Lq2VBo1VYW
sDT0zYtv5CmXTHKe9CbJbfcqOruHRJ1jUatUtomU1bwmcTcjnF2+e0cyeO221q5MA+s1DIg03pne
LDZUHtNKVn5wfvy8vhkAGnxMlzKB6PvxvpvL+97ueu0A8xbVuTRbavNFFzIzd5SeOZ0KDxEJjQ6P
rizYjbqob1ULwE14xTKaxsXCbiUGPQJWncyRurBOADPqGyGIA+zTUOw6XUwtnkJyavNx/OUnC8LL
lNytYeufBbrdVa/q4YTEjniWBjfDMs+diJkAV6DlrnDb5hk40CHoyOSCeuKs/v3Ts7jC5EPff65M
+fG4GyCRYIhnm74O/d46O6mwOC35ryqaiHD2cSLhowNpKH49/hbU4+M19I7FojKqF9ERTU16KYfm
5d9p2ZkmMP4cfjVixn8vId60pCS0ztAzv5mmlCph11B2heWVlAA29o//SkLn1JMt+fgMHpfL44Mo
0UyAopLa2pgpfVzNYI7wGy5HyWTKHxSJyEDXdo+7sHPdmeex1dm3JsqRIVbiSS0vQ00RJZdsVKGc
Z8P1x0Mu0/7Mdozptu28qxFJ5uT0gpwe8cc2IUixIYgP5GZ5LPRS40q9DlHcYbA0A8PbM8jVMEiK
i3IgYg6tkpsqKQFUM7Nus0UDjnJm/7g4mOax3T8ltC9gn+Qt6xgEdmx0eI/MDWYcibASYHiR5HtO
quK78FRLL9lQSDHrXelMp3CiivKkDAMV+TK4pRy9dCM7msexS0MHdOfxG6qZ/qQGKcCwrnHPdhka
JjjKkV+KO0mEjpu0z8MwVwdEcSQwBNDYwjLvL5UlwXPXiUmydQGojAsS5zsx5RaopnWF3O04gJE7
AvoinHBZ/8dFv9i8jHXXtdXeELF6Q3bxgjwiB7wJf++xGxqC+mO0BG2YYxKV8RDo/HuYtKIOT1bt
Y78QtuBRA0PKJ9AF90rQ/U6C16gNusNopRBETQsSaUmH3Q1RSLG1TJ71MvwmMwpqqJDRM5kwOPOv
htacjXWs/+nYHlqoaiABbSCgZhhRi8mIZc5DRFB5JiEKKccz28g/Idkw7/9ueTXhGEqS3wBQ9Zcp
C/ZuAW3Kvy2Pb2MYfqianGWnNTjOPY2Gi8kHCl2JYJuHhExGxW/sKjuXdPgX1LfIW/gqHCnNk8FF
esPi7Q2r2S6SPmYxc54YpU9X/HdylxWFwldvbQYx2G+j9G6PpyUyFgyC/LEqT6a9idAWuxAKlscT
E3v6dMUvhoHdsLHYT2OM49Cxv3zpgaYnZuFREIwOld7jiHjcMFBg9EoZmCwzE1/V45R7vMyhzjdD
z2NDxgP4jtokz2Ux/Ex2/oIfZfgVuuVLODGJs2eg85GAzt+laJmxBzy+/+znBj0nWE+rHQlkFCWw
n6Um0y1DcHTIes+b+FO0bDVMpFVWRoRU34jmx+hBV05ZFi6zfbtJ7tINeY6DDsNPAj8nzv79k/F7
jcQU6u9/Z5nl4hJifw0AmQcyHLru0ENgTATO7EBV2WcZD8+z7sdftM07R/TT20NVNG3xZJ86tmi/
GmKCeOAyNOITGfSRo8w/jq0EolQGf60w6364nkGhkrN0dhvAEcVAF6B8WJ/JCKoJfQoazm6JQvXb
XHPkDPpkOTTHU42dI3bGfUfjvLXUqWBhfek7AIhB1rwatoVcTZu8XfHA2duB0tqPM/hZIF5GtPM6
pzmRCEvLPdGycfhzALsjQqcQPu9yecUTUqLE84/W4sPtI3BjHeHe+yBFEVOHuIpCx0VF6SoQguBO
12UezDtVm0TamUcm7eXPxzqpH3FhuDhAprikt2oDkjMZp1UHNaTea+OApDSa+hUfXbGbAKWPi94K
kPF3Gkvn4ljDq53F7IjNoXlONXEdyAGbHfjtj7rLxkPB7JrN1EeOCZvSqksPxfJlFo2vmunL9fEz
pFJ+pFqm50LJz8eiW1iqujqDZr9ext+lEPrD7IsJE0rw/djUSWr0zVApugjmSPexGT0EPwwZ4tqr
nwoVNBt2FewbQst9GpAasOxUzMzxcKOEcEv3/xo6i0Ukoyz7YOT6J524gwatB7DljJyTzXRVwwz5
vTN9WLpy5PPpf0ojnMkSYN5FApXaVo7IeAk5ogLwB6BYKAliRSiuSMjx6ABEIAypMBb5T/8OS1Lv
hzH7j4nE4gumSi2xG7G953xTYx7txmoon4Kf/NTWSbfRcHsoHpNEoHJi07NPmFhd/SRHqCeCaWt4
UXiTpfhlMfl4Z2Yijs0IVyUiuKo3pEPOpfljFOrFmvvkt5GHb1Ugsx95UfQ7T0EQNy0vI8jLP5hJ
Uf2/ChJ219whMgZjEn+g46f8YxlrW7ZBBI199AaxDMBGsXusvTlN/I0HjJPkB8tATJE9PRZ/jxeA
R9OVb39qgjjY4G2+y66Pyf4MOPNj/RbN+fxtor3BzAn2XiNy2DF8LF5kP5Kma1afVpU9tQmFPaw/
sbWWHfBEwsBYpC7Y1Dh+xbzE/pJchj2zyPmcKAifyvOqezN+PloNxM+kvdjCvIMixWqNNuWSWrV1
yQ0M2g+htJ/jadYhYDq0Yle7s71r7VFIyh4Qn4b4d5o8ojT76VY09MJOsFgsakaHfb7oIsNkWLXK
ugVevvZ08DcMHVQNhrLvPZi20SSKoik7NiNIbwIzJ1LPi360Ajop7TUzYb9/dpZ1lceOvm0MsJHZ
8Ic1u2HWxdMQYskYAuzwRn10Qo9I2/BFWj6DWXY7gRrvluzn1ynbuYaBShr7eYmt49ZmHK2IaHYj
AzsSGUpmGYxfkrhs961O2cqwysTKQpPNthypZxaTG1XHmzHwv1FGT2TfynOeZ+ogWYkaFdFNjAU6
76j90WaelV6LGMyXnD6oP8xdqvwrV5qzD4HuUYeio0dfx2koy4MomL9AkcvixFxPCgEXPer3gg3Z
RML+0/bNXyB7/t5MQBNOsNNQ2pGhg66IzcFPOZPdOnjeIWnh1MM/+uwpX49TnJ5tBz8petEVYtnq
UDgDzmCPiWRXkSVR9Rh3JToPFmebOIhf6yw6UT3ftGefBrSI5hxPDPS+2zwmCtjP91YGcDpYwtQ6
Js8rK80vGaUZ4j/ia2uFQn6W69oHKFBjhkz+KAuzXWhZ987XILnp/V1hDPsx9uN1iFZO1Nf2Vdj2
dOSz+qxdK1iJoUmOqhqPcIuMF+JsFn32e+4mxsWtMNYUXXhD+mwsaEp2Okcv6L/ziVH7gCuJShPA
UoPanlG3Wo5ppiDV/CfMCIY07dzBj5kc2L2Q6lkzu4Z1SmSVaR0zr14nufOqwU8woQJoHxwNp8Wg
moSHpCHJNUiYPwxW+kRiHlC/ZadfId0aQVKh9qQqwKawmzxDbNERZTuk1tzXch263AV6BPUxmIRv
IDAZmNech376nhekUJ2QrDRS4wZc3StT6XPTWGKbKD7gpGLsxznKtBFZc8L7jgWp78nJqxYnZMZH
gxnCXC7ambcoqgE8J/VFR/6rLEQNQsnY0hWhWYrmr07iRxph3ltIkWxD7h0K38mr79rcM8fSoMSq
jkVjSGgDG4dRPdFzRIc8x0AZircR88M6b/m7ShCHmEkWE2Ynr+BLuYCStP9CtBKsW0wJOL/djQmp
7ljAxxjXlqqDg0synSNF/kybvhWFjVwwLYgzJbOM836XjgRimhLt+xy7P2KNhYc4KxYqJE227e8s
hLI+DgHK85RRdVePpzjL7z5RGBMpvyljtzUy+b8oop8JplgCikmkZ3F75xHP2VMkP2u3/jjPg/zE
Hb6KFFQCx0v8rU2A2Llvn4W77VqpD1VTkOji7oEHoiIG0tCO/duw2NRNpBjWzHkHumBmYrkkoAr3
z0jFhCEme3GB0uxHzyblI+/fO1e89Qlp3N3y2EhzpLahrA+oTIEj0ruBR1rXTg9tcXaQPbvyW5F+
xHiHbYs1rghLIUsakNJ+KL9H8j3TjMmuqgF2pWlG7JnSW+6AFOS83vD5VwO53InHEENlzT4MjbUg
UrlrGuOkS/fPPM87u2SvzKEzRw07+lkDaHWh15SoE1iRZ//5zAa3okp/kFdVbvE1nz0XFxxX9A9B
vu9CY/P4H03uB+HtEY49QS+qt4ZL7AowO3QXJqyA5Svk2Le6ZsNuE8fMc16wwCRCwHNJfW3aY6Hb
b9Nk11eAJmRhia9lVWrnvxnmTsgCq6jVjsk0tkAYwGs9y+Mkhb8DFZcSPdxdA0QMZ0t2V39sXko4
nScq3Dm+s8Z+raKAmqqOLpQzzYpIyp8m2KjE8kGDj82wRtaAsbtjONkocYGnUbF8z6ftKO0fMEY2
/TyN6NAUuwEwtmF0M8hRZjXNxZ6P9aYhCMbPsy+ErxydbVTjfe5f4xn2VGr7d9FYf6omTHe+H9+5
vtOtV5UfUYTaD6nWCQ5C0hd0d5/jBFIjzv9y7WjQEMwZE9wzbt/jWC4yMhHne2nlcjfXxJe3A3kv
MMXYis5smbqzUZF4qwxWUKyy+EUAFQ3hFjwPJInWxkXECYIF2pu1AuJBTi5PrzLAfm/nn/yzFmou
m5zSL151YJaI4Nw1EDZvmyf2BGixMc6y+IFE09vWObelnYQ7CZ6MJKuOiNroPPB9WlIUgNhtnSF9
maoYLrfNIKe1i10VEJKK5AdPQ8B2q3tKUM+uJMJYEGC4xWsH2mVuEBwVLckRnJurOgIwL6kklxvp
DSVCQikUvpDgS8ihgvBbckRIwrrKGjBPbc3kNTJU9yYEEj7jOkRghPPO6FBaY5P7CPhYZD57YfY9
EXfjjI0F6f7iQkncmEiOj55vnDpzW7qkbRrKZJgK0pvxDnLXuC47sCtdzCY5RhmnIX4EKwtR4L4d
eAqTV1BNNUGiamRL+rdz2YVOFqv/ZAA7CMwXmGp6osmEjxrPvz04Kbe2bHiUYgO1dFwDeohx0AVP
pR3+l0LWYaFOKLt96Ez3LzHl41aLceuXc44WzH5tB++yCNoOOW1lAveJRZ8C4zvoCp2Rs3EaNh2q
pN9x0mntKXQj1UwpJO4z/vJtB2WBLU7E9dJhaQgMY0Wt6nCZ9IsuS3CQORYkkZ4pjUUgZtFh8zF3
RdscCyA9x3YcfokwyPdCbEVu7wDY/0mVHWOsQlrN2f/k8RYVCqzY5OcbbSCwLeJiXDddcqQNMCie
7HLTvejI+i8wx/cuxx1ocgfDHrKZmY/8H2JmbJH8V4AoP+bEXKe9/cq+x9q0LfUgOrSVHHvkQGWy
MnT+gRnud95E3dpDHAbjJIK9jX4QOaBet0GC5uI9s0o65EXrlTvsdCxP7cGdn7oq9XZGTLobGzyr
ATQ05KcOXUbXR+2GrSY3o8+wJ2zmeGPb1nfp5j+aAs06lF289P5euZN3zHvEyH4HsbYEz4SIunUI
kG6ALOj6Kif3wOeMgKQKLmiFSVgPrTspAOyx4mEztsX8O8CkhQL0LZUOhzT0fNLKwFATldOhLFrJ
2gp2xqLvLn60AXqzJH0PG3FTQe5umKIfpOO+GZpxE664r8GHoQicxlIwS8A/rSsXcE5PuFaWkTBl
xeQWBPwYysP2qMhRynxEdnOIZJvyKUrMbw52GKHjG55yzAHT+CJL+kCuGr2SKYbAkdUjDJ/ceWGN
kmrj2ZoC1snBs+dto3TISXXo8q1jZWx8prdWtuFdSefWt4ducqMf2GrWmWOrtRkrdD1s/Xc6ZBvW
lr9hO44JYSBQugDO1oR2FENGROpsXDHDKU4kF77kFJ/NkBw7297lpglWLpm+PZuUKk8RT1ETOCbL
9Obrz8wXt8wGbzvaS7YnssC9F9dfnHZsRY0xOzWp+cXmgryIxlonIYhf8CzzrowI9CvqtxwjrHKH
jhwRTjQmu8Db6Jd4NxnKqFw+Z4N/mdhR26b4dMxK7cN5Zn/lIrpDcs+hFHXbxm8lBDK5rYivDxT6
DGmM33YenRlJk+RaKbUIQbcOfpYjhsYbIBp9SvXwPJpsV9FXU4oy3iD3m6MoF0a9rdnCm/W9ygia
hT8OgjoeWF2EM/DU2r7GILCh5HpQ9g3xVBX5eGnY+PJQmiPCByev/G0oPu8ic9tdGjJ0Tlt5yoc+
2aIQnDZW65Vrpyq/BVQh3jY2iWHlvExm9CsgsHhlpt18IFMOanx5rASSutmN+Uyx265GAzZiOZRf
vlX3WFSIpjCBe3Nk4bkVuAxFDhDMDpsV+ZFs+Rdd9Gw8FbQ0B02au2G/TxXJ2sE4rkRLaGXck32U
kWu8hBCwN/UPUTBc4rl+D1KYG97g7fpQUFMvMx42d3dHq7OwoGjGhnNTU0WY/aARoZKR4w8kdvKm
4ZMiRAlmFHzLyCIPA7lzYdbUWn6JC9VNxoP/3NYVYkf+ZAm7DlTNqs8mcDAOqiYbysOuZt0ZRtz+
gobNh1ZwNpaXkToJzBBOsGP8O5471pXW1GxaU56Ri4gd0CLO7ByZPbIZ5IDJuJcoFwjwCFAVqQ21
JaWnrqdNx8lX9zgfBYIPYgF5QmcUIkQJMZ5DNHSkXyMBg5Vx24sCdtJpNMnb9u2eI5GnQ86BExXj
L8tPlkPnlHQFUWIzm3KcoMBWloBQgsIssmAHa8o2jmdsg1qE+BqJPp/8LRQV0k1hhEnfeTMdKHC6
i/9zdflf0Io9I8ZD1uKhJBYHYs6xBvkzAYVFrDKPO4Ptv4MSIh6DWyjz1dSEXzMdc1/l1zrif4jL
xehSo1wKPngQpOusIgkhMqqTVQLglMFw111FJTy1CHt4BHI97xldZZvSVvLQ/OjpcVQBhjGBbwQL
c0C8iix5WwQWpxFzTta+vcQkMv6EAU31P2uIxBVku0VAHxROx9/26ln4iPUUJdvJuBv0mMTphuZJ
dlTWHTnryA642KVFPet9W7RnK0zp8tz3J+VAniTc9KPxLUaP5B3zs8JUQ5upiTHUDlZ4OgcCpsgx
XrDQx1yynbBV91V03ZuXe8t8D67M4AwfQdV9eLEEha7gPznEqqyM78GWPcowFmbeutbsBRNtc4IP
uL4rZpO7YiCAzYPaS2I2Wmq7ZeGv/toUDhBaRH5ezmKyvyNKzOqVYFhofBjRa+jad8uZsstoGgdb
9+a5R8T676Wa7DOCI2QVuW2vCdQOIPRQ/olzIQE+Bxjpt0NUKBAb8o7X42cIkwQGVEPKVAQd3szk
NuIJkDbTfmiY21nqxRfzlXErULMuTDdWJnDoKk1Y8pDrKzXNtlgPEU/JYUj9jU4oYsoiJS4gCnZl
DPbRiBgwZtNA+dkoSoQWTVfTtkw7219+ilagZry3au1HUOSvYamlG6P6CPzKOMdeiVHVZ7okemdt
u9Cbqiwk3IuZJ/vOtdW2+Mlhe5NmAeHebefroFjlOnSlbtn+iJfkSN95TbR4bpPizdPKI2Q9/+Wl
trub9fQ2JBg/h84EnujmLVHEEKw7SdBBE/1xijjfMhIb4enBEtdQ0NzSZ07qOVcWL6SCjjN/RdH/
1wYhMdNFeyv86Wc6ZN5ele20KevhF3vRieyQXd+T6iMslxmCVaLwifNjiGMJHPFcH6P4t2Wwwo1i
c08sp7eVxSHlybAtW3Q1jpGmVzBDsWa0of3sOR4QgJmiRune/Nd2tbr5zsRTiI7Gb0hwcawXiwU6
ooJdzkI31R0zQu4zRgKIxjt7OrtByLXJXYHtP0ZpECN5tAT9cvVfOjXsWzPZ81GJP773P/LObLtO
Zcu2X0Q2IIgAXrXqUrVk6YVmb9vUdc3X3w5yHhcnr8/N5/vCFiCvLSEgIuYcow84fJ4a/DncuGcK
V2HCjZNvrTnVZG5E06EjU1U11tktwseqGAjMKYynoNmSK3+vRVea5SUT1ZIYjeQ5qu8KzJR3Rcvf
lLtkoxlZ/ElqlJYsm9l1ihPDJYSbzEiw3GFCxC1hBfPQbdA9JzTGGvtXcPvTVqYJfwNsT3R4QG2G
mdiEgQS0PqrvMnhswgtE3m+WKdeIUonICBxJXa96nkjGmZ9ShuBIJSsmg4SUMXHyaucTlmxGFKSh
N8rbtkZfHcnSbiLotWNjtCiNss9i6phZj257Kcx8VyP2gUAFCMOb2nvWKWGpJjQFfExmMP3zZPZ9
SnBwRyFQ5C7/BPoCAaqvoRLkmyeKoW5r7d0mxzXX+8ZLwcJ1641yWjVWfqhS710TEw9oTO0yo3ZO
zkefmcde0PomrkeO4x5eqFqpkvel2z54ZMbtKpllGwM61ZYRAXfSt5AE58rAiA3p9Aaoh7lpLeRe
HV77PhjyTXsgGL1Qd2GRvNiCvKXYzd6TlkARTeD3jP2wJaTX54XVnfSW1QPl+S9h0O5Rw2frfKLt
6tGKG9MSpyvvO6ImAgvJSPx1qnxEoD3OXbjMUEjdoXrAB+qTdxARBJqNz2k+4L/Th+8Kzs4Fxne3
1TxY09KHHD8FLOGGqHfhmE3G3ojdzwO9OaYmVFR1j7zykchczaz02+QIM86+7wYQBwkqIMIf8rd2
+KYVxjHoWV3pWk0olv0WDu0/tXgHvLrqwn49pJT5GUR3feG+NW6BueK5N5wRTiO+89S9HRgYb8La
QrjwErU97W1jP9B8IzeIRMnxCi7vcwLFpJnIQqtpcjlC7NIBj10+uHfgaS60Qm8Ukl/QzSyVJ6oD
Y4oqERpiRUEIMeSXIXs0atO7Q3s4F3yRehQZIdmhLgF9iQNN7OC2MJ2TJ63v3I/lU5A3zU4K1l6R
mC60VXO3Xwe2/FzJ+AWqX9VPw0ZkIgHVlmzAS7MmHttsX/SNjUDIJIalpHaoV6wpubQvLN4MrNYE
BpbogK0aYVxsMXehu3zXmHiFoKAfVZZNh3Zw4ZBj9yPyvOk6Psjela3+NA3JA+/gEqeOCrau8PUT
bcbvA4JR00YuUNEC10zetcFEra6vNbWJRMjqOfPPrYUWOPXmAX3qdiRH+yVzWaPNC+rqDdo5Pzha
HcnLebAzlXljILPeg8OTqyIk68eVdrMLRn4dJrWHhgT5VeLqm9QcIEWa9jNeAA8R5TrwcFq3nIDq
fzOLQa8m7rmtfxdornswCyW2Y5JH25JwmmioHXws0H3dL3XNKtihn0WShNhnZc7YktrcFJ25LS3s
flV908rRWdUSK4RMamjgfjTubTWS8hx6xHjk/Dm1MnlFsrlj+aLdhBG6VsudEc1an9NKCtZEPls3
LvhhXaPGqI3FfZi5l4SQAKauz/rI791Nj2XU7axpq2GjW4l0eDbHPJmZBVj5AdyQ0w2CT3EnIt7F
kNO+ouKflcvle0jrA++nbR2kKh9LArPD6JNmeS+gIXCCSN6DefyYlCXhLyWJCqTHkmkehPAAJnWD
2ufe8rTPmdBqiDLO1RSpgaxjStZZGcNplLOZvXQY90uxq4vwc8e10uwaFXRyF2TexiiDq9MAHZTe
9G4fit65LRISDwKy9eY8A4paytr1gvQwzSR4hvrsrmQitbKb7nPrN0S55z2WGpGTOiOCZz8e33tE
xtyjHGlYitWa8735VqWs7QfhfqIP+oZLOhXM/bNJvaMR3jguJYiK0XafxVfN56ogzoOAXH5VLtQX
SbgUZtoXukGULijZclMOKxYzO68eLdZtDn+5ArnEYg+1KUJlkWsdFscow5BGNawdAhJ57ZeaUgFl
QFJ89gFoa6Ox65NfeenxA0mkMQaneUB0OG5hnBkjHbhlU9GNcLG17RkSWJ33ozqVstVeKJ9feMtH
98jiWBmgGEdLomMXJgZpoSyIwJXHER+CxqrxUcqI4WKIr0IKyaDRg1xV5JT0UDApvzG98AMrPjRd
6QC0RXix7Fo0hKiLxNqjHxEgb2pYJmotvRi5PpwgU8ZbW5o+72xupQq9N+hSgh8CVOVQ0q33fCL3
IzSN7kIP2N9FHra8yazJpeFdrrKCEpIDGU3iCKfyYqO39KxobjJts6od74c6/IKsLrxro4YstSy1
z4On07F3VhpwvqMD0uH2o3VsFdHVYw51CgXDSjT143trNtdaZNvYdo0HcKPZbn5vlUuzupH8H+Mi
RMtTjTgb5/YztOMXsEzIvKfgFj5rxauUNFDeZfBgfCjMmdzW6PgI2x7fcwvwuwgJsexCIjHLKWVX
xN+p7aVPy9w0L2oTiFXgsJSQ3V4nXmmt0slCEEjZSKX/mB7tAN2nzedml7J15GG+SNzd1WEBJAVH
I0rn+ADs5ZlXrhn/cNvPX2n5dLaHmmJvGr7hWO2PtJwQDMfTred447uHwGut+u9SpfIsUaEegnZI
D+Xg2xdI3jgdaypVZommdXIi3km5UbeHD+gK81kdXiXNICNww9tyNmB1ESvbSfPyhxEmPSprZ/qc
6MwHrcgZ7yb/2M2ddorlsovai+FodPlmuWk7w1XtAvHrx2drrCapJZ5Dw3xvu1HduXqnjl7QGFR2
+QV+gb79YKv9yio0f2cVfpDUpCUlbHTSC231B6uQQFMYFML9ZrgkG7BYPOaBQds2k6c+stShm5K3
CFhXYQbiKUKys5HIqYCLkGvBa3aW5i6bFC881sPhHDm0z+xaRIeyzIN7nnRw7RaSLO8ev0O/cVRm
r8NWpof/8IsAnvsFujj/IhB4TaGgMivdXpCQv0IXHdUxOOcTWrkSrmBT6TszLR+CRtsUIOs2lLDK
wyzX13P/ySlbf8aAfR8A9GKcAfrChJBFJoKHTDI99jom+RAKGNaUeauF2mkI/B/0zw/g3v9w7W2g
l7//yMq2hNQd3bXQGoDX5vwvnMgeO7MflOS+yWSW3lqple7iMs12dUI9P8YC9FY15sEZNYGjPPYP
2WTEl7yvqZNOhYnHlnLNLlfFgGQy8Y6+Tb0jk8ZjbUfHdJbEIPlDDemYJ3dWXy+bgkxW5fklwaqe
d2To6664BqiKgtskHpKaAGyJah1Ok1o7dvwY6JO5cS1F1M6sRLEiei+6C2qosfRzPW+Wr1Qj3gWQ
C9g7FkUn0GEXStFEZTY5ub0ecKuMifNEffqOjiquCMe2dr6c0C9YtvMpa0mk0LTgtrS16nV+BwV1
kT82tXbykhC9poowFemJS6Witq5x0A974vX4oQr0YAhqeBLNF6ra2gnBTvTQKbO5y5kGxUJU/+GZ
cf/tmXFsR3CzWYL/WOAOf/+7MWMMqHrNsVQM8WFeHpqC0LuxUdUlLMZbjBY3ZqCpdGdqRUgSCEuc
QqfJtgDkwETIR9/xqGeTvoLZttj1M7WpkaDZkcsOh2W3VQXuwGKGOejNQ9km8UELNIwx1EMfypCs
7cg2nZ3lVAwNltFvOuCnvImw15VD8FhX06Ma7fhShRJl68T6dZZopgNmZbJ+iTNzM3kGMkzzDnHQ
8roe7QEQ52QkJwsEDgzRNjxJyyLlx3Op+Dp1ekKUsY8T3X5x4MHtKyfhtk07fEFBolHVTWAgwTjp
iLiZ92UpzlHZ0hHA9vZYqbDcT53zOqTu/aJDXTbIi+/Br6HasTyisFOmmt4YtM+5htZdKH14birj
zisFy/YhRbVhmdRkRo8oIZnR7CBzCzJRNAEHziQIZvooRebKf5xZpde1MMgUsUNk72kMCTjTMU0k
Lhnx2Rem1PH+x7HcV5e/v5DUv72Q3JmEKV3HYSot4Vb8fpdogWJBZACpwZvqbms01hAZVb3VJFVe
Mtv0fTMh2vFtEjWcvnYvsKHbRzHyMhq5w8QNEjcQjV2B+9ZB8GeHxtrQxHPXzoHN2hjcTvKTrWT9
UEYU5XwvZPZVseyJjHu9blLAOVryveiT724xXVBmaifZspQlXIV60NRrhyIS9aYI0FgvMJapRsnZ
G2IXhV2y6f1kvHWwEoWVkz8uG7LdQIagfnoyC+Ys4zA4qEh1SRbJrOCc3wWDqNBNTVF66KXxLUzC
+k3LAxTaefPqA/iDwZDKmYmdvICFHFeQPK3d3y+8Zf75WnV5/bu6FK7LkMa1//3CCzG2EmfVnIHr
4jZRRUFAXZqne1ts9LR/j/R4gqUX6AQI5+rskaX6EGT158qKq2ulo+iKENgh4Mpp26C1oMZp+xdg
4nc+iOuHKDJi3tWsa60Ks+dMDeTlah9tb3hbxNfLxmspqoeG/wXUO64h1bnmMyQgotAqgqjqdlh5
0CEpZKTw52exWW/10xm+LqIrm3pMkF99Adj979fG0P+8OGBKJf0Fh1Qz01KuM49Jv4w5NWS6wivj
OS41CHba6Ot7QDRMt4NivxCnHPyCiiU3pT57JTNdPPO3rWPGnI/5SWEQWkLt/TEVpBUT61Odpnbw
zsLuX6Xyaa6AgDJOCyGwbdQ3FlAG1NKadE+jftYyvTkOmJQgnfmHqPZGkuVyAUyiJ+weKSPV4/AT
zqcA0pPZrikxphezd6ifW3l6CVuPOudEPdwd3eBQB5lPEZwMIo35yQvrDojHo7ce9Li/dIloWBO7
6p6+I2oarihvUfPslATGof9nXteBNJfoR9cLoSyR0CmxCiDbzsASxYVB5bMzCOZkkiDAd92GE8bu
OCn7rTHvLscc+j57rQxBPGK78MsIFqxU06Yllw0prPVFt9SG1SoZy4MhN3SefBQLgzGeSqXhtHOC
noRTloWyUdZTJaprWNRQNFv7HS3KdyKui3tdY1WTx0iBF0iphgGebjZlcDXd4aSMH4rZB4X28Stw
xvC07PlFG/6HJ8sQ88j2k2wtFTcNLzLJNMuUumXq+u93DyzQKXEDUktwMBIMNzvCytkRhmZzWvFz
O3SU7P6Uy5a2hpU32ee4s/6BuP7eSVnd0+4hhzNuIJylk7sWDVpJBgqCfCq9PQ1NZx+JnwqIc8Zw
YDTWfa/IBsur0j8HpUjpwMxq6tbJ6aq9LUds3vInmUKjWnbHMKputdzTv7hxS+JXVGxrq+jP4WAY
R4c7cSdGWc9zF/owBqZqRykXRENzAKWf/VP36sEq7Csj9gSfGhVpp9uMa5ELhbHsp73rkVGDnCiJ
4zxAK9EeaUIVX0KLQldAFe0FJ3R+E+rTLT4L72x17tOHD0ZDs/hx0/UGEjoXKAEQviwe1z0l7iNJ
vNmjrowvQWsHXyaoPeE47GgYjp9o1ZCEQUrLnh4fkTk2nddA781NwolV0JKlhgkRwOJQR+BdSgyr
CVQz2oKac/0YocMcNWdpG+Wti1J0tuX1KMJWYwluZbnzl9d/X7f1iQXTjG0Z7uhT1Kspaa3tstvN
2GGEGvfCSc+L0lfMcl99ncMIvIiscLmCFja10G1uQbOOJNs6+YsrDTp5kDpxErOuV7W2WZaddUkS
X6KNYK+IxY0GrqipoTtgmH+NKGqv0SV6O2iZvDrbSK939N9Ihaj76S1Jhlsleus7zK2VwRj3weT/
v87KDWu+iX+/yS2bsdnSXZu5qpJ/TO8mfzBSuyRJlzJEDGuwTNYRj9TLAMjzxrNH/yvQmjmTkaA/
G1QkvfQar7ZZ3pvKuB1MI3pux9sGiN9toUf7bAqAkNCkpfTsK7GLc3QaDewFYNBASGjoIo6U0Fnp
WEzBxk5089REZP1MOvZA2+6gyIQhM02aFZFZy7tO2u0zQfc39UzkSwxXXpqe206gDoqyp4LW7IM9
EBY6PzJNMDR3H6uFyiVHMOxxTOvCOralCB6VgfRzyKqj0TdkrqswSs/Zm90EwWXZLBxO2TBL4pHS
qZrhZdCJn8za4nWkpr5Nbe4hy/aL17hRT8rFDhZY8Po6hBk3Wkj+TtfTcF5MQvxcxVoS/LJZlPLL
pvelzRQoFh/HfGOIkcojvZPw6450bUh3KIV7IcWXQiKIwCNViID42g58Y1KjrKo6ODySnuuMAbYb
fOZj1tlXLRzpF4EPox97/1GeMMbukmqfB0uOe6nHDop+07utUmUTOFYGEDDQQ+SGkewcEJVwDqIZ
eIro1M4ew7bXwS8JsuKYbTOXpaFRzy1vXsjVkcm69QCkZI0wzXw2he1fK4UALq4+nJ9I5z45w5Cc
PA82mj7qbyEouWs36z3D0YB6mvVuu3fSmLWZYsRCT01vT5a71jMnY2dSvO9QuKOxuyII1/Z/nxWY
kNl/ueNtU1cmPUllza923QJY8/trPeiNcbRiD2URDpDElHs7RnWQTw8BY04BqnVfUBumuolFdnAO
hpVH+8a/E4Lupxe8BCinI3hqo5Gd7L4VT2QvXl3f2XwMlQZ6K6OGzjBgMQVTAB6vYM7ZUsM9qCbb
/v2XcX9nw/PL8NQqyfgkXCW5WPMv+8sMZ6KrShmpJqc11JCMoj15tQoaY4sNxCx4XfozDCwU5QSp
ot1ZfYmhZV406UWJqLHujwYtXxwGrLD91EWTsBjX8OmGhwm4LRLD8bWzYScQelzkQn3FrUD3OSrf
P75TdY1Gg08rACm2ZDB5FQSS0oRsSOz24jYYB56clqEknOVOYWicRZkgCVtsjeSa1qdKGjupu9G5
DiHwFh4qLjOEIenT7XyiomJvmiG2zs7wmIw0c6KMO0dr5CN2lv5iLFDtMvmOaxM/V58SYDOUODB4
1Jk6jNMRFQ0Rfv2uCxrgtjnsCsNf16YbX8YabQDrzWaT9dLcBBZl8cb7GsQejeGi7/aaKw8T6O/V
EBXi1QVFt0LNnR37NFst85Po2Zdevx8cOqsLJL1M9H/ArrknzEMhlNP4bjHKVSYV86jy5X7ZLeCn
/Ycb2/l9pW7jkRKCoA+DBrFAByXm2fAv94IMFGx81XzNZzbmnKfl3ZjLtSnETJrm9XJT6L52F810
KM8xLzY2a8LaDbGKOuI4Foq2NlLFnalrmT0gA28xagykxK5wfcYXEQDT7ttmV1IP3EYZUwlMCmQB
R1WHJt4ab2B2dHdjO4tU6UoZTK4OTPfA63ikNucxmsLllkA89tOGV2WJv+tGfAumYxVvs1BP8o4z
e73f8IBNR9NNqWhzEJI/QFfdVgglTJOEJanOiKkzlvpinRVDvUuGtL6PJmDK8VTCOV4M06q4VbSW
4ZeWQKHDHtBO5NWkCNx747jKPaHfLLUatPrjOTTTpx73y1Hrcnqe81d+r6y1atv8YXIYcrKzqWoH
vJMP+cWfTo03rZwQ1kdifA9qSRJjFVGMR+Xlep/DpHr6+zMvCKT47QXG39nRmZTagJUN6Th/zEtB
rdmJzJOvg/nSC7v7WMmw+C7WjKndPkyC6jadWFi0cfBim8Ee5OP4bpAkhDj07uOW6EO8JVHTMXcc
KUtZiuvQifKt9CgTpEmFR2a0izekkbDl76vUTj6jv/lnUk78qCVdfCwGKTYwMlY+L6kvvt8Pq1iw
MmJlRwJ6ttYm4ZMwzsaZB1ig43+/CizA/u0yOKDxDYGw2ICZZ8+Pwy+3OyW/kKUx9cu+SlHNGcwc
o86cPssEGrvnv2eZPm3TKHkdK/42mMGsrU32Gfpt6jqoJYmTzpi66AJVWEgv/HOZ7UDxXYRTV2+S
8M51klhASYPiUxEwII9pON4tGwcl6NEKJsBc3icjzTEF8oVeM/9ulP9p3pn++yizPVKl1GufVTG6
GjBXuCdLIpeYkITz/ERZ2hPNufwKqiSlQzch2qJeuJ18f8cT5dDCg4OcIadE7QNMK4haFItQhfPP
Y4rABA9kdfGVe2PNbZymCz+1g4wxfhT/9GXW3tpCe6BZH5+zwfvUET+I1C6pLlaotTsSQgt0bFl9
s1SnwtTNT3UsvgpzAnKiMG6jpqQWH+V77LfWa+kRoJoqHEtVVUG591r53AUW4L8IKjoO072pXik4
fK1mE2ohmoIxJMNZTaT4ykRdeJzzheeH3C1WS52sa4S1Wx57a2zMfTKX7Gj8f3yTxA9+9NvZFBZl
d834A49MvATCJbide2NAPDL03rehSfd1giO1Ij75Bld0fRLzhtV5fcKBI3s9PlF6NfcfKxTTy+1d
mqnxOVQpmaAEPEaz39av4v5h8XROg7x1B3H1wji7dJXvXUgRoQ6Z0KT++Ix4sG/1NKpg4r8WaN1f
0ctckAtqWwSmxQaKRvAF4kXh1hSZxxJFlJ8xAWufTOq1z2kQYK1vnX1h4VV2RdbdFbkagbgl1rFQ
qj2YVk+fhfVLrk/JLmsDf6VV9hOJ0Pm9EEmzzenP79PcfEzHXLuXjY3YqGwuc48K+m/sHjWh07kZ
BGGfNpLEaWqbDShSay1H+KxQfpJ1U7U22u+Q8GAzYEKoSAgLZwOvJjX9UpCB/gKeot/Lzk7+URkS
8qUz5un/tMA1YSQSWZuW094Ucrx40+hd/R7+pyV9sctqazpaOvGgfpf/0/DawpgwvljMj681bLM9
cpdd5o+Yj8jbfk1gmW/KuqSvqSBmEL/YGMPrOHoVhEXmH6LTIpCEVKBKUX3PTC6HlgEH8YUFzzHf
oi/9QurlFQxuc66l3uxiPLtbr/X7fS2jZt+NOrqfsj74Kh4uPXnNemMkDwLCH3gu+6Gy7H69AFsj
mY7HD9qx5ei8GJz+knn6gx+F7g/asSkTsnFV/pR78CbjPtn4vTu91FT2KUfDNSQdGdsJ9uYBZhgA
wke9s5r75SX4v4pU+3/LS3v6/zF4zWRk/EsoVPc5+fK5+vpb7Nr8Tz5yoYT+X5JplFhK2qYSc7Ow
/4hd0//LYvVgEwwFw4137c/YNWc+pTvMxIWQrpirsT9S12xypmwplGKatpz4X2RCOb9X2/nwuYfJ
T0ZDxmU2sCzqfxn6dE8auYdycNujeZhSqR+XjSGHCaiUn2ab0QnaY8gbEhEZWKkR1tA1Tfv8Nk5j
46B44OZOpbVLRFsDtEhezTTeF0RzX1rP+UR9NN+nwiMBahz1kaBwBZ1g1Ckusi7viFJnQeEd4TbQ
h+sCsXVsla8H1T8RJ9GvI5JE7mSvuZtkon2ROg76cjIJiSvQ3pfKoQEb+aThn9cN6d57GIm1Fqev
kfr2totV9oSX+djkxNw6zT63movfEgAdph1KLT8WqD/rcg0wi8m1jv0wcPHkpMHgHlALwBwMxRox
mHkIchLMZ6/DqjIRzHVBjESJfu3HhmzMNc2Y4GB4bnQyPSIPWhO+ZxVRgAxFYd9oNuF02J6rU0S5
/GR3MSv0SHhras7+wy83391HyeXX5rT1+7SOtZuO5UiXhPLhjDBouP0+n4kavSJyJoFtkdSzhgxo
B2zjy7JJZffjq2W3xPVneQ3Q5F4/Ah39sVE54mHpd/dRE/drHZv9rewsa68LbT/k+CPGtsMwancF
k1uRMVB2VnEUnpMBACoExSdRwofNIJWUqAuyZC4h9MA5FblKVWa3l1HPCS7FBgHDp7KOrHCs4zky
tOitwRxLREBdcxFrTT4x4DRXQlmOBbwZIp4jSHrz5U+Jwl39/cqZ+p/Pg9KpN8j54qHtYr75x6Wz
sIUg6U+RPbFItf6F8V+isCZlkeIS2fp2OZHb9ptbJ+1WoTw6LpvGiJuPr5Zd618ncKNlYO2ydG1k
dnLRoyQl+agyjrRTNsshi+nGx/Gfu8tXrI8kmZ+UFZfdZTPNH1JHe53H9CgBfGFloU10WjaJBYaJ
YhLB3Z09nQc1/Lr5ecy4rU14K8t5I0r0s29k056gG7rAsXZLc9VeGwMpxMtuWNYuj4dKjqlgeb0c
WzZukzoHJlvv6AZhbEzTKak1GBzZ2Bvnto6CgnQzsljBV2P4RPh0juuzV+viIgmoDQVzq0XStBxa
pE7LZi5tU08xXv84Hszo/OU7TAO8JjalaPPz2HJi+RdTVLlbd8T/mE+ufgyUrh8tFxgzKzNE0nXK
8z8fW87+3B38ghffsv/x5R/nl91lQyX+x7/++JwSf0tClWSI7ejiqBz1ZqRX01qngb9qiyG6LJvR
RMWEs4F938Qt7SWAnJhd/Di9nCAZOf747mUXXRdlkdo++ERArasiIVNnji+YIPhuNE836cuwa/uE
edBMTjAHI0FcJzm6EmU7w9nwlb6yfPp5y7GfJ37uRvM3B9LsmHCZyTHSnOBqJtXVJIozrqvgNqMK
gLcgYUFvAEzaSQskXV5TqwCMFp7RUESkLkz7pE8p9zQiPC/Hh/mrZVdGJFKbFUpOX31VrFzuRs0n
3MsA0JW5OebVKqvxnIxRdc3nzdgQ9lN4TYAUmOZMoFt7H8Lyqe5z+yTdoK3gi9QWesu9upYu9GQo
2GKdBLZ2l1apfx/rJeRx4oIoOHHMd9Lu9u/vCzX3RH/WvHnTGi5iBnqlhk17UNp/FEoMKk+GTGML
uEEFnJeAJA2oiLIevQFyGNEkksCI1NtXLg/3vLds3KkV6TFNLKyQA1KtbgD4uZwpOiQFvEzdaGtq
EYB2RrB94ZCNLZHj3/V1wSo6y6db3XxcdsxWFJee5GEErOK4bGpdM49+Mfxlt+8VKEHBA17GT4Oj
km+BIH25N5kcc+kRtjeuutbO+GNTgFUXTdldlkPRv06ih2Pijyn8Ji3UrSKB5tQ58Xgius4EpR45
Dth3UgMT1oDo+EBJTDj8Lm6Z8KWX1MPx738P8T/8PZg1mQoVDJUNgjJ+H/lGq4lEzzxrF5pld2W6
YN77fY0UFzpgAob9fjkE0X48ZbJiofDfh6LcM/YhHB5gF/yjmnbcofSynFVrXly6ueOgJx5tB+64
wzDRls3SGAH6fKJMofuto5Cw7NoiiPmXU4zQVLc6awAj1rMmwRG3ju3E4E2KxOvWrdzN36+ANQ9Q
f9yRCheWaVDGZV5n/HEF3JiBC2eXtcvGu6BKvuowFhFHsyktqFok740/9peDdgzirAYrB67JDoDY
z0bUXk+e5SjsHXqbjoj6eTfMtYNjUeOMpPWsexE+H5bUOWr97CZdts5yQA09TK6ZCzVxhuRq+7ic
+OV7loO/nEf9i0tazxy8JFm4K2mr7ay06d+SFFBXHojnBGvFyb77D5dqvhR/XCqb1pI1y/d0uvp/
VLw9OcaG2ym5Y4SMKC7K5HGAu3ia9OQrEEsjX+kpF6aVxXmMsmojkwzMcYnR/uxDxGCIszVaIrZI
t8pyPiP5DepNpoV094VYaarAJgdvZRiQVPJsyKszb8QYSbKBoqtJP59KqW6vGmpwzno5a9wHoTP9
8p3zJ7hThC5VxbdZEj0HcwpQkPYJIXwcWjYGGqSbv1+dP2rAyp2rwBY1MdvV8Q1QCf79USoaJVoi
HCHxNRnitn8Nu8tgO7K/CjTZrPm7gQn4OUgHQZBus6l70yN5zxvGQ0wwvg9wl1GTT92Ti5vyJg+j
+rzsyhi8iRWQTLTsFgbklTi2xtWyaxTjdJ0/aIn5WQ41/uflw+SU/s8flkT9rx828ax/fBhlnOma
JTaiZn6OIYY+XWgg8iiP0E5ywvopdAh774k3g/rb1U+6TniWVxqvcal6AmjGay6Jn1m+ta0hZMUV
mZjLt6JgjjaATvXtcjbNgYE7k6vdLGetjs5wCdfn44MyiFDKdLO75XudQhBwT7nqsOwS/aRQ7JF7
sOwaWledCTKjCzT/SHQBzUcS4ZdzelFnu7//1cW8Sv3tobAIFHUkoEC02gbV0Pn8LwtCp0rl1EkA
B6EzeNyeAAMdW9/YrWM8D7RRrGPuKefTBCl5J92sXA2uDhxtyE8etLdy6ILnGpUUI4VZ3zxEearf
53LQSdxE3z02WECcwDjN1tFHQMAzdHKYa3kGjW0sE1YnhweI0ACxM8jFqnYBfYIJDHVnuNOHVSpE
98XDRlXhtkXaAVmoCHprJcV0E6Wtc/AjB2BE1fb2ttHFSzyMMAE8oigPBTImLYM1weB6NuaowNTu
EJYwgVr1WSvuPTA5bWvdIYPfmDj+77oBgKObkjWL8R4PkAizO2m0z47CT+8O6S4obNRktCv32Zj4
xSo3rfeyTm7bLOrn6C5gAJ0wHyFqGYZX0JeH/00CLQLHWro3CWnDZ2PEjasW/U9vJ+2p1NNhq/rn
JrCBEvM+3BfCWA92a60Tq7Eh4CTFigZe9lj64ZcisaKdzt22UmNOlYpY9WNLphci695DiXFTE6J0
bchV2Ia9ROaeEo0+9oN+FFlQ4gSQcm0UwlotF3phCtelnVJJjqPNR1NOeJ66dMMQ3JG/BlijPbdO
3/M/KD6RDoGjYojfhNNjBPZIoO11oN2R7IPrhTp6hD2PiuK2rNBz927d76b5uhN/R5xRBPKhsss3
PFMDWRx+um4kvZAgCIGPVWZK16222xNZFnA766vdsu5TfmBuBvtpwd2W8BnPcCBWuhtDxqCGv01k
97lqu+46ML/kl9eKdTV0MKaZNgLkTjsH2LTZfZ9SzdnhA2tu+oHIRc9IUEW6IeLh+a+jN863KU4A
6tozUTR4WBpNEyIWynCEx84jFXWTaLN0A1EAkAanTfUmpv99G8QVeQ5595RUHub6oN2I1J3OhbZx
GrKjgUqSiIFxY2/2DBJL489G6kEf3rsvY5e179xiZOFarzrTxUhgNO1BD0dzxU967xd2ce4BGN95
wvhErfMF+uqwX8CFUA38tefhbCkxtTNbIcI1heXS4cJlzX67bEC/QW9hLYYF3IPU08oIWwpcIlKk
7QmJYhEkePy1oN3HaKxWfpUYu65wwysEUG0beDaZmUG1ybgL3uoG2H7hnuBENw8yJSJJOWF4ZT20
o2rrnc2+/4YPRN30dkUUD3Dss8yIBfK7MjzGAygNuITylX74YxThxpmC+0rTjPup9vTdBwkvjICg
Cy1ITk6hslWct8+SjKy8SGmnWJDo502cU0835jWPO7OMVWcD624xoNJOtmR7T9Wifqg6rqYpzVU6
/R/CzmNJbiPssk+ECCDht+W9aUtyg2CTIrzPhHv6OQA1v2ZmMxtEtRQixSKQ+My952JyCma8uAsP
8Aq4HsXO4NJGzlo3fb5DGVvDMgs3vWU696a28heSbF6mrDv0qVCEkjnGQcS2hlY0xmNeZcZu2cUW
FbnQPouOtUQDrDU2HkMMdmiz7Wt96MKux/WOsR7Hj/PK1themXFKZSmPstH+aJHLjKtskbdZRL/u
+a6njeXQIAj0uLOwQJy8XN7k7MBu5kvQ6OPOarOfUU1ssqdwnGcqJSu0hQKvmIDvli9kABCvcrM/
S7Pv/j+6ActbvA7/Zx1l2c6cao+AgMp69hL8368MMwekP06Y5fFEALI23WsXBdWcR16tbbdB0zpo
74nIkyfWj+RJdMEnU7YcCUcINRhFAg1BNV7RJQrgumk22fjymY/FeF7qImGxIURww2TUAzwgoXyB
HwZMtVwqYDZKBRugOSF4CYB0KvBgpnJ0sExS7SokmCdlkw6eWNrOU0l3EpqHcg6w0daO0NAFVnVx
TSGuQZVxV3YYXCvTs5lwNd88uNQyLe0nBVfWHLKQJ6Ix4+iV5ynda5DTVroFTzQNPBBXhncaMvco
yIm7Jwx2LkixyVzPE7Vjvkhu6xzTbP6CwFQQaRz4Z27+tUM9vrM8GMMmK4eNzHPodtINwVk57UtM
gmNm/1IVPUytmfGD1857Y9rGEX7PdxBm8bdBZxuC4sFeNyhfVzplPhQgcNxM57I3Md7bNEruAYla
KzIhrB35lMkjZA8f2P2fRa1ktAN1nGfpsI3wCKpCVCeJgHfNvZtcaVw+NPRxZ1Z2YqfXaG+KPFOH
NnDehdfKm1Vb7dHO+BUTZ/b468F2SpP4rIXqloooORdaMVxKi8AqEkdXWhmLs+N4j0UoGCsGClrZ
A2Ae02gHIwX4lUNFnQlIZg5w743tqw+RkHTv1vYlQPSxEmIceKWSkDgEZbbTGAdjhEhOcc7jPVll
xmipMyG3eWhD3Djd6yddl+Zb6PXGPrIgxeSpE5Aw2v/ugi66ZVp3zwskkz3Oq4eV594mGBOAAPmo
n+BNAlNFFx62ZfGOduFZexpvkzr+CggFHFJ95YjBvhYod14Ml8ytdCRDztPdrZvC4WchG+BaS6nd
mOr4kmIP9OCZTNJdKvrxWEO5vPCfiSOgVsoDz0AMNBlnQmjovyK0/0jHTmM447VIeUIHb8T3EJLz
Zs503nigivdMP/IVHVV6tecLHv9ETv4+THQs5Wji32a9DrrZlZrc4UT0G/oyu2+3gNKmOwPb9MRZ
k4E7eW3KYHhtq7xfBZY2bPJGGlu7RdKRaezzQG/Zt3Ew3XUKmvIhvH7GxIwDeb2IdbTR+MSA6R9d
ola2Vl6g985YSaYzPFufqpeoSWC6Zf6Nocr01pQN3WRMw+wEA0rAyA/vOTpIxuQ+pIqKcRro7jdk
T7lqhpsL+jx3rZIgu5kg1X06o+h/KGYpq6wAE2dReT1qAhzi2t65uFsG8jJ/Z4CQmkvvSvcK/9e/
juwRVhXl/NGh/90FHVFOmsHIryjS/IyEyNyXduHdRmPyAGGRHuYMRPoSJXqLRcHrHZvsIQiGaN1b
NRYSoxZ0rVm7CdMBYgDpXt8JetP2FTrQa9pmKdPuEqT5zHin3ksvOSeIDsPfLPgNWgd8XbHMz6aU
ORn4ulVlDZhpewZ6BJK0I1blimwHwyOKQp9AdPgy2PTs9bnrEE6LoKOl16oL4PR3pDHilIswhDVU
H3F4aoRhALPS53hWehD/4WqnSebIr8zG/Uod75NVqnkGCwSzuqn4/yyn6VoS9rQk+ookvtYjtIA2
VEgLcipckM9vDjRXpE51vEZ42d61vPmAfDWu7d6DpK03w441J6FCaNnhEOntO3Hft7ar/gjI7ozC
fH2N3GBGrmDdCXxmCipI/6icuSZy9uzMxOzJLjR6VjLY2wZ793A6No2E5gm9Q2D7iv19mmeESVBx
X3zuA0yS469EYuMpKiBNjntC6F5SkZEVqWsj4vc+IFzKmeAyTLTXte/zRfBc9cWHKNGRCeRvVzHC
a2K66cD+jjm3svYLRoa7G2Z3huLkuXTAaLsUEzQSDbWpASOdiGPud2nS/ghF9YTvpB2WJW8iB240
enoW0a48L5eWroAXySMISMqV7Pb2BiEc28lgzUwAxIdBVtUqHoSJiz918N2gHuUMwZhrRXfpf5Wu
mssffVtLVG6L+a22B+iG840ld1Vk2eSB9d5p7DNn9ffLqrL8EMwGeZ/66jzmzjUJrOCUK9Wd686+
D5VyL6XfvQL8IWi7HfC38Gf0s/FU2aE4NfMFe7Vc1bZZbq2xII0ojOXB9IpLoHzr5E+6dcobUmVK
QtQ6uooS0MiEMHyVZwGR1AsFOIl45liN+pdCSyBJdewNSVoTd5UbuIWbf3BOy0OyCO8WQDTAKyiP
BpRJLNT9Wpt1eJ2uqjPt5waHhnGdWgtLwujYG15p23SeYMfzpQFGQppsdStqy0K34wpIXP0PJDJQ
PGgsrl3uf/M3BgP8fR9p0Rld+7qj8aJRUHIlQHLvhjlno2XkSiIVSIw+Mq6l575o0BW3WS7bBz4r
Up+GSq6zFU8ORzhR4ugKC7J0fSuDP9C34zHKTO+8XGBr0udF/b1gT9P1NWGmhXfClOsUkKiQuQ1O
SOdKNMMxI36P8MQ0hxtNXMFKOi11gof3pUo8cVkufeF7O8upH9octqIcoi6MvAIMia0R/s0o2N7G
TcG5vgdf63ebAXQ02hJjXzBLgdLufoysrA9hY6/0jvWc3hn5vRjHfdDZ9I1AulZ+VGkwAjHsFyNT
W6E+HNm314p32Qhj/4AEaa95nnU0NVSudRXLbVeUYPEjS9tiyQk6CDm2VbpXzdM+qzYqD8q0gFEC
r8VKhdp9Dg0g83hO3bPYyhhGR27J/1Th+Nn2BUL5tT6VyPg1M38tqvbSaPUukbJAipJAicMKDT+f
V2xUJ5jF+zt6Iu1cN321WTqO0ea8xM54nAhwAqNW3XBCROB9f+lprm4R8JzY+V5H37OZ7CP6cNh2
YRK+O+PNLrKbW7nFE7tnfYUF8D3T9N0icDJhyrzKcQufGPVIrgrULMDjIwIr18k4/kyFV63pbqAW
jBG3bMptANYNcJ/3EUby4RB099D3SylrlMZwFXPiZtzYJ6ea1GXG7awMSodDYxjxk4kJFNj+2C9R
jH1XvJaaUR90VvNrnNs7Hf/KkUi59ux5pnWwoEX9t0/UR/mVVvW4TwdgM7aYrC3kLP1sIq2CkkRQ
RFzamrXKkBatZQLV2BfNp5fKYLcccGjeYtQy5QbvmHexS8052BEvq5DZf0sViFysdE8gBxj4x8wX
GtrClZE06pYlWDgVVL6tMweNkaNMBu5Qjn8PzuUXL4sMvl/Ee64SVIKejIgs7KnS/+q7s4ZMFaxy
5i1C7hZiudSEg/6ssPK1pNpN4zC9ziCVK2X5b7NV/U4K2VF7zmRdwQFPAJ06+PVX+z8JKQUVHXSj
WT7eOjk9eO4YD10n1GeUJsGAMjMPWeqHpEZBmmOsxPgWwHJ7Biy3cpqoO2oJTy6wp2tRu/3FTtA0
URYuF4s8VTv0piuciBylZ9HsqPRIzNBSecmr3t40BVl1VhWzZe21MwuLdhMPqf33SBPC6ckBSZtt
4PBHNDkEMLXp0a0lQkbhyXjNNHYNcmyiPYbFnx2rCE5Vu7vRo3U3LSjoHjheK2Oi1cB0gcQMwDFc
zriEQQS6FpUEcusEcE9EjBxIkhIBdGBALDU5WubL8qnzu2QbwzrnbzewdhkWsNWCxy/cEKJPy79Y
Js9kx7pHr+gjxj0xgkeeUa8b4jt0x3SAu9WUiXur03G4FU58179lSVZ/k5Oun8POR5Um3sKar192
of6kb9JXmhwBeyFzXER9QSXie9rZ5I5hkqr0ujuqfKrIu8HZYfrlLaEqu+vEXt4pS89tM5waC3P9
IgmGjNZDucLWPrr6w/cSY9+O+ZfCu/2PoEM9eU79K67zg/Ayf0+K6xuJS8YjNIKHlqOB1djDblil
+lerol6kgz0tpv0mk96+yVDehdRb9bxuK1gkHUP7a+wCOigM1DjfMp7SvISSNSv6shTerM1badXB
BFoD9rav0PcdmGZuvyM1e6QtaHoWDcCByql5do2RPsAGIzkfDHyr8XjgTiRD3su1+4DCoknlFa0R
E67S5w3l9/rOK/n1iX2ExqanhOI5rk2ukqpzEjzTNDrX0dhheK0AiivW+2i4Y7zCIKh2Qh/DfWh1
fyx0wBezRxbN+A4Q9KisG9g36+a4xDKnvJmw8vjbmJzHEwUPDZlgtVQBzxmSxGG0xyVDBXkY3Ajs
PIieomZclC/WKjT1TskTEyGWvyy1G04pMhdz4zCJQsfNlBGsOsdcZeKTdCjeUzjT9npffmRBVZIo
xQURiAtMichSXn37JX9muQRB+nCjpuEvUpXO2tTVJc2K9i8vZVlf8EwcdDGh35fM6UlRu0aTNY8w
xbTrNaQSClP6PjFCd1WXpgaYmibS0ztt3DglKdshUkicOGSHD7H8Nkg/3we+yC9zwT9jgiARBXHy
INQ936UIoFZup0EpiFqkwqMJsNJoyGDXe+9PHxj6SbWi2WbmNG4VpLgX6OdH4harczElwymYxFmh
qZfDGD4ZmnVMfjIQ2WUUf/fMn/PfNglQ3oevqx8Oz9TGDaHUeW3asUKH8lrAc5xqwyS91/5HzDLR
sWjMq5geXt0O9tpo4jVBWPLm6JG8ZTXxTwzzvV01w015cVOCom7exEnW7Ze/qcgR3+bi72B4Q7mL
KuRiohLZNegYc4t5QxVk9rC2tUkcBxxqow6yLJo9TXZDxBzK9qPqyYCMfTFXedExy8EjkzbxQ8lT
aJM8peOa29MBpeey+gyAJuNdvZZBq10J6/L3YEY+K9aep2K+JKoxdsISb4uZUhs9bwthmrgZCqYT
DdE1jrTupjNBvhrQSGH8XWim6kvslfWlEE16JgVrJQFzndnXN4DKum7rBOS5ZZT4ERzuK5CZ+BYU
t5TQuEeQzinlwAlYGPCjbCX56/4nzVh3CcKyv2TSsHBxYrzrymJfSZW+I58Pn8POnpJrJJv+t0a0
DHXdIPcaFS1glLR+k7HXv4gZ7snx5aISP8bx6F+g2czsRMBroS6dWzxfNAqBmjS+k9HUu7HkK1y6
paHz+cMMM1c/rsodA91oK8oE7GnjP8F39Od+IrzR08pjqxnRHVfmuufWPhWDk/Eq5QIkI7/Ug0kl
20cl7h7+UD24o11QE0vq+z+N1Ez3wojGix1UOX+Eqt41CA6eKIthJU/YILI8x+JARLGXQ7fkFJze
7bC/w9F+lQx4H6YgfwpXFrrYKPEPnah/WYQeAq4o3eOU6O9kwYcPuwknyBwSaKOms5UzOZYYu6hr
OWvG7GJQ18m4sJi3z1GkbaEutfc0itg+NL27p/8QO4Zu3g5/jvmhIcFp7fBUp87w28zinzBVnZeR
6PMotHK6Qcf8QNXA86IfqVmGFzuuGPIZ3Mu8se6AmpIXl9J/ZQ6IdfW5vkuMAoaQaf6cck+8Q40i
bym1uLVHYSO087/cOK+vbYXTt2fKANKuJv1lbAktr+6e0QKBHomOELb1j1sPxUX32bkXtLmwvqNv
yB5fyRxbp45RwSzyU+Te5A+aCMCPiU368OwZnsp42tYeNxpSZONRz5fMHU9Zrj5L8hmP3MTl62QZ
wZYnuFuXRWLuR7t+1DSb5+VSKForB8wwASHEV8aVRUoEk8Utru+aVA/WVO0s4FsWK38vWJ5yeFLL
y2557RWOoC9ELlhU6rzk2A1Fxw5Q6Yc+0L60tiTSKO/CtciRkP3VAllpz/FOKnfpOPl96LLi3tdJ
eLH8YY/47J2Xufvz6LBKu3gMW0iSdDZWqbRvljtR8xOFjfGY/roiktlIhxt7vfQ5Ok1w9v3sDxkZ
3cVShwom2sbkFl/7kZ+dmeqCe/Y6Pd6Xjftaep669GalLrYVgcUQdKxar7W3OG42uLL4a1QpsEEc
SVTgQQgLpo9OMC+iF3SSbFcmp8FznoRs3t12g1hK23RMU0A8V9MV5MzBs0D8LJesY1Mbu9E5t5Lm
Cl5MvlgATdamH/XouDgntNDub7niG4pI9GMXl7rnWvO5JzzvmQCAvinZ7XlqvKcPV34VSYUafg5C
wvMfXt0g+5MQsrQK7SJYLV9ohADrzrBTnVnYnGq8w/umdKjuF9XJgA543TIv2ggcah4QNRvRSquD
bcKbejZofc8tZ+TZBXGZzffdnIkKfznkZBJJN68eK2vdePLTHnN952PXOZOX15+DUsKxMkhDULwz
G+scuTpH43yULJ/8+ZBMY0IK+oqkFn0evnR9459g2DJEtGHXL4FpozOwThuR9i0/Cqf5SSR3uV+6
Xh3ZAhaMjjFNULNdBBTvI1ukLbEy+e+nKHbqY03mVZxscElDNguvmeWHV766HxKM87nA3n1UGqzw
wSKNLa21A/tdktN7izFqwhjpgiG4x4kFXSSKzX/Akg0b5j/+q2aU91Dr0h9mOZyDllfFMDj6XQEH
OcgARzoMlexaaPLcjOYLHrdLpDXDWTIDphCjbWhGZlOwaXCP2dWr0QQZqZv+W5LN/rOQyoMXuLNF
mxC+OOM3t61sRnxwpNJMvjZW7DB2VA4ZHXb7qsMk8Qj1zabS/upJyG5H5vyWJzciBZ6a8Ghtl5Vu
4cDNLbMCK2RILoFW+u6RnLBVNu+mpsK3tpnHyJWZbHy1xZGaTz/zB9LPy6fIMflklH9aAfDMmAKb
TFwu8bxyIuLmbsBY3cez3mxIiCUPogme5UvpSY2kZweG+ARNgjyVka0vSpN6bw0uYQ0GIQxJxHh/
8hmpGG4J1d+gtBjQ6hE4R02IVMRe0Wr6T2rk8VD7pD0wBXCvZWf/k0XS3i8/ucxcyeYmOqaS8hhn
aXHwxQjhoZguvlsnRzif+Qz7zK++W0UHK46+8bZur8V8kS0AVmiyaw2X2la3R/tNkiGwS6yW6MXY
S65VY+sXxt2vdmRzanR8U+A6vwtIzxh1v5UpdFmMUB+h7aS3zKTyj/TmElj8tPwjCvI3dBSweEsR
BNsAvC9xn4V2Kfx45zptc4riAOgBmDlQjhiiGV2xvK5C/JPzBShEzGDZAK+raKn2RRI/HE1VB5SU
yVBdyCquIfnwSWLXq0BeHtj/RRcvcyO0tnwCXpLtR0d8DZrTHJVlvLGLHkAScvgwh4bBEJHiW86A
H60h/XhKrMvyk8EsYu1Kew6v4riXKO/Abje8PcqQpOOG3fRZT4RVreT80Uojb1XP5/1/uaNL+Kgz
58HmhrpaICD70SSKDWFLtO2bnje38S4AYJ2NJvdfxdDBh6Rv2GCRT9cqJlnOVZKoqNpHphPYuXMU
I5sLR3pgprnYEyTtNE6+EvTVLK9i62wGlnnu/W7NnA12nAbLYuU2ZD1kkmCWRIZMLufCXct8exNU
LDaWNelyCcZJv6Tj14hr/rycG8ul8nt1TFXzGvmKWq8AIDi02QdpS/RUNSQSCRLXTZ1+NkgQ51av
ZJGW+78ZuJ5DjA/b7fXkYCdfVYWhtmPUzGK8UJJc5Lj7RPTt3a4q94ILbzB2sR7qW68L/b/Tw2WE
yInptp0AzGpXzBYGbMCxR5EQDOTjGFV1Xi5Ue5zhFeztqEv//JdDvHxqkZoCWO5eap0tWJnjUVsu
pqe9KSKwSbvojaetbbvR6p64B2LQGKAp/d6vvopgOMQwtDZtVpk7m2fyzbUJcmcO+OKhZfU04CWR
0xcb4ie6baDJFhAjKsFF8EduirkDVftN53e8edaQ/L00CGmUof3Qm+iHpQXNT9mwBnXD4b2ws34r
RMLuX2Rg3kG5o5+YQE5XELZrl4bHiTrt2fE6Cx3EHJOydbiFaCXcNuS21wAXJXPibQhbe4UkxD7R
mmYF4Q/5tlKVfRxnTcJywVRSXjRWZK1pHzkhdbbWiCZk1swFDaHC/HHzbawjF2lVUL1hHWxPVmw9
YyC3LL2NUwZb7rR8Wi59PbPzIb0E/gmOSnsNjTa5NYLdoN8RlN5q7LynMbpFUd+/QLsjisZji1u5
UuzLnm2HX7vxMzOseD+UCFN7Of47/C0gcpIB4OXoHfTiOFbZ8b+XS405BxX2dI7fl0IpzAro62lJ
sl1TwaK3YY3NKyIr/6fwamevoQHch2MfsWSS4YmXVHO2InVc0qdJivjL8um9RiepFs1q2mCeCxKB
Fa0Kxc7NnWK/LJhKe2ZFJaxy9a7W7gaVRTz3f+S/sQ6NCpZiRRMcag1+zJTALyFh9nesvqQNg8/P
WPgXzOPWOZqps0mOwbms088YuOB27Mb4sayGqyo4hoCxw6B4Bc/GfN1+JWpRJ2dinu4K5f2268m7
pTnyzIlW6il8JGRK958KCsopscNZVUbVNJjXDnH8uSHlqFk1YwHWirJ883fL5ySvhtO1J2bGNAJB
IxgGAhkZY1WfEAknJyySaKFnAHMwdxA8qCBHmNkuvKRF5ZSmDht0WVV/gyuXos0kpLeiWmICTnqD
F4lRcogGTGvH4DXO9TTeBH2Ur50IW0g5khDdCfm1WDetbl5b+1p80th42loNMlAZNeDYNns2efDl
tNK8Gj27KML+ePvTT1b1PHRik/0z6WqmXIVzV5L/WsxziFTBbvOMz//uHL748USmU0PwYJ/k35g6
UJEOZ1CGVHbZ2H2q3GdAT+T7jWCpao9y5gXyfrWyzSDnReiA5/+9bA4tSMQrZj582SH8uyK3WW1E
ZXscBjbpUozdEWCRWFuyba9uzdQ4c7VgHzPg2dJp9296VUJycQjEQ/i/HWb4XzuWXyPU5YPHym0f
pUT7LO9/YYzBwWDpssn18nvTD90WhgSr5chtL2aWt6sqLIc7qlHSpFT6NCz1i3hDMClxkj59VTOe
Kgxjmyq43bHmvWBzLd79CrGSQNiTjsDvkEOEd1+42i0ng/M8oGdryY9LKUjxqA+kWli5/scwyIes
avw4LOMF3Em/+6dX4tOMvfCs5kG+TX7bOXfYgKOnPelM4E/LJ6Q7GXQjzV/74hjMIqblElIHnZMY
kV4IiL/FLbWy2Hd9Muogiz7tzxZlPcFiEIxDWwKQUm537lz6N6tLekJNRHWdvLCGm8rFVcWO3PLi
WKfhcDYC0Z+x3X34Xe+AJ+es3wbzm3a5OA0qWPxLZbrFPBjs5+C+h97pcksUC8xsYb1IKxhPBEYo
IGizZq/GOXgKGDZekrTfdXBob0iIYSqqIkImk9ZEyunVs9LQVxpZ2R7qtJtZcsEsTgJ5t+kdOggC
RWlnUk1f1wyd35ss6s4TR99q6hmtIGI4LiX0ctdWEPlgk0INK1Lui0nhA1yHHsxhRgyn0EiPth0E
x6ynqyH2b/1XDUod327adIYLMUTkLJ/Oztw9NIHwSbzmGWECsx9lbrIBzoB24NpqZpGGY+hsJ8Bq
9bhUSkjkms/5oiH9MnDW1KQjhdJsP4qPjtOhiI3x2RoEktDUxX/lYVPQpvtknP1xGNXXsZTeNgu6
8YHkydiFNUo50ZQHhMqKajJiLuaawxYkbrWOXIPkn5xduN4ImJh+gvauTLV+XdW6eZGi09ZjUNHR
pWlzEhWN0tYjuekk8x46/nyjJROb4zaAv5kIjlgxF0l1HwsWP9GLAlu5gf+nXtFCVi9qemglVFuo
egSZQb9GAuB5V5Nj+m4iisqgii9w5KT0tEttTCcVNNVrIfJpM2RBvs4KJV8CwyVhhtwh2VjRlfxc
fd+MIK8mpCq3kbtwYyS/fGX5D+iUpBVSIhz1ieJbTrxeyHYCEaoSe58pT700BA7yCzkHXSsl51gs
X+DbrZDYZIBQApjPeiFfq65FRWQKMplIIbgaLeNeAbG/KO1kh85IzarKDl1KNyM4azYVdqC9qtD2
7lkZccwJ3p7LCtKVEFp4N5l/dYG+eutxtH0LLMYXgtPRk2YHjND/ZFcnH3mipesUpe1rj01klQzr
rGvC3wHvRFCKuv4A4txvK1Q+fwHYTXiwXN149nWnXthH7u24WQMl69+iydvDzDcOqpMe06zAeTQq
zzdk29SgjCEsT3OTkrI2sGiG//5JaMHr2wKNQRX5tKNOXn3NhQ8IVw+knqi5hVXxjy3kb8Yjq2U9
0gK9eLSIL5SdXqqwR5sy5v9+aluNLAR2O/s+A+KgyoI3UWDcl0vq8CvDK1XrWo9+T2NpvMWV6bxU
hpz/pnMoXa396ghL8j1UHmAEKjUds2Mja3FAYN5+GoQ3KFSo77LkEHIn+6aZ1VmryxaZm3JfMslk
uh6GDaFG3oaGSrzH6EvXUrU/RkfPD9hCqnfd8F/6IJu+el+DbeD9HvKRk2f+H21MxS9C9okeCITR
E/dsyF/MC4PRAzb95I4SVGxpMeqt0ydwGdLmvuDclI4mlJDNdaWxk5ly7AmLUA3pErDqmVpFIOt7
V4hol+qWurlgvoYRNWAyMwYDQ70iE4XXPaBoL5kx0MEWGfX0wQT/tIVQPP7Q2PG4kRWji+b9X81W
tUxDu+4jqXIGxD5jLj/Nyi6Ohh91m9rE8DFoZckBSWVO6o6/kVnqbOvMdgnj7t2n0EmL6ZJ6p5M0
+VF7xTXrRf8i2aGdPI0kKgK7Jx6bRzH/ZiWeSK2GZ1B5QCVlgjY1jCJ0KkP9rET1u2M43VhO9ErI
EynGQc12AwL/2S8kRQuStGPNJPaonPy7gbJ3bedasEMi5T3BgefnTGo/q9gCvp3TPvh9Ubxpef5H
tGbPOQWDsaDiWTsaRuu4c6yT07f+BzOCjwyW1j1p0NvbBMVtk7b7dAP2xvCxyteAFgR2L9LdWHdw
jo9R9DYYdfzUPPLLlFveC984DBlfPNB//E9V7xHr7RL55gKqWftxzPa79ARyqKUn4K5E0K4yphKR
0X+LCpwOCK7VwyYnchXVJNyOSr7qptT2y1kJpVMcPS06WilqAN0gX7SOQMSYQQzAHVvyzg5dXtCI
pUksnJ6MSqrXVlO7/1bPPlX0ChNPwwwLNfnyGJbCdvY68PMVIrp+nXv254h0DYRRGXmXYkyZEor4
N1Gz+aYIHCRLKXxtntQjcLV28/fXqLR7MtjuMZqFblGkPueH52CPQUyxP/4ppB7ca0zhd9ZScKdU
Zu6Wf1axIES4Ia6i8px7ZRGQhbqAdULmv7nsnihqy/ydBdC0xjLofk/qD69+jurBS2n6GZmq2Ohk
FFyqIX0xRu2Hr3wHrVUuPtAib2I5kUfaAUwJE+1OLlF6EEk/XvT50kVtfhhj85XfbNRXY+opmPX0
fkCJsaRhmlst5YOTuu5e8e5dD4NrP2yfQI/Z/r1c7NmCTzINEPamuRRMVa7LhU2nRppF+oFZcl0O
Y7VP5m9myCttlh4BIMzQiPvzRfeHk4/u6WQyZ9+FgkAspkT6Dd9Z+paHZb4zWQlsqQKrQz9N7dqC
NPDo9Ow7iyP9BD7AfiwXYp+uRYZr2WkuBmklcuUxgvBlFn8qE/jVmAKGdlQl9ioW0dnH106YQER6
D8cA5fHMBVD5sG/TuDkuQ52kcOERAUw8ZFnjwFoYCG/y5IV4cFQPrODrYGyP7lxK1stSLK2LA4m0
+yzzxRmhpTgvn7RelzTtTNOSfG83eqPYnevjZbnw1gzXQ4ZcZmlbWZj828WaA/Px0AOA/d5iKCR2
WnjXoSsmwiNW+hSiowqsp8mIZb/MqabZZMgY+BUkjDi2OCkuaoyPgLacewSd2awpu6ior7MUfNV7
5q/Ml8N5uaSJ+e+nfP5UkJt2zAgcdzUUfkSubS2FYgoM7U5Vuf+QPGgPaZhI2Cbv1U95WCTbow4l
x9PtknHfTMyYEY+QgxLaF/5lcl+2TQy7LOor/TuYKhY5pXbqZnt8Oms8lsvyo17+ant86RW2I7nK
yqa7mNb41Afac8bmv51m7M/d4PZnQ0XDAQrCoc7CiXuBBmpsRZuvlp8r4xWJQXuqPB2M5xB2CXvd
bBWVRTunPOGMdoYinxcevEJcIHXxUKa7IiRFVGbSPXfzBZWTe05MWtB8IgAOyqN2gqp095NU3AMU
n/eQ4TH8QwSJU2iIfebXdCfzZoxQJPNmOgdpeiNr9lYg0Lg7M9Qgmv1khfUx4eVlqSzkwba7Dxgl
Ns40135qFlMeEnpsJ97ISqbfclcP9uTc/8waI1kv5MrCZ/MrK6KQCwuPStyHSJsBju6tluXwsodY
9jx4Yp/0n+beUTUrBxD0fIlpf2rR3JC3MwUkasY5rTMZUmNvNRd9vizTf+LO3P04xHA9igTFyP++
NF2AiG4kWd0adJqaedXQw6ZEjUClzA/iFU2Idh4XYZxTlN/SIgKMuqgQpAgrsqpDqDvFcAL2yW6Z
Cu3/wAEoUexRSrNVJJExC3uWMNa/vP7BUvplIQ+KgWGO2Vz/MjoNI1oLh9TR5ceMoEviaRGG+qYE
GmGFNp4vble/I+iecLQ5Hz04L2PR5ROWEfhb4HW3/8+jq1BtrtnRoqKedxiL6mi5JGP6J6xC8ohn
kDFA1pmcxAM29T69uqd+9hlKAYbKr+ivPkIiFi9xka+qtHFetFbrDhVJPKDmJREdkU6XJHxzsxSA
/9WDEVmQdO3GcXkVZSaklCCupm3TWF9BZMe3RVhAHvyXp1vXrvfT0/8i7Ey23Da6Lf0uNcdaCPQY
1IR9z+wkWZ5g2ZKFvgn0wNPXF5G+v+reQdUkFknLdipJRsQ5Z+9vD5W/7tqwsnaTskgEA1MtfS8d
qcI25GE2Z3dqm10qynLfl2DBZjNL4OKF9imPfBt5FNm4ttc7h3iqMM1jydyms2vunNZaz7REXukp
9Q/SGrMDIgSg0MQMPTwCXjZGgBMPArAYfhb0jhtMFW9GRqZfGbSYv/gFvgAmDG9L9KsmkGmD9Cb5
YsXuzHeEDj8nsD5w8HFnR/Qe8S7x7S+rOVh/6wd5agLNjiouWTrXpIdPM8OC21qkC1PlxQC0p2l2
N8V8o+XszczoHGBq+NyfDiNJwJv5xsg9MmirJca747en2VsuTIvzfb8QczUH7NMFcYefipAgbpPd
0uGGXoMyeOtLf08btj4t/pLuvLyJj5+lO0QTAhtUo7+K1uoCoctCYTRMt0zJBvSCF5Ju9rwcbKYp
ovLGcxnBod31XG9B3ihdDlkFIdG1BITzHcrR0GGjoqZU/5tilibTosy4i8qYPuykPSzASJXrS1ur
nB6jZEMruMdTvA1cg2FkV9r+9ZXIvvysvz36O1O1zK69NiV8sm7iKwlIMZp7lkmSPR0Xsjh0Kxr4
cGpjzNd+elplaOLfypq7yHzceHayXOr6hxYwzmzOmeA3NobLnzmNgq3G2IVOPeEm8EI0ICxzbMc7
ounDXT1X3aEOANegPQkeEKWDj2DOv9zPUnHA9dKS8bU1/Jy6vCXGpmbmTE97lRd7dU6tUnLrJa6x
cOR++PjEQubAP6+TaY6P5T9LQSDEFA87MqZ/oK8oKRv5eZ4RCUTbIJgNtqDWfUJnNy7hSPcip5N6
y2kjnTHnnJI+L7YZSgy0RnSp9GKBoN8OAnUy1BNaKmZGCzDBWjxIEd5lnf+kf+2dOldGr/jwjFew
TKdXKRvUmfhh7tPg2vc8dspziQbtrPvR6S0SYXS3ZMjHMsgRvacEDcypk2+8tQto1EqMb5FjHe1p
npWMnv63bl6ogUUug+UUm7I6uBhFmG0lVXjp7E3BlQktAM3vVLD9DbBjdrUZksCLAfiz/YDRgCqG
v7ejBOt6MelRzj+5qJnv7SqbPTJI57E0Y0E8VbUJpsC/8bp5b3v6Y0b1haiq6RwN8sYwIbkRCf3v
EqmnKZUQ9sJ0RELsmoQPG+QPVmux516ntgH3hx27L40TUqJ0hfxojPoh7al5832ydybkC8h3bZiJ
iSf2LV05g1yQS001BNZFdf2gyXMsJ/apMe2/Jmm4rwHC83seZjf9LOcnu0L2/FWJ1tsNBQnqltvb
X2Re8tQP7aNvY5dh/lCqeb4WV/Y5merJcCC/teaXuMx/z81j4X/RtKoWDN4Z94izP7BXAIc/OAup
Q5t04jgz2+PMcOijMqNLlTn+Uz+TslNemRbzHJGJ+r3sUaa99CuBAfRNj3aFS2FO647AhyxOL/iJ
kVCpu+u0dsuZLfSUIB8nRq7+e827ZdnM+F0PQYNq2J6SRWwWr2BrRj8UqdcAQAcHfcPQd446bRkV
ojfHHz9fA86ZU+GH7DYL2/DaGgSqO6NH/HsAS9oPaatPLjloQerv8fUwP6GTsRkKJ3qlCsDYuvTP
WUyAH2u4sx1YmJ/E88yR+h6UY3pyC+jRhtMAX8AwX1EzEHnMo2VI0OOL2H03CHT0hyj6TmI1Y6Ck
3whcmS96oS0bYkWKvwxBSkaLau4b4Zs0AgejqNM+MtX0kL9IPCtPWl3WG3+WVm+8oShJNh1xa+92
aP1R+Uio5hFjgNNiucYjP+3XYGUy2Bh2Rtw1gFkzkLEmct9XxE37pP5nzQbvWvd2/DbVY7xx8rH9
q6uJmCzyr25SOKd8Wee3inKWIkkdk0oKBP6rPRCGtTMKPrMudf8rtTQR8kb6JBenAnYZkWbZ2Msf
JnDK2v6Ff8L7PuJ9PHjFKE4ZGBqnE+srtuYfTtxXZyqZ9WoMZv5iKhdeWWqcq5G/6Nf8IL/OXDpO
dRUy9khcu7jMHdp/IzZ3Qw5Wk2Dm6L2oo/ZWp/4/5tozDyX/bGDozVSpGOmoUZFbrfTuFvOWew8d
HtW3NR982TU3au/mtq4gJpNwnA92wrSgDuKYCr/t7mXwnku8F4NSC6c2vaxmsbldx9XejVLyQf5j
npOWA2Wi5mjd8/mVgJdhSjo5SJTK4hoy8rFE8ppfpG8FqKlX42Tlgtnff4buQRI4AKzHaRuKDt97
unzy/YUX5TfseTdE58TPdX2711twPmyx1Zj3IbeVEbU0CIfnfsD1ONpCezXwbxTRFVl2ga3dksit
VfxDif/QdZmmqaFklQtOhmH5Bz3v/VMQUXRqilABL6D72u8Mj0ZGDrOXWOtvdu4h58YLJfaE8rLX
qV0kF2lCBcwjE97TNvQLtGyqNNRFYmlOb8ywxcGYwhfGj/XRG+uQiFkSqrafCIMApO1BjwZSNVBI
INAyRiiVtT7KjyQpZXjEuv440148wf1D6UohdCAXqCAviYNXKvu9aRPB4iwtIazq6TCqxJehbTdJ
1i9469IFZ2jBCBe8XpXRdu2ZtiVI7Pg5LMlkKZFFeSwT0qxxFAU3yh/vNsCbs+h/q0V7HeqeKc9q
Za9xyR+kD0yzzU6RvhQqfJD++YcwYBbBUBUHn2iAHSBB6QMlzYGgNv3XcqDzEkLY3rQrDoNxMl0u
rGxPELzzml9IneyMzHLOOGvOZU2PbNOFX8i3I023t+Ht+l7xhRQW7vdljWqVLtceoUO20wwkJx2W
q5/009a2QR0uShuTKJVMoVB3bVd8D3MyFXWNB98ekVXtQCcLjhM6h3kWwPPHpnpHM25srbLgrtZb
1vuS2+MuyMx03w3yHzLInbfRzMzTnNIdXTC8vC0mMy7L/pMgvPScjNGltvv0SFzUT8xRXnoUHC2y
wfUkzV7esoUMO8FHwlUqEr2U3msBivESmBbqZWxBYjf5xogQgDtaMQzGxSqrp6s76BVU72NWVIe5
XcyvbRa+oGwpzrWKPPOd8J8WHfPBVHDHgC/ZuYoSHE4G06aSM/GzzS6o6dHJGUvaPSx9pCAUQJA1
cUQ1Ba4FMGcFgNZbOwprZ2MuOEijKL6WXYRQpV9eS/a8l3gez3PRfR0CprYgoBCcqsUpnPEicc01
FrfqSFgYoVDUvqQhzVDPkn+xcWWXqou+GA4u4kVJEqlcWXzr3I/Fcp0iyL6hNR4BjKFvjIyBpLS+
2lYZrg7t1RmVmLCMsh9eMrzXVB/XsfJvLtfrrWU3D50qg7CJjbuB3ILC9kdJ+tkt62V7Fbimcbs5
fzDwRtc4zju7wm82dSK6khfjI2To6qNYkT/WiYfwHMvT2YKncW/x6PRy8HwiAsetZY3hHqQGcv4S
nicAj6G6DlNt7+d++RXVS+TunbSMthz4lN8rqQ8b6YijBxj8kiodWJFnaNKcrtyVHlKf1sTV0Kil
kg0VFE1oCB+djT5OmR6wERcMpiho+sR1Li4xtaglzRHBcegesP24F1rd7oU6C7Z3kxMQpIsmP3OR
/QX/IOe1LgWChot+JCiQz4sGZs7e29jZ7YFhpwlTOIc/ZaYm3RYU92vovZIu849osbBKI1rOtQcx
PYGH/NagCnA7+8UCEbKJYNIctMRHL8xG5dbNzGRPqw3w8rISD9CMFoI/I9j6sDx22ACte38oV7+/
2e7f2kbNjTW/j3jzLpbhvFDpoGNF6cfnuYsfkZdR79hDcaLSO2VO779G0+Ke6SK33DIOYyNt0su8
L+GAQ8yWqfRQTpnlVaKubN1t17l/WyJujlNcypFYp+WLCUHxqDJC8H6zfD6KDr1NHpypBriLWsIw
w2KGJHQL+aPx9jaczyYW/Bz8pFyTUfBAQcaMkKLPQDVSs50YY/CVPsFJ9IycwKKIV5p7+d7z3F9M
WeVmVMO70Jnypwzcc9DEL9KYhkepDnMzwYHntCbf0DLcM4Vj+xuC7ui3dM4/W+l2085nGqQlhNT5
6IPB+wIrkhjosnGhAg71H77vT2+hWrrMvaQrXJfYu0rLT5/jtDp4X5hDlpRXt99L4g24YdsRiZZf
OtffC/Gg3kbGyHGMcC3vehkx7d+SVM5kr3kf8WTEOAMz+9UJ+EgY+PA6RbJsVS9ypBl+QQP1MicI
xEPLNN5QDtIFiZjV4UK597rbo+y+nVqMrvhpIGo/oz+q3lpvZA7te/M+xoUFG7xpmbg7y3lAI65/
+CbKB4bJLBnwqQMMsX+SNcScxKD2Ws8J2R/KEkeiW3CTiBloWuDIf+vHHGF+V1Z86mV9DzFV7SfZ
tYyq/e516O1b3rv5Zibo5PR59TYJcrz1Ehok5P2rpoIkCeOopUgujL04vdURTj5icq0tjy9LSr5G
XdrejkA/XErqKY7j/rKKwWfj6NxTbaXrU1MBhDO+YcAxpqyDA+589ZZVXH4vfReIS5mpUaJf3Q3k
/2gexPQF0nEMPH/8qulytTT/QIo7IXgPilsKFuDRim5kNtr8wygouKKiapnlBdFhZPj3faFYNMPB
v+C3LHZ8/OjP5ihJcjS9XwTZs1iY9eINS3DG0r2dk3StkF8iUUCWvzFJd3oU4yi/SlndkpA3vkhr
puzOkO49RO3vEzUql5Rs+YMe5AY6fbkrepTwbhfmKhCkSR8TEZJ0Qo9J6nvXHNoOjdQCwYx6xOxw
wziTyEUnFdAllZm2MBrjIso5QH4YD+VWZMxltGpQ1CGztHypkrvj7co06FAKcg8gNevNRmF4IGAF
uaMIXlzSJblw1hgQ+Xh3XJ7WZRcy/cWM45JlrRb9SNQfXRdjJgjDO/snRcPiEtnJz3Hisghbp4JX
MVgjojV6rPpZlVvWnRkSrqbEuHjap6wW3PiomLjYb2Ue/fyMz1SRmhCPvBjlkJEk9sU2+upj7IkV
Dwb3a5G2L8Rf8c2u6sfipTHWL3fdpaZontZRN51hAQLwrF50wBmdqDMTkPzk2ZKuVjVhfayZaWqp
pa9hPTntCYexTMssiBzkcXjF3J3uaPkAffYQeOZj1pyogwj0xn2slzmX7/kI1caqSfbwpTOgrZzQ
yPEmLDjvVhvwQGh/CzuUtEG6Gvd/B2Ve0ibsVA4YP5Ur0CWErYckm2P9DL8QZV2/mU7ZPGTqYy/D
7hmaJr2sGJbn2PE5bKHD3t2ukpdeQWQiy6ElQvLtqcyqv7wsKv9y2vMyNflxssi0puBLOZD88NR6
Dl5mWvaIr3inTy0wuWIxXNIj7Eeddz6UQbyreCxUWkIpi9Ns1SUlLlmMGyaVf48LbmnuDkjKVGcn
GyxwUczJ+MKj+IoRgyE3QMK+GH5/LgR3XSW9keQfHRavfwlk8+OzpGUSM55XYb1oQfTopBV4oqG8
9+1sbRYaVZvMcFdco0QMBGqpTdO+d+XPtUd/WtUlWr0G6zvIpfK19UV9BUWgRgpl4kIqAAZ4pA5d
HkwC58fcwt0knR5KXAclBpGXn+ykj5M96Ga6D0v+rZpja9nlabLQUWmdXVOuNqqPlHREKr6MXcbI
g/k85fLf7rcbC+e6hD+BYBLNoJZAGZ/nUCoGSBPve2NqwI2xE9z+S90wfW+IAuTM+S+Rg9Y3fDZK
O1iMp75euhkjUCTvBtQXXKjrB9QvvgO961wNdf7ohWFVT8uD+nYfpD1tYlrzNzji5Y3QpC/lMA5H
W/F5a5eBzdPq3VEJlLr3YbXSK9t0xXkjCBSdmw/ARv/KObW1YVWsZpjESLkcEacfa0p3Mhv/glIw
k8HAG1zApnyUPeK7fuUyO2Yect1yVdmLifh76Ks/f63eeisVUEkvWYmTzA+vccQp+XtpO2vdedRG
OdI1LQ1JJgqpIMGbUSKjvbVOBe4hCMU7jQFUN3yiSw+i0eyhkcEuIub2ko7V26CmcHrhc1rcujZ7
cE3xXlw1ICXHNX+ZnYNdENPmRU54KMDMP6qljQTNap9TrpBnPRyeHeOrzT0Rpph4DtzWHyNC9kCr
nP2somkd1z8//QMYzAUYZKbsCgnWGk5+9YyKGMMwKb56MbePRJlSa8Nwbl7mIWf1vQPdaW67aKt3
JuNnDN/1RIhKZn7Wubw/w5EP3UtqDQSLLpCIQ9JzST63Ds40Fld4ksUVnUqKd6lqmZxGab0Zi2Af
z15wAhT3r29moqNwBkQFNB73IIG6+T1uUzCyK9d+TGIDEZht/E41fV4CB12dPWM0H8flXkrjJxmp
1UV4UC0abl5eXKFBSOzmQjDo6Ix4jUFJhUn5qI2R2SFqdO5GYopf8mPvk/NrF/SekaAhnJyxq45h
B6sR+tvABPXddWcI6oSxOqncY5TL7rlRTk9+gOm5YtA+9Ab+D/3ajA7mU85HIwit/3/4FVqLjoJG
bmLls+TT3250zUbAFeYptbTrnRgY7Jd2wUU0r8fvonMHWDxMSyXed6LRsS6P4pkL2EMJ9shH1ObN
0SxTeR9W71k7Yf7BqU9Pc00ZaWRc89ewKR+D3UZbbiLxwSCFFnLYUJIfOCz9tpWWfB/L9adjDsWG
bhJSOxWrF8zpA+ei+QofedgTxlPsVx/Xu+USlJOHs0FmLAZRLWu0m4yLbUDIemPznqVjfhUxQWYp
mkzX95kvoN/mXlJC/pnCb1CSiSmlLN38Lv/AFmHdyTCojSHGuYYDflugJaPqADoUKkcYhJSDrKW3
W81+fOBYt3fsUcF2TWeIi7oWkiOmtTLI4n3uR/bDKYtDm+Bus+kLbgerlPtY+fX0UjRhe/PM6Afs
Kfso+zR7uAClHxGRqusaA7Z0gRSFGP9f9VJk7jkbh/kK+wqYGFvVePeDmDBXdNMtU8crtWRwrbma
7TML72U2I/2TU4f+Tz3SS6AoVKs9rTuhxPS2WkI+JyBbcx9hWlUcsZdz5rqI0M+fL472/HkZ0teg
NC7m66jaVWqqvggA9BEkps9HDHySvcHb7/lYfTI18PztwFjDjnSWzC/Wr0HFKFv/Ncxu2C4jkaEa
EYcDK94EKA9O+uQqgkKS/RVhDM3njDfFvvZVND304jSjeUZB8JaGVbtdROwwfpvim17Mmeb3mPPB
UZM69CLxlRDG+OqopQ3a4ZJbYMwZGodxZ14CH2TRxkc6sqN/hP9tJMtr7oloTJF47WymrPwg44Jq
Aq2m1wQZWIaWjY2dD/cRYCYMNDTizpn0d+EyJ1dfLaDJcO53RkewcZR+2D30SmvoVn696iFKHqEG
ytbWQ9+2LVRdjgQb9nfM4Llug/fUM60dyCw0DP/5h/qR33swi/U1NpmtE/9Wj0QHI+eMaeMadvkz
79v+SMeDNtc0O8WVjqa/caao3NnKxuaqZapz2FySlrTToJbom/nOB3I96wwqkuFoG7QJOJxYgnm1
E9gOEiOsR//sC2MHf+shKXo32tgC/c7sf/XDYf859i8j8uipLpUQILGdv5AjtQcLazN/fxYxpNj7
xpjcqCr5kZGyFGFCRg4NKb/DQCBrJneIpzwCVjBFlYip1jn/No0pVbLyEFdciN0MOECvvcVZnFw/
D/U5TV4WZRbXS4Gh5kYeq7xJeGfHeklf1yPyPixjRjOs1zorSDvAoO8TWH/UbkZfkaX0I+1wNCYv
P2FaAolte5eA9JPPxcGyjGUqQgvAX9W2zX8XtAnAdFfxoUyGn+ebPuT0cWes7RZrvXcRfgpNJWu7
S823VT9LFVJhja0N0I/+nKvOilbyVMqU4qEschs5nbQ623Q99e0yvF8zwI3TaFjuQZCBB/Gwml5A
AYx0yfvlGYdPhGJya0Gv2TsiS26jO9CjceFlXSB6bPRc97cgQi42HxEGW7vfc1JZAw0NE+/PEejh
OXSXb4nuSrT0HQ+4jUnsIkplL73Moclo2y92mjkvkIATRig1HU2f4BkmgOceaQI9d7EeGt5yR7md
6tmuP5dRWZ7QAjRXPrDsoNxld/CNl5te2nZdT3PfPti3MnpaPUdg7V/LOmVmQndmp59OcjD2JpX3
JnDwQdrnXHBI1OSMo/aWBSF+KMEU+LPZOFnTX1GH8k0BtHSxMpBaMcAl5OWscG3/5j5v2C5KmGnK
aWqyCGV6qkWiupVd/NalnYKkTfc4SGc4WEtzWBcEjjKU+SFjFPwxOq3HPSkpL6NLwx8Rvb1Z1Lez
oExpaKTzbWWvHnbByrXld49fPzJbBGXrgqfoe1nA267sfL5yuM3XSamWPLcSZ8zR2C/MgnO/e2bA
DpBZlNj8MSO+dhhEji40FSZpUrGjwAu1cARxy2A/4/d10s9i334lJcNmbJs590HNmJPG7q4QCnfa
hlY7y7+utKyqnuy2PRpp+884fovTBjBzSD/wlEuECz7csl2bB9Zx7Ebcx8EF7b33JjP6gUVR/+DI
ljvZZH/mNb/4XS2ZgdkBmysXueFN1ogylneYAeOdWLL5vR5JlqtoGZ3Mgd6pIZC3YeWXL0L4PZOW
tYNeFZV3Qmx3etChRx6klE7XMMMogevFSqMa3CS6mcX/WpFHSk9Q7MCZI2GdyAYVU30EV+icgT+d
a9XTX1Vpr4oYokJjcxuSbpmVEalFimxdqFM38mMCppdUHrSGp3eS5Ra0+9in4lotSQZ8Z/WProcH
BXvQOFTDIm7oYJLT8o2UtH7vU/Q+Q7UIOnWYtsGOd370wnmZfatalXgWQNVp0uSQhO76nKKuBZ/I
8A1ycPKkQ8PSgCJrrJLY3bB71qomauFhc7iBiPA5oh4hg93dWnZfGtcQ/LcHoojXYt7WUEALr8FE
D8F43zTOekud3r0K69uUMwsmRM/5VBlovcHcDb+SNJVnw/QEit0VMGAPzxkmpHfPJ4Q5vjiMOhwy
7z+6xa/ewiQF9JmYeDO6/tJlgugp7oIA+4KUaZbhfs5W9IBlrA20kx6+YaYAcA/VTqdpdfpaVVL1
Uw3jy0t01pNaetseyFell7568EAahldR5XBB55kUBKxURogVRhDY+6DAFk/XYKJpZl/qsXW+o6X3
N5Mi96Nr7U/9iDw2LYjrqGuybIf0O3D0j1UoHzo66BeiJgm9r5H7LMouzcfNwGSD6DmRGKezxfqB
9tM8NjKu4dOtJmEQTg0Jseu2utOE7C/97DkVbtxsUt8NDvHcHrPEKS7rGqYoYjw2Jwc/K9hnhYjT
Yi7fdCuUeuuHqf7y+hfSKE1nBVDosiznbg3gBTk5tLbaEpjeNXcOXKm8DnlzyP3++XlxA2CRHeCi
0J32YyRKzOSQxio0qV6cYaHgjueKgZaUJ5KFvQOjh1fwG/MZFwIwvrhozsgJ/0yYmz9p5Mo9Nzfz
JBzaWm2+ck+EcCK2M5P3rZ7zxbVEaSODo+iNX2mKel2n9LlL4u/G0px3LlTd2BPDt4jriCbZFaoD
px+Vqg0nfRCXDTNRqtXxpCEVVgKHf4omIEnqdsSX4yDTqbjqwkWXMIw+3XNr5a/F5NOJTAzBJTcw
7E1i0CDOTUpOuk2kWbiAspqeMcqS9giD5pFgxcT1UcULGtJd/FrCVnjxPS7+9Fl9bpSJe0nW1b3Q
yPWVNA3o2BrhaYa1Ypfu8sHedg1AoGypl4P3JXGyV6ObdkAMgveY9gHeR9/fuso/rcFIekn972mc
MtnLx29wgIMTlOuJCSgfxodXnutaNfJz57sMcBXowX1MhU+SW1dsYo/wprFN9oOxpvsUMN3XxvO+
u0W37jNf8Pcgr+iTJsbkKripaZLdIhXrghUxG93j08x93XNG46kXp+nCTdjK7IB7099NtsNH3IHm
B3cRaf1kQcVg5nbXj+pcwvyb3K1pCE6T1V/PWJ+gvw1mNdFM7/BEw+M7Di402o4xl9mXzdM0w5c+
qzF5Mlj+PDfbpsIgG6/rwXMCa2/6WLBCOmsvX6cpQqNTT81l1uDJxm6/q5HHY52EeIz9GO6aaeNC
J9v6qgGJD7tjX0W8qvFMegnmgaDKmYGvMSQ/iTr2Dp/nfeKV/5/IGp0yUnMpxDLz83//Ly9U9GzX
crB/uJagZPgfiWOZjd53WkS4XyoK4rSKiycu/Y+SCMwBWzPSPo0k18NSAvnQn6AvoWgJLlyn3X1o
yZ8kgCIiM4ue0y55sxCDPGYBM3NyPD7DHor5kC383nXWYxkCFzVY1VyGAQNeAVI9nMRWG8SWFpcY
0xGGRj5EaISY9VUvBhD2nV+3yVbn5q0qPEs/Eo+pioh2U/l+TIcIQuYkA0DHodlxbWEYtRi7ijCM
g12bf3RqnLiCDbr4sCeP84rqv2j9F9M5955hXqA647ScU4PxP1ukNcm/LKpeOmqed5P4by+8Vf12
rYlQdoJiX5ljedZfCCHe/985GO5/jwTmXUHb5dtU945wHZ/3578zzddgdAwLSPTebhCrF/64R/Hf
M2tnqeTkHuKIiShAhn9fE5BB+epMEUwc/kjYJcNT/VtFAaiuJL9j23dk2RV9B890nIvDqJ72bDOn
bDTE5z+1/Sm4xWURb0xl8XIWw7zDtn9LbeavO60sjqMMpQ16Jejo6kVfQYD1i0jm//Mi1rSNpYKv
7KjlC0etjSi76V71XP73a3pz7VUOqn7NbscW5zmje/2Hf/85/Zr+w/q1xPSa/0/ajMUXkt/o//09
cEM3FLagOxkKM7Cs/5HG41jpwP3Qjo8GwN5j7oI00ksguVQnrhHv9UGezTOCGYBZSYAn2Maqo+1Z
ZvQt7abpTb2Q2DF8hcAi6yOyWvBXKYK7tMt3qIXWF4FkCKYwEMvBRKTtE4zoLRiKqzL5QQQZ0gxU
CucpmP/tzHBP/WdduTT85odN9Ck2rUeDsKOsnFsASx55NOfKKX7Qi17eLDPttgFuwxvvdwLNYHwL
46gHUukYbwnuEGiSumaODYD/0qov+o5QqcGmnZbAWxITclGbI6iGJWUxvp83TaPlKvYfdelQhnUD
8M/BtRhKK0YajItwZy40lKaonx9kjdOCAVazMOBCKBOQ6bB8S+OkeLaDDzEU3OaeW8JKN7SWILcY
dObAtTXrz4wr7Od4pTam+rZypa3OqWdt9VUMuI2/D6Z05Ce11otQCzlRPXQ0lx2C+JDqFEz1cGxD
eBBeuXqXzIOVEufesMOW2sB0248rsUdOivtOGJ7zFIHIHyOXGRKUxidNhxTNdmGd+J+OzxW74Tkw
xa8Vh+YRz5uBZDldnhZnq/Y/pBBkoFaZ87GU9KdoJ07HBkMWg9a0AYeH1qxx+XKEJZxbqUBifpUa
B3hWpJopIvGwFtDyBjM8gz8+IsWLr32f7Eh27x62UpunuTgGIFyOs4zmw1qN7V2E7Z7YpOUhfVke
q+TvypCEiNRu9wQ/km0iWgnPLrmTsrO1s274B4rhD7tq0k0KvfRsu+nwBE3EyBe9Z+cISLS2kC+R
F+FXsr8tjZkdA9U3BKJFC7IRMtyOufVXXdc9VBcm5Y2EbNvkxFQMLaNH26nJI2x69y2uVz0njqAq
GveE9wtNuKyfoMmeLlTos2d3xm1A0XXLwqmgwOe6m8wI2bNyIvJjIh9aTojCl76jC4vAnjlIRIky
mdV6nEQLnCynB9/FKeMtdzj3cT+9D4lSJET+V+b/B+lX8Y1GzArgnS9ASAGhIxqM0Fl23JHEzlRM
8raLhuPQ1D/Xkh5i8F+YnvzX59EN0hCcdLIQHFHNLUK2lJEU45AA48SVGfh8Wubu0ipelV60bAIX
+vdwdcitmovsJm0I1a3lbSJlgbOfgvfmZWJbJ9joayujX4xLX7zWW5k3NHQjPH4NyZx+eCFuW6MK
rK3bE0Ad8FffsO+XELKL77nSt5QIgo6rCOUPWjvTVsOUeo8AjxSP5R5RYk0GCTRo5M2Eq8nGeXgU
7gfiZw20eoyKO1ve9MmpF98b53PNPAMUVnT5vUjwIkldLyfd+Sr8fDwKRMGW0h0QUYJlLKPhbHjf
FcluoGzvC0s+AS7Muzhtl6OgYbqNkNxvUeQnh1E1eaMBzrKfKIOr2xE0Y5UpHHoHp8slmX5OeW29
OeNHPSI4Bixm3UUi3h1CezZoliSfHiaLoCCLXTiRfoJY4uHX0fg2Cug1SPHunGIsNf60qbR7ghoy
hwAM41ffku/ze5GJ+FKb9nLwRoEx7j8Lsm8b/B9RsivNZHu/BsH3zMTYfQodI9wFFsAP/FVEtOTt
ZJ9MpqwrQ05E6HNQoFyG3/o1S7rhYKEmu+hldTkMpkzlcTX4jFOlsUkDP6HCNBnqdpiNW7YValjY
ZurpuBJ+5WC33OHKr2psRjMO1HpBUJcGz0XaJ7wS8lZ3dbjpqLFPgxcFb6DEiE8sQ3gX2ZVdiX6z
0nwwdLaviutXQbM9d/A/KELs8TKoRzJAOIR//WQilmALhomNX/2RZMm30gmH46iARo7y6g9MIanH
rO/TEH51SlBLTUJ7FiViectoOx7BdJgfQ9q82tmydxfjb8jBch8tH3EYD8eYCCsG6OnVdRf7bLF/
t0qhZSiEu5dsJj7n11AQM0Biq0M3Yo12ArcauKC5TznoinpDUkRKP3RND60KmBG+IP8BLYmHPa8A
t9y0y81nj4AR2t1/Q8IK00GTIqrjmhybaPpoUweXSsexPppGew5aSwCFrxAS5vh5qkn8UYjox8Ik
C2k8eUNGRUJaqzpBRhHcg7xctlE/QVtonf5a1/D4iLWP9pXRBZsebua6TmUEk4RWXduCKq38Z99m
/Ys3DEzCvVORJrC2YRAfUqY1LxCR0cajuNqBMpwYy5HFZ8jUfR0cPKSeI66OBE3fC2y+cfUdUdiS
b4kV+aonxa0zZQc9OHYH+a1J0MGsedXeen5ZO5qN/45grD5lE2Zw2NRPZxrE97gWf8oKGj4N+Vtf
0mAL8/WI23cHsT8568pxbno42DFfWDMOX6KVPiAEKahuLW6SXpTYcCY2EeKmtnq/0cuY918jO2yi
XV1/aD+d4Xv+oa7FD5RY/tkruyOW3+Upq9K+pYXD/VTksOEmrAVBikN/iWaIfxPZFxL42hbj7Lzz
abdvGYh5hDxb6c41vOI4ddYCksMtrg4E95A48OeUOuDamZwdYkU7moRqCZsYDfoOzFhm2dknvbBR
EVJxVpxdJVRcmen/H87ObEduJNuyv1Ko52Y1ByNpbNy6Dz6P4TErQi+EQlJynmd+fS+jsitTKiCr
u4EE4S5lhHwgacfO2Xvt9aCW6IWvTL9rZAwqP0U50u3FP5W6ZrfCQCWosVq5n7mdrPuA8Gq41unR
Z3hjB012P02Yz3QTSNkwpx9Vix9vYU95dIqrEQWeNYX2vRzcb+Rdcz83p8+ebt3FGJPB1vQn8ji4
EPrkHq62f8j7AJRqOu9o0ZQHMjKJNoOc/VBk4XxK2vyWjfN4nE0zOI/qELLvNPU5vyxeY72SjypA
dm8Q0nzE77b5g5vZ9NVXiNDYc13sA3WCZntUaXsd4RnU/v7K1UyuURUmXkAs2BWD/Ow4yXjxVV+l
MnOm7cbGxU7qtUQUImW5m1HNb4oUvfwiZs4A0R3o5ytw+154gEDKLomBG6JR7nLqSiseNEygcDOW
LaFMIV4lcbFaZhqWHn2r6YLugpapeVfhFqztmJQ/237oO0ojG8j0DnVruNY0bHlyLoKL1Kd9Bo7/
k2a5aKijInlpwvwbjEpCgQj5qAmDxCzT5Fv8Z/T8lTimdHBMIpf6lNEfXckuOGn2NBxNRvwYCHC8
U7a7G2e09IfJN7QNbeR91ISK0kWe1UpiTMjcNnvQUiBBWTCiJCqSw8KpQoQAG9E0V5gRI6Tlg34n
9HeMBwwCzMJGIXcXg1RQ4t0GLQtWhxHS68x4RestcOwMS9elbzDDow1+IKZy3tlwPwnZi3raUsw/
GptoIRgPCorALDktg68asp11TWVOhYR2JnEgiItKxyJD7EcaS/s1MvzHMPOPjRq5Rvk810xarauX
B8nBC/I3NLXWLiZLfl9a8xNEELj3cWivR8Y3aUVfulHwntyxdpPHZmXB9OmF1BWmh5RgalrILpw3
Alwyfnl7V6q+PUM7IO659sWCb4PYcfqRTZw59b2d2eZBV/3EAW31ycV0J0yjH1ej9mZxxe682v5Y
Eg31FiVhBPNSU3kiicoQQNEasOto4pVu9ClEq/phprt0aeMsRu9HktlYjfa+n/S9Z4/yGhcWCFj6
Dlv02ktqXQPHZDATUGiEG21S4mW6Pv8N/FkCG/YhdPvoram6EwMzsq4T0R/IhB/XeTbDGgG9yZKW
RwDezU3hdgZbZvSEdtNt/dIw9lmXnbmDuVdRVN8ZMLBlQXCwzmqcH1kvfotzS1yqPmGbbvZP+JRp
RNFt3lZDab1I9FgTu8OLyDx9G1vd12jUgrUBdo3VCk6mWdA1xCe2awpCgAObBdPUwK1EgXcoFLuo
0AOE7iNwUg8YEwK4aJ0xqjqTjB5vrLTLLxbceMSQABKWAwa8TRcagouAAWeaEB6kcKGwebD59F2z
wog3g74pbpaDyMi3CSNkprZvmVc8woLf9Vbd7SpEK1tNkrbelfxD3mxM6wxOD7PprL+Uin8bWyi1
dT84Ep8UgbJ4wbELqouOMf8YLPIZFpcR9/Oh1nP9RFN0PpGXlfZfLKSEh8EBRVYVY/yElKv/zuwu
XpXkEh2wb5BXpGz5tje+9Mhcn7IBHT++tSy330LxjC/wHgQHGcjoG4j5w7JjxegumML1efnFRgGB
Gjmarxqt0I3oJahxv5/Pptuh8w6s5wjUypXsoQlYTtIf2szpGAL76ZYGJiITDAqZ0z/ZE72oAoga
kOfuowbpspY1sIYhCtOnuMIZpU95v14zVYuvnTokDWF5cdw0qOH1YMXipR1SrwdDNFb2RzwLXhdN
+kvfmN1+aSu7PchtRwMHKpR1olWJHWFsRTtfzig59WLeJrOw73qFxHdHh1gNsq527B82dek0l8bm
jqtOk2UuRdJajB9c3iz3vSLNnfMJfqitjEQYMDBMBLgJW3UI8JztLd3+YKRNf37Eejv3SUPKbpS4
K4KAtyhITAYGSZCwStG8Txh1byRaeqidGUOX2M5PekNalZ1V1ZNwo68m2XeHrO+ti931L4lGehCv
seWHPI8ptPMxFJ75EAX5rk5R8+ogZx98nAeG793bNmHlg8WwVrcJk+AOXTxbcyA3UWk+agpbFbck
oDWtuGJCMc5tGLsqt23fhVA8MjW6oXZ/5QP2do0azDJYiDdzO4/rH5ZYV/liQ5R0Y1q1m44fuNDn
qC+ETQkcfpvCqLg9mgfNoRDWZNZcegSFyg26HIgemXZVGCAlUorC5RBYxGsF1ppTWOtbJkizOdwH
LQbjpfZgtQoY/aHymqsMjjKHktY/qyfZFNI7LUngXlSU10oi4OjdyNvSViI3J0pM/5iphAC1z8AL
T1nsiPrL6LSKeKgZROgCQDjpamuyPEq9e95gea/lGUZnrASBlgxrYoo1BraY7zIK+hW+FGvXmczo
CYqjHSkjNG55+qBDyT+wuYM9UJPpBnbgW6WarEuloSn+bjXPZyHC6tRl+tmGMnBLOw8wv2c+zy6m
LDUOXgbDhiD1Ky4tOAxKNd5HeMw1Sz7rEjFphZRm0ztk/rhJrB8BZKM0xZs8O8pQ7SbviVt+Dosx
uRRWHX0SMjp9R4Dd3pWyYrNQg7uWgkLLIhx7znyoC3bzaVlTcg26MJWVfBQMBmfZnKFZJidhGOUj
kiYXEyaBjvm5r5P2Kt1X7CX2MaznOuNyHO8nGZLTkOJyYoHzT4bZ5+vBwOT1B/fULJIWfZ9zHwqb
zaE9Dz/EDEmMpkxT2WBL0QlNkrHasp0Xsb/q1DDbj8V4hOp4WzZobVG+Jyrrvq7Hbk9o0rWlsMiU
DktXu09J+u8EdnKBydkdLMmpwSuQGH1PwRq8LCzmOkEM2MN9Jp6LlJehYYdAWyrf1iT17owukfdF
QYKjQ47nBolCukHZRKvMw9gfsSD4KmrSNpwOoDNbjD30yWY7q34i9DKPt9eMR0++EH3JPCalvb8U
A+AZUZPU5bVD4IN7QBaQmWt9Y3oBqlxk/BjXmtyOtiVSYFIBOf0jy1HSDzB3vSXqq6/RTmvLgQ+7
He8lyMZtyAvj2/ocDeNHZbQTm0Ls8bhpvrQNCTucwjGpevxs45j63Sgx+AUy0bZh2+Ctg4RcauOb
E2XHMhzdY/QbTRv/bMPrhI4JJxOK1tfYI0RHShpb3aDzhoCVILGYr67Xf62s7hgq1UtuOCus/eUp
Tqx0F4jfoB7Ul7HIc21bZVr40OrJRz1wEx1YkVazawR3NsaeCnhUIp3oLOaYe5vVg/6fbrnFHBiv
jwGwJ5+41mrQG7odPjS58uAxCN4laXJ0fI3cEJCxVUlmb5v1xaZ1+NgqchnrfK737Pz7zazFp26y
CaCMxg9eirljb7r1xEgGyhA2V70uJIHN2Z4E0QJcV4vJWW/JpYhasQqPjrpehe41e3IsKLGWZizd
wVMC7AvpUUP24zmu6FJEyQR3WgeYETc3CQ6N6qhLLyM1z0WvaUtEfhaxFeZnhxBy4CCYKrLb7s95
IdjSHRYbh2A7fKR4nteVDcEOa0W/lT+0iIyprrCVX+wmmK6WObz5XkiXpprNrVTptkXXPWlmmx7M
uYuOVeCfl00QqczfvGLQjkat6xtmHv6GLsoqnRLtPUQCBlKeT0qgjNT5dXOIoCxq6Jc1Le6sXJYz
0tRG7knmuq/IatxXCXpR2GQvjUlvBDfnb5PUmk920X2io0ozxLbn3axai7413wpEI0czoRawFLwX
o9V88goDv3LI7J6RqLeP0A7cLYecb3CG7kFqRLYO48q6jY1ugssBSZXqTJQHY/oO4yY+aWll3bEv
X+MMKq5gbIxtMXKpZYgHVkE59LS+KSn0St9Nilw7aHhiPKbC6zpU2nIHDqOt5EmJGVylpo8HAN3F
JQ2FtR0mgT5VoaBqVAB7qXuvidUOV23OD5FJZUUATHtAO5nBVzCSxywTbBSDkMgaHY9zioNmR6fV
YSf96DbAyjRrIgNirO2nAwl/j4GPWZKPnzimjA73BD4Zzwvxlw5u9yCK0QrxKDfPo9sNd0vuMJPu
I95/A7Fcr+/ZKDB7MPmikz57xvLHJB+bZBznztoNS+VIRgFRGeWRaONnKG/Btt7RTguR7inVXn7n
exn6szwr71OnuEryaJSkiPhR04XvpBvWxk9MdnhFPDwEMnuRGOJ3+cwXOyppZ912XxblGTqova8z
mFGhO0DTSRLS4BXT8mhPJsrJtRdDRVDC/q00vWe9D8U+glKBSQTRPrJbHEk+5rkC3DlB4gg3TwtE
uF1apMRj7fWJHYiNnmcCs4oErVi7nhBiHWgualEHwARqZFasAfXMckARUx8SkCd/tGOWR7pTE8Hk
o3GvXWITB4ZYh7SeJ7TUj6mn228TZ07M9nLTD7/r0QBqE3OdMchDUgq8U0oGD4T96IRlnBgqHztc
FuuhoIz1Wphcy6GKiSMte8THi67B9FLyZgKXmakeU6PXWoIPqB526XhaOhn2bIwHjOrtCn/0CM6n
Z5Pr5LgMmNIsXFHE0ERANPF+yhlBcWO9jlHW3OhK2nshjHucgPCBpbwrrdG7c2Wk8Y2+6xK8sU0L
CTm+EFdbMz+0BKNKnmU+uClNPBEvts4BPG+QXeA1qBSgUm1sE7XF7Uf/2er1yV6LVJa7SR+CO4+Y
gV2eQ5jugifExhRWtvaQ2EhrsmB+VSTBvRUkvBElFIzjFywH0Co8Lbk01P87b/Lzi/QHYAyif0hi
MJV9xqUxe4TH8y1WuzQrPpfK3wJS0z8tj8b+rC/yBDUigf41cm/HNgR78thQkdwIT03BZM7VmQSb
/ommPJ9yzpgOKdBAziuJ1aMfoTXv8PY1KSwAqzWHy8C1dypjd2sjgO2Fp+871/TrVVD4LpM5/a2e
wuzc/usw4/HkGk5LXFgJ3qgfllErRwKhTZpHw856JWXKuid81Xms43TVoG2craK+k41f3S2PWsNe
dQXuaA/+YoUIS4QrxBD2zndECbljTNxt7dEAF2Ct2Mn7zZ6oGZ+LigHKvyyNM/ZxIlyzew8M8MEk
wGw0BXQW6OndsbDInpSGg5BoojcXhUOyH6PhecD+d1oOzUDiRyLG1xxQyS5Q7oLlEDr0bas0RZ+i
/sxT4PuY0jSMY/ra6sax3D0Mpf717OxO5vSU0VTY6J9EEO+ED3EflzobAQq89SKNXkTSE3wmdrSY
cvGL2yg+eon6RzxpUAX5hPWOFmKXJZuE7TjxNn4cHRafZqUa90jSyPm1kmIDs/d3Q27bpnJPiXpH
wSn418Mqu4Zp+6VOhwbTUWWD2M29u8lDD9fZw6nVLZsTGisRapVwzYkwrBfMZCAKY+cMcEKWpx1n
YN3M/SkvJQGsy9anX+Oyt0+JcRF9kp2i0rcE+hhmrW2EssNUZd8fB2NMYBJNKfgYZlSj+sz7xR1p
4DYcbNPda8KdOr50Ou/Co4q008PgteGjwBLCEG+WbO/aL4KMhf3YkPgJcNDdMF6BwKeM8bSosru6
e+er3hpEP9/ivK0eGZ7/ljeJ2NesIycGBtsiaLEhjbzblASbTeylOXiXVhKWwiZng1NjOnkNqLyu
GiD6RxpDhCWkpzYinOUpvq0kHDcjHc0tq1d/MsIm3S82khBHO8V2chypiOgyMDEuIp2Ih947jcvg
LI01LkGjIcJJRpdCHZyu3DqQHI+2Eu4GCt3UGcTcUt7j16HXrMcCXZcFkShUFko/QJdXEH9Yom1p
oP1f6VKv9bgbzj8cYpll0AFPWFdVjAebfP7tpjuOOorhLpcelkJRkwg3zvfuEFnnyNRvjYzkBnwp
MXI6EOVaabRmmBgbxLJyvbCSFkQIOdtMUlI0SaGZ2ZLAHbc8A6DUjqM59NlBjXGWHWmnbg9sblm3
Q34N/b7htBzizBlOzjw8VmCe/jQEo3D01ljCUPGo+kJTir/YojNnFOHbkNUt2RamvUYFMmPl1cRd
72XjzkfuvS1tQGawDpmmcObtghIzUqNw2UgtGCKrQ2q6/UZgC+GyL/euqgnnHMK8Y9GrW5XW8Irp
1t9B0Dw5RhrcS3WAUwd8I5j1Qz7Twkvxv25I0ZG3OHGaNbNt3Jmj5d46aL6WS7sAfHq4jVqUD4vd
WYKYZeq52J8Dd9gnzvTomLm4xNls73hF4codMW9mmvkYsCM7e8nAwR1dZsKflqiPxYlqA6Qm6bPy
tjZC1gN7h1XoBvGF8Clrn4bW0wRfvl9N6gse1MEfEdfAYsi2JDPQMWZitrhyDNVlqQdzYFwE7h2R
wCmZY+3op2COFRO3Z/BwayrfY6Lu5rvc4lpk+pE/IvYLD3k25Gs/dD71Zv0Azb4mo+BiMi87L85y
EtzhZ3SkWsrCf4s0aezmCiGkG+BKx6roSwCfoPJsNUtdDobgteaFZLwyox81lV1yAahEFhKSH0tK
bZIhUla4/riDynY7BRXhwX2E122YfWPvG8P9wlv7I0ZayOlbqqYrNMw6gG9gte2Ay2A5IJjh/jUO
OHM7VootowWcMylR6ImL5hxPBUnImmVhXLC888A082yRMsUMe7ukLv8hdgxkTIvNn6O1vwjvqbGc
jV/Qxw25QFjAnRnMgUjfgAgxkbGRDLEHUjrLFnq2j6wq8evPPmvDrlT+M0BCA02Z4jA2FpFv3DXo
jkkcjwSFaF3qbE0TGaVble01wHZDOgcJuU4viKaQ3Gog09AFdCXRjHSVX0iMdHdZCXVjLTqE+C28
opxkxTT8miJjAb0ROXdDEZk/5GxhhaYtaTAtV4MVHAxldNC0fWRFj6k797dB2DSkBvPFZEt56R1O
jMI3gxun7UvrV291IIxHxzZziDm6A3oYr3yLNmItg8ja23P+bZo4W3uSdlFiV2iJp0p5uepgb2jc
GxbjdNrppPDpXKVLIRKFwXgJQolxejDFZvY6rN2MprdziRtpBleGRNctMYj3IyQkPac9JIp6Pvhu
tCsF4v7l4Kh7lF3nr0aHwiFrQvUmM/63OWq2TOG8SwPA5uhH4XF5xpf0EAtwY5YPGzEyFUmOTkk7
Y3loUy76VOvKe0Pr/Jsk8gmVIpJq2uUl0YtrCqiRti6WFDOmL6Cat+BQswNJmg8LaaY1JzK19WLr
gq64qzqEskEZAxeHMl73AO6hKYbAWJhczKqeEKgmzm5lnQP6/4cFgWOpju5ojOe/VhUK+980bpbp
CMuCFKHD0zScn1WFSMB4uXWV7kvMgAOzgINLBNG6I2uhm8rmPhX6tzyon6mz+1W5ZIPPgJI2oUxJ
rK6qM+qn6dQUsOu7no5y1QM8S/WECxs3RZiI9TDSb2cH4+/YYfKRCrZlfohdhVPdMcajNVB3uVyi
KwcNM2Z0UOQIkjaahMFM7wZ/etCnpyQ+FMoukng6c9fQIdmbfN3T6LIHUD4bMBbN1mPmA6qR2/Jf
f0yeElf+WQro0jlyDUvoroUeVrd++ZgMra/dcQzIYu1y4GaSrvFyiJUCotGi99YpTBYahANMXBMm
9EQ8PpbMsu+KBu2Tp1uYpJ22eCFCk+ujjt8kCQEnFOzOOtfmgwfcyyHqu0OBQGjg0olcHvVOQ2sG
zKwZM1JL/PSJpmd/Ww4Yd0lvlxhlciMFY6n+os1kf6vVoW3Kr5FbbSKk5cdKMexrGyH1UImTxxoO
R44/Ks0i2hi5iPeu+jNY5/k10jxsie5wSXTaQkJNef94WjH723RxWdKRQcP/Q3Sroetfnhrqkd68
t3O15xOLOZGq8nXqbTQORlNCH5ufoC4Xl76oxB3Dg3AlWr/+xLdaMwFhYU9HuP2V6D+hDNgrnuI7
d2y569jj7ZuaSII+Z/boqsgyTx1kHrLSyApSWTQQdhLRiF9FJtGRM3R4rnq8sScQ3b8f8giVynJy
/M+v4/8Kvhf3P06D5r//i+dfi3KCt0k/8Oen/32NvtZIa35r/0v92L/+t/+v/+u5yPjv11/00+/l
n//95W2+tF9+erLNacVND933enr83nRpu7wG3oj6P/9v//Jv35ff8jyV3//5969Fl7fqtwVRkf/9
979SSnHCbP90Ganf//tf3n3J+LmXPGq/f/sbDZTgW5H92w9+/9K0//y78Q8aFKBEPAidlmPixfv7
34bv6m80+Q8Hjz2XrOOalsMdCn0uuuA2RKOu/0MK6RJHIRCoE1THC2kKxvz//Lvw/uEZputwL6N/
5Xi29ff/8wn89FX+8dX+DSTYfRHlbcPL+Vl1bQuE8A5qa7aIiLiE6eg/3x/13oocp0RImHbFb8yt
UXON7YOwEqSWJMO0LmDnxTm1HEYdMAjChOwuN8GshX04nMqysF+1OPqwiCLd/+kD/f3l/vnl4Vj5
6cakXp8jpcXHxu3JBNvGB1F+/fLIZ67ezf9IEkr03C+adVj2JIL3TBsyS79bnItTScqmbzX+fnm6
HAoTFmqVa2/VYHSrKKq1+9qQmkLu2yooCIBJnVsvpmCQ7bUIhkZzLjc0lebPmZc8lKm9z7gZKlB7
9szNghyY1MsBk7m3wB6/BowPjoXT2ChsdXZBSCI2VpvpzLk1Mmcqe8BIEUUfjR8ba6w3xQ4e2kdh
B+0N4ObQm9odd3sMaibQPJYKEoWFFu+buc1eTSI1HFARKyTrhrN3JwQP44LTrssEMigDhWKmsSuT
rl3bYYjjJEKAIHvjcxI70UdcsnTDcbdwC/G6vYDIVpb8J3S9Gw240Dlycm+TIlV9zbwxWpm0gzdl
qxs7qxrBZLJxujSDl5G6EtlrKHg01n+8t9oB328PHsVu2n22KkFqhvM2RVHA/qee9mXneA90EEL8
OWzFqog0Wmolu6q778IxftOhlb9Io0QoNrTH0GVkW0pi312grgEEfbIfrOw504Pkedp6pLZCp0rI
0bK0kBlYER1JgM2gUwePBYJ/voTgMfTa6WCEZnhwWuc5lf38UDFDZKEI0otZlDkKnlzuG4911ENr
3ilqb5tp4z2JjEQoIM7NLMo/D+fSs6XVpCaYpUagJU8TsBY3invvZlIUvjj0+29Orf141qGVv4R6
hqMiOJEsRItyKugwBGOn7avND1tlG5XhOTFzurjJxpHz/BITjkP7jsWV+BW4R/MdswCKMHXIZ6CX
aIOuY4MSGGGZALHJ7OuQdS4G7w5Kz5QO01s6t+ZGI9tobdv0bVzDfWaugcdATOM9aRjTyo6rVQHb
9bpIuKZmCFZFpNlHLYD+ZMgZpGBKzKqbANqhTxV9w5F3RKcr3+I2ybZko26ayXOfDFM80bBLbiVq
OKu+oGpsLnw9APfRf2rIabMKlTwPhtzlQZSstV5nemt0FHq9aWvn1reeOwnOvMY2Zu6GynlgFZ6+
TjzQ4mF+1zDbiD4KgJC1+mONxfMUCexXTYmz/weXP3apncckch9KosKdpHrA/Og+OFmcoi/Pr0Gl
tfemD/bjB5e3h4xrBOYj8i/aNOq7S4P4mxO9zHrmX3T1B0jgvsWeckZ3zZ0sS/ds5c6VUfnvtHkv
HzUQHj55Mkamnf1wmvdR3iD0cgkrbbs6Jdmt5Equq2fSCc4xgDhQdrr+MqrwDolxB8F4dR8gKfz4
65vhL74l7oUubisTc5sQHrCp5V75p3thLEXfkmkEImMhQSLAfiNiLXpAJv8uDeMzleZwGCwrfwTU
WzzGpY72cWxJDomJ4REmALIsag7M2iml8uwiG93Z267br/w+SqjmDEINpl5sgflphylMMUeqD2ZI
wCvFhv/BqN+4dG5bQC1mAIEM4Ql5/he7pyVr5NZjOFrNxc3DfSOhag0wFU+h6TSPk6c/N9D/nSg/
mF7jvjtSt8HIN/Ut60HgtqJ8HE1d30fZDKhVplTbje5uAsaAT61F5PfE+bZJ4hYXSDs7X2uL5IHl
QDWPxBiT57YxTIBcM3nyC/+WEvtNo4GEyyQLzyxzxnpKpX6Z2Sfv/vqLMbxfFym+GGnpEpadTf1s
/7JIRZD9QuEQ025nvtzSiRcviRUcx2n42tdzhFLLqV9kaH11h/EzKs9oB0M22JRub31iQLrW/HBT
YBmlB9n1TxOTsIPtOs3ejNr/sB+yf/b8LOeQkI5B4eA5lo0j9uf11HdI2QF7m64NguONga94WQ+D
2ShPy1MhESsMHSHzC4oPusA3uxHtTu/JGlkObWiBQs/dF8v2tFNbRvTikwqypd00t7kKaF3i4kUP
UKP7R7y9GgXOcBUUww7U3YON+G15JjWDngze8p0IzebGnpRxBnKlhyEwjsNcaCy9K4y9w82OB3Fz
igJrcuhgnx/q+lqPzF/B2jANUx9jWZjahum7wf2Gp4MjXiLb0UkzaNsjisntX3/l5r/VJZh6DcES
6EmsMtL75SvP8QTSCMvSdWUF3PKGVjvXebrtGKieC+6oawKlGbiQ5ndMk1lDmDRMn/lgAOE/wOGJ
trVFDk1dztrJGnX73S5wpeptu7HdDgmsulWF9q4L0qffL3Z20sKfPzWzeP9/fytCSpsgaJfQCPPX
t2I2fWmB20y5PoRB9TGLYNMUJcEWdnjtCjM7aIHTr/vap/c7jOUjmVDmwdNL2tt581x02KxrRVZw
verQZEI7JoojE9u0oFTm26ysMqYrHmPAMMd4uYi1wBX3ahrFSAra+l+/I/fnTT/uQQyoHoMTVwg2
/Yb8xdgGO8jUXW3pH035/TI7EtZwpdUe3afuS1TUqJ1BQ7FGgPzPk7fI1bKznKRzzTOf1ozhHQYQ
iQ8WEYgPpUSlRK6JInvyZ50GcscGuOf37S5A9P/jUSFGccjIERpkMgF9sAqgMQpInIphhvgQwdVd
sEOzaX0SA0WfqfUk6qhFOaW/qPJLmsosP/oCtT21X7pG19URrtK612WyP5mxC0AocU8k/e2XZ8uf
+47T7+0Y0IsGkHzryjg+RtibPnWKQG735Vk0GvkUbdD7h6VIzlqCgBv3tnTE5jxPtkUEEnRpzCaq
z+qkmJfLifBCy27fTacqGWRha3AgE7dYTLZNWOr7lmDDv/7mTKH2G380ItT9yTA8g5NRYEu0TfOX
/YhNhRu4tUa6ZiY7RogiuThJz+GV0y/91E9AdsfqoLVZuM9G74uWRuIu73NnA3iBkDJlrWS28hTA
JYr6WD6kkIvvS5i+K6+x83Pk0U3v2WI+lrkI9n5KhoafG/m9nxrjxuA2vl58UiR+nMoECYYTH6wq
y9chUJb9GHvIJts+OvKa8PdYXfZsde0Ado05evZqTU2GFq4iGgC8wB/M9dHsg4OXtf5Fi2fiVw2c
XgXuHnucnLNvRGw1iMn2sx7kPf3BPOmdLaIQIsDUsCSvsssQGdZdljvJQxdgmF+srOrALHVVRTEb
sPpjUiqMxkmnNTEmxV4WMtxksZInsMd4tEPRrEdynTfpFN0hkQaIOQ/pHjHyhBP6xzx1VENVOw11
dllOAeGRkJtQdQtjdchNX26wrV2lgmws7Mkps4BmaPghBivsb9SM+/pbHzjaxS3yCG+i5T5EROH6
BZPwBpnBtsQc+4xRksCijo0CQvZtDK9lNbfVRfOZKi2RFssBX4Z2AIKLatdBK1KJ+r4sAVq6Iiog
D6FvgdlZ3ubJSjcIKj28QvNBVCK9RXHw2np5dwkOlo26pMmT+G3CZgV7xETok6QqoAKZXRDiLxkn
xBUTHk3gNPk7ffnHSM63KJ0R5AmvWmO9+865xC57YnhZ9+VOGHV1mLvJX8l5lzhIgOwi9p4gB5bv
0jed1440k7UO8P1u2C3bDgLMnX0q6XaHpmEix6zK97AS9kECIEiTLsQ1Sx5ND7SzpCQ7GE5qf0Iq
+aqzAUAS6yIuVsWYtPHzSR9848rTApDQCqQeiNg5R3QwQ3wXRyNCbapqHZoSm7xygMNrzY/cGFrc
Q0znO5Di0fac/q6lncw2eXxL4za9tE3anWPHeC5SWWw0gqm3XthVh3xkOIR5afpczCgkAwkxMkii
aD3WQXtE5feR9E1xw6bBhgOx70YGTXJYThAcEf4aJ1NlkIW7pFMjehkeLLKqB294yJfEgFYUHyOa
YkwGU/ysdQ1wTUf73FdW+NRxJ70GSfNo82lsm0a61jaSUb6x9b5+0InhRDlg/rY8k65B91of7T/N
o6GY1SsZBuIkjUF7SkPvEHne9IYBd/Mf7l7/VhTYNBHp6TAFt+Bg/nrz8pOewAyX0gnNC4C1eCho
9QOIwp5xFeMtcaP45pum/RL0j1ptaa+VLD+VEW5g46EDMHKrKPxvgWDlEllu7uMYiemkzelXTs6n
pC3sFzINqr1wk6OPX2lbFdiAXHr//+GNqOrll7uw7rB4GpZn6Z7+a1cItSfIRZMVxWzjdzGG5RZq
IsIBxx/vdDtz114SBF+LfN/3xBnRCkZJoZTGWunSJSZV6jiMSj9gv2L2rDcu2b03v8SNbGoIH7Qh
vViBl1PwGPF/KHANoRb3n167LT3bpYdNZebim/ilMsN6niBdJNZgprGKISE+jZY2HdgAMF5jEEPT
leg5zDXGvRVDUBncqmHaogfXmUimuyDsaGw5ffwSlDJaiSQ2t2Hj3yfWFFzrzGpwwrXG1vCQ4A9t
Gh/Jc5OHui/kukmMbjNEbISWR5gwV8S3b9pO8/ZtZlLR0e4DBhgQjgDKHFnB9DmHA1pjXn9quhLY
US0/p3R33NqoH5aDrjkM69T0Mmyy6EomufcwaNPXDG3kW02fhkyi9zyMjHcc9uS2lqV2tAsnfhuj
L3UXueiR4+HWU/HDssy9167oMOkbSuyY5vpqpkeDUH/uXocStUqGYfmiu+nHcrdzcz07NgJruDBe
a9c8d+x/PqG6mDewn+Q16tYO9G6Trg9rBbPzfhMzzg4Hpe8u/BBhv+8eYNONzaqW4BotPxy21EOE
1fUd0z4/Ie0oxjTdpjiLOrouUrJ+lARAaJFvYtJLJ2qALnuAgEgAV9TjyEa7vV4EDbaEAaO7uYsP
UQVRhP1WYy6Rd+bHFNXdOnY1AQqjM7eTEcA6BaN+P6hHGg0k+olBeqUPPxO4SOZOgRPhVg3ke4QG
AT0CG9F92GXuCTCWu4PzW97pjcEjrKlW5R36zLPWve7jPf/fhJ3ZbuPIlkW/iEBwCpKvombZkizP
+ULkZM7zzK/vRfqi+5azUVlACZLtKtgSGXHinL3XTgr6OMlFKHH10ljOAUizwux8imbNJ7bIkBGK
0ujqE9lFpEV7Pod0+vlPReI5W00xlbXT5ieG08aVxZ3IS8q79RTZf1mdjD+OfiZdVN1kvqOyOjEP
48b5r/ZByywbVNjA6lTUuwBE3qoeFZtQoK4CpT71q2mG/xkF7ipEsgchOFEZdt3trdrDh5eBB6TJ
E78FuvnOOZhjrVe9yzA2XslLX2HhH57JJx8uEmokH9oKTsHR0szhm5ahIsbenW261HjE7FftIB0B
eKlzF9lB+6NVuXvssUkPtDUfMPZNWAUYuzqdfGfZuJidzaS+YHz57+uc/sdaQXNdd1ipaao4Nm/N
P9+SAWGLPpTEtqSQXHKtDt4z8NRj0dMnmDwd8aIGWRg48EM0B473iX4So+3gz5vkdlSz6E60cBTx
huytULMPPfTkU0yC9UHQwX9QesipklyKn3TddmWQF9ioyvIuScS4jsifgKxR3Yfx0G28rpZbOgfm
Gi+2uNMyWoBmA0TMUdoDagOyddQYjC/aoGMDuOju398Jzv9fl00pdNVg5UQeKKVqf3krOnRpvYzI
bqX5pujNqYym7qlMWfppKXdbyJPmua3ydztubLdJay54W5+RE+MVwZm/XtoIWQd5e3lpa+V4CnUF
tK+vqkSJZcWhKPPmRsVwr1EduEOjKi/SS5pVBQbtfnkJyXRrGBroe9O4Y5BPJAxzcVhbdL4Yi2OZ
Rwtpu7msgi2o2P8bTNAm+J42guuNOay10MllatxItTfOHGH059krhOBmy5imePfQFbdL/g3yLAZ5
WGaLua4ZWj+4G8cYCkfjGWdb2S191KZSfumtN+6XFbkcU3879E6+ZoL+uyxKpdoAHguJK9M9JBU8
ZMoAlpZG82rK2mFrZ73ckuqYv8b2RvOCxzRFM08LC651rf4qCvmQY6CLsggRmTGUq3yG0E3BkK8g
3JPm1xHi2SEPOaUiQSqsO+ktJW2pRHZ+IyMgDEV0w2WmbZoecgWI0+gWRS3EG4UUQV8NSO4sLenS
ug7WNZgd8rk4H1EegsHt+8B4AaaKc5OEkYc0QTJvECnjFpyQt6GlX6Pa755GJCZPLWIYLKLEnHbt
3q+jZJ9IVd8QH4cAm1yB9WID1cIA76EgqnR5qcLuZfSvXgSxZLumkltV78s7h3gEyGH+w9B85DCG
NybJABy9A5V1afkdrbTiI7a74gphL8I0a4p3MqjTtQ/q/UTIg71K8/7X0mygRvLuPpdbSQ+eNKbl
gTHuT2bxLf5JpznYGI7PKhUa7X8yGFRohZS3mXPtWu9Nj8cXYUbVi/CDS1pE/rsZK+eOWbXSFJeq
bPKn0OQjgNXgrzhP/lRMs38L/ZISNJGPbVZ/UwOLWCyspoBG53Cl5XVX2xfWYgb/y99nm+QQqvNF
qBbGLS0aUv8qUscs8F2fpLE5pnR5xl7YuekEnLd2yG2zsYDgWLdcdcQzr8g6fzUHLLx6hT/A7HIf
jXHZuUUVagRl2GKvJE7xrqA0b5Cgr0rML68mxyGh+L+jyTpqZBY6QE8uCuGLqOOY9+FVoVk371kt
1/FhjGkHdb5ioIStMTiy1EMtCXusMnOTfDQzLqccEK7wwZwZTYMPOM6VncgL8sq1S4qqfpszxb5+
fjIxbF6gKV58inzDwjtF2ITdAGRRVBjhCiqca6ApAg1L+DJa5U3JZzaKLfqXrC4T7qXIkQSDTf2p
8jKOlTG3E7aWcb28lKUtHyAIAxEJ09QF+s7gP4/oUMbIOQmicDYyU6OtCEeWW2hk92ozsDwrz+o7
hkdyxLOsDFeR++8r65/bLjQGRrjUooxrTfG1vQYauOPfoHCnTh1uCqunQfT8eXJocFeUWhEt5YNU
c+fihRARNKZnGxUG1sZiLrKBYclwBG3RzUCubGip9cuk7FypFWDyIS1JPC1ci9brzdMxLi/HSlPI
Q1iL9gHs235pJYall+0bhUwe4FjfEhNZUB1jBF3hhMQqUMtVcpRzzRkNIfSHCHa3aeTWfe2M1j02
8Phvb8ofJyXeFJXanZajJIlGfoF91YTKAYqiaqwLXIcLnWmxVIHwQPvvXZeOxeAFs2U5x8mrZbFb
O4F2UCXGoKTGzxY1xmMlYOIC/HowZHc0M6E/L9/nPdz3aXOk6rJ3S/toZDe2zPrax4QahCm6CXUX
K/TNaIMlNN5oOZ0JQ2+wVdeeHlzxznj3Ba0JONIxAUxR+jP04OxHc5NHpa8S6fqZMN3iJAc1PWlF
MO1qYceHf7949P9nV7aoTUwDnSBVytfxtyoCoenz+xTAuv4xgtpnHURvw2AQEZvoalf61O7OYJzT
US3Ye1uGhX0yXIuw2DhKJleOmuYnWNDacyhRe/Wmbh9KDZpWWeEq6NSPwY5Qr7DQbOC9O1s2Yn9r
ZOi30IRJGkXUZq3BrYozJNhDtu7JrXmeHF9/VgqEKWmwSVJsQxycukcQC8RPtv1wEEX1t1MpUol/
nuyksGx0EsLgqkH98OWi6UCvxqrFwNXsMOPnzQAtlhBn8jDVu+VBN0wEZqXy2tnFL3KMmUKSw42W
17EePqdKNsGamJ1MQhM2Tjvgp3I8Qpilif5QDyEmFt4BrwCGVgUe379/mMYfWgvpqGisTNMwbJN/
vsxeeqVH1EkPDMnY9H00GqVmlFGCuds2HPOOwQjNHIaVvY5jz3vI0DwhN+zJlw8TOgRh7XF8hRUQ
d6IhXS8I7se6fFomXpFnm9sw68Ux8U1xXJ4hyh1xnSaDB2WCUe6AM+riyORm1FC1gXS8KL2Vrasa
8avtw1IuqmtQO6iZPA/f7TxqU8IZoF7G5qojaIu2Sfqh1VN6yYbZPlNsFnHrEgy4KFy1Jv7baG0R
nv3jNM97pqs61/7MqZNfV8/OgFw7asTRUTjjrg4DjPHI2F5jxa/3gsCJdV6lHjZenvmOThIagvGt
mowbz+rNF50t6Gz5FuPurv+gAfSezXEe6RzsMRaNtiFTskAFnZiPiSK2Rl3LJ6njP2OTaLZKSlS3
SjSaOrXRL9iPs1QzMLZagHmod1omaBL6EsGm2LGj1gEXrcd/q8z/vOqZYDjCkIwXHWl+ndj1YIR9
s+tiqt5MXeWx5oIvrAM0E6ob5a1NBoAeb4fW1O8XKLTqOMnOmcGjDu3quzGM3pYjahdYxn2TswRg
Eml38A7Oplehw/zfB4YUiDZH7+Xfr3v1C9qRpr4UjGPmkyeqJYSGX1oyakI2qIQf6laVgHn6v+EG
X7IOlm+YXZW5TKRMYx84nOobLEBR2zL+mn1ANakB26obU/gKCqbBkC0S3S4UPVazYxdlVzSk5qOu
/5KyrG7Li86GZGDA690vL+Uoq6NeAcdHIpQfPud39PNOwLuwZtWJerGTPscmBRtg4qh0h1sWn1UN
Xq0JASAbHmAp037vwDLtl+I4CxpvB9wV2SiSlRtZSbZE0Nnji7Dal0TpC6AGK1EH9DWhgz/Xemy9
tZacXF0LxwddyZ1t38C8QKQaInDG32wMvtv7mn7sRvXtE69k47jvlBbUx3ApW388ZZR5O/hu35eK
3/cy5SE8LIcBvbSAq+oKrpHernGbpD/GMhpPABQ3aRViZp2HVMvDZ3qEpw0P5SDEXcplTZKBlTD6
Ybihav4Zx/qOLCvD2bdxbvLZVIVrijxfUWCqn/miEXFkEjtuvVOUxv0Ub9gBXDcNwQt861gQLUqp
m00Gsh5kLM9pX4UHJMaOu8gyoP+E8M4Lx13qFSnyeidxk2mIwreKIUjW5mpwvbCs30o5ftNRK8Fn
SyhVoyAcj6kaVffLQ9833nZIQ3rJZU7C0BiA2gKp2+Om4Eg6JcZPPe+n1KXz1JEpCc0CsZmLva3S
110XYBiI0gMnruGQmuS6rQ1rpmKZ5ZrmhThx3rXuQ70Mtj6xBOsqaoHIJGCwMKbZ6xTFMNAkuu0a
cSleP7QXUkzlXzZC/et805REztFkZtJpsTx+3QgnrsrWEhS5y+JfFExjjVYBEeQEj2aR8OA8VIO9
MRTmz5sONdRJi0uU2UoVH6eBMf1S0RjzNoruRllXRumvu5L8xwV5SjVLGJT6bA+TfetK+RJ35L0X
OTmZwYC4NUGqgfEuuSFQ3cLZ2nxOjlXcWYlKuiixp+FJ7czxL81dbV4o/rkbyFmlPC8humnSQ+H7
/9XC8hQ4SnWfpe6nFKTOCN+ltTjrRfzfTp9lT04x9pd8ak8iH4Y1ljduAY+eDEm5ryOkjJM/5d86
OxquZSa0W+ubazVlEueEWrFbat5gxte0Uvv4yyoo5NePTdqGNOa1HIrzvBR+WQaFyhRFaY3AZTz+
LbRAVpczaXHBLdp4Jw8YXRKQXWn0oNdO9EA+W3xH9wSoJT+2fIm8UqoxzkGrRCYIX/SIXNQhAn40
zzAZf+gHp7d+Lq9G1bsbUb/snNaDmzhV+rk0yMU6+M2oX/XqbRlnY5xWHkYHV7x5MatLMWX3yz6w
bAtfNggEK6FbCcPYGsKunkLePCurDr6GqUJpCRFoR6qKOEhpJKuEycbDtNeHmHlVo1gvtBt+Rb1V
fQB7aELc/FCTWxdnkAk3IZYvEVk6hNHZG36m3msyw2ORz77q9koMm3bALvYduQixUZ2jX1OG5XBX
WDaycmoQdzUl00A282Xqi2frjFuB60FtvRWzGucwkem6KtArrn04HFcl7OwHUJkY+cl+yBg34axo
acl4PoKc1vAOVRIeUg0yaByXT5kWfYRtePUpGH9ivrtm3PifVyEYGDRssXfTRa4DXRIbJamD7XL8
9mSFRztrT4FaEZTTE54+TUGzgXrv7AyzJtre6cYfRdS6BEaab/QPzXXWETAZV/6TVjFhx+kSbtLY
NA70J+ONKOhR663Vcepz3k077q89Ie2Eh8abqqnuwCgwqLV3KZciQCMhT0Riqo+BIBu8M2Ybrosg
NrzFEp4cYQqaO3Cr7wNCAQ5NYcYo6U30tKW3dSD4biY5kb9kzdtexyS060waJ7CmLlHgZa4Y/PSG
GpZxfT4Ux262lytRbRINbbXPWlHrKzy4kdvI4IEbczj0ddrSFhfxs3Qi/05LbXwV80vbI55SJcxV
UyMO5YOHj1Oq/3nQRSsOBUFoIs6ya00BjMonLz5fAvBjeq9FOURBbLQl/C/UedWFLqa6s7pkWHsK
3cSu6I07GrkinO0K1BJn32lw646EIC/PMuFUtGxAUy3fteYfqSQ40aZlSFAKAhQ8w3iLiJNfd0KP
z/6oq3vFGcNT1xA/W4vUeAgV0gw8LYhfqxT1khYV5guIk6utoJHLQAfvjBZ3o9cdQjIIX6yovXP0
tvghwaG7Zei0BMBE8g49Wbpu0iH/gTIR6iMDNR+rHlTXADJTyBIiA1t5yQqPE3v1yxMg5sgPJMMm
iG81KZ9a31e4tKkwxsIJAbErt7Yod7JKwBLDKlypOelR9LLu4GtYT2BZoydZ2MFNjc3qlvBe74eK
k9by0nOYvqqRA2cRO9a+hRpY+NOttWP1cXmIquQF0Sqwk/lLDmLcLZBhcx0CO2ohWh6hqA9uKNRy
YzRFf47wgX0+jCXyt6nQWiIODWsfhPW0Q7JQPuHfPYbUElmR+tknM+7zaasxLLEopEAfFIe8VA4R
9uWR9eZZVKY4lF2lcSP0DITJlYtnZBr8QnEimk2cigG+ISJNk0cPsM06niwGVpO3zQHhwwOGUJmX
KTqJOLTvlwcmnkNUJnt2me8O8hc8leUHxf5VZKX/7qUK4zQ6ucSW7BV662tcb4DvOZKe22mYzqAe
Z46K2gB/7uaoT6OU+V2ltcEsurRInqBN2xTjI5709En2TFILLF2kgjnhnRMwEq8S5jCVIZtdWPjj
s55VNQtMS5EDSON5aidzExmi2+qF9VFO1ncD+wkTJdCDWQMsdBp85mXcklrAHQoT9XkcryVu0ysO
15U6+Qc6HNG7iWA8Qv6bevGl7a32OMR24orE2eTKBMvbQcKngY838LOvtSIMuYIILPVLwgpEwWTV
Cou1HkSICfjkHNu7VfEBFcAL25m1rlv9GPmy32SDCSlIq0gXFY94Wn8KJ9pHjQ1pVpfjSs+Jiqjt
JlyR/YPhVf8++XALK2tap4ZcaWoOy2U6pCPR01PYb5XIRwetG3S1XaYD9xmWNMRZw3cT+yjFeCbB
PusYGcC47TKzIolQm0Y3r9YEQ7FOl0yjST36jfhBEqkVgzKyy1cn0lDy1cHFyIfvIqGUVGL/1OEi
wcOvfiRYCXiiMMpInnXfSnYe/YWM/9cpHJUrjXou/zL/RTSeOAqMzKTf6PVmbBGYNNAlHAPGtF+i
W3UIqd459/oErtCO9XCDhhtkmAKbrYAE6+o3NPlskfjbVyq16MZTSA4oMP2fE9b4VecIsZLCeBYO
c2moFtO2p++21upNTLzOnnAPRhBNQkk+nAaj+56WzGilZb7KkRAzTAEPUdD85h78YXb71rj0Oi1U
+MAMIeJVj3VhBS5WJcqDxDM0YW7K8c0xoAZi8o83Q8wUu1CyZq3b3jHAgt76ZXQPJitZjaP1Asdg
BczYAC2c1Ova7O7b1A+xwcnuDv1Ogga4081i22T1RiVcsqg4LdSFQi+5N4mlGExzFiY10nu0wsk+
dBP74/hb1rjkqg6ftB3umqD6UH0kJoiu7rw48oiuniHohr0pPHqJk4PzIiCnGND9Sw/1dS2M9oE3
nq1NbcQKUhtzzP6ElYAMb4K8VW1oXUdljmLxia5LZqXh0LQEN+nTGgI2ofJd9A3e0qbEdIUOwCtc
JaB360WnMXvuNTBjpJ5geDe1yM2Nib8NDk2vkkPT4q5wfc/55jQfiAqJLEnELbOj0E0i+b1p7fnw
EGguyz0Jiccu3EvZ0OBHDs/w1Sao4UHPf4dIeDfKxLieUBXVZWbI8mOroZtVDT3POqCCEMrvISqe
cj/7npHCDYn0o3J07KHe1W7RHDUosRMfCj4n0QOnrTfd7ww3ktrWpDBgvcC3kOvNvpE6Lf9bBB9q
ZRQtP970sNE6pOAeuSrci6TojjtU17uopHs+NgD3fI7v2wbtJ6JBZlgVgZh3Sa13hzx7s+2RwZnF
ikmIb/8YD/EqSFtl73vamo8UszF6RLrCUHtwxeldc+m8+KN3CBDpKmBN6hAe5IgFoqZ0cK2WAdeI
3D4HXU8FxFXWjv1G0zJ+ObzlctTvgU4DAxXTsa8ypqjQL91K1692pR5mnRv77UYO0Pcby34L6KCQ
9G4d4RpeNPzlOMuLjmC0fpci2Num0gHBBuADKkh5GEwVJ4AnjkZZfJvg7KZS26gauSyq9hg7aJJa
o4U0VLzBYKXSQyJPzStOPgMSFs1K3Qwww2KYDxun9p7BbK0dtipyJjhPJv2xHJPy2BWQW0ec3+Q3
rlov3QbYIzgg7ZDFr8iApLZuyaOgRYzrB5yqT71riY9I2XLWLsixzdwcNvteb5P1MCDbT/Lx1Y70
2C2dfmvkhb/XSq3aePFbbdA0iifWa4+whEztd7lVEGtJsJirO+Q3dDoN+Ko6E2whXUX3RheNHHEP
AAUDgbSqmrk3Fe3DIWL+TwRk5ZY+aWZGIIF2F+WHZ5XOruWIBI7M/jXAzbxXS3koo2A7RuqjDzRt
hX/hI4YEkIEwDCWMw6waDm1hr9ve2/uG/dJD/4QCgucmDkpl401Ng7Y1eYSZKdcq4pdNqpXfyQNO
yIXtS9cYMD7YJHekNUfmIjE81iJRkuFO0abV8GHpgJqdsh566GP+GPu7ZEjmxkL+AC+DMAh756ey
pA4Lf09Dka2GSgUelPqEYSn9xQmKjyaPLjjzScKABaJGWIQdjQgzm3QVL0MGlFNTKExW495jTUn1
cjsoLYOrNnad3iEu0B92Ue7/CMfkHmnPQ+CNc1z0lRriyQKHv1F689lkDWwbPSXQ0T/2GYOTtvcx
EDhEFiep6+hvqh9tVMXfd7b3WtT8jX1oPSs5Ui2djQcphDMDaaaVasqfJsyqfWQFv8Ky2Zhl3B6A
ia2A2yUH2/GOmTQfIcBiaRmsxG19jWWWZTAE2eKDIMn1RyZsZPl4UGexG8WIg0iJydTKQGEYumPd
PLQWcWz9Rx0WRwli8p713rzhESbLHLZ/ryEhkThggdgAkbHCV6GXu9GP8OYUu7QLspVVR/dV6J16
lE1qs6NU0yS5OLixe7dMRhxQAY3AVP0W4J2Dmr4JBXSspvNBgegpSZk9aQpGSY5DWDKwFOFv6ktz
Q7/tolEIAx+LT43xYVlUp21bl9ex87X1iIajSisuNnP8oTEba+N22EsDBMaolCrrcadvA46CfHss
k+2kJeOeBWtXTsFrifnDVWrLQd9hks4VQwXKA50ELu6ALLV2bNdUXOw82sDhs1iXUnupoMdYAwHC
/ZApbiTwFEb1e2pTcJhtU6xVYi4yW3d9vUee2bcsF+Stx1nARp1Wa93T99BgB2KARm0u+N8to2O0
2k6IwUd6A6mKTlr1UGWinShq3/XQPhZt6m00gIkr8khYGHP/o2vimyACctImt0MGu2GN1tG/MLIQ
yRyemsgz1ahOHq5/x9FzXWZ1sQnJ20EUk7h9z8FDsqS1mYkzzGP70iEdE4leotvQOADRXVzel6Bl
ndWHrj7RNf4AZf2NWzbY1GY1hzkUKzjFJpBXunt4Q3c046ytsfdC+IiVxoofZ+PoZvpJDX+D+qkx
gbvSro5OS8lK6ra+QxK/aQsk4DRFg2Ovl6+01MCNSP7jAGIlPg0H9chIG8VmzxH5z2CCA25xDFtZ
HYHRIloxxzlpovtddSQ+ar4NpWOVd1608UsJsqk035yJssYSw+vkkVymaFZ4KMDpJVUqHk3EfJ2t
InDy7JRIRxKU9axYByV8WzUHVYHxj0g4zug+2enr1CKgw4roTPGf6I6mbdqNwDdQhypRCG1XAfGE
fRExGvWRGiJarGsGX8Uhq1MTbnT+00Pg4ZOBBA1jtudE0JpR6++n2iReL6DuCeLmo1WIn5OTssMJ
q64M+6kh1OvCEmytpPw22wV1dHob8F/0puKkeWxEJdBNdHK1vMznr3klSxgBjKEgW9OU2tMgyb60
e3n5947Zl3wi0yCaRsAloNVvGyrj8C/dPqXqnMRjdsMdPWtWuoKg75neguA+Oy4T4gQk2A1+Jn6j
YFPUTXRHpjdZxDZiBoPmfhXKkHQhG5ofHBPFUc8aTbota2D+mNQNigcFU6o3OPqW3Lj6WOn84SA6
YVHPL4meWUWW789S5TsvidVTqAxPRa4452BC35I7arj61K20Eq5O1luERxqrvCgnzMPgdXTbfzQH
D9+lKOJjYIjgcbTbh3yqENORc3hQikZeYzYfuDzFLmDSv0qGtH4444AFsD7bPkeSEKtFHYqcBRZj
GxiHoYmgwcWVti9M5R1t9XBu21lQbpp3pdG/WUWX3zPL+M+DlY33YaPLvxhtzHni+o9+rEUvFoeN
bqEYm0F8/+zHZo7GhFkV3HUdXLBWyfp1N0kgUH3z2w9CZJWxqaGB5pnvc0CsypbEMlJZ1kozOe8E
0m8ZZOs045JqBTg3BdtKwujSyW1NtN+5IAsibA+zvOLOZ3m+55rYITWkmd3YGWMfu1yrtFkAIUEp
TvtphtSNxHCTGnkEzv2utzkHVu5uMisdeZ5SskzpnfgHWuaPnd+YbwHBHjNJ+WA5dv4Cl4qG2/jN
ILxxZ0qOyrO/qxDJsE3neDYg9flpeZbMzxQOBP9+2Wt/6DR5U2HqMivGVqZaf7SJZUk/W+RY9BZs
yiIWEp4wT541T/6l8aO0BCCo2TOdVcorXEtrD+dzJEi3AhliJqi1AZznQtrIgQb93mg5RY5jl1+X
UXhWUprTTND+csMu+vZ/Xg6W49iLXx/vzh8UkULhfKMXI3VXRnhE0Yr8DEFULzN0Q7Pnu2W3IMBg
sS6xjVj3jG6c//Tvs7rp9rVjvntWrR9YtiOug9rPDiJRtsj7mOylf9O5q3/iDxbLm2pZaHRsaXyN
AqwanaUeVI6bd5bx7Gi0X9DYaA/LM42Ch072dG7KSryGXi9oMYbTSYmL+kwGLKOHKA5PNaraczk/
jHqDGLqxNPcWCbN7QTlKe1SI/VjF56hEN49XzXHHqqQFIxLEWVpxBE7Gyk1xT+1knogfYJ/S4uxq
Dim0qvlrU0MzXdVte22MnQ3tqwFD2cRP/ArVXV1isQX6iG6qwBAw9DRSZXmmOWY/zGc02x+mW+gV
R8UImtfRqfx17tgZ4RRdd/bDpDsjMEEbk+LomF8tX+8sYkMSi3CxIomYXKqxfVxuSqvrUZCVnJ1C
xjvohMPylWbrnPRTs+OWARYpyqfCBDCrRDngAd+EfJzkhKloRbT+1BWE/k1Hqgg72QMkiAh5Dgrr
7+pBXgaa80d0K2xTllK8J15HHmgaXdFOmY81/cd1M2ThbrH4aucl0DlWVHND4eYgdFvWBd5s4EsC
ZennHWRKuiPLlNhPHfDWEnfrdtRqsRddJN1otmZaWfLW4vLlT4pQvaUlB1Do692F+K51jPDxJsI8
uCXR+DcN8tfbXWLN1pnrMzZxLAPTzZc1FNHtkPYDM62kvShdX76jFmtXDES9s6W9FKo/HCuicvew
MFgMffOqFR3xTlJO2wRf5bPley9jVNsHqXFU9GaVnqg0SYTRsTfq7TJQDRI/vs2vEtNGKJ8V71NZ
bQ1T6e/jWMnWhtlWG13GUNUbNtx/X9EQdn3ZJ/gbdW2e2xmaNIC5fjFk4igYoSFPiTvkBY02XawD
H67xymwIIYu79Ad3Z7b6tEAobQaTF67h3NfPJ2HPgiLy0SoIs2TRUaZ9bsmi7wK08lRqrVfqr0xe
0dyKW+FZxAWotnUjXRmDarRdxqJpOTAWrSmvg8Sodo5GSd3OhIsgoQdXUdhB94WGDVqw3xuN+upF
BccetfeIai7EE0mn+84YW+4wijOj7HtEMeZJWj5GeaAWiwp1SB1U8YYKC41k76satcH2M/Wl4C7S
pqm9T0k5hqIRl++mgdHDLvJ6pXT5dzSzGcJWfqwEhXWWjfUjGfrwDJ2lOpt19Kup28vIwecWAyzZ
oAMyj5Ks90vT4mQzkgdbmR5TchEO/dxlZlRr77KEVPAJR96AlfvRnMcYekBTR7WzJ6sNy0vgoIJQ
apk+gG7NVonGSYWMQeK72azDlVda8TYkJ+GtoE0c5ZX9PVGFRmR2RsjSmjw37zeR0EgaquybPZYA
YJ8XqQkuupldyJ88+5jD1gqQgxkE70mEG6QJFu9pW96YPG76JT9sDIbgLwZte75t/nsvmi85ibYf
N6nFZad+GbbCnLQhLCES753kqTXz99LzBtIGWxwbnApcGyQA76C/dRDEfxAGdBR62pycUs0pF2IQ
YQB1LoCQsyMOFntr1XH9ZKb+fa/Ps0S1eM0rR7rQB9UHZVYpJIEtqb3QIXWW9V0OKYehSGQ7Fazw
FbQ0l1ptWk9ekHO0qUpzWzI53+eGmnJCqk7e4I+nTy1zQdu+ImD52LLQx6maPgVojR7VjIYR3buX
QcVKCInrg3SGeEWesfIyoamBHkdaQz/L6glPu+dYytI5BaQNRBE40soJVjZYy++pINcEa8JzZYY4
gOxoFjm1Y3WYmyT3bG7WAQEAzMvZ7RzBSX9oK2Q2gizfqg7jdQju5jmPuECcaijvl6WYh/qIDJEH
lZRx6OzdE1zQ4DpcxZzFXeFydJOgqJjR8jLyjPEvUsk/tAF84OgkpYaRQ5X6H2QDp+p932SU6EZK
1dyTXFjv/FpEm3hojAdO978aSUqLnsXOYpqtrVQ5zBDKjAM6rSah93OuZ5sefJ3fUMbat3RK4t0C
mZyU7HtalNaVajgmrdzL/gI6Ur9qAywWTSo57DnS1kA7fblcR7+pmOsRjzqTEKHOom91SByjilj1
jQn/1sygW+jVWdGUBByxWc9qL9QcE1EcU6ckNDPlHjH7X+Rn6lf5GUwLOA6cfDXHQrL4lW0RU0c7
QEMZ6cZhu2/BFGTMnF9Nq8IKC9Hs6A8e2mmZkhjExvxJK4jImTE7wTQoNmTxlwJ5uXX/+9bmV7JR
gTLPQAMDFerLjslqL60AbTN1EsZSFmXAqRC+NpmHR8ea+ifR1z+Fah2x+F8H1ol70rV0d0r6v3qq
NPHVQgTbEbehg2fGUCULzZetrfO8wB+HknYMerRYVMO543Po23zbNNh12wrAcOX7Z78TcMur2Dj5
aiK3ThIYD3YCr0fQFkgwgq7TUHibsHXqOTF1v6xUWirrg2ao38ymx+IMHHmz5J1+LmMGmmjOJnHm
CzA/KNhqr9OfrYmu4/IyUdQX2+pnqiXuAM7XeDCmWdzrEU7b6fL1P6IgjkumRCK5sCHLrkTZlZHp
VSMjXRGqhTTBxuAhkoBLU+2UTU2W5vKzdOR72pqZvan7riBQA4sX2U2uz4r/w2mJp6oRC++mxEm3
ualkm8hsZ1pLOkI/NQi7GxksfyKmkObZ92PcOhcxP6RtrIPKwOJglg9mqjxoS1Bq4/G+fhZ1vmY/
Eha92I4wZ0QoCCDDFiP2l8V0p4GJFwjQT+NMchR1SEjmhCICH4c56QBII1V9IqvoZnDSO49jrj7R
RITnMUKC8EZ7jRTWWwfCFlvTYw9NPfZ2rzfHjSKafOXRVGe6A3hpUjMs+DPuP0Sz2CSVcUnFKmv9
6lnNMbMwlnDuojhSSWIj/6TSG3ZfE2h7HQSXCj3E9rO9MdmEhfbAiK+B44DbhGJcBQZ4Ufp9mdX8
TirgyZ6m2ldAc+ERpg7XHG0r4sRHGBJ1wzgXygUMVR9OV+PDdLYLAq8q4vGWZ8FdowR3E1FsBWT8
FP845uk7TxbT/ZAjKIWLigKoNQ/cPtgNZkTudnn8H67Oa7lxZdm2X1QR8OaV3osUZfsF0ZJ6wXtb
+Po7APY9feI8bAYh9dKWAaoqM+ccEyBI/uzGcKT6CM1yk0X9zg6GdFu4zS+J0PzJ6EgdbwPTOOBK
Ng9lFpT4S/S94XNnjcMZW7e56wIzY0WDf65qoYa4mIOq8Ipq4xCtvtcJlqGBZSRbIXv49KHpryPN
wVikONprBQMT6Qu5v5B+SAMpP/uofcbCOT5zCqrQAGHKC0P19HjopnfCkDdZKvlu/pAqGnoOdv82
uNHHWOTGpnA7YFNTkFhTlflE84+Ze+FzSUKURWapZFCHIC4vBNrCZRiMSM6l2VzL6aVPncMD0+aR
hbD0+7g/D07a3JKEwLnybsbSp4lbojBwSWVCkq/LyyiJdbRSdpCYNF0MOSo8M16kMPRVbpUxNlFD
wSLCS2tgrk97eZ2vFJM+qjfVJAEYsEm8jKDKu8zv2Dmsfe4pd6e2gOR47kvM3rwazDbYjab1qc3S
/+ouazrpuGfttaKk4qTE8Ff7zEqOOHy8s9Br0ojtXP1CXSnjVSdhugMkvaa4UZ9rPRP0molCc+oW
hCcRLXvvzGZbAz3OXWJOG/Jtu5RIDgOb8h4BzLaclJJgWTH7ppJhds7kaGWUDacNwu07MkO0mvOJ
OVxNrVNA4LHfESPqP3ndL9sf5SGcyKuM5uidztdo+fJFL9ufWeufugWVsh6b54qEu0VidCZQEx23
XcIsxbIra10bynVK5D3M/L1ObB4Fhll6NtZdMuOlycSkSm6E0r0+PgfU4Jc/oy6gqa+sSpOrhKb1
gjvW3PQGI/fpv6sGI70NEngsnBvSt/HJWSQdzZcxfPMzvSMyxwi3Xcep0pwTdARGbasvXWUm9zL7
I82UhWkSDDXDT+WFkqisvN60dS2+vYxxkuzcpwJ8zgXZMnEbA+yxaNKpVeEgT3ph/FGdFvEIj7zw
dhSHTECnFPncTooncnxp9jz/+6hwtOBcsBSXXwzijIWV4cGLiBfJZqUxhOSVZ4AQL9CU7vR8cJew
Vj5d/vIfKOoX9qCYvzh/Bhjr77GZhisokMOzIodwHapNC91YRusqHgs2sw5KVN3kay1LxTYjksEj
aYWcmXZw8PV0vbexPLd9PHeEnrLpFANT/OkJzDscjEgWyFSay3RSUJIDrbpTWtq0+0oHpJiXZ/Se
6ecaveSI4QhEJ1k6nPFnD/lWNflFDrL9laHmfeBsZqaNnbnAMOYXA7S+X3eA+nxiliPSD7eIFjNi
xHUdK0lTgcMYwlg7yeLueZq/G0R0TXm+T/n0EmsIRzUSMqKqQcnBTv5SuAI8IHQEyIqImbCnWhEK
PZQ2/6GcXg6d41ylsP5zG5gQnp/3J9o27ZrSXYF7z+X8idprXhwQZrvERvmx6AI1Bv1KsmUgxZle
abUMUo44psxpYDBoCbYC8gjhM9wERdC+1nD/l4Wq10+P/Q/zh7L73z9UGcOi7TIQnRYH6PPAoiMX
81utfWM0sU7GSD8piem/hbn743S+vn8U2g1GCQLAxavfFurX9EYh9unJg1O/yhwgVr7VvjZVSy1q
FttWECEw9fZ6Rntg7dETLEVvcTLL/BEOQAoHTinyLyTC9CsVhSl2FFXFU/5fZfwEPe2PJuzUXVTx
8HQEOu8KeuVrbHXnLnPHF9sgU8ZPoyLeGGUynvFGaWul0fx13QL+lQr55fOCH7QRgQZRzQjajndh
6yXvmofOJpamc0yN1qE/IF89rVy1oswORMu4NFf/vZUus+VSsT8eTAt/wlv0KcR1n9M/KzUY9h31
FqtZrQD4H2vHXfvCrLaSEmUx1/8zRKEWunwyit9llKpvKJ/GvWzY0Ydj7Yv6aqr4UjHER+vENBgZ
qblGgImpGOMqI5UKGg8K0OQyjeytYFMbiFzU6Xw0O2tjaHmbDgzLOrFk2xBjO8ADDiAaiaIK7tiA
owUFv3uy5qM4B3n1SCTW0ipc70j7a+EUfn9IJsMpCXkaa2LJaRJJ9cM8+89G29ifnvMuu9ih/+Sg
HFBYyufLxGooc2MDR9yYqGIR4zvZWiTXb2g+2KsoIfjQV+M/s9WARv5f00Gu2cNRCROE5SRRqzZT
HMPFnD2hWWupx88WV7U7PEkJl8O2OtwJpELsixox1nwZVvZwc9WRnFwIc2qSpB+lqvwXDlNYwnx7
MAFmzmUmg4mEDr2h6hA5bt0RHNke9GrCGEcO6mpYmYeqYLTcOeJMckxEKzGXv5pEsOG6Ksfb3tnM
Lsw8qaFCpkH8uOyNviIgymAECJ/7LvPuyx0q510FlpByjjvML/H0Tobde1sF+hnYQXR1Pf9PGejy
w2cD5S5uta1ZFPLDDuUlUkINaS7/CnfsV66dgygPz6Uarx9mhA6O0S+qBgaXHhsXAyhj72J02ih0
ll992bwGIyIM2HKocS2/fIrKfp+DJUS7lcZvFL1LQwMh0mDo241aN24L4q1ePNgKLAbWqWpSsNWq
G0DcCW7EwxT7SlZrGkvqubAa9Zzg0jrPl1HG36JPyt80/kgqCdsMHm3BaZlodbKIuZw/IepbOXvk
pdPtZG8RyOPL9Htsl7Waal/jMPwh2vw0I0xoJ785lE7PUTqUFw5oJK4UYbT5uw7p6EfL2tJx5eTV
rrDI7WqkpQBWqHW+czmuy7jXkRBDooDKllnZhlMcCr8KhGlmB4t6zLUDD+rTXD9xKqjXiiHVpSfi
/EInhnQrW+OUX+fd3u9zGtTEFxC0VjTb3Ff6M+eqZhuIwd7E6vA98pSdORaPy7jRqt+5GzypPFGv
XZioaIM0hAYJlQHU05egEIRRAxmGRjXBCFLIbG2mcDkdzubPmuR176wqFZuWmcUapmY3neyBopKD
SfC59ZMhT72oXqW9ITpbGWk13Kt8aHcVtLDF5LU9OlOFQ38KMGsdH+ar+eP2EOvkD0z/xPz31kEJ
7a/mf9Uov33LVQ6WbJwVQzG5cKcIifnFnt7lEeyx5fw2VMz/+/Xnr1G69R/Rk6A2D+bmEV0Rkz43
5CRRD5Oppowx9QAwenRa5ZSXaDnWU2oTwagCVZglsM2IvkY0/toJ7ermTS9mOpDRQb2fpnn5HAUR
cpY6+PJys1gkrb6WmHc2SkM0j58Wf1/mS46O/bLJtYG2AOm3lZbcGqJC99BdKjJSC3HEGeqvTbUk
E2+qnQGE+VSwBBkINz1zLMsvkWH1S8zj6Tobywi7U2uumSH7a9/Q5a/YtvY8O/LVTIsdAMgWjqeq
I5xJCyBjnvXjNEjg7aZ5N7F1+6ksd4PhKEvKXfNuKulrrJTuEZXIDYlecJo9bjwFW/Ru3PuqKi9V
5I8XsOHyYqQN+p/SvU7/yxLrasX6cMh9T7y1av1mhK54crBunSs//e1hQ0Aoav0YRvRfFcfBa4z+
dtOUlnrQu41r28Or3V0NIyzeM/gil6ALX/jVrhW6vn+KmnJhcquNjvZkmbGy8QpGprZZksoTKzV4
k959MdukXxMjjvZ46qrpqpvspDooQHkGBClUxEFZUDD5qBfiIgU0NEkEe634MABOb5vJYJbUNQCJ
OHDW83xpxO9EsBvyIKRtsPXSgfjWTALcSBlhhoOZfjc9BQQW7NdGmN+k2r8HSUxRBCqQQrL36UCl
5d2HXvPMhkDvuyQTjZll+AvM0+xjmj/sjDoeJhezu2d2r3rsf5DjIJ4QaRivD/8akV36HqGYsXfy
8DnDCv/kiu08iWREtFITr77auCwOTO8BS/m4n1EbeM9W4OZvtO479lqS67QwCz55LLyFGO2c9bxx
F1aOPqjqCW9N0E6jS4jr34Hsd05fKm9KQ6tA4/ix9IviP98UyhM8EFSV0zuAJv6GWDvliWKbjxUK
VTihu0s8+qysWGR/18IFVpzYP0iccI+4pYbaI252US7Oqp4HT3o0oDS3OwoBWS87t+WACfftELd8
MSf1BYrN0t+Z03AoauBbVKzIia8HWwY8/a41VSLZKzS+5oRtbdRV2xnRqSFKbIuc8Df3KuwzNeho
NSSbaGgOEx73LU5j+sLD2B1ZnoM3zUYzEuqAbObPFo1C4rFJ6gjKKGc6qXvTiz+oBQobVHKxS33k
BkOzjfnSdBWIh5ydO0I+I5YL75LJ/ioikHjPlGiyq2UMPbeBXnRbp4/5JWeNt5aFJFfPMdtdhk/t
daBbp1LyfcE1YtSZyfRJUSR5e765wTUz7vO8t4gy4dCWO9omk4yWtNEozoU9GGvyvpQ7oZzOAg3G
RxQHxcWZ7odkuh/EdD8wx+vu4HAWA25AEjCoBCd+tRbb4tqAeZRhE1HD1QPMdP4by013/0538xEv
04pjN0O16xirTBkNzH97PyRlto1DBp5adAy7znjWPMH0IY9fbEfF7xi6FdljqLsWSZaTglmZ+a4c
yEyr3erFddtkZ7CmbanydwE6s6fWTTkPqVnxJ+BPFpG+QNjWQks9f2uQU7sZ8gA9kYiSn9RcOSku
tdBIf9c4GFau66anEdPqJQbWsjTdOH3/u2ErzhkTkXiyZEZxX5bU+2Fs3bNR9+6+q76kbNfn1hfd
mQResXCcE6724V1kVXqyLMAWpVcpb2oCdFRt32YGek3+1MrKUOnpqXqXQfPc1qbzYkfdKUzt5M2r
VVaAWn0OyvZmTobIJB0a0ozkuoT6+dLZpCe5XX4kaovSg7LFWeeN8Eh50JKjT7DeVpiReVatoFmG
sdI8FxO1SCHzL6/6bY86qqRVRJ8LgldjhhJOZ1Zs5kt9Znl1vbH6yq1iODNk9MlV0C18R/mUh547
3Kuju8buXp6HsmlXrK3YcJOuWfA36beiasFwZXTCTBIENrP0o4vjbxvqlhmBlIkkQUYmcKwFsgjY
k618oN7TRP9JHWKPhSQyvVCbbj+G1cvQXqICxwqT9gtN3HrvD0p54CKYPzq2Fz8urFcaAhH+f2LQ
fNcIzrDNi7eR5VckrBtW0YbruPARPsrafFdd3OZG6XQr3xmYsETjqezImGu1WF0lRuxuMvTDJjq8
jrCBCXbLWA0wa2aLTWRViEw7flq1x3gWaeEPRgJsQvHZb2l6zS88BcqKlTPfeK3snt0LThCPWaq1
nreEziqyW10pBBQYYhUa7ORywM2M1Zqv3pf1dyWxU9eV1exQ1wxMyzqiI53xN2lgK9HpMM85GaJX
46w0v6DGizlIttZ6vgTHehhq/NMtEbZrOQFRh0Hzr+QpbVrozHfV/DvErBX0qfO8PVei6sKIYc61
Hit8S7IM3NVMbw2t1Dw0M+fX7DviQKdwYMEJfV+6ZvTs91lyeHxbKMENHnES2TqnCpeBMVangtty
5VQF/OWZo0fFFtPanJ7sVKYkbULPU3p8DiPEbY6mBKTabXx+vDVEHJ8TFSqD17PcliFCVD9Mtcds
naW2XRWycIz9TaWvFyz1saKfolVi3UwcXTRR7Rm4wL6dchPmFzdSxdrkm1/++1iDUfucFMGmUmih
0lxnCNABUFqZ4WCstFRWG5N9dcWC3nCwicpjOmjVik75V9HowWkOqeiMujgwdSCzYxLJZWrbQ5oN
ym3uIGKfqiU90tEeh1G50vUgO1WuG9F2ZMQy6BUefSP4jzmIx6nCg0g4qt7Lg3ocS9I8Zi3BqDk4
pwI/X82XjTrGO+IayAUPvGqjt30HebVVX+KqqA5orlnXZZfdij7yDnmkSaiMfvdFVb0mIcr6QGhQ
b5ppDEZgD5vhVNz2k63+30utddeUyKDTWCvfSWN4f5Touw+H55od6tBW8apgUT6GKicYcEgEZRtg
8VVkBJtxkOzPRC3ulDkKO2wflAoHI+i9qVFLJFi/wBAjkI+FgkzaQglPM3V+gS92U+oJ+J/I17jm
W360N63YCK/zIbM1P0widq+NWTVPPaJKdj//OAfH2VYfAbqYrv++LSCixTDZzr5D+vIolUubq+0i
lrV7CFuF0QGyJcQdPsglZtZ0F6FzPGVlTdBhZR3qmqpvLnFLqeCY6EV8Yth1Dyrp8mCfUOjVT+DU
SVEZO8LEe3T0MmuD09CW4SmuvC8nq6hI21quK1s1FvGO3ArtT+k6d1so42tjFNtcaf/Mf76a49Gz
g+vImjqu0319cwtW2WClDxEOiUJYR9utmy8VIuGi9qPkHYKQtoylHR968jxWkc3oZZo6xARSXJGD
HbtaozjAUbLErQtxw2k63DkOasWUuqp2cijftILJ0GAQI/hpExyspzpDSmPGfvA5IrRYpqVuHD2I
YffGpb60/PqmFF5wSjv/XeXneOO4zlAXLcd8pYzLYcjTt8RTWtgUUI+c5Dtw3OjHSwAEyli8h3o0
rg3kt3jGzJKgUFxadfgyo/v60vgK7UHCrsQxEOcFOrISSpGjNt4l85xubUize86SwoRJOXZvkUJH
s8kyphmJnqzxu5RH2wZIP50D5/2sMl/LRu1fVUX5Fqk7nRpCitnujNSMjBX5gyp1YGkvtTveSDrx
ZZ9tayPbVlMgnTGlVEe2O4WQDLBAurFHCjR9cP60r5oO4aGotI2xQSvojf7530uO1t12WhAepSmS
H7SdqSjEodemJNzHK4IJei7TR60+cDZj3b7FmleeM0NBpDCwqVikzS3ny/kTUtHKYVFbZXmuS9M9
5E6ynj/775/EPcPcahCvPfyQqwQ3tRcZdqsMP8F1/pijD+2ZP+OWGATiexRYzZHiE8dZjO2p14v2
NL9Lm0+mPw1xIS6Dgtxx2lOdIKURskANgtwaEwTuJp9h/GsCV5KoRNrwxSB+mK/ggwkL8uOoUnBN
WcFRuFp6+veCYKja8i9+5oajnxIDKSx4lWV/lLmuHXvb0pemtNr4XQv09qnn2LBqHEiJ82pi5jVh
GjnuUWVo910d1svE5yYJguhnFpdkdURIfQzkERAHACq0Ytt5H2pbMz71iYZjrT0DGUjWlt4Gd3pk
+wz05WlGTAWyGVBXaD3WIlYFF7l9/d4Eg7PrtENjpNrSZFH/HIRxzYds5Id4Z005EC7KWJZ65R66
LNS9pLc+KO1vPzebXUxO495uu31PyO6yonI41DG0k8BlRKHIJlnqdVN9On4CQluxVqNVkGAixuLm
tJDiJ4UU6ioIBT0MQ3uIzj25ob9RkfMslKp/jth7r6bgd570urfXCXJazzLykepnoVtMMP72fqnh
163OnA8XhE3naBjxFZCvHrlIZsgNheBZAxAjjfVJlZhQXRumzbx3zg1wrXfwrev5t+gIpSss59gC
u1nQQTWPTJe/krqUTEy4KohywnZtlFD7f3thNVxl7BJxrUQHZWqbVtIr1uASGBu2DAVUWBZfIudH
LPv8D93t/1pA3q+sjdGmNBEF0f5vz8JYlz5R0hq+zgeXd7Ro8qIG4PQz7aOyCZgHB9+FfBrcav8g
a9ZKDmgK7IeeELc3dTJmgFKPtaHVa/vTN7N21eGjPlWC4kOVxrAk0/Z1GPp2+xh2t0kXHnP90KaV
9dZIFN5I4l2yuaagT5+odTdnBk537MjKRnc9BfVXa1BCp/83L2eDlikN7HgCN80fi8xv9skBHXca
XGp0KctedpB2cuJbcZ2tK77sxo9M82XqNu8R0YMxny5D6cVnM+LMp9cb2SB6QDFWYGGbHEB0PI3n
XgNsP33WsRP/qNecUZi9q/ccSrvbuOGHC4piHw34RBhBEBmI0GxlkskTW3b86vZ9ujXKtNgznLRu
xD2Mi4y84zfLN3akbqjLpOuddVg5Il7rTvfUd8Jc963+LiY9oju9zO86R4+wD2rxiSHeG9KN8Vbb
VnwtTd1HQuj5nyILsnWWmCePxtGZzHFgdgDTPl3UfcteEdqx6dzwVYGzi4RJPcwyh4c+UbE1uWNb
0zm6RfLaBeLKtEe8aZX8HNLYe628iHGET1ilBa/CtXh4yIj4W+iFLlyQfwfquecosnDY4ix/rR3J
yKqrRb/PrOEmw4tTKeGCcW8PtcrnQDEN/+Z3nVX+aonFZAhGu260Vf9iKcfBEpeZa8hkZRGNwbjg
WGCeinjY45KuVu0UuBYgjA5sNbs1qqLum2n2TH8YeOGYvbYW/nFkAr/6kiCzylPH7b/0jFAdwcNn
GULZQYEhYkSDSn4CcR2Auq+tWo08BKyXvihz7Ej+WJ7CTDk6pYc7yYQNtKsil3W5qOIToYPHvGi0
ndURal9TiJewAU7z51IkS6eirC+FV+kt9ZA3siIoKKQQtRycGsRr47TBNhEGEOs+e3FUwoUfXf/Q
0cel/ZiV2UjMczv118LpPqJAZUV0voRMnnHtw5HUzT3hXjBZasC2qeb/0ZHYb5BHDAuzkPKilA1y
hCguIvxyvrHXS8LcJHaZTqQBQfXxQQX1KxeVULV9rAR/q1MiePvt41Z5wFnh2ob0FkhVkclQb/RR
91dNVNhLg9kQY1KNJ7RlcI7zezMbanxAMM/TlQ6t9vr4uVr6FzfLV271AB/WDKB9zXUSTfhhO6N3
e8snlkxTglUwTeV1+nonT6/slUFmw9LzOJ8wkA9PCCSJ1pnmJl7xInKZvcduXSNyCFO2h0JfB6NP
JnQbvSQ9t7VZ9xu/UfXjPFR3fNowPvrkfVHEL1lS/ZLkIzypSUQLpFDyq2BcSOlY18RFW0SAFxb2
0Eq/iUwLPmpLUNpTLYwJQ8XJkTvLsLzKDZdF02AfD8qvQqN9alAJvjA/uidqkO9dzlRbPfVQRdEc
JU640V6VhCBBuGF0dnbFNNAvRnJE+D5WBjfHRx/2z49Pj4SRJMIBqFDYYqGPdr0nWeRxYGps8Ybx
1dsGWAcNHBRWrVk/yauOUmfvu16yLdUpxGECbsCRLIHA1+Na2I371g8wn4lDcxoN66laX3OFfFQE
PHo+L6QEGT1YZMgS3Ec9bvVmsC35TaxGmDWrKFb8nZrFb0kQigvtHnMp8tFbCwNnX98xZuqjaX6A
KbbTkGE5iJ0u9DHelKROr4Ujrk7WywNNHcQifVF+agAoF/NLkLf2+kHWBWkiaYs9RA9osgCOc/ZZ
BJPTSpamup+JqL3LhMhjNgk73KN/UTm5ejbElh0gv9SWtjdpAO7nVA1mv5Xp51vhtQbMBuUwTx9M
hYQJxquxj3Z2Hmt0aTcAEXLkNkaYQS56Wa4qbNUYqVEE6WGw7n0PkDcD9UcrpkRCtA8q+9Ig/vnw
bJnggOlWj4eIUJgoMgJIHoX+HuR0ZAvhgIo2NXmH/Lk1qhHad4IXfx5FKFhzw9zH3NTTvBSp+d6L
NPoJEpQoHUF+dsGccCaceshNNw33PP7Jpj7CP6qPtVmYK7/kFGHWVnOaXwJF+aUxEuFIjuCVxTVu
9qGO9C70MEXmPdkSHUN8mRKjOMsnlciS6iqqWPpUCpRysviYstgwfUt42lLjyXUVnDqVdZsfLa82
2BkzAti9lW0SOWO33lSZTTfkH6eN+h8/g2tpqqInJsYZMSRjDnvcY74iokWqY7Zl99SX7dSS8LU0
2dUJ3smS5XrRYOk7jnqh78IKAwpcTfxx1GR72GH1TQSoV+ZLtQBFMYPVAz9QT2GD4h1q2KKueusN
bcCeZjxd4FKuZjVzTR2yFowHb/SvNOhF/G6Kip8pTtstv5q6cp9sNWWIPqsSE6t7bkvX/V+X/AHE
w6TSp3lCk4izbp8QGZF3VnQcq/K/+Q7NkV4x1ehpjWURhODK7+E8O6iw81tZOcz0e73x9hFJTMmk
1ZnFyPS8WpKmntkASDZkHWZirdPocxDpOxokZXcI3Kso6m+aMtveR9diu4F9jIr2S7M8lOrTqan3
2b+SBAIoOYf5KeoS/5nh6kaU+k9j4gaPDP3/C9fi2Di1IQPNrNIYNSekFvFdR+ExLHWMS1GI0txI
U9IhKzVadF3yUmQ0ZAkcMPeDlXWb1COOqiOzmJFj/BLUWXIHUYZNDPVDQJvvIZ2K4tY/Pp4MxNbj
S9tDMNMdoOOB3dj0zqfgiDGn31AmQt/rPemn6sS1q1RyZ/xiiOjVJ/fea4Iv4U9Oyk6f7P9Odwh1
E8TQqL3ZFYezzHXJAbX1gag6jrv/XmY5w3yZ9carmAJEVL+EIDTZIQgp8F9a4KnbsOzY8Y3W2gQa
26wdAfOayWSjli/qmhyLGVEGzMFdVw4rBiB84iuSTLvICjxRjwaxocOwi9o83HQaaQPTkuQGqbnM
wihYB4Qd4CiuCsCEANLQfRbliviLkdJgGiqzVhyL2Mu3NRFJn3H5Unl5vsnzIWHYEt5VOxd/dGBh
NZX2Qs0MhBUIrejlT00q4emRYAIZISIw8CyLzncAuug8NZMMIYAk6BQq20YB6conlW9HtnC21RJD
vHade4saQ0U7keUU+IGLo7z2SQC0M2NLGfEErB7Zd2eQbgeofISH3uVb1wqMl9L7LOpO+UM41M/A
H/0ikA5zcq3LZYZJ7nV+R5BwRTcDwfXe1Mp+4U8jlNZiDaoMeUtSq7vbDUuEmcRXblWBIJIhrT9Y
H1XharvZARZo6Q2Rg9w/dGQlKgueeP8IAs8knkiTv8YYiakyCBfvc2tfWisz6QIuNcKF2A8CZQ+r
TqziPPoMCFwplp5Tfjh25ZxscAGVJSHdWAW5VZxHNnPTybBHe9crIFktnwfSINhrg4C9uEJmRm9N
3WDDpVoGhZrg6UOl5UOR97uoWc+aLZHz8fmdr9vJpmd4uvTL8VdntcO5dJJw6wUxdLIoYCTaVXev
QG8ma+w9dEPsA+x9bSsTHbRrxqCCNC71lqeReos1cHwsdrrXaNsaXMyyZrfYhy7RwvMCFA7277ay
qjXTEOs5dY2zPebfCpElTxFAdgS/MY9Lhug7Nmxv17TGvRkjcUyCLoWVxBdUEjf/wIn8nRuMuyGS
LoPYDp5DgANbBvRHDVXhDnZ5SYUXXrXE7AjyTX6qKbaqs4zf2C/N3UAZiwiQtBfBuRg6YJx+x52z
w8Eef3hei+RmqPJDQWDzojZNn+kPjYHGHH+3iheiucMsGg8DaZZlYCy0GLv7w5bigEvPouqKV+jc
GR2BsCKOVrUu7D3D8xQcaGosB5BtpPe0BaNwBCCrUXfNndVW8k4HehPHqKo0LCKn3kyaa1jgIVMA
VK9RpuivIiT1OQ0+sM2TA9wXl7m2Z4GniOrvIvvTT2qiVJ2+NTulT9vatJR1scWCfPeTOn5JEoUH
czKjP5Y+q9Ve55Z4mUSw4j0UFXNLnKzjJfyrraqU7b4NG+fNiuUahbj8ZflILBG3ib1odYIJMocJ
sGJcLd+pVhqpLkcOUcGLwS+CWJ2r4mvxe5qEb0UaDZ9jU0XwzqLxbjhJve5kuPG69mB3pkFgq/7L
RJlCE7oJLqyYwaX11IYC1sq3mZIT8AYWAxV32r0EMQIHAJEfQ4voS2GzWynueGGfeC6HklYCVKBb
6juog22727a6Gd4TGFxUDmcNDO5SugBV/Ux8zrL6R59AFoUCvKNDGtym6caRw4WGYrpBAU7qcOtg
J4hq4MDjUC4Ht7GvFmlVy0TCgSxTcCUp6v+zLirjllTjz/y3yP/n4z2jOuASIRMAn+jsmYmKHvEY
Rj2uVrU/6Zb322hwLyeeo18UDYe+otYlVRkixszq6PBxd6w4daJrhfPa0d5Fr0JMp86sMFQ5skeE
ZC+jFN4AgGdvPZA/uDYC7V0EKiOcsLKCE2w6Z5AfJkEKXZf3u65pom2haWCq0Z1dWjpBUZFeyiFs
1r1ByKGcNgs9pVWKLhtycKhp+6HTfgcJsatayeOJMjD7IKpwJIL3XTUbgzQ+IqR6s8nefHcEhUP7
CudOlj+ryJcXcaINhy7H1qcXWX2KvPQWeXV1lXVZnuw2rVcCIe5KlImzjt3BPOgU3ssh9Aj4onm+
rWzDXhdujb7Bst7V0qlONEvq06AVyYbpPInT7p/ZuaLnZv2UYkhccPt4RxAwHriMLfkpyTo3dXzR
kf6GBra4KQlpEZrmfps6oTKej+5w7oP8a4t0mtgUijiNZkF/ctC3iVqq9CNpGIkO6y7gn2mOkaBU
t/3i3YUHEtHogtOvv1K14qh1DKo1yJfLNE/H3dyS9yNEtxHebZ9yIJxOi0leGXvpDf3Sya1hk48d
y2gJPF8LrHapOTmunTC5isAOPkF7Gn0MYFnUf9/E2Rr7tP8WiaZ9CuBpQNdoqf4QvRGBvVBpIN0i
2Xy6ztTecpFs+l7knB6nctSuEwjezhdhaeigV81+YzHG2AxBntxrTqmu7l+KIjffiDgqTtU4clKd
LlXo+LuR6fbK3gMMLTPIBlNQ1eBpCCJJl2u3I2vqC3N8hp+pkf/RxbNks18+/DiPtcgIWeci3VNO
XZKmq2KMlBfdy1/smFED0pJfthNwqIvp0pQlookuLu7zrwYJ3BpB3p61s7519OROupG8Mb3TX0d9
gh51LTecCCcdTdNuWazQPMO+f6n566xtYTkbApwh5RADfAod2gouBIDZMkFJ4u3iEbBOrIdoi6Os
Q3CUmXfRmPuk7oYn0mTMu2XZNvNnBZF0DZ6wwbxwzTMDjQ3dYYV5/l6mobxyrMdS3pkuVqUGeiP7
3da2HSb9FmSsqm/l7TE6+3/snceS60i2ZX/lWc5RD9qBtlc1AKhFkEGGnsBCXWit8fW9wLjVWVlt
reZtlsYkGQzeIOhwuJ+z99oehJuFn5Mc2yQUv1A9VGvWHuaKdfe4vJksAC/+ftg2U/s4nW/xGUqC
ci6a6D8EM1k48olbpT+GVyhFB4GHjbqGxUkHniDFs52wNih89pH8wE1vul6kTaVrhSGL0bnSi9hK
c0KMdvtIAy1FzOBPAmVNOfCuv7mfZLXnc3ukJHmqQI2T0ACrfUEqsR69aVZwNLpR++KieyRbYKGL
XDvcqCNeSdJTNVl3WoXnMMtG8GP4U0dB856QMusiyWzfCoPZsfW36c+u2kd5ZOFw5x/Md3ofRPcy
/hsE9nK3zFId4RPNp6efexHypdv0rqhV7BR+jngyqcxLzIJ/cdtu3/6OhAjoBTWuidAjVC9Kb+zp
rVXbxi8f8lxe9mhVQamb04LZLvwqpg5eT9n1O0HmIkVPmwmjy19USAfLtKGxe6tSs4Jc/Byf1tJB
lc9XHiXykQ1xNdkNireqlLJ+mhCCbq1qqFmGG6ob9uCFI7VcmobvfVeleilk8eAXY/mg28kXZZv4
HUvUVz+U4L2U/lUy0x1XN/05GskGo9VIT34IIjcQ0QKGWXLfaQFF7NHGpNMM8jrLTQOOKvEe9kA2
VTwkpw41INwaSG8K16wVueu/+jlrzg4qfWPXNhTMKD2rw4SQnx32T9VM9rOWwR7q8N+87tlnN448
8vKDjrHac6FZiROYU/LEdpojl2XVqcV6vFGjmVbYVguJhfe1tL1q55M66ZSzhO/2nN99ixySNgbm
J7lM9BWdvicfy5nboJJ7tlUZCqgqRQflhmQv4xQZaAgFMES2tzDmphAO/3HzM7cQGhgdbxm8Fvvv
NQCYvZ9bgzNfrD/7/tVrfRZ240SypMsOZQIiVqB9SdWOSq0Sq9dBUL2Pk16Q2EIRPgS1S3QrHgN5
TsBlZ4NwcT6WQHtPFlqVfVfUwVLOe/Wti4TTtkm+ZjeM0n6O1xUmJMbB07qNdrtMYCfTcl+7jGku
u5rXxVsf87UNFMjzQ4MuVqcvsCCJdeVH7OrDMT7oFp9VyUR7r1c9PSS9OE5JJi28ose9pFjJuPu5
69EsXlKuw/kPBrwKqy/UaIBAy2zdACaA3kSvdp4zZXVssY3cibaQ70pa+euecPPDzwHsBaJ+ESG8
zNEJ/ziDjLI+VKamL4v5ppqzWntIkLK2sanEbP9NgB+rcrb80TlOwXiXSjGyeZsg4D97SQ0dDxD0
dHJmy1PaDmS3sUhF7E/jrq0vqRaxcyqs1klIm9j//GVgEhxvliDd3DZ1MIGWCORuYd2K14kMA5OU
iE0fJMLxQdMcdD3xNzG9zJ97t40QbpeaFXFR3wdWoOxVFpeQckBi3OY2O0OiFQTjXLYsdlyRuqsn
A3r1fXi0kZKitig7Srkm3Nsp8HzALVPqsGMyPjyEfDZX08eu6F8AU8Miynyx/HPe6Ty1XpSD+JgM
rCKd0RoXLU8S14pzrnW6dhdGsuzKJh2kXMO0oCATqnFhgEOYiouWakCKlBny5o2S72a29iVD6d2l
ftwsorQO14lW1dQP4/qQEMHGPhtwQKgqnsubS3c11mDW1uzyKS7spdxMv+c7GcHV32Pc7LkmZbdn
/vojCdbz7TW3F1P+ou1LqmSumByQKTPPfpBQ0aQrvkTGWTM9AI/Scmk44G1BmkUR6pUhhe0XnPHJ
tiJxoiZW0NMQ0isZDCzG/kRJ3e6JGS8ViaWVnyyJ/ICIMuPJmMEO0LLqgwZh4hE1YEA4Uxcc8Up5
+ybL3zz2y/vbTRSqxNKgByJcSt92QYF5q/T0LU4YapENK/cKycJjLICxNiZzvRTYyfH2EHjoizdA
pl9WJss3IsyyVz3y0Gchnxxlydsms2wEh2brjBGIZL3vtUOhIvaIKr1fJy1QSXtW/Ndp95S0qX2p
+rBapHJtbUTXPkdTMexixYool8jyBeYMqQYUzdVhaVZkZFGBTXYMyBj6cRVcJQP9BYXaZdsQwnyr
JgtBaGyLZ5zxCF4cgoxG4ozGAC5cgmVoxqudnlKP9t5GrSOnAc2y5pYUN9ZdVfyycci9jVKPZZvc
tx+baWsqPs1eCmqo1cQCDGr5iu7ql5fwt/RJf5EreCVBj8kDGyY8I+xjZZg+DvMDqePp2wv83oh+
7v35Urloh5NWZ8MCu1X5jJl4cUPi2I1qLpNqSKBvJhXlu37hK9RxcQr0sAxJY4ELRg3chKCXZt0c
ePfvj1u9WF7rVFUf2/gktXa7EFqjnSsxwiwIps98lJkvCkk+izivdxJs0xWYVNjYNIY3g9wnTlvP
QSFVq7gYNUKvLY6JHExzWpm/zFsWuWD9o2e5FKWj1t14DMs0eg5Ckuk0WkGW2pRoY/Ndafvxc0FE
CuhgUIy3V3ll9tF6VrYuepinuk3wjDJfQG43jec/FIycvR93v58qtObSBLT0E3tilxno/j1OjPhw
e30swJH9eMOagOFI6kR7JWkNnGNDOLk6Ie6P+zvTNDqEOrCXUouuJOueeKHPz7EgfOurBChgNYDu
xtpLf5yyXUzRhxYnusO+rHq3M3EdwRTtrnmNhkc1ak6VoVrdpB+3m2YOKrc0HINRGo+rrH3/6Tj2
QUeYdNFYXzBddSrJ32WEzotD1T+UaHCdXlbDjTSgL7HnG6nXSNMyfMoxOKfijCVDMSqnMNXEVqUm
SdQUWo6+7cRbPNUbTQnSp0odBgq6nbJMcWPv5BJGVh22s0ZORALdn2nuie2jatT0tnt7iHWvrrj0
qwBJ7WqVR8m0HxKKgqiPc5oYZg0mq534GqIFa+D73Ir6sx1ldLlDKjHAXMlpZCaq1AxTZun/mPJr
XQ2WUeAPB71R+8PtXnB7aHJpULv0nuq5cVEIGdf9ZN3Yl7qUNTYx3HRaMe3NcmfR7HFLLWdvc2PA
4Zi+j/G7rqvA75F+5crr2J3VybTeImOi82LeN6BBj4LuPgYajD9OX8XB6vakFFTBepQQ9cZFScYk
ovOyiiZHtpNspWrJ4PRNne9SfcSSnNjs9vVjWHTKAv0+XR1dmxGds1OsH2gV1Y6KCOw1liyxyUkU
dcPCjNde0urTssPKX+pMmU2ampecqMZVUJXarva88WiqFW7BSJue4PS+q7okfdc635Gg8Atl6FOl
CjrmGdZiHPfPdg5wok/t09Cac4bz3Mz2bdgfg9g22HUdZeb7DEIZt8WMQogag24rnZSxKtgt0+a/
kzST60oHy0oVpPtofVTvRgGunlLR6Jpdk+zCWkAh6pNlTKHiqul1tvYL0Drs1j6UMMaP0FJga9JR
202FXp9/KkOFajrdnJmewqTE/janrs8PCVmzFyLJtXXjk32pql25x93M0WvQwGMhhZNWE/VV5wqR
pyG1as/UszOhBiEESbioetxV72FmbI0ev19LB2udk9K9Hnt/2KLNMs/yWIdup5jlFwnfRpWhLLMT
+wBFFcDSEOZbvHvWWs5GY680l9kg/16NsreY0AzsBxkx1ahO2xry316Oac9V0TlsC8wWYmiuqu+f
tEwbXrlKjZWFrnneNCMsrHZ4CfHSWz458ZrKB5/vNUL/TDtQT5N5mI2ATzCc9kEbWERmq8YjJSo/
x7GEk6yiJuepbtITl5a1XbbyFTM8xoo6blW4HA522HGttF3u3FrR6KO0Q4+Q5gfi5LOX7Ac/Pw1u
kofB5RY5RZ+M1bfXLSQjLDEddP7D7UZGMIvz8np7IHDC4eFR9JVfzt3FFBKzyDtl5cfq6Og3QzOl
b1oKqEiX/+q2VdmvtWyqwexpr2YVas9VoeQbib42V2IeahTh3diw5X1Uege4WAJlLdJZro3Qn8qt
L42UZfSP20WZJA35UMpj5ozS2P4IDNtuthRiV3bM2RN7s8KOY0mCL1OAPGPyCEh4iktbPw3dVG46
0ZCD6gvPvXXvpVgYexGhSLkdMtWEBqjXwcLWBzhkCBhxqZeHajzdQrnw72jHfCj3t0dsjIg6uIFN
f9a1Qqv0fT7/1kiSI4a+OF/djOtmhwGvN/XXVFLfbl3JYNaOJhLmC/IPMEoWmr5us5Zq7HxVTrAV
mkl6rWAA15NcvIYEmqy81L5rR90+jF0UbUbLqreZIpWLUu1oVVNFKsvCf+5MgJuhDvBbZJJ1Iehp
eXM8hZq/arumONZJeJamQWwiSQb66tXNQr8F2waKyUXAzH/9PITxMjfcwadluX0HMh15a6shywxa
Y/2zpMmV7nordEMct1wAgt1PoZt4Kz7IFFJlp6rTaySd0glaEw90X+CTYV/Mh6RMSFxhdohQeB0k
+LrUb+e7FvXfgzff0Fm31lpSP3W2R+dCRDiHbd2HV1wWr7XSs+/M4lOj1uw1ksrfU2bDj6VN0gI6
g5tYurQd5m1Gmugq5I9Uo5pETdsivORUGVG5GRupXdciJ1Mizs5ho2dOIUZ9g3Ho0bTmxrTUBPC+
ACEqCJErzGhZSHt2bJNCd7QGogTqgLlD3U7eApJRUdH1Smvr+UcMNoZBsgzKwXT83t/eegBKg6oQ
5xYCImXKleVP8H2vH+ctgJTLxWdoSRffbLx3xXtiI3NE1hN9GWrzjj84ekxE6K9pLIWLn0uaPRHH
09Uss2o2qp+cVOcAl+YT77trpj53u1JUj8nYw2mQK/NbxzEp8NNN9DcXGddCPFzNWO1vN10vft8T
nnqlxDitc/YJxtEKwvpg5waFczucCYOzA6Tou6eWAbK5bXeNuNCJyCYogcPyC8+BctbzNsL7ZYn9
aGrPkeobB10FOaBPKonrU+/d36KrgIz9ygRL0J/DgsqBcr5Cmu7tBqGPt8Ys2Dvp4P1+7vaDUSSY
ZhFmuG3QvzHzoF8XZbaPs8G/u212c4GCVTEw2fbh4tY7GtTYuA8TDMezOLxM+qc6UHR01DZlRdvU
9rd7cms8jHBYqiWkN2sf56Fw8dUqz2oSfDfA2L/Zvbo4ShaZMQ24F7EmRQaKRpT7PdEIM27YC43Y
vf2bWguFsE7AAPGvL9uO9kmWhQJtAfkfP6WddoTiFyTpWz67YtkLYK/JanVfpgNsiyAFNDKle/xF
xFfe7jKT0fmSdyRDaMcOVgy1mPpwk4eVVjayL9KHZTpzq20Rm8DIg3FOnxCYu+phObCV0aEr9+Sj
zDe1GuxrvPx7GowBKNKmyVbYgKgPtprEN5WQCorlcUzFqpfl7k4EbbMj0YW6etndjfNTwZwH5DNr
LppJI+WvAiQiVYcy7MZDPd90bTLfGMRYQ7VdDsZYcbWjwZDpxruuSLmTy1xt/RASugxacp/XExcd
iZPqlvwWygh+2dad1VTv9rTg6PXOBZ0wbj1XrtBmxZQzrjBznHCeRTCE+QdkEu8+UL/V7dGfz0vK
ALBYEQ4SHdxwhTVvt0aNSIoittD70nSQqJt/DoTMxUUlPjvuBBHP4Cg3uJSlMMPPjZqmF0n49zdh
UOV19ZrY5WaFNiEF9Ve9yEiPKBt/DoBKXIsq+Z2cTUBtONu1Ts9VB4lfsRxsHxnO/K01ESxdcH1E
fOepcSKvhabp3BJVUUm6dUei4o0/LUWxQRPNJSgDcmTWs6MsteAaCG1EsaE852iEnMIsMPni/yKx
pyRKRUFe4LdsOMyJakxJv27f22wDbSVbDKmWH285k5FCY5Pxv6VsO0e3KLT/Z1lbbjPXeWGByqxl
woP4It1lojvSRvCeBva+Kzn1BiT74eqmEbfG6uInFFluAkOzz7YZAUyFPbxAM/cWipF/+ZZU7uKb
6aKMKemNGfAqyyL5SJHSoylJh4IGxbUUwXupKNbPI0VGkGFhTadIxg/jIByOSLuebo9uNx0SOWPq
9dPtkUgVojcy4mSMEK5Wkgz3xVD+UihdRxFRcZRBIOpSaJQJhso6YR8DCUFYyYr/jfWwW8xBa6nU
cwOCETmCpDilhxbdJQm4XagZdUs99mj8EjWnK1O7C4XRrlRoZ+q0ZlWWMK4NfV+K117DDLOI5gSq
xuhN6pI0CrqI/gMTFp29NEPRJRv302TJW123n7GWJtjjyNNi6dkfGyt9Qbdu7fBfpas5dtQZhs5f
m3MeMSHO1XlqhurcdvJvKvR/fg7/zf/Ozz9gvvof/8Xjz7wYK3pizb89/MdDnvLff82/8z9e89ff
+Mcx/KzyOv/V/G9ftf7O797T7/rfX/SXd+Zf//3XLd6b9788WCLBbcZ7/Kvj5btuk+b2V/A55lf+
3/7wP75v7/IwFt9//+Mzb2EL8m54OLM/fv9o+/X3P1QDlOJ//uv7//7h/AH+/sfTexN+vmf/4fL3
/E+/9v1eN3//Q1H/phsEPyKZs3RdqCagw/77nz/RDZCMqmGYwlRJmsZW3QR//0NX/mbLQrcw8Jum
omgzj7DO0az8/pGsEiykkruugVD8459/3V++xT+/1f/I2vSco+6p+W35L4BVoSoG4YDCsDQF2qYp
i3+jMEJPUH02owpieEDY7X2o33vNu+eVDqLcOqMUtxbDVaYGZm9OhNpe7BAiiL/0ApWOAB3StFhp
ZKNKNols1UNWPmnFkzE+Bv2jPN0F5blFjR2t2UfTPqGi6o7WvZl/WgK1Dwili6Fcb8f//w/U/9NA
FXy1/+uBSl5X8519+1X+l2E6/9LPMFXlv2mWgpqJejKO5Dn9+fcotRi/qmnIspDJb9A5H/45SrW/
GbpsQotn9HBHBYf65yil6048qmDPp+mM4v+XUQo49a8AU8appWk6EGDKrag+VdNmHP9rZmzT9cns
sCRSM7pKoGaKId7LWbcoZGqa5OIJ86hIYkMZ84kC+sYKins7QbacUpnHZ4nh+FhqYe2YqnwqOCmw
1Mgs+nVaUHL2CJRwbZha5iAc2PhWAAOpfbSAJS4JIsWlKYXPVtAtMSs3jg+msmlZTPVNUGCnzu4m
CZRPOenXVukyakYKggIbrh162H2eFiwyte0cPZQHQiUoC9lgSgoGs/SiN+KzmQ33XZ1+2zbt856g
RVwe9iGeMCqkIeoFM39P/AREMKUoy0p3VNNxltukUYdW/prVr5DOLhTcIkqnyCUhJuxIgu+dMrZe
UV2961W9pxryYnbZtU42UZjCJh8fctVuXOxTJRtmbL5WGnWvLLoqpNf4JMouPMBhiBFqJcE+CdNn
v8k82oYeBi5sAyclGOadT1MfG08UG6/Irmx4PaovD0EYv0lV9ljaaHvj6tW3aeK0Ej5lvedgmoi3
J9quY0hNiIYf+ECEmDVCN31UH8ehUKDv43pBqR+dEr9HgESUQMsEgx8YVWU6tKRDYJltc6Sjame9
jo1drFrbuyjFBABBe9LMD2FCDhN6oi1KUhEHDB18MbBWp2COIUJ3y6uUmcM/GCD74pw14yTTI9By
bBPJCpCphO6ICYowxrChKWnUx8AaAsfX41VGthJA+2FYhUa2IIGG2GwPX+f0bMJVRvR3DnEDLKye
aLEmHr40ys30WVlwJMa6NufVQUiHt6sVmy7lKapMGdf99yQpKeEE3vNQN0eamiu4olRukIDq2vRi
m1C4dHQPY/KM5MvhTfNt7sf+NtB/GUps72hwZfCgTDdoYPDR8INCZL8TUXek00krn2VajQBRNpsv
ajUnu6nJRJEHZBneV2emFQ63mesWN4/lAL8nZKXbJYXPNjN7mWqYSsHwkMexK0wwEUP5XHGBsKAN
BuN0tAfvXUu0u7Fk30znFI95udMi4l7JtdxENMDaTAJ1O6qg0zSMcEAEJopktDgJMlI+uyl3BiWj
704PIMF3uaRuD6TcP1YNvrkyebGgNzpIfN5181jaXeKmtd4s/FrM+YZkvPHHdMl0LYIIhrFlUyWH
lUc9AKmV+SYH6rmKOZqhjs68KayPnvG/bFr1meBKfhlFv02AYLwCSfg1KPYq1PHGxCH4nCwfvi1d
dkXwOJXWwSsRiM5SbKwMaIpdzEUIVcOVzbkzpOqzFhM4EXuvlSr98uc3Ie7cGYJkzRb9MRJIKKki
GlHfEFpcsuI0zbNi5kjzVQY2aqCvePxEHley5qivUtqRbttdYxai1BvflY5DNQ5XBG04UNmD6QlL
v/CZg9ekituQcUEeYbdVaH/acLOTDOZ1RsiAVKnvdeAnC5t6tNuT9qD24qGAAaD0jOrYZowHqULu
SM6nY1U6iGczp3yWQ7s/2ErpIg3YGTKG4M7HMZ/thOEtRU6gWp9vBrTTlu3f6TGUu3KNUXKTJLMt
ER7URE6nANjCqkGiqW0QPcrX50iI9Wp6ug29idhe+FjX+uKsmuOijvxHSixIM7tDjXpCR16vSsO2
87JtJ9j0PXmWt0qH5sBpvYGntRsmYzH/JkCKpUXdB9njwqiCpQoopifF3FTuaaG6Oga3Rjop5BZr
r7o+buKsWgvCbPj39cxcRMXLIBNKFMjnMgR8aazVNq8cA4J/C+EiyOD5hViMPVyvrLDlbqtbw8aL
RnLc5kwZE1V9ttEL5jdqdU0cLOdj0hYtAmhKG2RnFUNz1/Y1TlsYwkpFKcneCVtb+m1GsRAiyaQh
O4v0Ew2zfSsZh2QagY8hq0rTo939Ip6yNKOFH59ndZE++hdO80VE2kGr5tsxz5GSiW0CFDJnMhPd
DlovY4Ck5ahfVjEXkALyEFGK89HyrGGblsp6/n8nBe9t3t9J/rKpXzrU8iSOOKCFwUTqSHMxI8MF
HwjxHMjS9FtzbUXPfUZUU9mv5uMa0RcfIN3Px3lE2oJ+dIHSZIFGx7UhJstBhb7qlFN09DqxKfLi
ZDbwZChd70sZNOVYfCKHIxE4zs+QZ+6CTNnr0G2qqERp9TUNiLm8Y2kgDRqlBLLdi0yNNKiqY8lM
pHKBtIwCZnbePuZa8qL1PTEGzdv8mC70C3DFM6Xbk0cZiuynK9+Ka1TaomrSY0PMgz7EZ1xPlwYD
U5WUe7sm4ZZ2gGXe+W3wMNFSqe1sIxfjI/Xcu0LVdqj2mGSSc9XJuxT1SYC4je3Y44jDIGYSTbRh
kTfQMtDMq2gLgYg/SkI9K1Nw8KGt12YO5jlilgGrBpu9CpVnWfGgB3xUJkOsAXkV1m+Ycj5sr1kM
ENB8xb8f8BpELxmB79gZEOFe6CrvJdBHozZcNN4DG+lVK1MXM/Wd8RmOKLBaIA7DSGNU3kV1vSgo
O2kUvVr9nnYdycMZ5Sni0OKR1D55U049i3qIkwnGwHSn00RX6/bSaWHpoqhcVdpS1hN4XMieCoSP
hY2Co7tMProV23+y/WxpNqib/GjlKfKSGvg+rXqi12i4BBgcCgjm2bf8ahXxBXn0HRKFrVmO77re
X5LmLiyad/Lnn1XdfK3quHD6UD6n8ktQLBr0E9jUjgKxBrn1OZT9EYqPdEnF8Dxa0f18zphKvTBz
/dtj2KV+vg9khQCoASHltI9d1NDXBipnbSpHS6gfSTmAeG0XHgycopjwlgTYDhOaeO1boivYoBzb
l6AAZEfSvimhGhrxLHMplAodgzvox7WoRyobQOdKQp67+i6a5Je834f2u9qsm+lIlrgTY3cycaCl
uKTLHshhvm9G1JrFeKzINUXgtE5mP4EhEQGY5pQLsmMrGNZUe8HBtk8C/hs24+FXnHhvZfJhQYCr
FBcc4ICQSsaUN+rtFUzIvS9PhH14216NZJoaYiuJBLXOBmm+21bahz746zhSH5pA4jNxzkH5YWUc
wWTj4jjp7SUkvzYqLcQOPmREH9WqXrEagAnQOJKIP8ricW5jKTnMVbM/MY1PCJlVg2WHUJchMaR+
YG/8ukCIoi0RAYG4ucCagmxOgobaPipVeAnbGBrDHF+ZMkFy9AJ7K9dU3GNtH9uEJAD7HKf43Ofm
VmquXMYAjgyPQWnBiObrlhz0MlcugI9JLT3mZveoD5wUGa7L/FcdSNdeURYjCNAqEAc7Eo9MIFe4
0vedGPDF+K6petdosq6BPT6rVnRuVSo5wQSfnSUb0ryhZ+6AEA8G/C7pCQXMEKEui+KTzYq8DUv1
HUCc5RhNgUipTFhyxGulflA9geUN6paTzzJkPzgks/Ultu7RLpIA24oDCtVj3d737SbOg6+AAPVl
PpL9Ry/MQsior4D9Ky5Ai1UzEEYVDeMeJM4WGvSR1ixHatoaiXn05GqT+ca97PGqPDcB33vTarKK
y2BU1IYClYR0RR6cAOEF8nOHNbfMEKByaocTqMNSBUHPWkcaiFERFYNUoLuHDygCgTKmbsOFhKfd
sRsCe6TyMHQJshuzkiibVmIFroD8nJLAlLg/AItA8lFA3MbKpyxkhhJiCbcDXw9l+KDQR1zkPQHF
k3Eq/PK1NfwLDSaNamrjOWr1OIxB4rAFRdhBVqrA5Ooi4NqQ5fNYm9kRcam1po4HRxHZXUTHfmUE
0SanhgeWcEldalwgHKoOTccuSwvvBnhmK0tP0pVONEumiMxl47XsBBdkSvhkFoOnZ1PRvXtmuQo1
1ugy4ZRyQ+lUscGSBlbrFsizc5XglKz+xLSy1jod1UCU3TUxJyvGotdqQqE1wQTGIDWhTUchaUEh
cSa5fLf7hGUFoqehtSzQvvCfISUOXNQT8PobWeSrQXSWG7Zl506cbcmHqoXqEjqPsuragpPR7dTy
KfK0X0oXfJMgRzvFlBwCVFomvp7tkCHOk4gJj5AAaN54IvGcGxBVRBMDpmhQj03TIh+gTzXNrxDg
Mjzqcjr1NoBGPgmihU4o66LAJiOEn/P99ktd9DWeTxNj/JDFDpuScENzyVupCs1kLIlcbtHGuCki
hVVttK5GaXNRDYV60sdkU1RGuhQe+U+a6Ck3k45B5ry9hEoXIsRQH5LOjF2Nz7qo8nIpo/o9hMrF
LMr4Ma8j1s/m0G0wU+hLMI2gp9IxXo2ShvQI+bkzei2M7myUXWbtxk3tD6lgKGqa+e3V7R5NYI0Z
30wpT2kWQz0q2HUyFok2NJcGywEnoeHrohqeYeuIoci8d9AODAu5b3qnj7d8Cd5qZhgtQ04bRcTJ
oSA7bqnl8ZcPZHqBNwwZ69Rs49EqN21sbUs1poWs3EM+gxxhkbHj2zb7JVBHXew/TjMRQusIWuqR
iam2zeaRrArHalB+zFAt2fQblx2hdo5oLQWYDTeNoddbr9qSFsWuigkIFUc84Eykfh9B887oeop1
lkINb9NIpf+XvdP73xEx2DuCyynffZIuyq44sq78hRwDQROZQBYoYzxMT2ahfXfUn9+J8SBD1Ub1
Uw1uMxCvFHlsUKGo+Csx5AYWmXBcJ3b4zZw6nvg2MrY+9goTE3Z9a1eNJga2qv59rwCNs1XoKii1
FfL1y8nqpnYadYIn2l51swgnVofq37EjadynY3aGB6YxSIbU1ea6iucH3ZORVeAiC5VB4iuroI67
a5SczdRS6aSWozto+QfeSeMq7DtD9tzSpoNsmvGnlBMC6ddgR9XqFDA2d92ARcIfZeMS5nSmIGTK
p9jGW10il3OKGeJGRWvaWMTJhiOo4TrIo8XYyp/+lJI6Sjhlk6vpJs3RsqdBZO/HCbhgrOurORr4
CKqnv7Dj2o1V6m1x3U0rOytfBltPN5FfYjFri3tL/Z7EJN3z1gBlmTM2zdCXFH3Y2Zi4XDmslyB4
7tUCMIAIPjMUKa+GoTxpDYTlkkDfupueTC3ajnTWgSv6kD+TgB0KUc9lvAHQsw9xc7ISwBad13jK
jPs8lFil0+5M3oIi/Wat4+DxfiMv8anQwx2n94pG2zpXG9CqtnLf6zouPnQBNVrNrjuOQQWBvDI2
iAmWogCno+8sM/UdJOwPtTTaLjnrq5Q2CmsjC2x5P8u+cgPUIm+AJdDApMSOAR7OmAHJJhxBSLvQ
pJYc1d+EXpuurOf822SbFynoxMGnoOzBk3KcDqEqYAT4DzPkuV126XgwbM6aiSmFpq+16id7Y76V
4L1RtPyS7PzNQltVT0dkPGXSfdlJ+FUV1QsXjqWOHsjXxbaskmsybLoR5aYHDlihmITgF6Df6POu
qv/gTRhQvOwQTMnBj/ChGXn/IFFecAd6zE4yyk4HnSUd0o/UUNeqMS3h7c+zytqEjXGkGLX0Mm8H
hOAZgFoige/FfKaLCvGUspOy9qvVo6NMTDaZwQRde/6F2WQDm/PNj/DEezVSep+aiF2RQJCg9+Wi
eh8K72H+v+apDtiNS5Lc63n4YZLrjkWqOVYevM+mVEiu4Rx349C880RyqI2a1dKaZqqGoxUQI9dV
ap3FR1HwKkGbkjgIS6keQfYemlY8UIi52qhWe2DaVWMfLeOU9pw1dkTzNq38X57FrjkC4Yz3LjGJ
ztGnibJ/w5kdMnry5C3JITeSl64EKONjvFFLxEcf6mRsw5qNsO/Fbz5aVIisd0QBhejECCiHAQvj
B/irTNyrLT8mJYUdSJrLeuKYZGlSuFXWPUiyFeFUKDTWxgGJJTVt1GEEvDORdRmWJU424XqywqpY
T65Ta287ObwGpKiPAOTKqmVRw5fRhyYci+RDSzysJfpa2Nk5DqtrlVYvfVJtJN/+IqTtNeXLx+Uu
7Vqhs2On0KlaD0Ml7ToOVYsA0MFSthI5pT3w8Uog7btU30RKd48+a1IZc3iaTYIITJhVTp2mB0oE
n3bORxoLev29sUzU8ZfgFV0/B2wb5iqsg21OYvh83yIjHnOsK07j4K/KcZcBMZCtlInHpCbXoLQN
jf/O3pssV6q0W7ZPxDFwwIEusEoVEZIiVHUwFSHqGgeHp8/Bb/fca3nN0iyzn80dOwppCdy/Ys4x
3TNaDTo5/yP2x+Vu8/HfmsgHOypFVTwuOLyAuh5Gqe4aZT8krryfGtRoeMuG1AlzE+2X5mttRHpf
GF7O+Pih9O2zNWFPg+HM++wTSaUcEKh8oQ25lLPNv7yQ7zi5fNUJ8w5ca/PZqNI/hctpuWB6hmvC
HvtS5FjYeysj22wgnJt5cFDLy9jwpFackjYmELN8mab6KXEqxt361zb0rykZd3Fj1E9k2DyUrUMx
O+2zfj94UikfTmIR9TTh4xkKmhMNBoEZr4ReDVanKViN7qBALS8l8TV3bXc1fP3p5dQPEytcDHaE
pmPljmbnK5Xesdv42Ak36lf/aDhkLllLOKFiiKCV3E/Iv8k6wjRLK7VmgqmQdu+Hbnpdx/JH4r4/
2HbzrM3qF/O0UwFkCFeJVf4IT8WLMd/1fPDYtn8IjiKdUQaxmRSXaeBLXhXnjOGeyWNwYiv4Z6uc
FUDf/MaW9zl+4l9hs2HQMAbXzMg/iTEEUlodnGl7tgSwV5J8BvFmFt6x5XKYAuOaGsG1V817nooH
yAsHEloPvctzusryE7KBJFBivrtpJw6BJbevFdFIHUjQotl/oO76yLghgmp1O88Sq3DzNAjngfvw
KUj9i1L4k0iKaDbONLP98MkbH3im9caaBdL0K6TD/ATt+fOnNbjLN5oCh/SEUuw548fKNMhpafjs
01E8+I6ENdjBtt3Um+c/9y9WE1zqlpZjqZc2plyp2CHk35XSp9kFeOBjD0zSm2HtXtG3PztAWTQQ
3TGhT9e+R5tit79tOkmZL88eA4U+D8L9w5gYhGqj4msFSayLoaOWcw8IZJ+2sXlyFPSRFp1+yyve
EELWGl8zDJ5w1dWt3S+R0siIvfxuKuprPhuAmOBVMeWtbfoVz16e5+xLqqEkYpLD2F7kHxjHN4k1
IvXnSpNoqBE79KFrc6+51nxr/FlX575d2qeZ/X8/GkRWydNHio8bD9G5ZxThl9tz2xJ3mMjL/sjC
tf9cN4tdLNeldufIJ9+p6737zt4B9v6ffHBO+/WdJxOeQJdgVfHAGU89gG4MAe+lRrwPIee3BYM/
JEaOTqv5vWY2OO3pTi7EiTkD5zwpli+Uw7yTcgwXNb4SjffdmCnrNDLybAIqIQE/5mL7PQOtYjjp
ww1t3GMzEcSYxonmCWh69wyLb4xcbFUUozuBhzli6DDfYZJFg4Usg3wJIzUJqpqBFxbyjyxSEsi3
xKN4yqBwEkWV7iZRh7i581iQ5d0CbJ/Rq6bg0ssOgbKxId0laI6oN6Y6M+/moaiWLF5EIw5UZf/+
7375f0sI4RF5/L/eLz/9Gz7zj/95t8wf+H92y/Z/7dvjILBc67/lDP/vcpnAT2v/P54HUW7Pnv/v
7bL8LyuwhANRnXRGwWr6/9sui/8SNovawJeBzf/+P9su20HwP8fM7ttlREPoKSzWsiZfy/9PBaF4
bDeAj32E+Ec5YoocJTTLVovI07YHcpwhN+sazAxlF3fT1cbgdHbr5gTLZYtFa4C8wEwS1qKJZQ32
A1jcd7r2qF9h1mA8qtlAQ6ciHgzsSy5f/LVgFYmL+Cx961e5jHPEQEyWhjgEt6gQ8SnN+pJ3Z/KD
aPahdVO2AOs3BvkUkHcV+WipmjpZoo3EwGiccD45nL9Z+b7tajEEz10kfR0ZuF3dqfjrmjNgzYT+
xRsWaj1N6lPi39X4nmmzzRM4oPtEw7QerPV7UdSpfQfjUJvDY4BUMFIT4W8YYGJj0T4nCcQLkk8O
MnVcfqnruA4aTlUwWT53n5RBtY/jLbbR3o0jbZZSZ2PonSOaAfbinoRWAKXjAMUm47iow4qEyoOR
6TPPz6HcglNOAsKBgLWBPv9f2/W/BsPzzquAa7qhcD34TfaeuAW+dSXzCICSjlUHh7FZbIo1J70F
V8xYUS6KjZ6Rg1Xu/5HlZpysQJ3zaa6Q9l/luFxhWb8EmmwWC+decUNYy3fJb4ROVH4kxpAyDZDv
TGsI4HT0fhlV140RNItE8VPPCaUvsQB6mtwQlCxUxMUKsX5g+h66qNrs94U5pOsrKidwCU4H2cSS
MCk78vYUdmiYZ/0R7d0niYTgy25xpRQRyRpzmAWjxV9eEOQwAPHAyhTnM5lsdUIuyLGfmqdJ0SDY
IwgomY8l7tc7tVgnv1LETKx3HesiCwrjnD2T7UCB5hYXvLGhM5bI3BpKcwY6h9GAqc7fsGYB0IGk
vOAEoMBd7ru6rsP9z6VVQeuwvRUFgt/FohWZG+t+yX/GXN6ahvNuTMb3Ymdge3B/0PxFKbcatgdI
ohCeni8lgH02qSDPmNORpTNSb9ruXWL4d7hAcHXGMg34+JRCddTLD1Bzz2jc3UiP3FoFoRsUNfdg
am5lkz40rn/vWf6rS0lLew+lCfgLekpA1AP+Bxsdk5fMl76Zfxoru2g4BX63BXREfMtOrR4HwsZR
rZ8Ga7pHFPU0WPhgxM+UEmBerr9Ab/4lDfe2myEVGh9SrqclXdbIdrMXmS0Pq766MChSd3wEcPE1
pMkpZeSsiurO6XKYDlgV+wMf3s3a9I9Tn1/UfFsnjhNiMeWbhb4VM2eE9W39SSXFaaL6KINaEXaV
eO2H9JEfdSTePNl9in1mW/l5itDc+LL9/DUdWRR2JgvrG5WSAm/OybvP9DU0phHr3g1bujkmhChu
VQsKvl8+2tG+TNiQ88K6oMIHswCgUQ4fBptk15nfGHhZIVmKSceRFLjyd9eKS2BsZ7gANjvJKywk
OntT3WYkuA7LDMSy9G6EWT5j8osGiW4XHBHT/6xe2Znpt7qXsU6p+yqhnMjX5eeZCSBF5zi95oC6
Ax/aTwmNTeouhpf3lFcS+aRipJVnJQXHw2CBO7MFzZoOxGVwyZgkcY7CSOsXZuj3s9k0oTLTZ7n2
pAfl9icrEFzzrDumrAR+WJFz0RbfWxaLqfhScFvJIrgL6vLemxHKmK7/O++H2Bw2fmOWPapt4e+B
YRSUPgFyHPxi8v40bfOSLyhUYN7+ciLWSpM18vHj9Itcz3+3N7KtvJENXuOz7LBOxVCMNILpXe7U
VwQTN4vJN1URX0bnYt8l9FSBtC6kb37bQ2vDjmIgVqI6pkniKejSJAJfx+TFNG7SAPspEpVnjOef
ucwGttu4m0zmFbQND9r/TPdfrALxOgZU3WQ0rOhGyEBM70xbEqE4ubeYeU9q/xr8XAPk4LWdwJ+j
Y3+Y/f7GxQl/4EQFRKGrxx6yhJwBO7vpu1VAJQLZ5rWojiWAOZQNtg93YaBS/Vo3YOR1v+iQfpVw
2O1l7hDZ0MQAKCMyMRqL3YFKSIce2aTQ8aU5UnvHeB+woxl3SHC/k1TeOaWNlhjx4AbrsYeTFzTy
I6+pn8EynmjaXluf9qna0CDMBWKNPMohEPvl+rGQ+IUp3XnIOZiFNoi7kT6HTkuLpu3gJcOTedSj
XcU2Yosxvek8/4+7Mu9vi+a7zDIcq1gTQnYBtwQxcjJP8lz26LPg6dCx2AxlFEwdGkkot+Yiwrkg
nHYLXufJ/qnZVo2spaImgf261SjU24ceLTbPhv08u+uvKRkph13GMRJUVFIYz7MkkEsG0C+X1P+9
dkuGS0Kctg0S0+R61SFP87d+ckhmlv4Ut+m3b1wQNLFkEPkUo41+4O0lTVc2MaFUdYip4Fy54z44
o+q2OCBErQmOTnCCkXk8ziXHtyFDsEXgiQH7hg48QB75o4H2vdgbcXhQu9evxHbRX3FUr5Ff9K/5
2OEPC7x3YfVP1lz91Qz/QTE0UTuTiugPzAyZxKiCjaZpc9QjzaMVqU51wi3o5L08KIISQ1IGb3ZL
30nbaMb3uBsvZ1kzm8pk5CYwxLJD7hJOH27OiJDiDinY7Sg8m+PNgDmAl1Bbx3XOaeMXxDqZDz5C
3s+10YelFj/eqFmhdC+ablKkbGySSt4awntsDJfMivyr8hkI9aMJm3PDqjbV9oGcz0/TYBfCXx3E
LpWBxz7pbOcJ/KwEs3nJaNYfesyvk0kA6PAIGI+aY4VviETuBt6RjrLA+iBhFX3Les66jaogLS1S
xfYbM2FOiO3eGaYXQ1fI6Zi/Rm2h6UJtYpHNxuPEEXZkQyYOi5ZBYqPaaGtr9hHKfCyA0aFTeKUe
KkPZZ9ahmaurZc3UfANJpP7GEol1YeZz5HLjsXlpAewJ+rkt4B4P9lpT25iJKpPxGEzVioF1m05f
ZKVueNb3qYlmLZp8OWPyj2v/on3roCy8w+UGuy1nf91v9ZWnGM5Iena0mR9pmrlzCAPGsuph/hkG
46YYqoPoQVPgScfiU5dxMnGIwcaPhhmFRDafRnP9zJiNGjtakn+NafelI9CJgmC+sD96hGkDZhUy
kpuaglYvJewzuRm2Co0QY3WQVsMTFJ4kJqz4jS2hV2U/ZZozHULLltZfaeb+8gqyRQL9BwA9euQK
8/XqZu8em/vZs4+G3lUS7fBAVX3pGrMmaMb9LnAwtVP3e6wzlq4WgzMCYKP9JmwKfiyWCVG+pqle
S+RxjYHd0E0YzPm1Ezd2BWe5kV9BZj1neXUKOvcvT34ZWi5wQNl1D7D+/nS1i7guz1vGXsPdVNUf
ZjMg2WKIHvpMYOdWUKyunFlZPmPdLn/TQPH49W0alwxCtPwa3CyggB8OM7fptXCsw1iDB87y5aMz
+ZqHZboPxt4+I4VqY1Eaf3S/PW4rQ4Fsw7gHcQ05qFv/FEl3N3lVdRRuv0IzYHk7D+eCwtBSK1Pv
cnr3Eo5LLl90ULj3AyzgUcXOgQUa126dugQaFaKIyHN1YNQtnLmOZR/gbhznBg0ZiDPBNr7e4qwz
8RUVaLtABAM58wNGwCY4wU2Hlay606jbr2JLqF+si4SckpR+bK4UAJPBA78yjxs6rz4yAGvO48xS
YeoQcaYtMreGHXhkLk5xguyyAQdE48u+lTuEaDBRDMjV07eiY5zr2ykKD4ODY1y29DySAE1cR3+y
8uRPQh1/rK0RAGCT37jlWKMq8t2QBChqwra6EAB6zVe3iKSV78csJXMGLAbCzdFImThIq/mncQ51
i32np524kZlfLhHXLBGmkcPZe6QHNQ5JfWu2G1GQNcOTrj0D/D0qaTDkJ2vL9xx6Rcyz0WZn9JCu
+rFyl9LGEAh5Wx2RJO68kFrIDpKhlRTQHcWegQj7NbI98nyI8Onmg7vy3wD6+QYZSZHn4ucOK18S
09AtLqTJnbaCvd9cd/8md7wSpGPgp1zfklw4UYXTZ8bpSL+6mQcbQ/w6eC7k50YhQgOJ1h3cBeg4
w8MzSUtJ1BWNFwWJCXqD7tAqzPvWc99MCfvebZonVDvv3bBw6FUZBchSEEBo/dlYc0ALXpE8w0qz
vVdzsXMusmE9sEY4zcLKrmI8e/lQHkSxAQLNkMgVjyUJNk8MKR8kqJWrZzYLwpg9eQY98NDgkxLD
glym/Y3UgKNBT99j4GBYyrzdvFPEAqm35o6NO8wf5FSx8ZcFkHRdJfQ9qIkSIjxuPY+hPI+0REqp
38xxmzH6Od6xTlGLJnv3YSUAShvOdopv/2hV6txn6XAmEbugyrRuitpALIbg7roAHCdn7ynRqEO9
tr2kYn1azRY2QWHzcjNjlVK1N4I1e+j0OXpj3X+oXU43zcYjY4gCaRP964aJ0XKLW9CstHrJDyRT
79quy3MGhQgGPLMI0+PBXGaiSqwgbU8OxK+wdvh7UQSwofI5k40REGraHwQKqUvvtFfJ00VC3tBy
b8co0yGguUJwTKW89xxMEplaVJW2RQKDa4b1+DcL3pHSo0SHK3hg243h7axcYtjMhU02r1o0Tyza
9I55SgxeTAflA7Cg3/B3H5PKPVLjO3FvHYeepB2rtruQISysdR8FfKaWO6MgLxzYBQQSu9oZqNSU
qSbK3DCZ3dt3fqPOXsnpUrrjn6a2Apx+skP11P6sCvXtLIIiMgaC7XOUDAq7f2ha9rnlWo6sYJaH
PjOeU3HscuS5mUndsuZ+HwJPLkggIOYJYZ+qSmQ5aDWZ8CKbsWh+6GkVO2iOJGjf383m8S4YzHWR
bMWkXoyEXg8sPjWbodHv5mNTt684Aim0seIfWs9ikDDDKZ103NcVlSccNC8r0BLxdYGV5sYTqJxo
qSNXWiI6trbTQq8jQM/1wOBqxtD8WZGlXOnZYJPuY0WzzSdjbimpDQuoNI+5KqsF75wzMijgy8Gh
aK/GRNHp6OZBl9a/RSFV6FbNhhtXXsI4Fa06fobUFtxCw82Y2L+JR58H77XW3Y/Z83rUTbseOoEl
HCnqyDTpuMnCQnog31ATI4p3r3X/LIMZRwEohAFlFLMeMlY7XZ2JYePh60QbdQYa+Sr7oCxrm0SH
JT6osOySr4KFaVctfxPHpsauYDUhsPztsMb5z1BiwtBY9Xlz6Nlv0+oY50Z1T1rZBIU0hxoZF1aF
jKBziRq80k4E9KgKwXQyaeYHITtx3abiQQztP+ypntmeOWqdyHX7IXJn9jQqIUdKQTNhyEWmFHi1
xWc84LGvnMZnO19FZFeqjOVyJYnmX5YtBm2HQatrwukYM4YU2UZ+TJB+mP7tnBRYBF+moMi4lYK/
Vjl9rZZF2gnvf9inaPSy8X1UfhqTawrbN+7xi4ZmCwnIaHMeMiBPrkQmhEMSR/EDdy+vvJW8KFHT
oFpfJvpPv0K3pU3zuwyQ/doGDwVFPGcahDaLd3pQ4OWH9iwzji/2Geio0KQBBkG17rpcBQVnlWqb
NxW4p7l2S1g/gx8RGv4e9G28SPHos7S1e+fNLh+mzXmhSMfhkg7fSzH8tap1ZPuQk8QCP4SFLkPO
f3k9vXrUhGFpF7Qw/VOmiAE2i59JEANalqG7/8t51nyJFXh/Ux1thBiwPFLUguUCa8z9clJBpWT+
2Vb7UeUpS3RK+aJJzm1vRl0rzbBwDVB4PZk77fhEeMqLORCI+p/ft9bN5+BYrybne+j5/rExbU40
xZKhUOlZLxQxwlDDjgE4A5zJotaomMZWSAHsgpSLyrkw7gynPc0V0DZ2IFjO0VDwOGhyqAGHdJkS
t3B4VWLHW84xn6RcrGSeNMXUUi8GiqtzT8mBijmd2m3qDxuOqDjngac2hHyTbm/56tMtzC5q+Zc+
AeySOv+RAQF2BrromerYbz3ClvTTnOR759q/Fri43ahGmvlljE3OO6RPFTpACFsuqBgGrIhmxi+z
AVXezqkIDbf8ymktyLx42hbrKWhR8s0z/a7h53FiMpXTijQGMVexaW7+jV8c/ER8YbJ570vu0QEN
WZgldPCVyq8WjvOwWTPKODe9wpMBxaw+R8noEBrsdHD6juEAed1MWNLRhoLF1Y9ZxA37Zbh0dXo/
tieT6eS2bKx6rGO3/3/YGZ8JKX1Q8f5AgT5nZnPyey8Ild7dUjAl2rkYGcJvMVVQTs3t/Cz8HFzu
+mABJ9aIgoVX/Tcbnb/1NLjYMFJ+IR9fDQb7YQfEPCRH6m3wizdv/dim5RVsClAN3iS2+GGeZwyv
mUAvmfzTmoVJRqN11YZkIigm5mUpV6djHnOY9vRVA295FvxUeE76cb6mjCuSreWGyvhhrIjRhLY/
+2yoImFxBM/ivFhgeamqdGTB9wpSdU6WnuZ0YlELY+ahavQrEVAhtGjJmAkrmgU837MnEbdwOl12
vJs90qYFC4zCpH6byAf2E3psghOj0aZWXg2EKqnZ/ZqG6c6qlR2jJy0nNz/AMjYir56iuXRI58CH
ggLkFqgb4VMq+wZV+YytgH03qWHIUnHj0MJnFxc/CoNpZKXWeGOo2QZB5DNGVpw4bUsCrcELB3n1
N5Q+nB8UHMY+uOhmtgX9hFS7kg+IlaarldiHZdsoQQHs7Nl/34VmaNRJgQtqKNF4dOa708q/UChV
XA+gOXPES6A36bPRfTGVy39Vw0SFV96ZCV4R1LUIO0t9bycr7vfE+lP7e6nXJg+EerjRlqj7VZNO
AoF0yMcXiYBfl8xZBBoYLPOkGLisTeHmRi0KNsolbP0+NRTdwsnEIXKEBeKshnH2R1B/XXNvemkf
JUSZHXmgYnbaW1RZK7Yuqw7zRmH2KsGt5Ko+Gi538OhhMie6CNFA0x5Q0r1U+L6qxPmogoGhEgcW
HrvibbLKj9RGmKA34+/ksg8BQ0agre/ZfO2AOSxCu5Vu3trafNAjxDAQY9DnRtTFTYMc0bafGVf0
vqOupJdlpF5BoSuzHVZizlFuAZsmhYDq1M2fms75XIkyjFyEf4gCQGR6s8GhtDWo4wa3ijM7OE/S
/WenSUXvVuGpqekV/cyLhFibc6HR3XQzpfPYa6YgWRsTz24AvSekvnV1fZzTHgKdOcTlyGePXxjY
lvGd9+mpEQ116cQUQBRNbPvkAwY+EZXB9JmzWQMoeoaWQRueNQiI6xbpgZL1YTbXl7WUw07KCzN3
QYIKKhPFHntxZEeRa3VXUdciLvu3PFd35YL0KElqn6rcAv098bG7lQlarf1OjI+h/A3Sfe4xhDho
Ny3oSxVQeJUCT6obosxqmYtw8Lf8aJOUwwgs2JLvbfPukRzNlwwxSt8D1c01k+6A1soebJSbGTFQ
laC9NPOQMCAsNivuFIl/2lW95vyw3mvWguy1OT7zrI0UWUSFEfxOjOXvssjncjL3HRvZy8xmoryR
YOXKQiNwPZU50aicK3oFRAmJWwtISrbdURH2xVfiZqGZvI3sCMwh+2u7ZDbUg/2jk+nTghrPs9TG
NiE9YZZy4ps+90yGlzYy+4D0H1KS9Tq/OJS6lA7Ow0L+MXNXHm/ksGgF8Zf0eLkjUlQV9i9GJcXk
XboeeDeJTjgEpY76Kj9aqNZ9m01WsiJd6fuWpWg3HkidasBeI1+lgfALVyLRvTa5lcbpQCIqGuKr
MECYqSA4zMNX0K1vvu6K2Og89OAF09hC4HZxoOm27nKZW2iMwqvvOZp/RFcaqGXeiZ8GniiYtW4K
NACiuW5yYy4pkr7S8WPrZnqLWv0p++xfuS1nXTZvgVe7IQVzdugcpisaMwJOquS2VA8EW711QP/P
67B6OMh2TUFahF1mWVeJa7LeoLvCGSkW77ZI8/eyUSltCwzQXk7Gya0osvwgB/bAW2h5taBvqPWR
RvHQOnMZo4W17OlW1d5TVt00HNqoZZqwWRDJUZX3cUcxtUIsIaA2Z2S3vg0evq21KUeWmwH3rRCQ
pJc/5ZbhDc5R8EMvibqOl26QLHHc2v8kd2g9josJTM5ZDqXkH0cO8bvuUK9tm3PejOIDVCfcDlX/
kOmbhWKzGOiMPn40M93jkXuMbutw763Zl4L9QjnBvwJK+8GTrQ6dMuXGxJunoAue6JLR4y2/uiS4
7cg4oeojs0UwfWA8Lh6DknUG2Z4SPQYwm/FLGsGfQQUEG0mGPNAsBWsuWaanOb0zgHgdFLvcQ1bN
d3qTz2lvWFFC946w1DxsqadCz4Wmm9g8WS6FbT+OyUGVBDMLOTED3GRsCf89EeVLr+YchNbwXGTm
GUKGjHzy1kIqjbfStf6hK763qb24ibnfPEbYENSWeOX6pSPrr+6W/VJeLa/cjacmowtTNeo5Zlaz
MJmwm3VOLPQ+7nQOk02sc1AW5OyOwznx8ceVxLIcUn/jRegJV/f9d4X/oWF0KFKW2Jt9i7oZa0+p
asQp8zuS9xH+fDZBbEd4CqM5ZbCM79V+gAix8CQRd0yfGk5qVYci0Y8qzT5bGx0sK4hjAC4ua+xL
5rt3TnBM7HGOhWFRnULEDLkoy/EVSirvklcBGmeSNfZz8Z4OFSW/6fYk9jnV0SzSXxLdDOmrRPOV
+UFTJgKJYeYl9FofICyhCnW6S07SyGNvBSeQbdu1dbqjtMzmxvQgrU+8vv4mjr0gscMpH9qk8R6Q
J69ldYR6cutu66MnrfpEvwp5izZMfLoc+MciY8aVrh0f3konPRrULYssqqOapm9YZ7w97uJfV1wu
YOm8MK+wSawjKMjcscPZAO2Yzel0mpOWXMHtPjVVQD84T3GQuMwntZdgqhpTUoeRmdae8bb4fQyj
KCMLd+xBNBXvkg1gL8nJ0kZ2qHXBnmau2OyvC04S2uAD5oKrnMbbtGn8W07GcHaXCei0d0EK0cYe
P6y4WsR8QAMG750ft/xroRQHfZw/doaUMALCqn1CdoUgqWO1OGhMzRjkQpWS14NMa/5PIDiE5O6Q
VhhdCexoomKwu3gp1LlK15KRu2ufwTxhE2mZxirlGTetFg9lPsPuUZVmh7dndru4FYIpSONMU9Av
FmquRsCfXExSTEjWGzEo8Bmrv7T5G2fArY0ylMEVp/nWuScTfzwIAQYdfCTj5oujYLMVK7v5IM5w
PNZTLBMnx0wos0NqP1e+xGk6qBvPWMhlxX6QL1xnPhFSsQTQSfDOcyNGGaUwQDCUwNtZKm+JReC/
d9JfyBKm2Zh2gYhaYftXvXdXTvm7FC50ISKmvXmQWHP796ZGoFiaFDquW57Q+18GmNTh5i9kRRW4
w0GjXe1KvuTmAJLSPukt8y5zNbH4qDGz+CC9CLazmEG468lOkY57lR1p2plTgLE93AdiaRqJqZ9P
2Z6+wPf7U7Ix2xTAJUKzSja/9V+ypvdkuolWfmr47fUAij3gh2BpxD+i11hQBvXaNcSkZ+b25Pkt
+MeifA56RJLC7O6xMAOebF6RSXFD+iwE5dIxTOuvveU+dSM/CnsjVkwI0umbPYxoAUu/nhtSn7HV
IgYhiOafy98ZJ7TasWXsi17P7JD+V8+I5/GAYKYXPSN32Zu/nKF/hnpNHVZ5Z0NtJgMdYilyHsfG
HSEubXxHI+O3Y+0P52HAldrXqjgYbuUzROU6m73nxufENRIsdiYiyNkyrHCJUQuMt7ocKiTcQXVJ
pisxVTYVSFI81Z51a0rjF5a4f/5ar5c5wK5gu8NrXi1fCVGLbp5UV5ymc03bkpinKmPYOurlmsgJ
d8R47QRtk8ZCcpmAy9cepiPTJylpHXZAYt9fipZYKm1wc3pGJSL40Q9ET6QR1eDCe4IHwipHJKWj
jLNW4OTgHJmq7o6y65tgjWSZrglWAL8bXibJbsflrg/zMrhfJYdB4MCoYy91hzXtQ0ifg2IxzipY
VNzo/LObgu8SnH/u4o4c+u2pNexj5eoXVWtW4LxV2OhZSXPcxIuJY4j9l5FvmJOIp8S14O4oOjaA
hCWb0rkp7eX3oll/qsll1Fptnxl9qt8yaNnS8Xe/FNxDpQXaf2JlvfrD/tImvLRZSXIJv1TqJkWU
W7ghERz57WzXX0k/4UW15pTAbB+5rP+RNNZHjd41slXbheYLSi64pKck7buLHviI9m2lSssz7/O+
zMyuhLp0x/O2lMeth+jm5xUjpwXP7i6WHYGxcGPe14TpRKKZklNgHucez5GHzYQ5qPVBacTyncjs
cD1rsbJ8XdnteySsDJyAPb0oa1tQ4ckeYIe51cTeFk9D8Gq1/3HbRM1cMNAc0cBsa+yBKR1NehJg
sjkjA9+63WxtM20e/vRA+iKTHXkkNDhXdKHO2U0eFaI6APWxJuEQLZja7oiAirWP8r5V93PqIOGR
T15rnpdheW2XhgtPBN9Ay85c0+ct2RDouSQ8JOuTaqwfkyrRT4pfs83yN+1z8ojav0QPZbz3dPWA
6O6W2ZqIJ9m9HbfcksD9bU2WAA4Xeuz82c06CtdSH9jls+O/J4z3ey3Qz4EfhB0ZkGtXo2COKmNc
QsYzPasTq9zD5xRpX4Ut+qvxTIBMe/Ha6Vq4Zcuitl6PEw1iMVj/vBFayCr6B9mRfWaJRNLH6UOh
4dcv+yjXmOyoTmwPv3NJkbV55CMhA4dEyOdHd4xZHWUwk9hjlRoDUJS6PHgObcWuSspWyN09LANi
t54cFpVF+iVF8d6Za8rQtMFJl2BYSxlEzejGrwAunk2txoOY8/7RLfDPN9U/O2jqT6feHr1Gmd9u
qy5e1byN3NEPFbUklfPS3OLx0ak2oRGkv9kjtOecroNH16MBHbvuecrti2P6z6Lm8V0NIn3MpbkO
6Vp89Eb1oBsadtkpj3Z1bI+9xrXNxI6d/vZ7qn43gZneqL7/RKoWi8p3r6whuN/W7B9AmEtuecP9
Li9L7PeEqIiw3WintJo//E6/NJ5FmgRT47DkNIXnUpr4/J2/qVxpNjomO+PG+5t3QNw4kV/cuSN4
pVB/rLKF5MDhfUl4A3UyljBloftPjNeGdWDwsiVrxEgEV791SINSMDuE2NGmChIo/Sy7Xj/QJ1P1
d02djTeeY0y8czUsFKWMazKSZioX3OAwvp1L1A429JC5+V1J2caMm9abLWdiZxB2Mnozl5eTfENb
/FGif95PMuBH6+48tXYP6pJWn0gAdmfqsntUGWgfy921umxrmO4+VqQIy+5rzTG4gq+X8Yrl1du9
r7m5u2BpFtbdF9vvDtkUq+y4e2bX3T0rsNEO2GkZSXw12GtbbLbj7rdlhREyRiXzlKECLkjCszHn
rph0ESvtO122eGp38I5Yeevd04tUhw8Cl++y+31TjL8jBuBtdwL/D/bOYzlyJMuivzI/gDYIh9qG
QmhFBtUGRiaZ0Frj6+d4Vo9112LGZvaz6OruZDEDEQG4P3/v3nMr6QkuMAcz1WediLeRdA1jL0Ci
hJE4lY7i2spPhjk8BFZjdIjc5JiP4WSB4/vjR64fQvqTa+lUbrEsQ1Z8n8xLLp3MZKf1st48dpic
K2qwGdMzviSA39IHnUlHdCm90Z00SeNQnaVr2pH+6UE6qSMs1Q7Wal96rBW2tpUV0oZNpAM7poFr
YskOpTd7xKRdSbe2g227lf5t6Iv056Q+MIDXIj3eaWVygqj7aZEr9b1KELx0tHccVdNZku1bF7Tb
VLHBGas7tFtrtbFP4PVJB8Rd3mAgr7Gb59J3HmFA1y2c6Ln0pKNjRh+BTb3vtnV3S7GuZ7QcFRUt
0IipPeFrrjC54+lcdhWzDd8nIrUMnsfEm6Qr3k07/hYF67vliE+EoNquFb/isq2Ri2JqjbHXQ8+i
7dc9yGK9utjv5UX6Vrax7OSaltqrIfwnydWYUJGy4e7KcJYRDs9h6z564RytKYCrw96Qh8+p+O1O
3VbM4V1E02PUwhcsXo8MWMCo4EQYXwMQAikoAUKdjn77RLthNwIa8AEOxIAHJgAEMyACaSNRAqYS
NueJ2tqGAAtUuaXoXOgAycDIPmv/XoM3IO51TdInbgZ3G4I/UCx9rdHBm8AiTNnCBJLA6X+Pg5DN
6eHbyZcuWQqoACHhGAaTFp6/qOLIGoJeAORwL4wtkKAGfTB75h8ySgOugTL72QDf0IJxqMA59OEW
hx/vlXpX0h5oAO04+b/VYCBG0T3NbEtyQWAgCbXIBhlRpl8xAAn2lN+WJEoMoCUsEBMIRBg6AJ2A
t3oQdLATSaMweEIq8BQjmIoGXEUJtiKX+IppZwKzkHSXDoXc6MIi8Kz6azAPSmC8Afs/iypY92W4
VsSMTm32xrFdhg4iP+AZOstxKGkaeMhOjsRrZItEaFfCcz6wy+8tIBwFDhgXKEePsTwB0mHb+ldt
aacGm4cJxEOS1edDCdgjUPlNQB+SM2MC/jClUhMQyOjEdKbH1wFACHHie96bWFmgQ0oQIg0okaBc
pepbD16kkpwRDeCID3gkBECStGcD9xCCmc+M814CpsQGVzK/4zz9yUGYdCQ+AzRJAZsYfCg8gmsH
4IkJ+MQBgFIAQpkAokyAUaLS3WeAUmyAKTPglEoqZzBWtz6hpGVzLzTSaP1d1XanubSPVtsThDRt
A33Y+aOxRLhFgGy19pubTRHVjjYlZo3OZN6HdDLzrPYiOZb+VIF0sxOuieqpyAJclHr4iT2N20ez
1qqJfbYGYAyJpvBbOunzk2mQBJhq2wrCVKzp16ZSHopF243JBz9/dczp1eEQpvA1SrKNO13dqQLx
ZLxqPJDyAUSrdun0Zm3pCdFh/V23p9c8AYQDa0P+3EUs5e+7FoOYXr2bl04EN8J/riSe3fsY+HIS
nfuk2Olu98RpZIkBcuc69rHWmif0eHegS4+09W+ThIeJszIxgUL4m6vdQ0nUVxBXAmedGqhXNUcg
n8oxjXVMx+g+hVz81J/RcZ0jJllG12z6GvKPEd7D2j2rqfMulxGntxhmaAt59WO3TMsI+lR4lyuJ
62BUgn1irxzrbSivQZ28DGa2D0DGOctmbB/Nb9IKJPco4NGgDk6H81RcGw3DX7Z2mquZPzjEnIao
WNV0ncAaQNOdaDnUmzGajipYujaJryMWzUqZ9n9EfXFEbqF2DbXuXHXOe03PzAHkqwmeKUaQ4VW5
pPMG8uLK6aa7XObkv8ps65kJ0MPo+0eFNCQdzBPukXsF0IjBzd1So7uFYizogxf80KTQnzWLlbGN
XpkgX7vePhMC+RKTHisq/HYdQOf82tvTNTeUP2+sacK7oYiHVjD/Vc7yelz5efb0KanK8gG8YL43
esZMQwq15Sn1SQyMP0NSC9rJPYdN9GLEwTlrWKN5KZN3EFvgNcoz6S8nSWYyx+4MleZJfgHy78+M
5qT0nmUEd5REB3RoDxi6r1UUgSIh9KGN34wpeBkttMbseh+RZeGXH57kHaX1zmm0f0lCE4fme0sa
rgRmOSjs3SyjCuzvHP45fKA64uaLcLwTcr63/RHTZHdXHV6rs87yZ6nwt1X9WXc52uXoZYrm17SY
b/JNzSK6cnxr9MozpvnGyPE57ronFLrvfzYd1X7X9YESlsFw+CLRTJFtv1dReDfrtWl016krvvJ6
3NvAaOpB90L4zHDwXLp/kqOlKtVHOHdok0HSkMFNfqFPgLC8BDIztk577DX/XT5RfFZnrdNe+354
Tjsv7uOzrk2g826N0T8NtcD7itkPXj+zAbiG8bbzVaAaxfXPbaP2D3n3BuaIBxj5Ah1c6PkHt2xl
pOzbPPf3WFFfkdS8kwhM0yG7kiH3jlzDG2Nzw53JBgG7bPIfepHBa+oecp8cROZJf0LCE1nGA3TZ
/rlro7sZ/PQsycIIXoRi7h1y6OWvMfj8s73mSfDcqe15qLOTVkAgA3k/VsmXMJKP+tWZ65u/8WP/
UWe/J7+/UOg+SfhP6DfnaODVze7B8PAsxX0MtppyQp4NNsrpn1Q9fgMielWEJUMdOhcoVz3eOe4W
DNrC8U8ZIi/rz9foogZtsCQZKMtQ1vL6/MD1X/5cp6Xvlf45mNXvsAruNBCo8z7ku7Da/I0V+Cas
vesEmDxZywJc0SJ500P1NeOmqEcLtXf3aDsfw8h8GJDMuKu0aR7C1i8161YlB4zJ5D6NjnrIwg0C
961T8xtAWhaGhWok36j8mCQ0EYSkDVvcafKUtSZx6KslOV4jQbnn/GRxomJ4FLwYmbnpWEEDYkKb
Md80aM0Ke8GnRX3beFkxn2wXgIGinipoC6YbbGOwbzE1qc2JnYCRY2IrzwgrdpldHBh/HE0N0AU2
7AjbfjUkN7mzk7hOXl3zK+zKJeB8b7CCF01BNKVo4uKbpGKX2cmwpZOlLa5D/jbE2neXKtRJOsti
+TyK/Musx5fMsH+aob9k6YWY7zsmWigphCSL/jnWWW0TkOCG44kCfjFDCy24m5AZrNxY+Za9tYFG
dhMBqtW4m5xhH6GszGDxITjHf6a55dZRV/ZIy6uD+4G4CB2L5xOz22f8AlInO5+gh+rL1YS8MvIn
1gaxzN3uSCzg1YClCB2OBD/tFBTtcYp3td156LMvKoO8Md2EVzaJ6EwDdZv6RLhY1hHYz7qlUd2q
hwjonR+aCFS/y1gaBft7ar7y1EeXKoKaiKkJbYpjBUdBMnsb9AihYfiplacS9hIillFpSwL2RJH1
EgRkpRXZkk7dWcr/fEdnNu8/az4DZD1DLYV3MV3V1Q8zVMpLczUElDBoPVWVWK0IhCJ6C4mYL5Jx
Iz9nWVEiS1Td4IiufV9IvGzvshxMe7NPzgE1h2N+kfdxt7ro3sXTDbMBktfSc03WNAbhfXlJ8+Tq
IELEH8YwZ0bVGXIlAaMEdBJLYSEk6n8F3EV6zIrU9Y+i7Z8MBVlkDKTObaSgWafrAdIsZbnh5ZK3
bFIyvgx8XErkleN06kOgpwKF2MV+jwIb9XR5qGhtjZb7I5p8b9KbsEzNm2igFRiSXPfbJmGkYYYe
MIB2PJ3lrFd/4sY5SnVla3uxe9JNpDlWuGvHZJkypESnQSuByBieRL0p1oq8Sv686jKortmiioGe
lCNO5luXJcvWHrdMgpcacFF5MQE+kUR/5PBRWhoHGRpdhbO+ndEZC4YNf+vS2iS9vpFe72iCpTg7
e0PJt6E2n3qat37j7DBJjdMShOpat+FLTliCEjozftisACCumksZ92snmla1P60EIxrflw+usixH
Zw8EoF4KHYNOvysy9YJBbD8P2c6oQq+ZKnj8E4y4dNdqBWDJDQSTBQrTdVLpzBWRHRKFPMebWseX
Y+BUypeD+u1wBjd5gHrekt+yc38bSFxRCnCfInUFbOlMYHVO8hPgf8l6WX4LWSBo/tcrsoVXjPTu
2PZJuG8AcKgnF3JKsR5Vdx/N5oauQkRDNLr34OsUI/c49b/noTyqhbcsEe+xf4+RMvWF2NuwXMeL
b49XlP3vPg1zTlllr6Kz2djqweTRnwtge834jJbsCCP52qMuKCGmJuVrWqW7OCa+gbsARsGJ9YYE
j+LXYNGqMXV0OWK6IZBnSM2RR05GLWkdmaBt2DuXkjMp3L3c8Fo0mMHkrwPiteqEhv2gbAa/JmeU
4Xp9d5KSiU6cnUA5vogBimgTnW1iseNq/OWrLoPlaa9x1TjnhWEzYs44oZurGmsLsVVHt0+2ODzw
3F4qf3hiYHLVEoUlUD2Z5YBIVZCdhpqV1cnAsSNL0yqgwTFvcBufBtPcyB+zo4OgdXZ2x7aG/SWz
WU2h+Ew4MKZB4CDkoMD/jzLwoOAenXzY9K1YW/G2FMqJE8kiPg7+OpsCuhyEyluzh456XZcjSeHu
lh1oDetqjU9KuoRwD6/TJl0p2bSSfwwsb6fYvsejeWaW3rMYSMm5NX1JTcWEkBFfsCc3QtjWt6nP
yDAX0F7NzeiSaUe/L7zREdhP4hKQI10USPgb55wJEo208kLW1kV3ak/1XS8On0omuCQfmcEGB926
pWGlNPfBv8wTp0Gz9EjJ9ay5ei+N4Fay7UUAt0LziMCTDhp8cKAXuRJ4NT9qSuic+dKy4Q5YLK0R
nsu+XuGcWvUIQ424XjVK7fljvzYy62gxGB8yGGbJsNaVZOeQ15qNpBrxEbgDnulpaw3mCtveSxnz
xVHgRUjk5WmOEwvgOPuJkf5rNCf7Dtax/iVvKqeC7oEgGliLM4J2DiNPIEeJJ+snTneDynBu1OHV
lVttNDZ/ToeifQo4yiSp8VaV6qGNQk/RgIOHOzHk69Kkj6cfJ26VnEOig8PZ7D8zUwFRyASoTk8g
frbVTk2Mq6njQBbm1lBYYbp+wy9m26HFtMayA/BNqpl2duZ6WeXs5MfU/o7PqbJWbD48HWSUsfjz
kfNajZhXPkM5eourLqZS0FfyIoG7svy7Hh2HBffKR8efGUnojVgqaVBv/FrHEkURwH/Hkb/WB5DE
xXtq+BurcHajEtx0YVwaVWxAtt8ipTtWeA7pkBG3YTFBEKCdBXvcQ5lRYoTTihj2LSqZRScteZ1K
K6HcyIW57/ptGEEEY1FNqsOftVrlS3dVL6O7lwNApzW/7kI0tPDt+DSmGDR5kW8GKySJhzu4jzzF
Bt4RDNBzUChF3Ub06iFt7XOSp/tE7x8lY7hkhgOld7uEozImfbZr/RD6AsWw6/kaYhsN6FY1bqbc
PKeMxtEqykgdiGjzd1vX/HsZHZnoVd7JCSBePDaXuUxPQ6ncLJdaSyCkRbnS1OFx7rnpQGMwu96i
GFtoQXnQmzedANiB+JpcK1dZ+GVzroM8kIKqjh2C1PIN+mmPTtJKftGVjXQjIqjVzPfpDdChl6SE
aQOzNsVFVQwJ9tjbxOfB2CEjJt3DGtjWk+r5EV4131nBBiCmsb4g7b746akuimsU5WCCMmJ2x6cy
4dADzHeM3F0t0h162WOmRKvY4JUQ2cz4OlOkFSpfA0jzlT472ylnZErJ7czHdoKFPGP8blJUW6IS
36keGx4KoyIuK6QqsKTMa03mPFp+/2GQec0Jm6Tkgz86IRipkgFxxknAR1P///iQ/w0+BPKHDlXj
vweI7Jr05z+K3/9x+vxb/so/f+8vjogi/mGojuWoqinzBi1DkIvyF0iEHyG6czWkLzppK7ruEEbx
T5KIKf5BpAUAEcc1bNeRkSn/lVPBj1QBrNXhl1TTsoT2f8mp+DtGxCTwAnqIbRgwO3RT5W/9e0hF
bXQKalv52AQ50Q6vjsJRC0eOyTno3z6b619pPP+e2yI/u/KvP5apNH9eSlMFahmDj8JSDeI6/j0P
o9OxedgNLzUo6QGk3ALWNZICV1yDqfD0KDtERezhENy7IyfWSjwRhEV8GhtPSqClXW2ltt+t1J+E
U0aYTK+zULaVMVOzJAe7jK+lEnMcLS6Wotz/54sX6t/TPP66ekCWOrQPE1WvBSnm369+LrNhJIIN
SFbVt2tH0S4dtSEQOTh0oeuBBINnOR3R1kbxL1EhuC0cfEl0WuboPgAML9NXTF9HAvPOMeGszofo
aO37UbAzcEIgUFbipeqgNLXBn9nILIaJ2QfdhvIOo4/cPVU6qXnsMxpwtVWjLphykkyZkAVB+DHk
lbZQVNyedhkeBi3a2JN7iNP4Wk3YN3MLbiBxXlVIvLx7CHrngOkPbBINf7vEhKtVgNkSqF/lgHCh
Tev9ZLg4q9jaKK+ZertQxVLjJ6SUxewfHmx6Xi7j20YQlAc4raZ5CSi4uOhMyVcwgpe0Z2khuvYn
Qr2aEzCJ2gGLewoPxdZGTqDTBvnWPlEVjxzId4uBeR1yKYDLDmViX4mk3EGK28SoZd2AvpLMNdEs
jCBhs+97/zYoEgkjgsWIGz9z8BD5CBJs/agY8TUM45uWK1s3T1eJHkJDTinoiks+UWUUDtM9k0oY
xRj279Bzaxw2OcDvxv9M0KZQbxAlTIriKEkHvr6GTNmriI0d7j+nAF1sr8I2vkO4Ac8CF5VsryEU
XoY6nUQF5FPzOU6RIpnKM/YRpC/tddarM3v6qkwTb04HrsY6VHOwHkrr0xnDWxkUtD6xHGg7ggi9
WI+uZcI7aoeAc3cR3H232gSMZaIwopiIsBlV+oc/krzCGW0Q2pEqCj1UgdCHgeepGkjvMk+cRdBw
IinQ4o55VqBnMIDbZZElSLE7jhK90F4pWJlsWL6BymD+MsPwibP/PRED3ZZM2sb6lFmiA8kA4aVv
mCOeK25Ylpdgo1NaC1cdPafFZBDiusT0qEO4aVrPpFyif9NQfMel70UJYB4pWWMvJNkNnSF8rkRO
KSkNrbjY1H6rLOeqfZ+a4Fdhfgfx/Lsmv7cOaNUqgBrF/MpUkqongMnaV9O71TpbVE7DIopVdE+y
F2ABs+nmlAg5nlA3InKlqjS6UTGuD2U0jnqav7a5eXBbtM89th03KM9ZS+WLyNqtzgAUPDXmhiB7
daG2zPidArWp9eEH7nq2pMm7Gy2OWA66QylvK5JDOfhvRcgnoQ7lmyWqraq7zwXfdJtBWVGxThU6
j3nuOE8NPezaJ9FTJz9g8pS5eS8cnwSB7NJNMZDaATdev540VCBZeTaTLaG2u0DNl2Zifo5l8lKH
7o1wy5dAg0PWVVszhLPvNG8uXNgMz+UyS3m91t9mqnLzhf87JdgDZfnawZjfoemYZuduMqe0Y/MT
zDAlVXv0F/BWQUglzmcrjxSufZgN8akAJZgo/BrN+amHajuW5idH+YGwVBK1jmR9X9W2/EbltCxt
/eZn9VYLVCpvG6gxkShm+lqVt9S0tmmfvCjkaiydNrlA1iCO9Im40l09tV4wC0rF7qTPROD48EZ4
/uYeaz7SOIapUIqxwGEb2rlNekmSitSk5toBrRhazMwd952ihxCGGKkypmqb6CGKbAXRxZsGCEmD
crWH9o2F/ROCEUb9JWkjnO3qraM1+zxJrs084WlKrsTo3i2r3ikW9RuQcXpSzTnL4gO4LQ9VH+C6
+UOjbzT5BMX7CoVl8OiLgDkIHoKKFasMbxzEX5uv1CD+CDJxzZymPaVaR32ZeIFh/uQInXLIn4uZ
QBeDjkc1ZcOyAqIVzfRU53HAE23dag4SHNjKc12VZ9+3DiU5JiRiowov7c9JV4//X+n9ryo9CDYU
Pv99pXeWGXfUeb9+vov878w47a/f/Rc1jkgywzWEoVuarQGA+6vYI6tMWMKySRdDvWCbNq/3X9Q4
/R8G6kiAci51neka/6r1hPoPx1I1qkBbWGRG2eb/pdbTdEeWc/+qwSQ1zhWapVJ9CRLQUIr9vYrp
MJX0iKcBFrjjurcCunxDa+FExFkim4L1Ff0FZ7P4qgrnYJb1Y1Icj6gpYGAxQnl6XGaB4U5ppYO2
6C6dEn6Y+plsq4cJ/Ka3GT4MirK3A//M1HdjwwKbxnEF5hEAima9OXN1JA+qpblIe3eQjj36XD4S
Wb8hiJcD4OyCHaCVVyQxzgvSjVRrXnc2WozUhfimFu1ORr9gnnoeYrJpVV8rwETAPwv0clgpc/bS
jgwgTVbuhRID6chINvExSBhTLOUqCTwz5IAldeqCqT9S4tF9ticNrRjW1ao8qab+u3TtG7lM4z4b
j1EBMQHVBBq0loqPprVrVtR+DCIX4YRWUCHFHaceGrJMAH2w34cym1CquvkCbz2uwCdgb+giRv89
gm8PYGWQ9uYZy+9iKBESkB2PdP8Xbg6smtZ4iiJUz2DBqjFtZU6stlIof1sdVYjdLrW6uSQKvXFM
wzlcvEVQO1fDJF6twCZpg4NP2vkEVusaAyZbR1Epk2FpeMipQ5wzNTSM7sOy+091oMfnDzM+U6Bz
CX4cDXioLyomgnTw++SSKh9a676YbChhyj+iiDD0+quKgqMaDvD883umFCHBYfmTqRNhPZ9gLFCS
1cGlbzo0N8pRBw6fxelvUZqHwQjPvWYHNBcY13E+ejYr3SWL45fp9y+RzejflAQ5ZQTEAwWKeD82
Zem94NtURXPNGP6HQrwoeX4b2vTWDiSVmBP6HYTHtlVB9UJAq9ErBUSNp6mtiwZib/bA/fdk2ZzM
mf8sWkZH43CFPE6gQKkeO3VGSjK2TwgQlkoiJwsd9u2WKjDMQHsPzhPojS063aSjvT8nqLlawB8D
BRcng/iQqUTr6Gr/lBeRl0XaByWctSybPY0CEytkiBDYfdJmZma5jy4yyvD+BCUC2X545TT0ih2B
0h01pmF5foO3Cl9QF2nQs/IjTJmt3b83AZboxAo+ldDYzVIiHOvOV55rj8wmqYrsgwUzmWcYWagj
1YGWGMi4AL0/qxt6JxTrwUy9m+eXJiSbzqrEL4UMrkXb52gzAPZRLi6jprwWWOGIsXv8+anZKuC9
qAj0hgOBMbhQKAzD68Zsrwz48Lpc/WZCtwjJIA5JJwSbM+xLpP+lnn4NdvOuOv1v9OxfEY8/Kj30
8eBRB0K7d3qxzy2UYSLJrgG+XoTC48WU/IJ9bPtUwuyQdbvhZA2x1eJNiA67j5HwtAGH3EzUFpM7
rWEaHod4XuvmcBN2czKNcKNxRAkHdV8S4WJK+sFLMdvcw3pyHCdBiFHAFMbZiRSXcTNIai8AP0ju
xlguMxlllvfwQHSAtwsniBSEr4IAdX3lD8Zrn5QgG3hxTvW8fcqsWT7dJRnpPpynVEBOqFPK4zFo
LvooyVSuC+CAyEJik/BueS7zQExn+Gi6ol9XrtksCOF+lCYHJeiwUDyU8Tr39T22Q2tRqxzJ0nZf
pCFizE59ob8LtJp3R+qggh/g3HQ0Oec4JQUlsenllw8HA5Ifpb/1EUc6MLhp0ZChnRF0nhQyBSSB
iovqf2vPYh9b8W9RUeskWoUukMlrm2HPA4KCJ1hTljWM4raZfmiU0sA06juxTJxlsh4QxTybE/lI
8SXXWwLa+hy7bz6urSYHNVqqXjInzhIxxGtelh8zemJOksQ5zYPpJRyN+Yh8hj3veJe4zOodwuYP
Qlh3UT+Bosq5aFSUDbZY0YBeaIsLavFz7iA4ZbE69IEJHGqMfxChY3AqSYVnD0CdxgOmRepLHBPN
M+uMRfEbLofYvU0VXVOk4/p6tLaY/HQQehwcp0L9msQHqZK4UNQpXnIax+PRK6jt8SeQa8VOknYL
TKBtRwShNYCty5XxzJGelT9Xf3yRPMBePdlz/z0Rlq5P0qQxIOJkx8N3z3vRbNYWR29estnSNiZT
W8S4j5R/yCFZsVQiFbROdHfLBoc45ymCrvjPsBdWSKyhy/3uF9SdWb3sO9gufGXPjulrzMbjd626
qewAy9KN4HvYb3GG67jIWnKfYVeCV0PFblBvC7qJBplajald2PwYcrkIJl3jq+lS6D4jwiEwpGDs
E2Uhev9MRsPRcLhjGstcI+s/1j4zx1b9VILqVxfu6eP/2NUFMffbzJm9m5P14OAsFKL60MyWb8XM
Xu1ueDb15NBY7605v9Rl9q65EjCbRj6Pn7OsQHElSvlc+um3jjoV9SDqZVuvAWaMEUT6+ijxfpWW
HZUa2kbQsoEOfbkDK/OwUZ2x1vOJRM2Im67b9g0qwcJuvq2xwiBaqCvTIDqVwEZoVzr+UQYhAR0q
ZtX5ubcAKc4aG7btoqhLFfJWSueTRvUjpvvCebp9tkRPLhj67FGIcxk0CQgwANJ9Kk7dlFG/I2Fe
xQ1+sEo7pDORHkbWWjv6xt94bsFoLwqC6k2EqpmpU+k3Br0YF2+lmnYT0QboKusCyYJWt2tWuwuE
RvwTkED4+MaP1lIPGEkgZTyDE+DbUkI0oMapVy7B7N4C3DILDXfnouvHFzfTf3KOl0vXye4kkpxY
7jwaamNDpmVjvhiF9kxXcT/gsVYCqH0m57bwmUFUhPtD81yl4cgoHvErh9IW6Se+6sGqLXpCCVMb
e++MUFJbB7Vx4uAuV+P2QioOtzBWbRuTDCwzvSV3011yp56AXr8KJrKenQBi0YGZcWg6DE23b3yx
I/9752qz52gSPPT2pyjLaDY0Ib2uGR9lrm6KMtuksX0s0vo7MxC8qaVJNk648fPxV+OkT5VaviG0
+XbQZ9Gsxwz0u23MatmPHIu1sr608wQONIrIqzNPRta4C4l9dK30N2nq7MIOtApYxMuxipFh+L2P
p0QzcaJVRxt5StUl1JAYHOnY9KyyqPep8t7qIWcirWDvzPGuKXVUszawlwVPURdcB9U8pSVS4pbo
2WXQ0wkCT5Q74l0R8UVrg9/sfIuYcety1ssv39Weh6m8yDIxi6zdYFrPY8HaM5rIRFqAJxZS2wWL
9FdcsJFzVlgkGcoR3t96SseHGgaAJDAWkck3c+wEvTaH1ncbZa+9wFbYsjEX4fyDHIflKw7Weeh8
6MZmSBn9FXelpsQtJevWt7HcFp15n3uxQ0WZL50UK4oPc9hmY9fyfSxRxGjMto2EEytQikeJKw4t
wMUYk7C+wDIuBqDG5ZzDZaL2BQVNQ0jHu48R3X9XYkxUUc10vw8h1AjacrrxrdlDTSgjEOV0dj0b
CVOs99sxtdp1RzVnc5pnVGnY9BTA5/Q55LCgAdBcAo2fVbDS5iFJM5LuBVoZFUDKJOHONR0nG6ns
qhomwM8pasZgSJ7xMBIoCB26l5joMmBld8fyLsX/uCbg7CBl+VZGgBEanGnygLxcgqcJ0jy5f1DU
NlDqCDq1RSVCdmD8CEL/x4ZfTUZsuTRKnPSu9p7N3GnJUDF669hIqVAIrIlpogTucs7Ek1VGpMVI
WHYhu/Bxua11MNrwwD3/aEu4tqHf1LDolwzKLj3StK3TUVmQwP7aB6zlpA3yrNEYhdIEyZI23nKe
im/LbuplZ2YrOvyyjEEeQfzMjPI/9YACdVst2esR/dPMYB02J5JBjLjC8EyKpixPO5oyS2M+YSOi
AGKwJOSESZGzJk81hmYj/rSiGUU1ciZVmNeYXhnm3QpHmDfWjk6KqfbddERHwNeA28GAq6BBjrr8
lvBgTwTT2M6MmskMB69rzHfTmFmRap7ZFnhDKehnQ1lScbTqD31mJ1C6YZ9l9wnPZ9JKU41sMotO
vJE7fWNkd4vwQSwihqwCV1WY1h8t5uIVtxVFR/ME4fmJFK7FTP7MUlR8L5gn6QGxoLJZMno3cDy6
RbJM6Cet5xqFjKaieAosrtfBCI1BzCVVISnNZeVPCvDYaVxHBn3zOsao4JJz3JMSy1QTZbtiHY0O
NENHxG0RqZiwWDUTTZyGNH/xu5QQte5gAjDjsakJU8E+HqXVLhlYuXsFTmtpKA8jAsye1HyVAg4r
N3WYooo20Oo7HRknvYpdnP6EN8EzQH71M9OmZcIZzfi0fWrLfohoxCWcULCt+/YpHGI8oOZY7ohP
XLuSL1apzBvUthYbQ+tJdu7dC96iQ97G8aFlsCGyIqRtq7XrSFjriBsNNRlZqaS+Loq2BgaVR4/c
eithHazmKbuEuQjWIjKCS82hKSfl7IAgX1j9OqSE97KcU0opyeBJ1msrDEe3Mebw20jHRTXRBSVo
olmNdfLQhoJkiQZ6MhSG2HNyjiqB1sTnP/+YYx2slRbjJiA6OvEl8aKdQvZk0j7ybHgzENfh9lWJ
QctfqyAGvBdrnIOUYYnHma0tc2k4dxqhsWmmn0QKND0rTr3OE1XaZ9Kxd4htCKHuj7rRpi+NMXzx
1da4ccdyg1oFiP1UnZy2+oPNiTeqb22CnggL0sk5abkzypxpugVdUOPWP+UGTerajKtvv7qBxC0f
+lCd42hyj3Zr/gCamGliRpgrHkkQP0cqG3Rt+MayLzX0jcpPVTXPMS1Y8O4YArSuGlZdxEM3GByn
VBXDMrqvru3AIVHSdXoOXih4bayARE1IVZhQuvs4RSDZzUecam+GVdxbFY2RC3Syr4JbU2XfRh7h
ZLHvGYL2lunBGDe3znf7G+GiG53EvE2gFU9moD8Kll5aYdtE5UxrkEEOHZCsLF3xAgfuSovPS2do
HzjTrW5REtiALdY8UavGINWH4o3wpB6BemiRqjo1ayVTxjUYw3teRTW3SKwu49Ta5g5lUt2BzlEJ
OY/9woCdZ56inphqIwaDrI762xiyfgdGlVPjxZ9OMhj7/KZPEHoc1fitmGQz5cAJOcbaIXX4mgRC
2t1BmkpLRw4fod/0dn021Olk6+Yl4iBY6caeOw+ZIguhWbwLu2SXT6d6MzjBV9Lu0qrGmKq7v0Di
f+g2KvBJ/JqU6l3rYfCJvPsdKDv8Eg+8spxnjE+obKBmUDvM7DUJDV99oPoo5WpIUPqumYafQUub
/2TvTLYbR7Ys+yu1clyIAgx9rcwciJ3YiWpdLk2wvEXfNwbg62sb5OHy8FcvXuakRjUIBNGQopMg
YHbvOftcMzlBwnopB678HujdXKPbk5SPSDZO5lx8HZjikMWnQopHRqR6/BLOCLD9dj0kkcF0tZg3
BYUBRgMAgJHtFUNZ4l+G1gCbBUB64jDLDLZaf7ELyA5lyGBUpu5Waf6I7cGpTQPIvW6bFPdhkFDk
iSggKaO60T2Mmf4A2DW5qpHMrxrPPUITn9duDT3dwEYcdH6BV3hq12WS19dB4D7ZUM63QoLe8r5G
w8ZCXWNCXaUMM5UJuQMtwyTXiqBlRLHY5vjvy5jSpFO61p7Up08BGfSHXLdOCJURdPH5r6pu+jqk
2nwEegCSc8CnEPqP8aw/j3iC2sIxMaVmw1Xu1J9Cp/k+C/cWtNHWCGY0KinX7NaK4X/3gUrsQQND
xFi/7ui7JjYzKSKEmUvTv5jWmt1t2NRF7peSiFswrVcBhUzcxpScYlndN4pcYBtoKPEXBsXw6PTu
q9EClSpJfgEF0jP806192jykbV3dp5gpIdnN67kj5C/1uf5MdmPvgIlCLnC+urNf4TBvPgwW6jST
hMzUc4BlllAycG9fwTKiITXZW3cQX4IJ0jO++Mc4Gl8HKBJbozMVAzFoNqM7fszCpN/8v+0S/K8v
4//+UlZTQ3xC1/7nv6v18Fu5/tR9+svKZind38HFme6/Mfvs/vPf34/8r+78H/RS4m56nKpv//Fv
X8q+6NSrhXH5F8kGtXfL8SjW//MWwLFsy6H8NS3m55N+1P6NP1wK+L5P4Z/4F8r1v9T+dcuglGki
16AAb6Mt+LP2b/4hEIe4rof4wjJoD/zUeVhvr8c+fuSWLkzrv1X7dy3UJL/V/l1HmIZve7wk5/pv
tf9uqDwrtyzCKnPvm0mr4gTP7Kaf9OqpF3dDMtdf51wyk/YJYqqag+n53Lyo0u6o8nFBQ3zVZt52
7HRudTA8AZG058artBXMtGobF3G7a5v5c87w+4NrnRIiG9e0E/akPUl1Uy3Ks73cZLnbDuq2K9q6
pKEd9VdbhyqvEVrcnoccOIX+TE8gOyXSD/fuPH3kA2JuAYAdNhSHC4l1MWtANDLPQxkqkptlARWQ
QZuR7vAdTtvR1Bg/dHP+xM2l04bT5N/q/uRQ3GFObvhcXmcd32udRGuB34w/G/U7i4RaNKMz/v2j
ZgQPlhFFF/oqFFgRN3RZ56+T8kUM6VPp0BbxR64ls6/zJLJpa9fdMEboNiUZJgyDg12uBlIpIyqh
hlaCMdasBluVGnZ5agDmMxIz1JCMFJWQd8swDW3AzKitU8O3UA3kEIHOq0kN7kxGecTZc7Vn2Oep
ASC5hs5mZkzYlg3o2IFmwioVzKTcjiQaI4w/IJNwwK8ysEwYYebLUFMNOh1GnxOjULoXINeqD23v
nLGQMeB1IUvFjcGIAbeQ8E7c1dx9QldyzDh9bLJDJsMHCYjzBjqw8loxgmGeGI8rPS9hFRZE1aM8
6hDGMoxO1IDaY2Q9qyF2rAbbgRp2B+RZWAMZQKAGmLYwNq8Yo5vtg1BD9iodGLwb3atF/QwF94YQ
UYBmjPMnxvsm4/5iUZmoqcDInCDL7wNmCEE7MFVwLSwqBSZtNY0gB24dqIkFyY6AdTz3xQwruTMr
WweORzOYutvkyjs8PhDF1DT12i8zWiHzmnYAA27kCkj4UqR8BZI+G2lfi8RvQuoXI/mrkf4VSABT
pIAJksAWaaCWnUuEgg2CQR/hYISAUKM20SIoZAp5zUTpUCM09BAczggPDQSIJUJEborrLHtkMLfL
75g6HgYki7VXbvRwXlsIWLMZzXlXbofsFOnaOhAqUfwxGD436OFDq9sJ9MK98zHS66NSTZsopSfM
myY5scCzTmZE5DGyK3QvZ9lE9zgR1AiWdHtiQEtmEn76bI/FRo2YskR8VSpq2IInyhCHOOGHLBHt
ENAsaNF4SD1DJJ8p0s8QCWiCFHTIJErkap8h0yTi+0n5Smw8nmEqjiNoCd0u1hUZCHPj7Usz2eF6
RHKanDr+TY7glqnz95CmDtHryKylRLBa8DU4CFgnhKweGldAZIpUTFvrWiJ3VZty5K89Mlgk9yuD
Aq/RVteCT6vpzZXTfJgIH/Ice8sfvabkuYrpQdWGPJEwcqe25wz5MPvckeAD61/beuKlF9PWRAQs
erxBNAzV//O22mZVeUiQqwpHiZXiTwb5AsxmdjEjsZJtlE+FW62GwYfXCLBY6OuaDAN+TTt6IzRv
KDIOG5w2GkIxOPvjKrBxbEsSeeJpb1KqVt90SWimROK7VR9HEszrHjuFb1abNLVvnUOVVdd+XJBU
y5cxRUxVPrUG5x6iEfXHSFPJdFC6YwmNMdkn6atdxXyzxjGd7Y/qXTqYymY45vTRtt5U48U2NxRy
uenutdr/ZqPNntFo+2i1TXtfzyaMDaIcUXKbnwdU3fS/Dm6RP6eovRNU3/EUbuqZtI4SX4iP80TQ
yoOi2IClNl0cJjCy8uRElW/Tdzl1gHEzMpJzUdxYaM41tOcdGnQLLbo713RSgfKDpTegRi4pFHxM
oiohPJ3x/W2Q3HHp8+FZzPQoIqKznBP++oxdnRnfOXH3ok5l9ZkDMgFidetaTHz8K1sCYS62SbGt
FSEtejBQ25uo7hPU9ykq/AI1foMqv0KdH6HSn/Ffotmf0e6HpM5HCN04i9D1z0rfj87fRu+vofuf
0f+HkWIrfi5xBUjcAb22w+F/E3rBTsc7gB54E+K9YLCrSk4bWm6rzuHyh/kE3y380mszkVsTB3o3
TjvUkmf+wxixGcBnclcL/DPzaKg26NYxVVYkBXoz6mTsIOFMjo65Vhditd4jsLO5W1PT23AioIjB
9sXvUWlsijI7c0PdTuKEzGTl2hTHGO8vqmqocA5+DOCqZ4E/A87VbYNfg9nuheyiABeHwM3R4urA
Pbn2cXnYVCErbBh4Pxw8IBpekBRPCK3dlYFHxMYrEuEZMfGOUFrH2IObpA2pAPNrwGPS4jVRJ1WE
96THgxLhRcnwpAR4U3w8Kh6fl41nZcC7kuLJQAO6G0yu06l3sOaMxG37MzgpYlMdnwYxFReH6yYf
dlY91wjbJF4ZH89MgHeG7tejjpfGYb6LOXHwQG1iF00/a7huKtw3Gi6c+cbDkSNx5qQ4dNLgvsCv
o+HbKfHvdPh4QqvYSXw9Bf6edo7jK0weW651B7jLjr/R0pkYW+xu4/BBL737SJ/WkjS+AvfQjIto
wk0EmK7BW4RnmUcufqMW35GH/8jChwTzFjucxJvkUJ708SqN+tcMvFqNodTkcmulGChp5CsTD2Og
PgLvi6IWl4moNuXAV5Lp14Bm1wmGLNBd+1CrDsgkLs0s95Lw4BRasZFwofa0VU5MQ1hWR5PJSBrN
3HnkprvAq1xr/KirhA6SPbRr6tHblOiMlPmugN6EwH3yKHcZZ7fmQpRharER7vbevjXMbXwNZWE1
4RBTV+ZQw6HBFLTnn1SiUszEEx8KTDnkHx2eH/xmPb6zAf+ZHO5M3GgNrjTKuFcOTJaRpmsCSU/g
zYmwvlm+T5GeuCS2Rw6FMvReeUDiyHSmI+2p8A/OAqP91mPUbPHJlZTn1ZnjnQL/a4WTTn0LLs46
fporG6fdhONOvRnCB47gS9bey9TTY3yQOPSwgJ3RHJKM298XysJH4/pj8znC1wc/nFYiRr8ax5+N
L8yt3CtZdg9d3j2JSLuziujkDl9s/IKCi0GEfzDGR6hLUlDxFYbf1Pmd4zVEBnCZ8R4G9i0w051E
WTbgTHT7+D7FqZjgWIyanYN/McDHaOJnrPA1xvgbDXyOcABsXI9uEO0qlI81bkg0LrQAaPBl9SEv
3evQry+OCd8Sp4tmf8uTfE3T1DC5x9PCAT/8hMYVc0EGZLW7KXHJlUZyKqYPMz5NA79mjG/TwL/Z
MighdIxa/ED9h3swPs8OJbaN77OJt8klwSRoPxu4QmvcoZ38quEVTRgE9vqxYixi4NSBfXeKsJ72
hKPW1NVWmbLaKGNJK8yLiRJw4i1PzUmryT/O7BPa7jUgdsKfuhO/xtXUjofaGtdU0qhacIGYcb1K
3K8a/VSwNzufek6j3LH8gGZQkXhmNfoBFEa4MBMIcwWD76Djrx3w2Xp1BvcE3y3+W4duisSPG1Ar
QSdT49IFXn1Kce1quHdB5pLSh54QV2+RITwcLgVeXwfP74T3d8ID7AjGZViCR7zBI3ZqnMKWsgwD
FztrykMsrItQpmLkSR8qXMYxKvsA13GL+9jEhZzL5A4R4p553cofpq1e0ugriqNVyL0++49azIfA
CF/jWmri7yJIczcJWoa5Ki9ilB7Gs+YzSsUdzQnZ4ZXu8ExHeKcHPNQWXmpi2z+4ylwtcVnjl1v3
uK4t3NcOJmyaXcICR4A32yufDAQrTrHF8wqvGwO3j5O7xdGNJHviEpqxu1mI0ji/1Y0wxwkeAFvn
88Md3uMSb3CLtyOucRq/Ji7yFDf5hKu8ku1DgMvcdg4NnnMX77mJB32wX2Mc6SCZ7yMc6qF8jPCr
O/jrU+Vfx8culJ8dX3tHcyhWRneCxB7UjhEQD7OPCj98GgG7GEnymJ4K/5JIBQ/MbvUk/2hG00Od
V+cOb71kwoDTPsFxz6f1lMj81lC0CtAUhTc+TO6IouH7VGpP087Fu18/m/j4odx/7nFJVeCdxwaj
Pn7/Et+/unOp96n+FT5cABs+gHpbEl6AAzaAmYXWDY81NAHF+bChC2AO26mnKSyIeloKhaBDRmND
JZigE/RQChpoBZmf3oacRMHgvBBMhVaou2fE/LEiZ4rg0mMB87GBBF7WoFfq/qZpuycXzEccFbe9
NTNixQ9Wo7uXUINSQCqm8Vmfugc/uBXReCRw8iYqdm7ZP44AGoRX34xVdjtDGmlT4AAJAabyOQ+C
B8EwAnk2I+kvHTPAdChfJ0acUede2fbHzCEMFetlMXoPrj3AGM4++8i1/GwDhveubuwXps4PRas9
oY4RUCTUSWEBOUo870V9jRqCp3kc7xq4FOAnJivGuufy5sY79RZsV3saRHaumk8pbAsyUR8GWBf8
mp8ACmK0H+9iWBgR6ja1z4eRAd2WvsJwD9/z1oWhYcLSiCpxAYR2XzfJbdd+qYRzll2BKEw+RI7z
kkPkmBVQWsDowHP/UcLsqGB3wM971iz5NML04Ju9d0tQ3vV5oTf0GgNB7yGDZiF641lzo3OonTVh
q/yjtXrjfa49JHVwNuLwg/pHZVF9aAwMY+FJevf5lNw2OZ6XLj/IuH+gi1UZxrHK/Yfl9SG/EOOK
hvQJ2s2d+pIJd6H0Km9hV9+Oc3sj3S9aYp7VnwpmG4WCcTvH4XM1ak8Uom8M0gVhqCCBvnFhqqSw
VRoYK7Qc73NpnxvYK03xdtrUXvDQOe2NBZrCa+S9xr9gbLc4Im9C0kjV+9Hdel+AO2Na9aIODaP5
VrO1J10jmbIbD8R63ld5dKsLhHetPE3p1oEfkymQTAtRZoQsIyDMOMWT394ydfBI8p78i/qHEdO2
Cm/V0NScLvqXtGqeuEnIbBtW2UEieccEm3YfMV5G/MoCuabSQ79duxujENEKUobuHgEsvXF7l4VM
7wzeI5wYwuLu3Mx/EBB1ooj3BWHH5bpFCOdzyi9SS5xTBIlnhsgzQ+YxHcBGySZIFfqif5LwewKu
oI0F35sOIXQfquxPkpFBDfXHo1nCubnvoAGpk0+dUXod3jR29yGBC6N+Ub0V3PpnoyhfAjNlNHio
MNpCHPJ1fjBZdivQAap3P00JtpiGko5xUfuj2XsIc+N5tMobGy5exfcEullv7bXXyecC5pEvyM0L
s5s08p/Q9txOXYfQB+qaTqfDHB8ss3lU/JBGAy9kdht/RMqj+ELYsF8nnXYvdGEXGrdV5yv1K53F
9Dzp0FOCcJXn+lGzuvvue5P5dwA8P3ab0AhuOwuiatSBT00/w8d6lZ2+U3cHc/xsGMG54CUEpRe4
gwUs8quW+WqYgV9D/TF7+q1Wd0/qPUWgZcjK2qnKjOfWTw5MGfVvVGc2fk0GvdNB/VZtEP1dKg5F
iw81kk/txC0zQeVTag+F59wUwj95LcD3+tj+wAeZI7L+EQhDl5+txlx3FKWMWJ0DxrP6dCNXAm/J
P1alssA3r5hdKBqlyzpFm/mKkTD44/o5bpqzkc3XUfpxprDDTa/kFh6ckWgJ7Wub1FBxGN8VTLDd
8MZLcYaWSBT9iaxdhj+ZIRDl+jCzYXBROL2uRvfapKgYNZsA/pcaoI4dDvaByDauqAWKheUXgIXY
sih5piA5p+ikiw9lymnNeFCdNHMY7XLmvCj5VqntP1oe42oxHe3guaEK0fU3bqe9AtiFbon9l/8r
X3KRobTKtcWPPNCMiVxsZla+KYqDhLyZIhMh3XBPjMamE+U+tiVYdoz5XDphYyEyva2cZO2DEh++
I0I7V8WMFxgEBfCyrm2OsXUhHDZFf1GQ68R9SyEV8hj/t8HbJkWwYwhcjt2Ng6ZTQ5zKt0JNhPSV
NCIIjTZ0peGOKq7jwdmSfXH0E4a9HhWjYd/r4qJsuerl+Pmtu9BaWzIGIVQ2DD13VaztxkhHewPH
s/poFlQgnPUwNmuPBEeLspNTvUTW4whlmM9Vfc51fQeJ5pg38c5owo0JSIAy3sqm3Kg+rU7na8nm
Az0tgAPNKTD8LXcp1GWKQxFIuS/Jw1Fa46ztTjWNaM/1H9UzuU6F9XjN369aPtKIKijeLkeFAwLB
SJhOTaZGqnK8kwKwPqaVNMN1b8rrYoLLROovn4l0/J0uyUiidefYwaZ1i0PaEi8xyG2aBjAWK4gy
Jz3jYqodRlv7HhQ16KjsW4YRapMCMddIq1/p7fCsDaNxKvP4NVMC84iEgHRAyhNQlOr19qrP688i
QeeXWP0x662rWAd8V1KJj8dx04vqHPuoIDkXKeSnxxyov5I9IDfy3RzCtMH8Lq02iVU+2oH/zZij
emO2KLGp+K0y276zq6S+ThL/oa/ChxYUkg98LGhtk0TTdmeHab8JIN0mZOatazsl2My0H4NWXtq0
/97HQbymT+uNyYrOKbHfFtPcqSTftydBY67k11L0PNDFZxKR0OzFr5PvPIRtcl0axAL7Z+hX+8zo
kN051mowDaSbNPllUqyqTOuvCs27Tmfm0loRpLxqtIos8yv5zN9DpgjhiFI4a4/2bZQQq+XOFPLQ
FCE0QTUb5PqzO/cf6yEF5223G7t78Zw6P+NiYHBhPyQp4MvKyDUsaO5V6GrwMMh+CmITnG1D0bDw
uwvBTHywPRFPWMmQD3KNtmjpj/TSax9m6NQ5x9KAAQ7jFrqP5q0jg0+jw9N7TOxkbSbZighOQNcB
B6Vl+tGei4e4RfmriRrwmElFIxq/WMSBgI5GKCZqaJdBQzhQKOmogoTZkpxVMw+sV2ZDBT7XJnSn
aMZXmCv3dd+Sn+eM36UMrxtfYLqnoDCr1DooUShm0nzTON0nafVPqSd3VoDQzmEaemU8ObJEYgf1
hRsvmEYT/qZvu49+Jd2VJnzyCxsffSOW2ZivelVOD8KB1VjWOCbb6Wvn9gWSHZI47ZihGbxx+trZ
V85K5yqbgm3N/Us4YbdyMuyCxvSkISq9Qk1sEFoRIR2+Mj3t0A99t85zhGEj5T8iKM5ggc6xDaPV
C2rn/9vmv/2Xeql0N/95G3XXfPtWZJ+Kr3/ppPKUtyaqZhgY34UFUF/nBNBNQ/zZRdVc8Ydr6rqB
J9dmrOvYNDB/tFE98w/bNV3d/WGJ19nVln0X4Tv3/3ABd3vqZ+1Bn/lvOah8eri/9FBtYbh0Gmie
WuAnDGE41l/9U6UDP0+HcXr25peMlOXjVJnVcRZAjHoNsG1R19zylo3LQp9ikwwIdVAEOOL4/pxl
m1Q73o9eHlWOsxVtJ5noD9U1/HpcPSP3hCsTzS0hCuohqbX6MSlwBaRhTTlwWdXApLia/efuXx6+
PSlzXG0l7QBrel0nW0yyKhJyAiylFrYdDcPbel73PQFg1ODA9U3HLC0BbhktY1wtBndMZ5+hmnpO
3ZkTDg7QAnsROaDJ/vo6XSFt/hjzf2fOp13aMO6feL/o2/rmFDuMfz3u5MvashDdMHRXb3urinB1
uD5UggBcLQfqaq1qPHYsx+DB2iJ3GvGpTRN9SoeW8wBXUyB+mpPqFabvZUphTI4ofI8uIfcKElS+
Ov346pZJct95Q7MbtYCQVnqNR00m3iEjoS3O8+OyJeUSevjldL/9RwwCJ/M/nEP05lGvCkM3HM9c
9n/5dB8XYfsf/2b8T9e2E0JfXeNMlO64RabfHVK1aHuhgigj0R0qRMOHZc+yujyKc/zxMMARWdte
dVgWItOrQwb1ltmh2vjLw2XdL7lAemPcbUCU6DiJ6dKH2WVZ9GiNLiVhfJJc072ENnHwup5gsiQ+
5TLEo2Jrp6wImUOHk07tqIfdo9uvSaO8FYb+sZlkiiJAp1QRMJVzBLwm2X+autTaRQn2kzD3AqKi
cu9kewMVWNy3p/fVZVtRkOJhVeJ5WXvf+X6sZgtuQgFxr9yb9gzZpq2t99NBwD076HbAj+593ehl
jrxf7X/btRwVtOZ0GKjx/zjUVPvfn7Q8+uWYzs+ZyRF1pWuOdcGAkp/xiMCektalK1Lu4L2TEqky
A6yrpDfukwGnXjaK6DLNkoKg0dx1leWupjmgRz46zvF9kbsJvuif21y34pZHTXO1bKNvBOuFcuEG
w8FsQ5jqXslwYv4M9OXQJfSiBrUQmtWsIDJHKLm9CqaXm95FU5ZsxrCf7myrB1cTY+D4+1PX4tr7
16ufZ1rC4eJsIR+x7cVd+suZO4w6pFG012dD8Lt1ZMi4LSX7fECU5aY4mgioCWU1PaTVrF1X0NiB
WAX+laCCKKX5Cb4kc9iBkC3KMjycS6rAtP2/vm3zK6WBMh4M4y6c4uZBNwsbPrserALHQP06y4gJ
epfycKxNUubFMOLlsanlZN0ZVWb0IUrDj22W3xSWHLajkXQhQRxWeEZzQGGwj8/LGifo338ytmKX
vPtquS/wybiGy30Bhgo/69/uCyYZ6NPoZdl5mMhXUv4M5F+NmRawcpdl6hrVaWi0ClGl2ro8DAfz
OU3TBk94lcIrx7njahZepymGo5v0n1NKoatx0r+OpcNlTGuPUnNbTB+mf5vijs98hNu5VmmHxsmD
ggEbD0fTde3V8rCFzkZgjTrq7eEvB5gFcU5IJOnFUG3RvK4Bkpw0N4OQ6ANGQYVzju1j39bDFrpx
fzHsgvxahDBPRTiADPe/0evDVkR6RXGKSDz78RDhanEyKr1V5WtkHE1Y7v/+4/b13z5u5FAEYgnb
9BSN5R+oNUHSJQKdjn/QpQS06ghxeF9UuvZjlUksc5P39eUYtJBs/O3wtyOXjYi4tvFoMN/7Zy+7
7ICBa7790ZY3++tfqRoXdyCGqI1DmPKp7dIGklUN9bkfmGgRa5SepFFxXTXyfDi0DdNNrQUJtexJ
JlW1JFYy+3HQiNF17zq01ZZty7PVguEwJIPlOe97ujCNr7XKuUTLy+Dr5mXU0RqJfhvLR3Ng+eXM
3VwQUdJkIc4Qte6oxbLKT1JsubxDA+lmellZeQjs7uhAkQHEWHpkEGcxGDdjLta9EYrn5dGyrYd+
jso9uRpiILWOuam7xD81JcEmukwuy5qmbgLLozZO5tW/OC9+v7VyXqCVs5FuOQJEkq8uYL9coEbf
DgOZmO5BNlMOYUEKbKWQhsKsJSMmLMzbZZsxG3TazR7hTzHTngppDJCKhIQjtyEt9B7jmIi861St
dYGdghZXD0uLfgyKMyThAENkKqrdXIbf854gi74Ow+PyKGP+i6eqNflp/nXPgKFuQdLSCI/mPaxb
SWomZMt1hOLpyvekRysNAcKhmRz34PSMR5hgctBQUuRr/EOaz/5RcyqfIpcRXAmR6Otl9X3RjN6P
Q963MXbwj028n/u9PmDCALtYHWoC7hAmjqesNGmNLQ9pQGiI04L2Ms5lzyXcDKMDte3xVOgkT1WG
9dqMQUItpX62iX45puR/HPMAie3V+/o41T/2vG9LohGYv40II6PbrE9GXq68asQ1G+R3QKWjh2EM
QP3rpPE0lthXg+DCU9eyWv/9SWLYv109THBXho1S0xG2rQv39wGYZic+9R4ZbMeM751rTPVcQpRL
o66879vBfQjieZPkTvmcQiY9uQ1UHNxt1XPROeHOc4t0G4FO3DEwjjfAFPD4ZuUzUYzWnrRmAlV+
bvOb0tpHQraXZVOiHhVO9kz6iLadJaGdasuy+edzlteRHZf5ZdPP7a56rfdDf253qFnhR+NdmGar
kFG4GZkFdAc7Bp+lo8e799KhuPcHAakwH7EuqtVlh43mYUDDj8PTKe4rQVkunfXrZW05qs07QEQF
tMX3F5qjhliyPMz3yyFBkT6qSdtOV8KsZTGECh6gFn06UEGW+JCWHS00vKPXBhG2FHV0HhG6psly
E1l6BLMbCkWNMXU/mSWrc26eumj6kEwVJwv5frStOYv2y8E6zuet0D2Ip21ngkuJtTt+msGd3af+
Gm35tFm2Jb0I7uBnIRNNa3u/rC470I6t+zRvLsuz8mhM+X1b1y4I5q0cciRogd/c9U1fn6qRkZ/h
DHjd/1xddnbqiMwz344I7YQjkj9XSzk1d8thyyYSBy9WW7XE/MSnxsV+RWEPZsXIa6wNwr9IetcT
TsciH89vu1rL+rFr2dgU1Vjulo2tnB8HfX7NIGhWNz7g26Pd34XYilEM9k37L4Y37u8DPxs+imU6
wsOJZiBUVr+oX66rmTnFcoR+AV65zUpUiD2la6Be/q5sJcFZtPPMKypVp7GicEe87k0H1u7DbPT2
EVsDSC+1mrhdv+s8Z0KmpfYWhLzpCBX3o0/lO/ZnYMckDtwTHHdgEFJAZWGNeGeGE371YVkb07K9
nzA6b0QVQeVSRywLygGbqSynG4LXKd6RXd80uX+bM4v+Z2ttYdHXVQuOlvqIOlia62Ga/Q95uIt6
N/octwXih04WRy9MjTvDiwkvN9vos6fLrxkQ0ftcFI8RXynt1eqcJyqdzx5pYLHAEj7devn84gYV
ULuf20FZEqwuOxy9mpG8qfPflO//l/klnJnfBkeUTehqkRcKG4nf7u+Xt87U5kboBoEz6VRtAl/k
pzL0GJMsD7Wo4iED4+Jkl7BIq5IqQqRWl22/H+4lwmmvaq8qTgLJ4RU9AIy3v73m8szlNQardpk3
tYwd1WTdmnXzep7Tk7HM7JdtyyKXsewY0HOMExGuomp013GVn94PWbab789b1t+eoV6V8Ju3g+Eo
tSctH5JDUJkEj7btTU7ziXAMSoq9MXB7WlaXPY7jp+cJ3686rK5o2LZqsaxqmY9Jw5a3Jnbst03v
OynMBluIIUQP/nzC+/OpvxjrrkFHvuxddiyvuaxOokJI5TKNW3aUA/1JC9LLoRyEuW5cVKkUsIdn
0lNfyqHyLwh03aew+L5sdUXfEAFYyatlNc595AcoArfLamOBRUHyAladTCEC0/C5iFGSwtfU+m5g
Pqhdpe7gbmIbRXOpdi/HVK2F7bOIDo5VumcvG3rk+KnRczUWl7fVZU/nT+65UYu5I3MtRsDmBKi5
A+LIkKawIPhXP7nScMu13fcEZuYeUalIz6mjy2MuaJIXetmcZyYDwxq0cKw8WgRhqT3LoiuZAF8t
D8fJQNFUuq9v2ybTba4NQXpOFusRhi53OxuReMThajwOpNx5jFnvl7XKqUEN1Tqke7Uz03B+AtQO
r5fVgAvXzuhaHYsie0UPbFtmF5Ldb4j0kEd+KZ7HVMWiGjH3RAnqqCcGXVMbO+vtmNxoi9tlxy/H
9fGNlvvNbZRrwamp8I05kad9oMSQXesxNvZl1R9Q1+EBsq+XVcPko8xtyzovq5TE1tAd5d6XAf9S
NaJaFvUyBGrzMj5q0WNvzAyyYoHIBGvN/CHOuOCRH97vY4I4j6YsoPDEPUwjOXgYK2P9cxLN7fVQ
uM2ll/LHwlAu1Cy9/LbZzff6WIub8a9Hj9WzqJmpL8/PpDxEWtcdJpG4Z4ET+5wYh8TiJ5VZsuME
UpuWnWGBc6opbXcVuR2GhmV3GWWcZTzFmovs7bgfm9QxU0IWRsNVyk7H82w78m2B+3Y8W3Yjdy6/
WxGb1zXnwz6eDf7lWFTsY8ItKVpnhhuvRTXfNj39tjY19PtloY8t+VWNnPfLaiCt+tIzsmzrDhZB
EGBs7WvchyXxRbAJQmeLVZ1uj6ti49PHuLOCb0XffbMtygsG9M6NOzbxOUiM4pg03rQVdkmYpueQ
0EGw2zIOU4tBjeDQjPX0kbIAyBvb+PKYvKvF+45l27J32WGVVFjfn1GSxnzwfRLkPoFNKQFHOIhD
8iyycczQBnPdOPF2mW4cZBF9omXHxGWKSiQaTXnjO/661UfnaJVmZYKd5ItU2+a6pJUUG7TEl4PV
tl4dt6xN6qnL86MU3+LfD74Vy+zXQonpWh73J2E6lEuEQan/ryOJyjZjZs5iQA8O391mVHTEBf5j
Ec2InjGjAlQ2/Zs+l3SL3fDSdjPZv1nm3OezWyjDUIrWHsOn0Y3fzCGNP2jkmZPNLJFfdPlAdl3m
ZmvS21vCH9IB6oJpnXyzd3B7e5DtUdv7vm08Uyr+mo7uBZYGGilnQC6iFmH4SeJ2v4VeQEuOAfT1
338Iv5cv+BB8HzKmLYQhuH9bv1WLbN6BW9La2JotvUdSlmbae6q4FTlWf9BN7LhFQU0hKSE3ODI3
r6NS57zT+/NQoVRsnHHn4pc+iMh0DqPrnYEcmLvBS6ejb8bcXcpq2PV5tLft2dtoA/pHcwzkIUk6
SfxwQaJEhFTUKdOndPSn/SzCb6ETyN1Ylf4pq/UXmfTZBkU7GhCvra7KCfIRssF7w6CgP4BmoXVx
otBjXbcR4zthwOJpzEuFptkqNHGxaVCqjMyPUVJDtgdRhWF1PLSuVaKzgzemwxnLog7A94giC1pC
vh9C57UeRgJdpDufbbXACtJBourIH2Bsh9Ul0FAygagT3AZByjfhR9r6u6Fn1mYyIL2d0+ll2Swb
y9ghaPQ2y5OoxU1XeivGM2EcxXPaI52Q2nOfBB7Gd/N6qOzwoatxYJPqm5maeMkyvFwMDpN/Mf/8
fXzG5MkG2mzR5DJNi+G06jH9Mph2yWAv22DqQK/rdFw9dzpOPxdOAQ1nTnzMp+jt0Ku2xF3Hi1mL
eYEY3eJc4k12NPf4vhAoWXbj6P8fzs5sOU5l26JfRARk0r6q+k4qNZYtvxC2vE3fQ9J8/R3gfaxt
7XPtuNcPGSRQZVUVkJlrzTXma1mZ5ck3UIfm0n9uk5GvN63C28nX0KVIA0WSGad/uKeX4OY/gp98
IO5olxCocFhUEx/79QNBBR40pw+7bT2BpvQzgTHW3GD4kpCOAazGhWZvl31D0gUnT7eRrpf5Y4W9
xJqCPn9bV0P2KFXY3YGI2usIYh+JfqAdyxUeBFU8rnxE/miRPefybmJiZ/F3BnF/Z2hTYNx0rhld
UvVtikb3lieie7tsdVRGwElAVL50lyavZljf6DmbaXlpGE/2KuonnhO9Fd72r40Zaxrh/vHKiOWe
+EmCe/L0EP2Byc2litWjiRdm3HLRKAP1fYeS81z4I5DiZXNplGfGKxFhyPO2b45NAAnKY+sP83/n
XSiaX4OgqO2ZPMBsyzGdd7+GL+Ke8ve02U6UqN456UMMoOicQR350ZSeqjfFRE0BHKPgXrUu/IFy
OGbzh9PHtAAJphcbG7MpHX0G83KERRhs2hiEO/6z6AFDui0lJk1lc0ODx9+EpX/S45IKM5Q5MNwC
9BVUNo7xWhs8NPVDmu1ia3Ce4jgYd2HLZMhzK2MfNFjmgl7xbovScfah0X4FgiJRP877lsaq3bXy
uu689DSj8DFWtCnrD5IGMXnTYVQhxCXVSrVx9Ap/UhbN54mygmHSDEaDxIex1Eer2jBHHGipjsqS
/mGQsyOcyXKvQ2d67ivVPSBEQnoFgG2gcHU/wQPe1PlMcDV86u1GaD0FagpgESEkD69VsM3GjlhW
PF+T6ai9/H6U+C+3FYlT3RXCs0zdtubS4H8+Jww4Jz2uL1TdU1ESzxE8I7ABRmLgC9h77rdZXe94
zjxVCnAMpR0QjXscqpvQqY7O22Yo4vq47CzdvCYQguZEi5GgFtDAjsvW0oDecba+O11gMpBS/HGg
Da0dGvpiNMtdaJdiH9QMteM8qZlccH21nykiuuOmy8bsvDSD4WR4OwnzpspMdOL6IRL212GcoRtF
UauzBjTnHDo0S9eu0ZqNGI8ZboYr5X+ayZftoaTUA/t1BwKRVO3Bi4ki9r48VsKQ5En9m97hB8fS
oziXqTEBTyitP4zXzvuAIbcUYUIGbJfnnGsZ734JszV1yhGCiryAiI5dMLH4snwKGcHToF5yg3tf
ApGLDUvsI89uLtoY7gLLTm7NUqW3WgMGoAkQRNkT2aObZWcNTfO2yNCHxb2yVp2kcM+yNLXXCTre
tTDybhqeuR+Y21nlmTxpdKw6vlHDzdHFuT3up3PjZEZ5O4dQuqC4dHVVXLIpGE+5gMlWdtSwMqo/
If/pn6QTHcfZHzXsbJRUc7i6mGPU3RKUpo5OI1M0x6uXvVXKxSTtCNlC7GFCWO/cJjfOZWR5EF7Y
5YVpcoyN4WMtSIzdLPuGlhQ7oHCeCPMpbyf/fD06HnBCLA52o9UW1yzWL7+/a/41t+K3snQXtwWh
WyaR3ncTzNAzuxgmTrnVLD1FfMiy3RjN/qkroMlrld6DR6IbB8GlcF10TCxteVSIjTYGyJfB6neh
Zc7IC+soZGUdNUYmhHYvzGy9r3XZbnRUs492Cn59ycUuTRaGc+Itw6jFZg2H7sF7kJbpnVLVfA31
CLiHXhzkNKjDUDIrnwUbSS63zBTrZyyFEERn7TrVqJe0FfkLN9SazTh26ug5qJLfmjxpSX++9Zdz
/DY6YCEx7aJ5/jgsadK5Wbpv+xDOOfhc/zzn7XDaJt/DpuzwEqSIJx4Y0+y2aLepB/ykyfB0FKYB
w6k1VLH1Ijy8uAycKMmhVoUEWsNYP1AZD0VmjogSqPa3RMqwcbKZ6Rl6bB8cPfdvNQjBrFjzFRMT
56CXrvFgJxDHivzz768CFN08HH+dk7gsMEzYhabr2OJ9Jqirx3R0WrfbZnGOK1oE7xcRmRNuKOs5
ZZbenAJKeW9GFir4FEwhGpqOoL+qXpc5cuHidgpc5qmxDZhnRYhjL1bjN1kzPhQxha6Qf46RB/8w
jFf1/BRdmkiA0XWq5IVV73DblnyFyWB0l9ybiLFMoKCc+efs9egI1xd/JH0VCQQ+Cmn8OcHL8Eez
dDMsOtU0Zfuw6RuwWVlzZlC9hloU7ewhr6jzT9OHAaj0TaKbVCJq0jimBmgdrHi+tvD4NwRhKjFR
vE3RW1v2VMwyK93TbKbG2fNDoNnhCYaPmH205/VE2xvBEb3fMRpqF189pY4yQ1PjW1Q8k947ouDW
14FvZCsiad1mUFFNeVbx5IZhcQJcmp5rqUNYXfYT/t3huQtgOKOwFwIRk7P5+jAiDc1RnR3apB0y
YOwE8LwOW4Jc6g1V6OiZW13UW2XL/NS2+KffEPpGOh+Is1LUkxRdvEW4GO64Hg9Z4PnHPHBwyiU4
A6Mry4/8gVSCxP5cJDfC+WRGEjHqncwkaMub2mnrE6VI9UlhTnyo24jVv9M8hZX2WfOL8rL06knU
a1yXJ2rcQ3+lMfvZafzKp752iXI1BPOB1dWPBFraC5KA+nFqNAMvtNhdaRPRYJg6jzqM43oIKtwU
UBW3MCUPnqSwq2IeY9RadZRzE7FOOS5dXJHuoxxo4yjTL2BKjds8cdqnNnwm5ThuuVAhI9c4TJvS
Gs9M651Trp+mMLRRWWK6wBSBpoh97Q/TysWd5d0N5TkWYm1hmjbpgHcpgLgpyiwPAb9RZQk8ow8x
QjXN4agX1d9byz6SWuUKBwNv0yVUPnnxY9dlZx7T3vpuAuC3aRDZ7vNBYsVppxufseBYYvRxyd3b
AG7UUeqVOE2qbcFomcdylsuUY5jiFpc/WROTBMNiBTnzIdLaof5bo9Lf9aa7unDbrQ8mYtX6TN9+
/zyRv7JT0BnYjPuWwz8aZtVzWOMfazYidDilu1aztZuRoiFzehjROh31ualnsdbSDYY7R3XykDTB
uRmqDWVWYjcFVBAhHcl3ASUTN4VIvQtFzy5Gv8q7LF1jarGIc+RWCV2e8kEgZq2g6jr17IaX15sK
ge/G1OPpKXKGxxCw+D6arOicsNAgLEywo9QB3Lp/yKfL2dTm3Y/uWq6F1lIyBeLH//Vjt3BfM6Vk
t20a2A32ZPaPvjFF59ip/zJNRQC5Qn3hkCI0waogezGOS+PMW5Nm8pAXH+vc7S/mnNYKU/0rAKZs
6wYT1ua+MvCqFO6HCbwbnFduWSYFx3aeRxpJmp+zwP4SG1G8E3PSeslcB+Sm//ApzXcJk+XHBYnj
6o5nWaZlzz/+P35cB3KxL/gbttVgaDuZmlSuzw0W4xjBVoz6ftJRxRQSe1I8ppauEVDtWrgSVgCV
5lzfwQl41ggOur/vRd/dxjjWUjNg8C2RBjl4E9a4RdO6d0uD5OBkmaXLHIxdZTf6B6cEqhWlVfax
h0sY1a13KzsPvnFNNWc4VfGHnoXY7aTfNVTbRt6XlrzGc9hQqU74nkE1CkDYlPzXdUakD28/JIHy
D4v9/3ZJkFIyuCCkQ+zi/XOgkGlgam7fbvsAwVuW48m6NMIHDWMQeNrmnauOZY/Wu/ZqG7A/LsmE
Uso8sE/6gK2bm9reys1iakWlcq9ml7hXDiKVanCwCYFpSKO6TlZQX2NisUi8+FVMq4CJ3H1y40/L
s69LcDSVisnEEP/hM77Xuc0XhEfxszVHaHSu/HfxOaMa0PW5Jc8T4ng7kpsQH0OTYlokmtYKk5v6
vDRxIKD0dHzmt32w+UCeWqlYBX2Gz9XgGdS3sXwZycteLACEeUU4TkX+rspu0exZpD7tWtxQ3xtd
Sqpnj200URswlGeUBpD9xGBs0qJStyKA8eIHub3KIZiea7vI14PTtZidwmT3qrbbC2VTYB+k+yKp
bgPT38Sab/0/7hfP5ksGZAWujy/o1/ulSJIuB6fRbIeeb0K1sCQwFkg2TWWoVe8Yd5NWkVLxhgIb
Wpsq36EV+9YHF+I4Icz/rBvWlsyQ0VTTnWmRiCJkBYUUe3PrGLnJutFc8z4rnezJGl7xv3MeqWcV
85BjzKPNpJJ2Cxr/Q5MEw0lzwxYXF+1AdcGmGlOfinC3RGGjjGveDy9xZaEEaNNX08DlEOOnv3Ba
v63gKH8unYIapZcAfTDOuOafAn3/jsSgFfd0orwegXemob9+T1OJ00JtEYlRgfCoU8iww2hGawUJ
+65wgv6xBAQZJlCyKpNSqxrS5lGT+jc+Y0fm0vcRUA0UtTeuduiLYecXilrdKA1vS7KXetB971Hp
nfMGCk7IZ1hhcM3yJu31jT3gdu9aU739/UC4PAt/HRE83ZCE+nhSCtQz7wZC0i7wVaeywZq0MVet
6W48DfRMnVryDPfIPRbJBN+DGV7bQOXvEEP9aLx0cEFHhQdE/OgoYD1eSVGO17qJxEVDchz7cF9g
Yb41bmdtyHlR8KEMhCXnXibdKQ4DDDnqChj7sgm+bDj3czP1gFyGaECIwiKos+RFKzTqaxGfUFef
HlXZVaso6Kj6kNZe87Xu1KSNs+4ECGy7NgsSRtu8rMlWF05F6S4l4kUu1cloSGP5bT9/VEoldeSF
mu9ka2gX2iHMgAklmkGpaEX2KgTVdRXIz380dRe+GvqQ/OEJJeeB9/3PIIjsoHJ0F+vAXy+tDhF8
qXHBbxO+LlxSM2TPda35d1SFy4N6FZP6FDq1dtu3QrtFz+sftc49E7+Sp7AbLtDe3MPEcHdwrPEr
WHT4JHMz/NyC0zPDYStnYwkZH6eAiKbW4aA7N3E9PuW5jC96NnYXmKghmGtjx89b4ApT3f/hovsv
nxalvAEKjxGayo93c08zC53OG7mYe0ktUh1gft15To+3iJtsg9OY+zcemq7vYxDej/nOylDkxNBR
ARh0R23S5CGuu31YhwOJkgM4tOx2sm21bUVXHBDSbXxV5MjV7W6HeIzgWj98dGCPnkJoASsSNfVq
gui082QWryPHRqur9IS1PQ2pLvigVQpBLNAQHs5Np0xv6xTUN0WsJpamCMby4pbVZZxGCtQBnWxl
344QL8ZtpurkIcC8wOlddU2iBugpKY91Ma8ZoAq0azufng0Brg17qJKlplAHO6TyzLCLaI6d2pu8
IlCd+HH5hyvN/PcUkICbnL908lRkqMWvV1oZsgY1e79Crib2xODDk45TxZ5a+e1Y4AfiNQbJKIDi
N8ZQvraOq+4iidu27W69hGd+PqXVuioM4pZ4VpWykPMEj7Sa0i8apqjw6+ac3IhNuUWBpOOPm0DT
x4NCjRP55klrvYMcjRhIEBQku9O7I7LwVaUKubcwc1uBg3Gk5SH+Qagi04yvRjPhjeP/CwD+9f9+
Kc6aQZyTKE1iRvzu6xBtosoSTvrWtMkaWc2nvM46gASV2mhiTI6p7p4DP4jvDD81VkB83J3rufGj
3ajuXDfeOtABy5hFQolAFe6dbBFO2mCVPNbTE4xuSnT0m6q0iw/WNGBzkXnBetDVGnjU15ZEzH4Z
CBHSpUcHKFo0yqMji3uPQgybdXJc3xReYx4wSbmOfWewkkRLR2FMs6uaeFM2eC5pviBTNs+v+lF+
9nuS3ku8S81Br2pIsh3V/5eoHOSRRDyW2AZcCq/SxFoTxrgreiLlWW1R84Qr00Nt++4DtfIN8Tam
zOKkxrG+4HfwJwdRa553vXvqWeSMDRRo83Pv/cTDK+ORwJpWbUVYktocsgcHR1AqJdMTJBWe1qEj
tmbv1hcT94+D9PUTBA049Y6FS083AZSo1VNWxWdUNLuyijAWQEC113u730fJRKrNrT5ZrZWsGc8m
Mp0v6MzlY85NqnLza1ZY0SUJdKrGXex83LTDqzv4WJNuPipMOhFAlB0c4irceqWJ7fgUED50SbQG
FWN/9tUckuFmiXc4iYGf+xh4pylXj2EQGmdvpp/FpqBwMktOS4MBt0vISMItEoRnfn8tL1/Xu69z
5pRKMvLMQHlQ/Xprk3LtKrLw3NqtzYKSlNemK+ObroOIqCWsQ6JK+2twq5eiN2Jm4DHfsHLaLbFh
tUPdeBE9yN3E5JFcVIIw0HOQxqSdJwXDA5GswesfTb8u96a5odAXQU5d+58yFhYYVVWs3SNsGYwh
ZLTmSo9w7bqrkubSShVc6sDgV1Xla1THp99/cGuepPzywUm+ewZAHbJkOOC+n5hxNxXloLiO7Akg
Tj52p6GvJAWu6aWtomjbapiGIX5QAL57qGKU5DHkuTpJ+gjzwAHQu9WW8jEZAZa45g4DimzfBvLa
JniT9KNHIV2f4nAqentfeQn1O364HaA83FV5Xd6i6d7GpAdQgUXWduwq5LA8T1tyHRUleILaK298
5T8UH4dJrOuBmia+ndemdu71KMNMJB0RqSYR5fsavluZhfMUNU25a2VHM3MolcIsZsKOTGBwj70D
i66hBtiex/Ghdj1F7Kl4quc4NyIL89hWyKx+/x27/4qYsDq0IWlxu9oY5i7ZrX8sqsU4NTEQfMAd
Hut9s/IuJcUoF9jI1cbv63K1dJmZQIEmy+pdJoktk7hfduMpIlDtzC9YGt9qgIVr+LP+2Idr5KZk
9riKrDi/z4XurHzN6rYyVfn9sg8duz6j1/BB9yb/0hmoIdaaOTrAW9v2YHf5dE08cIvMO/VXMwBS
2RGqq5QJsUaqdRRYuIqxGL3RW0zvVI/4ftnqhukuce1497ZfYCMBw3Q+b7Sb70KZ/d3IEALwNsse
Q1ZS2zbTvCPQ+/YSWiHGpNaknvOg+1q0TXLAJciFljJLNGVUj6jsR1g6MnaeR6U6ZjGEe+rMd54n
V8FGU6LBumoozsVoPbu1Lkk15fEqBWB3zCebgAGCqItrWsfScw3CCqq4JC5A2R2/UrmNPbJwNklY
CtfJHv3hoWL8O1DokCOzDcfS5+JG+b5IzCzzUpN2Fm2xzoKDYzpb1VbpR9lhtjloGpRxxvUXu/og
M1A+np1NJDpq/1Cm5gTgyr82UtZfzGZSKwk+8yKy6bYcSOr5cehtZNF4DwNm7isDosUL4cansQ4A
QaUVv3QKpcpNpttAGdZnBKMuFAMRPAVtimxL88oTjkRrQlXlYxibFzOLqtull3dZsfOMdrY+LBDK
eTzvOwUyTEOuCEAup3y/04tbg3D5nqs6wJkkpQqyDJ4I/MgPc4/lUnIxAC2MlRY9KSP56g426Nyl
1xsdkU+fL2Xuwrv0TrqsE7gJdHsgq/dVplZePsqrR8mcz6zoi9WF6i6g9pPZrVvWN7IGuZuVmn3U
icKfx7mx0ORtvDA2bmQ/6ufUI0RygxGHO3UCnX/m3uNaQJ0YRKbPOACeWq7r73jWrO1Ec79K1sg3
rcv6Om6gSqBxHc+tT2TK9Lto58AeePdyUufm8vIw7ryvZkMhgAuneQ+yXVsFDjZpfZIH1zqCGFgh
cjnbXh4cBMq4Yz95w4lnurOLvYHqNvR1G6sxxT33OniRpis/pBaovwyjkBdkLK8havhX6kQOXA5A
iTv+eK3BcFH2ZDWT2v7Lt6uHZjRQEMvua9aE1CsPXjQcI6MeSNixlfzcGoJG/0MYxLD/tb6nrpwg
iM462DPAmr5bluT4MSnA1LArK0BEVoijyBBJZ5cljX9rIiOhbCRKxq3NLImLhVAQGOFRQw35sJzS
22N4qCr3qakI+7411dz1PNkcUQmB5vnPwXDy5MkK67/PXbpCRD714PM5S//t7L6EjoO7bQspide9
HdCxtqTmCTlKOwvGFtXY0phR98/u275UC8Sx7J4UYXvIC0HEL2CJL6kv4n1dRskWYiGzhLK9ukL4
D5qT1re22eg3y36LeB/McWNEoxoMt+XIIBfkBniXoh6/9UoeqbYTFBJyTb2GMih2yyJ8afrOHhpm
tSzKqVwZgI2KZpPO3WGg9DlqmFvNkeWWmkosnAj+JMKprWMy1O1KJQHBoKXKAms/ICWs8Jpt7mIn
7gfjcyG8/Kz0tH3w20K7DGZL/dbQPiy7WqN3NyOG9eu4NMROjaZ3DnqJuYqP5XbUjqtEr4wrK8Bm
3xBeOMi6Mu5UnARrKKjlierNL2GeNfsq0p915disDPUyvwnMEsWezfgMXnVYhUGESCVKstesfnK7
wvzSthVQ6r4N9ooiatz2CuJ5TE8pe5M9t1dLkW+NLBmOU3NaGn3WORaBM2Dr6YjmhM3c30ecvJ0X
m3NfpSFoMZDCy0uMesLjKqO8lr/TW5UAAldysGV5G7qRea7WgOJyb9tKhl3bdivCyFnq4L/pGD3W
HLP67MemEfY5NTXIsrOYI3ZCRHs5/I9zls00ifxwLQfC4YMZVJtlpzXE4g935b+HH+x3EZYScZOO
bTOx/XVSy1gZiSbQvQ21X9MGxBJLsUk1+Odgv6hji0HSjvjjlOT5FYVZhmKQrR6FrvDFNq1kt7d6
nCyXJtHGZJdoGhMGPFQJJfhMjZdNGQRhelOKgXCtCorjsnPZGjDLUpPlrFMz3bEqI7c5N7jmnvmG
g0c9xuct9C3xrFOhsrYtNVyNpg92v5+AGSZSoV/nuSaPJWeWlxqGwQyMYOSv3wWrvAHrkSzeIdwC
0lSSZJqMr0EdWfc/GqM3QMoyGcPoDiMy1ze0dWKCC3C9Dl9zs7eYawZ4Tv04TjTouelraN8/36Jm
jO0Lz7lbdplxQhaXldveKIu7uDHMowxFc2fNTUN87C7LqrtsaMxjYQXtj10/90e5P+9PB4sH2t/n
LvtGqfadioxDZIT+nbBq767Tc2eFx6DcLN23A6MGIVeD0F6Tk7kTSYFzeqkedSWJIc6NkoE4NT1Q
svWyaUIYqG6GsbtqDRKKZV+iEy2Mr5ryg5cxlCMo4FzfL90iAzfLfQHa0avOucCbaWIkePHEWK1Y
/ZLCMIfoWRXxWtRN+CKGctyXUKmQ4fJuQ0VBof1NH8P2URNw2gbdWSshhmsoZ2qbjQcOQ45O7pAz
RJC119AqN8vBZVeuBKyeocsPyz4nHahcRO1wsxz90WThfdtnzmX5D/D2ynbSa6i1mt/St83qcQLk
qHRCW0mWri0RVbvlzaIQhuDYW8gAOZPZ8cYua/PqWtrniZolioh1CxtcMNUB1afrvgnsR3sw67vU
GPC5Jfa4Qhv/5b+du7xUivrr5BoOS0U1Lwoy8WyG3YM+dfE3opwfTG+MngM8/LYWherH2oEPh7Cu
WC1n8BmV0ZuverbGWpfIU5a5cCqHad9owO6WbiQLwAj5mH61RbBuerf9yzfir4M9Jc+FrfDFIVF/
LueGP2TCBJQD6K2/xnoMBCMK9HWdRO0hx/TtBg+JPkHDUikQ9yDMp6xLHnwVJQ/MxD7mfuGflh66
U3XtqPIOAmPVQ0FKPHe61zsre6QAZQbTyo+ktglK5xO4o7mrJ0RtbSPGjiEIb8GBVCdI4JN/dZWm
H2PZVPH3gT/SmIR6BK1ZrIg22Pul2yZNcyojdLy9VfvlqsnL2yHAvYiFJKEEArrb0slByc1dkeAN
qWeoRZZbarkRERcZO2cwsZFngREi3/m1H1ICvusoBgIT9Z/7NtEKQPiWa67dzDq1fmVdGcHFh7ln
g6OAz6fLDyhDfhwD2CyXYyVVLz+OtaP8P7xueU99fpffvW7+35f/4ef/t/xllNGUd7rdfZmsBxcU
9FdYCekaRrt1iaCTACvI5Jq1vPm5dfoVOUDjNYhIASlQpNcWL8OjHxkYfuq2fLaS+rqc0QzFN0dW
9dNQaeZurKwRwWoYQRPEE205o/DU0UGg8sk0J2sjQVdOUY9001RkqepYg9wt1b2VeKwmEHd+Mqf2
mQEEkuYn3y0aPI2BaNqDsj+RbNRXWggMNdYsb6t52XRa3sbuXP/H21RmaLy9DWXTvM3l7W2Kes7F
6bV3ytJMB6jl/ua98E79+71crXie7yHeq9FYJuChRIlYKuUlhaYWJtz/y51M/pQsn11TKJJbjwID
KHAkTI1uCkIgN5HnhecqiuWHmqXNDQmpv7vL0aXbOIM7l2upQ+41wWGcJDEMa5xdhzOFWjfM1L6s
ivZhaUyMtnrCZx4qCEtajxbPp6M9UnIUlJr5WAMBedTR3emVXzxAXYse6yh7iZWYvqhmBPieJfrV
q0NBCDbBqHU+kPQRSzmhPU8Kj43CHpIdNVzepw6m3nKCqUXMj3oWMSyvLz/qdHAF1ZxKnyM7zd1b
TQ/15nAVdJ2HZ8/otRwgAn1j9aOarYTzPegFnuRaTH0YuI0vuKJ/L6EbPmheCwN/6mEHcLFgEDU7
nvfJB21uYtx4Klfmj7Yf07Mwm/OEf7ec0OFPjdA3Di7LwWIEY+9n0FWXrqbh6N3jNVbAZGnElfGL
9ECg268aPDYzlMaXPB9KVMCNoN6+ss11Wlr157iFEGknmLGz5kXfoOR9KOr64JvUgSMeLj6IOH9Z
zrDD4UFmLSpKW32YoM3eFF0kPg8/twJwhMuunxvLWYA+xeefu35s3CVmY99NmRt+GEyiVk5AsX1Z
9pc2J6hvzl1EknJXYCCDtrQrP7adQ1CsCrxDYm7qyZK3Xd7WG69yiV2qai6KqqGaJ4qcOj6uhySN
SxvkH9jIZwqnMkoo2/qSGfHfTRkXFJYbLXT1/+xPJV/4csbbvsaezrZeqoPK3Llm8efroz7TQLDr
33ms+ATeaVgsGZte77B4t9q/92l+p+1zp0McP5+yHPAY5S96Gh7edi1bZfK1z0oD7wXp/Tgzt/1n
AKcBolznoyLId/R88cm1Qvto4u94LdPCv0bUuq9yHW79QAJVu6mpxt20MRLT5fByYioccDiVwty4
NE2ofi7Q6chP9qSxvR9vQwqfaV/amoQibnVPddd8KaWmB6+vu6a/9EScYb3CMQ+fzKtuxM09OZvm
Xo237sQkM9EEpUR24np3lVT5Nck7C08A6phikeTXpWkszz7hhnLGlWlVl3JlNo7xFMR284Ajzcqe
e6XTGTyAs70TDuK69IIwZk1RV4yJ88HcKTC899J0t3SFQ0GDDohmnRvVix+whqqsLNlRPjA8lUL7
bmtl/a1IiE0J1bwQzLHJpk4a/hOZdU40VpBZkCcvIsjJK3Fq7eV/dVpmPbnK0bB+SGxsnKr26mmz
FCUP8m/5LnWpGjINKbbCS/qj04hdSN4cQfHcrYTcDTm5yKioh8uyFQ4j5Uk/T67QQVpHA+jiUWOs
WU5BlLI1q9E54V3u35Zz4yu87wq9tFdLOGHZt2zlVQcTMo9+RCLe9i8HLTN8HhId/n3jW6zr5mDF
2zuNRajdLvt+HCB78PZOYxeY2yq0xJbc/pesGPy/RgPn2ci3Xie+Op7+WfxIWtkhjx66xzJ3FOtq
tGtqqKbnny9qMbhHm2u9+hn6puVFLni5bYe4YcMT6ZusdfEcF8WNDOrxU5TGxVEn8bYuTHP85JXM
gKO0sc7/5TQxn4bL2T9P63GHZLVPye283xns/Jh1wUfLaGsevWbzPM0euERY+9cq9jcFlf9kM6sG
b6i8+Db4sHDiZAg+8tCOwOVLi8pAN945ujWdUM2ls7ERZatT1LoANtzuGlfpNZpDwXrZrKugtb9O
Ak9z5abx4yBwJoP5o04m1ptnUVYs8msAzagEkHklYfMtLMIbT1TNdztoPuL9K3AkSbu1yqLwLo5N
bWvnwz62iCzllRg/u9arTtqRvJVR7LE8HpBmFePnuPy27PZD791uKsWCm2mY2ofK87BGs/tmb/h6
/qlO9VsqxWrCanZ2HwzRh1JY2SeviVkmChVsly7smBLFsjbcqkwBbMaVeXm1CpbRB6PypsrzT14G
B99TcXFSicwfmoiwj2kMSOvjUn4szH43Oc1sJQn/pdX6B4tM0seIMlY8tTq5jp38g4Hqi7gJucUs
J0JhEsXEickw4jv4ynKfm+KvpdfUqjNxuUzVRRLcWfa9NcAikjusKIAokelZ9gPQTu6W/cRFCFOB
WIWgPVbtEfzo+KkMvwU8qJ9lM4znKm2pKpp3d0GYrUUxtST7+vFTMr7+r2fh4vb3e0XjqzRC7TnH
FWQl6ybYCyL194Hjhjub9eKKCm7+gzJIEXGif9z+6CNgxuy2otxEGybnvvJz5z7CexRVinGLZaRz
r2QHILzt8CLmWD5R8u1M01lzpnJnsHw+tbZqcQeQxY4BdLy2YYfQiLv02TcsIhBV4b3afYS0zOdy
ZwW5KfvaecVfjXVWswf5kX2o40FbR3pRUKkS6Afl4Ks1MV+72lMXry38Yz6lhv5MQZ75PS7vLJbc
N7mPcWufo4fMhYGfVKH/a2v8efR/PU9T5ifAZM1jVHUfO3uqHlQWi0tY+OFqEBRb5TGUsjZLzdtq
KpN7Obp/JSR9XkYxkuhJ9fHkd3HwAZ+6w3K+7Zr2RjauzZ1jFi8tiSknCJCAkYUPcpacqDncx67o
b6nY3QzWmDyPU6QdTWyk1s00OS+F3r7GaVTfUwphMSRi1ytF6L70XQ8RuHfTS+pTxMhcGA8PzmfE
yzb8qdOhFRTCiurVDDXzhSg1bksA/Vt+Dh+CdSelAwpv3jc3voxM7NQq0FL0loO2hSfVstWU5ACi
xkr3y74f4JU0mvBVbht8ceaXvL1uecn/MHZmy20jS7d+IkRgHm45UxRJyZbl4QbhoTfmecbTnw9J
21R7e/9xLroCmZVVktkUUMhcuZZuwOUJf06ZgsIzEdo93QfuOe3/NrXWaU7zMsiKAhXW4zzk28yL
vrvDoJ75L/0AgFhfiKiS07SYdW7aa0ev3YPMBuOUb6N5oh65zFqQWO3q2sy3Yupm7B5cxbVR88nT
D3zyMWwdicHpaNl5+Rm0FH2/WdXQQbOQnCR0ssAiB0sFZYlM8zD7kFC7DvTS2vkBau/m2IHIz3pt
rXA7P4hZNUV47qziVSx9iUgtsEt956kn8Xlhkx5zM+UsIxB+y2h2NQWmp9uKqgt3VPdTtOs1fWV5
iXqNVPud6Ufep2zw7HXAl//JyXJ3j+bh0irW6edmatFzBT//wUmykjNpMf8weGeUvxqwdm+Wcxib
n+Cw+Llc8fjK0zRTbi0tAptU8+elRKH1CJ4Bwi6AZa96Xw/HIEqUtbWYwLHMXZBowU5mjdoaN7EV
zAeZ7U3FWdVCR78Elw1CCnlYX/UxH19HKExKswHhXRneC4fS1aDyBkhnX3WYgZpeaIDJAZtDVKJV
9FZnvgLOkLPgx7hyqjWQueokszBCHwLYY99DrlS/00kJiDuKNO0hTHjTlEVBkOe03Sp0Wi5bFpCh
0dvWb4N0TJHIDakYKQoFuCXlJMM8f+zyakSpAc+IjDiUAO5wkBfQAPXxW3xkhVlNj+fHMdJHdFZC
lJz0SqF67IRHzwtQWc9pJaUJ2DIvAzAulI7o+b37FB5DtA3r7VqiTT7Qi74MMlGDkXpsDGstfq2v
1FMDyGOowvxlbK1L17XupTba/CUoMxjL/cnby2SFwOIxHckWyuyEPsWxt91wZXZDfKI90tmlSoEo
nxWfxKV0+c8r8d1N33Pb4rZMnH9bQu+leqDIzle7ftGjQftcJ20JSrZIdjRnaJ8DrT/1sV2+hGOu
0jg5t+s8jLTPXUB/YoUkBOQ4vv+cFspHWa55Y7ouE7vhHYqkdVEGw7ps4xRFQX3JZtnbodTTF6ou
xtOUzB/kYe5MkX7QkoKc8hIli9zGTk4y+9+LJCoD3hwt7Hj0nf6EJ3QLLOluypWAF+RKD4PkYGsa
wBOgDFZV8C29B//fa//Y6gaGWH7ufXuHp8q2zBpo0XvQOghmq4tmK5fu6M5AJKGimrNSP9o8DaON
L87b1JsFmTHF67zq2404ZZgHc0YRVzYE7Tvs88J9V5bKhsJnEEzo8BXOqokgwltN3qBestBFn86r
9twqR9Je2U+X+BuzmA52UHy/+29Lw46/+cHhPma0GZ3tZVcOF1raxJCljhEu/c3QCdK9xw+rf+9M
ZeBrpyUgmRbXbT9Dh/t2CvR3URJwJ2/5viSeklyoQ8zozAPqnnzjfLNkQoa6rY70bxn0zBF79zs0
U16y3vxB9TY+mLLHPcTmw11XERwOb36EXDad329MEwage/RtNe80oGKNVl/dbPkJPS1ulya33w02
AgwdYJqtVPmk3pc0qET5DtytSy3QcKrgbJrB870WCPyt3MqiNkw1NM8750oCelF/erugXSxx2YNZ
boFCNtv7Jr9/ih1zmIm5rU7FMdZUcxeXXnuuUv9TBG76cLMQkTwbemTCLbDMRg5fnyJh12aZEZ8M
GT2Q42pWM8g6VB21lHx8Oy3R1bIEEll3H8XKl9uu4pMdJCQK3eoUpjFAzd8/WC5ltjEnY0VLl7Nt
IQIwDSSDw+W38hVfBURCdgRkK4M1Tf8pJ74eCNXDx2u6Zr+RWWCN7roFW0eTAjPis52M1g6xIb5d
UFBQq92cMv9z8whqm5lXXwkcguSVxl9wuaBp30eF/0jjbnvx3bR83+YwMmrKwjmQZ0AP+/JlnsHV
3iZHh/YEXw12dAAV71srH54gAd3IpGzmDwUy7fYAe++ym5uEAaTByatMyiJfofFWqT+10ESi3kJi
3Msdkn00Tn2eGrs//lHR6hvr5pfYe/b9d/ybPdpfsfcwufrtvyfixb9IGMvPFOv2e+g0HHbZNaoQ
WuUQVj9LFmawm+e/uGbXjSjn9M2zhNIa+ywusSRzw+vr3xbKXrLz74VZT0fYX/aSbX5H3beXUMuq
btv/ey/wstHjv12yUPb6/Q/qZ+OLWy1nyiXH9NstkWL9/hf8Zb//9Wn8Za+//KP+1wfUjyrUBXb4
1e6LvdU65lVpobD2vTzb2YEZbOUAqfSW95zk/8iceKxCQXU1HBwgtxxH+6QuzsU0vYg1U6d6X+dT
DCFG2N1OqBVpv23Whsje2uinkN07lyTTF+XLduw3ek4fRsK3UWak5+g20bbQW3Fs5WEm4Wmr/VoJ
p/y8o2xUrcSZLzPuCGhs1np6IWz1nGr2Q6S33rMTRgy0HxyUrNJhI/vlGxEp3ZZonGwlRCaAYBuw
mQNnvy1b1ppecSq9cjqLK3TJFlZ5hBao7j7LIr3lTQLSg2931wg31y6qAnstPlnZNRlEg0np7u6+
2XznB2D93CC/SjnKnCe0eLCkVPXbkjmlgRNgmZPS0WJVuf5n5K3E1afvUL4ZM7rB0376ErlGtKmU
2T1pwNp5x4he0t5760/iBLLFOTkDYIsvTabm9EbSPxJoTXyRQU3C5HYVtAV6Wq1Zrv+cWILLOuL0
bZlf3yxY/GIC7wM+HCabv+67hHmNvm56/qTkF7mFBWl/UihpFhQs0KxGuv5hbsABco+e7C39nr8u
xRvHmaKvJSpqldmGOYYFN68EBEbtI8TpdQf+he5+XLaKxOcELkmVJjY3PTiNkwxNmnqnCbBqR3f3
L2eeKeRb6Jz3+1YdjlHOjRt0SsRxKpi9ArSkOoAYWry3Odnldpkij3kM2+HQ8rZwqUu6EgY6oCsD
pZ1NVs/dvgudatW1jWPvEyf7QX/kcLhNjy0suUqonvtCd+39GBQLr0zgbW/TbZX457k+lRA96+hb
LftXaE+axojq8dKBV+hDtPOdPgUzDce2+Ghe/XmlmPrUIGiefEriwTrUtRYedLUgrRNkmUkubAiv
dFSDiaUF7e6CnzO8VvX40uWTdZSoMXNY0Ks0SZjD0rEUQLljt1tUGtq1Sm/LJWh4DlpG0N0GM81d
1MsgKvpjQoJdTTkndpQ+6FAHayvxeXphQluCojN7iOe+W2PZtG255uvggFROQvWD0qh0Vy1DgMIu
AonoXuuR4u/f+OSynuDfTMZkLZb3e5mYSuGCf2kKZd01HKAdctLSCk4LZXBOTC8A/Etn+H2QMD2G
2fTffqfNrC132W5tt25NyXCvCb90hsTFVuW4tgUiGL6XyWH8OcknMK2coPmaNtP6Vr/QUSy4Luat
1CGmpcxvTVgc3pp/rPWZ1dAmQakuTB6o7c3vKRbr6yrr4oNqhPN7Xc+0E4LftPEvs+IbEJZKUIa5
iiuYbXOrtjaFLp+IMDS6az9Ux3t8NgAk62K1AEPKloPptYBjeUVq+88WCXxtZZPwuWSVU1xs30s3
gM5IHwcj5n1iuZLZNABkbM/UyzYy3QdIBMfiXGL+XPfvDRPqUetQH+cO3TTF2Glm6iHyN7VgzMcu
2d7swKqm61weIs1aZFaXELCmP0Ok+GPlLupr0DIh8h3yhlkpzfdwQCSrQl/+MZ6M+jYERhGvQFBN
dDwNIbk6q1rpdmV+RAbY2SW6O+yAlhoffdogV2YTTGc3GtSj68Y1Gs9kg2I9MCnfptalIPmwMDhE
34KFIrcoKX3PbnKIAvTIBt1MXjz/+/8HOvJvIZ0xon9dBF9VBKA7UEpWw8vPnydEfUaKpTRuGCk5
yslAdfqNn6pCtplRd3jIC+8c2275FQY/lQqBlnzQILrdAEKx+e5UqBFONRpDaZOfSPZN+7ZBU1nL
fH2T+ZRW+35h4KiN7CvV6EsY6y8qVBzPHYJZuyxv0RBfMvO2b1IW6XrESp1x+Og83d7WIWo+DzZk
ivKWLmta/ux20fJqf19TlMrw0b2QEZtXWl/6F1TF5kcrgjMCZsYeGp6+ea+S8V+M22BU75UoaJZq
AvNVoK8nvaYph7T4Qx3Q/5B45XPgGu1zD0E5JfLiIL9oTKobNojQWsuvZI6wuza9mR7FtCAakUXR
lLbvS6NE3Y3fFOadn4s03rkfuziBLT3VrVNojB/D1g3eTVERvqusft5VqA5txCdDlGoojs9Gcrj7
oF54MLzRPcuq2IWtEhgAmri/NvKBVh70INThWMYng+6G2qYuedDcfW2q/mfuPUqEQYkKSB9k2yqD
RoK8HY30NMAFj2KTeIc7L6aANnU5StLidMwMYpF7kFFGtMrBwrN9E6SGQcEfx7KpRIYZj+KCw4W3
ycYvjVF2p8Hsh3DrRclJTGRleL8xuw/0loB2z6r8SQY/1/KnzMi2JHOGs7hmlE4fgnF4Lq2oslB2
LaxdCM7NRUF7kzTaIbJQYMjCWt/RKjR9cdwP0Eyln0vkKA8kKX+68/hD53Tc/Woa5B2VzGimvaNJ
v+Nbp/pHezH7TnEv4DIPEtH217am9aXVtdJZd2PP7/7HAMXjwUr67ZAH+67fOU5j/GMPry33fnKc
c3718zr/YudBBkmc/qgqY74dtX/U0ajPMiicYW9XoRdEG0vLFtLCtD0NKUg4iCjf3nBrj3w5Gkm7
uO6RUQegjKSnd4bKkINqSvsHUOR9nivDuoIbfyuTpWkA+lUjrYPpaT6KD2nMpfklog/GpU/j0em8
Decg80vn1sba7z1+Ux1NY6oxP4pAMb+MHmdI+HTRlcpyAAMRXE+yIFY7D3moFCL+zgStFbQqAk8I
Ig4l1Oi/zakJKOEjeHibjWVWTKtUzjfzd3BEafI5GOIAwpngn0KNPJQbhmBLt5j20vlmeJpihEEh
VtVe3MYpEMVGU3SZDDpcQYM++dja78SVJdGPysiTs1huCzE1S055qkYbhzspxTE7UHdhlxaPTt/k
6UYu6Wic1dQ43WaDuEdxKVJ5MCQ8sscaQV8rTXIQNtVXOZ/rgP3W/eKvexibU5DVaW4MfA4+vPu5
jGFLaij2y2gtU7mjIUvbA/pIocVb87fXHdsgom/Sz5q13WfeN0r+K03r7B9egwCOadgFJauK4ubv
2LyqG9DVhiuxAIzND6VKkjJHMTRfaugAmY4kUPovFA+AavlT/6SWCR2Juesf7Ni3r41JgTod8v7Z
p5H0jNRjuBJ8lWHr/VnPIYxt/d74IKbMtpmu30wf5qLV2BjVGWHMflXpSb1TIhu+hG7QnmfSgYhI
Rfn3wm8eLMM3Pv4tIgstSBrnPqf+QH48HT7yASx9+xgySD7cQk8eQnkQ5X9MSAJ91F5lEYek0Ljt
o4fhzwVWRL2ztWMF1silPFzz9LUsmoFoXnjf58iYL3dvk9YYWmwRjokXUxnp54KA0qHs/XaRYaCc
3bTqm0Uj2jRKWl/LRZXBasrm2bNBDiVe1m9CaxFuqIL6v20lbfqNrBkW5iqSpMZWfEJkJb77PtCa
B/SMEgLJaQr6qzEvZaP6D2GVj1cPXjB7VQUdULZiOCslvtuEUhqXdHy8LfIHd7gOhhM+jigOR2Ft
R9sJ0fFj44WfEdh1oq2hKeO+Thbl0SX4ts5G92BrdNAjys6g1PhpLpW2Df0w4TaLp/Eq4TIEnfY6
ZhB2pmpGFzMfh/wjVTVyWAReTUz5Rxp95qw008luPgmWOPHJRyDB0J/+jLt9nmIby7r7Z3VfJ0tk
r/wbrdEK7bfRo6nX9mPYafZjME0kau+2XOmFXawid6p2Yo5BVv2MidZjhnYJx7r+CMaDY3VF7cgE
W3+xlyFVQmWTwam8nmRGnDI0gG6QNfKMfZ0nw6Xu+v5yW204n0tYGNcIyUGkr+rRp7p7amCmBSBZ
q+e55fMX90wRetuUlXuLIov/oUtShTLgrLxTg/QkUX1c5vAsq2g01265Cfu0Wc+2bTzZYWY+9Y2n
0Q7Mq/fiMheX+Gsv2w9Nihb54pehhPBk7Y1ju6cqTJtq1M07OPwhDG7qBDXDka82jAzPd18yZs1z
tgziaxqaGiREhiRN+rWb+FDyuEFlXxalwJcqauGF0xoVtuFRPxkharReXAyvU2q+VoVh/yhT2pOQ
4/v8P0PLwX5V0Az7wbspOdz2Z2hg0NR33zULnP51CS2WXev/3rVsBw9pyWJtgXp40mmQ3jh1n2+r
suBsuviKKWoPEGlPFGN++aBNaM4TKobGEiFhMkTVSBuoUl4q23eejCwMTmORvBtnw9nFCdqdKV3j
58wqtHNTVehay6U3Dd7aUPN2U3f+L2cGOc5ZwqcY9CO5gHEv0eJ7s7pbmABiTzs1E5U1gNjLvunS
0N1r+o6qjnaySSn9xI461mPhQBg1Bv2D6tr5O1p+8nd08fmUNTRvLaZMaLo6rzqjLI/i44yTv0u1
E6+HzbOzGDBDwPkN2/9K5iQqDTxto3epspUQmchU5Z2metyClh/lFVA1wo69u/905FqnvTYmw+2n
yyLfpIeoCNrpcP/pEGyvBq2OH1QvfAkHfT7LUJvgZVYV4N5qXGjmlwmdD4H/Fc6iFAVp8M2cxkC9
LYkbxT54c/ge/VP13NgISdJKCE2ggRwZNEFzOI8XGezOGy9RQZ0A5UzSYf/y21WwVaPEQWWQXKSk
8/LY7E+0DRoryfxFftef/IxntxHE6eOohPajvtyHaMay3ph+3nsbJ0LWUkL+Fnf31ZQb9HmhoVm2
k6Ffrlw6pZBVsy+IFwwriyQVZB52+D4couKxrcYvtzzFkqyYl4iAg8KD+H5H0MYdvvcCrz1GYQad
HIJIT2ZuZCsvzOYvVQsMWNf09JK2jXKoeqV1aSYlM74CoYnep+G4Z8f7R4xmpCFdrlzbTq+wPu/Q
4Coe7y65mov4P30VGoc//O5QdWvFN55pMge7TVMOdcmS++Uw7EppvgEadpgKyJ9tr67WNVQSu9RK
rCc7GKwnD2qqnZl51RrCVrQqXfSZHv0K+vklRAaAhDHiIcNeTwOacQyY9fSSd1jRkYwWnQMjjui8
6I1jl+qVsdFEu4Bg8UlYCFISnafKXUsqrW9r+xj5zcufGbeo+jKrfMtjKCHfAdaAJrKZ9Vc0Zv31
YJvqs7dwn8LIn59pfoWtyW+CvarW9PzMvKBnpvVj4n66HDnax/uQpUH3CNLP03dxc3V9Qz3JJOdT
dRfpUHrA8vvQL0PgN/xvlEt7goNTrrIs1UG6L5ScMj1BfbFz0uzVGQxOlaT/T00NqQDwxdz+eenV
n6n6og6wqGMgXRrso2pAWIPPS+ub5NXtAnvvRoa3N8ggf3C19OrUQf/NK3lNzZpkfKoQeD35LkJa
Dp3H34KtzAfQuW2cubVOBQUHqk0wUoJSGGiitGBybj/n/dSfvIFcN09GXL3d/Jy8h/nKSEdqiPa7
hNwnaMguZ7V7SJUoPrk+rA+gCuPT3RSfvUzIlQyZPwOGAEJMejQy2k0h9h9Bw1w/+1mdn0ilBO/8
NPpHneAMFWte3vbppNDyfn4Wz9D36imKvU8ydQuKedGLpybd3NdERh6uhzogqbXsKkOsNUezLqOL
WKrt2RdfK3b3jeiRcQ6o/nzMnGbfUsm81ssgV9ZyoKOeZd4m3NGnG3pOPoF900nU1fY1MkPnisRU
e6RZCaqdfy2fEPTZOPmEdOwSe1vuGsZTCIv4w8/dHPQYoxgMiBEg1lpFaCpsigbBM38R8VGm+aem
j+Jm2huTgtLLCNlflKNY4wbmvMnVH2asao8ZxaTzTI5z3hRuoW0sHmRbgeR4jeVf8nn62TS2tIm4
vvtxDv30nPAKvue+t/R50A+ddAWHxKb4JpYMqQNP5EouJ78HHaaHSAG4yvkeIlexHmZops4QFGsI
llZz88lUWut9OrmrqXaNZ3ux+jB11pBBAANbzLpVLFRTh3Pej80aNp9ql3GEiMGvo5bKk8871paF
3WQKQGa7v0Rm6zyPQeRcK+6vt2CPl7CTmyTfE5lMIueZl5AU9aLqfe9Hr4mDJM1KTTrQBdBkC1/2
tFjCjS1s2jnfAvop8oyyCxzLfJWDzW2ZxGSh+tdlC5u2k/u8+Vr6sfJ1jxfdFti8X+uQTS6XuqmA
0s+tw1ufTEu4o3E79nJP30i0DH4Auv1mw1tHPqYrODYsm8ng0CoDcoL6BapPD5HTJWeXdpODMwGB
WyxDSRJwClwFyzBRweD5NVL9Cen3hBwA5z2wJ736xoxhwKIlPXYAZf4rTlbkUF3xpOPmWDm+dVKK
RWpoRgCYFiUai8ydEprjI6Ll46OuhXzjfpt5mCs5oFc7XgGP7G+B3jItMTAgZx1w4V9rLN+0tumE
iEWrQuq6ki1Raqz8qrgiQuNdW119sSHveLCR7LvKMDUxTI16cgSRyP9w8fVmhsBVx3PhjbPx9JeQ
rNADjFp/Xwv2dqNA5JBEl7hRy81Mb8YHJ8yhykC1yLdq5QM9tee+s+anssw5t0yRD1wrgzySFkp7
yGwYstLmGRqT+liNQ7HvnFh7qUv9h0TQeniijJZ9CjOv36KmYJzsLGzINNiOeah9rzn8ldbkxnDS
LyQoNTXFfOWAHH9DiiIzb2hQbKch3R56PD/+HTjH0L9UXgytAXWcfdxa35SFrUQGd2EquZty1Tcd
3QrIRP/hv8d69GTvEa3+Jq6IHDu1cGFA+b2drg9APmEFFn/uD5dm7NBSbkrtqaUneNMUfrIVkxY0
7SlD3YYmzOrr3SVX9TihRM7pOEQ3CtGbYubzBryyLzNffZIQ+Dq4BfB2txZTJtSMR4KrGBvZ3Jiy
fYZmMDC/XDlGcfxkLfL1iDiOl8rNQd4tAze2ZIM8sLZRq7bUVzItgcZUPuQjTIuhE3yZwgQdUtFg
ddzqoHoTmSr0w6ZFgbUS/bAs83s6kxbo3hha42NXhp8aqkpnC3Tsi1+GwcaYh+xQxXP/Eo2TvS8y
J9/IbI4swVlP/a8yWXF7fNSU6KsGY81VV+z4ai7DwEsZt3+7hFbo14RcjfWUH+KJv20xvRndMbkK
R8V+nHmeyiZo8wDfl626Odyj9RA+gi6wzl38qcyn4OTC63Kyl0Gu/ub7W8iYdnQWxvPm/146dvA6
5Lq+FfWDuzDC3ZSrm06CTItN/vqnVkL2++o+kal1jwCxBtPVMnvfK1YneNNcCI/D0bDQGlLd4hj2
BWg2mJTXozpnnNmsWDl0c5WdYOLOTnI1LzOIfu5MBwy3p9nNRlPRMK2cDrKBPE/1C51mS0IuqxPn
EW0KRMfK/N2kTS8KBcTPiaMZ2yFZ+lYHTJLxqy71Khrt+uAEF06yQaHJe5fP1r6FL+hUL0Oc5VN5
FNsaVOiHOn3YRYMeHR0xJUgLbR8O3CX+dlk3+athJ9NR0ypqfWnpU4cfEge4AYI8nGqgXKiaDAVK
yz+NiyWue5yYVmela8Xuy1OZucemtLpXAIv9QYmWBqPG7D/rYN5dDiJfB1Cg21atlYUSxHjH5/7d
Qw3ka9YWPCvCMX2i1rRS8yZ8mh2fRntVz/M1lBzzJgjix1vVtF0qpFLujAuO/yOsX2KJP+AVbUXP
UrFuDEdbGzYku0HiT+8LtZlP9OvCYK16n+JoTK5AOqzThNT1ClGs9pXkQkT5NsiowWIm0LHsarpA
wMCn5tpyJ2OXSheWqtJEmWftIZtC/yI+ucoy7WNgeihAhoCKneXRYy1DZXru1fLH1zQb8oe7Hxm+
4VHx3b0EwDI7HHsdpVyzVrznwAdUGMN+T6IwGFZuMyDItzTVtlGYIA6gfKah/Aoll+ls5jKyHzVk
BKgy+POOB0a4EYrhsjDqlRrSwGTNrf5h8sFmiHmf7Xu3fRRTZsVUW7ptusJO4v/QQ1HRNZH7B0vR
5400dbpuNkCbkcfI79HyWUTGtzFy66uWd8nH/jAOc/HR1kxlq3JM5tH6fXbADwnzBOBU+pHMeXen
pmgpBqAjC658mALYLdAmK9EyRgHE8VrrxoCRBgPEdUGMcKgwYIR1bXHsHGbkHmDJsFLuf0FoPo2x
F9KOS7d4YJXRB/BaEO0uviAIRhiof83KlfgKX6EDwqH1MdELn49ZH9bTOI87Fwk3WMUC5AvrcI7Q
alaw3R+9iXRUaM41smqtfmw7bef7Zt+uxJfRu9TC/uTVtxhxapamH3sC//APtQPTI0J4VbXqUcLc
GwuNQNnMz/B3Qt3oZypSTU54BjyUbANU4ddKkEZnu1GomquGFj20SUSCMa/7XZ6p6fs5L+yVSn3i
m6dEWx/ysP94jnFuRy8GZ2CaPEL4CZVL0zm1yfYQU0Q8x3qRrvs2zDfIyyMHWSaltZ+o7JgclB+m
NAJBZi/PPpdvxAOd7agGu9NlcLP8MEVGMg8rengG3rJM5Rq3rXIdnfBTlMcIzyyW+MM8sR9i3lzR
xysQOfSs+B1ghgRGSrTqtREMzdxUfbKO3BcDDpunOu8vgWpph7BCNjOxal6e5fLNEBYfc4/35rtr
mjl5AhdzltaGE8q/87UJube4sTLsLTXq4m3oTs8NXBAP8TIrIbxbkeBTQzAJHTjn1nWOKFBcSIFO
KsWxUKV1Y36Bm4hiWrvjZqk8m4HiPyP7BCRE176IJf6sikwYVx1/jYiEfwuz+rFfq1Xe7yWurxr/
2tPbzM3cfW9aKHTHYabtzMkvP8VTtyuosH8LFRj07cicL4rn1We6h5W1vN4nvbtK+DZ+bha6dgOV
o4cuzboTvSefAgXpocwcja9FrB4bKZ2mMwTQMEP+aKOU6pRfBa9abGqbCVgPRQmrO8x9aaLlHcGX
PBofGtOExktktBGMiR9akB6rW63Am8iE/Wn3y7xiLrWZJCEPJuuBL9vbcvazo9SdIy29uLyVnHIt
4cFid76+r2vKS50TwU3mjsHDrdykBfp7m07kY1t1trOxoWTaG5WNbEo1AN3ThmyDIiXykxzIyDK2
BYBN3fhkxsZxULL4R2+Q5GqDLHmplWDaBwAyj1k8B5vS4uVC9A5MEsycxBGXeRBbrnLqqT+dYsuA
Lm28Bc9zrWg4nwrTrW/AKbNUi42ixfEmHxd+rsm9QrPkQw7Zt6AixmR+GJZBrmTwDFRg7TjsVzfl
+UojadkhcyOC8AO9WzcV+bbhRp47C28dxAWjsBT89t3DZJX4lz2ACrhABbtduRxhsg5tKFVkosSW
4WaHdoPKZNJ+F4GOCl6IfKUvnFc3wQ6OIw86H+BPJx+9/eBXPZ/dhNghaBcExRE/2JhTOFz7uhnQ
m+IKkQne/I1O2YovqFT0DXJ1muCajob9PVCivbD4njdJfvzDT6bpXJm9uQ+8+amwyy+Nlre8HAfG
B6fMvxRjEqEZIwqEHqJAcTDuIdfUr1THrI0SRsYLeAJQEPBb7YdeU3dBF6MyQ33hi1zlNJLfru6+
8u4zGijtLAWV+q7Unr1kvAR23Xz0fGr9vYO2mZiQsRTbMImhU8us5iMgioUbNOsvYho+oKjEffXa
rLySwPsha2rD5h5Wu/ZGgqBjjFHm4XYnZqN17zMA96FeKpd21OOneFIzYBLNJ7FkyJvcBwlomIdA
6b2H3DW9h3QZPGqKPFj6PU0KFPBJc+28uFyAJ5r2Yi7iTa6RJmuZzUPVuuSB+izWbcEldZv+JfSy
Yotc2YB0iWY9dUBydhndzpMfXgEZnRU19vY1yP5ruQz6HIUHCPeK1Wh3ibUi6VleDTUej02vfhKR
CXFVuecdU834YldpsZnMCGLLrKqA96nDJdW0x4YC/ntx9f4Ejajrhg9em0bASR7pG0n0ratWzYMM
0Nzbe96loUnJ4we3Lj8OtdrvQAk1N5J6mAUgqZ+yD3mpeQ/dwlsvAw+ubhvAgs9945evrDPjsUz0
oyyal5UyWbJ8yPz/Wk65pN6Qi+Q1OUbhso2N6iSDqwLkWlXIN68y/odD38AMqDeUWJ0uYOoWIG6H
7Gavg5+UfoLOQnHIh/GCl9Bf3D1/TPQBvdIu1PVD1iBiJm8YcxNV/aO8fMh7xmxULnciu19NLXm1
MktWkZVPT5VT0/SX6yS8bRqHV7mdhmerzA/t5ESIKPv9x3rmRHQrJRYzTcNWqhgfbQ4voVlaH3La
wK+TrvwjbnUmEQhcwtjO5jhttTyMN+qSw89h+zrQLPoZhWXgNeFvTWOZQKvqs4SJX3SN5UomYWX+
LNYkxYBluE9Cg7IOpvaAEOfwQGv08NAGwc8rrRvfml4/kKGPo3duPTseegFAixDq+BTWU3VM/X56
KvsXalg9mj/Lic6OgIfN1czjd3J5mtnNS1Pm0FCTeKyPcRVQiiyMYdcByuHJZMYPtKkewR8EpwEm
0VWLKvBT0fmfXBotP4GUnPY0pfCH13oRXP56u0IpIqQ1MWlfKyAd1E2jT27hTacxDFuAy6zy4CnY
9C5A2ikKXwyEkDaTPvaneSyoeS1X6jLcfXczrXOvXN1t1rtmrq9m/UPZ5O01UcqSx32VfW9G1EzN
afxCMiveFpYL2EZNONjxJ592ismxFcBB3AT9S9KCrOsyGPFuswjfvstsbyWT4tKG6JKkVnbxATGh
qWrFdbWnyT2vnxW3bVe6AVmgO1AilcEBV4h0sMPPnKr/xCBVvwNce2nUdvhQFMBuxthp945u1A/+
wrNVxj9m105eY8cLeOzNC06mMj4aczfsMyP3tq0WR1sPArtNPzvBU11sGiQBr3bjJZTM7EnbJUqb
r7spC5+cLsep9vHHalSK/0fZmS23bWxr+IlQhXm4JSlSJDXYTmwnuUFlO9mY5xlPfz4syALDOKl9
brq619CgLQnsXsP/E8bDQQYtNZULhAIflx9k/pDHfJfVdX7x9tTTKeEnYBiL05C1vwcUGV212jw1
7vJrLSksGd4Vs/z2l/73LFfMAes64yGprTlV68fetf5Yv+3LpvzGc5LzoFGjRmPHX5dVfmkrswG8
Maer2VFq69laBpklbmg9Q3muHoCfsfbpMKfzToSbYe9mj3VIlaXIb0w8oJ9P1E7+oca6BbgwW92Y
9BqY/LWd6cdNE5hkUMaZV2ybzt2O4DPgtWP5OBY2lGjLyugntzisCsPEZiHebqjoOvPCj58m9dSu
9JbUU0N62YHOEYNhLEKQp5iC9DQ+jdHTuhJFZE5fAcmgdAv4Lo75SfdnkVwdu6r/CJ2aoFPsjJ+c
QRtOvh9Z58l0i1efl9cByOLwN8NpzuKTxtXHpKz4ewNuN/WTP6tu6kmU+/2nxHD/yImlXEVkEV19
cW33LKsJEopPvg0MUNNb0UM1NvFHiFCpw1U/6nXvP2jkZw+ytDlV7hTDSM5Rp/sfo2cO6NbHZJmP
Q65ctdY8KaP/kBl19HWIZ+diNQN/9WXf7b1Asy7kjCFlMccQTDuFk2pXQZmSVNdeq8m/Ju6rD6TE
xSv6/FK29dECufvsZxBMqJpfnjXAB/dFD/c2MCbQegDpOnmPjR19mUynfsiWpCb1sy2Uc66zEJZH
LZU1PtRFyyVKhnm5IW3LTRY0r1OZhKtOW6z+0fTOvfLIaZbhEk8Jr57ivDie4vIGJwCWPEyxmT/F
c1g8ySwvDHL4sqa+rHjibj1fnRxiNsz81qNqcFOuvpbBLcJSfh/ooO+D5Js2tBrF/VPyGlRudK1D
UETbzM6/Umz5KrcAYPZ+cfhV+xzFOQWuQeyfASJon2qYmg5aOvVfp4C3O0hz1bM/Kf3X3Ap2XT/Y
n3ug+l67fvpVrAyz8R5jBxQ6WVpcqg8u7TxnWfYJxUOOVn6cnJYuxslbrUi31ke7DeHKArAsJup4
tlszfsmrIHpQ5sL6zKGMms9yzP8cq5/5yrT+68bT56p261/qCNwzpczS1VsdVeNM+CZ+4Zj55l3r
Ucp7OigW7ywF0iOyd+Zcfk3yLP6ZZmXo5LPYOtYWX0jZDKoovcv/KTua/52qt140MCefEyCyKahD
0fAXqeZB8dtsqSYonWV9cdzaexzHhO6oVNcP1WT2r2nXK6cFvZYAQFI+2UmhHj0KRD5mnm/AiKv7
X52k/kYVVvVnSNn7is4zquS2OiO6GMG0wKoUnJHtehqu/egMV4UbFIng+Swri9otEIeDMq52m826
XnWZkYxXUTWaBvRMCECALFcj2cUvwUdoBhhP/B5ucBn4awpf7PFVcaP8WRabOKQ04SWcQZdoMlc/
3SnEGPYz/TB6lbN3ly0dq8pUslFReK6TuIfaWG8jY8+3yTOcktaXoIibpyigY2ciDvklNarq0TZ6
gGYXrQek10MZz95JtFFbu7uA98RVtI3jQkjk6h8aryM9HRbJY+LwS1NCcJs0egig/LG1AOWhNCh0
HryWbtI8yfunoKyfPQCugn1nlPqr71EKUkUfO02LCHYwJBBdxqBbvqxWuVV+JDjoXKO8oXl7VoDF
VBojPoux+HIJAri/Nc3jtotBEuth6HX7YEPxEfAqCvMTXBPlngxg+0yulfqjJcQ0D6n7AE17/eAD
ZPCTA1fthynoH0jfg9s3WWTA0sHVz2KscNW7GCooeiXwhU9+SQM1eBl/tE4Vnrd+CzkpL3LT5v9e
5Nvh+V2eDV199WL30YTx4irD3ISkcX6wDMxY59LjZrvVzmoNwI8Ww3mb3jhuwtgt9Qeq7bKdbK4W
oLdUsFkctgwC1yp7H49xtt9SEPf0zT9ei71kK9ZkhqzVzDzTfe+eiygg7QvJ5W5YyLOsrvHq0zQ6
7U4bKFbRyOU++4lGu5dMxSjZjUGuU1lcp1ebix5t4G+AesEXnfqiv+HngQo/0rBjQdoDBNtxA9Db
PEVGw/58LEb+cEVRqzU8gF6hnQtOu69d5HyW6q06afh6sMx1Jbr3legWSyn7AjV1tZTuz3fLOsrs
ByosvAfpyYXw6XFqovFV+m+NdKiOnhF6B1HaWZZ9AhRLdOuwkL0aOnCp0qpr+z1cuXb0kyjFJ3Gg
OMo9M79CMvobL9efusRQKOxv3gaOdgTJm2cR54pvq8SjNXUX+21zFDO9MIAaEj1ow8OxhXiboxNg
5X8NyNyvbwI0opJ1voRyeqH8vtHLlHYP/w0j3WqBGCMUVYFXCXA8eanY4joTaTbgMn12hduKaIpM
vSgjQaVOS2ku6W+ntVvQVsi4Q0xa6wv8+DuAkEAJbUtzwSLaEIgUjWKqNAmdvZiIMdVsPjWD/nSQ
tm4DrrUPhvltbc+TlVp+27q0Jb8TFH+s2ITWm7W0bP/F/07CHmv/n+xIWqHTXGAw1N49Rk7rUNpg
OBQrMOuSyH3uIaHNgzS7bPKhsrp5N+jdcDTUZNxtxtsG2rLL4kv8JKOC4vvGude5O1Mlypk5mf8C
bUC5J5tFk/eyzNuRYsxllnmT+ljbyZ90usEkILIU1HtqhUO4VINoSGBMCYOXoDPVTym8Wzsu8eD2
V4n2qV4UoVo91ctKLFxz0g9p7gOEtTjIQEpjV3bksvsxdfd12o9rEMRu9M9JAC95UYYlFQeZ3j+o
lVEdXBVe7x21OmAlevWZJAUh3kIfj71fUZgl2DTrlP+beEW2EXibexQbEd4h3Qi8jU0z077oaFRr
90FJPxa4kC0vlsJYMBK/r2Z3toeDE9BEEJJxXN8raWM+cLW0LvIK+RGcpxdP7b6lIPMgL527d5DI
ZlJMjz5cbrLCtHzsbMoLpoMT6snuBgdUvOfpg0HF0pNY/2hTkG61XTL13vqubOSFKIbJAiZKV8AF
hKNnSGXpyXOSl63AfhEVi2iNoS/LUBmSFzUDUNKP4pb2+KR9mtrmjzW/p+XzY6fp1quk90y+Sw6g
EnIXz6lzJo3ivc5LPVI2UaeWa59Fsolts/OOMb0DoCNhKkPWTr/PquKepAA/WX72KpweD7KUwn2Z
ybCW56dBRfQf/vEbGeSNn2vF1DgPBuULyGEcBGx+/2UZFulxDfq/L9ccgUM77ClQR8AYW35qk6nE
n2SwQrMBXQSWhnQh0hOZTaOO6dXJi6xCAzZfeo/PNFL4L14xxvyt0FDOEViAN/naV6+GQUuW/FK9
L5208w89YFB7mL3DVxmMKYhek4CQcOHo1vFOkadhdgwN8l53igH0E0IYZDHed1LoXtp5I4RfEp+S
gJbdtBcS7vNFVpnEASSO5aKIScCci+FbqvvVswxEVup1JstA7b4VCuUwd3JZZqZaPcPGTiPcQOX2
j/zrqYj3U0JEh7KhYL8cQ745PqQuYzr9msE186DpYD7RfJ1+0Jz8f7ZwfQhnCmv4UAYupH8m9Slw
//THvmmHi6+ruzJv6fWKx5QUew3GqLngJshg1ZZxrVvroNLdsIpEDlhsjx+d5bWmlE/rcnOzS+sX
vzNocPmrm7bgLoAbn1DwaakPm8NmV5hB+TCQzdiLVhSN5n5wKZw8b5CtxWCTpc7iy4rsuiytyo8u
65tIIFuDBd+Va+uqyKTBTGSi9T0T2N9y78GgQRVjBadoqD/Xdqs911lrTLu5Al0MDNw9VBfIFoUO
9uq0k7XWa+EpG6GjrnqCxwfRyxamqhr72o3pKFwcZRiLNJoWuJtfwrmo+RphM1GsO67rcq9xgHkw
qtE7a+0YfLJd/2e3HNJfCxOCRX0cCyqoovTXCeJhjWQLccgofuJdSI4WooBjppbpqSqCZl+0o3KF
1sX+OgOAvoBngoyrAFdsfOnM/OPoUJiqRzHcAmk1n928inYik8EP1faDCTRtC6TAKtds/5s3kCQU
A21qD67lWjSgEDhyJZZUhDRqLeTgm0xmBP6JJUlBq6ytxdB3rTfDu0rXO2cxll11goVnyM5OEq7L
twDdlP0+9GNMszSBZlFKCE+W33VrtG+zSLXfx4rSdjHfxOKITvbbdH/fb1BzcglGftJM9y0wKtFR
WSaqEwUHmfqtc/QbPzyPlKJWxy2M+iO/TWup7q2bNSbcXkTd1gYtbjL1zWh8cMl/7MraJbpPa2r9
NC0D+Af1U1SWCGVtJsQVqMMsjmIj6s1QlutgKxCehcZxJGZKUJtBD4ponQEt/jfZ/2oXBnCzczA9
yXZB6/4xO5Z7pKIle+4aDg47mcpgUkhYaBkkbLaXPW9ymYlshv79YmXBo4ju/cWkjWzg+0lfkpDj
GZuvzAZ5JMepXRqb6tXizkEqDOw6d5oPlZFyVaA0EAgTZhSueMVOpjKQVQBjBfDgYtFu8h8ayzbe
UkAm6m3Xf5Tp0NLv1IhauM1YfMWjMLTsYvXfOISqyh7Im/kKjdyOm2h/0aUEDCb3+ZqW2lyeZSo2
Ot/yB6uiAqceIFegBTdVr6saYrAdDbTFw9KUfXEG37hUunY7FH9divZOtrnJLmJyJ0s7yBatOAOd
aHmG6tNJvvvRM7etFbcuHsAuGHbOgoJhKcZjkIG4XrVu/kKVxwKlsNSLVbO+Km5li03XWI9NM7qA
gC5mi0h2ktmi1MIRJB1Ik/qEENDQewSmE7uNFiTa5FrFevM2TYNxBgq7XHKNRkgPaQPbbqsCL64q
E/D9YaFolO3kDtftcZxOtpH+B5RpNEbNSdlahjfLJlRoKgrrh9VH9I6Zg+y8IObJ51Oi2aatp7WB
mfn7Bxct6Ig2wKD8i2QwpwVzxKSwgnp+NOt6+xdvO95rUiXOdjH1wEcQq9tr3TjA0Q6wfMssLhW9
3Ml6nYp0tmOz3G328D7+0VpxehStyFcTWdcDZBT7dbrsTr9Cex3d+DxNY3SBRTo4BK5fHcYl5NGP
Hk2EisQ4ak2HaJhEnmi6ugfUcImAyBK0xunsphzFF3kR0U0CcuZDpQ3WdRss36JavU++UgwTnO7k
/7ikxN26iquYePiHFLCt/ptc8RzwI3S6ZIc5ARY7Mnt+BxyrPtV1TzmtHsJ8Rd+7d4j4HzzcCDVS
D4+pCci42EAeFb8ay6CTW3wOxorr58KatYhsxVWvQZKf1ve5W1nki8g47bfXNnBczfrOF9n6bSBT
j1bKwxQr8f7uy2EuuMxpRV8dhL3d4AHgAVT2ziMrfAEXauRQMY/kfKB1tzgv5gdZU1Xg7oouiR/i
RS2yG7WYj2pQntJ4/E20eUP1SgmaqGAz5Qtok8yo64RXDmgeEJpm6Cf3YC3yEM0pEk5NtPrsxEwG
QXSilyzfu6YeHlJFoxKUjhAoOzQluMps1vXgSn5rAS9dNDfTws1jynzFSxyUwGx2jUq7duzQ7GAu
jRML3Mw6E9mcRf5lpPX8Th4uDptXORoZTWQpuPF/VYjJ5juRGyEv0JcP28MGq4wfaUL+TWp+GnVJ
w9nDL1IfRKPLAAfXIlOL+RexmKVm6N3uH2WyQbhUGRHTvdlTHKYUdI9Ji+G4Ag6NY9/8c6tOA6CF
6n+lSxqGFP/YJ8N8VMMy+sUHwWFXakSXCTzkFA+EhyZP4l+UIDAvYdfYxAJi5XNffPXShYmAy8My
hhyP/GWgD+FPtUmNB1mtNg55RWsvgm2wxVHWJPrfvDe1yNbNNxsl8d31MZssBo/hpNDMLyKrbjX/
YX0spJdqvlvnokyVrn+coP1VSgcCssDrtKuxhIhlJgNsP7/BwDMfRT7YxXe7G5e/Td+dVntxtf66
7/aYGxt5YutZv5Gqoox2+Tg3e//QZfUeuyCgRfEn3aH4SlHGn/NaD55DcnR7N9PLX8HNIYFua9aT
Oeb2zzRZP4o89xX61d3RPUDYQy3QbwO0JnQNU1jtcGFfkFXKX/3Y/VC5AOMC59C8qBVswSK3mw7O
33IYrlbzU+oYyUHJY/UigwvZ5yXKxiHb3a9FtVlu6gSQjzefzWbdY1uLuWNE49vGm/u2ZbA998a8
SgJ3H9LBsA/00YGtJXbp9zTyQ2A3FqjlyGQoJ9u5DG7VwRS5CGUts3rRyCzU4LS69xGNDGbbAdOx
rf95S7GBmYVqIpVwyea3PXXb5uap8lHubFb1bHv9mcQbHKGdfkltXb+YXLWMvUxbVbcz2AILJ1sN
xCpfrES/LWVWqYp+kZkMq59Y+9p4MLvGeBQ3ETUAbnAVfncRodNYNVV28BqqFGF6SkjIaRlkJpWY
MiusSrtsy9W6lMLNzceXPVbdve22n2y1LTd3ZzZOVV8H1F1TH7qZBbpNFt8x+/1EOU2xG4iWkoob
mujqx0oJ0HevRVd7GUSoRWNV7EC9BWVfBDrR5GNu9r/deG4+1OkYb4br/jc7l3QpXilNMShxGX9p
A1JbjVN94M+5eKanuHjOar4md9s654+UuGGkHDfZjY3sAFvPuoOYeFKiIVMZZp9iWd4qPgwoPCBt
uj/h+61Obtukz2T1aBRamgBl2Wvz3B5IOqbPRs23/ZidZaEtkslxOd6KnZoGGb2IhgICcjlxTEat
UlYF2qbu7tpCLZ7HiFD1YI3WfvvgMls/vXyWJXzhpsbT9mFvPryfU0oZR621vxFOTVV1hzw7TcOk
P+mQ/DT5OFTlkT5a/0D2c7pmdQdhrkxloCB6uhabUNai2ZWxMV43ozsfWa6OYGJPq6EIDSMoq92N
+430bpPVP9A6QjJq/4sOdOPJWHp6kpkaDRnMpWjQAgZoVZRCxlkDYHQjFMN2kd0pNpmYbPuHqfbQ
znQVlI6bUyzBYNfz20AvcgAh+bIm1D/TtASFtV9lxWozZT2lG5s5QJXjobW1ZK/LOe2HpzX6+QLe
5hMNN8s5T45xXfcXiM5tSTOcdSZ4b5uPQw7FRU0KB3ZtP+F3wcZbpsHQcjTsS2BO8zpdbYhhJtCM
freW2epiAu/d7BbrJo3frO93jLKqhBualkuxcZOsouNv2RKg6ZEmvPazZ3c0huUaJbFRDZBw0Dsz
9KKlF77MXTfv9ZQO09AATXWXZMX81E+BZR2JtLQEak2aKwIb7vkRxrmnrAuxUuuWVOXQf1k3EU2b
W90lN8YFJZKN5RmiKLNfTdB2AAxbdokWlr4prc6xPQJwsAy9ZyRUxlG53UCy0O5EeDPVmk5D6tM5
o6lE5xefoijevBNuYgAD9hZ0AovQGF847mlXMRPlm//itj3UhDftsQ2Sqzit/mJ9t33fghENu8GR
QkGy6dlc6hcocPlG+etAMkG/1BYE16KoMve79b+7iJYKKJNvHfFZ57LdzU6rdEzMq+302slYXuRF
2vJib5Z3vKxltg2bzJFvANGsPpvKWjaavNKlBijbbfIfbSOy/8Hk5nE/2sZNQVkduuS/orwx/vH0
R1vce6rybSbSekjhuR+6lF+m7/8x//wfdfPIoaZTNndLZ5enIK7Q+dxdLAg1UpALgZOw3wf6UBBu
a7GcesImO5mKu6gjHXj/dTtZi1pm2yO2fW72vXui2NzJ7h6ldaVztGoQHpbPuX2Ef3ykmKwfUFxu
nr49bv333z2qIVMPxoDamEG0MxSzeoSk2L7aS7xhVsf+bFsD4BGstsGINNqjZC3G7buH2kdo/uq3
WqszYfjjql8lYuUY/bp7oOdFveOSQA2Ir0UP669yoHH6kakMxXI4qZZBl98RWc9yRNr01NmFD3oK
8fj9HkUbNeFRpLVWWPZ+c5LZupNserN/TwGMDQvW3qgcagljslMyVLb2Nvt3mVaFAG+KjTH6/5PL
/7r1nd3d8v/1Ke9875bbViocfvsoUtWDHQdHAt20O6s94FiZxbcF4NQFMG35jgpgELS9mN54mYpN
AjbV4zx4P88JoFe7fkpJaS/OMtgWZMJNA+zTJlt3JRfdw1SluwfZSwkcHQIjeUKT/5eQVH7II8ge
ltOjDM1yvlsrgTmG1dTh6H+KrFsUVcyZ52BZ/+HYbF1jI6Ihl5jm1uhrL7Hdeu59skhgRCxKsVAl
wNuAYfJkoxAzUchMkJXF669brm3E74qhy+eTMWTfwEchoLsMWqI2x6axfwH2Hx4cJSewK4oyH/ro
KE0Gq9RQwnT1Eb1fXf0KkqOuMsKfiLcq51HppwVaGPSo0HJOCagWJwCTsqeOgNVToFTEJNNsR7Ed
v8siEy1ddW8mIlvVg+MlD/5g6zux8SYF2tVtM/HZluI4z+V/miR1jyJPVIJQnUGR9xA7VCgaXtq9
WKTLunIuryqg6y8ulWQvIg+aoX9SQOu+k4tStVwI2SLopzaH2uktbYFq1Q8NDSeH1XDZ1LGsixqE
IAL/NWe0pYvu8kiydE1Qbqn5ApiX/NJmu6Wb7razsvwVLsL2FPZldYWquboq3ffZaAegRUGG9LNd
Zf5RtGK3mdzIWo7BLnTBxqiZ9LM2ylHXe39dqm1gvYrCLpoMJPF8OspyUxiVeR5SPXjaRKoTz08u
lI6kRXdJobkXCYDJTAYJVHlLtEpmm+LOLjDdGYDPxVBs7ly2bbZdOaCEJADDkiYDaSc3XKU8Ch/z
AHTWc2lrABgNEMPrPoAUlN29dpWeEnHIh6PSeeYlqSjQ0Qvar3YylQGODupS3wcxpBrpTbb5FTXE
MnU9hnuR5QpZsd2m3vait/q7Rvah/qC4lNG55ivgKoO/lCXYbvq2FJlu6PWxGKb/apNh1cCoYSKK
ze5Hsne3f7ddn0jYmy/Y5blQ13UHr4nco8C6B1nZPpV58E1Wgv5OV8qrDZ4fCJXgvmfcHrmJq+EK
FJ/QhPCBbvfVW+wDjepRVbHGizhUVRydq7gFmySx55/SGV47Jy1PUNglH336aV8jXyceTofSr+DV
GvsmaPhY8Ol8dmugAYZc+zVJ3OnYm6BUiRk3g11RjPVXs2k76qwOmtVDt/3eryOJ5iKaCFyKcAiN
77nkm7Qy9cLBQc3Uai9GN5q/TbnnnP3GDs4WRCtPMhjvM11ronZHwTQcrgFlF4tCG/Q2BZfqfepk
LYQDpavuW7BM2l1Qc9W80cs0pB/iAqn7PtStsN2JrApmTqdirlZ8+YlwpkN9p3daCfAA+6w2apfO
Z2uoK+rcYSZ89iqPSpRI53d1wbvKezs6UuVjrwBXIlsBrxIr9Z9oGxCRDHegV3SJxPDt0v56g5D1
/9nUJYGsHlot/L33Msq3zGH4nLdpca18L4SccJnKUNv8Vd+sk74rruTM2j2cx1SlvxuKQpalD0RT
Sr/C2i9ip4NHn+DSNULBUUz7W/W7YlWWdy4XULy2Gg36u2YfttAyjlbDfNFMlu7Qjk1j15N4y+DS
eVpRnX+aBW9PDGWfGKzJowZd6W6lIpmFzGQZVoaTOW0I/gmvSenQPQbaeE47EHrhKlnVsl65T8T8
zVV2eWdIEXsgNb7TpvyLve2A85daYPNo9XiRwbR6j/aShlprCjOTjP+qRWc36pvBZioyCBKw3GzW
9UIyqQ0ge63bUZ/35u1ZumE+rEb/uOfdI7bl+oEAMBzBGexUmFKGcy5X5uV6LDMZBrlMb+vkXd0s
V+habsKbWmbpso/MQCXicj2lvwOxZaz7i5sot63uvGS5mcQz1ApK0cE06rUE15aSA1Uv56sUG8jM
iSKiWrapeSdb7Z7vTJLJ7t/KF4xMH5T9ulG71DPM3WTumhhktNgILf6otb4DQ2NR3drKU4Zf3XFJ
VcvHEBPZYvsY05TZwOIsziKcYiBEIzOiuFs2F+HdhzOsTH+oK5APaisPjYcyigGFN+HSeM0au734
XhwNf4iUNiFqyw2LLknTTscDFOKtHryKjrqs7qKZvXeelCbsM8qoQL25+GVlPEeUQDy3JVA5JY3R
K4GLQnUk0FsMgJaBPavrz0LWEgm9y2rThUYIrSqvrSGw4KCO4gv4yDuLEHK5Mxy9ucLR0Fy1ZbYt
79ViE2npCKOTEVFGq5LZu3/PxHH/NQkcCK6X18z2hrl5M2XyPtKtoNxtes8oP4Nbn53ASg+eAMcO
nmR2t4xSvnPjtpsf0siHXmGzkZk/kGM8bD4eBa7mNIH6waarR8eZB7/Ne+Aody2nx7Yd1AuZPhWQ
hlY5NZ55kpXI+3flJpPZj5bEaQF229Q/srmTyf7bJ9h8/122fiytg9PBUCkwpQwFpkmJ5kogV8K8
lBuBCKK+iEQGiRXH+ZVO2XkVbwFgNnEhhXnpi5p6Aa2+yC3BSSNaIaHZ3ilyw9juItvl4u6u0ZIJ
3KU5h8qbi8zNzWW72NRuaFxd9SgSGfQkBa8MPDcn4iJ2FwwP46w+51VCt+4/BN7FQSL0vF14bdHM
cJJ/eGoVn/0R8Db595rVQLK8CutVtv3/iPbdVuTb/+m7fBPBJlqf9A6CKMD01aueQte7X6eVGlRn
mQ5t+hQCZ/M4OvVIT9FiOTqVpezB2KdUo/K/S/1ymQKVYe+NqRjWnUIbANpxKcASTziKo+pMZHJh
uJ/9R2778Sf4ihWwkdPucVxqrEXWGe1DUtTpq6ySxoqeU8V/kRXU2+Vz2NM7703OM93TzrPMTMWY
LtAzs6vnPMN2/CZ3055mCS0tYFBW985Hz1BJ7SwUxFlHdeugTO2Ttix5434ydSf9oMOG9EWz1F1a
293Pmj76PwWhCqcCRmmbwnGjjJ/FJR2c4ElLZoMLFUrqe8BbHcb6IFrTnx/djn7/AmTHfqc1rvME
koLzZMfcSKOYdgYWIrZsu721EE1HFRjIMn7/sLmKYvOTmW4pxWOWWJ9kZS+bbmZ3tlriQOqju493
W5qRdklMSLoqOTI6ufI8RyDBWBWdWSHgqPkikmHQIL03KA44ii1QpvQLyRSoYdJTbQPyyng0jLh9
dSMHuAgvrD7CYhv6XbhvFXizLbX6PQlmDWqJjxnsYdbJDd32mKUgHNJZML3IkIKkBBNaQsy70xvt
pEzddB0K7QLuuvXFLupzoPrFJ7Bm+GPooGKP7C9uGlqv3ax9ERuFMsCrMoUQpvea9WV0vfLUmjql
U8sO8J9S2Nsq/qNqqa9jMCfnfEmIyABeVQKemPak8j36KKJB8jN3JtTwv3mIIrTmp9JxOjjf3uV6
1IPpbBOAtNS+po+xyK1n1+ZPrAaAok/N5rACAEh3f6u3j7avD08CAtAsSABplbuPE71L4DIumAAi
zFxAzk2XzvgNGcDIZ+e50Ax4pgr1RDkghOVRQU03/Q/JVYZymflpXelQuEDBamdKsG9HCqGqb5Nj
gfBKDsh1Z50Dpadf6ZrqgoNM42UtM1E3TuhC4ShGBVfJJNWU3Y1QjDYfq+ohxrtf52bwc2PkxWnb
9+5ZXR175yoz9lObFNPRjIfpYUo8DiHpSBc070XyQWsidFC0swHZV0YtEbl87olM564wLvfrVSXS
G4ebqajE1dKm+gEMhHB3s9+NfwMg/NsDjfTBgiqAonF/vhma5et5dPQ+o7gczdv6RzbfZf9uYsLS
s+7/73aeb1GTsj4T+IGDp8OR86OPIBsWGsizRur/ZDROekyjzHi0iXc9uJFl7VUuwhTmuS9lZL1B
CodLm06f5hrNTGBhtX34mKZmhhUde9KmJzPIpekBkmmSGLSyxSdrAZyP3PZjRXvIs6y0qo/OfCNR
N7Yo3y2MwvxzNIf5QBd3eN2QOGUmMp1qHiB83tV91f0Ulyb3xr6drm6RTNe5Na195z8GDZErmpPa
bidTrY2eXbO3HoFkDqILrDQtvd15cagX1qoparqLbng7WW2DuZBj/eNSFPwOApGZ9lQYRktPFDgU
gByOMLU2Bl30g3O182x81vs2uNDxfO05Ob6qZRa8ptWon8xB5RLwLpOZAmMNpNdPd+Jcd8MHLQUc
SXoq107Loh3sfTbSsbuupR0TpjMqCJceTrEcg+YYepzRAabuzr5FTTg56WedwkTwbJfpuuaxz9Zv
N+JkoWKOlkEMUg72TqZb500kFqIUmV4qJYSVhUbl2fdtRdFWbfhUp8EXO/6deBedYW7gvRqz5h8U
n5u3100OOLaDuk+GtH1w0rYz6Kv3nBe1pMtrLL0nWYld1EfxIyBa3gFYOu/Ujv18qcyUBzxmSkuy
oJkrlW8+zk6pZrkP2sLzkC6UGqIYtNbfW6YPY0sYate4rLSrzGxaS3jLmtHDJhNFlBb8lBIZRZA5
46ktzYtpjjb8Uw1Q6Ccl8OwPwQw3ws4t0i9+6AZXkcGoYFNoRgcrAayDY6vaQy+gKo5NgEL3bY22
qQE6NJt8EbiAjsUfET2O/CVOQC881+6JZDMc3fM8fYXL7R8TRTc5IrG5WScjbNf7O08wO5NDWhgB
LHfAWlCCnD8pelIcaVNOqNz4LhNFDRZES0E+NjJYUV08GVpApc2YPg6D71c7wwcEepKptkzN0gB9
fQTUcKnZapqZK7pMtyFZSrSIoFKntdjI0pgAC+g8CoTcfjB3gxumvBOCeM+Z0dgXacCP+30wgK4i
T/6+lpnhFfMFbAAOiY3+XV3CuBOVhvUYakZzUVSGhJp2gCmUrrlM/PMuMluFohdLEYZuRNfrOr1z
F6NIdtrsZTv+ytl+e1wQHtWCIL1fJ8NFkmMykx+LzML3vOCm+EeZmBRuH77lBe9ctuUPDbfH/1Ad
NK63r8zKpbjX0x4VhwqVAB7PvfyYTLMqnAeZVlJ5t/1Ab6zkhymaWkrofrgm+cdvhagyKddbfg2I
5lTGflvbIcUlnJvOq7UoVps7xzw5Nn7sXAc7a2D7gHchMIJHapRH4+v7UkmCqP2kaOZvul/TrGOp
MUFHl4owx/CILzD0Kt0S6zrIQ38VTpEONO2YEMLxG74GN/McfIt6XSt1jJE4rfZ6H5tHd6h+z2t/
304ddNd0uPc7YwHAX6dVC3mCDSZRCp7hWVYKyaqnyU20HvZtpiKM+zLZO97gH0ZfqY7ANKYdOczB
V/bS1CntnDLL+fEdrREuvE2xtYJu2g3gDHqW8rF3nBL8YehTx7GrHkLVHT9kmucTx6clMPd10Mbs
6asgBw+Nb9FIt8AJa4D6aLSwPNVF+V3Gm5ne1o5+EAEbNkLzm9vW5ZGK3uEyLvBo/TLITGR3y81E
0dmbjhj89AVHbdthkwVN+tTX8xeIkLsn0Gagk1wYR5phjP4TZe3PU2+OP9ug+x27Pnb2ILYX4N0o
vw58114BZqQgIC6ofowXhhBZb4PYTO+GJjS7QKvE476qivDjSeXr5aNMHXUOP9JxcKbznQTxovUW
UVQ3f/DNn7V1ceIQb3ifWtuF+o04WlMYOsVOce0cQbNPHqqQqDVfNUBtrvft2A8OYZPRTizXa7mZ
c0iCUP3tfr5c1Vedd6UBv17BNOUEIF/+2zHAbNSToafV4518Bdrc7O5ODwLrcOcisi465a0BHJ1j
5PreKKrpAu5IySkymCdgJPKKaPQilbW9CFe9CLchi0CnWS1XvZg64u9M5viY1NZBZLLRRGcKFKT/
x9iXLcltA8t+ESII7nxlN3tfZrM00gtDkm0uIMF9/fqbKMriuK1zz3lBAIUCpjWjJoGqrEy1HY1p
ow+fgWY0qzY3kwb5YgTv22YG2kBlL20Fjm7r5mdvtYVm3m1dzjSkhnGfB/UXfMDkycwNrflgpfEy
RV7cTLEgzHHoxPGCBYbLv9qul+71yq0vwB5sdIbCYCS+gcGpoqME7IBGteMwMDZUTPrUbZncMR6N
ZxcyNgKAgQtuPS7Y+3E0oiY1uFJ3G7UtDUOZ9Iaf1qZ3TgRg9eq0tByckKoCRrWYnI0A9ia3AXFF
xqR6oiZzvWQ3StCDrzZZAJ0rR8CINf1OZr383MdedxkbEIjYc+QGCfQ9AIsdmiuioM2VJqhHNmQy
RmDIXXyr4PHgprfjOELYod8PLLtBQdHeR6qMI6FajjADi1eTv+DgV2OL39slyyZktpUvGO3xBcL/
dBpRQxupPcgO3bp+kzeduW1YGF3AQc9nFNh6yD1Y0wvZAARjzZW6YWFD81zIU9NB8cjMEWemhoa1
BFUKDmHfl0yBdIDlU3mJym6BCW8XRJ8yUIrhwxiS0fppGS++tIx2GeSE9yj4Gudtz8IfmWm/553g
n8DgXp4rzUw2cWlon3ptdPezU6WBcLuvJnisL7ID49/I/zAGFI3ToAS5G/L14R80akCk9SLSct45
7YAws3InWzQyBqqYtDlEWvFmA/UC6fkJopOC534IgcAjDUlNEexcuS8T/tNGJBHQpvppWzkjpsJ6
KYTTg9mAA/ySR/W5U1yiveKHs4lKdB3TNM38zuYVXVUuWwg2cNTd6/3GI6LSdc2y5f88ppkSWs+O
Hh1NfYAKQcME2Iq1KOirtNku48pxEghcGzYkg9W8y1DVNoi7brmIuqbhPUYRCEoJYmGcUupaqoCU
xtQsw1oxMH0YK3cafljOmW4fUIK6Xf0gZIuqnDp8CZmpBbxDLmnJ1f8bHfA7m0npfJkyLWjypvIJ
AfDoaBfzdq5BA+JZJtQnkXmXOG1CD2VDXU9x9KF8BgolNE5cQ55c5hpz8MF1cgdz64EtZtOmHNot
Qhu2VSnNTzbCUMGE69uuBjHWU4Sw3zMkLiI/8wCKNuomfaYmH2bmV6Ft7lcbq+Jya0BmKpBT7GyB
L/Ug7GGFdythFUrc46C1BbuTiRpwRLUBKALAtzZELvQdlPNk8qfCBWUfOVue7A+m7Tn+2FeaD/Ka
/lKqaF+TsQvP7e6Zl07xaUb0VYUE23kA326sPds0cmR28mT4Rx7ZgWlY06Ut1IHpQzeKwhr45y70
a9cNT1AknC/cqGDDKW++eKohdxrWA/syOh0It3/ZP+y47JV2oOCBBDEg0bT3wz6LvwP+iSAdEoT8
1o+1+JOBfu7MGP40GUr7Vp/1s3z4wfoN3GTIidM/bv1omS3yvQDPJuKNw7WenGnbaaOOghEBuhsy
rjNQ+dE3FsUxBhx8h1Y3dmCabJ8QjWiPjc1jHxzp3AMGDkZ7GE4yN9pL4hXtEy7f7VOT440ETHmx
JRs1Rp7MtzJ2lkUlx0HTHweQwUdAf+9Xv3bSIGIcDbGfgDD1aZ1Yf84vu5PLf/0cNcEkME01iDFQ
cD0gqi/DvyQUjV9TxqeDHYtxPxtx/8fUmm/g4Ml/5J3zW4cUvM2WC1ZLTW6ysbf/jBKk68FaGb3Z
5pTs4zkC8XE18LsTQvatGQ3NjzNQQliJimW7iE51ddzukrz5TqPVTkNq4rBEzQV1EVwvtqUdgihJ
8XqFkzNs6zhnG6bVCNKvPF8e5O1PrmmhMP5f/F/kQbZZn+66XkxHs5DFBmeMdEeBZAouozoHEB0L
okszWGfJVMRJddJT+xOZ1uA0qpHlhrsGUmEqVk2zURFq92bYLOHq0QHjgYrD/Zuyk4bVXH9RpdxI
z/7D7Ek0nOuQeg9LV5taX2cgCltNY+KE+5ghNas0lHN9tpTO7nYh/Rnz0LoNQ/c4XEh/Qmj+kjO9
+sx0bs88MV4oG1ErUd9S4AD1mKFIUuN1yIzhmJgoB1oSGG2WIUHLcKiZwBligwFmiQBKGYsgG90C
MAB8xwQYobayzyboKgDjo6smNMClgiM8aI/VcAX/0JBgQFaT7nu7Si9AAGr32AJxYVOBZpWGkzPz
O/VkDwkbC6FNJyr53VONLBsPGKR6arxNEicgIwb6tQQGAXXJRnFuGsAhUSr9pkkevTE5ilvMqxc8
duPFNNTFURRQpkOAq94kfWEHEJofLqMN7UVSV4xFBgmtDFhMpdVIdmoEUAhQP8N5FizpJyMfOt9I
zOE89sWn/3/CmBLLkypkq8o23mhF0Ww/8KysOoKTA0FQN8/nLZG0ELsKNQLMw3ucTt+jopIoiECY
es5jpJj/PfxgY6Anjpg0tmSjRgyD2HnuAFJ0dXAe0kydnushsFDji6ISHJdpApk47+5pm96OQeTv
NQI0UlCiWps2qQMvtsF2+ctuMQhbVYYShx4hYf0wUTdKu6oDnIMmnCxu95I5g+/VQ3U3QQcd2A6g
UqEuKhDZJ051T8uM75JessWHHF2nqQJUI0949U3ayyyzdlN19RzU6iVWl5F24UmNup11TL1uBCa5
6SG/OdO0relw/7VGL+Mfw2TIHV0X3cLkkFDIkw5Fvcix4chgbYSKO5u6iUwCXROnuvMOsTZtLURL
T1E8jCfjV4+GNEG2IWkBXlrHNL0uWXdYbdRrBXSINO2vB/Pq//ATtSGelo9CK9Zl6wowIv/zUR58
aPi7z0g23e3so1bfDeHhH6oare9qH0rMdohL6KhtONfaDdQtkTCGtsFrLAs8ekde+2Wsza9kq00d
RFVMoN6x0V6HGdTLjTOVO5rUIpn5de+CU5tp2avgzVfeptM3FwcuvwHp0R3cfBpgOBcz1zUAOsvv
s9mxg8GHGGwM/zRDqHeoOkMl22qjXmz09kE3wx+rPSqd+G6WrndD9ADiYgcltAAKniR8YlYbPrVD
z8ASonFkhHUD3dopA7xj+baMWpOhJCQfDnaRgwFDudNCSIlOl1omF0kuZFOKczm+akPq/iHTPDtQ
qHmNRCe/YtKWi0dwr4N/SEWkyU5uaSnA1UzjvFC0zVbkWjjegSt2bLMQtYKAE0daLJ+oaUHsezKy
5pM36fliIrupLiQmYvWHEC85kCiCtgBKM/JTxhv5lNnpeBokfsOo8EGBoTPWJzxRAZdHtfk5m7zv
6VTmxcbsAQJdZ4sJkmSd4wZOWOHYCvFm8DqRdPDaeGaYIKWJWNxqi9Vvf1CPhEKydPsw0Ui8jRoz
/ET2YTTinVkJACB+nTrW0wVkZAQ4jZvM3mYVcO/kU+rOuBxPJpvPuzlMvnRTnJ+nCnJZUNWoU3+M
9SmISFSOpkaSd2iVilyvGnydLqCoBOo9VQ9sUMPfHAU8kI4Zgbc5ia9Qg+uivZqorBAJbp620X6d
djPo2TbZvdRBOzGDO8PeGnY5nue43FtR7UE3rsNJyjOtamsjJQpWRVufb8VcHuSE++bUGaO91ZAu
ODgDQIA0lEWs3fgA6lEIy8pdO8w9RIjVOmrMY+dY/e2DOUVwE3DvYWPwIjvirzDd8d2Nt6DmBF2A
Zl0nXoR/RUODzz/aX0O3GDdpb+HFAXUx/wMdOHWJKzxrQbwcWlAa+O00GYk8vO8R5AsjsTNkvnWm
r65Zzp9EFbpIpeXl0SqY9mLpJSgoZvDBTXFWbJwmUfWs3dQBVgUy8NbULiNqwi5tknCEPXRw73sZ
/t595YIwKwYQpbXNyB/BibHzury/VK4LTKyaWHwcZaSZzm6Lk+sZCDXBtNppxe9s0IoDnVwFLoL/
gzP9SDwOttMYV6eHj7L+COqxDlhXV6//4k0P4cHYZm+JNvoGGAvP6Vjkbwa43AKvkVqgAz/7NntR
chklxylHL23QN06+jfjaq303NT9JHP3AWCTe04oBUAyBJhv5ox0kdj/YoUY8ACTlSSDHzaz8POct
RGubGDSCENrYI+BeH3BH/rQMudvKczNDNT2d8x9QmfEjJSFjApalYt/e2Ul6MB6VxgzNNPBD7sbG
6c7dKPozQBv90ltttacVIfIRYFrQdagPrzOzMzmH1Giq9O9sBPu7xiChZbRW+Gql9hM0zaavg86r
LdktZUe4c7FDMfenPTQyBgUb/RDW1b5mTXe1VRa+a1lybHSQ4pFqPNnScHwmDzLpKm2Puw/zaZKa
yOufTbxHHveYoL9s2tAJnVT4sHCiAQx6Ttb4dhz2Oy1twdBZdakMZg/V1ghWNVdPNcYSKFTdPgHF
S2eH59gIsdoe6mbfZ9XfuQGYEjVC9WSSlDuUSvU+6rbA/7xOU8+bZXwtvEdzpvhQm04xP0NmrPA9
zeU7MpZWX10/bJWp/TO1P+1HPtRbVkfdGF9b63H/UcQxYBXQ2FkKFB5I8axRoFQhHeM9GAcisGOr
IobHeobF6aHegYbQJdpXJWSUaInMBaC7sXt0K/B1gZDrggsav0Ys1q8dsT02c1cfEe26Z3VsgmJb
Tf/shlGECBl4IhLl/mENOSUK3hVadbSnIQrUoIyRA779Czo7EUrWLucm4C0Y11a87OpDPWoIWPvg
8uC3bLj6/G5r2uZhHQ2jvvwKueFy5+WCQ/B0NLPz0k3jLkc0q/Rwly41Z9OrqaXbqHfdB6tdGSEC
5MrBHPrsXBZzv5dacVtN/9mephraeemqPUeoYAOtojZafhwEVtOZc8gU/LN3njjWJoqaejOFrD1n
KN0r/TgtuzN3nUzuyIpkQhRuvL48lShSPBTjaJU+zVDzYbx4kjVVm6S0H8Qp5w0O8/NmGa/zj+s/
bOV0oP8yGQhASi1lYO+EeIEIm+bGgJW56Xjhcz+MRedbehTv15lE+dBQDMa9ni3nSCvq0vi5lia5
9qXsUEVJc+tqb2b2GfH9YDUtP4o1OT/gPvp1naCfFFootoqR5090oKgVodE5M9/zEqCp2XUQhlDN
+KtXQQ+v8hc3QI8rn+ZpTL1kBJlAPCb3dcm6zQc39cPGrEcUdp1eP4HR1mIr3DLf0OziSNM0pn2W
T7Ku6awh2wCChRfcjCphjwNBTmrNizAzFDx1hN3irR3WzYVsi3izhpKKQ5un31PDKvehqPjVHMxo
Nzmhc7RrV74akfED3EbyO6sHhem3gbs1LH7qwxSEWQiQfTNSMMDBAarPOBcKzs9FKcFo7wGTn2s/
Zmuy3jIgEl8GK9k2DbPeyFTqzVaLweVKIzFrCCUa2ZVGzjyOG8PtxbFmtY13cs0Cxhov6NRyHJzk
MarYpsXR/0QvcSFkFmhxB+beKpZvfZrYqL60gcdR73QLzJovlvVOA/JP8uGHbkr7Qu/8sY6zYOZQ
VyMPRJQhENjro0+b4X0KLVvH85EBLz8brkREiEHvDolH65CgTvPYl0V4MwsDwQRtsD81lvZnMY3D
395TIQbz7663v9lgOl7WQq6lvKcssj+s5e44bx3HW9biP2XoAxGCiKVCPSdIPgdDmEfBino2baAe
cLnOUQauQ0K0agLTy6dnWtCOqDtPa+sb79MZ6LniK4jK4u9QxgEZqjcmz7iQ63i+xAYYPDBRR+9p
U7M3UCsaGz5r9SsoP7xzVJp/5YNS0RjT5l1OhXlxgZp/1QxoZ8cIfP70VTa9df28G6rnrHGrVxbN
iB6AByugBRynh6dU1IEVtmJTaGEYWOXcXRzVDKqYqlAHSeqRLbQl30yq9IomUteDKoMZjXbrL33y
Qt77OOVjeVz3od66txZb0zFB3hCfuATxK5KjPZ4+SYhQWZbg6kXdPutFC/X0sbzQ2FLOhi4jP+0a
gJPVkGz/WUNTqCbFKctCiOXDarWmG3uotLX6gXj3iIcP1SvRmXpkW1n6uNmVkPZz3h/s5Pu7pQ82
M/uiTqnnFkTeA4LpJsJGQL/7g6hwgzK96KoXXgK1ETBkL+PVh2w8znDlB97qf2NWI/q1rvM+IV8a
7qApnwA6qIHw3dSA1MwncYpSB+J86j5LDSvYV+Aj80tmuBHgmrY4gSH0p4fDsr1mF5X4pkEvxy+A
G4VwYpnidFXbh/U2omcGAr80/jVL1xRoV0MCIjZc/P/HNx1yrTsdSdAn+uZGrEXwdOQFGNcxmQ6G
uY9ElgH4h4eEHg78BhTNvQcKu9n8Wkq+Ev/fN6Jti+PyDMD3eM9ElW0LbkP0kLWnItFz64ozQ5DW
vbMv3HnvOa73RI1m1CDuasMv2jT+NBlAvN0zs/fJAbJgCGywvt17JgMXt1pJviOkYaDJ7BXHAjKG
y25TKDLQaOsukl+gJsjdpAuomIlKlqiiybOsCidBbbuaqEduDhVC0VjDY3SphtJSPMJ6OwL3TNRA
gS5MA8SQU9y+wZ9ENqqumX9NLOUkVFtjm2Ya1DaUq+NBbiq7kndPRPIOBgt5HwbIHLQReOgNJ/VM
v1DTRgmOcinT7+SHCC0mWF7rZ9ZGx3Ut9XJVnyPc/WpeNoI28Ta3ZutCO64/lbH8NYH4HcRB8RlW
+zTLxje4BXzor4m4D8We5VA15IbGzrkovSASbY6ykpqBaR82mqDh2pCNZslGw46V08aMOm9DNpRg
sXrZhsY1dJJ+jteFFUq267Zqdr/bGuxKXVDmHHztAiBys7Tbd93Vkk04Z9Nbm3gdYv1R8mzgALiz
a8+9QipbQut9BhcJilgOIa/vBQ8dvzR6+RRzK38CH4t8shv7bODqfiG7hYdtADUkCHKRmp2nWMoj
Q0PBMRQ/g8UoWqsJag2AMQJHdCiUuYl/kKd427s3FExNIFMFpliNSicAvtNZNFag3hokw/yNdFRW
zZQPwwf9FZppZsRj8K+G9goqzAsgZ2Z3myRyAl2UQCSyL8dmY1hINvd6rd3IRo2pZvFxescWi5kc
JJiQb6AGABEpGEL81bbspvaoYgQKBVQzyRegxWTjIOuBSBDY0KiZK0+Uu+aUTnTVNtNy1xe4Abh2
mYFOuDNvqG5CVCoKv/EU1MksEeZttc8h0I/CSH6QiSbJn3rtHH031KLVRG5Faewcx4asggp95SoI
Vsd9tPTIhj/OvhCgAKZJalZfGnql/lkv+j/xIpLHucsLSPMZ20JLxSuotk6gD7AvEfJcF0Rq+0PD
+ROZVjv12DjhHE9+cw5lz9QGJxDNDFFeAYSotlnXOJHRHxzN+N/2aiqBKlIw3G4Zk+cFTzlbKF6y
p/S9NpHiisYQYdM+dfOnEXzPegiWlklI+dSB4vJJOE6xI79y1pBQJr+isxY/0CJY25BNKhb3DxPG
yo6BJx44MR5YMKqhrIIwDCHEqGg01nVEjwFa3xcRonbrUyQAnoz05q5HY2VsY62wICfKu6ONR8rR
hfAEypm4eadmVpwZtYG0a4VU4PZhghnuN12LpiPZHV6Z9yJHLW2Hb+9kfBsEY/vKxAmWD27zAjRg
+6KZogby3Ar3ZKMmYn9MIhLP4BcUIELb06+CflNx1IPs1YmPZKLfG9mrIUwAw53/4wt+wcV3QEEb
cPXCgwyGkwd1FzUHu06Mzw7X3qGyXjzVusPfoIqKqExvfJa1ZHsU00P6ZHrqBoheWETsjej2dWHz
BkFDdgVkINrPLWRSFuNC/E2u1ORxiIz3CPW3ZZ7NQ3eqZXPWLSO+5AKKkDHqAd+L0LO2cSTEsSiS
5L2aFWi8dF40fUie2178QV5AAoX7lENSmYZGVcygquuGay9GvJNYFh4dLk0AW0qxX87Z6rAN6NA1
xkH2Smdt1zTcW95WO6GHHVSly7Y4VJG8SW+4gT0a1Od2BVqL9SxZ19Ws7eggKCDsuuOaJ/31BNkK
lpQvvjVpkIEkV0DtfBnZ1vF/ZHghwhdiglldJmgmsKHSFnKZ1f47X7L10KYLS9Cdg3m95ObZaRHi
NUZQjFsNUIAI9Di33jCcmwUhGh8ypd1+KhL3RhPUVK0QB4Sa0sV5XdGqZeDeRBGGrSR1sRM1tD6M
vBuuT3OjbzRALtHoSYCaARQwlgISaiYpIDpKHzGpRg45cTJ3I7QSybqMIQe5c7opOZKtysufs8sa
8iajBkXdAGE5xOlVdM+zk/RY1/kdbHSzdiJbL9Ojo8/x6UOUbunqioZzQDZnS45OkSDqqrmvOi5x
W+Gw+gi2H+Oz13n3sej5c99z8eqk5WKuHK05DeYIJg3llU3lx0X56Ny9Otefw7ZcFkWsSHwIEOSZ
tweP0oYjrP4FhWudbzemC7LDoXxJ0/itmbXyC4S1rMBGvPkwKzdr6nzI52rPEZKME063o9HehDPv
BqA2v4ZgIA4Gx+KQIm+HT5JPP+0OyKtQxKttm9gyT51q+hzqDkvPja2PQzXRP9gehr9cHrb6P2xP
LsjWNviReysdzDs1GrPNe9vidCZwrTo8TETGn2VX9bfVDKGk6jTWzhuZOkRD73Z1eJDwEJko97W0
3lc++IUzfvWrayUUIoEN2htp+E4c8R/o4mmst33f+tQlx4E7i2OrvlUN67v9zNr4Gb9962bOfJPg
7f08KhP1EnCrRwh63FeTayTPeE9BkvKXq9BM5GSEi8iCslEzJaa3wVWm2NGQfko1DW5QdEaOpEKf
RRtUt9aHzka5rdmcmt4+92lX7N3Bja5r41R5jEh5hyvinJh/Rjkv9mQrbBuXQ3KsC/GZ0peUqqS8
ZtoAVKrVIgY6AZlPmhgZkBxOm6GuFqZOY3gNNyXOqmlVx9AUVVlPewIIGYQpR3wZMB3O8Fz3Qm6q
vraRvuUidy+eqlIw3d69xEnZQQR4eOmK4iBtO78jjCrv1JvGLLv/uRqjbMiXGW329nMDLPNqIjeg
QH44VgjctNqJGvIYW6ScQScEIgc1sa5KonjcQtdi2q42+gAim4Zd3fbRZt0qU2s1Ww8PYWP9GHIL
KXRyBrDIPkNs5PCwyfIPMLsOlWzjdGxU5d6sqvlc3WG3vhIody+86mCI3j2UZvPWx0CGUhMl3oxD
NmFKe8KPmgpZujpM+nG04yLTEBjiqAUwC/E8QH3uALUG3DpTTTyTzdYzpTpTvXs8a09CmD8K5YoS
lPEqQnGwGi99buIpfe4jp3tq6wNEV7sIuEPYcycEKjwVm7zpETMDYq03J1Cqx8VtLQahohFh/JwL
jec8qT/ZlWs/l1biPFXzk5l1bQooA/7vA8/yxzIcwsre14aUG/KtQ+k813VkbMOyNwIa0gQqZ0ek
S93saIBsGeDrrNgWXcfvhg164LZrWkgxYMgKi9/jEo07dPO24ZmxtSREdXgDYo9a1U7kYWQgjWm7
QLKoMc5Q+SE2hhdgd91j4s4VJJpElut+lUTNGdim8cDH+sCysjmD3wQIH11dWGhMDfm17jiWy5Lf
Ta+2XHsuc5QiZJAC6ULE9UNkzK6RQpfLlv/sRUk2YqLbsBwUMyhIxSxweeiSTw1hPty2naPeAGII
jawvKA2NX8tEfI5mzzl56shlzQLVAaiTm0ejvlqO0Y0+dbkaDxWPNq4hmgBFSZghI3KSyHKpBqxO
bAcNMIHSyH9sjan+CjSONWTJZLyhAYCWQMb/cqNhasZIoidThlshAgclhO/9mcf9JS/q/kK9tVlt
oNWTu0TkKIgEJFDq2d/AH+BgEjXWeVAN9ZjdKSXfEphAaSQWqgaFGVgI8OBcpWWg81TGpaHxsryN
MUVdmmrxuwG/Q1cGVB8YsXQvpaL7qwYUl5CNWyEKR6gq0FOlgdQztW46pfie6jnq7lfEiyuSeQfR
QwDoFPqCJhRuPoDkdrrl1Zxt0jLRDzjhx6+43IVXYJFvVMvccOhrInMC7q5wOoB3KwXsNLHPngT/
aTlabTDbBpRwlc3MGXDp8krvfU9HCXfv9fxJd3RchGNQKIAxffpKE47se6gtJfu2cUFzJxRlT4zg
OkpmVbdIrN55rYGL9meji3CZjxnYZxEwOK3NlHQu6DFVKRUZcW1MfMl5j4RLWZxLN/rYtGYCnq7V
+OCTqyVz77jAtwPngmq0+ZRZznSKq3YGRw2Gqw3aHfiN0LgQxb2NUSryO7/VJurKOBbut1I63bUt
ZHfVxgnXKRrXKQLsdg3qYzki+6wavJnlFfSzwNSnE0rUIyB06hhNPF4lCeRlQMpcQ8Ox9qNdPDdJ
v3O9CRIPCWtee5wWIDiZDkeyASXOTshSFyhwK4MMQqdX0TIIJBkJdLO9DiB8T1haEoQCp+8Rao11
PtY3ILAA/uv6zG8NJztoPERYcXpZwx0UpkDlXH2yZ+P6EAGhYaUAQOOoHSYXsZwKdCjILudDcUet
zbBtqljbDpODP7A3plaA9/6wqQsbdX7MlMcsZ9aLJd1oGxZJhghDbb9YaaQ/z/0bDcghBbA7EIBe
BHVf4QXvgfVPwXXT3MrxnVLdWCF0XZwR9qbRPq2m3KpBzZtBh/eIu9iO+EOpiQV4cZdxU7pv0ovE
KdXzFAAC1DxBQbxRtCE/X0tCugAuuPUbvaTIzmU8HRIPmk1aNOASU4XQEULUW0x4NFGvzfRvltGY
R4AOvMDwwNeq90w8Q9IU78Ui1zd6NHxF3LYEDEWMz9w2h2fHkgbIH7Nbyz3jgLrAYSM1O9+5jZYD
jRANfA+W9/DosfCU15O2sU3vzXPyXoHYv7umo73LChQJvc74HuKe2UuYiDP0hPlWgg9nq0RZ7rFq
prjp7xB2QCUcrzlgKrClzCjPgqF+oE/5MWdh/j7NgBg5sS2uWpJnz03kCD/WcWYGoQmqVqR5KSrN
+NC00PK4hPilW6ZTn9dJ8uURDzs/H5wKug9RQM9Uz53/1rIQyWP1hKWHIz1bJ3piro/Zx2nlXQv7
ZvZiC61SvtcjN73NRS5u1KMGN12Ukog+CjQ1aww1UKy2JfdIRo3XYsgHnHOBzmrpSyjUF45kKesa
pXAG78J7KXOV3p3DMzXuCODQkbrQaAbfvLbYE+URrpOoQg7PVYTzaTem761WvlFZaYPjNsTuBLRX
pyLci67nZypJpYbsVWh4Gxc1oQHZpPKlCdSmGkfTrt/IPjbG4G0HbJKrTchj3WndpHL7baV57YtV
cBR5DhAghD4s+yMGwvqSyGLyczVEFbJ3kgz0oY2VzkhrgGIH0IxRNdQzgdwGUViaB6st0WR2KVCF
AabMX45kzEc7u1Tm9IwzjrOnydVOPVPD45LVKGVGXK7boHK+34KEw7qIFAWvGggSZenV4LtBQ9XR
1MN3/2/XZXz3YMf/5qH1cRJAS1N52n1xhS7369p1SWIbwchR2UwVI9HU4wYjiwOQbOOVTB8aUCZd
yaN088NiB6Zqi4x9vV1ftfiPhYRxNJUQZsbrl7EsN33NROFPp+nnAQrVJhIDw88XM3PSYFAg69U0
5ONXa0zqozVC5ynkQ3dYKwWpyBByvz8nKEBOszRBK9D7uWKpPCSjFxb/2YYmXCfPAAXoPagwKbYd
Y2VfpqfjSMQ8boUYIzD6IPGwHTx7DYG7Au+aI3TQjXM8e8aZerhr2fWuRGQVbFz1gWw2+CTqnYX/
sotPLxP80hDY2FAhJiDlWoDwh+MvtZYP1ZmlLKELLsBPEpZJeBsrL0A80DpBNQj/Tahak+o288Sc
/awBhBSnppdI18uD0U/I6AHGDzXUuAHeMHGMXY3K2iOlHUI355dlltRQaUwz//b7kKmg2W2vDjaV
Mx5RP6Ph25PnJ/m5R+3trnNlkQctQCslMvRXroSkSU06dY3sCP0yQB3JJTSifqMJQDvJJ3MgsuZP
JoLPeG3+dl1Ve2I71GCzpHqRzDHba9by41IRQkM8io5L+QgNcUA/LprRAKv+x1mtpZ2AvfXBi+vP
KsRtZ5N80pBcq2anuJGJmryo3EBrLWdDQ4Dz8ifqDWX2wZfsaWFA2ApMTY5K7tCvbPl9qz8E/ZLT
Gtnwkv2gX/76a6fh4qr+NHYDhh7HQp7LC7/H0FW8TlPB36YK8PyIOfOBhg40qqBRMycBDXlYhwAb
jYjmAg3yZjFNPA1DC/VwjMhjriS0IsM7t2rEz+vke5aVmwJvqC9zXw67KMuyI/6481vIszdyAAEK
7mB65d1NebN6cOSuSRZKplATAaNpZjhtrRmVUeZAIomQBa45xpe0KWKUwpgAE67jOAQledP9SZOM
VXi3U/dxXNC6tMjkZtQsHzhO8DRb8/CEasRyE6dZ9mPWv3A8yv508EDzi7AC4aTFIkCqvfh15iaQ
AjigBHRBS7OIXzyPFQLP1gxlIQpI3VOdF45UccasPY2oiaiwax2bCp5Nw1gbwHmPWqENJX54j9N5
65m4RPw3b0S21W3Ag3fNG42JF+1BoI1im541ly6cX6dfUuaoPOjB+ZSD5X5oB7FB+aCOgFkN6RXl
Q/rmiEdAiFA8c63ILoNKsbtzVm20RuTHTg0NvXD2PPJS8KQjH58UlnWL8+ZOI51/sRLd3adCTHcj
MuNtafDyy9i6V4dF7C/p1ofZlc7Xok7GDYKkbOdBnRr7ge+yBL3xYUSpHh6hSTIeXIRH/WqyUD9I
RmdG8ZGG48SUh/CBgpO9TXjmbq2ua5+AIu2eKh13BInStpw3QcOQLVCp0w9NJ/ajFrJLqfeIZrmf
S55+huBk+p62SY/ES53u8HZJ3pMZeeAZEJqblbf5pxhJTeDQk3fFDX/OAefakFuWTd2WuyieptnU
Gw99xM5W5ppbPifPuJfzC1gQ+QUAYEQhbIJrkyHKkuqgfMBtgUfqMk/+IYihM1yWoHjjQYVrFpf/
x9iXbUeqa9n+yh75XJyShCSgRu3zEETfORzu/cJwOp30vWi//k4U3hneeU7VrRcGSxI4TBAgrTUb
J05ggZp0LDxCNMngP7hJb2rO/JPMAXK2icoO8M00H4oCuX0diox8DXXvdTCZBl/DwDPjFWaO47zo
K3UuSN+BszCSDTGN+ux0IPV6/FX3QRuwPsed70E0zi/lUabIQ4VBvoBCaXsvPLPZ+S1ArzoMGsO5
7VLp6iisRHsflpAqGMFMQ6Grve/NMHEbPHTWn1VnQSVutl+VW71HS0jphRCTWICzNOzg6AR6JIib
SCcA82XA+M4eFpnjqVkAR9eD3hSyLA9IBbRuALnGuW4j+MCHYdpcQ5FRa5OZxka36xG687cQ1JwX
OOh68G3GefWI6zn0WAUtteVY48L91qFDLy0g4glzth44UlVErp+J7OiHDZsbNBqf0iBAXVJ4H5aE
kR9Wa9+d0Ee2LsubmyEOXzte3g/TS1CrsJFpL4+LDJbkQ77QbdcOKFtv8JTK9pd2QhZx0tENdDXo
bhQKqGO9e4nrgO1MIgGBHpNJmgNDpia/nEwjfz/k96O7EpRsr0y2+hhO/WQxUbzdvIb0BEAOrzUw
OcsYyIy1Dn0U8Vvvxa9ZuTaIkS8T1oSvsfSXURfkj5C6GLYQ/sW6amrPxXjvD0Z5DMdhVYmInkoP
4MPSQnGRGA09GYmkJwHdgM2QiRir37/a9B5Wyg0MrE76SCI51oY5AZkjLuaq8mFxHCm6nQRX3jBv
QuIMGnB3JmTvlhRwxT2EG/1dAWvYlRnHxW3qW8TNaNbOCWiArr4wmB6e4ipFhdeC41jJGsxXBhuv
vCmC3UwydyabsVE7jKV+my6gCQdOjjYk06N0v8LXBD5wkM7tiKt5k5r+sUlItas8z1+iguI/lg1/
kTWTP2Q5YkZtmy995XwOTcKqgl9bgunaNFR49KWKi3pul6peqEkELpnIeJQE0BhJaxMuK9Om4a33
NR51vx7KmEhXACDf6IHXQ3TnZZzo4baeRsGDYzgfidFm534M6a5vsDCynbh+62u17B2reIIkSL72
nX6yXeX8ZaxedX9rgkeJc0EHK2zVvV95t1Yz1m8j/APcuBpXUSYUiDfju4TG5Tbp0/pWi2mGMXsf
PIkcXFWRFRedjeR5CF+JyMnsrY6DgjwzFrVzSHpu4roKbkarbby5M6zHGgjkSzQoQDOHLFW4NfH4
wNupOuTD+MhI7J1Vn2X7HH7crsFMeqzt8V1nQ/RGxCluU4ZM1jVhEiammhcooOLCA/A/GQF72v1X
76rJG07v4Umf74biTgdF0SabTpgPKqf8YUgMaMy3LPzZPSkR1j+jhvws4WTxiIJtgOfbYB/aRiRb
pcZxVcFJ7zZocLVoHLLXrgUgbzoIDJD1CDuKN1yP3C1bX96aXgDeXsZQvi0MmNVyuwZlyQYLfVR9
ddIbuw3NXQbH7dzxGmem20A0CpE1LctN3dmf4yD9XkE7DRIJ1zY9OPJS2P2O1v7anhUdgdY4hfJC
mVYn3dHl5PtYFYCFQT9gI1rgliMIrt45NYgLQqSTUB9R5RxV0oemEmxWANCLlUeQ3kRlPJHJRmMN
mEZwk1YxqjvE8h5bxd9NnpOfo5vZufEYNBTq7FCFRkaorm9HlQAMPqQ7Q/j1rW5nMvvSBM5ZgUIL
tKl1maEe6NxpE5g+RjG78aZNHBjDniLB54icy5keBplDJPYkqol6nG67bBIUjYNESPyecexlcCIC
/Kddu8o7MOkcHmNNHHfHsmmRMJZgoEGFgW7yLDwjk/LZdO2sCDypLUiJuKNZGhDj/TWGtkiRE6QJ
V41IIbDsxR/6LS0a/K0yBdNUv8H1Job3J9BhMtzqsIVs5Ikwc6YjfVQJQ48VeBxfjypSyLgaSCBA
azm0V6CBW6uCxtmmR0FpZklRn/VmRGXGzUtgKxqSqEtbV60jK2G3egCq6umGjXgCSlAMEzcdROIq
lnwekAzRR1TAdJ7xYBKDmyTgvuwWkzzgJZYVAffVfIF+73hOFcd61yLJe9CFLogC4OYR9RxgHoFX
U3JiAZyLoAdXMCTKFazHpzBEGc7F65y7lx+ldnpMpx9taaeLJIMAG8zpgaHQP1yqu4sI8qB9ZrpF
73mgcmU/SIO5Jr5sehxkQo+43ekRGYRm6ckRa9Cp7TI2C8mDZZcnu6bwOMSDAhRMFNCK3DoVQTGg
+sogkfyrTcRFsqoc/5bZo1p1SCo/cQVRyMYKvpvg97k8IPwABWnz6Bc1RCHNOvhe2MauhJSuGyjl
bI2SYDlB6vDGYwZ+Y+MmapNwgQcOj124ocD9SPZQwcKK+5zmyJ16xW01BboF9lkVFLNjMHVLUrhw
FCBn8+fI+PARmRAPiAPZ3UM5O1w6+HG5Hh/S7kitDOrAudksldGlm9oYOqwN+P0YEoDTC0aRlWg7
8DfC50s2JRRQDPEF6LUXJUxkQIMZ9YZ/jfGPnD0BoIyMLL6XU4J0rAvQsTLV8z2DOlrqeOa2mCIL
y95irsfo0ZGNaaE1vgn8dJGeYUW5HVibbVQCnphlYBlaVvmCsB5qUVNYNmD56D29IUmP+VWuWteM
y/xIPRNa32MFAq60hzUyStmcOr75AIfJr6EKICty7Q1A/15EzfDWtFU76yzTPNEw4qc07v2bHsoD
1yZzai9LcYdEV79WiS0PVJrBQ5kuS2Kzh7CLw4c8XdZTAPvU8dy3D3Wd7aQR2ycxKvYwGvklYq1k
D5lIvkS/+ozYjO8HsCByoKcq03gshsK6kR3yLyT2n9o2aLY2bZHonTq7PMoh9hLyJVjF31ljyzlg
lsYtON3vxPKHV8GNKQvV+QfdLsv4PW6dr+2jA9Zf1zsdHmQonk0XLfMz4wyw+ZwFhD0MvuXpCORN
rFymvl8jdd8UMcxfHwhSYPtxsFdtb1FX2ZgA+cChPZN1VSn1PDbZsCugBoyufnjmKqaQPRA1cPUI
UfCI4/Z5ZGG/i7N4dP0kHp6ZgSWLTX1/ZdYGFnhw3QC/CgihnY5H3B+7AibUcKKY+r/EigX3Cd5+
cO6pXswwzg/XDQHe40sIQsSL8gM8RP/ejhVViJcFvAr1CwsJuBZs4tFEfu6vl9i17foWG3sIG1tZ
73LogbxUzuQ5waq3DvqNiyZsqi0s6o27QOT3esoVlF3uEimTIwSsKwC8fTnTHSwwvsNRlpwlruuO
eGDse9McDn7pi8gzT2oEplAhVXnoGvG5oaDcH6IKK1rQQYZlUhUG/Pn0Vg/Kd/ngk8sB+tDKxBTI
qNvLI1U/dls2Rvud3r1OkL48d7/slrGDocmQfk6jruMF9GAswuHR4tsvadi1hzxCoSsNeARiEvHX
5RQ6fe2D7YKche6Vod2g3Bq86s6IRtmBDwSTIzcbI3iJWXC/mkoEetNqjcuxQtY3G7H67FC5neke
T8HqiYdRsNBh3ioLGEMDjCpOerfjbbT2WZvc5XYWHHlGjqDRJXcOqoJ3XqysWYjX5Ua3iTFQ+9GP
X1EMmIs6sM+dA/hi1sKwwCgd80mmXrW08F+sdAgqPgir/gC8Bo+eoVkcwsXELvchcdaS5s4NcSSx
8FhpywVwjDA4nhqvGzBaH3yD8XkYQZ3fNEzrEFrKAiAhtC97STYSCN/E1rwrBfwUdLcemHTRcwqN
YzdKx2RfQ2hv1/iML8Gsr88CMqBuIkT0JqS5sXjOf3ppu6xYmX8fJivZrOwJKNBmC9VlDTjRm9gk
dNOK9nRVL72iUZooF+vOaH9KP8+ieNYTuGW3tV3JI8AgEWiaSLeBstzeeuME4hmLUmxHOd42FFOi
3HeSdTmO0AeY2CweHmQxTfiNJrIYjlOvhgGirFeqC81he4ZPfxNMZBg9IjNTz73IOfw6/nI2zurV
b71WJEHgQ5HMvcJ4DYqiWJ6a1VJDeC8do2gPfl8srtBevVdCYuYyVodG0Kg1sBetC38w0GcwW5yF
XUjuJNL4p462G7uJdh3Pi8fGGuu15yfBqrM9/mw7llv2UrxJXzVzzDv8/QgJ2VvfqqoZJIj8pUSG
bl5P2SmdkdIbO402QRm0m2vqSk2iArpTt13DaWyClMbm2qSH6VN2Ff1ZpVj+oZQ98TqKENZz8HKx
Zp4FioMAEUzMAscvV7WICeY/U+zEVXUDK1e+gg+nuoT2NFx35EaarRU8jGa6zdKHhANlWNhJ/+sp
7JikGzzOvuuB+g/qM6hasg3Srk/Xk+r2zOTZVoz+3eWcuq0dImhZdDdIiqSvQYHkBUBDPxqOeUQr
PHEnVNOvMA9INn075Leo/zgzWobVD6K2tBHlOzJ1DWh3mbgxoVe6NaCgAy4ZaR+stHr1p5NhYbfv
0rF89m6MpdYu0aolo22Xa4Uc+VX15Iv0th6C528G5A3Sc7MAqOpZZ0Kk8hLrLkD5SncYHbEuk+FO
4X84WyrwDnmP+bJljOQFikqJa2RWehD20N8FUBjV7QMDPCSoU76GAhh9wRQgpxmmoJW8qWokzfXz
vZneBJenvo4hTPMaBvilXV8Rl7dBHjt011L7ctilTeZyWQji7YtqmhMYRutqzTit6kZzC7pKczFI
XiKb5Cg3MHJcNy0tN46V2AJz8qAF5fR4L0vCvRGAtTnhi66bqx2AbvstvLb1VRQAL5o82N4KIohu
KlRNTrLIkyOmkvCDsyDQgu8Jk79fe93guxIcvf1v7WXC8mOeQB1h6tTjk8Lz6UzvCgviTI5oLx0V
741FyiV1gWWPj6En9q2ZsMyNS8WAnSvZqhelc64silVMQuaX3gKycvNcZDWeUehNoJt7HixQFxFc
WoqeL3K7ChbGm5Z26aZihN5cwh5iuRdxud+69RjLFDXoD06+aA3YceP9vwsmUVkojFhHw7CBEqdQ
hzIsYAx1Wzrp0+q90E8a2CA5uCOnI/Rg3aHDLDdcC+Iy+7g0AZfRHY0RZfPIDk1QSHBm3iQ3g5L2
vihTAlRR8c7Tjp79hpNzTKAyakeWtdKhH1TyNgDHaOrTGxPo7CUcZJI5gDr0TBxoebcBdHYDPlZ7
FUAjFYXSdCp96xa98TyOBXxgDQ8+SmwUOpgEulZeVLQ7w8M8T+/B23GaDDKYSDpQJHZ1oz2NuWip
XWNJ2XfKCsDOdNmGwfcH/Lh83cGyegOfNEBZgAeGqw6KOteNbvs1LIiAb+A9LRdQ4htd0qDIob3S
rh5qek+3VTCkIhFQBrpJO69pDzYd2sqS67G1767tpFDAkwOCY5DUh1bmOBw72FQ+9oAsUNJ59zYk
ds498oXD1JwyMD4xR4LG2BQWoHWv7N5uF0YBaFToGd2mmvjF8JzZgyHK7wZW20uemGRe9pW467LO
uJGBtdIRWF/i7u/jAwsOv3q87vQr6WGW4lzG64Om8fF0fh1dx1tjHC7TNofVzZSRz5ym6GcADL5j
LFnptpQTyHhMvZyDYzBrGMBUEA+is5YwxLrrupEdiFSf08BcbFWWcRSAouEznafnqV/iS1YAfGaI
lk5Ddf9lyjoC8hOjMA89VAVdGYBq8o3kEIf3RdQGWFH9PVZdUGzwlK5mikr0X8d7bYgJtmnItTll
B2rqhwefQwhoivoE39NsStYkDjhyOp1QSs86JRE4/mMKUU7dpgc7Ku3npO/VQrf1Nj3kgOmdlMLr
LbcfcIGy2x4oC0z2jMeGlMCq9rgRdUgGyHwncvDALUVvkPQSsm5dsB1SDgDtoIpPhfkKYoiY9u+v
evOpfvy1PvBxDkTkfkMX6zne1CnSkuxbjyUrIFeRme8jiLF3NWTZpz298QCLvrT1GelXYRccrp3/
49h/N8R28n4ZNHEKgIyDuXtTgOwSknpdhBRZLghA7juSVcu4KIJzw4HVSp2seg4q2Jb0in3wiQ1U
pnBEBgJ5M9Y2XfGgZlunsyEiQ4aXsrXhwg0lZygnmvV9WJUPxI/D75GCx5iZOeUp99pyn0RGNdcd
HmYOOUmHFxNGD8valDnYLZG6HmlzSmCxiKxZVZNya4jJvpn46WtWqBtl+bUP45AHMGXhnpNlP2pG
1FPtyGgeeHl9qriiq743yBbrASjJBcbWTx0UFKOMQUc4ILuoAxuS1zAA90PVbQofVlPFxFYLY4KN
MEu8pcBl0216k9T3KsNzBHwflOEadQtRaX9RhUMFNawQE/AM4jQLJHn/iq/9o5BAhMm4P5AOaBmL
4qlSsq6HG6bMVhwlreeIFech773bAhrJuKHtF918HaUg/fjMeHU2xsS7leFwDKKSvFfQyruRJnFO
wr3zvMp/hFBSeWAO1rp69U+RG5ijOCM2pDO7eUK6cac68hGA/3nHvQEpl9rpV5FB1IM0HPB14/T9
3wxIJZ+MUgly6Mjz7YfEBvu2Qyojaz2oHkyh7jC7geyT1HkySARTPK8fFgQzeLCVibhL29Q6QF/+
XI8WvxutTNzJsj2ZBPdjoZWiCIy61jDFDeB8Y8f1DFpyAfBj2HAaBXtWeTYEcXs+/61Dh3qIHtyK
BlAJHUPfI9/6JgCjpYRaMkg1vRUHS6fLsnuFOvrOZ8jjxbGV3pcy5XcRdXWfbkkjBpVvJ0r2us0g
wbBgaRWgxIfx18MvZxukeTfC7sJs0nsaNe1dGC0wb4z3bVAvIS02bNJpQY+bLd7rdh0CkoBHbtqD
IQz+TTsrp6xeX7N2judk48Keh++pAdz5pceaUoKXuLbNW4DEyrVu08cNOk1oTRlDHSdOHm4FUN36
NLop6CchPNg2zIsxAxisNDxI+BVAqDMvR0UgSG4HBfRmg2XiDzODfF3bvVukUW42AMjic4CWxtCj
Sz+g1cNoxm8GMFI/irreIf3ZPsu+TBeQzKr2qDcqSA1EJ09iwTlyCjBqGasXaL0l0GB5EcSJ1kOB
ypkOwzpYRsjqPba14gCmgr8WTcOgjvnchVYC8OEgDrZQvqvHg2bKJr+18WiATnYLpP8P3V4VcBuN
WEaWlEZY7Gc9YDL12G7gdfG5J6Y2yCO2G6gC/v96xTROn4UIfkhKBpGWKZ9VZ/DEiKIeynm/smBg
yQeQabvG3XcFDuZetzQRgD6ZLPx9qnJz5hSJOuWW4jusauQ8imXz/cWyvPq7Iqk9x0qHYSqaA5Wb
gEyuu3ntAJxaGQ8QubRXCVOAaY8KicrI3mWDuhmQIz/pjQhSfrLjck4tVSBf/1c7fmUmpqtdsL62
IYVcQve15W5bsUORDC+a1pck/lOUS3HLUFO8cQwKFd2J1ud0TQESecu2aTuKp4S96Gae1tY6YbJb
6HA6OrUSeYtVWHVTgrn/5WgLn3/rlF21j9n4IgpaPyRWuwRau3zpiwiWCXHLlkbiFC9dpnYQR/Ah
U82Bd6986E9M7VFNlWuZqFzrw0FtRqoWh5eR3Xw5HDj6HYQX/PuR1pgVI3GQGxY0S0i8igfTf7Er
Z8cTQe7qlBXHLCzBSJ7a28bM57Xp9VvD6vhz/V23ptaQbh0kAOY6DD0LFACnNI8j7msoqUBTTGc0
4ahpH6JigCQvLrWLOYt9SIdxdc1l6hGVRVZiHMB4oHxW5nYBnUh2klAK2gHb82SVfCJDRG2xs3n1
VGe8us1EXd3qJg9N5dQ0WoU3A+MHMKYG5ASrG/KdIwKwGPRuMnp4aNP65UubHvglvuzqVpHGle3a
g5XvRD3Ocg5ChTNK9h40c9IN4XtklrYbouJ+9CGPtPdSEAJInYqXmkJQv6nYe+5Zw8xB0e9WpkoB
KFQHK5CvjHslXdh8VQALi+gWaDkfK0DAiZJEibcUIopD6IvnmCCfE6GQB4BGsGocmj4wEp6hiFd8
d2wo3nuBM5yyvJS7WEKGUnfgbgkAvH2z+qQC22ziD2GOehspXAU9IInZi8Ut+w4fpNqE+FEuo7o1
nhVtLmdIvVq6XpsOBzhAQ0DWKytwYqujhSfvCjB8EOcFLM5WQ4GiokyLBL4yUyx8lAsv8YAq6sqc
4sssEP5mAKT3YOY1pQ3+ljeONx1JkxtwpyhmkCgjXDsAlUhuIq+hsyppPzt4XIw3ydTx2xG6w/cs
dBQVhQAdKg/6VHao6LyC5sQmYfRhMAz5QoGhn0P1BgkpFG2eOFA2ZthYL01XVKuoy8NVmNrWSzsg
JwjrtscKAsnbSjlkrtt52T8XyvPPdZklR5AP5KwqBvDSDKNbE5MbaxDeBrezS3pvWA47cC9+0ZGn
RH9HAIeauvSmMJ09Lj+5MZRJ7zOI7s/yyIErGF6Sm4bZw/R07A+0tZydtAFxn6KL3iQoAzCkAq/h
Ev59HBdGd4DF6VM9jOrYdyFfhxNPhYDM80xxC8/Squ32bApRBvOUA5kJeLWC3O8BYT01A2JRL5Cq
Ktc67Dv7NpBWtYRLW7tKNZNGY/qhuOpi6d7t2pR2+SrMQT+U0BwF+gxLDa/YZQR4IIL03LkD9wry
/1Z+wNKcbrCU5uum9OojnsHFAujN5F5I+MFKc/Re68g4WA6gybNqWCVFUZ+SASlQUABBjGy96pQ6
drHviriej+YQfvekhflNOL4YNv2ce/t1ZJ6mqzD44EvlAQU6BNfluvGjctgXAvi7vMf17XsQ6mWC
u3falaaNW69LKhSdMzWjrDFuFev5xnPAIHUALHhiEih0uzK/R1D5TYGmgWo6v2+gzr9g8FjYV4af
7hs2OosoSK17J8mzWT+Jx/7sIaP84VRBPmOGhDF6AABWXxiPie8Zj+D+tds8wU2kQzjXQMuwi8yl
DmOzgfZ72JRL5E0Sl5GkWxiOHb5Ehv2WlpF3ilpnPFlR9sNkPHqJlCoXFnJsa7w1EKJKZLVp9MRw
I8PXfuSuPtrpCnsGlbDu0FhZc99bn+NVZapVX8RkqQ+nJLkp8dK5y7qKQTQFRTN5HpBwPAdty88t
jGWMtpZ7HZV+DprMCJFoHRoNRvQ2t/HCaoONPqrvLOiZcxuPhb/Ogfm6MzcUJM6H2uKXk/dwa6jS
csmCAFJxfHyOxm54JWEmXCnzdg8FQXJO/mofpnb7V/s03rO94bUH2t3t1fA5vsEvOYE30haT9Wre
twq+ZNyG5rbZGY8R3iJuIHiwy6bvBO58Z5T9x1NTlcNjgRnX1JpDJOlm8OzL99YP7ZFm+A0LqMc8
NTaJQUBjwAAQOjxmETRYmfnEaOXtoyYEIWkKw8ID9guaOXD+Rlg5oAP8Dwc1pjfpOePU+iDRyBxv
keLfHYSSh7zzqLXO7MFYtSKA/lWUGjdt6Ztuhxfga2GxZdhHzQeUTx+Kpk+fmiiE6EIcJ4c0D8dd
lPBoWccsfHD6MpyZKPR/xGYyawrDWIgsQInEsATUq7ERqpV7gLtASgPFxB1YIveOX5XlXHeTKTaI
BSg/AHchZ3LpIL91HqsOfFIAPL/zoV8QwE6gaBsfKyARXyoD1lRN2vWnQmTJ2jRFD4x9TY9d3rGZ
40W3dpJVN6ll+hso2tN1jkzqDZSxg3lQSPYcU1hJkaH+2VEUeK00fx8iHOgx1tyhxIUnBJLIM9pA
i2iofTtwraR3RzybYEI1hbEFDbyygblF194KVuW30P0jorkN46S9NWHCeso8H0uvKZraIwI7HbNU
mKTJNSd2dQ+mXnVfc7WGeEx5ujSNwHcbgHRtdGdgw58PICtrrnu5lWEhSfyfulOC93L/Q3fArLXC
CdKdp7wNVETVY0Czbl0bkTVpu8DkqKvBhlDjWwZfWyiEUG+LhQU/c6yIdbszpnA36P0EeEUebwCy
gHKP6u8v+SZCONmlZPwMC9Vewku2KrBRqZsGCxvqNn3XzU3heduEDHQfMeUsYtYbd0piJsJLCp5+
yubShGBi4eCHxqvq1bHhHEGD/AP20/mstrFyDrgJiQtKn4zWMM8T1WWv2/OmGF6HRj45GRdLq+7S
+ZA4WPxE8rWBdwPsyrwYa/7WWXZwMdlh+ltB+B0/IpPYw52jfD7jBmHnPiKwe88cKHgz1e4otL5A
Kpl21SS3PKSgl6vEaGZt7r3omtW1hPUFo617YkLUHITVxtXhdfRvFTIdptNgk0VfB3+psLG6hO5k
VLua7aYJbUULVeWpgo6kuFEb8x68xwv/TXf7edfAk32ivmXTGHsa09EUhsOyj11kZcxxFgTSOehN
qeANbMRWv8Da2jtEpEK33m2oVW8gmH360nbZVbw7Iysfb34/GSa0HDSHzHf1uZNi6A5ttDAm/X4T
QjtwVi0/tGi/3owKTu6VHYDIYDoXgX/dXtrhIg+j7Hgd2gWw8imySG70yfQBqYlsrpWIYqnbWM2R
RE0hJQ9+vwT3cboE+FF5mAdhpWmZpfNJGtQ9PDHGcH7t/3IQlJiFm9s1BzewMTG/rr1dQYL0xB0u
ZqCWtN8lLQ4mVC8eDYnCywCZrDWvGvNBFPFJD1Cgdc5sPLhPXpZCuMb2jHnd/vRpzRbMjO1lXzGU
+SICg2c5bglAalsdioDbLnWin0U5xLMijMyHnmTxQYcefjL3tL9F2gdUWVhrzWmYBS+j79UzKELJ
o2V2UGAM6dEDZ+ylqwq5VIykKx3GbYcqCWY+xIM96eXiwgvFj/P6cqn1ZeUZyFLIjnmbcIzEpJdh
c3d0JhMiHeOzCwqtvn6g4C1nfgLbCs9yZUyB6Z/a9IZaZXLjR/GwDHrHm1079BGY2sZbrEDPut1T
mZg1VTYsW6x4jlKILYgjdNtPkW7Se2MKp6I0n+sgTHt1DJE4PeqwSyNjU6AepNsvI3514sqwJXwU
IeX+q03v6cF41sVzJ4Ow/LVN7yU17FwNfJA5rAGymYQ460ojKYkHaeMZ0nKAYVrZzJFOeNDgy0sH
GKtsg/Lj7USqFHPdg9PEC8EjQGodaJ58++M///nf//ne/5f/kZ9ylNbzrP7nfyN+z4uhghqJ+i38
5z1E6/NUH/NrzN+P+OfqIz++pR/1/zroEL5XeZ3/VL+Pmj7NrzPjr39+uvmbevtbsMhUqIbb5qMa
zh91kyj9KfB/TCP/r51/fOiz3A/Fx5/f3vMmg6fG+cMP8+zbZ9fmx5/fqJT6Ql2u03T+z87p3/zz
2+GjD9/zfzng461Wf34zbPkPi1FTSttmmNky6nz7o/vQXZTa/wCjn9tECmoLLPC+/ZHllQr+/Gay
f1gUtva2xWzCLFjAfPujzpupi/J/CNOEcxwjhJqAM1rf/vrX//YVXr/SP7ImPeVwja///CbItz9Q
I56+6elfE8QymWlKQgBu5YwRG3+oeH87h5mP0fQ/KrPFTzsLykOeFubCh7teO+Fk06ZX57g2Z2Zl
nQKL9wduhcNlA4+fzz0TayQXmT4DWYB2NcTHqB3D98BAbYJJp7kZUXLbOqZfLokiyWPHvQc/AcVa
2QBz1yxkBwF3vR0I5vmsSyt1Z4usO6VczPsCmshpArM5c/prXlGBoJWUrTs28USR5h9R0m/aDPV9
K6zBzih3xAqqFAV6C+kIC49x3xmRdG9Jscz7MHOhcAN/zqY/f/muPy/o1wsI+vzvVxBfnMmhmcgF
TCekiZvl6xUMQbMOsERp96EMRwBakry8yQxYczRBb68VPL4PWHFCVAMTrhmUMNOTF8fw+UhDiAv6
UTPHAiCIt1L6ol7aP5gXfA8m3SNvgO2Lw+GfFnN7FSOPuy9QUZiDulC6+O3SfcibfFZgTbUbeGvt
4pCAtOSV5hMpQwhYW+MMtr7JsxHeQJaheMlYFm7K0a4WaYqlbSRSEOmVsGdWzCbFMWQKkOIBtj4I
yp0qo2Jf55iRjbVaN0wYYIyEw2kIzP5EnDCbez0bsaLsgEDK4QQNPsqtr4Z+Zcd5C93zIjuYOB6q
LNBNahg5GLwH+LepurPeg915d86GVZt6tqtKyR5VwmP4SvjOOzBwi8sy2wyhEQiria2H5bxbJJG4
sQhsWCJj3GX1kC9B6toBDgYB3mnTNXRTmRFYSLyZlixWvYI3bAELjAi8lCIcXlvf30Tlg+Fhqctt
JO6rPoRoINRUG9bRn2NSn7A6UW8JjB5mZTvA+zSc1mey7+b/+53zrz89G+q5wibCIvLf3DigDApF
O5RpzLFgxK1SQIKb0gzuWqmiGzUmS0/LaYFUGO4MWNl9N3ujxhovbbaO7PEuwxThnpo+PbURW+mI
OzDZ4FELE8cgk/WMtLZ8SNr/R9h5LbeObNn2ixCBhMcr4WkkijJb2i+IbeG9x9f3oKpuV9XpG3Ve
FBIl0cBkrjXXNAhHZRPrEbncsC0vZ7w0miojENXrstz4NZNMeZB6oQDfPsrZnDn90qqvqnGH1HEZ
xYV5Vl5z/AUIEdSFs4zeQn4ACpejEJ1tHVoDf+hMb3/AGCbdYJd4CuCqxjW0enP+kgEL8+3fD6L5
n3cfzBRdVxRCHnRoDBhn/PPuo/nTlBZ/+T/vPoEG51aLJXE7SBSXvZTbC0LOxh0bTbkwxszWYFRj
3OwyU75N0kr8XCaqwIwrcft8zPy+klF8GzEKJZu0fiQ3hjOkmBezh/WqK0tzFXgXDP5mpd/sGfmp
MjPkxFSXUSVB3VSZOWTqatRfek1+z9StZBGwMy/VJPu6aI6Vmf1TfP9CwtTuiHHnyWiJ7QN215+D
vf2ehLSI/DZTzZ4apaHaXRjQyAUinrkz1uu67n2kbEXvwppv6ZJLXCs3PH+K2sBmkIjevt4pqbLs
O94rk7vrYD6KqYWFnMyXUmLIJeUjkgTWmb/ipRpr/tUo2IY2S3v59/Ok/cd5ErJiW7LFzmULiOGq
/R+rpGg2gRe1Igh37eE89tuHtozVb9NEFyoNxU+UdtvBsir9WRpx0lESiKh4i7c+Z7/9Ugpk6Hmc
bSeGrs2XsZcipXMUqJmPy5AYz/u+CJdMStPXteYR6p0sOx2ODJ9k+dHSnnWhNpFuHDRLjT9AgHCM
Y4jwcA9yOqYMy5xWhAYprg+GWHa4HnxJrSbHOk6E5mzyUDEZ4X85JtY/dw4hA9bpOCJbJvvw/Zt/
Xrt1lsZM+QT2lOXPelKzi5HIs1MSi+x2VmM4/aijtFNTGCvNnHnrLHp/ASj0RAM0w+pBI9CkX9J+
qK7cgaD55dReyjtkg4lDAdY22tYaSgOR7+ihk/VgtXNzsaZFi3bF2F9Lg67GnvXhKJqK8T/XnFMZ
hfFjsz/MpCu/6wahXtKQwe/t5eYAj3e5lA03jYqbyPdqUg5rx7i/Bdzw+n6Zj6re2Ew7oV4sg75+
V6r9VZXM/7Jyasr/PXAmlxBcYabSColx/3Hg9kYyaiIrTwLW4+MaKyyGw1rW2OqN4vtWdvgFqpLk
Nnevsr7QZoelvzqIu2p4U9TYgQGc3Nk84802tS+LXdSuqvbdA5rW1l3MxX6F2Y4OeyM89JMXQCXT
hBroxcFaC6QmxBK/VN2W+ikOw+eeLdPTJz33y1XGHS/BGt5GBXK2McSMofKdP3G0ebIOKeblr8ZG
8lOiDaq3a1viTooRf//3a0tR/88huscoW9xqlCQa3oD/PERVrdXzUC/EXVt14bd4998s0zg3TS59
UZaygRtbKq6yGMuhW6vKtRu2lmKf4h/ZUdXk4iechRZOkJxdjSRtWecZ3bVG+WpALbZ6NUHrpBXN
caMagYqZ5LL/759A+/98AvZGwbJuK5qwLQrnv9dV6oZ4NO3a6mTJ1H1Yv3oyUcq3sVKU1xj0GuuL
7lbq4xFfpPGhtK2Xz5gpK7ET4sXVDVN7Luc+X/enToZ6JMoZ1/DEbA5i7Osnuy7Ls2mZrctU0IGA
cbArtSPAIXH+psu/y/QpWSynIq7ZS++u5wIPol6WHv4oKM3hVQw2Lk1b2rlbkY5BYcbqA4wwydeJ
AIX81WoPMJ1f//3wqPeP/7fCHWd5SJjse7bC8nFvB/55eDrAB6LjlPVYLwu5PdI6PKmbmjJuZnYy
o9AfWDQQBRF7qd8HDAP6a5yNhz6yEKUcxrE33/oi652pgdIj1XHtNpJuufsyVI+FnodNmas/FcV4
Rlm8fZMWWAgKpJz3OivRCNgl2Z+6ungCxKHpc+19N6fN55WqaG2b6knYWTAp5vkPSU3FpnX/6VNS
E+Oke/j3w6Ho/3k4NI25oKJxqSscGu3++7/1MZIBXQ/HtO5oIFxfsWTNkodNA3jBdYwgAfC9DWYR
kcqF31gwoj6pr/B2fyumIMpCLlWnzNY+mGg7byXMoVs1FOwwsEMtq/3SNKrxk/Ge4hD09gPOPS4N
k7S9ziUWL//+UQRt3z/PrKYZJq2dodgUNIrxH6ubJGN/1at1e4ynRTy12bdFVvePFWBZHWC89XcK
Y5Kt0okJEOHWHfz0IqkSFIBLPZHro7SRwXJ1GKDxwI7TTVSBVLr/5V0KRb7v2X+/BOlphRC20BVu
MVl8fpC/HfMhQ0fYSO0c6HF5KFfVzXX7dWFa2K9XZRNhOl6m5tkipazLRNibzDx3eKpZj4K/fJhh
aKTbeuxE5o9y4yZje8nNJFSt8kDi8XOvtijT2UeUE/96HplZpOv0kIG0tcP0tUnV10ckv98KrcMy
PY5SZbzkCxN8wYo6QkLaDwZTs4+lnbymMB5KLCZjHLXz2nrHPo9SKwv2iuDHmZjmGBlgfK47cREd
GgD90EvqsRgXvzUlPxsbT5mXY2q+osR3No01Q8wvu9Jx5VccbG6NrcUrIq8PCDxcoPXHcq6DQlW9
ok/cpfhlM+NCCLS9qplL6OOknvAI17FwXb1uddZns3DyHwBxFUmRFXGTG3XeY3lt+LBpzr770uu/
F6bTKYV6GuOVW8CFf+qlx1V7k+wAbmpvf5el55hEzMk64ayYjxVezCFlRKG7pRYyN89b19Tx7W0O
8TofzMT2VdjIA9GvW5ivnKyUpmpV/HWXvsxdEcl3sVIhR63GKwynVFlCKBlPhtwFbVZ66DFvsdG8
zHDuBcHGrQYHAQ+8wgyzDZfoHCkkW16YzXkgm8PTUO5HZR/oUzXSRMwXLBwP8x4fdoIg2hJbkWHw
YS8P6ejo5tdEkq4pMc1m9d7GkPoFESj59JRUmtvmGpmzLOkYKTyTt9jOa6irStgXqqPLGjIMSYE6
qeLvmeEMPFDcbQe9ebcb4oaiUsPmVHxlezug9D9IynXdUUgk1aElYrx/w0kM/QciW+IozZQny5b3
ZCs8iyF/Dv46xef0SjjdW7Kr5yTNcOUtlt/lBNJhG9+zZI4Si/yRxPZKC2Wvt06xdNAak1fbXShW
FAXTadu4XJJT/DYkXywMulT9uGrAuo8IPikjlFeN+b/2rWJylKmJI20/J6RVlWH6dtIcCuwVC8as
jXif6gxM5HmGCmmX1mGTPJX+XnsZ+49ifc3tsE2+DsZ1Hl9m1bXelqT0YXLp1ROpev6WHccRIMBL
oWrbvTOmD8rdZOMVbrqrIh5c7DFQTBS8mpPb0R6jEzqaHMySNif+MD6a5KipmDZ/sF/0eJl+JS5q
aIJl8Me77FbYDkQY6qaGxBF9u7+XuBrd0UwJ9csitaxZKxI3QybRkggwZZU76/2BaBCM1pnhjsNV
ypSgXd5wP3gwccm3fin3yW8hY166+blCgui9FYsZZo/4oapZSLgIRMKMj0iEcF17mBG4HIZNaYJa
Gz0wLZhP/FUGPo6gXNJcvZwiiiUHHCcokPiMFJKMDCOVy7+Igavyp6brjjVZT5rQndyovXWY0UKA
LNlTJJWyZxKAi4/Qoejzkwkiv4kL1UY05O2DVQu4QkaEEQcRiPN5GJUjshJfG7XnhMROyMrBvWlf
KvbuUnbutzaJ366UI+YgTXlHsaH5k9AptT2riErpsUqf+slLWoeAuSYNO9Qg+IN3UT4Eu3zoiWKR
D0l6VLgr9nNqf136FS7em1L8yIQ4GsgzGdkQ/Q0tRpXcWdPuGN6FAQ+83Dufhgpnq2bTI7t7J0vO
4mD3+Vtl4qIxiDj+qDHiyESjuNBIBySK468SGu8LZazwWWbKRVc9pauovFMDe2ZchBR4V2xRRWBX
c+HvZJRZ8er3JfXKwkw16mYIPmgmvxfNVl4zYSzP9rpEXU4Llqc668OsxZGwpcyVreqoyr12a4vN
OAyxHK3ZTpIfHguemqdyaO4pGKadwVXTpsfOtCPVxhlqlrv3yupWRPd5EfSNXURtP9wJfPMHUBSR
9BJp6fLka7AzncySgrTTA2W2+/eRWjmyRWa7fdkP77IxozzoUCjJVa28lcSdfv5Za83mcZNyi7KB
/0rWSnaqbABlGSWgPnNlg9lOuZKOX5a6xx+6odY08+UNtkr11Kzd7FK82dGqwM/UqKqXYTFeV2vf
ca/U8Fkq5OV9sVfLXZWpicD0HlZZrLdhIFMvHXt3n2YixTKuClLS//yi5jNDoCpH73u/WnZbwpEm
SVIurAG7RmvTqYeGNZC3NtJmrT3mSb5xd+qZo//vM/XY2HSKwhEbiq+xvMmeJcXIcS1AoH7C3s9I
im+Nsv75mp//+Pnl87G/fvx8W389thlWUCXc4KPWoF5LMxk0uTIwVkTlsntqaUH81u9NRlXRbywM
O3fH7CEjVEZtES/Br7L//QKzjHfy+XM93vuTZsCAdp2mHFcRtQZBLKVAydQHQ6oD9PR+OY04Msde
o6lR3j8ZPHmV4j5sSMB9xkEQkzSK1afGpvtIPAh6btGv3tzmKKC595PxYVFUNtbBzevOQcfh1I3q
a80SybUSScrHJFMTiQvS52CSxEMVU4FMOvO6YNqUIE6/5gpAxKj5c1n62G35eqf5Wrq9NBhmLhWn
oBaHvW9ZOO3b0Ox45KRBVyMMm1kwbMWVtz5ohuLYMNCflD7gYIYD2bnIR+/LFa53XicrbgVhmXQd
BzIFflyNN2in0krPm5L5s5p7TW6wCA4+9JbAxJ0a93U3AX+v8/0igwoz5HABoLwmNQIsWOEBL4ee
MIm91gOhFUGVi0CKtaAl72qDQVxEDBu/tvrIXBQzhqlz2xlDmDy/7Ji6N6Qbm6nkpplxRSb8aKwa
jFgy0O3VofZ93OzpOI/dsZKQP8vq87z33zrarr7/Uk7sUzFROeb+XS9fJ3MMqM7P5kD+rsX7ULBk
l8ZLk7XXzJiihGDUrgxGEzN5Tt40W67EwjeTMCzl0nkh8zEf2G4U29lM01e2l3kt/UofXGYFnl4t
fjUqBFEpnkhiz4Y/1rYS7MMi7K39yL3/yATNsdPi3c6356YeQ1EPgSwHaaIHts2OzMRhqfzyF3KF
o8k9Cyc+wIw3yGLZLyb1bPYwIsskQJedWuMRcDHKyvZosqBht+FtKIp7lZjtoT4uKZbK1BW6HZR1
61XYPI82DtnVeZcph1QU1cpH0+WHXMcdfDFcbeqJOBT4qMg4g8/B1EiHZDtKNRRJRXLxhCJRMrKb
6XiPSTXiOTArsrdH9agjROnfF2FdO6M94M1BvdkEEvdCqa6+vOTPgje4EMxXou7Mm4q7LFDWzJfy
4mRuFsT30jdTRhUtSwM5EIBNh/vHntbdq603mQpDNLlnT7VnagZ7PbbkVeYaI0la92rVWnxhDZDd
VljBklsXHS4Ya9hP191q/Tq33dFmfaD+1ofJVcrCy1KFJDPNb+n50GS7gnYWCYMfz1zWaOfjPugJ
uTT3haNXREbhckoDtCHwm+VAUrYzhCJqTfnWKdmJzJbznCFPv2cuZXbQUNxToUbaV1LPQ2NvL3uy
HfDyJhZVvNIZRYyQT7Es/AlOAeu0ty8ybvirbyikJ/XHpV29Ea1AN321TRNSHUGEBvKG2HzYUHPT
UbzLzfjYNulr1TjAr48GFl+z1nO3N69N2ruATaGsNRD1ecuzEpjLc9NlIRNj1yiroEIF0zMtS7It
JK6NEl74MM1lzM9TXLqhJ6B/IVt435k5IbNjmRr0qLrvsakcNGV51HsFO4rFm0lZtNTk1oxELY1f
pF0758vDoFT+fd6j7dCySYxXVJ3Cx0JQnB/3eaPoMRxbhtApo1DItzPQ00un7UG9t8e5eTPWGq7X
fkv29Udp9JE9ZacKwRFnaDYrf4p1t6nVqNXjSGWExNk8pb35hFo0hiUurinpTkqxclp7XL+LS6YY
bkWG+SxyjxQk/vn7vc6/m8LiluIq2kTerBTuwOsy1t93eaYt+ZLFCtMiE8xwsBRlUFEgVas/tzj4
WUMEAcPPzSdGAZ7opG+dHYf2fncpiSNFQxpScv83nEfW5q0cHNkfMSAoy/SglNqRtO64+8bY5KPr
tWMzbZf7eH6LcfM0jiXO1Gwv3lo5g4EaWFpYEYfA7OXDvsYQD99VLpCqdoYBY4Ml93tzOzaEFNfb
Y7rrv5blWYOqR7d60Ib6tqV6lFkEcqjBsF87DbHKJke9tvh7prum/F0m33IbVsishFeolQeA4BG6
HnQNZDqLZDRrZm26GWbyWNTTkcijiDmzqxvTTTfvmtJzrtEUhJnC5EFjcuBDMvTjfqEm9nE0CJHP
BUnFBcyAxNLar33s5xmiLTzMYQPTbgt/XRq3j9XDLKWOATWkrk1PbXTHjMcLFBlGU1g8TF15sXFO
HWUZQqt6Xu0UEzvJAf6+e728Fqv6nGoUK7HahtrCROZho/DQwBuMHC5olb9QDz5pnXYrNED6El9U
+8bM+1HHjKlaH5L4aC3sh+QlfJUTrEvaM9IHW3J4x2vxaPWv9vd4ecppQ4Ue9PlLrJygi1vycJEz
wy+M7CxnzatkVrdBtA6pY8zQ9hMLcpTJ1lEbq/dSmD9nM/nQsOQZIB+lCI/KsoHCO57WbjresYay
2WBkjKFp8GZS7SJ081ZPy2kdnltWDsnDc8ZrkSLfHajmuaQX0cPhWZOGCGmHu0tboO1jRBDzzexH
cI0lmlLTQ9LzYgwfIt9daSbtjURRWd5AQCDRDIW7m6MX6/NRR15bofaJ6S1TqIVxRshB/bYp8wPY
ui/NzBsQqvTxflyrp2SYw2r9aGCBi70JpbgMCdIO4dj6qWlg2ohvBcWmqb6VL/3O3q4XrqWc6vJe
umCSnyTN6w7tcV3yE5Esl9XGBt7Sg2IpwjnOLrmwHgpeut/XB0GTk1WZN+shxSTCaLbPEoSkVkJg
GpK/khsj2KhP51srwbocU6TQaWjeEHBpsJUkMugOnYrauI09gN8jGkwK+Iwrz0YVWBFjUNCeSy+S
FGOPKcJ2H0MrqUPdqrHYjV8kYb0ptnplxoO7nvGYdcWDpuYAyAaqNoxmpPGpquxLpabhrhJl0Ro4
YyahledBKYlre++Xe9mP9f2K0CfszO0hEfXrFu9PRb6f1epQSiO8Z+0FDsC51KnhSjXSFrqgjhsM
oAra52Qb0WImt2nZLkQqny1Fj1CHW7NxXCUrEI0IUTq82tX4ZsU/ymQhpwU0gGhVYbjzugT4WZzK
OgkHcz3hdRYtCDO0WXfEXLDvb1/grocFmcRxVX+0uf6lT7enSo5fB9HcBova675SZvKlomfcGhm6
+vpmU9XpXexWUuEaDBLsePgw9viaJFMk8FOj1Vea4Yj/1JM8ipOV/i7r5VsGC2Rvpysm60E2U1ek
7UUo5LJA2V9qrLWnMMGueGL82TXasUhyFgLtKDrzBk+GZ+nfRpyplUnzmMUfyjwaNSNcOtmf8uTJ
QnFVbOVDL9nHIYP6BGURJ34vb7Yz47pDKde3pE6/1ql5NCj175e4nCdfS2OOINl5YjFvU6edVvzo
ZyYHO4x6ezkhcrlahCoNNIXr+iqzNU6IrWqeAZTwx14nx7YDi1BiR1odfRpdwe1ld8JXzdjPlP48
5dgGrt/L6a1VzMjSktuiD1iamycQ5GHJzmwBVOm4CYKm5kQEqoj2P3pL9cetPTPDPs6acpq2EnR+
bAggwgkl/TIP2btWqM9mYgYSDn1Mix5b86W09JM5ZZfGUqJBLc+MeC5k9JxlLT7GNlKPLdjkwTFX
CQ9b2ZVFMKuGVxMubHdrYP5YG8XfFtVDiI8ZDGG7xf44JfI15zZG9ciFDj9CvSQp41b0A23TIrMe
IuZVz5NsnpJa93UrvhSS4pGg6ifGl8Ywj226BvZIi/9F4HsUrx1+Utj/WiWk3P2IA+5Db69PE40s
PZ6T5+B1Rn6yt/VBtVi18yCTKVp30A+I3kzj3iTut2VaXFI6uK8oAYn8qKQxMsaSqYI4Fud62XxT
h9lM9FLpqGyhme6LJfa2seOuSSN6X8kUV3NcnC6b2Famixjqx6rgEh4SMn6SqFHVnzPqNUY3Nyxh
D0NhHuC0O+QdXwdbxvVFfS1LwTq9/MLYiwXWhodThhNEu/WtlDWSTfZHJmaXKZvB4SBwd2kX2lXp
LVXzJO3Wq2maN0aCV0HSEczFG97Ay6yGVfmwrslhHoujlC807qDNlQjnDXJ2oZ61evGKVjuYFbX2
oB0NHQfvar9B2nykF38oE+S20xrJ/bc1S5Gpax9btb3ok/LDJBjc0LZwmeNzUWsY5U/HBlgW3f6J
AFOyX78ge8BblkWMD9CqzD0mCFz5wEo1niIcx0+I/06m0jLvsFxT6gJtwseirM85zoiSzFx6fce8
7mm1ahIEpfdsSq5SnHhgq1sAt8AD7lpX6q3Va39P+uq22yPBkB60dAQ4u9+x7GUbNZCWB6Ni0LtN
D7YBR9sAV+ikcJhTv1F/SdXvQevcWJZRWM0UGLpvdIWf0QcBdUhmsGLUs8aDjxImhP3qxbIVDBTB
QlJOxT2T7FuXJpElNVyFNtwk2W2yN+7BEwvUVZmGMGvEDX+uwCysB3mraR4foHmBR0q+iHUP9nuY
JGuorGBINVuRQYmxz+fcFqEuvq1d/GgW1SUeB3w8KFa2nZ6Mpr4HQKlxHaykuxQpSXlnuuZOyaM0
k/nxCYn8hYbY+gRe8fngJzry+ZvPHz+/fEI3f/04DcQDE6+24rKGiPUfcA/Oqn9HfwqbfDMyeE0Z
1HhRUqCAIQWFQCApKDSZBDRDVgMr8KVFk3+QYBW7udT9+djndxCL7eKPP0TnAQ6ZIQJsxQx5pdj2
+tglklUcJlHTsVjrkSK8w8Ix7RCMgSfJQ8/WLEhTkCHjHMXa//mlxYOTqeznz2AG98Lq//0+ZkQP
KXENPx/S7Kw9TmbLX//1J58Pfv7zn8/z11Psw0ri2kDW5udx/AR/Pg9TtWxYpNU5K/L9MCHq/YLt
QebLkioQC/Mlb9T4oLFDOqaoAJ8w0GO+Kqo/vith+HHotg6/HOPLdD9o4/1QfX433Q+FhCoqKmNK
zTvC9nnKPl9qq3E8YzL3s9TinMl5uYKgzErjAjJwbD+foFbuR/SP57o/taXnP1Cujl6adJyyrnUg
yNkRoUX1cdf16o+X/fzu87FOWAT2xJC0o7ykk+ApPp/sr7/9fCyHPLH98TKfv8kHMlhsuXgeCg7/
CJf7GGv3Yz32be9jl3lDDIH1br4Rkj0E7db509b6JrhRrOADOiL2gzS4/B7pk6qt8+x5JhxZpz/A
gGLovEqvvFyswbRMSP1WEv62l26zv0vtJRaemK1D8tjn5Iga8OTn3zC9rqoy0JUtXgMmThaKLxXb
w/Z7jJkA7nt017SQ+eLjCeHqJghQccTi2zWRAGytTphdThKH+YTV9SPT2UCNMgahGSanbGbXZldO
kOxPelNjFCV76VgHkuoI1ZkHiurNiNLJ9msJd+gpOSZDjEEmW1BRPDSnpU3CUuKqxGmjbWR3MhWs
eFbY2bigb9ZvXfKXuDnNK2SCqW+e4REcp5bzNrV+puphH5R5Rv5Q7hTZ5qTzdJA4HmXWBAziT32/
n4lpiDCwDpXBPmrSRzwbT2pKBTv/vB+GPTY8o8LMYcG6qQSj2wmWHhW3kC0fcl6wWBOF8a9B7vHJ
PoGvhYjMfLVL8Tc46zNVo5y5pRQfYr10VVL5ZIqTbahou5Kw1SWUUMyWIGFiVeSOe8WIw/spJBKK
d3qAZj9PauGmBKcvCZUcRpcdoSaTyAO8LD34UQfNRggyNz7uyP5obgGqahfNEXlJjKwG/24ynPIS
WDhFm2U85iqz+fammuuLXO2hVmQvozYD1ZfuttPbpuIp77LzvXMcS5WDxCFH/l4MGEArGIAk6XRA
uOgh2aSAZHSyM9LCq9zA0FVDwDzaJTuGCHBK99rhzr3R3ZwKqGDQKneSg7UFocGaU4JQEo7ip3y8
uenI4GT2FBuhIX0ZZOlQqyBmZFQW6YuwboIeZa6JY1JtL0ViXl3yCBT5IFfKobQUYqpLVtEwk27a
glMPtrpZ9TPT343ytzqqjmJRuK+9G6P2LWrfQN6H7U/YqqMjlZObwXMjqfIgiEaPq86Tl8rL1AZt
PYm/u+Ka3VMzlXCbl8N9fGrsCX1z7qx4Z+3mPZUC7RqfTJ4Kt0nak6LgdrgaXof+Qiomt9YN4mUe
mBKmJkhmMaIX6z6y2g4GXiwnJT2zTU8r9G97w/Djzgi3ukOOxA9jLVdGwZCxpSRAetP+rQNuMpl9
GZAQhHRQRws2besn+QsYgpRmbmEzuTQYQCf2QVo0QIQSnJksJRvXI425uKRDNCVXkGQfgXNFta4Q
VrejmZrfad6gomFin7RvZmZ6k5Uc9ZkpQavA7ywdG49LicVawAOUpvVOlQU9RthvKm6e6G4R5D+3
HAVdfyEdzCvj3WvTiSHlxUoLJMScLPJhuHl2pjw7fvhZQvxOrLBFL0G92RioxFfmcZ46cvtYFDYL
HyLHIkIOLSkJUnLCS4iZBezXkQ5pmn+oPOnWJ14KAqq2/VG17SPKG6ewKscch8BmzGLOOjIPgKt4
d8VZ3P2zc1wdeiVct9Sput7VF642aBLFDiWXCcWw6P6C6htczp2rDoTglzx9r0hSsXjpmcM2lein
jsmauVhoMQCRsSnX/DFpQ4wyHbOYwj0bccSiDjEnJ4l/b72GuF8GOcOzseacoheA8LA/7lsVNsWI
dXLhIWRyVpGS8bF5A1ixplNGsR7n4EVl+Zu0ptvK8BE//zCln5hi4pYHCm71pJQQUIAx06o8trX9
kJjv6pri6IsBXdyGcfymVy0DfNNvGeqlMHJLtgx9Ng7xwsxT0nwLzkpjYrpjSq7EUjnYGjx3FJYS
aZBjFcU0Lx3Z1nTYR9xGA6v9US2w3VX7ME3DndtzgGM6dd62AJxUJwyOXlJZB/eWj12HtRej1GlN
jmIYqXUxU9efhMk0omufBwPTzolonQUHju2eSIkGsUIHawdJ3HkY82IY+dbIuk+mktfmYN8snhjT
hmLCjaiFkd5dtbV32mpwZmLlyWBGZ4UkGothQBrW3MaxeO8GJrWkNHiGbp02Y3Z6OksBIGhOQ1Cx
8JapyjVgBTtsWMRXwbLIztYkbm0+TvShHUaemDI/daz0mZECG2DFp1gPXa569m4DgWq0AW1Ywvyx
BwRsW+MYOKZNeORXCsk6pXiSMh37bpJ9x/h3OkTp9qy2+CoO5n0ApRPdrb7p6uhVcxJpHGmSYj0L
IUOlXBIEroIVROq393bKXtexvuJ1/5406Vd17I+5WUd1Yb0znnWaihVRpvu4d8RGkYDWqbD+8UPg
g2nKQ4Nqt2FLx2fzNEN2asV1X6VI4GKeVc+KPV/ybHtO7flDyfSfe08X1OivJEw5epsBoO76OVXk
2yAZ6CwqJ9NWp6e7U5/wU8W7L6ewoWCasVVOJUffyEppxCWxM6TI+mMfJx+NJL1Ygr0FhflQ51iK
msQx4pfOhRDrPm4irjlOAFQEn7CG4lgawLx83n2i7K9EpZ66ZncBgDykny4WMn7crR4tpxsDmDc9
2yVWjha2khZbtya5fQO4K+zThirvfhiULUpl8IqFX3PyMyVn7AxfvH+ydjWazSghbbtPUigP7Tnd
2Czm/GJr2oXl8H7b+7gKszxcwcEclZEK+dKhNJmPOoPIJCtgZ0lRoYzHrgE0MS5gna+9opxr2zzV
rTguC8GkufWQI9brZcZhbe7aUxx0+9c1to9bk0eZMqE0A1xM2O1Uy+uBwxeA74Ikimk459LXRcUI
DG1BOaZubFBd0PVMOEPV2g/UQIeZUNmkRfX7vDVXU7xVVOh1CUXNkzWYSP27IV7Efq3gJU4HeDc4
V5QALPkpNp+a+feuXbtQSq/T9Kui/6LXPOBizN++qEswKKGtcN0/1eabKkFpirY3EeN16fYvSobr
byT/qpz4sXnPiCVu3QHKs+zY37Vv9v/QdWbLcSrbFv0iIuhJXqlWperU234hZMumJyHp+fozwPuc
fV/uC6FCpaYkKlm51pxjfrCmQCxDvHatrs6mfrCD8RVNAEVGzb+NQftLx1JpA+nad8w+grjbDH/6
PrDon5OJ5bKJdlPF/W5o75nXzwzaMvsRTmp0laT8bBHFG69dNsA6VEy19ZI1BnwZreL65IwFUlTX
aIIkMl0mOcjt+EHkEEwxHm6CVDFb4AYxMCkeCcjEurs8zJN0OqqSX8rOgXt1nffVSP3FKaLxqgFS
+1XHHZUXWbLDbhpVGZAUq+FxFD1vhnY3OBVEfoDoBYCglrup2W5tzaFILRNvn2aUtpnKSoYSIg73
JMjKzbj4fsqRgTqO+LvjwUDosTke0igrWfW09N2fzXOu03MD4iZ2om+TwGdNe8umad6xQBNFFmNV
giVXBOniXIr/d9Am92gWBnuWcEKl7vpymzizR7FVyct6LisL8MHdrA6GO9cwVTGYyNqcfphZ9dDM
sJvz0XiVUmVPq67G9IGWLKcyo9pObRnyNmJQrbu13KgFo5+gi+VOqD2a9C6v68GOs4S+FFIhYumq
SJ7x6eEZTqP5ahIkTjZLSBeltn+sp5gKs48tkmsvJ+s2azRwl//M+t9iP8neFShWGM3Tvl5sNDq1
6RYbWHQcW218SaHKNAXztEQwc1m/cj1U6WdimNZTmIE67Sbd3xu1UGfwMc15/cjBVO6O+bXGA3ta
vzMiFLoMRqd2rl79Jm3WeenammmgjNttQd14sRPK7MW+pzmA7QBeEEbBP7fvYGzZZL4/DpgQ9lol
06dK18JNNTBm96wK2KGgguv9gmcrkWMY0tuEKS421s8s/gQ/qH2v9Xne66VvH9NqCN9QOzySiLOL
i6J61i0VXpRtkchrjtZHUTAgH5LfqFmCCJxDAsMSbNGgLnTkXZtOlf+kj4ZzZPvQvLDJioM0nYtf
EKOfbdOhiBMGzma7P2mqsM7ARKx7jTHmnlm8s7SGCU+zPPSn8qHqdfseeimgjLa55vR+AqrCbFvY
9vSN/HX61kM9nL0uTj+0/IevMvNSgvNBF5O7D0WXD5toIEgvkl76iKXQWDL3uprUFzgmSD/noeBv
osg0XhGprfs0zeDjIl27621DaLsGCsrw0vQqw6HZjs2Y7NpBRz2TjHeE+dYfqwMLwxjma4yByvFq
8yBJlzAkWRVbr3HTQ+RofxikXCKntr7kkF2kjhRWdTS1iiOsrvgiCBm7zJiNqyJn4I/zqNimXXbT
lO8ckjYZHh239rb5koBYVbeZvR5DfjPbrZdJDe2CyOAXu+t5l4/gV/5NM850ImWSZ3r+cucj3D4r
uvHnLFbZTtbxDxcH+oPlAX4L/GFAjEYTLSOPh6AoQPatb6R3QjwYh/bW2zBAeV4m3o1VdAf4Mgx0
aUe5C4A9NkAJJ5H36bZ1GJRTYW1negfb9cqOjmkqkFc3pvVGj3wohufIkjvQ7uaLpE88AiZ+VxjU
rpEP8TL0Buc9Nk3EU33PJNqujcNsWIKbdcmY21b4Wjqjf43K0LmZku6mHw+vLROgwJjKagNMtn+l
wryjMXKu/qT1rziHQcZJL6IhkPVbbNnhY/ScsYBACEjLixfFw+doQMLXi65+s0qmaKocuQHlPXdF
m0AUP+IKbvSjPnfpF7itdNN0+nB3GwRmDgGpm9AsU8QFWfRq62iHob64Xza7BTrfhJMoblNFU4aU
hhnhnOGQ0Mg1coDdZUKYIEGpEMual7ngVZgINFoSpS+MWJsbNg4HBF6PKaZrbjLK2ltXkN3d5nIm
Vrgcdz6KN3qtCuyZIu/lr3UVliACDBTGnV0yO8m14u4akWByN+lBulgh1oMeLYw5lyCLSSAMsxSc
7OX/lPqpfImWd8/siSCdco+BYR5RM6NuFnURX3ChYTwETPwUoXSJMNKf09U065m9vZW6KX8UPqIK
c3Bw4dTMKwYRXTJrii4DGR2BMU84Tf1GXpsW0qIwSwu8I8qPJYh0Pdh6WQYwf6t9kfhGEC4WxYn0
gqdhNj/kOETHOW2aXb/MQvWO4V0y4gs0GyqK1c+BkTbbqpZtNav5t3pw7A8bNCUZWp5xI6hpOAri
9NYVwGxDfJKzg9mjj+UjzR60C519Ted53JqKFuZqvMqNaGbTQa734r1aT62HXhjHHCzH2XPC7FTa
3a+mjqm2GdBSaSansmQdXJKmLXT8RJ8v+I1JYxNIlGG36QXkcAJkiCdmwkJVYgLd0LWkPsVumD+q
WWKXScv2I08iVEpF+pV2Nrg89/Ovz7gwtWijbDd+EZo7AlNz7q7VxS/rgYU8Ir/L0o4tcsNj7Lol
7NDsDpEFzWkqGAgs+Uo0qw7FlNlXK49REpJXsZcEQFRYS31a9u5s79w1XTKcXP/o2+kZEzwLnO8O
DM1WK6Yx8beqRTld14MxWLSBHHxn1fTPqbEzMFQN1OFUfDsPHDGhLtVM0IJbXIhIcc/8XDKtPMdn
CBsaR3SkWtr/MBSsTOY49WGISPNFJVQjHgXLDd0cxyNU/XDCz6PaQ4qixlFjftGZ7l+iocwv68P1
I6YnGkpL8/jvqQ6ryRaTj704CIzzaHf6uWuXKILloFlSBmPslXvN9iaCUJpF/zoa9XRqAF6qJYWv
Wg6G1oiDo4mn9ZSLM+Lv+fWjf86ZB5JQilNupNwnyzxCFCO2heXAjwZgiPDd6WtG0zxuNYm7JQ8R
hql629aquWUz8+H14PsE1fdS0UH676n1GRAl44vk+et5S5XNwyAjRPlh2b9UmP+zxBme1kemRb9D
SuiPQ5cnz8L9WRRmfRPsIP+NqODuZ298RRz9ei5bnhHyjB5b+RZfljzmFSVHZRbUd0PufU9MGjqo
F8gl7kv3Vvt5RYgEn4i63tgUffHbVZp96GK9PveTQpM3xuA+PHVGmOMdAV+wflNKPjeZoT8PS0Et
4ASd5uWcFctycbpHGaPJiPYZwji2STP9T9ep87OVDReoG9bdbgzxgFwSZECPzDwazR2Ro+FTa1E7
diLtH7yYadZ6LhZ5da786bJWsJlRA45XFm9iffrCat0R1TtGprZfyXepmb7jJCCdyA531Pf0RJC9
b4eRqLuNbb/349i8DnMbMZdqDbypWbbz6Y08eonS7o7ej9AI7e5nks5PKgL96892cbR/mZmjjm6f
mzc1eSWNb2V/6Kn45nEPOolGya3dVjANO/aiKJKsNz9M/vcw2dpyLK5eYQVtIfvranbzDX/nGJH1
1zALwex3atDNnucQK1VcvJo5s7oAYr/GcmN2m3TuWOLZSKOmFhlyeBOKleHQOqHYeY/sgf2SbsaH
Hh0eFWwRPkxcF4tep7l4pBHsaZk1dDIpGHLia96IUTZx8QWDU/q/Wj/dsDm0/wB4BgM+jN/RT88b
X84UqQPhFj5kzVNedeUltH1+ZJc+Z4UrP6RFGxICV/iYLA+JyjmUwD5OiDHg9MxkUJnznTy0+XW1
bPMgts13ywPVnBchCscSKH6Nfuc9mVKog7wcUtW9UwJT6BnpI+mxFjtyRtdoH8QLI2ivtKa/38wP
71NliAM7uxoWTenszLKsrlqtCJ9IoNeONom0k65nR7zy1TVHnb5rfD95nksap3E305+WvnYRVfWi
9cK8W5ozvFUqC9bXlklxac3JfOg66lk1ltVHW5faYR4y8ijchpeb/UBqa+6zibarB9qX67wk6c+Y
L2iwYKb7zHM8s5DXmqzt6/pRFC1Rbj4Sx7Tt4QuYHepPMnmPKfe7o9/6wAe10kQz2NWPNWGN2zpC
kqz7GYSI5Zzyq6oK0h7DkUpfZBPVj/8eBJaCvw+NusNpUxRIWJenVJ0C3lZFpPOsfMYqNaydXuCR
KVeGo0zMvYjF8LjeFSKpDacaLiyBRdNVr9vKDLTJuA1jVByd0HEea2Ng7iPpfDY2HltvOWdUCp+K
bmevXviy2urbUhkbEPMD1KLReMxIE6ASO5oOeG/QluKDoBpmzqTWCZuIDz2EeRXLg6FK660yyUmV
A89cL52cMfAmhui1dWEkIjyldSL7fw5Er4SPjiqA+ncR4X5eg8avWSKCrTUiWKqOdr3T+iV9eRpr
775stfS1AqD04Mx2ifspSa+95exXjOxspM1TrdvJlYiZ/3Nq9tWDV3FF9K682vMQPqVaFj5Z3hwd
baBqm/XceuAP/2rO1F5aaee7ZNk8ZcvBi+v+Qc9Qm2jlZN2dcNYfa1+/5CVp1smEDlCJ68Ag9jIt
h/X0lKEZ7zq0hin9ncmVIShXvRoP2JBpacoZ42uXOHgqiVk4znrb7zCU1C9M7iCqMVgyBK0d6cIM
VT4d7KGy48vYeL/zuM4/mEIV20wmxV2zFvuFFyY0B5PfMzqVo+2ZyRNsDFxVRiI/K/+VTLiTPfrZ
rRn84pVoDHaw3GYRqFnlk7koHY3BvjRVefxLb6g88KGNZgFaKXL/EemeZNKVWVUwOgyC4kUrqy85
b2wO1SPsXmaz1DJeQ8htw6QSEkD5c279RwMTKd3suT4xvUm+eT2t0bKeX1mPB0Rk+p9mCe/m67AW
a5FjH908TrdjbD3zHdyj7hYOdyQXqWHYlL9j9IL/hJ+4rvXUtwgjhiUfheKnOMy5+7nCYAgPp82K
q+aQNHayiRd6w3qu9vDNlSp5NqLvuoqK5zju+pe0i4etPs5ivz6cSaJFJhQ/sRvwIZN8VHU0HRhg
Q3mbYClnuf1kt1737MaivqUOLKrcE+0jfgtopiQu7u2UNv76h1wP09SXW9+GB5s1NKDXLSDwvBoT
miaYgrR5RHd22Sz7Fq0mcxy9D2cMH8imqI7T+gk6SNBhYom3APLcff0orSv9PsYJ5+roW+xK9+ix
uzqBEjb2Ms7ti1DJb+Tkr82C4K0zN97OrcFbDshxgHBVI3On7K+e0H1wlhA5uQkkzM9rTe1k9ey2
hn5vFuDZoDfn9dHoGGjdusjbWP1g7KATwQ+x+vJuYhrHPYP/G3KzOoqpVxu0VNzInTA6m1kL11qo
TTGY3h0qp7iPyjvYwNIv66n1AIcErXgFRScMS+es6vmN7jIWpHjKzvEs41PUD+I4pvVw8YQq9rGu
DzTJM+7UWZG+gwtcWhMhSX5Vd1OyaZ7sgkEBXHMfQ/MUblXUxFcJ63Xn6IBjc9+Ktk0dam+WTUfV
8AfzR0lrKJ1c7/dg9pt0hKVjTMRIOCna8KrI/kT9ol2Rw48BNmhAEG335uZUhiHB2He2eQM2BfMY
sf09pV1VHsa2t6mVh/IgMQf+/WhezsXLZ6PRIYbv/3uelJtGm40jdhPrw1DzMx238mlSDNuiCqt/
lNkJG/xqxnkOOy+qjPlFFt0/H8X/O7d+9t/nSbdxTtLFubk+ZV6+wd+Ppj59tvsJO2D8p/F6bt66
qfe7SdFlr5TMngcrZKlI4GR2pf2Z1LbzuAJhmBo4Z8aHL4NRMQ5Hs0R2N4W2xOtzXJecykJQ2oUC
gGnvVi94wgC/q4vv0AIFrWO9rQ+95WG7gAuQO1CyZsm47UN8E/ES8qh1vMpUIZIbuGN+i5wX1Qnn
oV6MehpFRAYFVg6PGuFS3TY0auRtK4lpPYx0sxWtPZlo+amckz9rLxGLMHnkDVpH+pKZSxJTrTv5
DpDA/m9LLzeZAVple1EQin5AoPGRu6bWSzE28y4WhXXRiq4DBDN4SNlEd83lgOO3G/TXqgZ2rEsR
fiqkuWEYvzCykW+tga+2SpzwRRmKulMyLO1E5jw2ukSexbr4Eo+xiQ+07d/NyX3Pb1oBPFBrS0lS
gd1t14dDzavuVWtcR3yYL6bjXOhfx3vy2rJjO6Xzvjf66VBlqv5umOGOe/r0NkxueVY+XXkCRKrv
RD/4Qep2MwMh39jWeozJleTj8+iNM5B1IwvsFjjsTLO0D2wdj4IOzdhqofw4y6EGGBa0MsMiUDUe
Ybpat+9ys4r3dl41tygbmQo6Esary8LGSo0cvdIlVT+Ojb8NTeW5QWTSVLZ6SKH20pS2QzwvpdK4
iS/taWeK2K36GTPwOJ8Og8FE4Z/Onk1A02gx5UscnxV3afcNsxXuesjZYErNtjG3cmjrR1gv9SMv
wxeb9UMl7fhgNppJlqFrJvgY6CCzI2rOaHbeSjDVh/XUevi3s2xacbdHHxwFFfV2HSRWtoSveNjB
w1Z/7L8sP+0eaR71dbCeWZ+wHlAWT4E5Z4wJ58I+WwzYGDBaicGNuAUSlhfQTN1isUoXy4e+ENZ5
fTxE7CsK1Nyz6Jyjr/vXlqqfd+mQmxdWOUGaV7dEkljJYvqwAfR46iVr3qFKAtyPUqO88+hvE8uJ
6/VRtiSyT6JoAbEm9labehovENr+duLBAxR7lYps3yzboi6mC79+Vi2xtetn/z40mTH4edQf/IXT
hN9q43ltdSuW776eajQCiPO0uq2PVvrG8qzUHFHWqvlJ2ll6jQ2mYkPUxd8zMOJbRq82Owa/+7aE
HtV9cx8z82cemQ7qYL1nbK3pjMbb7IHat9xO5qS/23WPI80fDN5By2dpfAcehgIMocMpLbXkWzi7
7Mk08Qq2T950Wjrk5yznXb4IRR+N62j394+kNTLfrY/XX1hMsJgdkz5CrWPnTyPtv09cHzeg2UH9
aZSuunteD04U/vPRv+eUFW91iEv7GdEbsgIbfY+yKRwN7E3Nj7or9kY0bcZkNOnHwLclpS6mRQTR
3TNj3NQ0P/3yoBv0k0udHBeje/ez+SASo9ppnT8H5fwwKsrviCDmrh2QaDRslgnShlsHJIr+777R
flFfMv1sYb+E6lGCiS6aGbAqvPhZGfdO65LAVtig/LERG1fU166ynvJKEHEdl2eri0CupvUHHLt9
X4UkLFKR2QlbPDROvmbduPXjOK0ZYnWIL6tPrFXNWTdNhkq1+dalwNu0qmOIKGmUIN/1w5DhdfxE
RlKG8KpnQoWFRkeEK/0C5Wb2iVPmmUHy3gxnyRCywg2YLv0PlO9obokkPhcmvshClM+Oj9QlSpyL
g6aQfxfzmUS27LfS/hi69GFiuvSFeNPBd/FuEy9xMZ7jlK5FOPhp0KAPTlhqAlX730O5JCsYb8ta
ctBDf0vMyYc7wnLqs/LJ4fJzLHtTZD+bMrqPUfdz+ZemlkUVKTGH66iKmABGwbfW5f08uPQyptm7
poOG96Mzz5Mg6brBAAvt9+in4fvcG6956d+YsWEbyUYKRDf+adb9N9azMjC08QlvtDwUJPx2zK9r
2/xtxe6XJr/JaJqCoibqwKyfVZjit2o2tPe+Btl91VpOVCMbS3/GESFa8jN6Y+8Sliy07KHpUy6m
PCLbE/mRotQOTMe0thYjbht5Y7bQMDScbI1yT0OebhbLc8g8PFfzQc8GBM+q2Rdu/ixn6yUs3Ss9
s3Tj0ruqa4xf7Zi81sr8SPwx2hn2dOo9ZNTtcnF7hXs3Sy2oo7zYWyAJ06HbJ4N+E+l4833rlssG
VdVQbwS92gl3AWIdvBbinQmcmNrPpvd/V7bjIMTBaY7ry/AIwootxqeYF7rI+ik0vJBRua+tScOd
DN69M0Dlm6GaKALbYz3KGy2jTydGVYm6ktucEcHazr8iE9xR3UZ3+mMdqpt6F6f9t8oRH6av0WEj
l5tRchbEIn0wqvaksbLu0mJCx8SWbVz0aFXoB1XXRduKXoCs0FCL6hDVbrT1Im6Us248Sh0gf17v
7Ck/+GMBR2T0sbckxYGk+zboHflEvXFOQvp8qm0xK2RA+xvlXPBERoycO2RcW0rRdtGu9CYtzere
Gvmr7yQGCH7oErTYNo60xWM0D5CMXNydboarh6AFrLnoqlyofw7XuqyR843R78rZh8imt9w9Kjpk
BSsbMxGYXifeyxWLB5uWpn7WRVLvq0xS3/u4df1+MxSYtlHGYHvPU9AHXkJnND/zq7H8JPGlzRBk
Vm2ERF/FJ7zqT6nyfuUJ8dnJ7F+Mke9c0lIr5y9yNuneVDiSY2gIDQ31fYdWOHDVDlrzEEw4GU0s
zKNxnBzMZmOtk9uF1L0ubmEFJ196zYcWq9+CgeuCeRjQM5a9LDezof3WXO1biQhFRmiiXHWaaJYR
uN2N7iPZnA/gUvKtbCOml8USEFLa352M1TA3p5+RIFJTaLoT4DGod0bM1tyzLdSIusaLm7nh+tEh
oXdF9Utjcs564kk1hBhuy6I6NS913n5QPP3GePjsxeEXle9BSJ07PsZ4ezRbNkHK37o/8Uc9Z236
puHmUv0f2pfssTTHQGqCsSSNt5ZEamNqKJaiCOtvljJTtuQy7mh+dKrL9kPFP0WvzUAlBi8wnnEp
Zj+JNvqcfAghmKqdjgRamF0/MONyLfQ5ahHbeADqeZDqy/EKY1MWyVNox/uW1ddzUXRmsZj2pltv
Lbttz4yuPjsPTK0gbKGe8v2UITXsy9d+zr6iqmV67TYfFsEXtAis34AhnE2JIXeccEv66hjNs3Hp
i/El7huMxFBhButIfnkREGJi7VIvhREEWkD3FHdsrKfw7rRNHo5lkITxo58hA4RfYbnwGkvntzZO
HyjZ6ZcaPEMAt6vJ4w7mPrwVZfcwdxSrEeP0Hj2HNhDxQ+Mps7ekxUrxvbOgqjDsu1FynizPQWUI
sSGg8fdqhHxP6RvARvNwo4MmEKn5ZRiIsmLM7ubSLq/T8S2UqJbIZn9AP4+LI0LhCc6LiBZrIywD
7URPwo01e78cl7wvWL5vGiGGQrUiyO32cRLda+dumoxJ4mhVb3U5RVij0oPhtdPOFT4JhGCWhes7
Oy0OIMP0Gzv0j15nfokGva5gAcKiPG4meE1kodTvmmhvyhB/ooJ0mK4sIDs5FpFPBMVjEu3vfT78
GWiUC6LQ2BIW3yg13rl6ur1pqacJvZ8x6zoe9e63SRdzUxkDbrus2giijTZFjpKPadMJQf1lSMIr
IQabXKE0NeRJc3s4b2raYgr/beZasx1kwe1f28fUG3mJ+Sq0AEFRD9yGaJeMQIrqumRT1vywmcoH
WWe8Qx4sNpI3RjC23U+9mRmqhtNZDekt6jAMe6JSSPeggu47H6AiWi1FkseMr7Wk6Z+7z54Wd9ey
C8vdRAc2AOuGFxnLLASoET28QATsgO6i7kGtg+wDhEhEdM2cl1fTxaieZuNM26577RFEPCDWGmab
38EvL1VT4ARXtAniBHGZM/sfXJ4wRsmGM01v01a0ltJE/8i6JN0ix2QMWw3sG/QJf148I68GE9Ga
MWGuIg5aLxxRzjfilW7NdnDM+Orl9a94QTKXGjFQbjNf0xXQvBwY5swHBBktcWqquUJTEtS8V30s
fw3NqF4j5wqaSk+B3BzblqZFWmi/AF0Vkexovs0QhSQ386S22OPqPtuoNk7ZOWR7Y66+Sj+t7mZr
KDwNEmkNRIFGllsG8gkzZP54fYIkFvyWG3ef/mgzqVEuQ8pd0g7D1ay5Qi13YsGt/EdER2AwWFSz
nDqw8dNTE1r3wmM9FlV+zBB6J1axbyonP7hOnMKVQc7fhe2zQt2CAUtme6y/gOtl/jNn5TYd8Eml
Oxwdm9QxXc0/m7j+LSYMICa74qAiaAtGEu7PLDZpvMdtjXgv53IGqtWQGPwYcXOO2+GT7RzG7xBC
XNs4b7Zo3V1l5ghkwQAPkfZKAltON7ymBui+ciQOQaxfVB4DXXOa72OjfakF2l9Z5cYWEMW8NLn1
D4mvcfceBfualn7y0I8faSK4AfjmtLX65N421h9oauTEfc/8pSvYzHs/S0x0goq7/IBcuU9c+u0s
EDYkHLKojiU7m3Aq3H0jKNRzfV9UyUtUawcRQaKQ46ggoHmbRMc72PflfJoQg6MqAsQodXtj1ExB
ZsIEZq51gHW8YpTtG7+fmSHO4hdoL7GblyzATiKirfRQ7Jox/qElw6K+3hJgGnja0F+LdL5OVdXs
CM1yKPJfqyUVpqr43kCcPwVf18+jfiKQ5T5WuJbL+mmW5pdOhdbO3icRd1+urd8qvEhYovfVSBVM
Du0irj4jmVs6xhGijNImLy48Mcg5xrQvtjItEPdEZb8r4l4cfaJ7vGHWNpRrd6ulNJ3d6iueaHCb
voJNQp8j3gvRnfwObJJRhJ9Ooc3BoP2ZCB3Z6U17A9wtF+MCFWlIDlTde/2bjQ11SKePkrYJIGUY
x139WcVxvw37ix075X5sAwvtx8HQECY7I83wLEKto3NxWyaTA5NGP3Eq9OjMatprpCLbjWKgwFsr
0JYhp0uWFN52oHXyya9aopyy4mzEEbdg0X/AS9hPkQtzKQNspZxcgENAz1mO74NPACqcj5k2goEY
0jWKwLXTj9ipz45tWzs7Vw4Qq3rEPYHR1+Bny4aK17Ee3KGC81mBO9f9TTk24aZju7ipc/Ge7Eoy
5BjCU/rir3VifmTVMZLo7BwjmwdAuTfokXoKn4fT6P7OtLnPwTXCo+vOeDQT4BVZg6Oif3AkCmXp
sMiyROIHgATVWiZjIHzifc+2DDz34uJBTutNQD7qMjlLnZCZxur3Veo+YnAtToXkFWtJk54WNWQk
iRaLWK53InpjmghaNsNVKmR1HGOHCEiSjJGlsd0z2f16WbnT69RjDw3NWCdtK6xsC8yPfkvn5DJ7
JuFKXjEE9On2ivDgC71M5Ig9O+Gest/T6+rBxM8WtA7NOrQJ5wGpOl3uiztIZPINq1jhJ9uJde2J
ezUKXdgjoUWtGjU0D5n7DkFfYwr26Fk/iIkr2WnRjvsxzDaUoeRe33sdIiG7Xclcks0el173xIqD
PKU5CWUiuDWpror2CMcCTHMX/gAAOJrOT4MO0UZvR3WfZ/i8S4ZW4ErzOxsUYO45fl5Zh3tUQqSF
dIrtflt+NvpMpkxG4d8VdA4t+8HMHR8jGiypxmcClaf1fXSqL3sAIFX5gR4TcB+TWxqQ1/Oau66x
AwXLZaHRNR/bsQpazcThBIhBW+qzcmjzrQ6X0RDup80CRo6n/ZiN+cZwVHbQNfdqVVp9shDyDiZf
BVHJ5TfqWViBC2WefkzQ81Jnu0HaefoGWsjBKDAODEb0LWKQs20LQW9WLz5ARL96vX11OjZDcGjo
8zoHl25j4GcghYmJxTmmGx95PuKNcBDg+enInmGpiqBXEZKAltiK6EgijNeQonNLf2e2+FInotzB
Z8FhMKNebiyU1dGfdPIuIUTXuPUtNig2jSPqOsizZIyxL+sySHvJ3Fw0q/gjxhSDcEGRS8/hG0r0
G6ostaNM9QLTY83kHYmhIYsxJkUx6/Ax1LlgZG//hrvxMClGCNXUMqvgLdz3MFt6mEiSt/2uVRYR
Yno0bPSRoRuN5yWFDECZkz85uCma0UFA6Imv3ORGGXm3prJBuYkHAsXwWlUoDEcPu9R8K23x7JX5
Ga9aCYAZzZEXw5US76z2tstkKm06xpEWV6Vh+5cQaUaYXTtyBsWguwxMkzMjxIdsIltsaGwkYeYv
EXq/Eg+KZaw9Jp4NF1LUyOjLq9/jrqExw5sJwTo2Drj7drcpw/CnhyYNIB2c6cH4XS0/LsLVHbRJ
/j3TITvqDUtox/ie2sH4FN6EFzv84xi9z/U0PKQu+9K+BefINv4zT9qXgbjBBkUcQ1WKdPYaB7tx
35vCoIbobN4T4AF9HMvC6rSjabuSHgQeQeH9qLwi2yh/evC8EaJ9gSXZtxOEL+O3IqbL5BWSKWsL
P7uszIvIE4YjTR5SRv+JtOI4GVbxvB5S5gmHCMXhZn3YsNPCqyMQ8hKt+kBxeSgEKKGYqBpUcXBW
o6I3TjO/46meQM+kzoTmlZUU8/zC2RnhC+TxKS6yW60X7UPbxzcZF/4Rit1rtYhLM+0XWne2Stwj
6JEzkQjTYz5X86ZtR59NoDWgKfCLrY41HUTcvPUt/aPyKu1aTtxwEz066xPmPU3HmO5D/eonJ9s1
Bp6syGfEb0TqjE9ZDyD5dg+94313qzNImm92OYdbURXBSFfpgUnKa54Uv0YaUn07vsB1r46xbioq
/SEOhjJ58enC7nyYVPNQHaCUcC8bKUZoMH8v7OIlt2piWklk6sBtdzFTAekVN81rr2KYv/WeOLh5
erV9ADCpwjtpCcyEWYlMhvqXdar+luTyDohra+fvBhrHy4z13dKsOJhQWHLn8ZFkqRPhcCN5Bgxu
R9BgngfJRfReszVi7Ao9XqPOszYKOuMsSirsrjghP7gKrWQzrBPRxj+/bjCrhOUCmqJXZ3qwcvIP
lyF6GmL8iM3xVkv5ozLJk1bOo4Y8at/MIxB/fhMEs1EVHZiVhRB8bWurDx4ykbTfWF5fblopPmoT
c6NpgfmViEJhL9KLK14KpPqP3uiB0eDyhnvg1Y//4eo8lltXsiX6RYiAKbgpvRcpL00QcgfeFTy+
/i1A3ffc1xMEnSSKBMrsnbnSlkQmT/9UY6fmhoAyBEbpLdUjj4Z99CkJm0CknkjIpF342megbjSN
tSz4RYFX38DqFrKTIZ6C5k53clTstFEtGC0JiEBKl1Qok8yMDE4lePcNfc0QcIjSdALV5cHKV2Ai
Njpjko5JpC5qgZUwwHeoAhVvCwqOrmjfW2zIcVGhHNOsj8bzP9gcP4RVc47z5lJ12TI3JE7DDMT0
qLUvTpC8NwQgEDFGDaGT/l43/YfWr/aRGL5GInhWZadffCZThtJWX9owycjuaB3/0QAPqWbKY2oy
myiT+7Ez7qP4jgABUvM8tsix25yMHLBycIeD9ViF5jr0Mtr9xieKe8gW1M7WLS24OKY0pOkfnPVg
QN32UJXJHrlTvwS6fhnCrW83/oZqebEKHRydVa1/l2Gwga14oA1BZTQh3WlkI1Aa2hoi2c8QUZBQ
JTsCny+6SaW5EKlF1HEijsjFH9yIgCo0TlhI2ltXyk80lIcp4G/RZrm706n7ZV511lSc5JOX1UGm
j2KbYbjs3GdaAxu/q76qgpV6KMsT5w81ef+kSPqqVa29BaOX4JZzFw5nqmwumt7unTHEwRfxaUut
QyyMAVXtQuC8zMxtbX6qxfBaOv2uMxJk6/IlHQ4JoE+qyQOabP/sMbJYgfVgmvpzrQJybapn3/I+
iu9hMB56z1qxnDoJD/wj1whXrwH/1W5PYxBeh0gkG8A/j6WTQqyusA6UwyvUVShi+DqhKFDT9eub
GLVTw4dVinX54wX+DbTbtckZD7JpeyhoWjhMOb1kdvIgONABI0kSpeJkm/FN8ZibIx9D7YxrczpB
IoySfam9Rmy4V3aj3YC+2IshlCDNS4UPwniGOP4u3qS0SNoMUMeyfFvoeftmliDVYhyh2rH2mH/I
PafcRVPFSbGzZ37zGHbaSx+/NME31Iubqcfe4hpJsa38Hpqj2z+BR95nI3VhbESLCnGJKAZ2nYwH
CGAjNoVK/WyqzGJBOHwGaMo2Jv3TtTZ0p3GASzqYWAKouyEMZHUkxUdhSPJXiDwdcadyfffHJjaf
C9yRKDjP7DnbBXluF/IJ/yBq2kRD/GHpoALc5t25VoG7q43+TqXgXzoKV63P3ntwFLg5ObiVoflo
h/CbaqYJ17D4Ht2UcwbfGk6TnU8QZM9Aux35jHX2xP34TY/YZh9BITIzyl1rTPvvivZtnEJZzLzk
FITfMdlOK0WB9Cw8STNHgCayKGZmFHh10rDBLnrKolBTsJ4bSvGcNnW2MBODBWhih2svd/nojC7f
DFkHnqn80gpWqgHjTDC4u6QbPwOlxblkhpvKZxeYZpeSijnKya++cA5ahuiVygBsa9CUOd8uJSQI
kgO7ZYxl4RO1hUtlb+Hkxm6HcN+BqlYNOpUm6gKuQ+1ERSKHb695NSOYgkATZRUzE8J1pASxFbA+
1m0CF7AZ9h7568wYWLXdit5ho7yoafCdMiosXcN9tXPBer4C8Jhj7vXb0F3iDVxCVyJ72dkZdXOn
tRjdqZfZbMH8ZKuty1LHvCmxG5df/iQ1zajj4fdC3Z0zIgeZjrEjOgiHlFwdMAC1ATExZrqCUdAn
Yp2xNKAoiQcvxT4whKz0WD+XRWCsITEynLOUq3X3wBeLReFcTXFhstmaQUhh1jhkZrYKFUfhLJjH
lujIlNAvczTLC9tSjIXt3oN2fm3ayAMoQSOkM2+uqrYr32vv1SYnzzN1nzzRPSEbxU+SdUiJgqOh
m3ehRkdARS/H0qVexKY4EWtz1mxvhUsUZ/vI0t1DWbNNw/tSUR8NowjQ27tvfssiBbrDeYzSc0gF
cWGH5o0c3AenWVRVlS1TPPsbIlvw3RFbkAeuAAs5vpO0tYStyslaf1HVfsPocOsCKo1aitdtUKwv
N/9GcvaaUYBjK8xjnrIR1TitWIGdqDnhQRIjoxuYh6zm43LTJ5mjHYkS987AJq2kxZ59zqvqptUi
Z4m0bE3JtjzpdoZJ4d9Voy21AwSlZr1yTB3YZ0wzBammxopwGSJRWkW6dg8Q113qEOa7OttbERgN
l2CqLFM/IFrBebYnpThDlJVQMPW08RYSObRkqQtBxgFZaMofOhFwOWLjTxMGuLBAvQTwnGpJT7hQ
BndtYUFgfQUUYLCRR6IZi1BBeet0qB+4oCCQBManCKo3nb3gsQT5kY2IbRxlg++MgQsdnVIyCAvM
rDSesBsoDzbxJ+g8NkZ1zMP6NY/oMPu9t6xj88Usm7PsfSYhnGqLoE/PZicujYZI2StKwCg2uzSv
rJ7UnpDN/p3O17ataMdRMk9wELpD+CcRU0pmUHQEmaQXGlInv+8eOygmLAwmulIE/07VPyRFDKXG
9xvaUBLxui/LDO+4iI50ssKFZCns1Bm9h8J7KoVNFg6oUU3SXZVCAaTfFu+qkR8ort0PMmIYKd9A
ocMdb/3rRKId8eDR6htWUQ9vAweeqx+8tPpRSBCPR/PsdRH/s7NUTR9WaUr/wwuovmYFe84ST0wA
5NAy+kWUEyHfmx+00BzpnkOtTIj0LEvAF225tAP/U3eyJzY3zL0KNuCg3SKY65Z26t5F4Jm2Ttd9
2lTQLT+6+n1f7O3mSi9lXI5TS8vEbEjJoFvrfffkmfBkrXxabiXVUa4pav3YUArZZRPVZSUMiPRn
GHhGmpWAK/WS08cqX/wgImbLFLeOkguG9w/d6Veu2ywTp+0vo0nuuqr3X5avjYRysln2rOyZZdlz
zDLGctkRuNh/EX9bHQ5K5M6enZ1Tx9qUCMhQUyDKCOyRykv2SUn8khhP2Gb8pUOXfsEe708r5ElP
023d5OBn9dpeBSXSzhiFwhg1d6aSb/MoPFkRPtZs4Ouu4zP1p++COWhBWR9vxEs2ts6+SSEuqiph
xbpPZCDlZ0kpapmryq6IKHxWDgNHQAvcBerRQc2i5mUd2wRJQte8MyWHqJTlQmc6HTukP5WQj9Tb
zZ1pVkj44ubkfXtj59xSyplW/cje2sJueE8m0QRdhAGTMgdmD11EYDIaJfSzOh21TKOGDW5v5Drs
QlhMBrgW0ASubwNbieH4t9WLUNAVJRj6Kc0m4YnLqsEotxKcNE7Vnm1i15mC9A0bstVUQhIVbaPc
b49jgJbTMXqq3Kp7XwXqPjKbZCfd5knXS64qnfUAe9Af9PiPzogAwWp82CMRs0Tto6BJHM6JmgJM
+wKymuWAxWUaQH7HV0Y0B3oRUE97OdRbtpuIq/q1ZIHJQjZ4IR7LWqgWi1+B5rOGG7jIwrhld2UB
Qg2it9YNCItOSS6mA//uNLhrqMIbbn21+NLHpHhh50tgz9geusj58Qe1W9SEYKSQdxZJnj8M7kmr
BouAE4TMjpvsWrwEIRm7y952wveoVfoFo1SzjEuWlXWXbSiz5R65Gv1OhAKkS0Otwr+0jX1irGLg
jFtCQ5SjNiTPURFTGCleWJk1+0TtXtUO9RiOcjs+yoKin+k1FPZw63qADGXSwNcGsxaG4caGJLnQ
unhKoWHNETqU4MaM/c+iLpW96bpbfezMdeJPWNamuDVeepKZSmIXVSx4MuyIkTq0dcw/Qh4pzdpq
pBpn/+QOGUpFZkXroGlutVPxy9hmoe1JNKNZFSM6YZPi/pactAdQwdBkQgWZBLKjVM3vR2SLy1ak
j2ob7jvfoA4KTqUcf0QJ4jRKnuo0/mpC/a12uNicRHkKKsqyY92/C998d3XArVFnQTsYUI5Vebcw
zGT3JaQCaFuRq6TQIZOTvpcO1DupvrO9ZkXPlszVxmqjsj1lH/9GlWgXq90zZaKFXXDd+MljOMr3
4UOVHUU2ZRVZWzW3NXru1Z5lvk0gF9VDEFfIvB0MiiViNngTtJjXto9hD0TIpgMBkg83NEQvmq9/
5UPzOI5UKzMzeZZu9FhXFa5ZZ8GeIe2jQ8c0Paj2ZSyTNzVBhGRqCZC9HhR5UTxhFKAJILZOnYqt
SdrKSKetsUJ7aw7dUYTGWsMCswV6icdN+fKtrCc7gRwzupCMEx2+yanyiZ0UBXXHfnnVSEDvDkD9
zgMd69WQkDQW/5B5EYwk6YrW57UOi7UsrY/MsPe6W/4pk/ziVHa/qFLaTe5eY1O9LMoI/lxsQdGi
zVoQ3VP6/R5f5pXFNbxvEnJUtbhjOQMPqqYug2qZ4h2zckeomaim8OTUoMs7nsIU0GlUkirNtYTB
jCprCGvBf3WRFS8ijZq7C6aflTNhVqCpty0zGu1ssGU1XnvPEF+FEn/HlvgeQNqFNe4ei1Jz/dL1
eB7sSL/VCjWaKSigQse9IHGDvrw2rtIeQbdVD6uktYxlXaUvrEzgWCEzpKjZABtPiGrNpjdMipPd
4zsf3ScIHKxZghEOUGp6N+QiYZXj0rKdkxQBzJJtKLRyWfaEFfhYFYm71Rh7Ww1dS/RhOBV5NSG5
2rbsVnrWrGWbEe82YnVQwFwDjsGsSFeGpf5Kq4er3mQQu4zufYzzx5BckU/MecGOIDaqNoS1MuSS
UQrIdswYB21wQ0LlKyFw84xtyF92iXvKk/7FUI1Lo1pveaKubE//ExN7jIW1sZeVv2zQw6w0q3U/
PDDR07pJg3BUZUe3DJ4waWlhwPyQBF+qHnfs6l+Rhn/rBsUFxDgfaTK89B1ryCpg2nA0n/iCAlge
cLA0YdctBaJAxA0gd5+7Uru3hKKyLw+gNbLr8vwcVJfWqwxWpbaET8NlQMlrmXumsSQf9FkdYM8J
WvN6jYcANbFHV6iWDCN1XD61EiOLxjxX0vlo1Y9MDnt/dKu1ZYx3fU3bUA3Is0XKkUNcyzYVUWIr
K0KaHyLlhtv1PAZJsVHLvlmprt1s8HZ/JS0zkiLoeyrstEIAo6MGuDRoH5FPrdSaX+hF6k3wD8D8
McK941I61lnNiJ1XDirWivG16OFa+Tp1c5Yg32CdGB7Yd/SagZioXTVIRpZji0JB9T/KhGK/Wjqf
o8ZmFsjdrS1Z5Tbmue3hb+X12FJ6og+EE0S8j5SSvSyE02JRbg9jnfVE/WKlumSepBFORBRmIxEr
YIjTjVlV/aqy2BjFFeA8inqmGgkyftjGDwOhuno3AVSoTS8luOFloTdfjWJ7Fyne84oquqXbCcuS
8YfRpD7Tu9pUPTB1yruh8qfhSb7nBp+pTxO69TVjIQKbjWWx0TIECg6wk2HqHriVpp6GkJVo4tyC
zB12hsjYDQ9dsTbrBHS51m2xpclNqVgxjzvprmZ+Xjte/N7qPmEgqUeNFTCngOF0n8dbENt9qI8L
zwO06ITXtK6+61LNMWyDnR7s4dntIab3ghpbJIDI+Vh8Gz2Y9DpFvaNFCygCnLPKIows+2SJ+mmU
wUtqoPc2WjUgLEQ9sXnvsSJGVCMTRv8hjmg+uidFibSF27pvtQ3ELGn7P7UzUIzlpFLwJagFtUro
o0u4LUDBa2PXl6JkTyDCjYbQn3NbmyZafA4R+LxMxjklgubEbksL8hzx0ySb8PGVFHVzsqBE6TTq
1wV5PBvZlYeoEm8JYA8K8fIsRLInIvVJiWjV6MaGwM+pwAlWztQ1axlo0V1RA9DWKYb4qOe2I7SM
Bb4tBiR/009NGHSmdJhkjS/VfhEWK2y1Y9voWPqOmrh6G1RaqAgt92Zcezcd7wtidshkVgag3S3N
VaahI+wHymtY9shEY8yM+GDysQhOeK7pfgOrWAQxUyWn0Kh5/DNqZi7Sjk6YTdVBL1xQTUn/mGnq
d66r3lZziM8AhjYwX/LZNTmLyJEML9BHJOgqEe3sym4JLmEHUCms3o46p2QcRtlaVEN5kALy6XyY
71qFLKZcvHuHOjK8aYOmtzlF7PzexLklUannyHhaDATY7FClynbgOPoOfk3PZPNe1TnyxOqEQE7Z
RL6Om3V6aD4gHWfLJsyj1SD7F1Nczt9DMAXjRHM6DvnLO2yvy2ZCh+KABgw635oQoX/v5hPoyoDT
zAzYp4eCKzT+valOtNFhOnipR/cb4yW7VNCo80EJ/3trvutM4FRiRGsgdnslZ74pUuCBLJ65OR8I
gyDfQ+RXMbFr4ymbJ2JyW1C0JNN36qXOh9rL5O+t1HFbbT0/iMmuQsg7vSjR9JI3NLyn00UnA6uD
Rd7/5yBEyKa6OxlpoGD00b/cBMChzTtkm6EtbYpiLBBcoJGeokrehNXyVSU9aVN0RkSaU22tED16
HU0saYGk0ruR4IDpk5n/4fkWSx0+hDq6UxUTrAGW0NFPgMIdYmzbBxStG8vsj+n07bbiSVaIxgIf
Jd5gLW0jL2D4xwZYAF/QpiEcETr+sVP41NWQ5Iu/38z8bc2HavrevJpIB8RHRPi8z+dBOAh33Wji
ParQ4WdH5Uf41CJ6PiRLexiQsq7SvKQ/x17c0L4piP6QXafgNcfoWvNbRqWpDuCn8HWVE/U5+p/P
RdA+I1V3N39Wv0/T32bSMl0WgWXd04ufIL1SNeHHzTe7WAd0W6ZdRXSi9fX7WItO5/fpZr7pl1Z+
mA9dOrGfSwthwUwTDu3aibnIphN2Ok1NfbSJeItf9IqN5+/J9L/n1XxyeXHqbSDYnZgjvfJ1PiXr
VgN5m0N80fooQnAV7H0EDtv5I3VmAu/8Yff/XBq/18c/d7MqRaqKCMPia01BBRzmW7k/UraT9BkR
RlASLSt5+D2o7n9uzZ8Y3QTavZIOflDW4yFh4XQY+hgd03SITaVGIsiSJEMXw44bKGFbluGtng60
FZqlAyFnI2yPfeMgiCIsM+ZJcE3BzR0ivly9jGhkU9YNS0ojoh9trJSudaWHZJ66cDjUqWEsGzeo
UTOBe5Hzgfp+QDv68vf1Gjq1hV5H1X7+8fkJPXCIh8goE8w/NT9RDGG9i0YSp7VQM46m4V491Xev
pa3TpqUwnGY8RBIaqhob6Kthp+3d/IrAk+5VGM07MvApQum/P5k2sML9gtF60JNVQdn5ZiqOf7PK
Tl1TEqp/H+u03r8pTkbMS5nraL25Ox+Iw+2PBvyZ+afmn8d6VN0NTBLNP6/6fSkeo6xIm0uQhldH
za1jVDbiSrIlxgRs0eyTI3ENpscGfNDrlKb3ahRJABuHlTgDoXybX/L3dVZ4hACp3M2/qBvZHHMC
jGs0H+h3+2tYmPrvH5lfgAtHkJI4soHDJ8koyJ9TzcLZKolPeCqCSXQBAZp4NfeotYfWOlHJq1ok
ZmxehdIcytEzTsP0s4zv5lUhA2CZYsbdzo/NB6ZfkyUOhYC/j2lDlJym9eAQlt6+L/s/1CLDW2HH
w7Uo1j11r5sDcdNCfncBZ6tfLWt4iGI1O9Z1YFznh5qBrqBNStRKQeoxPzQ/GaFc31s6m4H5sfng
GkPFl/3vR5SSPZ/PlkroxOP8fWnWVdCdip4e/vSS+YnIJIuqtsTL378+Pw7TaBFLmxCTf96Vy+KL
kjR9+fkVw/Tm07qWm8ZSwAMVdnmFupw5pndXTAfpwKsVJM+1IwYgx+/Mq5bb5lVlRF7m1lAiPeQx
8E/mFcZ5P5FK6YRNj80HF1LEccoGBx3x9/SKFDO5WMKl4XbsKEwt4rKx18oIpLRsSYdELv/UW1F0
7FHP0xVGPNDY9Id7VqKwvbtrXT6IYHyQNev10e5XmP4+qjpWruV0yGQfbALdC6bSuXedn1Bz8pZ1
G9mOiY4WR0OfxOe+b/fzS34fk96xZM9//b0XKdqNnItjpwt9S1x6sCsUgjawG48XZAGLMSd+Zup0
hXl38qX5wYz1XFVEbHlss6I+RHlf0U6PLyZajEWvaOHKrTpi3uV6DLXHqNXdRV7Si+0156nQvV0F
MLXyeMOMGgtTWgvLRklSuecOf9KA063u/e/ChdUYFna4qnJrUZKxU6WeuwmT+tvrmn2kYRgrQ08u
Gj2WCzdPvvqYkFFcvZne/1hlogIC3/uZQdXLaklX94oP4WrGzvBDoj8Qb3NFnxmqzcPIYr3g15zT
fvz0FfJIufaPAxqOEpMuN+eDVTsq67vOVpbzTTHdn58xkxy0EOTnOr4bq55hY36Bm0Tef1473y+0
RANqyk/Jf2552TgcxvSbfBLixuYn/+e1v8/MP+FEFeHxqbovFQXq+t9X//7RBgo1aprpd/PfPCdF
7W3mn/vXL5+f/X1jI+AGu46IK57eEoVNYyEHXawGx/vv255f/a9f+/uDkVEXK1mEeJ+mn/z7frW/
//vvn/z7H7tBJLHsul9/H/rXP/a/n5SpDs5OkBaGVpvv4O/P9NDBlpjvAGkO/UNpmtEWlLtZiP6W
F0V7r4S9u/MHz16QRjAxdgWSVXhu0d6ItPZeqF1xa6nGTHfmRyJb9tvCCciTDzFS0qve20mLLqFi
BDkPbTMci7y7GsO2IazjubcUeUFMTyBw1Nv3ImkpQkw+2aM5yoEuUDyYNENDqqYG2/BBukiPeP1K
EWN7P9/yM/S7dJ+jI/p2SZXdbTaqoVT3Fjs8yluAZ9hoaGy7Mqt9cFGRTvHeMtGwYRVEGWtO5y5H
pKTb+afmg5Jmq7gSe6eEkGoRf3fSBd0Z1zYPZtzGJ5NreVFqDkkwpkl9O0MPFggChVq3H/cl0In5
HukJIw0EtCZZhVHNBz5wF8Lo3mRDhsl5uqXkfrTv6Bd59PYcl/ZSc58Q1vUA3lMj8mnCFaoNpjws
GEydw3vhdW9Byj/vZGzwVRW5aGFW3hFJCFGAurSf08ze4l4lrS7sCXfqjDMtV38JXcd+cwz6xPSB
04uILeWmZO5rR2fhrSycS6onz57jDe8iQgZEe+PBZVtwTEy9oNJYuBf0DxiVcuWZkq59K8ehvOOH
8akkFHHYD1BmM8dX3U+xAXml8WIzAg2KCO9dJSMRO2smqK0G2sGZ/NYKzdhznhB1R4BMSfmkjoFX
NkdzPgeSkNY9pyHFRCzvdyar0l1BWQ+oT7CZ3yVEnOWo60TjNONO6RXq+JS8UMtWWDoy1XssQBVM
Tbru7BNMerAG1V+KVPuOzWy4UvPtfw9lTGWOyPRt11d/oGFJA716b+9slRJMRmi2Nw4N4HLcF7Yy
bEu1p49v2xH43qrGn4AQSEFv7xItdfl7UKa7squuaZ4smwljVgMswY0S0lqY7spaFZxRbn8FgklR
oXhKUl/8we30BJOieqUJCr89K+qNF5KIkFtbKA12tQx6BxM5YbQnHfv+oh5o0xLcg+1eYyd29CzD
O9Zt4/3eisVnlHXKKYiHwliVyNiIONKKe3NC0SHzfpKe4t5KeixcQkj6lMaC7Fn2GjaHiLWl5zkm
1BoEtW3kpAc99bozBYgKL523QTNQ71EKFS98YHCvCVLUBfNmEQuYa8i/OyUpb5VRfDlDHLxAVexX
yKKju8ZDaGcWtMGMov8K0TgQSQBgJbD0jeiKkuI5wNUuoJKoV/QHhIYZJqyogwxx4951BvuseGTZ
pk5358fAnhzcoiQqY+KRhMwboqrfOhfAfcICbxOzomJMCQKqZpKgJExoHcFD138dEnnnO4VzFC61
ybQXEG2nYaQMucKyUb0mVlSc29K/J0KAYEiVNtdxMICKG6TB3hGMbB9oEoebFqrTsxLmtzhEjAzt
0QM11LxqQrNeGlFkq6LUjTtZm4QP+DFsBx0QbeE1Jxn17IJpAW2IdSY22gjMByfI/TOOHTw3wz5z
gzfDSyZLTzLQzClFPz/WqMZZq2FMbFhzOjdfQWxsYkDu8TacXIO6lTAd/eA7xIInE+Im8H7ouziX
WrBEAZEUsBKy7Rr+GMV6odTmg2dKuXaQ4m/Y29mnIgi/0HrnB0x4oFmUgAsaNOKH03vIMSl93AyJ
4pZNvf+udgAdcs+gUGmlx6BgVlQt9YMEX5xfSlDfWvFQjA6nrUhixCZ21bG741vDMoLpV7P2kRHX
06DIurZun7TYG1j4O18D6RpEmmoN4hquXisnUZ4pK97PV/TQ6nKH+axd9BNXU0/hFaTwaHN69ash
nBZwaitvzsQbyNOWMmnroUea7uL8MC/sCu7cxLPPoeIXTwzTzDEti1jbV/eAoHmfmflQjbZ4MLzy
D0FFmYi1UzVxDUwTVrZWtNm5nO7a091ADfslBgtiiXIrvIBJwtQVxumXmW3jepCfw4RGDdDblZrl
vqH+vszkWkjVS0W4/oPCh0+JSmVIa7L8D/qVSfyHEH8RmhE1BCxrJ89twk3QVtqDO8YGccF+s/Sq
nvAxIw8eit4IKdS7Oacpd0M0h0eVLDYw5lzeirbUVLl0THMiRqp2uPXU/ttwLIyXsqLPK6wpBZZZ
GyJHQqR8J+Kz9caUVsq1yltYarbML0Am+o0dIjiGX9937UNYg3QpVBcYOPeCivan4uN/7jiNQhk/
/I7vETD2PYw1H5CnVb+VZnG2RQyFPqb/m2Ut/zVn/pLrEa3tPAKn89HtiJ7oqIz+joaYNlBrJ8Zt
HOh/GISqrSusjjffsE8lFtVncsqwVqU4cue7OHuUBepKqFgRV+48DJYCSGfi6vsozJ0LibrpLhiC
FG9Fe8KLpr6By3D5K8K6GxOTXoBRmTFqytF8zPA80LOeyr2T+8HS/3NL8Yd+ifkPBOuEkHJgJu2k
RXsiGgqa9PODpFW9hGqwjUnX68yq2WhqwKq377Vl4GOxDjI7W1dGkz5myIShA1vfnUMukOYX2hpF
RX0t0CuhRNGf5ntq6dJD3ii9pj51qUxPlklFMp8wLrWCj6fTcT93SAHvRmtYovkaXmuJUhORdLEP
hRo8RKpNAOsQbaJe3Yq2QgY+z6gKW9Y2pz4xPyaqArBgN8hbGwfuRg5kgihgCrsy/dJa6zEXXXIQ
RFNsMhUjTSktCJaWZVznA+QYokQoNqGa4rGgx8jgkNU8L8pUYdg7XQvkcoganPIauXhBmxCZgTF7
3U9vubNyJIYJCyn8jdrV8DHdc85Y39YAirL1v+r4KWkAE+SaE3w2BhGo2hjm9/rYmweIL3gD5xnT
o+9Aopsrb9BL3c38n813NRWGaG27IEoRlarsIR+MwHgxBe6eDPbyVgFSe7M1h4ITeuVlyKXySBZw
XXfWQyjN9pE/+q3X0jt1ClHLYRw67X0Xh2Si+E51LlxcaFmh2I+uTtRDHWblHWG2aHrt5j7L3O5O
Z1f+pInqvjWH/m7+gmuvu8+1UR7LpLyCrA2vjR+z1Gnt5MsLqIyKTHvTrQB/mxtmR1/lFVIBQEvY
OMinhkaCwmhGNl7bHH0j0T5rm717oDgtkg4re/UKOPK9k8c7RVbZa8WsbwtWBrGbqjc70e6F4aWv
TCLuNi2TjWGhCguROBJoV61zwTAbZsVxNPNNp3gEL+btV2uhC6pbOFdZ1pGSVvriomJ/pCaDDzEs
q/tBzd5dlwIfYgZokF4eX2AYP1P60B4BVwaPoJeU6Y6F9+oOohF84OSI2rB+aMusuUPjE6FDuHZS
Jj9lcvMwHf3o/BqW27rzBMV0ZYlusiyFxYsfqoSLpC4dp+luxSoAfERNz6vEBmvWJaiw0o1Plj0S
e5jg8/wddkLhWvRuYOUXGvncRcReZL47H2Z+PvmXmC8daYH6BAtdy94+K4XrHEZWiT5idVgW02Nk
gzK7MNGeW6njVYpjBWqSJD8SD/rKGSDhLhTlAS6LfYf/lXtGMzwlwk6ONqWFa4Pz46Bp4yelTLw0
hYRPPU1183xHMzCFJFjgQGHiK2RUHY3Sf1LVrDml3aTQnaYm/f/f/fusEpxZ4/xp+6i/r0ZH7rWR
Dk+Bpo5qOnS9+TS0e5VGf6QR7huG9slSRpLMQv2iF7St8nlKr4KCqdIa8rUhqIGlcoievYh0aJgf
UW0jCVWrgDocEojWjPKLMRY669dGZ01K3XsR52CdftF1ao7kXjpqS+WAcUqj0fYat0O7Qmmr7o3p
buubO7K7x/ssviNeyL7LTHYh7A+H17SLr0x9Bb3Z3nwQuvHSI0bDwef/oNAvEYSCJatCmSNJhnoi
Z2pZHcOhqOgVtoNdvIVqDN/EaF9MU3cOaUDTPO2zct3bdcviN1fOlM+3QB7kzYoIvK+yjU+C2yUs
bQhU1lixpmBjiB4V3boA/Knlvna2VTrqSuZHjwHDFIE8zgbEqLrsK8K8aIdwv4oKdWlB+bopKefd
/MHmTYBIltSJpYVFduXnsj/bCtElVJg+EQ6gJ7bflcj7+eeGovSfpVmK0/ybBk19ydQ+P87jV4X6
Cttvop7jWPg47vFMEaxRwyYound0yozC9zFYxxVKbABejmRcj+SjLOJHNupE+E4PdTalstI08JpM
T/ZV0cCjwUY6Pxs5zgdJCsmm8JGpxhMBMVURW3Saa59GmCRPpHmt58fNaZCHZO3+3vV980WlbEDl
uSFDEsHp/CpnFPk6B5RJWbMuNzI0iXVuxasPZPU7Hdn2a9METHKXzEzkGpi7d6GVml95E39FqRa/
0bGmdtjJYJVEg9j3kUQ/4ru40Jv2kuh8FHSGNoLceVxtANTdvnE/W/JKI2E/xE7gfLWdu04VO0MK
BxrZ06Pmx1WAYES1+UqSQ0FgGIJWyhosiDt/W1tKhJWx6U4T/AlaFI3rBG0C6KCSuA94NyDTAC1y
sFdAZH32kV7x2L3ooUHhzXaqO1dp0MJL4VBxzKtzXoDbCLTSIYHW1jcTUS4BRRnEmvboWt0bGfLa
eSAR5HGAeLBkz+7tVLvYjJzb0HxxW1k9p2dc9dazGitsw0X04MUYjNIxRm9vCra3pkH80vyS/6Pr
TJbjRpYs+kUwCwTmLXMemUxOkjYwUVJhnmd8fZ9A6r3qXvQGBiRZKjKJDHi433suOeRXRpwBmsZG
HtNqDF9xG1OC2tPLcgV2BP+KSzezJ6tmecmsvPDVHP8J1De5iZhvzSwRRP9ne8qvALpV14H/qt3q
jPx5W1ooitOkJJfKsCmyCt/+SQOVqYRi/AnHtTdabeNwVJdThR7IhYWaZHnyPXSKt44ciOApAE5D
gfePVwTf8IecZ98bz1lSJO/j0mFJZVNTb3U2Hn6gvo8PVtq7l7EiUI5V2P/WdF9h1OmflIJsvPkT
e0kVfbWd9txnefvuS0Psq7J7G3obR12Vo1mcU/GcZ6FYtaOxTtrUeoUQYPEX4ccJxKixi8nkaib/
7oZ3CuI/tx04lq0btDjCwCz8tKtfccUmACCYvi155OFQT6IPMxxWWqtfZip3VILE2iD8Ny6uwWyC
IF3yi5AlwFoLFVKBDJOZyLOoD3JEywEMLRFE+z5DFA4n1CFKpxwvfkHmVduV3jYdNedaai69HCnf
y9rGBmCy1muO0jxldXfD/YTg0AkY/+LsZx6A0imp5I66d7xp1Oq30euT/ZiT2iNKw9z4gUuxYXU9
j3dtj/NNkfzmvhX7ce5/lbbNRjqYJcjo5f9EntzG9ANSLaLWD/cGtxu4KLzyox8SHG3kxTf4J0Vv
IJRu2m3GUsAtahVXvR0MJsbtq9DL9gAFzNq6RWwf6QyZiOOa5qUXinFhKRvo/IqvtdlAIdNg0FjN
/XEA+I6pVoIDGsyq3hbx2oyInejbqL0vhzEtCZBM2nkX5ulXkGT1PUhSqEtG+QdM1ONEvRIkEEtn
GfnI6Ytpyyax2AucpJ/FsC9cj/2XC58jKBlO6DVnI/dUUbXPTe0Uz32StVC4fPE18HvsyUolVC0O
zgt4lgAN6GK2nCEcdNEVdMiFvL5QJe3RkNJ4q0B61/pzhLzM7n3t+uietqVI13Bc0EL00MjYt4bD
FrXcjkgoBbY2GvqKY4FHYwgOjz8F3udpEwWwR9qE0sXN9DP3bXoYqEagHlL9Bt2NXsH00mR5cVe/
Gc6LYBD2L3VSuJPzK0gG+mmQCseuf7NtofqPrbkzSsf7CI3pIJr8dz/Hxk3X22zXeJCA0iZzVw9a
phbw/HHy8rlqUDIs0E6j9KCGZdYp/IW4cryiBETpr/zij9snF+mlijSNVIHy2oV6skqBvp6gAHun
KMBluKTRlD44xy71whPkeHQcOfqbZOgBgugFWZpjnRCy6U/TTfxJKyoCxlXk01ZC3y+3wTQBU0Bg
FG4Q2dD3oDOyHHS4N2i5cXYZOTxh5jvbwBiTu6Fqdz+o8Qm3PNukJQmQmtaBgmbKrHZ3EVSlbUro
yQVUH9JstN1eWoX8f3lrRkQpTEFewsTy/7TDPxizwt+5hgyrbJBhPTJEYnS7NY7gbN0lcbEn9ehl
1Pnqvz+ckdG8J+D1sQxADhRiNUT0nJKmb04gJtnXW1H05eonQ0OZVydwQFsR3fHg6ndm5GvPGrKr
645vXdb3b6ER9W8J0UPwl199z6iPRcFuiBCKlArUkM1bLXjy6TYGlSjs0EiqjxHjcp2JGPAms1HC
cPPYFyNRgBVGg67JWCoE8t7A7cT18YsZnRHucDc6qL28cVchc9mlHoK/OMG0UaS2uzNV6U43pCIB
PDMvLQE+yO0KO7mIYV87UFFB/ll7mVraZzdimmLrcpgqRT/uUkAw/+eLSeH9NGbhXheMbE35calQ
DC+Ay3Sgi4oi6ez0bb0qwHqBRErRck4iJY8gkLflLx2DYG1FEjJ0q+V0CotqOOoxm9MxGv4sn5zc
YMYUx/mhCVzvUpmxC4HGTRBkdd/arND2RG7hNfe1Wwca4HvKooSrNvRueLDkztSMW9mF89pQ2/xK
EPXp+YyBpSJoVzRdF6g8RSzklWXpgmRKooHjHRuNjrE3Wnih8m6uDrTH86ZTTAY6Fv2gcCK8EiQv
YeZwx2IsX2uOOZ3GIMB5mOA6pyE//3TpVD11M6p1zU0xHrdSO5ltOW9cT1Y3oJb8CfFbRFhyABIX
hc566CZ//j1JNqEvmTQm5bfYT4JNac4Yxz3xe8yjaRMjEzjQv69Y4rJuT4uouS+791iFKs2ygUDU
0UeDaIlcC8j6U4pB40sG0dYzBvMf7rGjZ6fFzgaSt7G8bLrguwqeGj11f1JsE3mD7+gUuqW5p6Io
mEZ7jBh54ukmukyv7XaP9QcUIMEGmdV9OCR7xiKZf/g2kQjmmNBV9Uefob3Aj29aBk1Aj7iIXGJw
MrzXtsY8MahGAv3XDjXldChVc4SEjHVdgYFI6hnwpOQ+dqLsZVnsqyh4KRrduhLapSzBdfYrHv8I
IZqfJTryNVzoVT/6E8RCKqlB5/4tiYcBkdSsl88WQLL2PqSkpOpO1CG8QYenQMdsN+Q6HeKZvEON
4EiC0E0ropswiZDhOnwsx9K3y0rhqLVsmGcM7shvH2Ex8zj+I1gXX0wx/qpS2N9AAYeVH047MP/U
O1qRfnbeR5+58x5eBuRP6Y/HQmJra/NJXgAe4D7UhvfMnvVPxEb62nSD6gphs4NmVV06NEv4RsDn
4VivauBXgb8aB3vG3la82SDi/6n1L/p11haeabEZQeBeaKqvLZW6NJZTdjF6NKYDqUXLoZkc70Tn
l0xfawWiIHpurOzX410OK3lZ6oHGQL86tAAi6AD9pi7XVkU3KhZ5r58nOyU9LyBwBC76MZI8g1SN
2TN3vzTI4oUAIFOWmrj15Ckck9482VNP97ooo+EVDr6FUjWrLxn20icidKabI0ABZgRuF07q/HZD
A3FWOUJGz3wIFkH56pNyiDsKpOSElgpFF0xeve5XuK8DIncg3UhsNbsxx+Q6DynBhjkOYRfDfDe1
4tiGI4xeUE1Y7UZWzKrdLatqHEAKk9Z88aJGB4/jIP4ODDg77uy9zgSuoEkfXjXbi3bLXVSb3XhM
nAE5JBPg6+O5WrBSXsaEIQRgKe86a+Vvj7qcYnkAF5k3tO8z6+gQoPWaFPJ1yf6xCryOqZe81F76
EhsMa0Kn8W6Pf7CO6I4EUb3ViSZdRzbdM5obxsaya5qybcwAp/wRR8HJDfTukDtmcKFzZaDSpVjB
JPaU2HHz3Ln2+NR2PiYh8oCcZ9ebZ5qlH2VXkUgwF7azBuHBHE0VU+7A+kUFQyqgnQEl8cNSp4vr
YAuuqs+wLwiwiaJpDepEfGev+is2maUWKaQorH531288Nm2QiNMuOo66NSD2wmtXVFGHd42z2Oj/
noX/PZsRm4yiMN///+8dQNHjHcOlVbMgjXMBLUCFGzBF0rAG029eQg1oJcNEdF+b3NiNXSYPePmL
rTRF8j2aO/IBgv4r7yTi+t7ULpVrkD/SgGCjL2P4evKjTZNDPLIzRTf+khtp8M120POG+AMv5OH5
WxqFFx/j+gHxHLPTrJuvVgt9PGni9s0MCyUEAWc1aUSd0kDY5kortdT9ywHwIuMSuqPQWH75VcFf
NiXpx4phP5gayGF0K2xuG/wukylI9VI6nFCkw4aear1JyA4iDJpDNZfDwa4Mt9qFsVUBd4bTnqk9
ZtbBh2rrGdd9VsKDjWiwTJImEXNg+RSylwSSimtIB1l7TLMcRxdWlI9+Qv2MdSXYLZcwoBAy8XeP
2L0SouVDjHYYGwtjir6SgPLX1X4/YgswQdV7p5ADbX88hBNGpZM1uP6p9NXQH436wjcTrlFclrPl
4NMkJdyczLCwMqONNIDiGbMpjhJL7PIrLocp+2BsVnyL9fnkqOeWgaA5h2P8ZYKRmgJADttcDuZa
9AZPUD89CILL8NYH8tSrw/J6k/1NkctDw94SUTzTcGVwyx00svngtloC2pby3S+7b2ND8LMFR8NK
zPSGe8sCZ9zhXksCHAgSbkTIFK3wPfQ5hV3sc5rF57FCR55oWA3AbJG7oB40y2Ixht7H4yc1amKe
yAl0ITYgzu3q+DRZGc/LkS54nUoIXRxw1+mnpizFJgWjD3Q3sV40LHjM17WPMCAcFHg3BHJ1iZfS
XzPOtjajL0cMXJGBLW5GmbZ/TH2A5B8idOUAVhpYQM4ysyK4KiIuOQOY1ML6LOgO/KvgMHkk8IP+
WIQIEnw2hhKgWeFYZi+jmSCjmCg7yc6OEyd701wrXIdTikK9JeEt8sxmnTfuizak46//exJQOs1a
6J9NMi0Y+GK8XJpTUuI+UIruq2MzCQhEduprWyn4dVhmlsBZoi1z9S5sop0R1NO3Gm/B6bFIVjJ9
3FaOMNB/xYL7I/fD8XHX5fMwrtoae9aYpaexKrP3nDeKHa/pEF3gvhDhofoXTKudqor3QYllIgxN
Nh9EhT5FeDC3uTuWz0uPUisi/aoXDO2S5mCi6dgswhKKvI1Ru9qHzxb6EAN2X4HOKyBV6bTZ6Qf6
B/BK7KOq3F7HjvOpz9T0yxTHoBi/RY0N680bxo2lLpNQHEVTWMd0NpqN+yt3oAkbqnxyPE3eY+Lw
qtw4zBovT6FevzIu3I9xaXx6TT4dQzqLqKd+EVrin2SjAvrIOuIUvyE45oiuBkmSdJDSgkyJDrXf
ovSolFmCjzex9C5Ioly4wdbOo/bil/SpG/pJgaqTQB92B61ilMgmBEiJVGhVGeL6B6l1ZPpXXEWE
f4MJ70A7N5LE4GrTlh4jDfrc3WgDI1pMp7TKHvlnRsQyqDHPKefceJZ4kqi31Dqi5s6PfXlYZg7u
jTh/C7pk3LadYAtUGRkRO3mwRl3P36htGOtPwgj3o+2draqhHiEUslRJKRb31oVF45Q3cQGh2Yh8
/MfwawzwXRAp+mlL6K18Xy7r0JGbFIyBX1elvwLscc6Zy+9RFla7vGnEhe7g3zNu8r9n+WU0oFF6
WsJcV6A6wSrx3bQ0fIvqkHsVhKlUSbSiKj8Ta1I+p1XyJkSi0GzthPs99IfNoJ6Y2HLBxgnScR/v
UMU3rRwdfQTQFW1temF4zofAZDdSRDU/Z5xcTFXkLY/7NKT3XpbYezsAKYmpd684gAul3Ir5WNwt
3d3RY0vUu/N4i/LQPJv9cOrL9NsUT9pz6mrNR2IdlnEP6rHuKk+z3/zWu8jHNoCQiAl+oa/wqq5J
soTwoRUCxkQW/XSz5NXut06ph19WzeYf8Xh2GsbEeMGRvEM/zjSKol0Y5rUE28v2I5oNmltJ8qZJ
pmtW1uJ/65y+2Dm6YR7I0/bxZkb2qlU7harL3X3jZ3gul4qPcf8FCkW1ay1JcdHH2ntXtivslnR3
55qBk2fzTvNctMfQPKKMQC420lmBTTZUuFET8aXIVmGwCRwpvuIu/76oOFpjMF6JVnAt7fLYDBbe
QEPez7Wzhy3WwynbQDry+tC4e57d7qnF4z37upzGDwOgXiPY0u/GtZ6vlqk1yY7ZbTnLIeS5+qad
berthOdKWbPFpv1nXYOofMdRb31IYYIvykz0WR5dcZAGHcv4tidr6j1w9T/oVA+BwbMgrW8QRenh
GTl317Kr7dyoPQZp3Gxaqo4DxpgKu2GyW6QiOl3XFX3sHfVFeteJHFhFdjp9j+fk3joBveB4oqZI
ug2jd++AiiHZjRIjbuwx4/QGtR+gybNdPifLx2a5dF2a65OZb60x157xbYbP3RAiRYFaBKWUdqTa
2tVq5O0Wfrp7zMfrCbNgYD77eSX3S+t9cEZzi4kp2SyXblg5xxYIB/HmPBu66Tf5TURkK92cF8co
uoPIfI592bwI4X0vU4S6Wa395AlwGmqGmupkmt3pRshCspqF6asZOOEmatO/HJI1SNx9jA77K6jd
dzuf9I+xtuWG/D77lBjlcGnzWWI9hYxulIyqNN3x1prUootvDfkZmNM9E7jDE7rQbxrJgDQ1crKD
/fIwNqHqrqOCqNH8EDZRo/EaaGQmiUOyWdw3L1L2CDUkzUrwXXRg+Vd2IIKzY9uaL8tDOClQ6jRG
q7NBxY6ZF0UPRJ8PdKM1J7TZ6bPJiA36tuWtpcoNj4hzuaLEhF8/V+GGT2Z+MMMaiZfgYyvgWz/r
DXlkYhTt55TT0ZTiXPWae7DMwiEFUclO0X/QFBIdqVJmeHKNKrwuz8k5QxqFWeWzGaGyLh8oq4Lw
2GBv+Agcg5QhrK7hDEwzWT6e6oNaq3bKYwGk/R/dLdnpO7aT42r5G7ij9Na5kvTNQAE3RAPmiIxs
+Y6I3TpTkD/rLWnNozsal8GiRMa2ID4YaXrcYZ6JOFtdzux9Ax3hFb9WRJBz263JlJvpHDp0qdWu
XbLs72qjw+mt+mytaXxOwgwPqdL46XWdHV2ja9aJZMmsHG1+Jo01fY4F99/y4Vm+AFQbJugEQVIy
PLm0GrSI2fRo+XAz9EPsvLcaD4wsgy/i1vywTmDS7VcaDALiTnoH0TB0O4z7DjI6Q1ksSsSKHQbL
S0dZzHAsO3jkkj65el0Rt83AANnfdLM6GDSzk5JsIcHYITXgq0ol488cppwRedF9D7xEQAYftFvr
WErDgXh11D50rbgv70Fe2NZrB2A+9uPqMNk+dHA8rgdfmN45cFDWtrHe3LuS9khET/VbE1ufhCco
nVbngAm3aSabU+VekPXYdQWKRC2q9Yi5gDI1vWEONPZ9NBl7odfhdQyLzRB34skKKZEM4vd2qh8I
TakMPg3Da9Y8tqODiHtzTYZMvKnJsb5qAb4xzx0Oj4oVniUmsTT5PXVGix0cx62hD+HzvwevZKI9
ad3vf1/CZLWtor46uyno1KVUKwbGmCKFghpQzqxzN+p30eLlVWfBcjblTFLiGC8bt8dQ1CAlugZy
3tC9lHSkMUyb/ZtOO93TpXNv3CY5RL1brzUbH+/gIp8mAPziWNCF1RUZZAR49JjtuvoCOG/+2ViY
sh1Qc8c8qcmez7VPi3jci4+1aGUNTslvOso1cgosCzgtT0NHQYR3XX8zB8+FLFATY6a5TyW739VI
kOPTo35xaPxD0/rnobOaBj3aJPp/YmAHObqH3mj2hpou5RT+e+DWBTx7LnWLyWFF24eNVDmxa+Iw
/fdsNmdW/k7s49ZDYeTo36gAyeYhKgRsqxHHuxgJ9LcptbFZiPCrobuCQs9dG63Xfeq2/tHCx/uD
GGs1phM5pnqOXttlNmbgj77Qoyk/XZqPM82vd9uhsW5ZXoU9Qts9RDxtIF+COthn3K2XtGXtUeq6
Sh38ybDJRel3y9KVWFKspU9QThzWyDdqDCOup9oDAZ5nhntov9A5Mnsxr726igi4vKUS5AP5W4xy
1OXyhSD2nsj7HTZhQuzY8mO4jKq3y6WuusiK6EGXNH7OagXJULshyFXpJWvlj+XKYn1lA41+Kad9
vdWCuX/+90yLVV+dbNx12cQQAkvHxzM1fyvoB96DPvyc2jZe8bmrkOJxRu+Zx7g6i9Rr2jD+/WrU
86vlQ/n43uX15TuW780jKNXJ6PxpaF3sLXdONrqXmp9GbNJDTKHMDoV9W5QN8WAh/pw+BgMsvU70
93YpnCryareCaUSauLPKiAKUqxqcvjc9dxqBj44TFYflW9umq2iadwmfKQILfdmHp2gqk5MjwV+k
GruhiQ3Ae98W2jrDK3wF4sFzL4MrE4rmy4qa5nM0WICVXn/qVVB4aSYHAkQjUoHnV68FeJn1YXoL
66k/u1VOnI9wso+60I8aumNLtNW9NOPmgxGVk3raexoZwatLO2R5NehB8bpT927rsv5Ih2Q+I3np
n6Z+7t5n8xrQgtgWs1Jn271z111WUOLk3C+YD+9NHKXvwGu0HVQnbbdcjm38vnxD6ylJleU4ZPLw
ny//0FANMyJ7BWPr3a/RxW8WuHWw9dwQuaCu+2dtLJGlkLfyM/K82zhH7VseFs1xbJFRlsBLf6It
AOAShN88LIh7R8NtSaZf9WGFdKNiNEvt8N2Abn8gtpSxsLrUkvaNKJX2nrdjd+3IlIR4yeuh30zQ
GqrsPNFffdczmmRId2m8BpdKTX+7WWqHI65bKuKSqZdErXHo8qjb1wDJzqad7dJC8t6gxFsvy+PY
UQ/WGomJJvIi9nbtfUotIEO6SH73RIRI0f7hvVUkgL59s6ORtKGwaFdjLEBVtfQ30s7zt94R4Sdj
lS6o21eAhOKcZ5Rqj2stwPPgwxEvu/Fdq0pa+VT/NxFODjsNrT7nia8d+GWtPUkA9mWaKcaqMTgt
tUVa1PEtoPGyXOEgw/3V9o7KL0U3QpE+SLwKdjHV98ap9T13vrsbZlawkn3jjnLM2TVu7x6kaebX
sYB5lQ6a/pEb468OIsc/MZEubN7/TGhanmCQhOkQvg9mj8i+4uEj+TufamckKiNPSWQueBbNZif+
eN9HYc6bPqm0M1UAtWwn6peO5fick561rg2j/pnp+mEgAuQjwoC2p48KIxrKBZLUgM09t4VOWrAS
CEWuhSxHljxE2zT8znCeZCyOZxHFjMoscsQaDCCIGeM3fIwqlMoMf8NlhbceNaSRGO+BRcPTqrCU
gDcdn8yWCV/EXKNFL9bBiTkx2W9gj3BJK2Bc+4jcDiR1tWg3CLbtfPhumHrGva1qLd2ix1XZyHaW
smN5rZo+XA+iQ1hY6VYXbnwfRjEfTLynT4usbHmtrqofZZSi88vxw/cMUsIN9A2doRfXcEaVpE1p
9ru8/La4ijrZhgd30PZaqON9qjMlB5MqMYcipgPkVqzaMj1VlT1dCSLSmE551RFsD4a7LvsoewEJ
Pa6MrQNJ/rsBNKhoyvG5iD0lWqY4SyrX3C2KYDhwG7A1/rttq+wFh+luALi+aPKXzEm0F7uS3Rlp
yb1WUJzl0Jk13vHUv45gpz64gS45w+Gv3GXLGgVpic3WdE6hpYEiyb3srGUTkS9D4T1JhFEqi1Tc
jTAucFnCzqsS/c4QWb8nCaojRL148LzqR/K6VKjUz8WuvKT3uQzmrcwS4zM3IDH6iStIyGrbXTuG
zD6wak47wiFDHRlO6Z7JKEYBlOVEJ8eRUgzuSUesztxKzEPaWmuOiLXfqUGQK07ldE1aar5gdJ29
iZfiFicS9GHAo3UoZHokq764BqXxLewj/6k3Eudj+Q/QHzof7MT8J0Zw7pNRjuZzqChCQZz9Muhh
rZzeaJ/dpKXH2oTbeg7sM5BmsWFulq1sz3vvnHi8EO3cv7Xaaw2t8j2m8jsWUd6f08B8MUq3PvHj
4ICBkdSva1QV62yJ7mYyuqIaHV4q+TMzfHhXY6Adl/rHBNbRWiiTI8kDKSH/bO2koQl/w93JwUAb
6ohmpwf+PaqpzqVLUmJcIBiae5XFbQwgKFE4rvUxqr53JSAFv5fZc6qepEGiX8oMmcVLFaVKf5L2
A24utJXWUP5MIts4Ww15HwQxhvt+sKFuFs57Qi29LxpSyZaziB4Ibgan2vW42nYhrpcfCFqKblh5
sxlC3xR/v9RprBY1Aj+qxGV9A5iXQPoyultfBOFRk7oEFzYlbxDhwuRo5fdMztNzqqU5qooRbPMs
fjjoiS8mEsn97Fl3gjOzvYt++AkZjf5e2NWfoEq6P5ZkQmU1xtecM74kmL18SeAz7h2qkYZIrR1S
0fJFFCiuBenbv+W8LgrD/j1qyNpkMLkIbNGjJxC2CnjMGwG+9Gf9B0hU+ZNIwWAr52E4yE6hl3s/
P0YGXEynzPKfnQlFWQ0Eitjcosb8wZB5umdmT9QaOBrCYLzpW4hKsmgG7U1aiCntaf5AX9uc40ZH
eK9aCGVN7cyjqrt4kNJI87LYCzpoLh1sg9toAGe8InLm3dWHPX02cRXScy/lBLIBA1L0VaWoVwvx
0srOeM2rLtpg9zP3nRpNyb69mixed9NFCZ5l9guPzXCF9bE4Lrv3VKNXiZksMSl4ewM/UWINCbYQ
GpnKnZUhwcAFAAsrJ2waOO78oQVDQMZgLT7yAGWhVvzkPUcrbM+kkxiowHsdj3XpWfFdt1RXS77Y
c5rcdaP2j+lIo6CKKCRzlxZrKlf0xRW30E6/sY8LTolffngitc4IA6iH1ZwwbwhajhFTkCISvFd0
2S61T5I10Ie1KZzz0hHwIJ7RbKyv5Vi393JmWbNnOayp1qnpR4/Vl+4D+AhroplTzmKfZz5S11H3
1KPUf7xfNR91DTHg3Qvs8kUvjddC88RLPCR3WzasvoRGbKMuwsmQOn/EmAW32s2tu+/7F3yQ34NM
VcUVJi62H9+TirZAkljGrWPO/1RJxCQZ0iKcfGw7y4i0Eoi8HmxdtSmFI4ErO9dOTfrSDbXx3HYu
2iP+qu9I6sDcu6b51aUO7co6/7F0CsFWvuhhQ/YGKU/Pfu0buz7KwlOWIrseprTZdf4U3kwJcH/s
SSaqgKhtZTxmb9QVNCYDPJDLJS01flQDaowNyG/ZyUmD7/33UqhLs24yKDumt+vmVgM07xMVi8lv
s9xMEV1i2qseOKxWPzzedF1S783FpO0Wo04z41sLiHxcvDs1z5IyKKDQq1SvUuW4OL0gOlqzOpwl
6kWBK55RQkmGpLqUmh0/0xq+1Ebp/+0UQfEkW10el62YWQ7JuSHBrSQs4aZV8TtvrPZB+o089j65
eJWFryjoSJx00/6Lbhc2kVnUr23ZiGs7p2eTKrRc9ZJMssYW+ZE2cP0aUEsdZQ0dUpAsL1FOXyv6
BA7EqSiDtZ5M+8c1GWEIY4iqWpUWsT5xhxxdAvMwt3UObwdIiXH0eciauK+QcpTpRis081WWrnYN
CNHygIouG8DHIdHYCjrZd1tz1GCLjeGyf3SL0d9mHk7HeYSjQOhSuo2whUVdC2us8zwHxRXNvcQh
UNaIIvc7g8G9E0VQ+JWKUDp8qr3ewfjYb8KcKT4rKJ0DhyjQJm3sQ5iKer0sIUFBlyENo/LUqBVF
7wXrb5zfkXjS6/UrNE2x3e1ds/HXS7N+dBiqDSRRH3rPGW9Oa/wuwmnV2Y31ycTW3ccouLePTghP
jrAK3ZPfzDmKBTTFZACZ+0XyHmVvE7f0GiKL9VGZpIXktqcflsuGSQwYP9XZkZH9UYfWphbdqbTG
6KhTpl8ki+KICHVT1jwPopYgKjNiqXC5wVHSamaBPaPO0+PS//Im1CvQQk/Lla66YS5847WPSxWY
onlcyp/lANT22JdlfV2uCI5rjzO7IjD0acvTk1Ip1o2CRq0Qz0Xmj2TC19WhanTtUNfGqynUwFPJ
94a84dPl+p+J32QIBSoAVWo2U8UaxGfmwy82lLUjkwl8Z+pyOSDPMokDBBhnTgQGe5I53/JRSpvp
EpP/fX18zAaP/7Nt548vLt/RMdB3mI1cl6sgYXMxdSQqRDMzWSFzrHVjSOzGwKaoZjbZbZDYnfyR
MYWs/t58yx1YYHNiHjvnKDD+070gCxcjCcEdicDkZmW5twpbN7inZIucnRL4JALd+/JS0DfdjvEU
f3r1HcsXTC0XKJzmYre8thxQR9xMjLNQbssU+KdsvX0GDG+sJBNM4GTrGW+mQZRa5l/JBMtP3H5H
DeMUWzaX+JCetJmBAc87oHGMcsDd3nOBFWUZoPWTeVl63UphJqe4PlnwhHEMVj8tTwK3VRYS1Ffp
Oqpj/9iPYfeZ8/zoKvISoty9L8L/LB9Ofs3wgI9S/+bVFmWkYbQbmIqvTg9wmJoXSSB0mgLaDMpr
8MzHzLfnfWXXSOZpY0OrVIe47/6eNUDTDgD5MU76u9qXA3JxnsSLWdojsuM4W8NH1GTV3iVd5Kkq
hvHymJ4qs/xyJqvsLgKmVBYF4eOlKCVkdmaztmnNSl7VTwUV17/lC4nIav2bKPtNK73oury+HDRN
j9iBUsGWug8QJGIEIfTIo7kvP8Kk0A4MKsWXVoz9jvB0ZIbxmH5fzoiryB5nj9ckKy+NmieR182L
FdHlbij2tji3om9YkQ+Vodd7RjwCrWO/06a8+z5Hnq+k0NM5l3V/MRy3WydmI9ZWUqFc8OcfRo7D
YlnQ+xgNDOxu9nTpS1Qi4RycY6b77nHoLOPSqcNyhoknu9jl7nExxuYFPBBBRBESN7m4ZyOz9Ajj
wGW5dPPqKfnh1ENxsdyi3cHm7jekATKemXVrTeOvZF5viI/J9pwnv2itUzy62jkra53WAiESU9p9
zPFgHIyoYYVQTaUwt+jvGKjsCxr9PqrEfW8z3Qqb0MdF8FX3Lo18LDT4aQLvYEbPLMzlp4Xg3WN6
8rDp26n9Ms9pcB/qbkscnn4aKNWqrZx4KjTiJzsBokI8NkgJ9IAnvXUQD6uDyQb6tFwCM+UuGx2Y
F2peO+bJjyA2k63nVajWJfZQsLOEFqt/XDAtPHV9Nxx6Jjz/vmR4hDIuG2FR2RjsVNmHzNw4DBEd
waXwW14bEpeMVMAViHHIG8Mw1AWFcciiMr72KZGpdI4EYD/bPPoWZvmRNO2nx4BuuWbholMr+FPl
YWjtdc+Yz5YTxDRzmWk4Kc+cbBqao1mkw9WClF1vGr9NVoGF+rBqhxsMsPSC0PnmTqlxMXtz9b8K
XKaM8Xa+1SNJa2HkwVBRM6ilwbuc5a4xYZNAdSPVYSK5em0JT2m/SqX+yaqATYwfOa94aOW76yh3
ouW9Wrkw3ufy71WhRkqm6MezXfxmcgV5wXGCqx7MOWAiLqlSnrNJd+5CbeGywjrhBvBfjaIKjkmO
sDD3FTCyit0dupR6ldSD3PjpjIWklyoATUTWVk81jBR2oVPoZXjSzM7+e+1St2yt0upXepe4Nzdj
w5dpfrce6WneltfgfQ4HQSuFWDD1WhGM1PTAI0VcoFnnkclbejfnCkuzKYJ9onl/z4ZB+/M/zJ3X
ct1YlqZfJUPXg2y4vQF0dPYFjj/0XuQNghQpeO/x9POByqoijzjk1PTNRGYoRB6KcBtrL/MbmwHF
lmlQvaQl6NwHDKO1DAMDEofuzI+Ko6I388cxtWz2y3C6Cu0JfZix7dYKUFn6EJ16BuAVqECpg141
0XtOHHkepzFoTLDemCjJSGAaVILKbqM18EH0bboCNyTgJUfO/Mfrl69/TGGNOv7knSNq2x87jdeh
K83fcM1EuakwhiMvg67KtwN16I8VzwJU8qqdoWCCEdcYaaslmP7cq/FE+ecfTWwoJyHCaMcN0ybM
JFGLnOXvsmJAeB44M4Lf2vJX5JVBfjzRa/uVcEENYo9VoYm9plwN/rnbcQYUkt9rCxBkcv8KoSk1
EgKNas7E2O+ixp/u9dtxl1GtUWU47fg4ltQlipVrFwXra5HbNiRCMagXrx/IWSnPLBtr96/vDXI6
N22/pVOJkRsAI32RD1Z1ZqBM54aR5u1BQNSLOMdSEX854y7wmDDHaX/NZtScyxQ32/nbFW7IsHxg
hAOsXhvspnco8O50JAKeGkHDaDRs/5wcygLuk1lL0D/xU12DHmILDSIQUAO6MPYsLmJT3W7KvLX3
lZzDvD03KHF/vVKMkmgqR/vRbHwsdWGFSYaVdoo1UtAPDLeFyeg5xjh8KCkBfRMWuFHG55o1D4KM
TEGGh8y+hgH7nMfXQdPoLwwYwXimQQU6uJAr2dCERjmnOC4p0VY4fPU3TDdnDqGjv0zdPeIp/rOu
2dBWivq7l1J1J0wyoTnF04WBafEqMClnB6YrG94i59ibpL5tUGLcM50d9oizKFvMRAdAyrLcRB5G
D5RiNsOPIbmwOqq7oB7n3Uy7YHqNwGdQq/eVoTPVjpsXJ8I7E4mcwDURigdPp7+kSXmLHYB9r4Ye
HTEmwdeh3ejLzHOCc7pnoCRIXo8tFPT2EK71rdWdZLniHSkRkMBxLMzj17+RhhvHPqZBm9e//et7
4fvv+bGQe5qZ+OAO2a6jg7UVkRxOx8HCzmbS0puACTdgAC/+gfg6g5IBFcgJcRk/HrQnit7B1ZUh
PysNeRbBx1uCKevOjIiBuGHBZuGlcfb0y/0t8iI2HtKIxI+BE5yVEI5HASPerpthT6sLgWGLPLUH
3ML6V2ELwTRqCse/VEuWLuoM6a+5H1VPr4TKxbc//uO//+vH8J/+S36eJyNV5h9Zm57To2vqv74J
49sfxa9v7575UqAjCU3Ytkxh6hihmCaf/3i8DFF//uub9r8EAsmV7OBhmVaDLICSDBcoeGJdgM34
gyHNE4fW/E9dxx+o1esf0sZowxF+cS16ihO7wHwqKPtmmXYZX4ZWdt1VAUpEIq1/MBRYtkOZLIPW
L04kA2jMrFq6HIlqneXKNItxN/VjXULdrPOSDdaEDEVHql8Yc4GHYk/zmOc6aqq+9wIs8XwIo4jR
sF9PAM+Q2bbhz/+ikEfA98Bq/+NLBOqNowGIzq9PhVVD3nxlLKd5jw79jNB6hWl1IZL9IO3c1/v6
H+9ubP16o39gfwJanFbF+y//+yTEDa3Ofzb/Nf+zf/7YwU9tXvLTx/Sl/vSHrvOU/w9/5N2v5eh/
n93ysXl89wVmt2EzXrQv1Xj5UrdJ848FMv/k/+2Hf7y8/pbrsXj56xvc5KyZf5sf5tm3vz+aF5Su
yjcLcP79f384X+Nf364eWYZ/nIcvVfXyx2P2/AdGtO1L8sHveEHg8K9vipB/qvR/DNvQDccypep8
+6N/+cdHpiptqRpCE1IX3/7IUJMP/vpmWn9qJh850tKkodqCf1Pn7etH8k9LqJZpSRtWEj+jf/vH
vfj7Zfn1ED9+eXTJQd6+PYauOwzvpao5qqZZsIvevz2IcjLPyLpgE+H7stLz/hRnkzuOuy7r9Nii
PndNyFxuJWoEFgOAmEE7E0eiRdGF0rUqtXOjoTxRC+yy6RUeSW28nhQHKn7RdK4g2XRbFCLMjDGD
HqZHE3jRSYOA1ObJA+0wVrXfIfzYI3JmLP0hU/FXdWw3HKLnNtIZb5m3iDUhvI5uUatTaXio75hV
fuYE062jFQ7iX+MVFIMILMwSRfyC3qH/1BTFBm9fB4+N50St8dPBeYthg4V0fP2CX5yywikXV5SB
vjaUEbRTFPBRIQ69TrvSTO2CW3OK8jrEtRz6xzOQNtUdrBw/Sc9f0ilAuxuL5H60fzCUvkqyKV/C
7VVXg4q/3DRO05YZ/gnIl8CVOr1OzwJQoBe3afuc22KtttOJGQO78kX5HT26B2fYKXBSMoJm06IM
3lPdjp211gJswpBsfApk8oxj2oXw/JcUa+MVriXKMmQggwqc5IemdvhpGdQBL0i/LJIO1Yo88m8c
IHeFgTXxbIBm5w/9KE9B0iGHo/ysm/AZ3f/r0mjlRrbW3saGY0LPYElPB9p3r29GdMd5JfVFYpoI
1iC+iwIFCHNTASoIhgXCL3YmGkgsUNPeQOafx0+AVWYjAvwwPBnqLjoEO136T0TxC7vb18gSu2EM
9WRMg6d+snaomRaoMhlo8hdU9hqUtD78WXvytJ7SVaXrK6NpPHDzybniTHdTX2O6JVgWVoGGId3j
tr3oGItOpbqK1bJeRKgpMubDOC+te1xjJm5Ikb4UQ8OCKZt8l3di2ZA/rZWM6neyexx+T8o4yFY9
wwLOIwYpHUw44eLPoyUoExg5jHUP2KoZjAO0oQR3KeOiwIR2BYofN526fICqiN1QNet2YKRjTi/C
yteVagPt1RRjz0q8wfz5uUnwOo1sRBo92THhNJp1NmDJHeNQILt94o0nTR3nS6uuTFRSJJDfiRZU
NlAWptGVNsnNONX8PLsfMnjVuTD4SK+cZZsjyJ2WQEszDEi8kXuclSDFj/1YCRfVmFxKJ72oJQqN
6lFm0vj34yddT1b4jIPsrE6ZQK87JwlQpS2uAgxqQ/RqnIB+uoraET0Kl648GLVJ2eOYg1VAkZ03
WB5gecI6MLXsYSq6HvCsXBu6t8fAYNuMqptEFQQuIC9l3N8OzOb1Mn54E4k/SAUI1O9jGVgdVTXx
EhNo5Qlt/vxNJiAzWEJ+a/kbO2FRWDn6SJHcihAFLwXVgs8PpmkfHQ3ZrjntUImfB0frkCCGK+75
qLdirKg652Qq1wa31SzlaRv+wHjqpFbjs8jKL2AEfP/i8HNgfpP2GGRW7CWWKhltg14WB4E7S2lm
5kzYmDvHT1ll2Qsf3bJBLDYMiAkJr88ireG1Jsd2xth4stafn4L1wRlAcRbqvG8gcqO+v92mIcy0
FJq/ibvuxNRTSBFyV2KpOJrJisTzixtuz7/v4IotXWf303QVXJ9+kOhlhlojNM/jNWj+ujREN1V8
1jA7dau+wUgnqxYiAC7AcGcR0ImzalxEcVoq9WDf2gjO4w7UZEf5Le6sTLjEQ9oeMRq4tZGkaPV4
axTlKQCIjRknhKKkWVoj1g0ToS5rjYtspMid4MsA1nqqtXDvFw/55D8JDEsZEuIgLBx7Re7ygGzQ
DL6DAVnm1SIcp1PYuDetkxxDB8YKJugf0Yu8Tn28Phg6N67JI1yFrS1wQK4Xqe6dY4cOi/N7hM8Z
McSoN0WrXaSjWEIBOjG1geK7CjeJjwpXztxSL+1rLCdv49G+JtI4jbjGCDzHcdY+hRU9LrTY2tXe
tFbYwhIwu7iXMy5BfPt1RfxbOePHid679PF/llb+/5gzshT/WbP8ljK6L0k4vbzLMfn5v9ND2/rT
dFTCiCN5o0nnSND+Tg9t509dF5Z05pAmbetf+aFm84/4Zw59T9NxVJ2a6O/8UBN/UgtpOGdpquVo
KkHw38gPD7JDIhY6YRxGN2zHclCDef+Kt3rozwlqPVtN77ye4ULRIgk+fRFJSGffvtm/DqMRzrBt
EMSzucR7E7jHqcQRdxoZiirKEYIC9KCCdYZDRQmAxKsWONeMqbl78xDOfy8c9Q+PKlSOKGyD23lw
1JhLo3eOSoAlHLZVsMVB3X536uFIjONCccK9lBS2flASPpa0pTaODQejC855AqqblniERnjzdcqZ
nuqPYZcsNSd8aNG08Ub1sit+aFp85zT+NW2xneKBTbDqfVMrt59fyBz33sTF17vHXkBOTnkBVnK+
zjd3T23tQjKcrzcJMSGT3g6E3v3nhzA+OoZt00kWVAyGZs2fvzmG1hvw4pyh3vR29DLnexjjKW6j
w7cKNl3aeACFY9+VNn/kxCmPiKnFhKfACY/Nli4JUjNTK699q7osx6tSN9eFhT6MeTTlxsJENKEL
j9piXFWDuNCjSyNB8ys416s6xI4QuBsiAzLG86pxxPKLi5sf9G83UIOKNBdC0hbzRvfm4gJT5FMs
yxrkuXX6Oq/PweFXqPFF1wUamKjgPMe2dWrwGPMkWaVRf9I11gaugosrzm52yKwsyP5KgUQG4+tY
Llm9x9ihndAC3PW4G0t52kmm6Iko70MyLTsGuD0KEHT9jHG6V/vs9PPLek13frssak7ihGqQKMwJ
zJvLUoQFJ8XimemZ7o4RFYio0VWK5UR/RmtPFUHBJ2h8G4CrLVrvemqcY1wAEYy6R8WszojjRa93
q89PbA4ab88LTqam6vNbJw0JS+twvY4zVwj5jk2YrVLVPmrHeqsX13VpL5JkXMeq9quV8a6T8bZF
ZByGsdcjGrqJupZt2JTj7++EbLR0jLKg3kDIWaU6XoPqvSXiqyoFYhig8Dyq97520VLjBBLVoejC
SJwjYzKwAUpuZBhiNNkAtxqXzKgu7S4/g7F5LhKId3m69Lzo0knFzsmP45Eco2z3yCisHd85wr0F
aBsoYZPStBPtdy8sf3x+N42DtIjqXYW6IxwDdJExK3m+v7hes52K3kG1QVjkGuUqoJKoGO5EGxug
dJDTYf6/FjzIDgACszEdD6EdNj2bpIQfmVbZCLU62sOFORmyZtsZ6ZkTy++eUc9OVDEMNRsbcz/B
ELv73pqOt6JcxizUjvdqRPma1HhGfn5Nmj0nz4drBFIvpBLCmsl/7y+KMbWFk7ACRs1WaK2lNhMW
fXoYDfMu00Zrhz76MZ4KnD/16gqWzy5BnGAdSBvsS5Uf9+mVMhv0qcZ5AOrL1SJnBagR8Vs0UUZ1
Cpao8j2AIgiPIzTmXOyPExzOfVgPcubUZwZ1eOuBbcRPItOq58ZHC0QjAGS2HyFM317ag30vOzyd
ssqzVxVu7pOlHQdJxQvkXAdI/Sw1o6cZHPinKBse5bJKcBEON1jkPXSj/YIw59Yb9JTeSrkODCwn
hANjMLzMs4kee4YleFo/RpMhVlK1poWEFTuqgKVVWwLwLqm5Z3hWegxfn87XT/I6ehSATDxajF0q
H2JFAobOamWpjsNmirrHOMVb3UDixErrZWJ1g4tIQAxSU0FYsUofVGXDSOckw9JI5DU1fjsPxutg
UYfWD9HZeIBPkwt6ErEb26TaXqHXipqZj5VtxCcBlt5L2wqfmQF9b8JjtUNqKwkZdeF74ZbMZiPl
AdzsSY19UkYzFyUKgii40RtQvLrsnwdAhIV3JSsDB0Jk5o3kphWtWEXgH+JzpjYFAgUcCT8EJiLQ
4F01FoVrwFWP0o2mXFF9oe6BFfw6iBm6DxEKeZ1vLPSwPUpbaFMmJn7BGOHtUwcXXpLdSsVeMgDF
+3CgmoWC2qfD0gRJQ3cDMUEUgTcREzIYppAbrXw3FMjkxYa0111xAzvHiSqdiZ6zklV7ouhZtoic
bDt2w+RC/Hvy/aFelp7CQnPLFhYStW+a549D5/xAN/UkVxvE1mg56fF60LWzAOTwwrZWRniHBQ8+
sFiHaGA0FvPyGrHBhN9VXmqoqHz+0jkHBe2vQGKShDG9o3w+jMt52oK7SlHyw7w4WOV99hL3cg8l
C7xzwiuSmOd+cVkM6k4thepaY3iZJQHGzV4Uk9oUK7rg2zzTawS0mGuO+XfNYuA5BQxRFcyTI7yk
E3YUJM6NAcfD1lavpqE99xQfVSTTvq9rxnZNGx375JwudkKuNJJ7+H3AVnyNrlSXL/2O58KQ5Shr
9Ju+RXcf3PqjHmDPWNfsYypQMoTKGTUYObCq6D6jwyOV8oc+IyayHKSNH7+A/YIBXdiLRtHvK2TL
oH1OV1qIrmUc/gQPcjb2wzZmPGhetlJui2wRxt6ZNmw5163iOKex7E6q3rsXKeNRSIW0zvzFUOUj
dN3ZzD5JfkxhdBkjFTGF/mUrwGqNRXsTYXaA1a+Z6JuevAD1GHtRSG4n0oA3nz9Q7aBA//VALWHQ
S2aT0F93jjcJALLu+EbUSbUpzeIu7cfLGLG+0j5CqZ6mbaxAuuuRKWHIV3OvdWxtmOSndggnEcSy
H9HhLG2xLdvk5Ysz+2hDlrphamzGhsWW/D68q0ZeoTEIAlifIgRUCnWbRzZsT4BjbpMkuLWO68af
aPVamNtZOdbTefygON9Leq+Llqp4DLqzz0/qg7tl6qpqOLZJVvLbOXlTDTUCGMKG0ShkSiwYi8RE
bwIVsck8x0Po+fPjaR9s3FKn92/Rz7A1Z6783uZnmlMqzOIn2Hpq/iM36WrXhoW2g3LR6pDWjPjG
KzRaxNrCMbLN5wf/4GI5tqWqCGrrc+Lw/tgKDJIELTWSBmXcYjt0o/AMHAmLp2f2pZtAVD4/oPbB
I5e6zhO3VKHppH3vjyh6xXZK6FEb3SpemP4ynw/OqwhgO3okK0e0i2iwTtlcYYQPGDolm9qYlmx+
L43GP8Ds+vMT+vAOGOZcR1u6pR+mTbK0O6tyWIJdvVezmQ+9IulYmDXSJcH4RYGrzd24g3xGMmaE
5m47aCIfDimdNpGNhy3kphDqPbSaVdTnx4Ck6Dsrz5NILy0tuev79M6mH94M4bbw8c79/IqN+aH+
dhIWcs+SpiF6nIcLTmN2O1RIK4NOgXIFQNPt2u45DrZmjje1IRvc1xN9V0rzKrKSbVtHt1aUPWbY
fC6BGlrYyCHpjFHLwhrVXcHsZYnMyVVsJ3cmShW6cKI9WhEL5AOZGI0ncqo6d0oaaMyjtRl8yMMh
g40ywevdUAjBNo/984v8eJ05Oq0UoQONPlzZslWwNvAD3qrCvLICgv6QaVeMuZd1dwzXAQElfAVd
swh+mGp7zj56LUeWPKomTTCd5lqZfXFKh30GYq+kgQNE/7VVysTu3XsOrjgSVY8KheijywZ5CAi+
0KDxRYjz+54B2wCyeJAYpn9+K+Y36vBxA72zKXoIsfLwToxS8akcYIEnk7PXy/yOZucXh9A/yBmk
JGDSkAUMx//vr60fQoQ3ixH2NSbJbecjHzP7qvcnFc0CF5j8pk0BOaBFw9iIyUhlTTX5KzvkiCMD
etbon8aktM2UvRTI98Z6OvdkaRfUN//+3Xh7pgfxJ2/CQQ98aDDjzOPxEXrxvxoJfFDYSoM4TkSR
CHkfNmJ8GbVoyPblBv3nUzvX/KWJTv+iDKxmWcts14YEtyQ1dl9c2UcbyZvjWge7qe8E2UAZB90/
ix99E+Stb+d3duc1CzEdNx0yWrWqMnCTiNpG7Y9KilMwVOhBIavVMLdeS1zjV30QnnUGc7Uc1waA
XngFoai5TgujcdNWuajo0LlgZcAN4QxGvbhTUv+htqIfoe/zRplNvZQeePX0Voc16OJKk48wfmx/
oQ31SYnyFj4249oMki/aUx/tLaZmkLRCzKVXedDpGGstU7MOoHasELGS4aQ3ylMRBRef3+iPXuS3
hzl4keO2DaRsu3JDF+kyzaISpvjVMN0iEo2STbbCHTd0+xZc0OfH/WhdvT3uwUuWJ5UTkigTQLru
PKNHNnhg8zzYrdHOy4Z1YFdf3NAPo+hrNsSgxXG019zlTerYW6oemAlKRjmuD7qA39cE18yNA9fe
IHPst9TJGVrL3Ykv8+9Db2ygG247m1GbJfzLz6//t07tHEFt0yHAsH0KbYZQvM2UMtniE1+gfNCZ
YpsVnVs3KtV1XJ4mTXYhFXmJLQjsXu8IXZ6XQFACIEbPWJ9s3D4pI+RRy2GZBzJlGg0lbjAhRJRX
opquELYb3SowTxHdukvLzmWn+jEvnVKNjirz/PMr+a0n93olOBGwExg6mflBXyNCpXrQh5R4WWgP
vGJ3QkGjXc/WWNMcp1O5bZUAYTQP1AIgUgHN3UGmyMdUBcUR9diQzI9q/YvJ2q/27cFWQYPQMfEX
4dRQkX5/g/OQEB8XWbExC25Wn8qzwKdfPfS1tVBq66xKsSVGxW/pO9M5mpasegQebI3Czbb7nxFO
wqtqcpDchFNjVgXgqw5YVWAgaFfCKAHlAajMcwOT0lnLaeMOVnHr11DU1ajM3A6RTuHlDwpSGllU
5cu+4ru+qe7QnlmqHT0G2DSq6xj+oonNR6tATEozf0R6tmLIvO11WgDNvqy0ByFSjI5yfriA4Olm
vJJIFQEySUCH5zsrTtHvVsD9jso6r2SDAD98B1/ssH+g4RIVp7iiBMu4WqfJdJL4o75OFfsoatRV
R+BbIgCMGpMHA05DZC5MYVt7Tr5xsK5Q2vTeaxuGdRkeFJNwYezNpp7cyTKP+m1aqudgTk9USSer
S3ZD12/1rrwqTIdtsyI5MtHpGZqUymMtROOGnn5sKPamsriloHypo8EIQAHHAkCsUD50g6p8Rjgv
zqJTvY1Po0w+WVqxVoOOZ9VuEyW4RCSSCoKw5Ibt93SSHdobXGAo+XXtaESQVBOc2KwWRS+x8Hsu
OIloj3Q9iB0Vaqw7eZpblc5OhnxmtB3dbURy85/eZJwRBpdlpT9ZQvGXY9nhS1+IGxv3xKy+1SYH
QQarvPdDPJp8md52XnyqqNZR08PkQljeWfWD7k6GdWTUaJaZJXaJtP5rT3nyO/k09Inqeqbvjj6L
Irfb+5iLj6vsJ1JUpzqMnbCOT40OkAdu95H+PSmtnK6BCSU47nC/6hz0q/JlbQWuFTxrUMkXdhCd
arNBzxev9gfplq0avD5M5Rz67Qe7w+B4pVeXRrEJTca/OXpXkUK6BwdtmC4BPJ2rKVSJ9pa+8JUt
ovPHJk4Zo/AKfXEi84EOXmZbpdDSLB1CPH99/zJ7EcSRFLLPJtfABqWWdUQZiKHiRVGJI68N9lp3
n+f1YmxzEBzYTA7fvziDDxIS3j4ThAI571xPvz8Dy7YG9M/LAnK0uAjs6CG3/dOiMa+1roTU5q3x
bro0wuK5b7IvKi3zg7rO1m3dMATiw6aQB8c2qyAZY9qLG2yq9eUQUz7TkEFsu1PP1Xa4943iZ15g
IavXP8NQX2jYeyWShlH9OKoxSnvAm+51LIo3soudVRKIjiFPjyq9CSWqkz8jFWmgQVSXuUhhKBr5
2qu1m0Qvj7URnSqRtD9tpbhSp8SYvSIvcZqr9maNiGMWySUgqOMKpqyrKWImim9CdbY78VZNV2CC
CevFUOB5CgSS7bmD+MWT+ejuoKpBrqQ6zJxe69Q3+/oIWWN0YMVt6gKdjyJ6rlQFdrGgoVrnDxLM
QSrKK10wqBun75A+UN4AS4PciFMchfjeLZCqfEq4aV9UEh+dmFBJ3iz6AzMU8f2SMfvSsJoWdYIU
ZTCRUBUV7Wn0Kv171vtwPD6/ER9kjOAu5w3Y4W4wen5/OAMB1bbPoQUovr2btGRVlXJtOcZXM7g5
NTt8F9lSqf1tU5P6Ye3XBE7ZRhVyhaqRosATHuVafBNH0RUeVfu09m+mqTtpDYE27IQNRbXDVfvI
xJbu88v9qNcEUon8SRUCKOpvGVQcJY6BivIG9lPieqG9robqPDT3ok7Px1kfLB9XXdUQtqPui8by
/+HgDFbnklxK6+DZxnZl00TX8k1Uq4kb4Hevy/y0FOmq07QzWA2u4SQ/MyW9MlFM+/zKP8jZbbAL
BqNxEBa/TcdatGdn/99ikwh5rkRoHZgt0nOGPEIK40gxrSujlFeYjH6BRfvwokFMACeXmkV1fLDC
BOoJ0Ie1YjNToTRTvQ0TD9IxWNDQ2JiI9LlFqa3ECAioiuO7z6/6dR5/sO6YnAnbsZEJYf570OrB
2CGtRRYAge3FLU0wiSbeeEb787yr6K2btXgC1nEj6yvH/+7r7bYuurWYDHcUTL0GpQuZ/VyMBWLu
jfUDtnUMIqrWl52R3PZemUDumM6xRRILY1sEjr6uDYeesiZ2ZaHra7ur7y2ThMxE+zUT1lNAd9ql
wZS6IvIWsDEQ5dPuYMKRmTwX1XQ7eM62aPy1EXePWl1dWbF4wj7lvsARE0+i8eeVbikEpzNjthIL
+1q4RRrly+XkkEnkIwEcpcRiocT2vmvxqDN3qroshg06miR7HXq7TIcFkzBOKBucpdG2d13jPQvV
WIWgJJddWF59/hSMDxbf3O2bXZQcQ7fMead+E20F1paFM3gENQtpGuy3b5FEU2Y2YeV22A2bRVIs
lShdQ8zY5H2lL4tE7KIihQem1PcNDTuoCvaRWmCWYVfKDiYlU0hVPFVTtnlVytaZevoN+4nattQG
vXMWimorrfiMeulxKOZUttAbfFPQcTSf/DFH0A8b1RSYXjJiE5OxJOAczqaL1hcx/aNqB3V1yBkG
HU/Mgw9WYQPFL4irIt8YYfrUhvoeMQsEhasbpjTxEnDN6VCGp6qJ+zZ2VvTA5GUBKzmomIMapxiY
jos6TZUvTuuDibkG0AM0iyMl5E/1oF2QJIPQKxyP0KWzyHhr47QdWOge6flY0wjF3+Kp7JFv0QTg
Qp3ViENvt7AZpqzS0fuJJeyJSPPbrmf6O14H/Pg01FeRqa1B+6P61nIr1RhtmLq/R1QUxZuuuUem
H1+c23JsAagja7X8fLF9ULLP2Z5hSDq8hkNEeb/YANj4pdWauOBWzQbHDWUR5uAP08mCjRhG67iP
7uDAlW7HPdcSquigYzWBBLlrEuM2NFNEsFLvi5v9QRzUNJMsFE9zRADAorw/rbyVZYNSY7Zp6Swl
uFRp4YzYFgSWQGPxqzs/Z6g+Iv/QfdU4+b3tDpkfOq7JVMd02H3nzsqbFxAsV4CHcJhvUBdoCwYs
47jS1H2vgghAempq5K4uxXEqjJtmbgzY/RdDpd9aNwcncHD1JW22IFUxUqnidg8CfKZPuPVA8Ecg
SQZiF6Nj9vlC+C21eX/Iw6mf3elJYJUxCbDTnURAjeKMDTevv0i0td+C23wczdQRPOPJQqR6f28R
YpetgbXvBhXanW0SsoaI26q2ezHzFUy5tL3hzu7FNeoHt2kYPTaducUQYhmVG0fp8djMbwSSvFAC
OzO9//wuaB/eed0GmG2BX2QXfn96+oSGqo2z30bFo95W5HFdIWZWkfkG6SLxlJUaKqsOWb1phuZH
W0LBskLRYUz8Iwj0a7M+ThGCcOqnL07sw+cz04EsJKpJKQ+CYpF0DcgEP9+UhbKfkcVFY61BNC+D
odyZRsEAeT9ivKDV4XXZlDunju7z+mKQ8U1FD/CLs/mtap2f4puzObhNkaKEQcC8Bj9VxuwOibAc
TmgZYy+0z0eJaaBxQ6fgHNjiHhbZOggR6Azhhh59fiIfriZTs4CEMZoCy/T+cfkZApt97GQAfp6C
UXfb2tg22ir3TxMNDQ8F1BLggM+POV/buyRpvvY3xzTeH7PRstTqcUfblE636GzdlV277AXkVPQs
/2eHOnhZPNUr6V3Z2abG6TXvqQW8BlzKpf7lAGzG/n5wVUJDVlxqJtOZ91dlmG1RSgAjmwlGrTvY
zTKqoLw2wFvLRyPUzsx8QrZ/YSKTHgWIKpU/wnI8imG5tJ6k65Xeq53/PFhibUz3JNcLK/KvlW48
qpvyq4JUn3P/354BWEAGSJgcW/bBXpxWJHogWLMNoIstAoWbATKQEtfrolaP5iDS4z/USfUoUDZW
Z+2KwFuhIelqqb4omuz1tU0CtFGz7g6TdoN3akQkl6mjskdpMcK+DW1Vz1sh63xVtO0Xu+6HUebN
6R8sWwstslZPWUJSMDuk3VwvZKwddV22zdR4hQ/y/8t7QsSFXSGIX4dj9Ghk8JREXrZBuGk/45EL
2zytvHpf4F4JfHeZMnfL4+iraD8/h9+e0yvXBMS0aR+uqhpcE/gnLjQcqdekTFe4p2lw1ieYZjm6
OjD5loX4ToMbBdpg92+/PvMSsUFkCxuMxkEFOUwiHjAtoFzPxlXSeCtkvVZ+lcGub7/YsT8ICkJo
GsBXmiQ2NdT718fXc5zjooDwjHqXOguRtcY2qONVrFhfVeUfbAXwlxlazagIXT2c0Jo0X1QY+tlm
bKH9wxMkdUsWDA6Qni52RsneWqarVpkWWTbCYYIVH5ShizoBnFjrKumqL/oVX53QQZhqzQLjnIEo
jDEQnR7Jdo0Wkt1ffv445wbI7+uJgY5NHk5poPED729zR2WZ4aqcb4Y6zV1bBxuZ5WcDDlVuI1oy
NVAk4D61jZGaLnx2E71GfVuzIxWl2Ppmea0YV15Xhet+7O60QtjLqqbXX2gG4ga1OeP1p6WCg5Kr
lbte6mdNaZ8hjL6EnQlUYarRcE+YZ6Geu+QR7zoruFESf9kN4sR0ynwbY9WbO069mBFUzXiVxegN
GwlqWIa+10R1BnTnJggGEgx7mRjRadHqG6sxj0LDu4ANTbOR6FNo+7pMw5WP+5eNzKaLxsOeHgw9
+4pgW4XXZgqIMSiC09REG0bXbxGhDDa6ZlKC+8YO+ZmnIjpCXaLYjHkFRqi1dypu2PDQb70RjHI7
2lcj6MFVoWIe0uN8N4tloQF+kkTZeBLX6D/2TXEUYLbUtkmw545j1haBUA6uUiOfXAXTk23SSvUk
mYYXudH06MFQRHDRlReJiBH1Ll8s2TgI7AX5YgyrTaAkP2yBZbuGHzSTX/KGrEcxx4Aw0ZmrzEsf
rbhfNQrdBGvIo3VVGedFYCL6nVRPaHnoCPkY5aIt7b2omp1AhussVfK70EOCItPpftbMz+UAtbOo
lkOOGe0Y35W9+QQV4srQ/GSLCeA9vGEUC+nx1pQYroPeLsZ7TY1Vr7aMNGeEeGoO+F722QI0rOOS
9zWRidV467w0rfhZtpeWYq/aeO5TIPzryhbq6/S/mTuP7bi1bMv+Sv0AcsCbLkxYMuhJUR0MkRJh
D7z/+ppgZqWuQkzx3XydaqTySqIIAnFwzN5rzTXpwVDinKzLBJMorLB+mXaDbr50ymNY83N3Wb4N
Jw4svQ1zCWoyYUDDDJYV82eOkosx8FKMHsKQt1CapstWk18cYT6kbEKLWQdMUv6osvDUDem3PKxf
pJ0yD9cN5L6kNL+Cg3uOR/JBSYcwCAr3osShg2bNPAPrYIXKvrcyxgqX1Vt+Saf2PjWN+6TkN2ts
plR0d4kUngiK0P2qGp6ViqYEPtHZn3skmHNmHJh70KGitdCg4EgVn5ED9dUFK8zkomcIN2b6LhmN
VrGE9MywIOJ/ow0T6fHtXOt3WXjRmTJa1UgZ/Q4A3DTKrSvKTj/IlCJQobsGWLysISScn4ykYcZL
LdC/yIPC7JI8h4ZyIZPalNdN6zsZgCoJDDt22ohsTk5oyBRlO34lvm/hgzQIetKvTEHrOfKSYoSp
X+sAR2i9uZyt7/owzryhCbSV1EfPHNmBVDyBxGvgMIyPXdFfz8ocyLBNC2B2gbUU3jwx/EcHVIMh
8nFfJ+FF2dl3ozaR16rczbr57Jz6YYrchgFlOLGHT75xR8u4GquC8CWO0dBLXhzQbJ2dvRZFeTBr
TMczZ0x/KVpoqNq2M177XAQapX6FtE136sfLd/mVFtKJjAoOxH27Sr6zV0iYPUdhZI9KN35BA4kq
shZwjZubIfpSocp1o3raGZF9oPj4kLS3epehOsf/GRczUu6cITCRsyM5w9bskHhx6jyxsaN5muc9
mbTxVanYB8uydtUgF5daUhwVllJfnWUygMP+um9OjUnWAG3plLKQ7DOL7yoxMyxRkthCszcLbHRv
SG2oHwQ8gg/TXEcOKerRdZdta9MquuSOzbWa6p033Gs7s681T/TtMSI02souepF/y6cx8idbQLtc
tksTAQ61hLKxcnED5HTC2OBTWVDcUt3HdkZEDC+x4gzXcqqagISl02gwhOof06DAP0PDO9UsAJjJ
hn9OHircdEBWYEZnX16qJ/7/CaQYUVNqMyB/017ok+yUhLlYa54HDO/KCw3IK3MmDk2vnL0aKo9a
N2WXZNNbtXxf2i0ZP5zSLMd8bRz7VnC6Z8unMcNgkncxr1gJwvrMdDjD6IGFWMRXW1v4Fao4t22H
6yppnU02J7upUpdg5dVXSbfOVo7bx9lzZhE+XRnNsBlII656k92s7VwMWUL3dp1lpkmvXbMsJoY9
O2GDTmOcbDvLfmjrefRtoJ7UQS2fiiDBz0Qv1dBjo5Kvq6vyuFj9vKtGMp8VzPkaSHVNy16jiLyu
lABB+vnjdhTQBAxHh0Tc6yoyatGAhajhNbQcGspOUTiZOvJBSohTxIyVuKzQMZWVLrucRSYF5AJC
Gsoi+6p3alDOCy94SKsY4F6srv60emNS9fZAi01BrY0qFeb0kgCr5mDj/0/r+W2BKLpt4f6zOhvL
zlZpXnea9b2RgMXOFm8WBUeq2MNjGupfSyl/KjMUq5oxF64Y6bGpbdAx/CKeXxwVryLqHyqTr8iZ
i1TBy0faOCk99rR6JmRQ3qPpac50WRHe6LZR81CFMiLHAsigPSfOptXX1w0UjHmZpe11q4B0LNML
NUMNqRQ3Dim7QegwXYGTcuVyvoTrYQdrqLiN+c1VSdGMEI8jq06QUrV4NNpvpaPHQUEHgvr/rZTp
j8Bi0h0pn6Doqh+yw4o0KEzISh9USt97narucxanIVRvkp5BHrFWsmtM3oiiwY+vVcwwZchCByig
7LJvqPkJUF40ZUMIx6U56ApZmBnomCZ2x0pKd6OjfJ20yT4mXcuYfkWqHGNPgIzRghqFg9GS9TSo
L4M1DR5xqcAGl3Dlxy1HpPrzBRQoFkeZEqctb2jtISdtmps07jZaimszF/wwdmaR4qvtMyt7mOeO
skZj/4hFsteIXqZe7eLLW1fYIJJmmAGPpS1dm2OLP5tMtG7mwhlQSbLLeLaa/AzxfEE8LxFpb2ZX
Zs0rARL/RiZQ1p81maidsX1quuax08UuiUjcCcWjlDCLtKU4KmN7H7VsrrKpJkEqhC9skMST8DYt
Q7IBC5V4jpXeW335BpQCtpoxNxcDbaOtkIlNTZYkKBYmVtQcF6GUXwAJkg9Lf1SKeD40NslnNH08
kEQ/CLHxbD4I3A/QQzrUCc083McElqPi2uK0Y6HWhbmRc9zjbIVXrZzu6aDKeCelybPi8s0RE2lh
Yc9bIGCTs57rldhx4NK8mFOKRzjYpl0qZUuYbxY0VnUB2uSdzhUF4dL8EBzTvFHrbB8sSNV1hGSs
Gpwwy3Z6wntn1fkBg8cS81n3yV6aWcQs0BJIfsjRXfLnpnrN20zywqTUXFWdjko+oJGholwOOcgy
bLHMuV/UEbM8rGhO3VF7NOy6DZyYrXWsDuwyzBszEZqfAfh2akh5LNNv5AAMm14+dqxtfhURXpS2
vJ1WrvoZFmD6zwS2m1MPcTB9m1qdrGT5zajM+JQX4rKTLU+g3JExYu6XPqG/Q78YXIXijp3ZI0ly
/AGKPa0f3afRjTd1gIVFUh0dlt7MO29Bh+ouRQ4uzXmweOfQjwyHMp2qUyKQvSxtwyXz6rovw25n
s+Htlsxh8iqO8D1z18mKSzMO6Q1Yb+Sh3EECR/6XfpfH1nSxilHfiacZ8dHBabLDKCAUG6PjRpH0
QIc/xaeCpg3xNXSi62Yn69fV8CZZN2F6FMBTF9+IcCe5ag8n8rqu7ovwaV7pbd81XktyRSGRPM4g
wMe7yHwBDedaYnbT6lWd4AaoBg6wjNZX5Cv4tKKUxtv4NUwusF+ZGliQBWfrYgUKuE27L/Zz0e0T
K95HprXN5X3atpe4yUhGBzfS2kdW+dM0YgHiJFM61rFV1QtpKq4m9SFbyClUu4NJvkacZNvc7PfY
d6+inKmuQzJAK3+6mbKRDlW8SfWUyrB6qWjxpZIrO9IWLyRF2moMNjriNEzUvUJc+xAHHIe3Fqcu
yit+IgNtU+d9obhQ7A+V4hzbkpzVFUWTvbGcksAigb+2fIkV1e5GdoVToCfZpioA8hhL0JQYwsLo
KDSybnUTIYd5lwzYpQugX+xziLHchTaBFZq+IaKAaW+jKsYum2OohO1959xZff0mDSHuR+0qMqK7
jkh7pXQ4+YVwvoajveQHvYbVbqUnSxbrsSeYw3HNzWY2Ni6deb6lBnvRkS3rSmL0Fok8SW0g80n9
7nTdc+EMd2xtLrEVVkN7qZEJKuIcJVHmOUl/q5v1kWbuJtbVU2IAsI72HS+ZkUU3g9HubI0TsWnf
Qgm/TFXjS9GJvWVXh0gPn5dGfMl5WRURPUi29gTL1FQfRHuZadS9sV+U83QIY2mXs2aGqvyIEeUg
y+M9WgyLiUcPnHSfL9abE8r7xtC2NYi9sJR2XdszaxquOROJWtpeZlN9ozgcJuprJRNblGoBuKbT
7Cw+aZ2Xcx/DfopvKN6xlEHysa6mkuP2KHumJG00MRGiZm+zWPNCvQoALm85wbs1c+FkotjOrWMt
qNh3nWtbFnqKwmvwVKnWEMhO7jUGc2ade7L+w1APJaHHKBH29HRpgKW7fJG2K8Ife2ygd/rG0aUH
yMO6XQWI49HgrKYiJmtbC0aFqAq1PmYVa69DXmNs69dDZZ3AENVoNPpY2o9jhbrL2uT5coDe4E/z
fK8TrkV0Y+hUgejJBbGQHOFOC63Ztc2XqC628jQBNLC2oleDVsr2Maa/DgkRXEcUGbhwLckvqLDR
3/NJ+9g40PzJiWEahYzMopGX0aGxrE1ot/uOBaGhGqvDie1j30mKjdJYJ0VJDyZue1Ur9mlJYnC2
xxl8cGJl00rNjrbHNrSKW02z7hdO1o1BQl4r7eyZK7Ib66KI1Q4hv54GI/5Krch3RTJfmRVbSRZb
mu2Gmyty0KpozJnFQtbIujIpCXR7M+vBg8MFU4odoQ+bGR9mNVP5UGK/Hw69s+t74h3xvBDTTkX/
m7z86AUlAA4VqJm9ZjQ2qCeDdCldxxKodFUfQR3AclbSRt2Zab2RszSQL2yg+TNZpwQ8+LRStgJ5
x4p+OTQNBxu9OlAZxykpwYNU3GF4Ja/Sz7guD5oILzQA9OA7iXNt9dyOlk8nPoC0HRgJKQmmDXzF
3qhavyUz2TfTFKiXuEj155aXPeRDT2SVLXa0sywN/jZ1nHAJwKj7IvGl+JJ4H48Tu6tGz7MNiMna
Wa25baqRcFB4VFpIso7kCSX3SvU273NKMq20txMrIAD0MRxCggFyb+hoKQ/zQeTAbXlqvc68EcOC
yQxPtSVPAmVGgqffs0FdCKYhgMZNI5NueUStIPGxS8fpvVFGm8XTUrjouNkkUw7qPgixCHTFNs0c
XyE8akjIuatUDrFk2go1kEgqQPP6Dal9ALItaETNMyMWcSifhWiuSfqcqWvLJyYaaj6kfa1hexh0
+0Ld840BJ2Q+zja2OzAhSihmdJz7GAlMJLbo1TVohZKNzChESisrPjYsv3eKo42G3uFaFYueVJvu
PGVeU5KgHYLyKpVdUpUbiFuAemC/1z52FrdZVE9HgCf8PnydCW9gPLDcUdfDlBrOt0rxzZ4U+B3+
EOGCD8nySI+D5vCjOj4oXPw4t1hQc46qw5j42XfRx1ChjV1TsCEqqbpomS8nYhNPlZ8J0GQWB1Bu
DYGhW8Qjml/dr3FJ51kFYH7ZylWxup0CC13vskYiE0mh1uDTJ/1QtUSuyCTtTM1t3hZsleEct5ns
xwKfMRrErE4usmi5SWp1q4IS6XVC67LkXhHLTlOVfWdyaqim58U2r+Bv7RPy8aoxXYfBRlrzHnW2
tgmCR3lbK/JGloG9k3JGVY/DQBqEXbJtFMsFV0djmCiamT0S92eWywWp8jtTUwAj406tg54sHQWl
c65nbKxwdxNTs06g7DIvlIF0JIXZ0slwiIOwXhXLaGmhPS01udDzvJksDSjIZpjHgxz+mOz+ltHJ
zsLezKHi61MVsFUkc4dXs0/8wTIIspWCoLKTQBrMG0N6xoNyUES6q1Rr3zbLRZslR0FDK+qZ7/XV
UA7zbMCCIiV+QcwZlYwFvHa8Bt1nh6Ep78aJU1eWyej+c49gi7fcomCcTieKyMeaOGKyw11BEDNg
elTLX6vYPmX9CPWVtkIY7skJ3+WFvQkTRJqjHuTqDSQ4mwo0qJCAqN/LWo6PZJkcOeNckxizt22x
G7o3gf6iGkDcZ8YNG919Qjl6GJKgIrPA6Ytd2PpdXm1C9hiZVR8JytpXBMeYr2k9nmQeW8RaOFY0
x6dmE1rxFYdsmcSANp035FmSThYOQRpdInZ7aevxfiGnvsO7U7Tjtge7pbWgFu1l2+Q6YlJopaxU
Shoh/7mVZpJBOdH3fbsdtCQAS73pumqNQtxqcB/TmXN7Ova3bVM1m3ZsqsPPX5pMrg62nN0NSllv
8BqRoO3EdJ3W//r52zgWE4X8//TX739x9k/ev81cLP/6hrMqj4hq/v3797/++e8++ev3L4TcvcL3
zD0FsuHoRNl4fP+vn7+c/VkVJhjS3v+66Sg6KGmz+D+/RicttXJ//v4/fp+zL9EJ7bXxzuzO/vwv
lzv7Vv+80vsfvv+bJK/l/YxK6+cfvf/XP7+OOnhXRh06gpzVzowvat14VEaj3xq51F2ofXPTahhu
6yqb3CrsfszScK+OVOg/6eZ80MuhBYrEFecVfkP1THmUQ1wguo+dC+nEqesQuyKXRsrOPTslFjMV
8gLXxhthq+WXRZzUuqDAEAaf/BQfdChXipYGsYrcbUM/6yQrlmSKcEZsRorjRZMAk7FnzgbPDfuH
iTCQDMDPDPIm0sdd4aSfXP6jztkKK4FQh8wXpeuv/SxdjmswM8hNRsPc28rgRRnwH8n4+/1mGqEy
ZAy0/Zp2Ll2L00Qu2pK5cGj7A+QLdmJMJJmbcACep3ZDZ/OzT/ejOzPgyiClWTXM1qrc+IuGSi/N
Me0I8dyOUb9x4LSGEPGGvqQ7VW+JOAKAbW6IM7u22aCMw3iblPaFRUh9M7ws2vzJc/5I0sUT+PeP
c44OKEUTcmDjQSNfPFY18tMaO1JWnLqw2vcqYHpnlVtTrRvomdgoYKt29+eh9kHT/5cf4WyktdIk
NfD7eSJjfaWFV3H6bC/scJiySZI6qVN3+PMFP7ppgIQrZhFKLSK/M02HDF1CrfKu3IaNCFDgu6Y8
wJTKn1Jj3FjF8pj0dKqXBj1fbGFuaG3WN9P6zMT/gUiHq2OsIIvU4cdZJ4K/DIWCIwA075LHqyYO
tRaKHXXtfJOb/CLti7veyF3NXr7kMgkRf34CvxuNwSDjWEAYpOJtkZ2zUThX7ZBMDR1xcsqC3ui2
Koxh9nZK5tmmErFW+lmJzUzLjV2brQrvETh3ZtM+XItDw1zdLUvHgYJKltDT677QcVkVqGhFlpKK
FX+i01g75Wd6ib/8vGAyf31UlVTwAls8Kqu196vkPLT1T7RbHygVVh0Io8JxIAucD4poMescxki5
NebuWJiUAU4a+VUGDac/P/wPNDrYLrEFKqiZdetdbP6Xj12YThOHIzOAnTW0oOAtZfpNSdu0bqMj
x5tPxB4fXg4YoIl2GBrHuSRo4XDTZDqaSeBahIhczmXhOzMAzd2KqP3zrX3wDB243CoUEl1HrH82
bTdJvswqgSa4hdi1LiHljdw14JAb+s2fr/TBgAA0z/zjgNzAenJ2pQk+tFzxYmynBDCCoOuldvb9
/+4aZ6KKSJ2gVznIZFKccTnNECxmn8y/6495Nq65DWQ4Bs4ZVqGzKQDDF7vTQSq2nSNDTk2+D5W+
i+VZ/uSF//CDQSGyupRMQA5nj2ugLzjJJtcprOVxEOkLq8pphe8BEvmvbunnpc6emqVHQ21UiF6q
3JbISCCp2AaILaK/PyXwyH5eZx33f3mNpHHWJqvmlmQg2LKl3RBO8pmk8cNRZsBL02DYOIZ69tj6
2WxMhyyVLU3poA/VHd7M/+aTwdXnIN+xmHzOVJOVPdsoVLgN4quppc5+SGiSMr9yoP1knf1guUG0
jV8I6qTBLZ3NofLgFDkTBFq3JX+LSZBeMHDr8RFKp7DMuxpA/eJ8Ztr4cOBZyJk19rPKb7JmpQlz
k/FQwCCq7uqFXvdqztLyIB2GT7xJH10KS5YGHYTnaZ0DjedcBcKTmQy8xTk5EoWSSEHhCL0vLc1P
lF0f7FmcdQsHdNEC/GOdv7djlxtOKRfbMQdArxxdAt6sJbrOok9EbR9NEDrbK0juqxf2t/2Z0pRm
ZAyrQFFcwCt/XUnQwko+8Vd9dBncTcBvcbnyWZ2NDVpFwo7oS201C7piOXl1E3kmPP4/z6gfqdzh
H2Dhkg02X5hqf31p64J0zqLgOm27WnAor3ItM7xbw6xwhoDTyo+RnGxCSshmW1MONH9Qthh0bauu
qbg1hnXFOo7G4EP++ORVfPcvnM/Gjm5xHkAOCvT3bEpZ2m6xw5zB2lNZJ2HejKpAgqxpVcZGonSJ
YhMcooG8yqTfA3Ksfc7QSEipgTgBFRWhtp3t6rVwF9XZZmXls78+9KnuTlp0KKh1SFa2a9BMrBVf
W682nzze9WP60w2cbWzbmOTudsVbRQNWFTa2NG7Vra5+nzSMQpq60gQCXW0+WfbX5/LbZQ38n/LK
UccZ+eunKqmiN8uaN48IUtdeKDmCrZHouE/lm4U6+893+dFYZf/076udLTBiBu5UpVxN71Vebey0
veXy/P98lY/vSaO2zSYZA/TZSC3irGttkjW3kzETV2t75FltI/0CroNXmtYnQ++juQsgx7+vdjaf
DEii0qrkaobxNtPrtrR5a0iPsfrJXX387HDwqKt1FLDKr59UONDUERVVNVuaA6m4kUm1I7fzv7qb
n1c5e4/IlZZby1QLZJfPOCBdfR6AUhqBov8vb+dsvJOKlAyzxoWGNYpUvObqs1Grn4y3D0cCBjeN
6pKMt/PsrMSibQ/M8euGpt1K45tGxlUp0SBVJiR0zicT/ocj4efVzulDmEeSvh25WqS3wRQ5qN7g
lNoqo9z+5GP6+MbYD+DqodR0PhjMWq402ZyZ7rTnPoax8RQ/ru+SsD+zLn447Nadx7+udDYgIEna
8kCbeztbqp+MB7vsffSqn9zPh48O2Cb7aRZlACy/Du620JKw6BkNXXmzri+wUAKtfoxb8V9dSMdi
ofDLby7oSJ+twrRY/fNoJH/ZpppJdzpmNyU+OYL8/hHBdlaoEay2T3QaZzNrm3Kgg+5QbEPJ2qzA
7Bbwd4dVksBQq/jbG0QuBm+L8AntHYD86/Mb1CpWepWJdb0YgqHHIa+2sRKfyDPdCu1CbY8FcN8/
z7O/Dw0uSqnPJPpCBWVxNiNli5NjiMJ/W2ZLIFtPkG1PRMx88g5/UPLhMgSbIWdmD8xR69d7cxQk
sJbgI7MIRuoCUaIwA0CdfJUvELyEzn5ii5HRZCOM/pNy04d3SJkAUARxKr9BImooWkZU85p10op/
xjuPW0+MU/BfPEiTi2DOtHGynM2FBE5KUYQCZRuFyMvo+y20wiRIxH++zIdP0gBF4mgUjiBknz3J
LFNDJxxyFnu1Q8pEr1PC4r7cls1loW3lIfYX6mbWm/xU1n//FhVqlUxV1Gxx555dOlXLPIvTWbAZ
Bi1eShd80kCAi0+m4PcK+6/7GSwU6AJ0QOB4Cs+PffKiS22S2WJbR0JGKaYT/lTRuSbgT5IRYmB+
utSXpdpRuBzAElER05M2RtSDOl5NVQTP+Mi7ZHlNNDz6mX2lOd1T3vJcWv0zC9Pvsx4/LDtPB40x
lMbzGnZUDHnSObrYEu91q9/oRuXTtbhWw+STM8/6dM+fCv4SFTmDvnqWzqZX2tu5lluaAN+Mh8E2
uOFEMj5Z0X8/pCoGSZP8Twe1wHby1/e0s1O8LN0itqoz85Y+zTXBqeKrkJHtznWgomUp9OLlz2N6
/aZnd/bLRc/ujHILmkqURpzBAebDPtCMEZksyhWOIU6d+E3ZPv/5kh9M7HgKeVcZz/D7z4kpCBtl
dTAHLlk1HnEh29BYSEulw5ygPVjaz+a/dbt6fovEGkEkg89C1eRsOzs7bTw2shDbcRFuq1gbRDau
DBrbWOoA06pnEZ4wz7t+toAyf3bu++hu/3p19ddPtTerbKHuCFFcG70qwYwwTEGCbiXCU5IJ85/z
xN8KzvkfxSj+z6JzPs7g+f8wOGctQ/zn4Jwg/z933/Lh2/ey+Wt6zvqPfqbnEI9DTZX4Ewz+is2L
8q/0HEf+ByY+MFB409fNwV/jc/R/rERs/kJhOeBXZqj/F5+j/YM0LQ3z7Lu3HVrB30jPgT352xRE
dA/zg843hcby2wJg6cs0a4tpbNIhvO/0/KWMwUO2TxjSTyDnE282Gg7WlnrqpnA/hPpJDPBiyKtW
PDwLLtwe4RUCbUyNBU6etACbjLNFtuTlMR2OXqpbqLwVDP042hQmeyGrQbgWj1nv5Q2QgWZJ+1VE
eBhNSwrSRJWQAGEKKWkipZOb5cZ3Q7GAsjrWCYlx4lVkU0l2+FyY3xfcRURUtWj3B+t+vQWtVF5X
jXySFJ6IEm8os4Ot1HwBrTj6LdY+ilGuLoX2Br8JH0OvxC/vf6fW0cNEfBYgbc0tQytBn5FtSEp1
0P/3rtWPqZ+nZiDahUD6fHK8qOA7pZXiDyWq99y5tyfAJakmlk3X8DOO/UE1s2/rjzV1RM1k0GfI
OLzPB+hUplp7UzzvYSzfq+QRpgoeIkuukFNE1fd+ib8SZeB4S9/iMokEqXQt3qdoDNIYJSHy0ZcY
HV20ULNpHaV1pWaOvFp8NZG4uY0Vv4iq46619Eqth3vBw2/ktvZKY3kFyXlRIVwH8YG4qdOb+7qK
nsxRJG6TA9YpRPoV98Tb+5/UTvIqlc/1AHqs1OQvNWNFRMNttKiHucYf2RN81EjsL8Gwn+ahwB8Z
n4wekQ3GJt3rUqABTddh3jBndwyzjRnLX4Qj8p3ugCgryJ6glBL3ysZYLTYtLsbaMaHnNOH3mVSC
qC2yQJbDa6t8ZQAvbiP0e0oiXxRR79VcdG6ajg9NNtpekz7XdjN5At4qyKbxxWIyHPGtuOMabKaK
EH4NJbDZmW6jHGHnplPz5mTz7FxpRGU875TaRompjXtNUqd9Fub7YsiWY2iVTOxVAvW/BuU4Z404
IZ5N8Ovp181yVJOGja6kEKcmRbejTjiksbDale3BmWVcYm31kq/jnmQSjeBI3d6UkEdcK7tFwWch
Ykaf54DaWAzkD3UPdCkmKdTTI4t3LCK60Ig2SVq9yalCvmEZgb619GfEtTPIS+U5V5QVDw4AM80p
PlTUuq/LVruT52LfcKh3q3RJkZIq14Y8XXdzzHaDoqLXN84FckLTi9sIXRrYEQrBN0bLHkHwinrm
+MQB4GkiTsYnNvQmrb6nUjJdxVJAhIQqx6Rc64Vf6su+AwMxxTaiuj7cJyaabxLA94oe3k6z8yqs
nDQKeKda4niFFfKJi2pPhgtO14ZgBoT1cp6W+6qDbhMTghA+y8V4Y6l2fGcq43zZVjoFzDGqLvjc
G8SXhrRtI5CMrTNhPSIMa1hqcSwGbZ8kpX4IwyS+bIyEPPmQFI8izzwxTPcFM9FUyV8U4B47ToKF
Fw7i+5iM0DHbkqwfTKJx5EQPY2e4TR/rvtCtaDcA2VNCZP6Q0BZMtEO7e8ddakaGDJa8ojgtn7th
RuoXtfeTmY8HUTMaMtNr1g/ESFTrrpArzJWWcawibdrUw50J9cknguSpzcKvlgaXM71KtJwdksSk
2xFV4VpL+Vxkl046fZ0N8qvnKPJrkqKTCekhIQQjam1/nJacYKDCtcfwXp3KDXZUSqsbvB2NOz9o
NTCqXB9ekqgcUO4yidlppGycPiYyp9rTu41dBOZ4sOqJI3cCZtOp0J7ZzS09COFpA9pEKSbnxU5R
yWoYXkZpsQNCXIkrmeqbAvKBTxnZJWXxuzywQy+U+r6z87UdkjCUB+2gh8UDW9HRU+yO+PbrSDY6
1HUUgEtNDPs++jGYSeGG+Uaf82AwtFOrghwXqv4mtUC5FYGKfuwTtpPLvmo1dH9ksOqooiOlQ2hs
EZQSq+GFmaBhQ6z43BbG17YzClz/E4bYqs/9rlRWzXRyUxmx8E2iP73KGfpdlcslOl8RXyczZy95
xnI3xz2DkxVqI/0oBS7qbxk/jqRmxJg6DoMI9Q5ksYRpwSm9GtCk3+eM0chNxPRIclB0GOd8q5Tr
16k9NlZTuY6NBNS22usIPwgsJaJMS7XDWCM6XUz7zRraztdzuzgYwiy82B6qrcEokuWrmQzhui5e
zRGYrFq7UsdhycbAgaolDLJk9Qp1y0lfbHhtTtmeCNNdpZHZldEQwcr2pN/gWLsgDTX00wqGTDWj
TRwxXAqLOyqhUXyv1NtulHA7x9mqYk730ZjNd2XrfEknQmjg1cbbHlNPBivrdpnH0EuHuvTgSpe3
WYSoE50iYlfBatidOAM8mEoduXEubcj31aCap7lndhKbAaMlBVjkj9DHAnIlLRY0127qOz0BPJfI
Fv4Si+oIZuCv9PmKXSM3b01UlXuTRd0QpPC0C2eavic2aXDiXW1P6Tazg4E+NgL0+rlJ26PTeEMo
3xmVtJGAqRxGHaGixCTX9/Z2MFgoTTO5uG/M5NSW2fUs0ks5iUh1EfEzlsU6WFTEC6OiHPo42beV
dKMmaLQk83sld5n3vknAyS9NS+9N1ZgQKqpkrgNry03uh0BPS8PHsBmdCugBnTwKjnesRRPUMAUD
d6gcFKW+ktvSnyVfj6/nwr7KlOZkiI6di5EMQThp6H9nXPWOcdHxIvtTH+2pAF8YoUJ2UhN/zeJx
8YZ6M6SJsyMvYkOnJJjLGHNITD1NBUNi4cXTkRy+TtRBt4Q8ydVpENWtatYVy7GJQSvt9iVumHKF
wjebXrTSJklwAofYPMchOkbm8JTpIDUaxfmyNBqCvdumrVmEp8TH/nJZhAhWorEdabc6zoORsYkb
WIptwoWskeyCYTjW6ix5CjLNZs1HMgi70spuX4WYciXiqzaWpNb+oJajZ7XYZ8gywykrntVuit28
k9AiV3D+ZARWu7mvMxoJFHTnZIPwyHor5J3Zkh7ljG19PZohXF62jX6SRYTzDZDhBQLzCwMxbh8+
2NI4HQVCeasrL8c0HskGXv182kbt7e9pyscU9cwqxmmq5vuo0B1Ya8YxGeQ3sn1swpowZBfkX4dF
bFyJSTn16bLnRbvtq/AtLYcnSZTPy5S5bWrcTuPYuOlAekeSq6RpKDuyxzWfzLY9MLwfNmlBGD3b
TY99kpK+DuMH+wTxj8jYMLt2WYrjQJ9vVTBUFMkl1HRr+rR4ceyBmV1Lxm2tD0HW1cfSSp7GfFWL
tuT+hJV925SkqjXcP4peXR/9SNK+6qT/NPJ94wy7UB2/KzbbdTssCc0ascXJyp01G9doZe9ToW8H
1cTgkPAZxDl+/0gRu1F/iKAReJrAa6YITBVETHljCpYIDz8DotGCeXA2VbdcZpH6w8keh/JYTpZf
IU6kvsXIz3Q7cHS+YWiNHqHosR+JEoW2ipNSailZmvWjyBGs89WUg+2n/qrqk2dLWuOZcptkpvRF
x3Y9htbOyU+Y9K7IG0328VfDbE7wk696YZ0Gisn71AZNZefYhEo3lwAMtlGv/1/mzmPLcW27sv9S
fbwBc+AaVY0gCNAzvMkORkQaeH9gv74mmJJu6j6pJPWqE0kGGUwSBI5Ze+25djAgcupQv+xQPrYq
8Xk1S6uqC0lsauKC1gb1bPfWcJk0PIURU/VBkw2NyNpw0uKhZ+3dnEhTzDBuWp9aHhdnvkyP9r2H
oRjb59Cg60M1GVxNq35370u7DQ+RY68nzjTzEkowtN1r3cXWeTKwUYdWpdJe9NFFXegZYlAYx7GL
K0N7tOL+AWe4r2hrRyPfMVhpVlh1Yu/zzHkOBbsAZDx307HvcDtWVVxjKRzF8xiO/pCjQrjFsZjZ
z3GhpRsxGm9VEdjrXkEfk3TjGPN3EdG1HjLEmDG7LCeaWLNH6pcWxXxtBRcDNBKWGqPjZfAkmRpp
4gwJaChsZdgUivFMhpgTOI7lhdGkbgpZuFsumhdwJFQWK3kRITZbLHJAzI1hI9bFHyd85wlpMw+O
tt+uMcn4dZRtYh3UPI49mOFfVagTMGYNV9JPCVwTdMMqA5EwAgpjC6eQw8ToygdPNZrLRczSScW5
lLn0hGtA+zYq3QusUn86l47lkBKJFbL5OcWvt+cWE8+7HYmhkfS6luSJJ19L2H6M1Xike52ANLZ1
Vs0Ubof0RrA9vP3NkNONuz63sExy2eaCua2x7uoomy4qXWEJ6beHZjS/1+VjjkvoodXCg5kZBpy9
jXQGAtMULKKaVMimoPyytbTsy0wEzVTz0G/jodN8OYr52EsA8OuWIGwi+djz8oM6G9tQFRm9Dcp9
Polim9fY5JX+3BaZvum6LOfLW15E6TgPYyFOhcuXoOrUsKXyKZRiuK7eX92UxguUBRKZa/ob8/nc
l3ILjJSXkqXm9axs1Uj5zn6hodk5/7rtN3vH3i/rpsrVf/3bcafX+nWMwddKjR5tqap7+KpQMfpW
blvaj+9sN36q4XvUcAAO3dyc6rLM2IcGfdxPl9k8JCrh2GlfPQJdpQukPZO/E5fSPZl5ezZGtu5p
WbDdCUNrI2a9otdM37c918mshfS6Na3lrSxFbx6N+VJBviLc1cqCxYqiXRTCw58kV0n0bs1qeLCt
k7mEsKWreSC5cDlMCwMmjYF7N+HgRPMDhtWeMMmS3ZchrH3epv0dHX3bOMfs1U1cvfFjjmQBg+cZ
B/m50rsfY/pDk6O1rVfpZND1qzna3yoSSmhlrDtvtk+xpHeoYuvOvE2MjMqp01m8hXBUi01jwVdZ
Ij9VJJwVLKwDh7qIuNTX4+yoPSiKBiNCx3fhxeGUnaJM8Ex7WzkxcCLn2Qi5KqJYec7ZfSC7XJYS
5UGM6KBtxHvC+scPWmZ1mnw38rXsP0ONfns37u8JDSBxTUkN5qrw2ezXmXsdIVKNe7ruwjoxfY5Z
f7eKFmliXeCYtOF0vl0OWG6hcXT512q41EFu3CVNuk9KhqZ+qnlTMx+DJZBRqADT+FzrsXZ4bhFb
35VBgONosHhMqCdOAa0xd+Lv8VTt+7VD0db0NzXtO28U4jIv2NdjjPtFuc/n9C1n4bKenOt5qep8
UhnJ+zTblVHprwOiki6XCOIYsJzFx5MD74BdoBmhHZkDytL6UmEkz0rBNaaSiKiywPn9dsLFYhuy
jkrIO/WgEM7KIokRFsGCWhBOMy+HGrnpTdCpNruwVKAO1euA0C4bhT4t8ksJu+wZskGKfM22wpzT
gYxo2HOXWC2q2CHiLmIsrOd30Bb27dgoBkOdLt4bCLAbNWfMvX0dYn3PJUim3vhsHN7W+kXAAXvW
RgWuW7RtKo14HC037gZM99K232+SWVrwcrfjO6+K2TKCSEsF0Tmyv0zm9Jiuwb9FcRAZaKT0jRy0
T2NpH/Jkyj3aCZZd7tCtXbl0ZZsjyRWjUHKGMFYrakYDqKp0w3ZR5pM9cRJbU7v4nas8F8TN3AbI
28A9RQ1LsuG7ZSMGtZNKh5m/fv23KWCyqPi4kQl6mHcKg50ZzOnuWY7uBD3s+9mAkaKEY7aC6rGL
qGmItS9rvEyU0Y7hvGNeRpdcL5MpJk62agGjxUhmwvYsY98w1N7Ro9p57eQ+q+HwWdfdS1YzD/0h
AN//1v//XZTvKrz/u7IA1TQNDzLIdnWVcNfH/zBRWq3dEY0msDcJzpoZiEVfHG04HBk0FAI6rVJ+
X5tOBGFyccrVdRMN8zp8Xt+ZUgKBzaL3dRBYv1vh5j8cCejyMJXNfZOCr+YkTHrOylrZrnKmW6sU
J7nyzUhcUkN/1P8rXus/FZDWTwQJbbUhW6bt/q2AJMBSuRL3EO2N1qUYC9bvKGNm8iVtLaim/t3K
VvwGprL/96H851Qd/mMMInhr8dRrIMH+/aEkqJRmx2TgULaNX5GrmIMTXGVgmSpbRVoXwbC8jiKr
PVFbp/y+Bxy9JF8YQ9nwux8Gy4dZPVpJhw1D3kFC/CnWxU3P1RwTlOlAi6IlYw9P4GtdM8wNk8x/
aW00/qmgyAch8t4ygapApP17fLyR4keM58T0R50Lb33n6/g3ZtMDTZeWk37VQ3vlnAfvxOVrZwxh
DesOa04Q9lh6CEYHsFsXUkK+bJo40uqyDvEZI3BvoP2ug9ysfV9M5syK/gF75g/gI/xeCFF6ZEji
9ToDDlu5IMkq2/W7jFm73L6y/1GZ6D+u7ZCF/b2Cv5pEsfw//70i0X9Wb/r/sEy0dnv852WioP+U
P4vP/PPPItH6J/9aJHL+gUqK78SG9kqlyKVI869FIv0f9GuZFKI5ZdfuGoaTsmpl/L//l2b/A4nW
0unpolS95oL+WSQiUI/nm3hpKIXCNf8fVIl0W12vtD8GNUIoMJcBAbqVsfDNrIaMPwa1bCSsxljK
LBDNBGFm3Sg17JiMeHxU3F/FupFay1U7AHkFF2BFfw/ha2n5Mq7br7AxL2nUXylNXJJvpeIme2JF
r2F+mdi7rTZclOIvZK8nZ93cNezyhmvIjq/U0pV1QCdsJl/p7LmkGQijyqYXXqEjxuvxi8WwYO9i
IJVbezIO1bq9FEyXy3QMs9ecvWdeaOdZD/24F6umnXjVlJCYksOoaejRbasarX3dzE5saqNql0e8
oLtud1sRxmifJiCO6tliR7xoT2nPKjHDT3ZnahpIdrn8AInDBP4irPI7mKZvSHGjpwZSX4syTJO6
DB8R+wCUUAphAZS/qUBoGmuEYFyPAZgt8w6o59ecWGBdok04uYXnsNs3a8CT0Nkr/K8oq3aD8GUg
MkYGIkE0d/TMKsdm6n/2YE3CVVCYURYaR/xg3UH5jXDLuxb1gU511k/NB8raW5jGlBdWmWJW9z1g
eXfVL8SqZGhIGsuqbcSryIHYAdOP0teoPouLItelfEbwLhvQHz0qyaqWTKtu4iCglAgpTm5Nx76l
v9PZkSqtnaCVkaRJeLkXOsQuRkOi3dWLwSxmArhJHZilwv4FydHPAepZ/ZQFHfisnQbbjxVUxu6D
HmY2sh9VXwPQWxWhftWGytxpwIGVsS9rFrmaS+WG7Fa07HJY7mqoT4ayqdPpqBDZHSYGi0Yc0ase
pazKFEnMoweGStwVyFZTrideh5AlnwcHoGKHvJWvOleM4DUhfKE9e+mqhJE8rfj0grdA4UYQCCmS
mdVCDAubqfZH5LQEWY04Laq3wVj+EM7G7UcwccYGMkKwrIqcijQXItGNq1Y3NsCRViKUnX7TcqQq
axhPLqCbOFzXKQh+2ar8uUiA/aoFilUVTJEHJ2RCI75fFE9DOqzn7tqOxqET5rZi0dnQnmwaeBJW
JXgEsXyJVGl6i9+8mqEKe1ehbV5GeoK4iG7ZCq9ci52kfGebxHB/FND5O7Y2YZ/uZYNGaRA5DMWL
Ko2WfqghUL0mzM4tgmmDcPoECunUr1qqRFSlYWrla067cNVbBcJrjwDroO/p8oje9REVyXkQ7Wol
HNkdF7usZPstgWsmjkKwjpT7FFHa6jCIZynqlmZkLsJxnJ+G9JG+SiLGdFmQHZaQQZu2H+GaFUaX
xBl3tBbos2w8US9vVD+9mJMX8siaSSZ3VsSmoVLrx0IDb2a1Kw2m7VI25REhE7lINmNiHluidXHP
m9HRgnFAdSW1CR6KCj8ZrZTYkWLkpOO6gviGcgITfLdkUC/Y1d/ZzhSezpkkHmSpnrp82uNnpO0P
D229gF8e6p1uJwcc0D+GXLvjVJfUEeMe7SUqjxTAt3rvfi6zZKGaiWSvDUTTC1Knt3o7DUEEZRy2
dLqJ5dxcSdAJEj3GZzeFode1dr9LiyFwelgoUfQaWhTFdC42+CA1paBQG32VUN+mA3U0x4+mqVQb
o1f2LUyhQ5tR9E0IJoMHFJ0q10B3jiszMMS8JxGUrUGOCb90s5/z5HxnHCJUL4JaUUpGeifTeo8W
ZoMrtH9M4SB7U04VIAMxJMRCVZLcFWcJGeQAUt6VvXpI+Ih95SxQ7uKz7NTsbMbacInh3WuWGB/q
BFD1TELfHuKrgHNUR5s5DClE0fsmGc57EU4fQwt1soZYdY8obARzvSJmnOipT11i8QqWQdFkPSpN
Yr4m2cKgq9Q/5Tj5GAw4K7BPUhlufrVmmB1bd+0Ytndh1KbvYeXOxwoCGUaGjTLp3VmJMpPvJAk3
trSM47hW2Zq2hdEwIyov4mdpa5fJKq2rmsFXjeJZuTPNvHxjntRpVFCz3dTmOUiY0KMrytoqvUkw
16QDkbN6f6mt9sRx3nF1ksHV69nJKugJJyIneYwMFZobdSozNdvdoLazz1oZKiMsQZB90n3rpvy5
Syb3J+YFz9Wrb/Po1I9ZDEos7DJxUjrTPieJYDBQAPKaanJiE3tqMZ8dSCJ+TupfsUPUXqWQtDcN
+d0E0MWDYbmStThNAYexfd/OZA30yfywDHV0p1sMrXApkb/HwCqaA0BPjVR7sR0VgjLUc2lleyME
HKnrKTTSoim9JDaYu2KvajlGjWyAomnmNSncp4h4PLPVC6iqxiuw4MW7khF3iJXiQZmHx27QqcKm
RM3EBpyUxYG9k4X1oc7MJ20tEkHfdvw6LTJ4QLpxnJU42hl2PJ2aki8iDGMvtTLnFQKjA89IfWus
OPU0O5q/URgHGFl9q0J1uevUqYOT6fSe7kbGi+7M5W5qjB7Mpf5NLIb7OMTZk6TYSPj3+Gk4nbHN
XEyBS+fOO9J6x01Oh9Nd0TjzU+5Er+D77weu87PZGM4uz6LeEy5IErcl44FpXVmU8DApY+LHS3RJ
9OhUz4M8p7I9zzY7R3cGjQYkDBCN684BcxbRFIoNPLF1ws2QOCA1QIc1cRgMVcwmtypeJwOLdh5z
hijW9NHCjdmW/cK4WF8XYRBJ6I7aDnniM87s4ugkBKs5WqKSNMnI0kTZM3Baah/d0BFditOhbdth
LyNAV5g6WUdUynJUeuO7ktTTPQsxPgThXJY9X6Yl+bVY2pvdLv0+cVpfGRzyBCUppTP4pgF96L3V
Q7CsWinv6BeqV55v+qBLtb4zp2X6LKlw3+FqHx/ChrYvjVmFcd58bJVMnhFBzPs+eZXdPFK21OJN
WbeAZTsmnLyNkiMX6DPXTrePirnaRWnzjVWjOFWRa+ycRfvh5pQzM9KXZAqiUyMhIj2aAxMsx3pj
rDTrkdpvYM/xpQR0nQC8bnscTNmUPeegsLuVia266T1uJKiQIe6ClZudi+VgJ+D75kIGArVZJtbR
zbSgdmPOE8cDtEcNt35RIXLXK5n7hujG5VK6uK6id9Yk3aYuWVNNvO8RuncNwme2mq+qWRGt4aZe
MeB9hjWIGCb4eovL0si5TjDDE9qD0lR8FRpXjaLXxlZdDE8fUFf0GuR41TQMmXoRb+0W/nD3rHE0
soUqxqDtinmBUThf2Fx45EBxAdttAlyEq6JDll+q6iMvKT3paxE3lepz0lc/R6oX1MnAdvSDfMhI
CzrpK9LDleHrskI+rLA4TbKUQRI/Oyvb5PbDpbAIwEn2OZcYuKs/fnm7GVeCavLfb/7+q3bhPeqG
HvzxpN+P/P351Q2UAuizPyzOj9ujv39F/WI8/vHnf/z29qwWWtpeY9CtkJIOzfojXfExt7u3W8tK
fPnrd397SnLjytwe/ttzbq+w3KAxf/ubv172v/XwuIJt4JegB5pmcRi6pDxkS8V4K9ebt/t/PXL7
HZUeZYnCfQven0qk0pSHv55xu3X7HbYFFy114xIcTpiySwnANdPvt1e8/aj0IaHGvP43VjHyHIZk
MkvhI4MqCMkMp//hR9PWzTZzjPIgh6g6OGYf5azVvkV4dvbDvPzLW8QQ+C+3QoxFQzNgZZi5+KpR
Kw4ARYvD7ZaShNwKI3OTVTDJNMWgZLj+EKULUn9o327/FbANoGfIoXft+p8q1cBBWd8DpHzK44ok
IXYCFBRjIuNCsGt4ZqabgB5srOpwu3V7XF8Ej99+ebtv4/vbgU7f/PWU3y9xu//H6/z1eNUt075L
CdFrrIHZiayCA12PzSFtx4O+RLTqWBC477L1AEiHjNtNXts26HpMNOP6lbaRwuPlephv92+3WiUa
PHfJ0c7X59x+iJV6ZTDKg4dcvw5RQXIz6EaGh6gPO+ogt2Nw+5GsR+Ovu7fDBHFUz6l19W2GJ2Y9
cLcft8f+unv7IwHX7PejiGzMDLf7t0duT0zBdG1C7RJalLMjgM+Qb61NYQBiadfSoENdbCHgeDSe
XNmdrKw4j014Fdon1bFduQynxuIrKrU9nSxB1M2kkug7Ui22Vab4hBN5JfPrDMw0cy4UTBgCtEet
70CgVfeqqRNw/GoDKctUN7AV4mLjaF+L6jN9UBXogsm8w0cbWE64jVu5kyYZxgJugwbxTh196MNN
5re0h2f1sGUYvLai8Wz9V1T+6pbEL8TqtdA90+TTjSM1ZmwjUb5+kQH2IL/JoIGznit7vHXuVTdm
L1/TnLd5O28gnoap3CpTsBJpom3cRxg8lHfZNh/YyR+G6R0zvJ+w5c3y8mT0tl9WXYDA4JVDs7FE
cazINAUrKI8TTGfZsxA02iBTxd4uUj4EO5jybYzEwYZbPsLYXIhZQULaVcI5Wd20s6S+C1Pt+1TM
z30oPsYkPi3tp9Gj30bxiUgG5NSUOvnCjmA6Dp3g+kYBrQWFhXFb2uLUz3JHbOyurSYWqpPfS3Cx
0Obz/DIMTCXKZtKyR3XEYdNVrAPsx3BxXoaienAwBdcxgeHsH+9kMjyxDj5nxXJdP4CYXmW2rax8
t9CH0E/2virGn1muPdH189K66hUCPh0XOvYkdmAZJs+Y0mcJR8QwfkxRtFdBe+RZz7/ltXb6c52A
BKZQGtrafe/4ahXvJ9kE9CFsc5RX29hKxJhqaxTOLtWpMZ0nTGmmzE+wqPa5oge13RCxh9cPzho5
EQdbkgDeT8cK56Sl4uTRkkCnG3eeLo2VHpNU3wFI3kiw1Y07PYR6fcnU5aA5+WFRyrM78b/Tm+K8
OWT1VqwC6HA7KOYbGHwKfDoYtJCSk+lLwo8NvJqZ1e2rqg6ykD1uNB/Z8Zxn44X0iF3i6EcZqfew
Ta99mtLFaPFh9a1MNL/8jPF/pDO0QxXcUg/hc/GsiS9G7TYsG11XAfYXHnrTPplOeW6N/FQ6+t7q
k3PmmDhGnvGWXUNQfVZkB8YaVNAl7+RwvJEPYqsMNRTX9r3Qj5nQD3XVnhrH8B2bMATD4xqkIiWa
EWcrfMsRLUDZyBBHK1wxyBWPFfJ61r+K6UufsWZ28mQnURBPuh/XDD5d70UzIMNw0zTdvVpGjJnJ
9yoxLkPJdOdYexm+4Lbdq6PDZcBSc5qP5qruDfIwGigU4qiO9mPa99vMGvZLGn2b9IFgCeOCfHDg
lT/MKX9kR31nTECxUQFZvFB9XR6UzlkDH6FOgwlPQdU2qg9iY1e3tMfj/aO/1tSai9PKV7Um5LKx
H5daHFIohDUOU2m3Dwr21D7qd8uICbYBCJhsrZrRqowCRig2pf19PGeXrBw/7fjXIrVj2lQPGrZg
KuUc2p3CyWct0UPckwaedUfdzj0Qjl4tdV6BUFahf+T6tFMT9TwuC4BYRD2teszV8KWJ54cqNd/c
ovxIc8mGP9zJan5ThyxAttwMuDBqWe1bezpmlMlyFYVuQnLEuOHIq9JWlJrGOzukzjq8OoV8Yd+w
0+owoEHyUGonUM0kG1Qnif92sKPHUJr7Di1EtKeSmjo1eR8ABrUgKLM1o3sqnjNF3usFa9LlNIUc
YrV8qdkcZCgwrrncKxziSudMUrR7O02DUIt2ZW2BRpeH3Ih3eeGeE0U+9Em5zfBHG0bqxU126Sbr
ag32I8vX+1BziGkPnwXsJDsqd9Uid5Gi7UIlPA+Z8mxm2R3m3HMTuoHQaZ7rV76zss/wo9Ce64dg
CxnfSAMIN9ajrca7SsaHSpnum3hAGNX2cRk9JqVzsUp9t+SJ18PiLGBD9uYuZsmvpjjtlwnC6EBQ
gUN4RXJOx4wiqRmMbn9Xmcl5HNPjLKyropQvRpyiiufCh+1YmeBM9dqLH+mjTcbG6yw2ejhrVRXj
qx7twjDfqUu1IyP9lE8fSjvsxuKhCZdDrTtBOCzMT6p/O8WN7HVO4mtOv1OXY+fHZGe3e73qGWW6
rTXQr6BJf1Hns8ZZEA7zXk1Bd3cfoRM/J9RyZ3PaI6Tf5Uv5WCXD3sCABB4Oi3C3l08ppCocF7R5
MG5CjS+ichtuq0Iex+6p6IEWmvZjE4uzZY0gO+UuqwiYIW1Lmt1By9mXD8UpLyM/y5IDDoRtKsN3
ght+iCh7t2L7EHblHubwEW845zTwWbt4XJLqJUVRzBzhq05zLvPAhYiZPqtmkEARdccH58tuX8bs
2oRUJDfmuDXhykfGVpPfGte3xwA5TbcvgihnmjuvpftI5DnCLknOvfWYudVD0+XPyRTtybljS6J7
Wnqhi8o1anKbQLOmq+I6xC+1U71VdQhrNN6EsX6Cv3swHejvc3p2GE/mGYcwsvBZVOamKu3t2vA2
KjEdYLSaLIwI4eLHZsWZDB860be8Y+i/35ylvEZN4mt5EpQZEqLi69a0D1lNhIEpq1Nimlu5L21r
20TnHNOHsPpHzbaZllhiiuFgGcnVFI+tDqnb6WiYzrZ5JgIx6dtRz7exUnpTN+3Zj+0slcqC6TUC
5TJm1JfFiV6KPDODOTskk7WvhvrR0PH1FSsx/8kl/iB1r0KaV6VTD0LNfOKxvabe6PW0DfP3ecIg
TTSCCwDbiUevK6YjwvRczAzAy2a0DhOxCjLU92U/n+tW4IGCYxw2n+yac3GYiCQxaaRwggZ0bt+s
Y/i8nZnRAMf71hAd4rI8zg1TfKN8spvcJvZDlnd+A1a6r0t08MkH4J5rJBwlAj0dudKZNhUt1Q2t
R6ZI/VKw/Ir2fcxg11eeptc7lw7AsvxyohKnQLItUM8tLNvki5zVsCXwYPRcJ/SrfLnXfQM3e20+
WET82dRoKjPclyVvNGTjHFU+pODQ7u5xSR8nDKzKPH3H/vloKRVR7a/0ch7mWAuyfn5OrOVkOQiz
6JhWSoZHugYFZocWGrdmmHucmltY9xSGwcDrq8x8CRdxEvKtlPXJNiLGo4y9xLgFzrIRbJFmVG4S
m/YVU2NrM6a0D3ap3pUNKnYbAlc2qeLQ4yCv40Kwhqh8JZ53VDHwi4VBEmaBbhWeUBi+s6eJ/LJI
CfdqVJ7zhsV33HoITi+9aAOTDL9yBKBfcfXHL0slr5Oo34F2PDkhrVhW7FPd80Aw3dX9t04fvEEQ
qMWGp2FebEdCDecD0OvtsIJzVVbKjByaBonW1F7aFEt6hK9nqfmPw131run9Hgj+Thd2YBm/UPM8
Qy1OcxofjXR+jAHBLtF04gUppUQHNeJSWanZGdPnmsVCSbANItpolaHz4yoKJrvyRnf05ETNjKal
ONY3SDjEoEhvoaW3c5dtkbre7NR+09/naPlF1mxKLFimMR1Vpztmzuj3memZUsEeA4G5VreGZrKU
JxleJFThmpeKyWhatkk3BAoGSkvCNynhdKeTV9sZZ5J1SqfkqIPO5aFhXIk2nT+omOUX7Epd/ERE
GM5H5qiO3rgxDZKqvoNzea+85Cl7FAfDdKEiW/dBb1KBMljjd3uGb8TeELO1gf/8ICvlDod1sBgq
VGxiJqaGMBhi+tYWETJd9Ooj0+utQX+e7RzNjvwpRd1mZb0NTWIjCK+LTdr3ywNKpT9RXxMgoy3e
YJxjex2rfYQLhagn1w19IwfWbminRCz++rGxH1J4qPa5Kg/Fz2Qs/LC7hi4tF7oRdDKolSYQdruL
leEJ9sF7VSGz1uq1cVg2sLitakZxdo012TzN6mscWKt3kz9pckufAJ8jB9/1PEGWb3RqQZg4h446
WqqQ0sQGp+VD0H6iUGTs7Xw7N3kg3POMuVqwXtQYn0OxXG01Bf8KSTi3T+FMuIKJrXv6IvjnNevd
g9q2b3Vx36/bIxXPPQv4XqJru0R8qPN1dFfKf4tOKa6VSK9RYt1bMTj8Zu3g4AJK03M1SD5H7RVd
zNDeHYVhfCPeaA+DEv281YzfHcn0KSiuEVBxvptogzIGFlGxFWTjOoyR6NjOu9RRz2sYXAtm21JY
JUnGdkbAMrW8FDLyPMc+a5RTK47QrLbkZZ/NmoqvNmCF1CgLWNuqGYLO7chnDOJE3w0Qimohd3WX
HbS5DSZX95a59kDfBlEeBY4+sXGxHtECdoIkiwH/ecnQbMQEBzTC1yB2w4L3e2xAZefeFQR20LCU
6UGfWXc9VQPdMi4jw2+pnPtF0Ib2zdGJ4mHCWnpBn928Scpm01qoMrqxE7TdJWXlpzUKajtt1y8P
ZyoWs3FjDrDoaex3eWV7lXcGkqnJrjOU+6jW9yJ2mVDltu5V34TyprHSD8cwDG7iD81WEP47SoiV
NBCgKEhVB0yIqbq93bz9iNdfkpXieE5rZDCVsooyLFEbOAHWh7AirOWHUFm2VmHVzN0qMQCiqijN
RYkezKMd3OSPv6khf/3uP1JRkiH+7HreiAJn+C6jWO+FUwfzvsu+tbqe7c0RdejfBLQGXX5D88LM
AUFK0mYatQjjgfMl/EHp7eC3wiY6ohp+q1/0c5H6VDlsm/5V87lJOoPJ5h3YauupFfGCZj1RVjIv
ci64rlv6S2tZjO8ROfQk3NTLeRxS6yWiS8VVmuE9rlxnP1b54NEcWjwYpnwtqlBB2GFJZNRq95bW
BGdU4WkZbTL8lIQuhDDGAG4N7XtSKJyYpCcfbndjikcZDSevTT8V55WuxQXgtu8xWBbPbPJ8f3ua
jERgTWEg6qqmS7bvaV69srHWrssoP0AzOJ6Sa9m+C500KFhD+RNVqHd7sYK5dfYxu8GrDRH0RTEi
z66J6LI7vdrmGv6ublgwzbG3aA3FeMy6nPWKlXgyGulvhiC+sTSyaOp02OPCHp/Usszv86j+ItCP
+s3iclHA1l1jPyemuItpVpmP2pgFGipFnoDQb/iED1pTPGWjaWxbJALd0vxsmpRnY5Y/9XHuzrFG
r2ZhFjDvw/CDdLyBFOT0dcwddVfl2nKcioFGWC3D78x2VWq1RyjJqReCdSptrBafm4HPROCM6U/S
su8ZdBl6XyOXWtWJLC8lOlQqyPwT6MsEonqyHwjHHYOS/c6qlOJ83oYaxdOr4+BF2EqNTDvFn8eT
WWI1Z49TJaU3In7UuAoqsO+mYMBw9YAWsmCs9KfFmn3VVkkYkdQv+dyDuVer5R6g19qOsZ/b84Aj
A+P0cSForVxtOemyFT1tLwVsd9wHpUnVz6Y3ieGqbppDnj7kYUXhOKUNbtz3eenlA+eCq/jVQHRx
3hPBIyjQAbvv4q3a7rpap02rI5KH5Yq2c2lH6ssSOzyWkyX2M5v2ui7eKSg3ie1sF7X1B2oqiLVI
gfOuGIDR/bTYjVNbwTT+Cn+FNXh37wjihZZqa5ORFVK8rTLXtxIiwNrIS9XiDvPcfsriTY+tu4q+
CUm/ZEPPuujaXYaLryupBBc+YV68dvkNgp1sMSx8M4x7RA7zowg/sK9a9CPK5DAzq6p7iwjCfj5G
GipgUngjzVBK/aLpx9o4h/SyRe4BxthEPTZhdIp9USCy+ZWT+uoz/cNp/Nxa97wXDkOXvUzuu94+
MyHSyxuPiGjkpsz9kywZ2bX3NFkdLDR0gj7PLduXc0UkxQ8qrJtcoe9CfHJLe2EtnROURpSheNHN
g43Rq43eTK6rQ1LFxBrQoqc6p1KfPYM4Hq236I4kWocEK9dmpS6Afsv9VIuvyZmJIJK/2FDRXu9o
J+ymL/llNJyTKZQgq6/jlG47Tb6zRkJfQWJscDbirujCF6lda+YY6Tp3dns/YwuSDrao4ttKjs93
5lhtRPV+a+5kmR9nCQfVWNvJ2AWKtXfewBms/V/2zmO5bmbNsu/Sc3TAZ2LQk+M9ec6hnyBIUYT3
JgE8fS+wuqJv/FVRFT3vCa+kK/0SSSDzM3uvvWtjci/YXqE0qwV/S8GoVkvtlYy7a2JMbFgtyLdv
gZnzZmuPtvjQqVWK/pg0DZ2BWoxlsuzoQueQkDwST3I0kefX5CsNB+lW1zGPtlModnjxMB+M3bpg
KivtfcH2XYeyg0z87LnFk11YNNywYvVqm076NTDVTm+Ohe1tp0TfTzz++Nv2Xua9xrXB0HU4Yvg9
h8W4q8lXaVdu4IE67xdCFQuXzrhcccwk9i6m5MNyHO4iNDLs0LOJ7pqw4uned1+luZ3MLdlzPYdp
cJ1fbcPcplaOzUDhu/kJ9SfUHgFZj+VFaBffHkAeXVKX0I5F9MdNlupeQmhTa7vcOSR+WEeN8I4A
3+tzJN9l/N4nf2Pej0Y31yVsEpiQD7nknRln52Oww1Y7u0YSrJ/lajT6p5EaPSZROu2erV4dooYX
V/c3CLk2fWuyJbEXYfBQD9OZpKZTirmGCqPX/E0TRdt51KDZzluWk+lIzk2eoKstu7UDsW5hYDH0
Y4RJGnHV7jkw27OvyCUWxYMXVZ9YQfVnQ9QfqDHZjzaXUkwXC9NrYetHpjU5t0Xf1fca46altC3t
ByatfFUN1HaBQjLj8DTHlw4tQ48egb3/qoyMnYjKTSdvaXzuMg5yAjUJtNB68VyOJMcBrujcNpgD
5b79sfZu0lLNQQjQLRNC6E9IoW5DToetdSNNnqkw0mXOiTymEjvcZFMJiPSPJ064S6Ivr5SKS4Pf
oAyqp6Gwj1qGRYtjmGFrevYm1/xjaJQuytMMVsV1cPQLzN8JIrM3mXiH39/hVshxas8u7wU+InzJ
erhUNmlWWYcYS5hBeUh7IdYtWzpadB9TYuOLp4qYhYvljXdXRZcUhuzNqxtCyQkoYj1fVu9F6+/H
2AMu4cbpOdB1zp3eqt6TtCuXoAqM09SYwbOY9G0/ivI9bKu7dN2OYDX5h2DL4Ba0jnZlcAtzI98X
Y6jzRGvpvY7z9B41R30Iq9vvrzi61a4HQ+rr3/8v7V15KtPgUedGwQRaHUbRe+fcTGkL5h/RqHnn
xsW2NmrOJxuory4c4naTTnE5n/rzRx3J0rEZRbSNZfQkNURgCx/KxEHOH35/FGjJxXIqb9dpuRq4
zfsfIBxsJ2PXOrhG2Cxt3OVz+PzfkpxrY9RJHcINd4JLaZ5+fzRiblukQVpsHLC09P4OosC21jjm
cAsOkXfmuWCyYJO1RJHLUTa1fYZXs6HKTbOBzQDLgmYYb6IL7H3C4n/56z7M/aDnotG2lHb10+8v
UQDu+3ioH+L4WMYlmAJLpAwMgJD8/tQk5HWTDRjyf39K7uvT/1eH4wxox6ex/Pu//scfXFttPd7I
RCzyf5V6o8D+r+ThuyL/7urP5j/8kX+Xh4P8sWxhOfD4bRBCMyjo/8jDpfc/LQwS0oZ4BV1Nzmi5
/ysPtw3hwod0pe0g6YZP9e8MIfN/ehJOFmruf2MP2f8v8nAbnfm/isMdx2T06OJ0cSQ+OEf/B+kY
QgS7IrgmG8LotuwH1zZ8L5PAV0WzMnjYsDyqtGiNlQmTenHy/frYez7LsyNBVw+tHl/LLnnojOgh
isaXMGuWI1GDPbG1lVwjgXKAM5gyfsyScR1M0Wun+ncUNTcL4oWfdmuZ+R+lMbFVHdZZUn8VkkOk
ntZTh/8LS6iRv0QoVJKSOFvhbMAOXL2IESDBs234tx7+G2q2/A9fEMvh+4ViH/+JK6x/Qo8j0Siz
tftgG401KvNapKeJG2+BPDgKdPM78CklHGXfsEkGZwSkOats2lZk5RctNgSp0kF0d6gi90NfPIR5
/TLgnH+PdecdC7Oz5L9ocHS1ITm7aPRGh2WRHvYTtZhB3zOku9oJxCKxq/pmJBvEs+pghcXJMn6s
bOyJfzEe05gJvhnZy9Fg7QuiBWoJW8I6Yb2ZF+Ad7ANJYWFYanvf7aPl1Fjxtnb4l+d9Pq/nFbt5
b9S4HAhFi5F2EsgRrkbbt+cJF/boPo+Pet1Ri3WucctcZKNOrHnsZXTvbOWY70ryUvm3nBoWuUsr
aL1DpVsTewEs5DVoAgYJ9UWQrrinHQkRaoE5cAkGxr8TZA+TMbH6bOTJdMdyXXsEfAZJbzzQc3w7
g/Zhub7xWYztW/Dm5ejZteqkYRre/8u7+p8Yvn5je/7FG8Hu38GFAaVrJgWa9j+9EU1YW9CVBp/u
oKFZTT6KMKIt8NlblzpmxsHIVmNRDUs6UBKGIAEkcfbhQdFoU1XePCqOPYv/5aSr4Ojl2j1LxXOT
ds0jAnmk0W0uFlU9/e3nHxSRbC8Gct3RbLy7VLq9NjKvYg8GaWoRuLfI58zvRo/FksmMJAwJBJ8o
yiuJDbEhKw5+NjYO8o/Ax0BJcrHULv7rr8h/Av0G9YgJjmNh/p9/gp5DWSFA86Jwq+H6WEuFEgdS
VrBlK7XRpByXgxdRxnkjbWMD5ACLyx9LF9EFe8QGGlK6LTrykHExMHEdEQ8MTggQxmxe7bA16IHR
m2T1c60Z/trPMiIi5R85e3odlg1M6crVf/MJ4dv75xnHsI5sBEw20Nzw1vzjjCPSCMFwHVigr0iu
ZXLeJmG2jaLqweUx3E7C7I/Ivonh+v0hFhggUWIYaNV8+5jFaALC0kG42bYHbRiCtXJiIhBzrVmz
Zss3pjFiJgBHEbQPeqvgdYxWivdBrKPCu9qaOftS9F0XjsXKyR+oyu7KzWa0StlAmO9vsf8T6DHN
V5o+6VO/9QyE9HVE8w5PJW/0WwuEqjCf0ahs8qoJDnH67I8VyVPG7DsZCK5FQQGuMQajFaQTifMV
cXUx4WCx+RZM8kt3xb0kIn1ZDoVLqt9wD2fuVoTlHbHWU+9+l/B4WqN5w1uxCrvxBNeCcyJ9ioU4
Q0/DcBAPz83fifUiTnmwxcKBzNRaYMuwQcSZyneR+rLsasm2Gi8p8oNwsqdl2YdfgYQz0wgtWHk8
KIPef4UNgYszeqLInWujmoQw3PaxC/2zjGxjJ9vIhwJH867ZnzrRf0MfQfmwUgIKsxindRkt2wG7
UZyVMbvoxRgPb1XUmV8MlvEMJNYXo8SfvhDsoLx1qGMbrKYHRmXIHMj2HIXVPyRN9WBX+ierlVVe
AK3BUhLhPwrww/RDtLQSebKcgq7Sa/Wlbg1PJSglHOTNRxkji0FwuZSa5240lANwEL4cu833mZxa
Jnoo2BEhxHM+K5rjtV1HdzsrVz2v+FFNNQN+k6BAHaXAgqEw/UocyFOlN6xFQ2RIVhgszanPYO2k
6piY9dGe9M+WhQMR5fUhyQ3rcaqDdoNM4Aw84qoHTIDoGQ5+qxjShiydIcsMpvbW9MYNxV8LAM5G
suFsbQgCt9HFWe7rD1l4RTndbLw2v8gKuliGXNRu9YTPs0r3Y2edZbJXuRMQbavTRA8DIfMOOXZY
Ygs9wJAk2+82Augi9Wo9xLrCT43Jv3Q1cXRcL9t0DOYwVGv84baNV70bXSs8cwThBGhpoviZJvI7
txgutwGNqd9WP34WbEYwUctyX9TsnXVlLfLhrSzLHv5YdHBNtkZWnq0b39JXBF46Cyf96mtEs+PI
8EuP25G48BGPtazEMqfxwROUrTxGlsMggk02etvOw1/aa5vagjk1td4nWdJXwjSOSN+Rj4l3Y5Z2
le24tgsUJX5e6DsSdJdVWHDBIbmcQv2aROYAxXgDJ7mgmQy9szMflE5KF5RD/qnpJh0nxiyNg0o1
9biODNrOwceJViXzINgrl1ZDWHU6Xe0OnqvrNYgwykdDSzEcO/a9FyjLxkHHlNfxrRcjtEUm7DxA
wUZX9b0yGu84lgarhPoQJLvMaKPjaGaM9tPKXnD9fUcs/rDmGW89fTag+4ypbvxKT/FoKGZroUk2
QlIkYlWH9aOrnnXflLjyx4/aH69JQQechQ9SYPNghLsUdfnu+OnnoMJDWnk1b7UuNnHTYlsiBTkf
g3XdG90u8jRYKID2EKdqZ823911Sg1VJ8NPVQXAWVGIbv4w2RQVEqHPMaiMI/UHqE7yjTL0nVvQR
mJq5yPpkX1kws4pJf27NWLskrfVoA6RckIbMpGpc2lKFqJ+Dq7AAJboiK87RyHjAz4Pu0fZ0yEmW
fyghLq4938+AXZXtxqTSWvS5TFfSavSdx4CjkvTIuQjOlYv1IO9gDTBk+oAF5rLXNTv+6VXcfYcO
qjtTC5ZKDz4MNdwzS0fQ7ww5QAJjEUaMISj+W86G3F1Q3VHDleZqzP1wPSAZMxFjmYgrmT6WmMjR
1COkIQZSy/GnSfRIbNUnO7pqofhucTwsqgxdL7GRDTOYHqGcQmfGJBPcTcM3mjzPA7RItfa1rKPq
0M9+5EKn7OtVX5f5qmvjH08iP3SKPympI8uuaykxJ/2eDO2j1s2ZnhOJyzowTASpeoIGqFsrH1E8
BNJlHgu8LX74oivnLbQY7BhjpVBhis8gJwuy8L6mAQhOqLHESrIQNlDa9yvy5J/SgZfQ4yuoDBw4
lvvNyPeY6P4p9sBQ5sTJG/MYlRNRQKOIro7NHiWY4j1z/42fGtZZSz5yfB6LhPp1PaxIZVUEUbEU
xS2HhdQP0OExbSar4EfrBubZ6ao3gJxOHLfoEz9xdpE93J5T3f1iT2cuKEb2PbgL3+SgDZzSXtYq
cdiGzpyG/r2O1n0QmAc3DK9BgfdMhNvGyRXGUet5cE/K4uUrbKJXgh4EaVtaX7aVPs2RC9kchyCa
p9gtTr2j4c/L1QOBP1wITON8kSe8tfpjb34jkCbq1glOrtl91sG4Vk3wU0fHSsG8HFYNr+XScWW4
GBK3Wlhtxzc6ancVeyR6omHUnysBYYT4mDsICw5Ft/+OsyK+9njs7Az0qMogGBj6s5dVPiBSk7lQ
8YNhUi1kxNwxxrvEnBrXDamvNtLehVHmJe45FABu8j1vERA+3dH0WqL6Emh4jCw65CbUwc4CrIgt
ShPuq//jTSS/jq3MVpPEuODp+Y+u1fuxYNLa8lvXrvIXWhGehpRVsTQdUJtFvO5ZuBxq3ifGscFN
YyuzaiHaCZe6DGJVMzQsOPRtRaO06ZsarUdSn73gj+Wl7wOeCJxpWbasdbs95KzLKzNWW+Jof9w8
/qQNxw6Dy8aB5WaWQB4rYS84DlBaBPmtkTHCB/4JYvxTjJtS89Yt836tH8pF5irSFovXJunvSVYg
mR79Myqz16rOKflePSakSy7CYqFK/RHNFBUEVmqrUOvIwfDIMgPLhQN4TiQ4GxHorgK3e42M8UVU
BuPZCNCr1x4MW7W44fT+0eiigz765GXrXJ04zO2l3bgfreRnstfqjR5NTzrbXjOgEwBR/TpozPx6
2zuylw3XdXXQ9AsbcI9KsdiInPOyi1lGKI1JumMby4JtGNfQzXWnv3ESRZu46nZKQ0dn10e0aPDB
2hQvNVkHSITUp4adbUku0lOVkHIeNMG+cdBRdRnYuFp/Ri48cuV2r6E1cXyxsi41YT6M6WvX1fwr
K0SsSF+EYgczjgOPenGTLNaMvEMIjvfW9ShuWg+bIE0V3ud8l0TjlyecR6+aQNKmDhojU5xNBt+j
h3vGzHF/5lXgLWhdVr3gaKklt0qllbv5GzbI/MEtzJ/G1ffMEfGxZbWx9Os/MDDRC7eQ0Yph2Dh6
fMt9Ba0NoEcEXhPTqFqaekvOKNKfWiDRGdHGJlhoDIkmxcmDc2tHT1OG3Ggyb9DgHou2sbaxba1U
2VWrGgf0jh0C+lnzjLUypaITL24woRZbJr2/1hKkPVwWcx+UrxE6Hq08pO+ofEqx9kMGzWZq4nzZ
I7bmTbC+IGYGgHz9FklU/lGK9YSpO46mfoMHFe+T7n46OlY4KeydZcc6WzU8zoX25CvtlGn9q654
1eXArsMXwz1p/aOPxzaMgNsa1SES6bNWNN+0S89VANOX5O51jq0cR1WdvSZw/GQ4cr4Rbd4KLjuz
Mh/LxgRNYZfcPA0oPSvJV3aG1K4bWlBtjKtLPvFs0Kigo/ovKld4QFMkPvC4HpCbyLL62zfODgEE
96FCj9d6CTSmpn50Gu0ndY2PKYwPBljbQOVv3TT2CBIqun+Iu0b1ltjJjxxpveukObXUTVHD5df6
0V/fK19S2j7edgUlPvxGBEBXTEqV1XH/pvIMMFDm4VseNwc7Du1ZpbhJ2vZPUrcgbsEAuxBOUc3B
Ie26aunY0zYhGhwlCfsqwhycXn5aYjzFefSQZ+2VGde9iD+C1IqXWTfe4xFTS3/J7OhDdNbH5HWs
O7tvNzQ+GgSTkaTDAaCZSTRIgPSHxv5MRf534FPMqvphZOKyznSKNugRh7wCDp2MEE76wFn0WhNv
G3+mNaTOVZa2jvNtuiShmSCBau0lIQrHkZiyTQvVe2OERLgn2aGRJHEhkj3rYl5/VPVjljV7g1pl
UUrjK83Ry6XyhWpNgJoKUDnDzFSKP9z609eQgCdI2F8MIQ8lt/JSa83LGHE/9Ei+f88TRQu8lNTA
U4GXukh4vo12aYTZCSMVm9KQb3+fd2svboEYMtixAUFIY3JRimNOGErc8lob/dD+feZt1nBuJafK
UGrJbuMi7Bw2gh2iAUweEygAq7SJKS7jTStoqrDqP6P23VsmVaZpjk8OZMhVlaifQgwvXRa+0nef
eqPiajf0Gw7GReuaBdxZ9gBJcR8sZyszRFWFpQ4x/KblxOKOAOlhbTsjQOK6YvoVIwBMqfmrahgh
ylWLpoMy7YC1WGnuVxZBtTD64q0ak6tH4sR61cMCWDgh29MOw2orVrmuPn+/6L2oTzFIxFWfPJRm
260cSap6nbp/ItvFMNuTTDLHxtKZAb6Vx1h0BGyZHJ4k8ILEKJFcpy9DUaNC1pyL6bYLnb0BXUh0
zeL+qTUyG3GHCcvBvocSDXtNeHyRUztkJW9BltnPUcM9H1iXrBsYbID+ZjRHk8fu0Mjip8l1H2EV
Pvim9qwLXjrIPbTj8cYfWSc0PRYNBZ3JM16QEt6yyfvTFLaxHsN216CQ4jV9YIj9lWiOsRinm5DN
Q2Bne8m3wOn8Y4Z7b9N5AIoDaF1mdW6Ne8LqZGn5xhdL3N0Uy4DIYTo23GHpElnQVU4UN8ix1mOS
XPO7gLc1GYrRpz0z31jX8vf1PEas/W8qD77qMNqVgYO1AmlESpOnBdFPb8b5avQ7Zo9t9zqa+FVY
bRnLKv9uaoszpqyLZSKjnUczncmEXu47AKDL0ZLt+zLvD5y0pyyevvq0iJZcS/fCMYhPdLNrNrUv
XQX8wGDPbxnu3RTOl2FDLJ3+JBPxRzgqtaUYox8N1HI3ARyIhuJPDCHSVNNTrIZilzlcF/G0hHSJ
cByjRGwuhzy7OIZ8VqN1SbPP1hqSpSfDnyoIgTNiCQ2TvcDU4QQ0GNFov4YTTqThmchXtcAjc526
hpqn1TeCnHT8KQrPxiDdQ0K+Nreaky71v4XJthioGR2hOjHBfufCxxUR24L3lujY3G8p2dqtO+L4
Tgt+mXTKk4lmslA8M2FTg8xO/L+9k8hFq6o7q/lrnJl3a4iGVdcgZDadTePaX24EeT0szFMYcdVW
ormOE6PVkZYF5yaiMuuryEs0HjpyuP6FCIQ/vtQ59nPkza+/f7WWDod0LNEmWePBi9V7UvfAlakH
hq8+N3iRwRPG7MsKw3VWfje+tBJacUWN26X9W9sOBxR3EM7aZhc3IxzeHkU8qtphTGt8d5z8aXZS
tRssO2WjaxV/pc5vyazkGkqgdVhACurWt1jo73Urv6xebu3G4NDsN+aofpiXR4uOaQkDEsnXC6O4
ai0A86Uic5C0MjPjNRRef/XexwKjU2KiCcprxt554TIVtZzF2MPdzFFFjAj80b6egpjCoBxPVsLp
jOoRdgvAmZUeXIvauOJRk8yMyKNnsIyPc4xHsXEhTo4RXzxA/M3aCcKzb8HFRiuV+B1GEYVTG21d
sJjgl9dRBGQKmb4HY37EEYQiVq5M/9gXRkDNMV5ka3m7WB8f/QEOZFuvy8B4rSMILf7waZettzKl
/Zxa2alCSNjk2AdgLW/rTh+XwnuABIuOBRl3oD503XJ3ZPC95AOVlyG0jVdo+q5yQYbkKSqB2EtW
pmDjZNnRS9TwBNdtkK27NPGorAC0tBNAltw2HunfrMNUY29xyB/UB2lfO+EShTCJoycKNg9OpyHE
Mmg1JnHnOLQ2dVB0TxNqqcQYP2Ur5SkKuvaWobQdhh9ECeE9y6aRl/IxtVO+K37CPdCE4a73AJX3
gxG/FrZN7EXuxdCnjRirP5+un+TTiklNt4P3l+5cac09VkTvmXba95TPs4ACjX2vMzdfhDpW+wD5
KAKrFQU/dUhlVU8Va+6VbEN9m8uqeiqLXNt5YQkPiXhqnNraJ/cuVIos/ibOamWgIduLVAQkY1Ml
D+W5DlBKpBFUoMzX3FMv47tc+SnbpsxxvPXAlpGxieOcYkCVC1Fml8AfcOuN/dYnmylAywgAWLbj
TgVGfBjrDn6rV355NOlMGFr9xoQBWTFn2TGM0jl3aGSemarwWZpMYCEHWCcLZv46fKhitjfKUB4t
npquVW+g0fK6CrV6rF1T9B4L0Zjut899o43/9juN2lGPxnTDaZ/tmVNpv5DKl0jqDxwt2R9dajt9
qPyDW4+MaISB5rUCWB7q6VH3Fcd5RRSCM+blyU4c79AwK2fUkp6N+cPvj8KKnTw9oEvLx+ouKC9K
6gxeG/AzFxvZ00a3BAiJ7GYVXXZJMpU+/H4Qdp/RknewyJts12tmB11cGTfIyPWxaeIfmPzmLbG0
9y5w8lM/gFOUU9zsazRG94zz8WyExv33Z78fRid88Prgx1IMkie+krwnXXVkssCyTUfCWQXzh6a8
w/tMdrqSzVM+Jp+mKsuNY2ggVtsWwahI/WvajeFOJPOjzefiI2W8M4NkXaWH8drLTGwuI/ToMfdQ
18t8WnSt4lxAGl8v0pE/okiVgLdV8/bEiflQJxgVgGKWSAdlf0iCm6ttEQrWeaIuWaLQuiZWvQwD
ijSquXollUD7a0dkWJjZoybpkCZdu+G4RIifmd4mRXP7JmL3OyI8Y2NrVJyTw2PUVJDzyBuI/Km5
VVptHUVtfrB7WbK7MM7cjcgaGWdbejNd+nAgWsUc4p0cIa1OAoCWmwKW9UntQN0+gdzD3+eEytsn
HnJ/5udbJlKYe/IqvHTg6WVbncaG8WvpMWdDtLGSBQNqXuwbcRjYX2Q2olaPCvYIHJmt1voHMreW
oCKQmheczWHFIHpwmkcAqrD6EdTYRpgc4K7KC/pUoo/fShm4BzewnUMH8I2HKfRWlst5SVstd3U1
7isGo0d2+hL0eflk1Ln1TNWBo70ZLuakiQU4HH+ZClO79M54jMk/3SlFynZsOjwsutxN0psuhAH8
YHACQz+E0UZAptr2CJBwkA0F8PnqJ+Q7tohMAXbI1Cjx4mrcWl500sskOg7EeiirZTRftRc/CapL
mmvZSgTgXzLq5BJb9C1wHn9fuWoYunNVw31niOaiW0vhR1YVcLgsX0esMRZWlt4o/9GpV910FGEF
+lbFNU9dOJxTr9oChBl3hbS9QzCL5mullRvNzOPzwOpyZIJ5DOruIJHHvjPMOngRPWmpKextudBg
4BApwtymv3hF+yJruImNqv/ytS6OkypeWtedYZyTeCTaI91bklu/HIhJ8PUvL+3eJ1EXRNSQaYCj
C39bY2mHBqUTTwkzcFkwh/TnDyb0ZAgT9aIbbbTrWqbtxihOrr8fEif7Y3CDTzq6cjyNV6/kFQAg
R8CdV59gS62DwdYXaYIsmXXnAQM4qL1+2QfyPVNTu2WAHiPaZ8OvPSAUVmsjws7rK+vUxGa39KUM
d3HNlqS3ErFVTWk8hnoMmb6+8FZwqKtCnk2UusuSnBkKUI7cgZkLhlbAq5HVPfJ0QPjNMHq5tktH
H0/JQ2Opk0I8hBTAsI+wrkEGwRdWUx9tnKE9aRlbV93Q1r1pj9doZJ5rX5SZRT/YNW3sfQlGzzXt
WrEcnOBQ+bl/8Op+ZdB/bV3DeArtCTsxKBrEej52NxVmIINKY8u+hn4RPdROa42fzqj+lAyNNrYF
NJlO2oWqYN9BEkd1Zt50oKhb+vx9k2q4ucyHpKhDcLHxOkTntDIw+26KPQtcd+sVcQkwY1ZNEUlx
sPn7upQNqM3jhj8zKy52ZG6qxotuBZexPVq8gphdLEkOB84cdJLsFOgerHqTuJi1Syh3Squ6g1Xw
EnlQvwLGO6J2OKmaCIB3Ghwn13jkvavZTnXmZgit9Fw20UfBvGIb9rG5LfD3+w5KY11TeCdUezP8
5NpN6eHQzjwkFRsv6ajQSvscMIGYXfIP9cxQCmLAuT1FdgxeaZg5S2bLMMme2UuMhfZVde5BhKgZ
zTQzmtquPGRat42BN1kzxQmTFQuMCLATgKcRo0rciIxSVwD50I9qZkFZfQMbo6B/sxgNV87f1GRY
HcrkYAYpGaZ1dKJRfnE1HJd10TN2wwxySiYyfSJblbchyz7SAShFHXp/mzp+suPAe/VqfSQrZGDp
7SfjJu2Gehc0cqlUi4+JzIFblTIqjoM2OWU95oXKjne9repTU+pkmVjGcrLhHEEOdNcu1AQoNXin
0zbZtZCcF+jGs1eI5BowyobMJF86D3GgX7Iysf+S6rCImL4VReI/5elgHeMS2mFcMDWppwZLpx2k
bIS2HeUw2zwvepumXR9gcNBsI0Gjnf+UMdqFqHR1jAtq03R9+ZdP93VKDPtFtfat5ElZUB9MZ4cQ
JJeF0sYokc8b5hxmZYXMFy01MIomI4FGKs0BnMmB9J/Mb+xdRBDz3iN+BUZFq64tO+jWqFifDVVy
Vpp28sH3nF24LtOsrK4heKHBcmhJeyj+bb5uvHbdTphGtU5Tq6hqbpbwwI7JHl5bzikHSiZYuTPN
bQDrloF3S2bOWzgT33id95kZzH7moV9j+TxCeMMykNGo9HFvHwQBryltBvM27epmoJyBOJYV1h0O
b3/VdWO18kuAiiMybzmoh95rt3UNp86biXWEzJULYenbYKbZFTPXTqO5MGbSnTUz7/SZfpfNHLxx
JuIZoPHKsF3rpkU5ZUlyUmd+XgdID+znt8FC12G6uUtA7Xkg91zQezUIPpzUiEqbz7UWY1AJeEmg
zXDYdNOwEzPDr5lpfmrm+oUz4S+aWX/9TP2LyjLdVMEQHHso38uA+oqXKFo2My/QnsmBYmYI+j0F
kj3kt2jkZKrDvt0xCuUV1FdmTbSBp17NtmDMa0cG0nCE/DHjHab/74q59C42KLeiMsDJbl3dwQKI
72lyKcvaYb4Mt4LEN6qJel8ZqIwHy+NoQznl+ttp5id2NiRF1QVnPHL5JpbrUmIvM3ov3LHvWddz
RA522YFmn1l3QHxORY4O3FjIZiTrmDM9LfwN24mQiYi6urtzEI9w5tt63aGUe0lI6sH/CDl/Du9R
c4xPwDiSCzuAFKeeO5J+MpGzDsGUk2TGhhO5vOVWVyzzjoWdrDrzlukjKRRmuI3mGCEMZG9aT7CQ
IGHInqOGmjl0aK6DySIhiaiaI4kctQzmiCK+OketILSoJr1ommOMUtdGQxTGDyPjONgbhB1ZM+wy
mQOQYpKQxByJ5M/hSCICBdZNBHCpXUl60mAzcIXzYjMoln3JFweaOFNewEZz9NJIBhNuOvYFpDJV
pDOJOaVpjmsK5uAmbDyPxRzlpM+hTv280dWJeYL99PLTztlPpY2l2J7zoIo5GUrNGVFEOcKwTTiG
ymaZvBf9uGVv0iGP5pphuzShiscrQOwUhqwQRRpqR2IZu51Ds7gsHIKqJIlVzexuaEpCrIo5zqpu
CbaCXPMRk3TlzJFXjA79k0UKlqYDa2VvMQ9vyDOh/0xIY7BZrW10MrRI9GkWnRI/tUmeldCdi5po
lBkW+Ey+2+Av51C/pwIVK5tolJWIHnUSu6KeYYRFhlcwh3lZzLxh/DIbJOeLyTqjcpK/GgqauEXA
iMPpKuZwsH6eXbUo8FeC5DCfQcVa9CyhCpPiOHbLG6zTHdRSh0EOIw5PzjM+nGULPSz2kuNfzEFl
9hxZFs7hZYndsycukGA8jyFvrvQ2WF9XBplnAipjgCIUN2667HmjV/P+N6nMdlWlK6dPCU6DaCbj
ATDc2Yrq99KvCIG3emjbFojJgvQ119rWZLExw3yN/jd757XcOJZt21/pH0DGhgceDwl6SpRNmReE
UsqE9x5ffwdUVV0UlUfsOve1oyM6oruyEoTbWHutOccUNSYF81aW7R4ph05cUA6Qk6r4tpgi3XBz
NzJFgdw36MGT5q7vVeQhfQFvBDdCSJBZh119Rp4CuKKgHVd9g7txmiUxZfXXqk3X1WP7FMu5f+/W
uJLV3tp1ikIoZZK/WWgqaebBCOH6PZYW5jLy64opyE6eIu0Ksu2gD/oXfgCMZEQaQQM5IaIoCbcl
+E/kEaSM9bq0oqgr4SQQnVfmPKS6DM6DdHT/diRhz3CfJOF3FxmWnSmAr2hRZsFIXbgFRxTFhgeM
yYgLl9yYOlESX7HMe+shbUqYTDZBDXiExL9uiv7zzfhJaxmhTaGAMumAVrquY+z4dX9otTdbJNfd
FCUIhu+hcB+UGLudVmFQkiX3Ghgq/V2AJFLog28nmdBksD+vBqY6muivolG+YrYZLtIYMSgpmZu0
Um+zKeowmG4IlGY8FlMQomTJT80UjaiRkRhNYYljyBCEYvCXIEeR6mOjTsGKpCkgZ5uSVZDQYjiy
CWDkq+EYum7sUJV5DeI21k9wQoFK5MNEVaWUZ8SB9YZlZ9vqI2IAehI+qY8q5LB5E6U43YodlOar
IA+DmWF69EvCaXynuFAUpyBJxCjjjgdkE04oJj9vQR1YmEyG9RhUm6phrqmXZnFJZkbJyMZob2za
mXTaXaedgiy7hjJQpYQx8+ZHPIVd4pzp50UIQoYYTNWo75Hb0uUnIdMkKZNo1jtzis6U1FdBA1Bi
e7dgtHaBSPNnoMJmhbKEwIz4TY8czrgw0QySzAnyMp6COnVfPGYGCqRQHRAGkt9QhQWaXOI9ybhR
l/jTDCQ5MMHDy0oiCrQlE9RIqYj9UdmmXnuDeWXZ5cPjUPnAYczHIfNei5HLY2byL1pIz10jKwtz
iOOdfSUQo+mQvB97SwqdzowLlFeKmMF/g2Qq4PNVOlmQo1YtRdQws0whL0XMQysjWhJnTl9E1dfT
9nkva+N91WF/jRs8e0HM/DmqXnBPYj83JV4Sq6d7DrSX3Z2LSCNP3qxc2NfVpM7jdUTPTDMIiaa7
Eqr02gjKc8PEjagoAsEeMW5znrg3s1NuoDTS1dAyGilZNux7Ci1HKfhYhMInFSccuws/kg5t6eqb
IWiobjFymDZSZ1nG6S4hvoGPDfvTa2h5+fY1y7+6DjR4C7pNbCOQyw2zCX6WhpouEBLXqMpZb/vw
kJf1zwzEd6TKoHbQs4heW4icXYVUaa/yYOAgBWPkBE+q4vZ3TNBd9lcrKw1sbOCEZ+RCJ4mikvuF
zWBym3ZCdfjEw6TKg6smVR4royMTtS1QAwWReRjt6KbUs+IQB5CM4mAuEiMDaF4ZsxosjFPmNUnC
JZa6zn4YTCHvcyUfl53Ss9tEizSKulg0GqCBFKZFWKs/Ap8ZmSeVGpmoNE/aJtsFeYp7a7AfcUGP
SyTYtzBSleVImsaSUW5nWQBssQdY7fCAmmvuk9b3tfJX/iTl1yB/svHFxqrbihAn4HsjI8qTkoo6
LCORJoIprnAbcJKNiwgtZGIP6npUp9JAYvTS9PBzALr0MZtMLySOUAn5Mg328Ei3X97LDEJt0RAl
WiD4fv+p/41eOGeuObqjzkv98q+f75acy5cES87/lM2PD6kLmGD+dNUY9jfL0GllqIaiCo1gjn+7
akzxTRgqQhATA4cypS787apRvhmKYltEvptUQJaO4eZvV40myzrqTk0Wsg485p+4ak4fPMPggSBp
Ae+Qwl81hTscJy643cCuOc8ZnlbejcboIvGM+0rkyMCn+vENbMdDp9gPR1fnd2aGE5n7yVG1E5k7
YWWVSQlpOr5prmVUDFm7/f87Ajfk+LxwztMAMDJAxhjG9WLXJvUZ+8H0Sh77Md7PQVUUvDdCCPs9
y+Ioq2JgyywqvBLO2BUYiTBM94CKEBp9fSKnjoDTw5DZcXwi2kCbolE5DLLaWdnfy/Pv2RCdORfz
t+eCSk/R8RHR5f14EMphw447DsKEiNjFcHwdGNJGjhue8SyRoPTbQ9kyA1y8S8bprQdg0lu2HZuO
ApYtTsRMESQkpOkcN/3MTst9hso3nPDDGnNZ6A4IyIYCa/ir5L2KqGBG2YMFuXAN6DuhUxcVq/2j
xF6/UZOlNtZ3NXvpwtzXoIaGWznoV1L/02RT004d64Z6ikkdM1ETl1eamI/p5NdBPULXceOPFJFh
4cgsrTofF6a09q+BbwUoUEdCGNk03ZVmZS9dPt5OHqWK2F4fcg9xUkthvLUyu8PxsYulmbsv6prW
nb/Wh3Yh1Hap5o95xdyN7Yo5+A67pkWCCCUwMY3bV31yrbEpRCkYoIRWq4vSFfRELcTO6rzletDF
WyeoKQCF9di8+y5aRbXGhjPdplh2u8KiysgcTaUh7OPNbm5VKqQgDrehQa1QvWXpd1W/qIhdK6jZ
OsSkoW5yRnRjoVOH5asC5LG8aIyrenj2ot1ICYXScCEkyVEI+jHkGX8pNHdsQWMOpO6WcebKFtCI
mB4QgGoh1NC5TO0s1+RdTTbSIN+igiIO4ZF28Vwt0gWvIkmFoEHYipL4lqLA0+cDPu/efNay61i/
78NHoemrvDJnUcCkDyba0OwSF5tKzX6aePuipPD39jXdwrojFaoC7fKar9WWj6XicSNfYZniRQff
HmZz3KYM3ujF5ORxFgMCFAhxyWMrm5Oy8CoLYWvE5UvXXzM0gPzPsmeq9yl1utlOFmVYOLWi3qiR
gbVmdFRYVBKkc6mnBZGQViJmAnhgTzjb9INYZ3ZGV+1HhhCJ8rOU74G2s6hu+zWeWeLh2m3lBQtV
uitDrDslEmhCROiraule8nQCMDPHFgt254zZ1J+q3yN0TxYU8LspMA+gJiaFfMWg0pf0lQz3VJ78
HxNatghBzA47BYyRzlwjUKJtA8avQ0iRV3R6S2VXi4a5rbIjwqEtvytgc5H83gqvgTIKSbLTroyc
gHKqxqipDr2crXg6t1JNj8WSFkpbbBGvL+2qXVt4okJibXpeDo0Ry1A/BGDU0+jNoxrTOyRNP/Sw
Pwh2kEpyAf6SLe1ykhLbGOwRaXpxxWaeWjTSYsCICIMyK6C1IiHAgFBEJqPX+BuTB15uLnLdnkm5
xZ2h/5DrPElUmLCYhBxclnFCG1DaQ/7DTuMyG+LhQjJK/Uyr0u6YxqZzwr8H70WM0aJIaXuwrcoZ
w2sjTueRFGCVGAzSQEtSFiXTnnXpcN1Lv0wfCkiExLO3kCYa3ndzI3HHqcAuCqt/Vvqm3k/44EGW
4aEqz12a7oOmdaxkit1AfIdEYZf7hmMZuzG6xsYJhGZn6MohmXhywF3w287QTQHxG522iBfmCOQj
KeZmi8MPb2PXEtPNC95Z5kywT4bQCDKTrvsyh0wy/S0+ji+1v51uQxpe6tGPprXndCcBj9Y7uPk3
dg8Js5Bh25Kft/Q6OrPIncPgonXVM5+q6VP0+Yv499J+8s3tLE/1hJqYDo2IVoHouX//FP639DxT
elL7/e+hX/9DGeo1L/96Sd/+NXspfzRvHwpR/t2/ClH5G3UoMzhLNYnZU6aC5U97t6F8w0isqAbj
HFXg8+bO/W3vNjVM3xSnsmXR9qA0+KsQNb4xAbZkAsX0qXKkfP0H6V9T+NiHp8cy2PswOdD5ZYLs
uikb7KieakLSQdD0D86wGlYIHvfDFoDw3jzke/sgHaJL/yq5TC4z/lNcuttx7+36TbAz18k628JY
3zH/nRNhcREfioviwj9kF9IlK89FvQsuyh22tE2+dpf8Z+1t+m2wSfbjNtv7l8W+2kPY2Df79LLb
q3N3NuylbbfpNvG6X+VbY03C0C7e1hfYQQ75RX6BwPbCO7iXzS688C/0TbFTN9luOLMp/M0FkZmQ
U+qrNiH01lRJHV2QuJcaepF4tsZudCLyqzpEPEePyn9Qh3PNPxzipO6TVSwv6sAhTAm9qo7+G2HX
14eQT+vk6RjvJ2FSX8ri3cV7dBquqqSBGiS9owfVQaRvUZ1sFVnT0eICTu0u6C++JBFFnU22vNJd
1Xbj1EHCMODVt1Me9n+/G//JCaO7xDptwhLQLZ7ok41HNrhKlVrR6HidcVHHsNBGfff1IT6dL4cw
ZDwAuqxST6u8gce3TWpcoytdQEUJ8vERpwju5JmmWMuvDyN/ejwsrpLKC82Ly76S7L0PxwH0GDSJ
rZIxFiJDlopDWrcPfg1+WY5+loM2lxAktKKnSQZQqfMujdC9LStxjyj+6cxv+RShOS0DjKY1NDma
bdnTKnF80m5BIFdMSIcDZPQtNapbhCy3uppeaSPzaXHpdcwJvECjf6a/YVJdDTaK64zG3KglV7Vp
f4/NAKNwvapTaOmuinlwqfU9FahX0nwa+K801SAYej+KroqXWCR3cRIuVfqAZJ0yybNt0tRyrCwR
QaXIxdDTVg1GZ/u7MRhMREJrkjY2IM56siKsWSbGxz7g75WL6nYwug2v4mWhuTvbusYDhWetz2hf
6wlmLyoLMwIUHJvzTEEsjBDol8skalZI4zNm6R+1MbCjQBcGlX9Cxur0KLsNviHN8J6kuLr1zfI2
SNt2yjQ7eCF+y6Kd9XZ72zSAGiIuBF3lbeHvvCQly08C7wxa1ZfKpzEzKxq0ERgEKFcjek99VN8U
FvGF65GLpdGSphnELrfFE1yZzaU8KbULC7V6M4mQZWw0If9P53KUvlFIDjDHm5CKLB67fC6Z/LvS
NFMgSE6qlHlugbc3gZAAr8Y9BOvllbrRySaejmto14W8YFCTz6PJ6Nfyns0MNktFS82ilumq6rTb
1G9u7SS4z1py9EzwkZD0LpOxUXEKN2eWyc/vmyLTn+e5UxWVj8fJo6f0vpkVUUYcmMRIZIjYFsbL
CNDP18+4Mr23x9WNxft2fJyTTknpYRa3quk4aQAxK3xJatwcGiS0Jlg3qMsrC6Vd42OeH/dVDSaX
ZcaOM9gCUJKBRWUMTPObzNWvENyyBYxebGTzqh5svv6lpx2D9x9qssCZCu+jenpBICiiYxfko4UC
SpjHhGUUUNqyGeTFPyoyQlS9n9l/tJxO66hJ810w07fU6accre1Yda2czWfHDBoSXV3s4k45dwj5
d+cDrtukZFEM4B4nhUE2emFQSXr3/gFh3nio7fImwNIvGvu2F/WulesLj6FOn2OLm04YKPomADVo
RsWNV8ZL6O0/8VgS9Szf9y4KyxwHV9U+62YDHMO9nX69W5gLo6/WBN7ejMmzgWlY7yftLuBOFxEt
1GHHsrtp3ztCgWvgDdeEkMIpRMcU3ylpcWD8tRPjuE/kfIcRGpB8tKzLbDs28j3G/1TpHnqNX2SH
28QU5KrHP3OdLAjEkUzbXlwQuIJEbaKwFvowOdhsx02gtfGS9ljbBGYVqYmXgi0xLyY0NMVBx+CM
abPDLjJpepU04TLwZ9UkeslVf5Wi3p2ZD+Pkk5JR80XZU40n1BskpzeDVzdAFjz5jFCbRph354aA
QkooYwYPfAg2AfjH6YoLtViEuXw/1gEM5w57IfkVmiIBdV4Idot2J+5bAzKIjAcHBym77EG7KiPj
qjdIcbfl9YgDyNORC0DESuwA6jPZcWQ8g645uCCsZmlir5S6OhSetyxgIKP+ewyygxksUT8yjiqe
RgkdhVZqi6Zg7tkyOEmHRpkFevJMAwFHa7FopekxFPtgUO7BlTzHw2UusX0SRIohLH0aUXlPJt+R
KwNSAYAyZMRgzRL5Oj29VUJ6WWRAntsbKveSREhWHNLBc4yI3UNlEoVXKfeGR8tFkV+7arx4DzKl
LRCE3xM8DHkv3SpZIuHcbR7cnmaHZc29ghAQolPiPr+Jwe/nHVT+YSYJsbfA2Nqyh34NbXnMfUcM
0gQ0o0rvju/0y7Smica66gr/orrOp6hP+1A19U7Kq11ah09WWR2sbJoD561zL3fBJkXwy4Vc2sgo
imHA3Sv2vg5eX613ekIPSQ42qpzfhIBT2jBehn52V0edY9D/Eq13V6X8bVkab9Pcu0SDttJlZPVo
2Y0W16jroRgMmoeizDfdSz34G4UlHUGNxJBcB5nQoKKog5XnmldGpt4TW7ZPuZNS/jzU456v6H0I
taIJzbcoSnWnYn+KOgq+A9jsfJpzj/wGaUIz+zSSBuxaWQypHjq5RseDi6OvZUiBoyCmdqBtF3fd
A2pjEmzxQpLYumiHNUyk22mNFZX5rFjtT6stF1lQv6/O2PpnZZLdRm57LXJUYUld7gwr2OSWfTt2
A/DmbjndfSmKlxCUtokM+zEyo59Bzrrfi33TivtQbrddsSm69opsIR83luBhRCMWb7WkhINZ7Uok
6niNX9G6vpnVo6bFL5Fb30hgaOfTuzQUt3ZDm6Z23dnE2oz0KwOAaMNzCBJt54nyocQMlGWIJVp2
IrzV+oAuDjEdQ/DsSbXTraWua6T2+Yhw0Neuxr7a5Rhlwpu4qRkP5k/QIKSZNtmM4PreTORvy30p
tPs6v4FecpH6KhaImA5SSFVuB/WDQeFKliCdIwKz3JjwXaKMmVgnT1qULqc/YZZi775HMgaOqTRX
bg3wmn/D6Ia9LxtXkkfCFOTXgR9jByMdkXg5WMVO55oqHv0WI11LEQhy1fiBop6hJyWpVB7wAL7a
LaEP5Y88S9aKjoOVL2sfIOQNygMaEVBd9YPkmdhywaqjFmiNFXkJ32tJxurh052N7avpJ2qmd+dR
BRQ2LRYkEKVWgLIJf7YZrPUonwuZtwzLIk7Ng+a6yLgrb9awrKuQ7ac3tOYTrvM+5IjGbB4ewMJ/
lBP/7WWc6WVM28N/b9g+z9FAXATxxwDz6d/4q4UBUE5hz2MzspomY9MY9a8WhvoNvoPKFI1KUDff
MXR/tTCsbzoJ5YZtyAxXp3/2dwvD+iYDYZJt/stSdbYw/6SFweTtpERkimewCyJhXYPhNI36jssh
kY9C87UCg5QIFqNcLDNTzEeiEGy0wxe69+JJ6opZPSiQelZot1CjwZTi5wdmV+USdJBsZnbPWAvX
XTDOynlJzgA7zHlsJYc2MOdH1/Y31dvpKIY9mWXY7IeFrgqDFsPHnyuJtihMxdWcnsmF9eTJBGfA
Jka/MXr/dML0x7GoFA3oFshhTjbeErktvddYmhPwVoUh3V70cL00IyZJF2cKYJ6Cj5U65wV4kF6D
qiqUpdNtOq5Ka7tTKzPQ6Plmizp0ab/fRvaGLgS924d0wFLP1u3ra/mpSDVUHq1phG/xEOqnjQV2
hthYQ08jEP4Nl5yLXrZO73v/6uvDfL5lHMSQGawY077/9AnzobAWYQKZOtT2sNfwHM/U4cJs90Sh
nzmj99v/YcNjTMdiR6UbAiSkftJ/GsYmTgrQuIw82IFrez5QYfZsy8RdKHjrAji29zULeKTdKR3w
WAjAnZPq9bwqf5jlg+X1sEcIZvhRd3c+A44ECkrB7vIHGYkzoeP+S3fJeKV23A8FMxAGE+IFsSjE
o9O/FO6PwtvGyS8dGd+AhKV2nVCncvCua9IMm8BzpOqXaQKKKnHAK1hj+hBxbT1rux9pspPae8YI
5n3tdasEl3ELVai+w0g7ayEHD9Kr/LMLGeXAQzKArDRiFYbpWq9+AIE4cyXlaYdyeiWx25ratD3l
xp1sk4om6kwdDQ8BQMotWefrinkNpeJMhe/0HpHC+NLuXzwbSEfbIVQkAAAx6NfPjvL5GZ0aX4KB
v2wxttZP30HfzqO0HzRHz+4ELRHGV6syAzSM/lewNbX87NWPI+JIyOzGXOKX2aNbsXGUtV/g/5sZ
gunvTcs/saSlXGCw7ofnzk6uRgYgCCgJUiJBwfrRkjn89U///RU8+ukno4U8lDDF2uQ9+BklDPq0
zC2ZzyF2XXpArGihXnikdpHTl1KLYeNeo3P8+jd8XlU+Xj3l46qCv9EqtIyfUGL2tg1ALuWLABKg
CbqJQbPJGZNOfIyvj/q7F15XmcmDX6Wl8745PlrLMBdAkq/Ye9JoSWYa+B5s8g+FBOJiYMLH/zh8
fcDP3zBOEyGApVl0O0x7ugxHBxyEJ+jIFpxm5M374Ttb/JmUnJNn/Pa0/n0U65Tl6nea7uOK41Fs
fcf7qRHF5x4SlWi3M6fzuwMx1eCMVBl11TtD9eh0aP0ZQwdbzAmt+4QE+c5nc4WJA0M/6JLl19fu
U0uWFZPvqBCUIsCm9JNrV9vYMZs205yufO1CAVnk+9cH+KN5c7qUHB3COHmHiw5EhhpxPpGRoFun
E8G2Qyb0x21I5ulgbyb+ys9hozTM9/Eysgl3SsTnKUIKBbBdBbKhK2kau4sWDUVq9OtchcEq4yyq
QNCEw22Hih4gNbF85EiifHdjp8ntOULhTSOvtCa+M2uW+CwDhkI3MQrv4uhXn4pN5PRhQpx7M/d9
c9l4yUohr8KjYUg/zMkrJLcubA8igEb1Z+bearm39MG3daPneC8GY2ZsInM9sS40U2xMGEGNUV2S
iMfOnLhbPKE+ULtcidZETF8TnO7IWL61upoF2rOHQj4k3FTYuFHDEP0Hym/EP6BUMemnSxES3k6e
jzrIc/a7a6lLdyQekibfEL9sMcznZxf9GijYdkyI4+EQYVwdaiQ9pd47hXwNx2k9Vqbj6fjp42Rl
kMHmi+8Z8WU5wAj1Z0IzNMiyud1Za0EDVcedMkzBJz43qmCDUpvg3dsbiVSIZCDaBuZK42Kurw7h
2KNDTjdlGW8CEe4T0h9HOjI+mUxJvvL8fJcLBSqUteI5nvfsMq06hHpqIZI016VRkqsEkooRN0qz
Tai3N4oUrSF/AnOdS42yuEAgQxiSvZZUAiHK0uFwSwm2QmQWTkRIRtOwD+zLe8DkM1u509EMBHdR
ezD9w5AJfF3XCjS+/lANt0PWOEl3SZjKUFGGmE5kvooSgUg6znUSEFLFc9oBFL7H9YAI6t+35pNr
rNvqMtNuax0OFy5Xw36LtGoWSYze8JM0JmxJjen8c45XDOfGQqA2seTbglInJ3Kgg2mCtsQAvHGI
ad0V6EtxDXDcKb68KkCrJVjesLHYVnWtyvhyJqEA7Du9a+aWXf4cpuQvo9kH5joVvAUNYd9S9KvO
jJu+8q/09jkA2VDY4q7BB1bPpTRYo+2blTUCEvbKVrAacKLp+3S0N4UOYSyRUarCOk2NddUqwBMh
gaImNxDTqGqwLDqxU2WMxBljAS6A7evbMA2fNOMHt2qPdPsKGdO+lkuwOG8S2MpaJfMBXVAVx4tI
G4C4pTe0v8Aq9j/C3tt2WXNp4a8MMwvwm7HWtfIxjpiuyBNpDhu95kGqLregGyDs2JDg6zUeXBgK
Xr1OLbFkzjHnm3Ig18SEJUBo8ZVu3xbj40jvLivIAXIfdJ2kQb/mElvbDO7BiBpcmNUS7uZKR2ui
ktcRbLPmLcRw8vUaJ09L2Kcljo8P2zvYWfY7B/xoyRY0BuicNXzyivQmpbVR5sLBSD+3p2srNeuC
D3A95HeFdfP1oX9XIDGj/OvIpwVSS2qeTDiq5gyIo7Kqpra4wenswF0+81n/3Vf2+Egn9YwJELMe
Y46UAeMgYduBR0Bolf9/+SAdndBJzTJIgaYXPuIar3hxeyZbZ75Hv7tg3A5Dm/iXFJUnG17Jawwt
10M+44zpxZKot8bdBsWZysv43UfcpNNuy3xY2auefPT6Js+6AsO6I4iZM6R8xp5gSYwrhWn93OhI
30HimsY70MUhAd6peljWFP4D5FgbqLMXyAtomWszbZyBwWMtvbZFsrbGctnZSOLlbaJUgAJrFEkj
pgOxUIChKfg8Yuy6AcrBRn8a2nLfwrkNSeNMif0IkYhZBAdJxCIa2mXvDswg77zgWtCJ7IJ+12Jv
MLt62Wv6sqRWlcu9lD9U7Ka86EcaKlvNXjbQCAdc9V7X7G1jAl4AJ7TpBuCw9skhacWyyKM/xLH/
bT6daT5pPL//e/NpDhPk53E4wvTH/+o8Gd8Y5iPktnEVUBYfdZ5kYX/T6PloU2tKRtDKv/Vn50mS
zW+0O2SaLAaabZnOwL9bT5JufNPVSStgo8n5pzLukwE8G3SLIhpFOLwxCPGqfvImNlnew/0S466Z
41l0+DRsx+Xo+HMIr/NqTm9phrRs3887R55bs3aRTmqwuTLL5ziaN+rm6MqdbS19/jknlXA/JLKP
QpKkgF+yAiahUmcxVj7cPGDmvj7Ux6X0r0NxU7jIJnXhVJQffy6Szs0Inht3QdYPADiElPQjXjNg
/fckCpi/vj7cyefpz+NxINtWWfl07WRN1aEVEzasjDsqM/pJukMoBcxFJvzYK/WnyIJv+DL2T2cO
+3EN/OOwtA5s5HU8ZxgDPp5m6Leq54p82NVL+dXa6ktrS9DvtbdN18lG/lUaM3nhb6WNsThz4I+f
488HnpobR9eXZD8zNXDI7qhU3lTH2DBaWqWL+tpfnTnS9Iz+/eE3BEpv3iyDHoVOV9Y8VYCFqq+W
gmD0rdbT4zfICCLXt1c2qDZwCK79EVsgcGg13irEzSoZvBmiwJDQaq3lBPqzTtD2QAvpzM+aruzR
z1JNw7IVJty86DJc/ndF+9EFaFAwyWRBGQuS31RrA/GFJi4ysXj+NNGrRiJzz5VA0zU9OiSXgWG6
KivTcoMc7vRK9LmRQZe2ajIzyRqJgWaHMREfXW+MsyFOvhek3+FQX4m2XkG5g5gRkWGmDFvTkrIz
ToqTB0/T+AH8INqaUwCLKk5e5TjWmx5YsrvqB4Cp0KZcpZjD+4AdpPpNf50M7OUXSh8RifX1lWfh
/HAV6OPTMqMC1KbeKmYB/vnRhTc60/DLxiWLTHbh2/aEFhbrAS+UQEmRDNWyxAh85mxPVpM/r7wl
c57camGerCZl0cVZUSNQ0jpjE5vMTRO5e43Mc5XTp6tKl8UUytRiMfTpsn48t4Agh97I2W5CADEv
7ciCIh943RNT+gQXqlm/Kmoen1lElJNH+f3sdAuJJR+jaRRy8pWQwKT2Pia+FWlvFwoAngRl1awz
8pvBj793IcEiYY+8XJXlnSSZC4wMqwBK7VgiewngitTTrivfMU452ApwMQ1coyu7ayXRzvzWk/az
oSkKN0GfwoNQsiArm+7U0d1XDW3sdVfBjRJFO1kLLjVVZRMiD3eFWkxgaUyWWuLdCSsHmaW3BztD
8G31wYU3wJ/IqujFGjWCFTXcGHKpTjylKasiX9fWeF8aguWjuIWOIG3NQrEcpJDapW0b48bII/fR
xiI4V4oWULmtXygRRFugzddlwLa4qBh5B/Bkl6Zafy/o1c/ylIzBPt6Xsv2kymSghGVW3fhy+gCc
h0TngQXaz7tnv8W7HTQXpTLeEs/VzKD3vtWI0+dkoO4EohXiRMvJLq/ypksPcS/vEqIXN6nC5ntQ
ASqmcnYt0qRZlzDmsdo2WEbgB8ATGbbSmK8bq1v7PvtqWNT8acPzz7yX0ztwvDq93xkCSuhD0VL7
tCCiLHONzE/BjOkkFXuPbf389Yt/ohn9494Db+GTbingKO3p7Tm691FlkCMT68k6D5QrCRoMmdDd
TSaH95FffmcKQ8xhlPywbGTsbBITPXhwh2nmFlmvmhJlTt3L37/+TacvLD1YTlbVEU/zSH5akm25
EnIn4IqkgRs8RqaLjaipZVWeyXYaUgH0UohMt+mwmXx95E/LoII/z5oqu3eL3ul+uAuyoq28Jl7H
eq3fdegPYZDWtZZdiE4UzUZiIiqfOeaJIdXAkKiB5xCs+ZSWLIMnb59AY0nSbaqsfQh5JdxGH0l2
MVynqnffSt0jyTvzKrcxfADKrNIl2j6oZxVRMhFNu3HmQyeR5GQRjN9N9+0fXhCGUtjIFTTrCKOt
U4Gb3iJyzA1i5I0o3Bd2+gZk7jlOk4OogquvD3X6OZjmX9RaODApAvBJnhQ/EKLaOozCcU3WH3Rr
AcoTeZAaSg++2QU/vj7Y6SOmISaaFPC03tnm0ob5+NQnvauMuScZq74yvXWokrlAgELgpGrkX0nl
0LxWfuydaZB/OkMEdcyqNXot0wj8fWNx9KqxcANGS0fBxbQco3iU7WTu0pP8+tROSjuNzziPr8UI
wzQpa94/TMdHKVxyUGMFkibaMLmM5lHwfeyHlScwZ9G/taQzp/XppZkOyPJEkqPNwO20gurw4oeD
zmkVIpm3EFZ6cWcLLPZSv/z61D7dtZMjnVYMhIb0dsiR2phWo0MTMg8eWmsXS7bz9ZF+c6t4HhlH
6qZsmWw4Pz4fsqnZWSDMYQ1EAtFtYY87KOd0l+HEbr4+1OkSz/1Cxz3tchRhMi48OSk1MJohyIlU
0PUoppUdH9rIPted+s09ohgxeIPRkLK7Pnm59KLsAiWTOhhBLVyWFK5suCJiaF122hlR/m9uEsdQ
Wbk5MyG/j0aPnr9UryoRW0q31rG4QBIfi+aNeT3IWLvK6kVa565H/IMSn7llJyp91lHqPIZ3pBUK
JPq4Wz7eM3+EyaXBYlknWaqARlKnnLrRs2dZs3Qj9B9FQUJuA8LftnJgWR3NrquuhTdFnduyzmvJ
Mg/6/Mz9nR6V40/4+8/SFBAS7GJNBCsff5ZZmyKqipy88lBf1cjtGw0QVNWSt90uA/vZ62mz2tLl
10/Vbx5gHia2UcA6LMU4XbiRnjM8thhwFyH8RlHEk2QvZGCb6V59//WxPn/B2DJgI1Eo4kmNBDn4
8RQrz/aDXtUY9CSx6ig5xOgwzzL6f2O5UfJURscYBxd6luivSZPyoxBd7mT1EUQ9YTW5MDrwvWAq
nGTAOqDZNd7DNALHR+j8U0Lw3P/lWwM3miULNz5E448/OMyV1rU6bVhbvsJUeSKNxwRcIwOVzixZ
n+7D9FWb9OEK3xp6t8rHIwEDD7OGfiUhLWJTxMPSlgN8xeLMw//p/Z4OQzOKU1FYTk7vQC1czEWJ
NKzdqL9OI3DFjUUV3Hg3o5m8fX27P73gJ8c6OaXAGzN3kKxh7anxnZHYB93M33yyDayg2eehf2ab
eNoFoj76eG4nN0uvs1FOEi6hMcgHQ7LlWU5ABjXoHVrCnWKNZJab+yzB1Z0SmfT1ycqn+7j3owMe
gCqh2dPK8vEGgmVK+KjbPCoJIEGzgn/NfocNMb3+dU1aASKXTNy1fdPPZS0SqwQVGfDsSC3O/ZTp
UB9WkulCUBDbQmGfrqvTQ3C0ssbJAMKGZJ11PTQSuKRqGJ4q0yqvoUo8yzrhn75On9vXc//alxp5
HQy4RQaPFNZIIkVY96WBzrdRnnnGP1Uc779rWmYUBC/W6RZiVHNRoJ4e1q3p00MvlXgXDp4d0aq3
hrvOCMYtBI7IMXu7Wn99ez6/XsjqWFd1dqQUjad1XI6ktEZXZ60zPrEHTEww7euWvIx+PFenf37F
rEnrSLtMYDdT7JOrD3M9FEUF8ow/hbobLxTbmEUpGTetS1zXPz4v/hoN4xz7AoR80zt4dKsB0rUi
T317bciefhfWmv0zS0g1wr03PH19qM+vM+elsXyzvUSKcjrxaQyEXFrIebVx8v9IO6/dOJImSj9R
AuXNbftms+lEihRvCqJMljdZvp5+v9IC+4vNBhuaxQBzMdIwmVlpIk6cOKdDClN7EIPaBhKFvb6N
toaKHj8f8OxCAsQQffts41MUOYQ5EuiF5e2GroENpp4RwEUQscMLKzTuPx/r7OQQksLf808X4rx/
/lpHGYjRcPPK2wU1+qGZNOgwzdxhg6PaeGe0dUjYP1xK2j+eB49eTxBynQufSGiOCP4atG5QG81k
7+80MIK7TvbdyvXGOUHr7U2eoUUYxGGFdKZz4SE+cxp49E0Hb2kyNnbq+4ETu3RrhClwLx9nCzWB
7OCEhxZdIWG3/HxhP0Q1ZBh/D3WSQJlh6ulsUX/Xa+IJo6tnzy6OqZE9aSp48tiwi2pE+gIn0v3n
A5+fIzvWx4UZQsnJ4lLkExE6C/7OdAUxHDWkRTiMT/DR8v9wBnWAcm8GIjQ6Wd+vZtBTIS3M2kcK
BCjc8vBylZM80Hn//fMpnVvLubEUu2Ee8A86LWz/JJB9g322zF5pgLz1RbpF2xZT+/S3XipIKTa+
pNGFh/Xc2YC267l/CG+A7u/nJyIvTbW8DnZNXGFp1vKwtc7jgDdnXXV3KUY7n0/z3LEwwFMtInWW
1D4Zj9vMjHJLC3Zd2eBjY7aIp6BDISt6yN1mb2T60U2tl88HPbdduEHB9ufiAujM+0kaDp6ecD0D
3sIJYRpeQLrIVGSVd5RAzB+fD/bxgZ4XE5Y32b029wq/H2wCZDa5RIOdEwHZVVNJflUnyYXn9tz9
CWBn8jTMnu+nIaVlDfR/aH2ws0GUVzJU2nEMTHh2M+0pVcL411SCow5I4qKVRg+0c9pl7VuJ46kC
Ki0OY10OGkxbyToN6+CXDCt7unDqzgRcJMMwEGBc04qIdtH7RVRj6udeTpjVFnE7LvEzaN6gzNY1
pfypeomxGrARZ8nRXemyMPyu6CtXSNmmyauU0r6QzZ7bPxQ7cdfhcST2Mt7/NiOfGacX4aNjLcs1
Gn4BZnZdeYDBfCmBPXc+0GkijIIvzN06//lfz0bRY2UwaQ4Td7wBuUgzLb/04IbelRmIplvX6HsC
tveu8TM33CRZf755z20rwkOf3lvCXK6h98M3YejAdIuD3SiHfGkhlb7Q7TRduGkJIW+4/w+jQRW1
LS7YuR3k/WhmQo/SCCd2h5kmYB86wHEJW621v4u2vNTXys96Hzd7LtnXTJshdkYs4P1YQdlDohqS
YDcUstjlhSdRoZKXqDPndoqDEyM6BBZ0Kutk/YpAl4UDmL6z82lcmkj6Iqer0xmr9EuZwLlP9fdQ
J0ckDKwAzmnp7dI4/TI09lNY0fTaVUhbYXL5+Yc6Ny2PU085RucUGCfTUk3eNFqnQXtEWfIep6B0
W+oSne6kQJzq87HOvUikD1ShiHxpQT6ZlxySNCwIqtCpM9Z6Fa8RXHqwUW+VI2WIzi70C5M7d+Qo
fECx04ixKda93xmEqJOgUdPdyRG9eCdznS9GOhq3fYulk12Z+kOR9/6T77cyuDDXc9/Qp1VnJpu7
gGWnb8UQ2kZgS29XwW/cVNh87UrdTSBEZgk0R2GuP1/bc98RuQjQdS4zl1P+fqr44Zn2AGZMU2pX
XLWYTD1VRVttvHGILjyDZz4jCD4qh9SUSZb8k6GgSHegTIKH3kCPI4XbyH3/WEvrZizzBM1NK7jw
Hc8sJt1ApJ80PYEXnGJsptlqOWgjnkB4SW8xO9UgCyTe1rfb6EsWo1T1+WKei9hIOw0qZpQRIKe8
X8zQl26Lyqi7g6DW0ps6tjiJSjdTP7xgbgBvPFAaGm7D+Ce9qqO+SMHNLmygMx8UNFcHlqBsQhvU
/Od/PRci8DuKc5W7S4cWCwFxbfe4xLaa714Y6Nzi6rAO6fmbm71O+8m6dDD8KjQ9ctHyKQ+6G1dh
O+RYhzwsnj9f13NzAnIHCp/BS97B93PK6nGS6Ug6T7pEtM2tjlhejnhfFF4Cds4cfT4Cs+H0869T
qYMG1C6aX+NdGlkC6npRF48jFWduNrNIof96Ln63UY0Eie7G4YUjciZSnFEcTbe4Wx14ne8n2nmO
zJzaELtJ9T/wbR8OqPXa/x7go5WpeRTU4DFZp02HrtByQwycikZlu7ZEYMQfy2uUpw5WFK6rhr7H
zz/f2VnR4+hQCQKf+oMT/7Ulh0qIuk4GsTOHXq6ScJQro8BP7/NRzu1HGEJYwxEfwrg9yQB1Y0r8
RuPmVGGSH8uujFZlj1FfTPi2yErAhM/HO7dTOOI8SODpJnH3+29Fmx2ua32P0dKY/jSS/qUYiY1G
fKjx29v4Xfts+OWFmPvcHM25/XZuCeRmOzkI/oDmZJtO3k7k/aOvJpQvuurGdEfcz+lG+XyC504d
IQsAMstJ4eYkPhq8Cr/VlAOeuWZy8FoE+zM7qLZ+z6P0H4YieeHMUSb4wCBUlVvZeG54OxdligfT
wMfCChHbdyX0+c+HOpdIULhDuMnjqxFVmO+/22gmNJvjtrSLwh55QpRcPWn99FS3b0L0EBH27Hyd
1pl8xDHUVvtMiEtdSuc+o8M8SQoB2DRrfin/OhAyxzdClboAW8MwRCoD9882Ng+pPpVXQ4Zy/+dz
/pOOnIS6c58xXCfSJ3Dpk09ZmFrQllktdulou1jWKwPTj6oV1kuQm3S1JTo+7hv0r7sf41T7AjSs
0Q2kI0KiDnTEi02uo6zEa4MrF5aHS2X0994gC7Tkp0jWK2Os9GRRtb7TbzGtDvCh9P1g645GdRUG
ZleuMSqYfraIkFiAT8ZkrT29toulPcTIyhtm4r3yM+macul5PFh+yS/4+SKcCz+o3MLS5dxoZP3v
Fz1pm2Y0bXAN20DFvEnVN31wr6Vl3pp1dkis8svn4507Ptzi1PTBUBxQ6PfjWWMTqSkH17BVZ1x5
oss3lZkVcFNL48IF+3EoKgDgimQYoF8fIJsM7ooVD7gyJnV9nIJ7qITPubgUhn/ctfMoM2mOLBSk
5uTCK7WgaC3pjDvc+/o9z1Tzc8ih97shPjYNltIXlIo/cJDmGovP2hG/mZQ3Thkw0MuwQOyGEbsz
jA4nkWbD1RTL0EKHK45vYosSpi9oo1Oi/D2ibVeNfrQKhIV8V59qX/LCTG4kfF4Xja4RsOdfPzC/
Hjkqbw1QyAcApIrIfEb8BXZCGdmtrvRRLX0qQc9pN12qFp/7wvRdcIBZeJ63kxuDu2SUOBRru2DE
Gqc3kmVRuS8TC/D5nD4eEub01zgnhwS1e28szUzbDQjooXmmZ7iip9NTXI1YOU1VgYBIrV1YyDOD
muwpMPH5IXXNk9spM2sdMyxjoqdQhhNyrOawi6jMP9j+lN7rUhP0sDXW4F84Nmc2NGEQcBnBOrXR
D+mBVw/94EfaDm8GDHgMqgLf6y7A4duCzvvTk1V24U6Yl+/9PUy8TO4z1254Wk+fVIAxhY0QNVI7
0tUDzdz5a1qHv+GQVVfTlEvMJmra43Wrv3CWzuwfE1R81vacxcKMk7RSGVU8ZF0/7RIbbNUKxnqF
heyIZA9V+M+30MdojzlSxDGhkLuQR0++ZjzgIGjXzrSrEh9/6LFt+2JZxgldXJ8PdG4xUX4H7idc
prHjZE6y1Qf8SQsdrEi/H6SE16n4az/qEqvKZe0Md3ruQI9s2vHCKflzd59+R3pGYJVAHSbbO7kK
m5qaduIE+k6PimBY226a0NJao1y8iqusgkqa2fjY8cAKmhPbnhqBYSUeDi/o7uAsVmO+uCqHLL9U
8D+z+LMcJYRB3jgPDO39o+N7VW6lWe3uGkDQLT6K8SpAb/kC+qmfObFQV2YyPqDBzE9/P0zsY98x
xpDJDASbAe2tvK+/lUOE7SBpLQzZNPKQdUyMhGaYJArRLsyQKti0qVN1y6acjACfDa2blqZw/Hg/
KEp8rSrTt5b257cQTWfrwrY8c9jhQJBFAmbqc4b3/leepjKISpKUXYHd8EqE7rjs8n5DO0S8aAr/
/p/3JqVnVsakp4Jn+WSBpklmHcZ3+k7E5eSszF4Puo3l4AwNTzmeMUArG3/VKlWPsCYgu3w+/LnJ
QmEk7IBCiiij+X6yTY42W+LwXNRa4SONr6tmYcVVjBd8MmY4rbjOpcrfmZ1HrdgiyJxVij+kX6mX
YGvY8zYImlVwvi6j0MX/teiNC1fZmWNvcerpQQQOoDJ9cr+MWqGwG+TWRuHFfzG1JJ/dCiIYsjRz
14jZWv2vIG1QQh/j8Nfn63rmGuVwUfIAGJzD6ZPjhel6Cexju7sa58TczIkzcIK/WEW9NMxJKtvK
xlBJxDAooO0ns7lL8D+d2uDp89mc+WRUo2ZVx5kj8SGgK+pAdCm1nV3i0B7dej/DOEn/fSe+G+Mk
cFEZIhZVwRh4caPGAH9LLOPot1ZuP5/L2SUD4yNdpV2BR+H9ji9Ld0pI1t3d4O1phEGOoMdZvV//
h1H4KQw0CwCdPjlOGkqvtRt3ZwfJXjrJq47irZ03F6izZydDyYAnm3GcU3Bd5lh1dv5Ih3zZXqnA
3xIdYX2s/sNsZlQNHjeQJTz/92tmKn3KCI9n7LemOWMwuLKWnpK8XJmRG5ckZM5cSiQP/xvu5FJK
nCrTGz1wQfGcVUpPokb3RgcZwO0vbLpzG9sm56EuQfzx4S7SpqywNJC6nd4P34X06FijXHdhkDNv
IEDj/xvEPbniMe4rpqTEPSdwUJ8slDhkQ/+t457PKZYvsiG/UK86tytmZjoYCeEqrN33n6uFQWbX
g3ABXB+1aNjX+WNWZavPd/j5Wf1vkJMbTqfRPhYEMru0jZ4NHe2KyRl+21JlaBVnt3nr/H/O6uSu
qytrrPoo9HYEcJilm95KE+FTmnrFhQDgwvKdfq+40/1UpAzURfQ1msg8NCN+2D8+X7+zm5zOiBnG
5Wo9vYdCahsQN9jkelS7yyjWl4PlbXQIYougmx7+fbC5afNP3k8wdrp2TdqZDT1CO9k9IS6p57Pn
91dnurTVz03qf+N84IL5IXalVsN71JfadeWq+6pA8xeHODvudp9P6dxX+nuok9e9dVVWZqHBmxSh
CGDis7unqnJhK5zb5LQ2kTdoGpmDcXoTGb4byLnopWLLXUxJ/9TQQbmMakSDaCXGoPnCTXt2AWmn
+r91dC7B90e30jHQSSZeQcMIb9SE7a+v7rhjn2UQbf59ASHQ8aQjf0QedjKU7+dWq2RG7NBXxxFX
ZR9Jdz0X28+HmbfWSQbE7v7fMCf3hMxYtcxgGKNO1p33Jpxj1D7mrbvItadx+trn/2FjcJz+9B1R
RfyTkvyFmRaJGojsEgYMCN/HHsHmcIsKxb8Pw3MIOoh8FPM77fCIXUfFCR6Zu7yqy/1YC9TfDbkx
+y7cf76CkDc+rqGHEONMkkcx4AO1ohV1LhAbcnZJUU93Ao/4hcyk3LtuZq7CbpbWTTTkjKyyv0I6
Zlg3Rkig1qTuWuDcuzR7XI3GUoz7sOqyVwNezFWeusZjYQXFZiic4Fj4o70xEK55MvKyrFeZY/GV
kiT8IbtR3EvYs8fOSdrvY94Yt5G0uucgRhMqhtv2ox1q/anAyhYLt1I+RnLoEQ+0zDWe2IRYY6Rh
I2zEChNLR5ObIiucpZWa8jC2k0L3yIoWQV64yzR0rOMgVf5zcrAcm7IOV/reRuMIj9Pumw7wspFF
qd97DUqbpAzRSusbuYoKGWJHn0TFIaiq8mFodYUwlMAONWPx8EbLiVdbY2xuszqxjmUY6XfuMAXo
9Y5mfrD12n9oR9fcthNI9BKJ7/SBjoP6d5UM0XVTzNpIM2UaZ+v8RgvQAeXZrfamSq2HDnNNcvrA
FveWKN5UoKytdCUyWQOyzrXwf1aJXnyhCXPY+Aj4HyWNQG9jiANAhvvnYt5Ei9IOmpvZLfgLlOdJ
8uNUeKtDGcJsC13tTjjessrsYm20Y4FUeOqtwQwklmLNeKjFRK9vOIkjkVl2HSHU9pKahGyLvi5D
uoFt57uFFsu00YxW/UxbJ/zSlLUxd+ba0aGPcUk3UxHtptQNHrBJbh9tXCzXrT2QtJgj9FNQ0t+9
HaFmaVRTg6R34pfbokOVsECwGuN5P3voLbAxH5+wu95s9G3idtXPNpklvACc8P9SzlfHsst1lHUF
iuqVRL9ZztKGJTAAoO6RNujyPuAvP2ED2y+HOmq2AZoGh7nEtTTaNtkXduXjdl2inTThvWVJA/Wf
qKx2WmnWQKu4J2mOoOZquA0Oz16g9jIpptuq9nG3mowUnovjIStTJoXNHnS1ReaF2jNHQC0iyWZt
qHasOqu3tvDjtVkcysF7G1tyVGv8YFpqLhJANW5eWyUNGn/RmcdbIO6TTZ929LhqiYnHmRrvemnF
EAaNWtIVFGcgeaH9gNVh8ph6Gj3AIw2p13nnZZirR3G0dvRJXWuVX25arZhTLQ6p9DXraxSo+s4X
WbOLHJM4rgsNmoVHux+fTVWiRZSi/ey0Fv5sWVoeA7Ny7uPJpuqN3Py+NlBoF2aq7yvdGjc1mPOO
NgOx8UopowU6/BGhWySGo2308cqZbUgQphbgYmrYe7psMfQz3O9T248vKZ1ONwpvoqXtJeVWlJ21
KbtGvy6iQXuJDeWkO9OqfLmFIdZsmQ0CVzami26QVAs3z77WZhisy6wdUfCXfDF6Th7ZUlB0smg8
tloXvyZe3B+oldqr1tcxZU+DBwkpfxOmU7luoymzl3bFwfOBQDvQCidGDBozaBlgYqaDJBz7uORz
DBVFKM+o2JTojeRcBVN+bUy+/pUil+cuomBw1pWZTLusy7WttMS0cQa3ornKGI17ZXRpSIlP6Pfc
KcFaFLZ11fRTg5hp6t2XIUbVutPlD9jtihenAdEwRCDephrkyotDM4dM2Q1f7RYr+TEfMALJNHkT
1HHz6LY6zLgWI/Mt4Kpx5RSGtRbRNN60RSX6pd2mCPh5ZAeVyMYtsGa0thOj/6FFaGDHpf01DqNp
4084jttRrh0DGyf0rBD6YZAzeuMpr11mE5Yzjem1O2QUvcVg6/qGO8ldyoH/5neIolj0vz+aZmis
6b+vtgmNGAcz1CTKYXbOq5l3X4cwDzaRJ7NjCGX6YDbYyo0yKp9tBA6vaByiO4vthtWuEz+nDVaJ
dTNW91qSBDd1XiHfm7hZ+qXLp3RvToZ+B6PFeVGl8jZG43dX+LEE+6T00IzL/RQl+ha9/bQbiYO9
aMTULzOWdiHEq9GM6TYbm/p720fNyzBG+sZ1hImUeSo2WTaSIua8hrid1O4aN3l9z7Mx/R4dFGAM
v0sWU24OL61ABX2s7GCv80HWQ+p2ry5OQM+2k5m/LVu59sKjXf5G1qgcRmOtUIrrO8x7A3lDSRsH
gEyFT3UlonWoeWojAF7WbZmi9FeE3ks2pkHE9ZSgb5/3wSIa0P4LVN/cTcrCDmKy1KOJb98zHVYB
VdGhe3aHwNmKVPTbFpr4XU/tc6slgbnE9jim18CM6utmBPBcFnkePtZC50jbcXwlJ895tECN12bR
jOtOoqbgjrWxTWpTIj3fBjuctHkHlNHuxDiktxB9MSsOiixf+rwRA72prbEbS7ddWcKv1olMUOtN
kOxVtYPeVcXdWhlhezBjiS9kU1nFMosde2dyAJbBZHbbvMF5YBg1cy9HF0vk2EgxWcXWsUhoGUFe
q8lWpGkO+gNi3Liw1NZWhUBkpPDLdksMDmmpGFeVFlrLTCn9IUR9+pDlQXOIjVztzaZNVq1nIoWU
+uFak422DZIsP9bKsRdjFVAoLhzYKVyozTI1VYbFehSa63Fow1soK84vfDm8oy/j+iqMHfPVIzgx
FmapsFGIPHEzZRW7Y+4O5mGoRPhYaV3x1oRod5oF90fTiXjfe4OJYWURrAIv0faBo+R16bTcprro
XgOe35cWphiK9015rHkxUS7W9SV6aFgt0Xi1nrza52PaCPP6jfitS11tceJ0MHWkh7SO8MEubXiC
ZqCjNWFN3qqK2nglqin791QaXgM2LdAydWCwk5hcy0w5dp2ydulkc90FwSHxra+QwC8gsGdyNHIL
Slgo5AAvnxJndTuQnta11s4o6H8r2jVipNtiyi6kGHOmcpJi+ODnkIFxIqZF+SQVlGy9OEYGeTfo
5muS8e4g4bis8v62Fd5vV13yuTmT0tB45NCPiQISwf8JoOP1YqryIWK8WuJZF+S2sQ5VUNm4lSii
LgUiGK8SPOC+FtQxs1UAyH5hzmeQK0oqQAc2/EgTVh1r8leW08QejrBBydHNA/ncqlZs61pl/56O
Qnucu8tnRu0Huk0In5Y72TOwrtAQiujd8s6JXIQs896+E3FTXNiY51Z2LpEjt4Mu+4du17ku1A5T
ZoDHjdFtC50cO/smj+twY9KtOCxJxtwAcdxQQySztxP7uhS9dmna8/5/v6Hm5nN4PwZ1mVmO+P3i
uqFVeILQcpf5yUYMxmuB3h+N58eMCMTJq70zAOdeyPIujHmCsVqE82oINGtHgGNGSzp6EFH0eo3o
zNdHs7+QVH48Mw6t/LPuPs00jnXal+CXlWnUY2/vJl2m1bKKRF0sykCV9npMrMFbS5Hl4VZ6jV79
M6jiaFREqQpSykdfYsZA/tq6YU29121rC3i3j37mkxD9uvNThNSbwKJIaOtJR+LmO9j7/Osaw5Wm
kQ+JorlL4pSJGgZjrEd64+3CSGgHjqr/tR58pG616lLJ5OP6zjcRSwtrgBab00k6Q9+TjBQQ1fT+
OY91fWFkyTHMmrue52ORifT+87l93LMzDZzePfuPDtNpQTcktojTIPV2ieKR3gU9cea+UtNAf1us
l9uyb1w1IwG5XPVVq/wLVwX0i5PTy3ryDxfSLOH9R+Lv/Yfl1xOJZoZin2PoTGZUHH01OIuxNB7C
1tcIfZpjWRr7ymu+YRJ2VEl8p+tdt1KYClq1WpeOyJb8a1cY+b7uGxwhvHvbC5dCedd+ja1xFlwL
rTpm0HQQ9NR/ec74ozUE2TXGW/r4uw1VtBwaH3czuvuMWCwLXVs36AGMVa4j09QuoyK5qdGXXCQS
sWsiD0zLNRIhHa/xtHssWnRDh7QGUJQb7n+Ml3x0uP3yq+4n2w7KwLIrqRn5MDGsqNDXKk/1bVol
GFLnA5bB7ReK3HsFwSrDh7hryl9+CcDh0Qe+ylNvFSjv6GqVgWau9WwH2F5Y6W3cRT/TwNAfImnf
ytx61krt6xCbR+LKrR8TktJncEgyrVvN0t9TFtxZubnR6mZV5ghf59ZvaPvBpi5UtYE8t86s9tWg
br4o6PFYegZuTaXUbp0sWicpRmNBlNWLyggSjIpp7Z6S7j6rMerOrWMw4j/s4XQGFQQ+bDJrfryo
ulgVmlhjmv27yYJ7Yem/iI+3GvIty1S2Ry8fsS1npYIoWSRhclP57rXfer8Gf9ZnjZpvdAPLRYBt
aGD3OhLH7trM2m04NO1SxP5e95tFA0YyVdO+xWkKeetjEjebSNdf3KBbO7YcMIrMetZ51vIfgSFi
07gv+3Q34hehxuo587qbXIdFIGL3l6Kwg1nSiOZsbHxTfvIyROjDtd5vG8uEZWCk3w1Ch6Wqp72e
T9vMy3G2GL+k2lenztdWZ77JeFrr9Posix7HtCGJ3kzMLpAIRwTW31Z1fRgDUBiBMXWlp4fAxrzc
dFWxKErzGDXxrY6lCWTCGN903A5l99al/bbHxzxO8nuVFtoyTtNtkdW7yjbR28Y3Lu/jHRqGyWYa
NRutlZhA2aoWmoXBbUlr+kSmjy1kUO79IvHWeZ/sG5O25C4CGZTa0h+Ut+oSa6058sqQJurQRbxx
XTLaIHSXADfaIpqiN5/4mngdMcrODFdpYN4B6n2foihfc6e9GGUQLiLHGpdlXm7DLoCUWG0s1W1t
UYG4uW92jSbIfAyKgqJP4OqPbhk+lS4215k/HODDXZMphItpApW08IACM1tx3stF5uB2aEw/J9Wu
U9vHYBPfceE60bLXHW3dhSwjrwAxlKlQYpcZ6JbYFJ39qMmhejSM4VDE9p3nNt8LB7F8OxZfyhRL
eE+onbCTfTfJfunJ8uBr7RfSwUM1Jq9ZUd75U3UdtvaznnffogYZTtP5pvvhE1RQbWEOdrkoM+vR
y0wFTCRhr45r0dRX/YBo42SlP/LCem2a+JVvcyxE8hz77nHyY/YGel9dL9a20mC+9v1V2/kbqSTu
5X57T237ZqzHu9iz1i7Xwgp27ZK3EQuVVltU6eRsHGk+8UBFc1hzk5tO+sPMxtukiR4QicCuLC/3
rlkexaj/KND4aXT3IZbqrtbUtJrM6gre1A9tdI6iGoDnTKBRBPrvUbJ5FpP2FqXFVZSH6zYEOhK1
W+I0NvRr2VVyhbaNsaj8CNCs6LODLXRW1I77FaxUic1wih1lQ3KSDOEVXcQ8Xm34UtqlvRiU89Ai
r9yrHCF0yzjmlnm0dWzFrYpNaocjGqvddSyLLzInqYnt9Gti9dzxs6S8G+uHttSLdTl2V8I1+nU2
lMU6NMyj9Kfr0lRbi/LsMjKmt151u3GAgWMNLv3+1sYAD1+6I5eumZP8hk9cLLdBwEFr9esq5Ffx
8GQdiL1r8zWw/f0E1IE7pNUs7MB5gvy0FJ24z6X1hpjXN9W5rxyDNWc1WMY2z1dXhe4T1rjxwq5t
f+313THTgGacoFuAe+KN0IklZHQMFmVxrwrc5kPkWaSq78Oi2kHSm5Xi5dKMoyupD8850hbwyG+N
rguXitXxHW6mzkyR2rXK+0Zw6uvGW/isnpHn1SwgWN7XffxdM8Ic3MP82sS4uLpBjHat7V+1Rhau
OaAFDqr2z16U9yP9wo5eQ2LVC1S0jOzB0ENr0YnyzYnrL4UswVQKIfeNhZVhZGgAFsMPRxXBAq+W
qw4Ac+nU5hHUxF5KTG4XrRJvgWZ8TZwCcLGtFg6OO4FRfA+awFi1AfOJqrilFyS7HfPqNUKAfusJ
Yg7CjYUfOt6amP6r1wCsGpq71j1c9AIQhSFVi7ZlB3bjeAvRPlyI3D+WGr3rTfZYDMWd8ut0kVry
uiL9UMp+Awu8RVU3WbZesifYQeMVVDlMnOtec5YdmJVeh9my8OObvg67lSf/SC4O7aqbvI3t1ytV
1jf+0KxLhDvxmSAPzRJtMVrh1pwaTDwb+7abfyfO1IOyOhw0hp0jx3VQOYc2DHCzsPA4UMle4X58
aGepoSbT9sJPv+Sxhbqm5V6HU/EiSwvozBJrv3NWTiZvReWGBBc+g3XWi8PrV1jgoUZXPVeNQ4Bf
BtM61FFXomtjmUv/FdnM+cKxtn1jP/CCd8tSFPtcTI+hVj3j52GTg2XXVll/VXlGQ4J8acoIuxR1
M1WasehLyz1YTsQGMa9ylnNMemft6uER1vyxM8tdaSmAFknnYrr2ePKgX+4jI9+OrbmOu+amN6Nn
YTV3Np+3NqZ+kRvWNUTmA51eB8vgVDt1hcdnfeW3iN+i1dkjj4qfT7DhUFw1fvodV8prIqircVJL
4RXbNGuWlQrbdQwYpjIQd664nwF89FWOLREerfg04MXS8ZYsumLCIrmJ4AkqfVkkfzyYw5y+PLfY
G9NIH2A8kBymY7vUIi41M9jpQ/I8KCu7BnITN52o76rE8lammt7Y5Du9xWgyDewfdlW/4m/4sxnS
jWPV27FrH7Gr+5624dKMMrxbe6F9sYIhIhnqvhhBfYX760rvMSTMTWMDEohEVWbvwtJ8QLnIWGqJ
OIxdEYF5mUdqTA2uH+z3Nuy1BS/pFer+4L2Vna9H27COllkdkrQ42Pw/Cx7ht3DIEQMtoLl0ApF7
r6oW0kuvTZE9wbLeRrWXACmiThQ0ot7oQ/k9asxy0wjtLorN2x4J72VmiKMWh7cDla1F5NWPjWnd
y0Dfiqx9LGaSSwZLAxTQXzVd8FMYza2IfAyrm2Ra6L2+jTJvp+v9Ibb6n0Y6LSPdPyCJ7hLTOTeV
UtemOxgrWqS/D8McWSbWa1BWyRJ3VCp/WbLt1fSjqbJb1TTXVoDTCEYvC/pFlwWKxcvajH8ZUuuw
plR3Ae1PChhsIZw8oxoTbR29v7bb/DjqdkygHuE/3vK5ZiPqHAc1Ay8zs/yZTtHtyB5eJJ59VeM0
YdsUdsbZlLUROGk00SEENKRVJ/4xEHquuPHVGllSfxF2iFw2NMt2U3PTlRXHWJl7K7KGOWz+FoTt
LWRM/O6cckMl9VEU07R2rcrYQcnd2ki15rn43rbN9yk2H2vf+q3y6qk24nChYv9QRuaN0WFulkgt
WA6T+YjaeUrUHW66INnprpuvMm1YF6jWaOzWhaHjvpPjLlv06lfQuz8mTdt7UaYvvFreuFJf0ZR3
UxQ41/gKOfa6bvZ0Et4LXBU05e6TITk0DrH8aGFEaFrUiAiw0Xb6NkX9VqHwSS1RLFyBT+gfUJZw
5EdQ649sAfuqcOxV7Ppru4y/xP+Hs/PajRzJwvQTESAZtLdkGmXK25LqhihL702Q8fT7sbBYjFKC
Er09aKBnRl0hBoMnjvnNMv4pLRRCfTyrEmAQ23SkHeC0xaYT+PHKKY3DyavcXdw6z+AFdrFl/zZ7
h0/Ps352Wl3tJqDNmG8m23qAwFKbI7eHa/0xk+4I+xorGMwzaDr3bjVvUDv+243LxSjkd1AXt5U1
sFENPq2NTk5i32bYOSSY3uqLOT3WnftQxVSVE8lkO4/4vjCo7bpLOGbt1oi0B3Cy9L2n9j4qrAsR
4WNvYsc6QxTASrqFbZRfAvzcTZ5HmDWpMYcUS2KpFzjjzAnSfe5wjZHb96Jtj13X3hYTY9MFY9Ro
sZ4T3X6pVU+KFGFMF6cM23rDn0ny9J/2ZMdh7NVXIObf3Cnfu8q8s2R2mcbt0bTzdmMq9aPFVzaI
9TQLPYV4jxpra8cVh22NaUU7pIyY5BtgjNDSncNlzukrTwxCMhtoBslSnEqoZ1190ApmsspONmXs
reIAxc9+Que98sagI1HEjiZNQwyKktDNUSA3vW0u231mL/vUSn4ben0NnOG2c0umKjJGede0v/t+
/ZKnI2b3DZmhpcd2OK+bUxnODwBD+zJTmOzk7i5Kx2rj18uDm1M89bD8sLWRf6zeISPoa3bZm38y
rFnCTpJApuZy6VX1jWVAPcl7vKdQp7zXuvT7kkYh3ltIbxZvGFr/tpK0DNsJB3qXStAbk+dhzp/L
Ov5JghZtx9m/hElymUiDCSuO0NBt75IOa5+5swEhEndN51pWxCG9wWJKG7xp35Vu9IIdzI5J4z6X
kx3APkPxt79A12ybIwh4o7yIkYduvEUq1zb8l7050gZA43Cn9ORmSfEpiTwf5UePfkl3Y6V2EyIp
+zMClA+kwfq12tfpnflounMTyt793So70Jv2jurxVo/6gz1VWGfp6xC4oYxVr73VcUTd+5Zv0425
U63ceIiIQsAfzGuvAzYx6rHixtAurQpZGzP3kPy2qo3Av51ZYB70unqqIXQGzlwd55Y5nli9Ob0B
c6hazI89qkkh9+CPYsXRpjpVfs/ozmkHnO2L/KJP2nsv1TGc8LXtXBP5/SJ+9S3tW1zZe99Pr4oi
C4pSulhxzgd8fELha49+K+9xzPsea/kbImd7T7U92IZo59jLceinAADg1sz8MIvcnrtbG8A1agex
tmTc4puvF0+2Y19bHarIkbjotDkP3TG/6cZuTzOdI5SPcdCP425ZxG1r9X8YL91XkdaGWoTpNYPH
JF/2uWWUP4qci7JrUa6IZ/o2uX1PQfh9NvTywhnBD09FHOYuNsFct9nW1dzbLuuOizSOSzwdVIO/
lOOMejiNpPRTe1kv1kM7DVuvt95yf3nJcheHafUI7OOI19ZzMteXhZeZIVRMJzRyh3GqUzPirR6h
2nXh0KXf6Hhe58t8cDIPG01SdL3GWTTBEn7VsAyjpqY/1S1Hi+5DE485g2aHeRbHjpzNfbZV9EJa
Pe5df7739BRsfK82rdW8MtzjJZgY3fCHz86DVoxXMoX3rct9OU/IOsVElMYut002/C6s5rheOMIX
bdBZ5t42OyoBsrOgqLVvKpqPTowBlZULPgkvzXCupzkxUV0QYdLvaR4/ii77pjp0oh1/DsfYv4OK
mQbgYsDqW37MhYow5DDfLqn8Y48j9a3PFibYDVjjloDNtW/Cbx6m8Tftwpcik/CIFIAHPa7v9LoZ
gmyMyrDTtVfdh1wKjoNwwqi9Uf4+Gaqfdpn9FuZwowrwCTqN2lpjJAw/4HFInWer1PdJ0YswtumV
d8Z3OFlBkuLbUzF3JbHO7k0/foxm79kGLhqaxbgnqbpsupawBVxkwnSIrIiARpC0uzTeVyBYDbOF
U1VVOM8YOeKM3qUu6mcjK757wADCjvtaJeWhLKdhJ21nhajDaV1AgQUMD4eNU9sbnwHmTEGt+fVP
347/5rnWbLO22RcOdm1AFuIwBdFD0C93dF+WQAotCzLffIh8pPPK2q8uDC3LggopUz5pf1OomavY
ftNU8TiMrRksOnCRJOK6U2l7qOL+1Uf/dZeldcrlO1z5GrtRIm7PC56DNqPqcZLiEauEY+tgAN8b
m2rqdnOPuqpy0T3yJv1CEWJhcO8qUR759yPuNzNgdy5gbmY0t9wHhuDeQdR0p0DHiC3gsxfKszdr
+cscjFimCLl2/RMch7UdyCQCvVUgxFv3BXr9hYEl36xpfhBnw3Mkyy3ZyF2S1DtnHELpOaDWQdlW
q5hXV4/JBkKwdSnn6dqoUvzJfabLlmbuo8VI6ByUT6qYL9q6usi1OAcgGd+WuMiHRkzfoJGbtKVO
rXoavHFVbl1gmn293jbycm6WezlnG78HMJFj6I6iy04Vap87/osAk7Ftcv1Gy8q/1B0/zdF4aQ0f
kFd84ckiR7EmB+figpKLjiKVR8wOwVNEdhRIjaTNcuW1p+gcZG53M2rtT9UBdUNw30/iJMwzfiRK
xI+sWXDOrTXmrgTWUEucP3ntlqFDjopPaf86dc1LXeYzcAiUQHzsZwfDu3QLLbpM4OZRyfpk67UM
bMubNiwAiM0kHglZX5hpd/A0AcCNv71xC8L3Oks5+J2B6fCQxs/QvgYA2tVFZrRXHFAcWZLqx1Jm
1+TAx9Fpryo3eUtMfaM46XibXIz5dEOj50VI81bY04Xeq10TDyUehi39LyU29oJPFrCQKZAkACFt
xDy0gGUjuhpvaf4QDWf50LbDX99tLrTJf0lz909su/dps2CYHR/S0ny1Y0yfDWN4VotWkyXrLwbt
eyBEP5MIlBMd2B8QLX622nhXGHGo0Aym+VnUYRQv45b0kwrAILo0s/6tN6OXhS64YU7P1aTaULoo
PUTYFLZxd0vPjf8VRBASLzaNxu4bzh4Xvui2CH1QexjDXlq8qXi+1hqr2o7Cvicw4fPniKeW5DpQ
WfQwZUZ56Ov8cTHqMuybUguXSI3I7DPWAEWWbFSBfSaju7se2bOx1/4yjrn2zfTGzOc/Y6Gv/JNv
fRI91KRVpCG7IVM3fMF+MPXNrUueGHirSbM1Lv4uldEfc/VErns4Wp7Q9oYof5tL/8eOmtexc0nh
WuMRYBpt8Q5mnTcpPzTs8W6etIOlZBco7oKmdp8LKjIbsK/UCbJjO25gmLQHf85oJJT9FMLJpLOU
tzvi0IUv8RSl638EjEDTXGQ37sipccbkoKgdgrjpsJz0VzCgG3pO+ZjFEzrM6XDZK2JhbbfaDlza
pevQ0QClVoWl1QKAQVR64pJaqMEDp3O5s8b2Vy7VBqb0rylCPXRZ+t8yLh9wCp2DKkNH3R2WQ5d2
v2ksHht39Xmcmvum7p4n7HUbnU5wo7yntWTMAD5c9O6/CmI/WFAJLZMGHc0dqYpLpfuMkvpqg+LC
gcsqv1ZVcwN01wr4LCT1QLFTssDoGXwXYptLHcwlE9/F8GmIluV+GPhODOZEiXyqzfZPP4om0Cbn
oZt7n+QwaQ6ziI8dwBDDlsHo2/d4SdMvrSzwjkxXPSv5YaVdh+hPta389rVz3aPRW5ezPlTcjb6k
rZi6W9nbL12v/TYWPpRKvQ36gOB0bDygCq22tW1gtqn20gefJBV65bT/fghPHZLUO3QNxM4pe4V5
+tfj4qHB5d7oyrqyU0djvsrJNRlF+vRhaJfTFx2mH3ELdkjjcvTzbZnNuBGmy83k23/rKC4DcDmH
WuY/8boHI2WrI6MA0hy72kEx3KtIXen0xPxkIBr3Xr91dPy7sYnaMBY8+ot8LYz5CURuSfJEtBCT
fHLLmm5YGT1Fg3jux+7WEGRblvUn98afBrd/GOkMN+JqwpnVfVOuOkwCo5m02dZWf3RFdC2cwT20
wnkaZn9kXI8hqO1fRXbymCVgQDULvKF9nZn+m6rU96XPbixf/iy79CrSO2ZH7vI7w7cDkTB1VxRA
Opdsr6tqr0XV/Zh191xHQBR7tsyaD6WJAW6nm9+cwqWuJwJP5VqHLPgR4iArhjI06ooudpfumX9v
RUxraqweZCf/ZqCt+UlyGZV+a2x5p+rx1k/6X3ThkXiS83Wa8wNdXgbumDohmoSP49CTyziQ6/Er
QD9Dwxa3KL0Xz232TlE/+muHvDVpjVaes1EZTju1+9g65e9WmBuzQ1UDEcQ8nug5DYKSHKg1uTH2
5vJ+BkglhxbAnJOeQccbJ5D1f7NgtNHdVYUYbYtTYmmUamU9OWV0GGJfXOCPlf9N0vFxACnO0MN0
gkmlxtWCcAjAwT67q8eJvjc58BmGnLHiJv4Hy/HvF4F/bCB3icK8c0oHELRIW5qp3qECW+rv+LTz
+9LMyb7EwswM+VDhjbsB6ccffowZE/WQb/wihVozKhhxTpiS7g1nkAgn8J31t0Kgij8OhipSI6di
iYsb9wVfsHtI7Bn7FUAvYxOayTi3Z3BC/7h5J8+PCAelurOiavRTvVuUfEfac71/0MpEyFDLZ/+a
3Lx/1Ytinu4Q4TPvwH1438zJx/YApriCQirN+M0TeQlaml7CAaZDbWzqFBD8nrzUeqmTsXk2tKSh
rPHESFs2zqlVe1WlBATdGOZNoXfU81+DHE7oMf+2TaxCGjBk2MLTbdMEgOcibxgWC7DMqRN3mzlO
y18RlZC0l3Pq4J+9JQGwcNWE030kRd8DGmQ3tjM2dtFBDol/tSQiIu8wJWfi68c6wcn9eywHjhE4
ch2UxOk7aoThtrHPO3JzJfZLSfdrMLJkm0hlnoEZfYLRMJB8Q1QIzUKwaytu5X/AN4z941rHpe7A
sKh68rAmsvbDaNoTV01cQpixqo56rKube6kA6gT1ULZ/vn7cE2wMjwsrGjEUgCqIoXwgZlO0gflx
JvdABtDdzXqX76ZiUD+sgYs2VzSOY82uvv3XRVca9mpSjEXKKv/8/sGbAdTACokin1fFNhnsKzXO
N4dZt5u9slNxLgB+dnZ4k0iZGfDqWfb9esYocnoikXfQ8tIHdGLgvV0utHKn0ty4M13VuvN3naMC
FVk/o3R6je2F3Op59oo7e9Ksc6zazw6Zu6pwugi3GPap3EaxVKMNEcc8ePPYrJSZaoeXxhRWXX5O
peuTZwfs6RJxTWLPx6ViqAUIAIhDKWyt2ShjdOlHZqx7Jrp9ds2wwKqX7AGzYhbxfpe9NKk9fxDi
oJtM3zc9pKY2mCt4Uhe5teTNFBSFkZpXaYsG76artRJPt1z/ESXRHwCptXvm8/oYoDja/AdCMQJa
H7y4sLvOzAFyM4Swwd/PXbE8AcK1mAIbxrXeTvMZYufHl8p6KByg5WSDfj01a6LzZuVRTRYbdwyS
tUQulypBtqIVtXOGL/jJV8t9jtUl364O7vUkGOI9gjtG4nkIOiXyuU17OBOmzLXn3neTv0kWGfkW
Y/PszCv+bFnWFPD1UeSAi/n+Dds9zcCxNtwDnLY+sNux4c02+Et30g1G5TWHeAQV/nWw+BglsWgw
cKRA8XsV/TlB+KIhayWk8u7B1pON7vZlODOm2i6maaFn3N8UccPcLK4uc1D7Z9b+9IER0kO+elUF
O710tEkZsqp09+AMHFmfxgUEHKc52L0wLoYWOFuFCsqZRT85RyhUkyGthjYfNRHLAkFSDz2OQ9qI
4mJqRb+bBl1s4iLTDl/v7cfg8H99sdBW4QM5lV+clSxVXUQRVjM0XeVgItVr+X3w31chKggdD0Ag
kadpn0FXQxbUrhcjd2sWeKORh86ASPn/zzqEVYyZODJIxr0/nlGmwOeDo4MFAMd6Uw0qEhvmFOde
kPshsiCe6oGit2nroCV0Gr670lB6AdDlmLYgG4LI6AZ7aw9Rcx9rIxqPS4oteqm1dbEDbAXGxFlM
xuJJGmUHq7LqaCX/SXiXU1T/opWYPaZJz6CGMXbBuDKfjWtnWKq/Sk3x9wHXhyxQhlb/cH0lMU7G
zv0AE3DeGM6SP/X2IH/5rW3Q7us0TYBnolIKcBTEg1CfJ/zbI6aD+lthJi40UMMaYHfa2qjBVG3a
nxFj+zYQXr44iPz1+Cf1EGF6MCIDPA6ZLyoK9EpgPldqtXaddtMC+gUaJ1Z7wLk2jl3LGxUV/U9w
lvyQXAxe9CB9sDQ2SkZO0UCd9ua9O+RIPEkp8u853vGAmFQjRJC0iQ+OafGSPIy5nrothCxU2ayy
0GMGH4n13Dmw8PWJF8pItVSYf3gT0LWefNgPTKhUrzJOq2tHU/WwkZECmVe2LS1MqjTARV+f5n8y
QO+y+FUayPZB1doe8OXTDFFAPhJWaUWHyrWHzSAXsSm0uXmyuux+0nsHbIpANFyzTcCEHt5YOrPz
r3+Hf2T3099hjUuI7FFKGPbJBZDSPqCN72mH3HLByCait57StHvt4vio0cpvIPPo1aM0u1gEDY6p
DVls6YPeFbUBBnqw7kFQtTF42wri3uymkRvQ/aMHXjUpV3W0xODIEmk5dKlHab56iOS95JExr4aw
mn9OA+tDpGVTcUCwXPTCsenzTmD+ORZeHq0H/zBZTvKrsuAUBXRYq43nNZLxiSYuuwj85Nf7+Nm7
RHGLmIa0G1f26busnEloBW5QR3+mIZnJRu76yc03lT6ojdNn065LzXY70GA8aEthvDQpeulf/xIf
4v3qOUXApw0GAeBDNJm1XjJopjE4JpW6aWZmOqLKs0dXZ0b/9VIf7tL16OpIoVukZ4gSnuyyPUZJ
nBeLhgyOlm29xrG2aW0JWr2q3SB+lV42lZ1us1pHEFdBmPt6+U+elK0mCUVrDjLHqSb8NPqKlQzt
0JKqX1PiLK+9mOx9U+nLmUv0w83Gk1LX8KGSNayP+/4uUIzecciV0YGPRLuQQ9NdTo0NHPPrJ/ps
mVWfzEX73Ue8+2RDx6gFvxbTWqFSyl6tNB8Fo+GoOafIdMIogBRCqUS5xKahNk469P5xqiQdIJrH
xJxqiC/qGllFi5HFcfLG5cpaVEZLOOu22eiDCf3vj4hiJnFmPZ8ULCdL46lkTYitHTrbAkiiYmt5
E9Psnlvns0dkC1cClbP2Yk7eGJhDkjw8QQ+4VYgQ8wzGlKqwWuIZfFoAqsZ+NgctNPT0nGjpx3NJ
F8Mg/lgUwL4QJ0vjUABSVdeTI4DSetNYSQuOFu49wJ3BfPp6Oz9fCzkgUjvOjb7+//9T9Mdqcawu
d8gdPH+8bstKXGrMZpgPTsZ//gZ4LP5Cco26Biub90vpOB3UqfLzo01+8jQzuN96zGLPrPLxvbEK
HT2BxPsqU3lyNKc8QvrUs/Ijgdt7NprIg5hAbx34ihOWAEsDwyyAaPZnC7yPdwYS1yhFoSKJIIyu
n5zMEY5NphaeT9lZNG/8IvGvUy/KvNBqc3FnMH2/c3ttiM888fqK3l++rEu0xoUMaSPfWtPD/32F
RZGYozMUeLlUDNQMXMEK7luLf4a7D8Lr6xPz2QYLl0+P4t00kap7v1xqFvrU0aM8Fk3BOKorvF2u
afNT0ckCovoMAHso1XcGUvWZ8uCzlVE5YW1YkkDgT0qv1JCDqMYsP2Zorr6Vapl+z3lbB0IZoEwy
U1zQqXN2Vmyf0yP9bIvJWImqNnk2ioHvn1lO3aisZMiOfaOBqY/hUvRaZvLgTnumlv50KY4QujG4
QiIMf7KURilmjm52HMl5QDQJd30glzsx9s8s9dmBRcv1/y1lvl8Kng7K/YmXHQG0/xTDaCDO3apt
kbckG1DFDu3UnBOR/XhDEWd4MNp7MItIF9+vWYvJaXOlZUf8nsZtQ5m7jWSdXHx9Rtc/5fSToCNA
f1YgnvnB7CGjuhsKfcmQvAHE4KSOX0MIGvxQ7wAdgrR2z1lmfLaX1Md0WiCn6rp5ErMHlDYQxEg4
m1oGb8tZOmYxQDtkUTkhSugMhuHs/Oe7kHp81exCJQw05anRS0rdX+p2nR8LZ6hpAFTN1YzCy5nP
7rPNxOeQ0pKDD7H4JK5JvP+GruWVGUOzXEMAdYPaV8lNCnAeALz3H4VHSS54Kj5v08YbFan1k/Xs
rGprv6/yI12A6rL3zeTatNIH9JVXhE6mn0lCP4sqrkF3fWVjcuOvH+T/hE8j773BGQifaOMBK9ep
4bQizja6KpYLHMOsIJ38KDCAx575/j77FghmGKmvZbvpnkTSXNRoIk1pcRwAi8OSaVOkBhBP6Prt
15/DZ4fT5zOnTbaKVYv1F/mfR4xqKLxC5MUxnoBF08D/rk0dn/1gDIfBBs8na/P710uuL+n0C0TB
lYkMWgLIU50siV4EDU6/K449zM/7tIUqbCYwDItpKIC+TGovYpoDDsy/HQoxZ1b/bGd9umSk96jo
EbXfP3AdRW6KOW1+bE2ElIGWQAkp8nPtqk9CtYmKGDJ9KCXDGT45qCK2zNJO2EgHd/Br3YHnw4RQ
fjdB5+z/83bSL0dfE70EVjxt8aRJZXhwobLjki7tRSLBbiZ2YW56XbeAgqFuxWm9bOSESnKnqTOr
/3MXPHmb8JQF0rzr+/xwUuex7ZEYTlke6LWBYL6SbxjiATrN+xnAnZna2dFPYyO5SIDJLgcTzvjf
eFU+6RH8mHO0yMaJQbpWuqYRyFiD1pMYZf9YtF360kgr/53FZiL2Ec4kCxSFqq0Cq2wEItxw0vLr
zkhSd2M7JiBMXYt/xlEhsO9ul1/SAdIDPz22NEh5TX339c5/Eh7MtczApI8ACzry/VHyLXCoZF3p
MeM6ezNKpzqiEEKrgqkqPCbLzEItzpKDVQ/nqqxPAq+JMTQ8GMRoqUROlo7cqKgia0qPdTLRdS2G
Pn9EiQ99PNOOhLjzzQEYxteP+0kL4t+9jGosyrHiw6uWPZhnXU9zuDtpnGy0gUl0BCn/LfZdCcgv
i5x7JL70KczVtDQhcF35Uw6+ecZhyPjkG141Sl1o65x8jIzebzymKnnrDnp+FHDLRxDlmFESurTL
uDLbN92vgBFlhnS3ur2kT1UBPLYrJGSPmddxa8hsuEoR7O/DzE/cM9CBf4X0yQdBv4st4vZdPZZO
Pv0mZ/7t6G1ytKXWPuqdgEAO4Dvf+BmQodlBbUkkynqUY2E+iAny1OCjwIXMUFHuqzgXj0PTd/tR
mHw3iAMeJ9eBcCZAKO8rw1zCPtdBnc61HuTQkLYNQ/ytL9VynfmZgEgBfB8JIK0xN80C6QVUJYo1
FhpUB1l1MKuHQuyqHFEyeEJ0uqVsYHO2tXswmiV6LKasvvPBHV3weGKvaZm8KnPbvByrxr2Bc1xd
59qAPnXeau5RL7PmfjLaecMVbF7VVbZsUll+M6sp3s5eCU0iSTOrp7On+qMX2yisIG96hPA+CYJV
0m2jBEJLV5mmF/p5YoQT5eHer5V1k5V1vmt1N7+VcwrcUDdANEOZvXetor1VeTc997D4krCIOlBm
skHgjd3vIQCa6hgBD94YfaXu7LmE465DSYM+LPYyso0s/Prb+OxEkgdZjElJTfRTWcwClvGEuXR6
tEdndHaRlqn8yhQ1WoJfL/TZh2+ivInKiE6D5TTmLMng61Bbs2M5KQx+hnkJdbMDUmg13TY15nO6
659dZGTJ60yL1t+Hdo4xK+R6RZsdixYOdScniRokklPRgFzEf380QWKORA4yEaTn77/qZVbWpMUj
ySQZ80YU1rRJPTO+0i3AWB6DvDPrffZoJCGYIDIotAin79fT487JaQGmRxN424sn0/73kEnIbmhV
9Gckaj55bTjzMXIlKoBqO+2CN2OVzqal4qOKFxNuhWmsFBVYEh3KY+nQJWdi9SdpHX0UOkQINVEo
ngahoQH0IqCMH/XMgwcUj+bQXXaTRaecjRxfotyv4y1ShLVzZlc/W3lVURUG1FyKuJNdTaA7tKgB
xsfcTGliOk6y0CjratcIvSGBY5iIwoFqk8TzmVTkk+uY5g56TrDuHc7RyfmxYrd0h8aNjylUmqu2
tuYnIzGQunDSBfxzC0U3N1IA1OZ8Zrc/OUmCvhXNB2IiHkbrnvxPEt2ZUzwD/k6O2qRnkLl9G1qI
Ye1aNz3nSoLdAX/Yyf0iVmiRTXOVKva0kaslJejPPmV6grrwvHVjff4mdd8OV4vYh06f69BJJfPu
oZm3TpukVwrXsWtw0sYlNfVAtpKVu4XU5SrFl5oWWP0Xy3jg72g7/tNHgTSUDOSpIOC8u9i3lqOD
st2+8TrjglzGD0TCgVW9qyFZitV06ErIE4GtVfDbWpQaC9dtRKAv9cQYLKu0i8yO5osJtcxhYy5C
XBhkEr/6Omlf63zqlxXFDzg4acGb+Ys6GnMyv5LAu8HiTMNFjvVsEAmup6CgzXnjmU3chL3n1Uto
2wwlg2h0rINeMoBCOE4uLu3YRagwXgHBIN+Ny5TFLyxnSTYjs5L8wmpWCLgUID+XpdwIENNXA7qL
W/C5oD/SMtt2dTzFgQdA9qqH1/1gzhoaLYu9gVmV3AL77JBqrKIessIM6bjwM3UPRQx/nVTURC7e
0NpSUIE1jeYWNt63rIvoALpuD/+oRQKPYE6+xg/t6BXNmO35AoXtzq2P+mTFD3ZrWCGeu/6zo3W/
3N4bD0prtE1R2XJXetDtUKHM7hLu4L0zwd8z01ZgG4FIxNK5zSaxYH3ULnpIuawR7EATFqm8vG93
NTvBnmfxpVYhtgtTr2i2c+dP2gbeiADtLKtzovn/krKTc8s4h+m94a6Qm9PCq8nHmpvEyI6R1vCV
eC1486CdxvR16ifnSuNa/j2CQH4wS2m7Gxha6g5t4jTfYBDsJDsYYHy9npctT52S9WNRpM6f3tTj
dptq0r/JbO2SasRD8b+L69dJ5bNaB7S+cZwx/xuDwllZdcvYGE7QuVGHDEnuJQ5MtdlPt7XL+d4i
tYSZjtfa9rO/tO1tTQvlmVhpU6OCbiS1RxHmlzNItCN1V/YyMARs6MCLTHFvijS3wh5oeLxpa05A
CJRVudfSGNz4L5Bl73eszOV3aZNDQ4KSf3NjaF8V5NZ4o5SRPOT6uFrqyHgsIPbMhQ2Qzm12+CB1
MLN61BsZVevydyXaZdi4cuz+GEC5rzJ3qb5BWkUoqDYXqaMmR1b3GyXUxsC1XPnLnWvkKKvnlIZV
4LvGFIEYzPtbjBJG7UyOsob4kzeNoh5dGpJzOm2nNpITMjbmNA5cdrZot7OJBe88l9pm0CudYW6a
bW0r8ncQpSGslyCMz4TjT5KxVdFvbUr5+G+dXgR6FaGris0hF4Env2PsCgmvHZYzV/onFx0zICLm
OhElIJ92Y9FdG3yjjg6jyvM9hVp8VTa9Clwv8sOmIEfX7ci+/zpH+rC11BW02wzXo54FVXtyu5KI
RZOlevoKSVlvIrOZd8MocBYvnBSYASy19nYs6OBsdCxrVOi687lU5sNzr6UN6ScjIaTF7dOeXzWO
PDljvuNQdcuujOp868xauvcTG4pRMbyaBQIrXz/2v/79uyPFoog18sDcsSue4f0Ni7GrcOZOS45S
fs+L4q9s0aCytG5nVER5GHlJ1qOdOD51RQWpqSB6pqm/z8Z72+p3EOeRjgazGkNZ2JKhTRdpY+s3
7aBH52rTNcs4/U1BGTPnwfOaEeFJFoJSWstnwSQixsRlb3VpflA0tLfjMKuDiZElhJvuj1XH3428
yMNeaXDDBMKm/WLpe0cV4kxa9DFhYO9sGkSrLdw6fjo5M9wRTe/0jA0AN6GduvhW8gyE1nx1Yxn/
KjpvAEre0lZ57lr4Kru2M7tvrTRsajwuRoysRgP+gKVX8XcFv/EN/6IChYDWQIfcL1AeDOo5gXX2
9Tv/8BWvv7ZHIgnAmdHgKRYL7WwP6jqNpVbGxY2Im/YJioR7Jl39kE2xCh06YM3roeZMvz9YiIMO
SN4l2TGdu3yTFAn06sLM0X5Yw7cy88s13UTTypi15//+gNQ6OvgvMM32qU1EWmh07lAnOqoUFSNQ
LDFaMNN0+HoVBpgfig96rUAZ6CMbgh7aaTweu1WKG6j4Clteqm2Dspd9LdVs7IYatXhc+jRjK6UB
r0GONRIHWtvgC1At1SGhhrgZFgvDb6BixRjosisQpMtQahf4Alc+WpdtKqrD3Mz9jgexHgb8I+sA
n7riJ+nK+JbmWv+iI7b7EGEVUP0osdTKjkMd0a93M6d51UjOv5dph3RW7c7lG+jI6iYDoZcFknCj
B01h4aFqJXG3bPQ+HkBp2bONqr+XGnfQsvrLKGm0uyUaJ67pOYM42cOCD3zokw+9U8xP4xAlsOkQ
kj4CI6+tMEsivL4nL3N3g66QrOsjU1113QApQUP2K69L9zlDSdlGIy2qHxRSQXcO+PrbdhDWUSon
eXBwgNo3ZtsYhzltnB9NtqpuZBJuXp6KjiaHr11bS+cc7EYCcVMu+EV3EHpoWMqc4VtbFUzoZRAd
suRl2oR+IvQHB9WGtyJLFaZqNKn6jY3UdrrzCiuvH63BLN3bQhpuvu+VkUaMVKNkK1Ihb7s40mGn
LaRX0MrIFb+jVUmO3KDxCJO4MVefQDNBeqE2/P5xRPB859VZ/2dqnRYJn0WhhhxVzX066vlTU08S
mbu0bL0AkCdNVwQzJms7C5LgxwmdNBla/4ej81iOHMei6Bcxgt5smUyrlGtVqSRtGCVT9CBI0ID4
+jk5m970TEvKJIFn7j23oLfee3PTri8yFNZnX5tF/rI8A2CktkYD5c9PREs+X9RBbeOq9Pfg2bxP
XLkafawsF4xia+yl1igXvszZHV8YPar1fvYHq7himwjt78RWuRDpKC1+HoAF8Jv1GTyw6ARhrMjF
wl0RdnB6QpZiyL5msvEeGjQqoBHmsBpPfbdATQd34O7Qkg1fEv3gR0Jx/TIwquYqIUXwvyronV1k
D1BzTBvLYDdEcQGQhKysC8p8JVIHNVKbukroGNpPDYDMm6oFAYG7BTzxIl7TntSIe6kosNJgtMZz
i00GK/tsDx9SoWpKgWrLRwSClZ1afTO/c7pgZnQ8a7rElVAfbn8LvN/ssKGgn8P9lpDrmfZLnsyU
cjXe7q1ePdzLY/BmphWaVWfPDSbLiQVA6grbPZdJXn779KHlzkRVMp3Hsu+7X0nnjC9Cjt6L7Tam
uJ/cpTltZd48dPC9cAxOjqJwDLAF6y4cJKZFGfwCLjTcSZV0L8GSDc3UvANJ604ueUfN0Q0ZNQD3
mcr3BB585m9F/jtZ3OiCGVg5aZML/wKqwbkbZNEwNqItOziTLU/dNPufdT5X05MYZU3FmpegsjeI
KvdKtNOzZW8+pAGVyI9+bQfgkq7l/vNsGB9pL8xbR4sKLLOvM5Yt5RHzZ/Dby2V8aEPc7FNeYEsR
3GEapW2Zkp4+73qkOns9iDZdc8gysXCGQwu67yEWbXhwCiJDbPeGr+ma4q1a1Os4yokBWwlurkxu
3t+uQ+hX5NNrHFfTPpGsFxRt7n5h7p1qyQKLWIX+v97R/d5zeuJGJjiGgnTgXWJDqU3m8K60qIBj
LZ2d2kRoZ/mc1F9lUC3MblcjD4tvT/AuSsiNQ4Ir1h0d5wemwHqGxxc/jM2AByPe7FNBV0vARIHR
FWwbpvsuQFybOqa9XVhVVJ16ybQg1SGGkkAL3qA1tywr7fvEPkt/4X/m9j03QDWq9YSQgYZjc8LV
34MtDy/Ugf6hLu3kub3NWku6jAnGUu5AOYSHcZJm9TFJL1P8ZCrPbJjZsdxnNu1T1qm5fQJttzrZ
TXZGhTGvHoksayjBkfgEAXicrR0HPAws4pGqt3JWnc2kCos+0YqEpYwm9L5r3U/EaaNp+3Yqe7rS
KrrXJigNCMwEPaDdW+xHW28q/lI02/ceYINT12MPnYeAU6/cbvyfyDGdhrMN4St14y5/CEZZnYNS
tOfAETKbE2Br6Htr63Fj7VKCnZn6u2pg0o693rWqPHODQI871a3FmsqyMN99t/bJTriTf7Wqph3/
IfGPVabqm1BKKLgcTzztPYwD0RQ3AoiYX/qoZGmMHqXJn+vaEc2XytEfg9VTOoJStAHCsbxi0Luo
LJv5rm1W/vcgbrjSam4B9KXOSsvaO30TnJq5KsuDj1c1etFLJas0goTJZGTrVXBGP4khGcnVvOwx
r2z/GhU5Y1ZbgaYn7JyoO/N/GsKdqt3SOpqy6SzS2PLwuweh8xKwc54oAC02eU7chu95X0KJxQaW
6x2/cwDpDk2IcxzswZIPwBdYp44cdq/DGLs9yPwc3zSgTdiflh+QTBHai2p/Q4urTWpxi1zyoesR
IRYr76drL5t6AGPYQN4jMkjsHES1vBLephJ4S0Wb8C0xOcZwSzRs6gsLRfOS21yguN0jC6R/oIJj
35tthpSg3X5MGyZC48FtuKyuAtn2H1x/9Wkypv43FjZsg6Ya5JdXeOsXAxg5Y3JSPCdokWObGf6t
piBNgp88TToo79pcJeUFQ4WP/rww83ydLCfEZT6vMSm1UwSQYWqCoYL1O+gf9jbj36C0xUEjWnQu
VV454q7jgyJiIpDDdHF6bV6gJDBGiKxwzXehM9gfyYb0+blyx8ShpaFjOAJAGtbdVpRFt3cI+Pjp
IVH+tOUN22ELvXB2MU9XqRNoankrCXV8sEBwSUBSU/JmwsAqUrjrzmfDrLvedbCWkEUtLZcpFDxy
Erck2YFbgQKwdsUAnXIJIjJ9Npb0yGSClIglohh8Kx7rm6YKFSDDIq/ae/B1q6wCb/dHyxZDj6Wa
O+S01k9nohnaBBvyIZ2lLv6JMYi7vbdU0wDqR3kPXTLALWTkjkt9oDMjzUB5yUdgI3PeM72M/1VM
2i5odFfDPUC9toObXcOqmcvmO8FbPfJik9OVlqraHCaNYXe4vZT9Pknq4bHhtbnbkpwsEcLNUU5U
UyKuoz1j0p6192Urbe+Dbbw5ngmlLFLgi/VPEVb978hYWLKbVbltasl+Hnb+VAd9NkSGM2r0c/Mt
ItVQdw2F+0feUpBi0GtXKxZsGZd2WYqstPPu3utX82vpE+fexd5PgY8IB5pesC5OpvIAwbaJxpKU
B2hGNrRnTzzy45azt/r9saldS4JKmBtIMZbgQl550C6z186/k2nNn8dpcl+WPF9eiaowSBhVf+4s
a+PcUKbayxAIb0pqj4IGvJZt99O5UZGkq9PAo27F1P7Xh9K6rpQhH6KU7CMqTh/COHy3b87r2NUt
86Y4ONya3XdO+3rXjqYGg9HSIc4FNPQ4r64ydqY8paIp/cOSSIoI2xtJYhE+1v80Kq0CnwXBCvjp
6lhmdkOSDilKNYPfvO3XU4cYeQNNE+eQCp2OSlPjdw12zTiKjdJxqIK96036oSmS9nGuB9hec9S9
ibzymCq1nQVsUASW2bluMT8SAZJjKhaC8iEHMHIK2ce/AnnqHtoxmQWJQtZ6wrjqAqubdfQ5VrVz
IbkGj3wUJ+fVXsICKIWRl0Dl5rFsE7gpBXfZKamED1ErmkJQIws4Ny/Gso8bXMAyrqXXHFyeC3sX
t4P12Klye5qdjbgUC6jXs96m7qVcFi7ZUNODb9tkd+kYWLnJGM5vfwJllY++24jjDKVP7oxi0BvX
dnPOO91fICyYAkzmJJodoUnD0dc1oUF9OIYic4ZyulfIMu9jUCm/m8JUM/vU2D9NWLcoliNXPspF
glQjmd17DhYAjnxIZXl21m79pOJ3DA3vyAda13wRchDF0wJ+7QZeRlaRsTeGPSaj0Lqvw9yEqdAO
qKXWNPiBWMzAZuU74unu89C/VqXL4CMgFCHFHzhfgScMrxxJCUjXaaDRCBNplpPbevWxEI39Z4Uz
6Zz4ceZoceOCTZFrI9KFHfZ+c1pS0OPW/RtYMRw1YHXzvyBpJRArpx0f22j0JxKt+p5IoP+P+7Qp
gyxqarQj+JbHw8oBWu60p5Fqz9oFnS4g8aZqnL1rvy5JyH5B+g+SgKo72j8KkykC3MN0GiVHlKvu
St7ADCJZm/F9dGZ8toS8xZliFUUEIiy/MnHapxFkAZxsmqaN0VupdVZ6HUBZuo8GwPNQ17CLByCu
i7uCL4P7Uz/B0wouxerp7xpztZ8Box+uNLzVXTBbUXFGl4WvRMaUfKmFuoMZdOGVgHQAwboZAjQ+
mtWF9Y0uPCFrBlok3C4HHs6uc+PpdVAwmVgY6fuoGqKnCjLSX7+RzkcbMKiGZkPmjSyH6E+lg/yx
X5FrjO3kn4Kljjh9Jg6s/bwp+7EMVq9HTSBoXRcNMDx1i9BdEKKO03MJBOmq20XXu9mSwX+K+ezR
hHb+0LWTZVKPF486k2ia7+VGhJ9GBbbPofcoTb29T8TXn0uNLHpE/hffQ+dhuE8a8uts60jsJgcQ
w3EcCirjoKx+GkqEd3dR4atXbxWfp6yqJyo08Y1irH73B6+8r3Jr/ghb3ow095P8whuAiE5zAveM
tOriHWpLdcHNTE5fO2+Bz4Puw82Yi2Vf86n82vqaDyjoLEQUZHggAWSDE5wnYKyvQaWqt6irb7y/
eWHrMzrKM7fP3V4Pwdz1F5gV5rpAvv5B51YPO2ctgKEkgs0gxguLh+k2mb4in5wecdCu5yl3rEds
6PTnHTLpem+w8AB6BeS+nYe5clFURPXa3dEGt0s2lSqMMyIMPPdFd0NZ3JFTt/Gs+bn8sQp+0XyS
Ijyu4eR+Os1U1I+RjyzjWJIMyoYMzWN41qsjk2yJrEr828ZW6TRYSEG6KLH0IjOdCdp94/KnX8jy
s7Cgi1asdzbzdcIMYSb+FdEYrTt20bG9m9vBlpljd9tfpK1LAhaA7IHUVhagx3bwZ3UJKEgUG6zS
kSwBovrP4GjijqBl1dNxIs17OcpOERklq1H/BN5iI3IoW/GKkXjtM3/R29VB22KyRZHBnK1hrJZM
aRH2h8oycXtgxezEgMN4wW5kJFnuQ3js4JAKu+n3lZAdsTu9GMkkFJS8MLc6+Rwbr8vT4iYnymaF
/e+u8ZxC36Hs9EEr9NQXh5bN9pTNzaxR0tbOmw29BzqvhgnIPm2J+DtN5CJpy+v7sAXXk4F24T0N
uxn1uy27/k+c5EX1DGdRBbs5ge2JNUbDQsYDkBMbMd54vutix4wOBBVkWnaOyndRbK1wzJqIApHY
ve0n6WbZPeX+aL9Oc+VlbuVWex/G2ttiGzgc21RpdDatYdFZ+7MmJWuKO/dAC9sjWeUxie/43WZn
18z2vGaC+4vZgithifkJLe7e7b1VcMxC7jitrqNDKlO1qbOSSzD8UUMXDz4CoKiKj1vUN+WT0yJX
ORA/5W+vsEGwVHrTOqr7KorC+g57F2YftPdNt+PBj9mdLTr4DhhORcdSLDJKaxRn3X3TWz2PDSsG
A57fk3Umk3j4WKM1oBdp54HDlT1idIbiHOh9O8TUsYGtRYyGmlHMbhucDl5NPk3yQH6mVjtriojc
Y4ZbxfclmGcnIxK1CQ9dSSF9NJujaTrHBi6sM+bt/Wp7048POovz1NBYpD0o62iH4tfYmQAbMFw0
2dlIz8ap1XcQQ/vhi8Ygl3B+9eZfJzaLK9GOfkXuQZ6b5Im4yPqFSboUe9Izq/W/JLHrYh9WHjUb
5LpFH3hmvd8WMKMgw7vnC8Z3vqkPgw+s7rjiKQQiyrCzPLDRc7ZsgY4Jvo/cOP9UJqXmYlhjAYxM
WnHMcCTnaid2SW8n33hz8rsz6y3cchq0faToJq3DlCPovnzg7QUGZ5MG4SlqV+701XefGHCBtKFo
IY/Un53Rpb8oyulJdksTn2L+2Bb81FjpjHlUNN4xBYreh7wq5isofMoqtWzUJAxit/BXUvld8Rxa
a1jeswQm29GX9Sr2ZbgU83EIIlbNDiGLFSIwUr5Ok2dtH/7sF/HvDR1JdAgHlzgRPMrMoXgasMmS
njmJS6BtWWWOV0Jf4hByxb6uOYggSZVT/txQFyZpVXJU3pG8qNqDD4RqeQi6wg2PQ1j5yWOlDdzE
WXmarJEkFyAqS7FxoY8N6SyKO9M/5KJdvT2/HtCrATXNbWTSAJkv4xv+sl5VW+ybrnKW3yExgs+V
M1uk8nHJvLW2NsODWaOZFNToxp3d4Kpb50XPdXgeifSb4XrHmji70Uy8nrKlnWaT3M2g4pz8Fhfr
L+qOmQOJAAObFy4yYeiq4qDG9NnZRs1HFnW2c6gtCnFqSUfcojMtJlUJThRA7nYZJceEZtU+apHD
OKscKsrMByrogQSotyaz1mbId4MH+/F56HJxS8pqCQbupDD2vnUjZARzZef2pwU1AuLQUG/d/Lto
p2YiwsYLxB0+8gH4mHYDx/wtohjUALKHttGXOmG4fEcUVfzWdJtwU1nVlvcWWUH4FuY1E41Y+/Rt
RQLz42RHuZPsRm8S647YPheUWeU30c5IrYujl1Tx8EtzshjSBbWmX6fvac4MHeb+gJJLyVMVVCR9
RjfCmsgpM+14DDyK9znvn3ku5Lqv3Ry4/jgzk4/OS2cVpCaA6LsJ7I1F9hWpO/ZCCIENfd70XbjL
KQaYOMxR3JESFMHUwmvgy78yQdDAit8h3cBnuil2YR3Fb2VvFz4z8S620xITjU7NVKP3cnr6QAyR
7KuRxsx6OXnBVNz1CGbLQ9Ngen7ha63iO1JGQJGHw7LlX5DRKobKZVKHEzPyySXPKKXhm3MFvjya
iI5mojrsfZdsbApngG17xtD5hgA67uS5cRIqcgXHGuVAw6pLp3HdVRZfq1mWEzFaK17MwtXTMeoJ
v0wVugReG2euA3oqahZawsrk3zjk2VvYy6qml3AVgbMHrmm5v3FYO9Yx1LphZQOuslY3ANkKh8x2
hgJmm3KHGjx3E0/eu2wcnWdsRZg0Sc0z/O1bOu5P3uDSAC41Q8VLFcxGX7q1VN7eWgRNSaeHG7hV
T1OTTX1Fk8WtXOXP7AdGNDZMT1/9Zu4Og/GH8BEje1KxGQ9c62QLNySugeEhgDkeXlkfHUJzyz94
gILxiWFCqO6bGaEadkNPLOfKY49JfKu7xtuSCizn/r9tA4kAqB77x8NyG/T/ncuO3QwvZeTurVYb
tZ8cDS7T5bPjz0ha3xyTufatr7xol4hAKpvx8KXXVTddi2GY9V3Zyi06rCCc/pHNwp/dNjDdMeSj
FLQ+HcdtftHXW945HGYbVVQDKx71cjs3xHK2PEgfAcrwH2ezFgKlUOerfWEPN1wDVeGHZUHvvDSr
Z8FDrOupPcXjEMjLbHKrz1QBmX0ftgn4UzCNQ/KOWCTn9Iz8HsoZpF8n0waaxy7C0sgNiLIX9B+V
rZp+Gni0Q0bCEVNAu5qC4To2NkGU1RSVX+MmWVdNBFflR436r7rGi/aqqwPVTV5ClqvbMYpl+dD4
5DQddd6xrGACzLpAbJ6M91WSyOXgS7sg2ka6cmZDRzfPQqNxfqrKlGrPRibwDl6XxI/x7Db1RePw
nY+TTAQ0fjsprKM7OIp8nNJ4n/2EKAccYT+Np5pI5+G9H8qY0wkgbd7/XmLUYlk91IP9EDeCNyLQ
VC8AWnBkXVevSCaSkVkpvQDwm9tfIAEgNjRlYT3yTC5PG4EH8kBJ23bPMi7rJqugPbsAaRXQPnTc
oKRrH23gYQhK60d2LEk48YaVxi/1xhC7MBBmdMqbZmQEmJInD1WSibZzV0pwaAQrWJpo3BXU/UJ5
Xu2SwasNYy4DMrLQxUKmqw3Afj8nufIum9Jb9ORucobiaXz/i3Qwh+7RLL67R1dCuWSz+iozZSaH
cBwV9OPDNrVjvucxH2tCzAeo2VZete2dDgNWNi5wLxIQbHYRu5FssCpbYI6LnandoIrTIADreqM+
sm9peS/w5Su33McjeN2rGIwj9l0FLCRrjCmLvWlmAmIx+ZB2UJZzb2Va2tgL49qCx4MXqG6Y2UXl
lA1LrovHOvZqvccaX9iMATpWGFPEV5RtpfD/NqJU2HdtbRV7ycXr7OauuzlcLf6wT/iWRbxDz9ZT
rdSo4jOb8oudM0EmLRxaV64fvQja+gaAStY9SgYv39O/NaAPTc+6DzKgIHbItcWrjomEJaDIK8OU
ukuKa89TOtAihd5jMYTtyq4L+AgBPetTNHq/XZRpGE4JMQ538Ry6AtD8mPjZILao+q4MkQD/olo4
1ecWmtsKki8EeVQj+1Fk5N5OzDW18ZrwfpQD2O6gsEX07MjelaTD+h001yny6gMbHtPs88Xt1yP5
k3mQVi2G+xSj6F1ex9v4ySCdHXogAFftPWjNReZ2navOUVd4+dmTfUh53wgCsCYY4Qy++ZWZVBKf
+SaX0huylUA2Old0+z9zV4XfDfOQ8p5JXZjsYsn1mE1qa/tj75FYQ7SSPUFM7IiLyoqBLe7VdmpG
RFPVze1rwqyiP/dSTG8eUpXtfUGs4xCYooLwfvG7UB49W/GE97aoXocpT5AMk/LkM60HJHNDX/ds
aP0juF+CTaIB/dpeMsyyoK6vXf6ieXnMUU1FZN3TE/hAn4XZyktb2RL5nL9JIo8jR4p8J0ThRb8o
Cp0iqyK7sN6BT7bJDlJ82D76C0yV07yxUpx3axEZnocbfIQNkgAYu6dEgPVdwL+z3l3dxH9oeetf
FIXRr0nL0cWnoWWX2qQT+ozNoMXdo6OxcM94KMSOrZtwBtAxc2VNebidaPXYJVg+geaDMnDeBxzH
X6QSIgptwgg8PTk6LAMgzFCiQ0n2oQF7C632EtT7JXQ8mWI+GNvnbuHsfecqK7qbmwLpYM+Mqzp4
A1kaB9uefXWCF63WD8LlKSpp27pux8xtLe8YP2r5yxv6Or8jc6qd7v0IbWqYGuVI84XfbSEsshyG
6hBOXJYHylu/+2dFBBuR+1c1QWvYSagVSjh1xup+wkqoOXVGEpZyNpNTqjFJwb+Plcj3AZllH7Gy
hZU1HMvDwypa+EO5MVV7omLqZDbEXB57ZtvecFJLXq+HoZXFfROEI/kIBZoKsqp8vFej6sEe1yF8
R5rW/M9AzEw2ajW0/6Q7uKTV6HD6qXO8ctc+1g3h7Iww3EcuBDvMrKjPv9mZsgprqm3tDohVblGP
0RZHd5a75B/YTf8DR12Ip5WmktQdpIvlC/IOJUH5RBxfEsNHeKTzYkk80UETXNQWgToTWA6keizE
dE/bkdR7N5DUkj0NFlH0mOsoIFFdMX9tNmvNArsOtwwt0IYMSflNZlvxtOwbZDtswe2pfJmDmu3u
JjfE3rdJ61ymCoWBOEqHiRFcHB3sMAf0Py2qpnXXlbl5KjoRTlntF135EuAJUpmuhm07rKxNPmt3
NoavwNjuLt9MS06uI733IVpWyEr2pkN4tGZ58xpR3fBKzCpo2duCkPW6Wl/dyaAidTsRPSqOYM4g
17EmAhNa8Ruz1GzYwusedPbC8UUsZo1EG5nvLa9RSv8NeVF/3/p18kyQvX3ghwqixCCsqZ1tLc2H
M5fxEZ17VDETi/tXtAX6FFdq9dMAEIbOfJhQC/V6nL/IqYuc24om/ltJBGM8uFL3bBAFlTg742R6
CIuqfmy2QKE5lxzHaUMd9XDD/L2YbiUMWpjwV9evRJuwBp/Efd91HuCp+WZJGb3bwFQsw/qMqaJo
jnHiDU8RwEtCfz1rlqkTgj/BN2tHT5bP5Gxcx3jM1OzUjOHbaVNX1YzWWzyAXbdVu/xFTsK3sTEX
eQvqgseF1M5qZwcKqa63cTNm0kacdSS42PoVY1xjWr2t4Z8BMttfbUmbmkFY5T5gmfIeddq+W8ht
YAgMX8c+V8TC+Th7hVBniUD0IY/r/gpv0EUdIprqK8lt3qGayQeaewM0aPSLms+NP29JJ53TUofr
2l0ZryM+dxJiIcxSVV9V11bMIrgcwjSa4RqmpR+YZidmdOt4E6wmi3JNHtzo6+jYF97wq+Lm/Meh
5b3OFudJutgj/96VXC0Mhsb+NjrdRpaCWMqQqxmSCC4lHRepUkwnH9rQOH+Korb4XMp4S7I+rqyv
bauY1tjAA8gugvdw0mpJRnZ1N0TZOoX+f8Xt1WUMKax7GXgmOG2Oqv9jFigeuJiZ6+Lxjgl5s61d
UsniPx7FytkxOA2bFNhBd98ruz1ScAf/9SiOxIUaKrhRwRLAyHOHIzzYgIM7MGYfMUh6+iGvEnJz
lR/mGaFXnMyB64hjbc3dsy5Q+nBguSfEU/xX/KlDxcHpjaDEoiNATA7DAnGZZ0v8Dw2PhuFAYNfU
6u0s3LJ8rGKdEzVLQtG1BS44ZIEqe/LIguWYGCQphQnyJxmpTZ+coSEvPqIdJXFEot3hVxe7uPHH
56Fqlq/JS9SnAwQ3zErGqtM9u/uwQ5fPXJaBjAqT5yXnE94PJPC8uibkN7brpX3eNpTvt0OK+XY5
rdckmFemBYkV/BWMAa9dpOb31u2TyxZs+DIqqYinCDfR02LE/hPlYPuTE54Jfhx7yIm5g15Iy2gt
lrhKbh+rcpLo3Imkv/SsaT5qv1dfKF4Ms+shyEXauEycrjBQJR2uHYkKvUxsS8D3nMx4ONDTGzPa
v9egZgUgtzk3bKLrkVQlPQlSSmDOF8AoI+/S1KCAhy0oPmbpQSt3tLZPFuo6+0A0J2soFDUg1KOh
q9RpUpECPua27pMH2eVxTPLuh3V7fdjYuhSotvyQFloSfBUJDxuKDWietm2crNNsqu6/SfdEuIaS
UEGb+oGNXWCTPVNP2C8YYZOo3cjtvQ9n504v9kbi7gq2JHYAl5uY/Vyj8iHDP9X8Au4er7e+kz/H
1z5seeT9hrpvkB9FjOYz7WnSZ/6p8r8jVv4XSBSDIfvRFFQFDM/ZuC4NSwynjPJrGZuCwj6Clpmv
fvyMx2Vk56nnH1etMjhY0T8X3nGZrczdH9Ytz9/EJr19y6bzDehS/p8aQtZ1ed3frSS+XIdN8HFv
qon+kPFAXT029ZeFrRfnB2Xrgkec6+G2p7rjw/ZqEhe89cI/hp841BNSqJXVHNhfRGZj6KpPt8LR
tKPec1MvRxCaNtJOvgRHPNVRNP6swWBmYtQ60iH4PN8FBbPK0MXGzdFw1RRod3rnoWDDHTIcLcs/
S3ybSq8rs+40RGFxbaEE/mdCaf5zgqAxhHNhAVnDNngApugSSrSo7rLB6zv4W5S0jEwn51grZDbU
+c78tPGMs8VINre5uEQkmF3plP18WmqW+lACW6IC4PB4d9FYcDDHUQl8QbNnLlio3i/JYH6NnR6v
dj71GRIG+29yAwkUvrfSWbKzW7jHGOr7abz1Ak3Y3Czs3FQ4Hhe7747zQsUxinD9XEYVV2c4r/yr
CNMJdkNZ5fC4nG4KL7aevJvzqDQBqZeUlgeiZGoCeaJKfNptWMrdIqz414Aiyr1Y7F/Cvbd2fnnY
wi7kaarskEU2ORhirEj44YzqrRMjvrk7xr2KrZ2q0ABdit6y7FusitfUpwYvlE0UQTO6e4Zxwe98
3OZ73lI0IC7o8CotmY19znmRv+rSdl7CCa0Ipp1CxVe+KH0tlUpYXSos3rbrxcdwGJNoF+lpIMSY
m6U6OO3s/i57v724tfEQS61LhGKYw+zmiXKnMkO21zIzZeAf7RGwzMT15jE8gbljZnlsCgJ6HvoW
FNV3tFQ2GWMzp9djtXZhm1VJj/lZWlw84Njdu4TQSJYn/FpAHB1/NnflQGBxgZWaPrHYL4r/fsoW
mh3YHLFqrMAvnZIGiv4gkXwbn+V7GQy3jXtPWohpQuZlLd/FzlXOeFm38ZaeWij4/iNTC9rjceKK
JIKNeO/VMSwssTj5GyGpOpHzXrecgSySwwMFEpos7H7mJS4X7nVbBfcWXTVT1cbZaTdeDxIV3p+a
UeZDnJMXTqfYnCObPRoxUZwTW/++TtIhmrl1vxtwosdWOMUbHkwiXlYVN4A4CUbNgmaOMicy5cRk
xfV4xArrg6e8z9wVuOkJCfVwNFhSsMeE7X9qSuR/t6xWPm0r1D+uFeB4qpqtYrYa6/pFDmu9pQ4H
//zb1R5aXLeaSoQTbqROVlOPKQ/uuKeZNlnMtosfWJd/fKtMHl0WmLwQxbIiJgkijyAfkkoyh3Fh
ukJJ//E21tUB477U1Yaq15FznWFG2s4WhsdzRyrcbmmmYNclifllsW9+XVh5/HLMLQPTtqNnJSPi
IEafmR7qKXKtN1uSAyDE8zbyMLSt338LWkLUM9zUl3GqWIgtChmTbkxHLqCMP6NVmMeuRiZcoaL8
m8d40zrgJA0PCAPjnZ3o4a8z5OxbLD39s8FX5AwXTPu0ljI6umhFduXUuRz8XmPD3VkIdiSXyj5S
On0tbc3UbHDj99XE9ptvrPC5pSbud2gUXUqFfvvXGt85IMbm1rjJo6OUrUoC4xxhnUtlc9+Odn2d
2paIDA4k8u1yc9A98USR035XJL2e7dxfrXQUEFDQQPsRkD9rPjvamwt2VCo4Vf0wn/WMw1K1pssA
oppjMTo9jZs95u+TVS4bmLx5+Dva1kTYPFw/Ymjhd5heUJHU1S3MyE0Ij+rt7n8cnceSnEgURb+I
CHzCtijvq31rQ0ht8J6EhK+fw2xHI0V3FWS+dy3uA59qOLcZsZzibvxUZAZ/9UVKYzqQ+IoEVnmh
VgfO3qDaNrIRzQgHQRpnX3hM+io+VP7grXTUOJgcrPaNzZm1IUQNWxbAU5Rs6eVvw/fDKUg7e9WI
7qLSzNjkNK0cZOXYf1QhtK9ZYUjsYQ3fI+7qnZ8K+dfoe+vCGxbuswlMIkoaGo7tWT8b4awHvZkO
P2FX1y+Y4vq1X7QE/mbhe0Rr+LMHUfwxpta73kFDO3PXfCJjo0RZOB4OWjj6C1d+tq9rlZnBwEXL
ZFhQLjnlvvthemKCSIsRwS9dEJ+Z1S2TBADJPiIh4sVKpd5xCvJ9bnu/8deqoggn1egcFQnria3M
PR7W4gXnWrd1wUS3NcjFQ6siGaC9M/ZGqXyxa4Y+XbtdZVKh7RGysqzac7QTY5pYJ/pabYDQsTuP
EDG7jj76kMrv1sNcWsv/5b9NE1RpbreBDKlXpjGs2ydoeneF3aG0YtTctbQ8/5nIqQwK/BNPEPrO
c40LEvG4ZvCnGiaQ0f3Qhg49Ut3TcJgJv36GzBx1KNeIHlN7hvyPZ3dHkwsFD6PXbAi9Gd9kZcZ3
kEaEuOCikv+7xKvXzXH96IToj8gNyqfQ8smMmxAMrKnwcd/l3Ma/Y0/OCel1xkL6zRkzdtxF1a+t
Gu3itGxxq3YQyNfGaljKOMPwW2hlmiCQXI58K0zzryb0jbdsqt0N7cD0U4dWlVF/FnKRhH3UXmVl
NM/owrpf4qASsPA0ZD5MvfZ9CovwrBrHfB1Nk6YeFlqIjkgzVxENQoAvzkTVVjmvl6v7Sh3J1+yS
XpjFE/1Kriz3QM4E0lmjtQjijGENBakzYJcjmENmZabLve1QuqZl4qVRA6XBjMj3WPUeggRbUVmH
ApVpFjhzlyQRbTGY68OaDSgqj7LHaLCSU5Vd9bQdN3bs/6MVmjhjHRoYqi9v9xq6glvnDPlNzwai
CMzc9p6kZs/v/oQmKuMvYiqK8r1fzMhqRT58T27kryRy6UbXWxRUTvKspWF9pj91uoGKdYFdFG+R
ScEZ3Vn5dkgV4jgAgLrL5KWqgX3SacwDfs72QqRcfKoZZLtVKVwUFNAbPCYKW3E3Fw8uiPhWZW7L
ZhtW5yJJ9E1dmhE3UIPcTbhjdUMGq67Yj+XrDIp1NGrMAnZSdP0NNjtx1mNko8pyCR/dT5nlbhaU
irQuiJc76dP8kl3Dx6RqrX2ZAXHPgrP9Mathuo6acLdjFreHbraMF4WiF77BG056Yw63yIqcz85K
KsAczMvAfU38mrXA7fPEnMVz5KabSDLEpLXbHGKBTpTiO/ch2mzemixcZpCjBX43cA/A/5XkWsCU
q6EG40nt93iksG3Aw8h6Ools76Xqi13pMXtRE1h9dp4UQhsJ57dCNzifC2wvNJFNPVcDvWWiMI29
FdcIuaLcCgp3VKuwdpq9F0bq6IEJoXtrjGXPPmZG2p1LN+nXnmzrnWaM7SVhuQ0GboOV2eo/ut3H
jGScSvPYN8eOLedAuA+tm0yxl76Kbl1IoU7plRerkS8h2TsnJ2v9izYKd+0Lsz0UPhfDnAk2GwBE
ujsdnWEQOYLG39rUjZXtyqaQ59CjDbvXVEyrPJh44sKzxb2OYLUvHo0laKHxh3cclc8cdhSqzzzB
lnDaR2vGyWqQntx7Ul/7yXgxBWebwR7kFe7z3IgdwWNfJbcDgt2hD6rJ+4hM8ONMpk8R1r2H4ADZ
MpxznFHg9QCGNFlkx3hNGom6qKz/VGnJ7UcQTur39trQh/xgi3opJ/bgqtBouavG9mLoOp1kcQlf
8F3rytqQf3FGYH6rQkY/HN45o1gn/bOGrGJdh3r+pDu0hFlaZF7HVvsleYIA9QkxKWWM+qbNCeXk
hVFnqgB9DrLK3lBY8KlPMH11y4NAQhxnQO09aWalPjoqBLe6JOJDC/UkoJAITW8WolQWdCQuLg0r
rb65mfpVnFLIWhbyS1WWvRaDoR89K3li6ETdC4KAPCBi+XJQWebOfPBshx7rfDxj5hpod+on4nSX
EHcQd0xl1Qs253xjsToi0Wj3hnQ+us4lCJzIHTURZsSbXDyGSi78QDFoO/S7HH+h6xIehlDZ1ehj
0Au9vre4K9ahFVpHpctY4C+Tt5D8sqYRvAEtOj8yrHD313VMh1a62DJsDgWWaZZ2SpN+KSV4hV76
EmUr7xGgaBC7ndzAcWKaaKMP6cYvWPDbJ8AdbHRWpbEA2HmU77w0K36LIrkV/Jao42xr3iVDuB+B
pyh2FRqAcSFoWE5dmT/V3PxUj87TZtRFPwYOspEDCcTpWgLrrpKJndwdUwRGiPDPMg5F4PIJvsWR
nW/koh/kLPlbxBoqnZiIYuDZ9YRd5WQN2IHmhewn2OBvV0u1TxtaD9MYugPDj4VSJPFfCGH7Bc8r
9oQ/I5TnU7y5VlHcG0uH2XHsdjyxUel7HQfZ1i6TP0jijQvagLtljc6mzB13K3Io7AIcLCjYQk/4
QlA0ZOjE1w61vPGypD/TMxFu/BJ3F6QXsA7XxsxZFUcLYzw8tYMt16QSf5OEcDYM64856Pd4zPkn
uchvmj98ycy+lG1p7PPeIDeRfWxDgcAv3kkfXEKMd3Ly+YQM3GDSaardIJt8G7KtbIup/6PZi4N0
LvCEYIII5zp8KokE3SxVAl9+iQdJE//s0WEqdSyTk0WR4eW1/KUITSR+U+JBentE0LSkGkaR3166
FLCIwRpwr/ASisf1v7IxzkNMmJbhzae5h0HmHu4wazkR3yKOr3qAawVZea0pA19lmeFuBBFvCvjE
51ywij+ah+hVz5bvrafFjwChBwYxgvF1QFCuZnjZGq24xrSFqAqHAiD7VMkAKvOjNf08sG3zDyqt
X1JmXpKUNuDCcdo9khMrUJTh0W+Yd3tLi9mMrAFHAPaAfZ7EdPMkOWdbCC2K7DeoZf7BnWlsWlMh
jYI9d3Zd5FAzj4noSv5fey+Z4dcojcJVA53IQUvjau8zISPaLImOCWmVz3ya2yv0SkOdv2iFuvmS
d6mKi3zt0cSJmq3tP8l4gcmW9cOlkvobHdE5SSpziyb66jY2CqYJCDAiAHHlDsPZMRBKJW6VQKzi
DIjNgdpU0oieW7P66Qv9mVnuH4lXfyCD3yzTrXdFa1ur3NRwZqBzgRGsii9aEfonC3nmC0Inaplr
6zYh/MKUwOquuU5/QArFxz4N3FZjQaEpU926c9JsQ+BwHEx8XM9RbbyrEmGmh76kXRFA5H6D2Ilt
EiLU6vPEOSCupa09XxyIk2mnRBumk82GPVDy3nruoXPM6BX0wHw3LSUOdqiJp8IrhpPnUyNcYOSk
p94aVkOW/Sp/Po+lRcqG1Xa7uYtCapCbkuwUq0wPdK/mgVaOTuAzOC5Vz9AnapQHEAT37lQhqveu
gjhsANWtxcybAL5BnL/H5vyOQIPpo+FJ0iot2zruGN/CjGQcmjzerSo5aPPsnVLkzR+t8FpwDwig
lKSydrK+mXrHoCnTc0leatYMyd6okZgXTREzJqITRUx5JPf/y87yDauOPGtR8sv6m+7TGY9U0ef+
KdGavMBHyKcU0IEudgjzfnJEfkXW6g9mVTBBfV462d3hj9EALxvFVG/DHMXTapqHctcN+sPVp/FS
SoQNFipxEgQ5lsy8Bv6uVUcAGWbxghdubbZG/TBh7nfDOBAU3FkppAa/2LBUoLUuD+FQEPeDJBnv
qGdCemYtwvfKuMVh+27kzYRBpek2s12OFNar9DLlY5chMUvNY61PL+iO3vTCcLaGJKFqrAnzmQSr
ia/bYuO3Q0O/CUfBwQUaWNfII4KCdnhc5ouex8CnBm0WUXNukTcSsyU1poN/pvAfVZrg9Gxw5bfZ
5C3JgvnGRsy1i33RbDCA69gf/C8rn74JB52B08Yj5w2Hbt0AveTxC3zAZ9W5LDiCYwgcB+49MpML
mPWiHXRzQNx8YkbGOb84wEDinYBXqz3jIOE5j9TPCB1/7QdBW7Jm1Oui8V/szH2Uvv7wxvEt7R2N
XuhuCbGTb5gwtRVitC2OCMCuUNJomWTvXl7oDydzP2DuqyDGNwKzjK67kBAkoUPYCIk+f2oZPlkC
2SZWPTpTndBfz1L4AaJ6JODwYfBwXr3FvsTiWir5lE3+I2kRowgEtusxB3OpWg+kYWKQErp1ZcZD
JG6oZ2a6N1UmF+X0t6W0RwEvrMKFCaF51mR7iSd2jTlBZWyeZmG+0eD+pfcsplFYfo9F7J4wq0yn
UvyvUO67Fah2w3nRV9s60X5I5QDPssmZmhp5H9Hn8HhklHzgLntWaCWYZ8f+BMRZHEOrcWDwjIUE
0Qd2W3JQdM34NdjYsMjU8d8o08F/IU8PBDr5/K79V5mTotfXaYAozt8Qu4FbPF18uKnxPqdLHSzZ
tJuCtYUzOkVcg0SQ8YfEPdWGH5QDfxuixlUZosXgsyPly8wurjne/DA8zpV/o5nlD67JKojStj7A
FpvrYfTMtxa4DItC1J7nyL8hvLmGqHUDJaUZcH1qQW3Zt2hc1kIEJCsQRRKxTV5KK35YpCKtbGfA
TN08GU3zhG3t7DXeq2HleeBQDrSiPtLj9aZqIc6o1kYQUhHJBRHZ8bLI1WSjNYHl6LMgBJQ4F04t
Xio22Q3GXHS4mkUbOJXqu753FXomkrB8rJ+8PYTaBn3C4ZLHXo/Epu/2YxRqK2oz4nvlqOZWymre
ishNA9svZyQUw4xTfySQrEDGly6VX+SQikcIOn2wIbSPXKbyUCG3+x58q93LyJ3YP3KSPTEc/cRF
ePQ0nDW6VVbbwirOU0ZlMDK5NxfohpOnVGetx7uYImA9SpV+UBKLYFl2t8hGNWqPQt+mthFyqJbE
tSd2FxSG/t1bYb8vtcz/HIv8NsVN+0Z6grmlIuHGfMLGwgUYrwcF0a+RZwRBAvDrDwodLDf3izU0
hGMN9oA1O3VRn/TmBZ1mvtai4ovdM1pNJSavUkT9ATtxfUBHR8W9Bu0C5lIGtpnfi86N9mbpTCzM
iXc1NERkMVIQEkJFH6BofiYrHDSmxRSDc02iumisdRsjNcrQ2HvOxSmKp2hyxnWribNPZvXKDEGM
F5ndqrESyndk3AR6253rKpq33A6vhtQvRc7aFSfV1uRBpKfdSNZ6MkyvuacxGNS9e3JDiDBtSOUW
ses/UlWZuJ3eWOG2KiBYLHJIbPy84fAVd9pLoqfls9B0j81DoZBO8TQxLuHNtcazGGPzyBV+z6TG
zj8A6XtxJPauNyNfpxccHzqF1H+BlqoXa5Hi+XOEiWpMo7PbaPmBk8o9loUKAwRh1VqJwVu3UZ4c
oGyN00yj8HEcQpruE39cK5vhsrIzrnnhVzsdA+GpgdH4QDbym6UAJ0gHsL0ILkTTGgzk5YhKkOFw
nMfdPzVO5qPFx4K4ylYUvJp3gviI2yibjRDzKzIC44RTbsHjR/MT0gWeNpzbfVyMYm/lvfcoPf2p
FFby40aeuc1L2wgMOfBxCic8pFP63mna/FrY8KuWPT2zpMzISioShuI0bci7HVMI7/ogBjzfU6Eu
ENg/JKde2RlZcciAIBGPAEVdkPgwW2Zxtwez5w/ivyibmhMOpXALezPuoJPkbbaRHIVLrgOhS1c9
9BCajIYMHNvpNqISedDFSUSpNOtnlVEiNWn8a4Y59M+RTUya0frlzvZG55LzWD77qvoNzd66+071
x9flvfbAQQZXa4NYjsRrT2n9KCbEb3hKPQ5iYaB/n61VWCSPxJWHCeHShaprhIXlYBBpHbUcQ+2P
VxdPEt575Sfz0gtYfSHrngCIE0ynvXUTcabt9HZ4jqXN3JoR5tZRlPWVoJJem5WtXTXRtveEr781
se2RiMBIT3m0EcsUQ4sznHJDoqur500X6Sy5DWZBoMGgN8wPGDF/o1u4FkdN9liTQTVHZwAxw0FB
loN7c4pm/kQ5csOOhD+FWhZmmsIOjGWriKaS6B6qLh5SH8egVDGpFEWkyDDtE0Q2vUViIYXxHUv8
mlTviD14Uv/SOqY4beBitsknodEd9fOrBq+4SzPTCmKP6A5rYPadzDsCb/+A0b78rIRGPb1Vi6+I
oNY9YPL4EGb+SET+GcfdTtXMoVNST9dmFBfHrq4cfwCvHQmINCwcSH0FGkup5bCIWV0N5fDuVBPr
a2Z+dCDrASFt+WaqFpuAzM9OGH6msf0vEbZYIUS2eDUSTkUjLuyHTTrGqxyN5mJR3rKpcm+nWsYR
5YevhC79G9LobYq6CyHcP1UCOkYeEoROIt/DGsdqxG7w2ehLhIs7fwxW9jz2oqH4DzKYftdsOy0o
XMOevLEWYH9RVQXELm29FgzVi+KHHJhShGRXEIjUtlPhlTeRh58JcOHDbK1ip0azuA4jyEGMM/dI
TQcLGbjb1pVudWtdqFCnR6Phe+MFEfq717sPzCqH1Mjuepw+G7a2IV7OgSdEe0rs53k201+nRXM7
6ahhSQeZV2YM40RiAikmZXn3q5iHJmvOJiqj/RxyReDtl6jUsCUF/A64iEbneUzCOJAzP11HCjTF
T3rA4/kTm1W/S/V6Phh65T9KVi+4/umvhkny2ri9OjbtrJ+EFn8SQzERDwCpjKxhDFo7/XSkDkQh
jCf+Xrr2qRB6tScMB01cP2E8JIxqlPa9tDwgHZSWmPh/kqK8Z3V7cxrGYEbhsmHHz8OzRUgksQ9S
i/6iP3S3aUasPLcFniF76JF1RfPOlqa/K4e0u6Mjl9t8SNJibQJE68E4C6IqVWk9s7W1B8JpisBe
nKJ5auJs640T68txyMrv0Iqim+d5X002ept4IKMDAUB1Nqb8MtmFAFlpqzOm/L/D4jdCrPqK7dMl
jsQJKfWsuaJ1rMcwynhiHO2tG8wDCT858EP8GkVgbWVYyjURRBSNIE5fGXAlAfTgEw0gp7irqnVl
hh9zPl4EPzRRpRKv2uS/6sx9gTuNz16yaCQcUdENO88M4Y27T1xeqIEhEjOHptO+VlxdDHYbLEHi
m5RB+YTFILvgbCXcLlY27tmILEB2u/yizNr+1OwlT5Spob4UZpwRsyXiD3a7eRvVurMr+4X9VapG
Ouq6/iubobVhX0g3NQqHoIwEoZii8cSFpjSbRIJJU7hfsvZTEKlBiyRGrCTsyoB+XnnI/WbaVlFn
HTSR899wSW+nOfaDrrKqaxj2ybPXebAoRCEc3NbDKkUM6LanPhLsckbypXFlnBEbIw936ukrmcr6
ukCs934S5VY6YkwCuopJHavRz4yI5i46PvBLOpdqj0vFWeMe0rZlmQLL8RHH427m7tP0VT6mmbfR
9a5ZZuz+GY6IeBdyJlasPPN2JkdmhZAU2SOKuw2tdyb4Qj/iWvHHcyci3DsOy19Xg1CgCSjbtd6D
ERqg9ptaN80t9TrlDgFmuoL68546tAFbtGrxPQ/NDlJcktsLis1l12iBXTZqN+cDc4lme6Q9GQNt
lHQpcJY3SLXcdtu7Lk4KZVGKI5vQIjEuCo21pP6QMDUb635ogKKbDBp6zKuqlObvfVRRqzgkCd5W
ub0tu6oLxtKcDmJ05R4IZDjH9qReCrMmoyJT0Vmarn4USf3lzR416bml1WeMM/LVzfry1vk59Q1I
Rg9c/fmLg8n10ZMSibHKLuhYWC6H7pA0XXsbDc3ck6on9yZDw0EfkO1ZGqg3Qb1qzTuHJdChS3Qv
XWN4WZ6um1b2hOC3EwmsjeY94xm1MRCkqn810WJ+RTqeaBMW/9seMEAReJ3vnGnio00SVn48e0hg
63A6FXY6PcquhFeL4JNesacNzC+ufmfS73YkT3RsHK0A57asj146yfs8TtWLAhu8EpVs73VE/Vsk
Es3bKLHXRs6YHzVk0l1gzZH3TYxHC7Js49Gam/kPXoPyYiL9WElv+rD7QT/JKlnY9Ka94n/FpuDb
BDPojlhZSUf7UA/yQtbd+B3JErC7R7KkVnWk6XBkQ/xTk7LMGkoM8CUM+YzWfVPrV67JfBdRTBmo
FkiOS3ba9kOJuAgl0BFZlUZEQK9fa6FDZCgBGkxKxwHipljj22ouYD3V1VRl/SrKIlwQzBEryOCd
OkpR/nTtPFw6L9Te8VG0JI7VjcTSORfVhkXAO2D2q9DI9FF9U2437yPHzrYprOtJxlF3H2ikBIlu
nE2Y+f3FQEP92SLNufpSctF3rhm9NbCxSDnmL5SO8xaZrrnH210e0AVzUk6Ne40aZ9rJqRm3stCH
Yz1Z9RZmuNq2YbHUCqT1eqF/j1NU0W8LVvyGqRS5j0LNenXtaYnCQCCBeRCTDkb8mxsZw8MrXWvf
KdPfi87jpg3BNddz12Gs1lUYvix+jJ+5GvIXQfYvA4OdDS+9CY1q4ufaxmg3EguulnRFaj2NmEaD
WGq7pA+TZ7i9GcCKcMYl2rbzryahw5sy8qKXNB2wZleaeoazn99F5IUHjpli43kS7+DgyvoOaelf
66HLNrGBCgIpQXeu9MF5w/FcEH1By8MlJBjsMJC29ixFFxdrx07mD/KZrbPidmTVK+aPTIRip/KZ
gJhSyMWxlRwtctnWNrFNG0+wzjGUWOvl8Auwy1m3GUcR2BKHvktXxKLn0WbFoKA1H1beOucZD4lH
2pCB9JhLJf2YYDGPjFFZoKsi/xB6Mt48ULELyM3wT+8KIDzs9+MzvHL+ZtqA5et20PLNnBLKTR6K
Td5cTCsNHa3o+VZFzM64MkRH2SyhfEiCmgGBsw2QQvtf1PgBCC5CKJHopF+ajb1DC0qx7Dz4m66s
nlpXJMTatXp50vVxuUKBuMjKRPGJMAwNWeLan7qT4OnWon6NvlpUmyppmgy0gGxqSHj3E0qbs8Nv
cv2hR2pgy7fGH9tNF8f44kP1m95ZV+OY/kWrVG+62edHgAfyfwsiSW95nKPO0XP7oXW0OCPp4dDU
kBoCyBkZJnG9bzdEW4ZBxBr7byEkXlx/Bt2Z9ZrCdySgFfXgGB7WJUKnjeowNKBUkOGB6DCC0Kq8
Trd+LPu/05zl59o3IPgmUV8RSWJuBydSBwJWKIXIHTjZVJrdGTkrbBSxPSvdptV9NUJ6n6I6sm4t
BqeNjtyfwAtRHlLPBPSVKvwafXQpo14WVwyayW0J0Frz9IBVGhMhE75jANeBl4CII4xrZWcWq5Ip
dS28aYK29LthI+FPcEbEzZFN4ttvYCcm6SFKmv30xSWWgvERQQSh8/U55pndGOiSvqtyYFbptaZ5
OLmtbVsdtz6+tWiNwg79kIlJ9C10vOkuPWMutrXscsZed0bRQfivuJrGjOeCHhf/WyNBAE+QPcmT
3kfzP7NxY57j3v6yE5y8K5NEpHNtEkWQuG0YOLoM/8rBrt/8Yhre7UIpWI8G/YNCWE/JktgkpDAB
jZBbR6xOdUhbBP56bdhHY5r+Ucii78oR4wdxvmFgAsMA3sTaRnCq/wAfgxLTnbGbes1eFBx2wIMT
X7HvEJNnG+JA28QdaXH36cT2N9UyrEim4gBF0fPMmgZD7BhqPc2iOMJKeCDNLIa11EaueJaSeNFf
RIks1+jLJS7ghGVhdGZ5y0pu18LSuPYMnoqBdwSxCOInTCcw2X6u6nupzTFfl/nFGGPdktTX21ME
qLaG8dIQlv9vkqondh/KvOvAJGMiDvwe85eV5sWhtJV2QsJqIiVy2nxP/CZpAKLVDj1p1GD+U9Jf
Kxu8bBAcAkHel9JZl2YothFxH7sY2HBPHAhCXFamZqN1at4uNgl3l6FzfU5InWWugoW3idlbmYTm
cpb65E3Pqn6mQg0fD+xtQeZmYaX/0jh2Pyok+vu2VuUf4fWI1gqNIsoVmnBqBQzTOurZPB0HTJ3h
KtQ7Gx2wT3JdmnfPSI56TqsZ0HTVC9vF9m/lmE97RRlaVr0zVsTrNI0SfGmonvlaxgYHH+OUX+ve
84Bw8OCOTORkHvXjGiCvf0kJeDzENkkezdx0J3xLAGSN3R78sle3ebY/kqSj0lVM+U4nnDKInGmO
gqz0EV70Q70nQB+80Cya80TyI2vTiBJoIGeLfj1szSnaPg5H0z9kBPYR2Gtmxr9K8+Qfuy59HjHT
kYTh8E3+4DeoESLAQUG1zYGsJJA2JxDbeOfBteffdVwmJzMexDNOphQ8TC9iVF99TThlM3x0quC2
KEfGc6bNcb7i4BhuktCQ16ko2n3JZ7zCqZEFBiqUF21op7OuqeIRLvDOzPqJTlfIJ0ZBAuQ8ZC/U
tWdgRIm3j1XH62WY97Gpp63K8/LgpX5IVABQ0RUwFLiQiefUumF+FbPlnVukc0dzmhdPdZaY727R
qOcy76bTMAv/khaRe+Hgss8RrNh1ckN8bK4qjd+CEQrPKAJmsnoQ5I5SkunP5mWsge/KUzZQ57X2
NETUKyxN5V/CwXQTA1lnrEnnNtYzgUpBLYjSsTWk7VhS8vyKCsUugxTX7AcQYc6CQhhEjCbki/Td
8i8Qj/acQvH9agZCHPx83F9LIqAhBO4b8sc/UrP07yUX+aYmj+6MahP4ooqQS3oh+WhMuVfmK2tb
4WJA7aOEdrZGdXNrx9k0kmYnEv2sHEQnK9+RtttnD+VzjOF87pKj7rh0b/hNWsZbIo9DIppYuq8e
XtYNTFO0gM1NawWlbke7HGElBFPbGvdSb1ijecgBhRTdrYWhgVEqQxDOgXtx+ONVeb7RzNm5zKQj
k6/qN0QXhLMd4Jn0XuoS9KHvmad6vVJPRDe0iLK0auvPfUE0pp27dxcy9dxpJpYAgpQ/aYIwXwkH
MHYaYvyN7SxuPQu7yNbWu24VhZFO5snYb1up+g/CsDNUGOF80tv/+eg42fgTJaLtrJxtbk1fKon+
8RXBaYhYnBuijgJmRORwRZd/uIPjPFe6AyNpReluBEzm5iraWwmKgEYsSvcKAaS9mqqa8MXKIdkW
5OCAVgGXVeJ8aFMarSMmtM3SnvXdU48WuGFvvhFCbAdaBE+Jn613TcLsUu+pNtLmqW6Ldluhtwk0
aiWxcRAx1ZnkxTMDDdM/M8bBlVnGvMGe527wpIUvZoQTvbGk8Te2jJ/ejKqnvOjpf1FWG0xmZBzw
AmVPRBIwmedJc7etiFBgQr0/mqLtFi0e1WUdpNCKhA3AxxzTJuZ1giNyT9UHOWgOH39LrlyEcGyv
9F41W6vxtZ2CeFv8ovNdJsK4kkM9HJD/Ts/TGHlbSSBtvDHGmWVlKnycRYNRcrYuAXcvEu7rPrBm
fWgyga6UU13tiS/wtj2izy2N5NbGjypjJ8niIsdiJD/CzOFqjQkca1E7Yt0znoYloRhsqfxX1Bg9
jVJ7K5CcbCvPTE+GMOSRowafS4x6dRyM+R1+g1xGJ29z1BqUcqMphptaMThl9A8mWvFmwIn/HXRX
vEXGTFjywIjtqqw45ZrWknuq2uiQRbVYGaOLbcuu5pZo3RTZre8gzMKs3vD+Js63N8f6z5z38d02
hoi9K6TNhNTTA2GZxY332l3luNx3Yyq9sy3zeR8S7HLj4KoOfZno8Lt5Z37oDYzcylaxcS3gCZAR
mtG7NpZiB6eOZ4KHjshQ00E2mfvWZyzFXB/KwbV3oZfhNi1CynMZL9WOEFfU+QpJDMljEI5NPHwi
CzEJjFekBEKFD8e+HsyfxEzj+9TUHq27OGtdvNRH3OvthOKZnGtXhL8uETGBM+raL+8OC34+NlUc
ND6UNus2IrEIfIl2aUc/R1bPi+C2SlxUryGhSkvTOAhHMTD5jvpbdllyIEgek4oCbznbitTljpsH
LTJnGcJAe9gqQw79gZibvNjihYzUjrAuaMchDvN4I/gxnzuj+6rcJl15qG6PjTb2d7c2qg/0n+06
pEtoYw2uwNvgFy9DXClABx+wCzc5CcZA/KuyKutTXtn4CSIs8Yo84xmBIQkwJ9dQ/idfdbRnNVlS
1/MFhmofCMyS4miSJnpXmHEvReaaV25AlPpZj1hv1bv++II2pdw7ll9+Az4Nb5GaYc0xYmQ0GxlL
dOeY4N9lrlfFHcKBbNdKZeWRvLVOcJM42R9fKxPkQhTggORr6kIwlueBPVXpA7ZIW+xXLJOjTh7Q
yumr9i31ZhYXWRf5m9JB3QhTHeCxRbXrBw5ze3aiX6KfoktnlOHO5SANWktql8LAK7nBbcZ7CuO6
GiHFLVxH5t9ck9rDjkgoumm5H8r/ODqP5ViVLIp+EREJiZ0WlHfybkJcSU94b5Ov70XPenD7SaqC
zGP2XtuHHC9Bwg/642R6dlCmhcIdrcz87Jis/TqmBCc7BBPux12YHoq8CbVtw7qRta2S55TCPog5
gt/jgoujbOfo0ESJ+QEpAt6NUU9HSDnJYwz08TKy/LtMoq3YfpTq5C4Kb3tjdseB3On/KImyA8MF
clPLxLwxI0oepWj1nd5lblDDAd6JZVV6W3PU76Kkm48z0xNkl44KMXSk06GbuoW9eur4Ol38qkeb
+fxownJ3m8PtuTF8cl4IbyheVdW3C4MnEV7QsSWHzpwajNuxu3HbNKmD2na/FTPZs6gYOBA5CxLO
08tAmRR2G+hffFixyNlXRO3YP8DTTZ8Z/GcINRP9eSm9+TXyJMoguHnHhi1oSTmK9dy3GTcEFdEr
t04fMiDHVuSLtGOPJ9hEPLLiT9/rWmhv6DAKXNuAx5WXV4+L11b0Y8ic7zZV+otGcfXepdi7msgp
Ds0068+a5xUbbMIY++KVnMoELnpKuk4eNA3NqVmVCHFLaldWmFwrjhiOzFO48pi50EAsmC0BmPul
M4EYyeZwy8NtbAkTQ/4PFeAvtPXhHcupzk7ORdvNb3MwUuqd1Og6xtCAeyunwv8ICyGAiFXeEKuC
q1iBgHZknqvRqZ4TaU3uxk46hFE2W5MIp20m94nu9fuhwbSJk9QOwhZNRDlV1TbVkRm03ZCfUAwA
EhkwG1tpWO4R85aevygONdT2fXtdhn45JGoNx7Xn7uj2lnMYtHg2gFhHGObTac5lIFSe/jMYpRwz
aFabRICgdo2B0eCs0xuiYMYLULvIUK0egjxm8RejjuUDT8wMaawIGZvGzGo4N68DdQd8Fjv/AQoU
/ZqAKM9GU2afZEBweqiGF2fj6aQFJ24s8TWnVdAWMlLbvGJnD+1OpnfLUcUVeErzkNA5fISqa1FY
jMvy15YpfDmOoL1Z29mFaqV+cBkW36RB2JAXOUDM25kWrJ76k03WVGDGeMD0fo78Eec7MsFePTqc
3z5KXe0yi6W/F0zLrl1DaJc/lxFAHwUhAcTeA67kjMdzpoYQvcmwIrHmp8EOWSYZDO5umCMxPNdl
eyY2BLMRCTvbsBRwkUGE+VYsqUZdTGZFIErgviTjzcglc52LLTO8S5V7N+QdXkYSO9Z5TIYTE03L
Ga0tO74aT5lmap+9lsf7WTbNhz2Leq9AgJ4KoSVvAzZZGCLQNJ8TE8d7b0akqmiec8Zhy2vocGn8
NEn5qazU+WIZgrWE9IAOMHvCsImVstFvQ80MgefAI3TyqX0RZHQcmpWDD3x5+crsMD21uDD3vKQg
vIXR46GeJSosnqDcfiXRTLKlC2HeQKzp/7B8MF7DkxSwYwvfsdB6QWS7UChNsBf7aG6Z9iQKVUw7
hM0zpS4XRKhJ8C5QMTgp62S5tZP+JVM5ErTRy5Xwq/T5qaa5FxubOPSTJRRriirJ54fK1Lma49BI
HRQgZbSvMPduemhcN71pkRxCarFwFyQNJQ2EM0q2qChOAGHGLc2bh/ehmbcch0hmtFY+ohhmb7Ie
5JuQKD2i3LqInT2HG3VLCdR9P6AL3LJIbfwaGzVO2sTBow+osGCV11eHuIuxIzronh/XIN7zMiT5
HvQE0GJrglSO7olHZjZvqpxZl8R5+D5VFkCBvi3lDk6dtsNrz0eVKhY1ec/A110AQ+R5Zt+MZQlx
FTaVx0wxYoU+ecUHX03Js0dAdU1YwWHSIjbTbWaj4WIrivwocWiKotT1u1zLdx7AuDMr8jpo8X1v
daoWVgJaC70htYDArD2nxn7BshG/hvTYASwTI3CtvD/0U7YmbCMZaGa9eeHYdf05VxbCr7K+t8SF
7BB2hheMHAkHdxNebDyMkM9m+WvqQ/Jvttbs7CbVfzsnNraiSe9CiTeobM2pbTU0NqPWfMmxRMZT
2gocR2QyAuvNP6Mfn1JawKAzy/W6AG9FrF0MLsCJXskx4auaCtAjiOAP0A+XRytWhNFxr/oV1kSW
S057XBZ43vilRz6V0qFllelPouc5nWNeBRYBHNe5BsOG/Sk/8/u7wZCr8DIaNrHhBE1uoxnnxiIG
/b+cF1FuhwoQaq4b4EInldT/2bNlHiod9VTSD+ZVYvD162XKP7i2or8smrp9t1T5L0hseXHblr37
5OjHKhn781gv6uouBhVRXGrWM/sncKPz3Mxfrd0AkpoQDVuqFuUWJJZ+LCEikCvCeIh8omoGRLwg
4zMmObKfy2hddYP+lFochp7qmvppieL4ocsaYG91mz5w3JBa4ybjDkA2LrK0svVft0Z37ziZcewZ
cp4cgo8PghPvrFBE+CJzB8R/sGZrzYh2hgGHg8GA2V/TlOeL2kPux16f9rOeJw+sGuy9g870VaLC
ZPrU9eomZwDosMvW4SUu4sHUv9vWVqeK0dOeKwS3qmJ6ro2hdcsktBogVKaxywhZo15bhuPQtulT
MYr+aCdFsmuNrtqaZlQ1vpOBValNaW61uTIfbLTBjz0DmPfJS8WBzMO64ZMa56M5e8lFlDBX23xm
M9Anq68G2IDaKSec8JqbdmBkGnYmwIIaro1sfCxT5l71MszBKuXdlSwq6ZHzbgtzjGsGnAAutcyb
D85YGOzSank0FFQ7BdT3yaU0foaoKQMPqy6QLRExpxtfJsOuXmsp/op2RVz1q9mDAVrqz1Lph8m2
ym2fV+KFMWwX1NMid44z26c2NvG4YEzi+3ciZJX5LI9jm+E9xztIBZZb9RfTq3e2O3IX42cIwnSg
btcR6h8aLj0mMD1yKS6nqx0tOuIYIwkfzFxvDnbdWe9gFLRDHbI6Y5/e3zRAtweDDJ5t1bjpuUE6
+Z01CwwTk1VLgAInOiA+dV+ZXWa/jNvMS9pN7NjcceWjoa+0J6N5r1hD7FFa/mHbRxQeTXhBc4sx
ElD64tgCfGVpzyyADXr/j3Sy6lBY4bCJCWBFxL44J1YSnGVgKslFBQzWaKHOfqpngIjROd7LvtHe
+zaJ9zoxMr49NXPmyw655ixCiA0m6ywmE+DpCzn5s+1yDZAmZWg7SKsjBX++BKXqnB+gkO131eMY
FVNC9gktbPNr1GYR1IU1oacsnWtIp7PLXa/902a6xq7Ii1NSKAV1mv/s4PXEpWsSQI0c+u4ouiyc
91M/APLpQ5OCHT8Vi98R2DVJwbh6LFbnRwG17gDsddyTlknl4nK3PptTN+6AGZA1Ukz9apEls6/k
+w56+tOHkAbu2roLU5LyexgL+zLrNsesxV6u9FxrI7EQn/tGFS+gfRF3QiM/S9D6D7xgD9T5AyTF
ycZ8VYyck2kK5iN3Hpc0yq6IW9tHoLOMy/DwbdkJydu6MvBLj9FohuHEtwVH/Ez6wQc+rOmLxXZJ
KNBSCfqeHtpdIsx/sd2P0ndNOzm6MfYgFlbK2kFoxTvQNu1PChQeyGtbii3Cz/nJs03kmM7MthwD
5FZBkmD/GieNb7sOX0pf1gfluvJhZhWNbAvcbUDiOV56YgxKIEs+nFoDLTi9FFbGYSttJ5VUWIX6
M2WOjaxcpShu7D4pj4WXXCZmmYnFLHWarAd74RxArKRgSLHi0v9WlBdrsQqWJr+vuROmh2QcRMFB
WIag6mgqrtd5iDSm4PIPiEZzR7mzattKhc4om2/zGINbdjBCwlhw7WZHDzQ9UPuiU1NCHdnETs+5
Tp2ocuV+kuMxb1NUTI9OsoxcJ+awB6KZi0DPl/Y6WmMWLIKlDpUo36bU1QEjFyCmNlo58qGiL3DR
PrfKvJcukTQTtf4mmcm+7kmuP5YQBfA3KlYFXPn1S4h2MHCMvtiyptRQmlAWZP1iPLW5k/2leUnI
U2ubDr1wFqOeJdpgQ3loH3gYQj+0oQG4BmoDIFheS/INuXm/PWvuiIE2kVQbG2M6FjablRohud3G
mYS5x1AWvuHJyyj19Nr4tKZBkuFXqN8qNtudldSfrNV/iH0pAQuVU7yx3bm69FmEmBKD4XNp142f
x9BYtKa1KfYj6AyDBB0XigYlO8Uge6j47FYgAPIFLx5NfvqOv8J6K3IO60IIk7lXzKp71caNxkND
yMAZx3VzF1MpnupZq6hTkmLvJEgKDVvyArOg97Yovs0DAvye8i6rUG3DN0ZZn5rgadQQnTsV44/E
YSMezbBTjEsxaYAr65F/9qhBCI7Q/IHozW2cDsNbxhr9quVL+cSEFne21F2QMkIPegFoZ2C4a3GD
VvUhTXphBUPIKoIE2J+Qqe4FSFb5MLRhH29ZWaG7A99RxBuNm5wrPlu25VIvNwT1KIcQ80ZHY1T9
OV0jbQhLVAz6lPOzuJRbmzxOgGXaePb33uxpvO3wLIi54N9rvATP6dx1B0vp0Z5LDOZipuv3wc1E
gGgA4bBr/1n1ILcVU2saWUP30IzE5Tt3ULx38MH+IENX9xGowbGr4IczKoIN7C5OL4KpQeC1qXXA
BPCNMMCwF0eoitwCv0PuNP95oPGeG0eW5zoziVyy9c8h1eMftRTec6wauP2WkSPzK/nIQNOjuzXg
WrBu9Q5YadInFBnF75hH8Y7d2vClyAG+JK0j2f01hqYOEGGRRHuw9/tNL11Aff2wqquk90K3m/4a
OJ++smyQr8hB8KXFpIR+DNYgf+hlPFLCY85vr6tNOiYUXC8eSh5YyjHd7DaHlPOgLZWzBIJMh6+x
85bvRuhIvqUS4IYNSq5x20wcvm5WWe9eZhWPKQPBG6iiZRWQmjSmdugdox5kbz21yXFweuMLAr5z
9ihzok1TCvUh49DaxdpYHfTQ0F65U1WDzg9vo4zAWzWx4THCc0e8lkV6XVaXnt6t6QhaqvlU+iTg
6XjP9LF78sqM1DxEB8d+6tT7kDQJSxFldve2bZK9JNagpSNs9K3kLRl8p1fRrq4c/lfiipe8ryMY
xam9Y5YOOsLRnP+UJbIvIyz/dMZuJDoAAV3gOfkMTz7BxoCFqIy9VWnozHIt+gDLfBmz/LUf1X99
736zff23pGGGg3q8qFTNr4YQ5ckhjuA/bfSskxrQfXjZDBw05NFVRvgsQ9vwdWp1GtR527rQzoc+
RblGu+7sLFNcYgG5uhIzKezVi6vxuzIyNLbkz8J/wgdOCluR0aMY+T6udYVUduV9GWV98TL7i1ns
VnWV2rSoNxul3xIBuImreOO43Rfmm+zgVOMbOpzhqQh5CZOcMtURBMj0pvFCoXWpZfjdzLPx2OM4
3KnaAKo/O5d2TiR2OVQVOof/ZsjItvNS84fLh+CETvLprnywWbF2QY2d7YDE4NYg9hvSQcgMpGG4
qEzlg3a5OI7+B3k6I5Y8jHy4HAXkUL5PfPy33G2ZNRgFIJXwDafoRzuk4Eua+q6U/S57hwVZTMqk
wNJ6L2hqY/3/6irIUIiydmUOOwkGaASKiLVwnzDTJa8VYSEdCyNc7arBbHW74Uyx/aM5VMsEM9kI
ugmNzLMMflPWvbqJqHgBQv0Iop99WBPjVF6EvsFsQFVj3q15Mm94k4qj8jq6HScZOMsKuVnQiG4A
QE3His0sEQFP5E8gRAr7OzqyY+INbyIEeGY0uLryzOGpBWNyzmu4LXqCCDMWpjxNzeJcB6vvg9Cy
0e+5wMHpZQsU6wPhDmBN79jn9FOOaCdYjf9bDgTnyqs13Pm8kCKqqbnGC0iCyek/FZFWRH7guc7M
BGohiJUHwgjQbC5mv02L1foTxej7CvrXVCCaTkaLcDaSIY6D21qbXFvwH4y2ugAKMLZskt6aiFOu
EezzSi9l7qhYDTSmA+W4mFgbupmzYeyOK0av95StR3uoAClnR5O8hcaUl4lhN4QbDxZVj6Yrshpv
N5bWSbOBIblNuHcLwfYUuQkeavzus6ChthmYuYRAbbwp7Wgg+OQcUOFH12VjpAHhZkICkRiqwi8M
rXhXFel/FXN7JP9EQQissEE1hETQEeS0tVEPH3OjAa3BLUUNG71kbr06deyUglpy8hbMquToXJ3O
Xk6s8Kv9RPBKFpoL4RxQTobVYNyGO9WtyETPCQAWvExzfRU6/FzICvg5/3+t4RpxkcfOtiAmr9Ce
nIIEEikWbTMwcNxkWKseDat5he9x4U7yx4S9wQTaNUjkRAbhQgoWcouDHNfUnFR91lITb8lArlg2
Jev3qj4nV/zGo/FLwmLqp03f7i0PHPycOP+IGQyZ1NurxTWfTkPEcBenyR+ASI7qnggRnCAa8Rtk
KoYNw1dnWBPXVgV7snQ9Ln3cCZrmWKxtJuMs44yVqdd+w08jnZUMDQrvikEzfla2r4eYGuOaL9pD
WptTsMQAwqNhn8zJGwaOAp2Ut+toJXnFs3aXLi5i+dVgXaze1qq+TjPjY1EPPcvSCAuG/ufoJDba
ZXIzaPg3YCCYUw3OzuWurmPO0AIFM5jmqJv/cBk+mOjmDuNABFWpknssaLjzQgHX1qV5imLn4Ap2
ZFKxm2bka2G61H7DDP912X3YQwZQVJcYFKrX0Bm6M6GyajOXZhdQTEJit6c9cvB9PNSXZkKdnnEb
PMr1vl3cP722wYDoWetPmuEGYChpHk3acwgTX52Fbb2pZ31v2IAsdU0v2RoVn54Rxg+zzVx/zqIX
rZ+BHITJvsm1g+ahUl5SRkq5qa557UKeaOF7R8nDXDF5d+SVC/EuTRoK+n2UVZAi5F9bK29n5rKk
uUD5ni/eudL1gCQksnY69xZj9vRHRGbbxAmfEaq91OsrXnB64uGySCQuhjtZuevWxRV7wgAmEs5o
ThBqq23vYetr5nVfVCkTAxI24Smt+fWN+FK08U2MMVpjZ6D/9XiYGsRGbknk71I9CjP/QZJ9y2Ph
blkv937oQNAoDd4MlIM6t0f4Pg7WZwYHqjTZYWQlMI9SigNsGMWvQjKOqjSLwLf4PHhxuCPfgvSt
iKnTkoAgTKlQFSzCYS7OxppQkHJA7sYpN0+duVwqLT8PQl6N2JqR8OlfoxNmW6T2bZDpWKdEQgKt
6qbb+j6nRnEEBiBo7WDu40B81MN55wr1GcagRht+fmBoqMMYL12QSC/MfOKXsi1Q7JEn2+I448fb
d8l4HIkRl2k8tVACHKPaxbBJeL2z2Q9zhm1T6b4OtSP4RpJV1o8HuBmjc6Q8a9+QdkUM+adtWb+L
lznk++TxrovVP7JqxanUM/fEfI2ZhMkwutSgzKfG3QMU8p/AnrPHiQYg2YZo1kRZd2O8+2FH4S+0
1HLr6O0LuIJvINP/WaU48uQ9C7d81kU6gcsYxArJQRAvYjr40rV8rQWdrmus2t1GQHzCmOvunIVO
mcXucWDhslLJTvk0XwbHvSQZHKQ2cb45b9M91k7SUNFgoLuehg0Liqcut9lnkme0G13FQN8j0obR
DW8MM5dOMtPe5DwLVuy1WI6bOxQTjMF69ZjnfJukCmyYbICIrKJXp2pRa7TA7b3IRkZC5tGeWr44
6C4x6FQKH10hL7FUKKwrBIeZE20tAD85EoaAlfiJygf9OKGRPkQ6/I70j0ETV296PP3/PH6Q2nTh
WPzUGddiEWWRjWPfY6w09Yy74pA5maPT9QvHt8Z2CAbQb4FWOEfV6U8pioscV7Wc8TKaaY80OGaD
wHj2sAhmGzGJNHphULM3T0CyPT8nXdjN83w3VDn9GSCrQHrejZWj2kVxSiAKSdw+LuWPtu3RD1ss
q5PWOCKv6m6oTxi+DtT9A9roJ60ZOWw1swBOqwKGCi94ua6AkO1NXVv/wok9cBV/rVtrXKLMsWN0
mMp0831LY74xa/ezzUcqlG4w4zMzdzaaERYwWxEICddI2zGzBHDpogahYMhNH43s/IR90fCxKwMc
ixbmhGPDITIPz0Qi1qei72FCxrgB3Lp7NlXyReASvLSEMJssdbZGD0ORPv5uGO5qgDHu06xdjcwm
Y8Hzsls+zDTjSeN9oYBeMQrxk16g9CMw5d0UuA0hkqUHd2JNYmWy/BB4kclEMZNdQkDOJuoGuYnd
+L/W9J6YSzH2Ll7XAE1gOAk2Y4cFEuKOD6PWiyAFTIDuAtc0krBx01qJOpm8naAu9Dc585ePuYFg
M8lfkia/YrAHp6owEmfzeERIc6y05adxzNofXDq2Pu0/vSaeHnS3NP2SwEdfNrgVamn+CrItNwnx
wX5LYgihfB3Ap2V5jt3uqjOMRSuJ09dlUs3M9OI61rCZk7yEqhv+LAMmL3ekGivzavExO99kXhjn
ycSEloXxy1CioCIA5dzh/g5SV/8jZAlU1Fz889xSwSW0yovI1V3NvGdAXnCDe9FX2oPrSyOXqW5t
kbcnMMlUAyqARS/jezF77UlycRylUb0hd5MHJobbNk73OZuDIConfatVaXOiBB/e3EpeBzDiW7sh
WDoJ7f4RNmG910Mv2sNDi3ZxnBf89SlUntrxAj3UThrYJtplRvZQWq9C8sqKtU+vnO4XGRGHiS7e
CP2lkojK7kHJ7jLkzheC69DPiuW98mqWb8VrrBmojcqHuI2Kfc9N6FPRz5Cp8xcAFChyq488W/Gw
FUBZjADljmi39ExEYMGfjfkDx9idDLmX2aA9mzLrycGxshWY/Dd6u0YKOsV/7gIDAav7K+DFISg6
/a7pFceSyn4XWb82SxseHTj5nBzZGTkhMQco94MI6cUJQNqZ47W7drXVfoPKkwdd1U4JE0KhZRbx
tB0xnh061FWskYx7oVd7QvwIY7XL6sNJWrElUH1A1qSFfu+lZxgcoB3w0u3ySPyr2INgYNQeDIzD
RMyCajfRw8BSx37lsobLkM4UlnfqdA1WlfrHW8Pbh9HScmg587HaMeIgtLayH1tjepdh+WYP6Ykf
d8DS8Ql7nwQ1q4KiMlyqbHmMKutzBi65MJS3APlqongyBvFkLeb7YBjGdorj8TCURkAnGvvr9ZTA
GkQ4ixYle4NsdaXAgVqfwgWAVGbhCaGSdCkAsa/nc2SC7LcTTFkpD2s8bh0ruhseHdCodkiuVka2
5SLdtKGZxzG0waqbgzkb/1Wm4Fq3ZnfbdSBQ3QZ9pp0zgXOr/YDo34euWuy6UH/Wpf2BjZ051oRF
f0SyS5Jl5WMEfJ9r9+Ya+o+nVbaPiuJJc9WTQe2UDdarPaHiRo9NOJ7tBDEAfb6b+q1M4i/X6Z56
nWwad6bBR23TTfOOG8jaNdk8bdCfoZoH+47409ukuh75c9x8IMSHsFRkP8YKukmXCORj323HhVt/
9Y9Nbuf5ELOI83NN3EvKHE6yto5hZ72OI86MTFq5zwz7Q6PlebAd87dxwGEY2IAsjTmsVPOFGJue
F6D9F1Xpk4tXYzszw0BaGiHpDy+An+KbCcdi9Qd/IWBFI55P/5VaHnDoJCuPF3F8Hh+Wef4mPu3k
Ri5dTlrjiLYwDCS5c5yz7ofQkA+3mkmOnOPwSk9gMNMZ3uxS/vPqPOCS32b6CsbW2eQnKKMNx3r0
jF4eIrY29JYoracijQNlN58KIdxWNuqUmGx3vRFbjTJrC+G0vJVDe16Y3gfmYD1BFvgtjBxKkWNL
8IisUXysGrnf98YlF9I8F2nLppnStTfHN9l1T46I24Dfojg3GeCOVIUWb9dwjmbrpaUtREr43VTr
ot6teKc7nkO9YSMIjBtPxEAtopP03S7WV4diGBsBdkLWWG8Nebw+bzS2nqz/mT3zWdn9ucHxztM+
vDkYACeze01k9J3omLCyYb4J27tSeKDfx9o/5SVY6KqkBkQRTXcGUnn5iDyQRsrhwS8tLh+z+2Q2
TMMT4V4mgGDTcQ7ubROFX1/x7DqrzbHzPpuK7Ycej2wAe4zqjVm9FxPA5HRh3RUOGl1n9mbahJGQ
0v0phXgbSTojdrw940VbBQtIBiXyoYFjOlgSxGiDnjSH3Ou8LcvOO3q0F6tZTvjoL70k8DHVsTs4
Vc2913Rveaq4xLL6Rp/0nEYeW7Os0B+ZphQBlJczOj14RGXzmVUS0H761KCkzJUzbFHF24d+ru8x
WbWoMiVa+7E8J5G6eon1jEGS/Th+cdAq9oNhcJylI2+X0/Vr4qE+MS+kNSMn9iMmLndLR/Kc5+mr
ENrd6Ot1MtTvaxOzidmBeMgEt3rXA520+i9cmg9ELBHLk4if1JP7maeI+JcejHH6SHjOO+FKDx3q
t00dEirumMldGcZtFsmu6+LsgMj+qmdcynHi8kJNXFexXr1MehXE5PzhSvMXEpkYnMYIBOCwDAZY
J0cL9xEUJzQmFgcAmDYo12cK3pskMp21Ly6Kua63vavIEOVt2rqulRKSxUmQ1p8OLKZWqAca+1uf
9E9CT/IL0I5/Q1+zAywR7ZejBhSAP1WpXKMLY5pGatKGnLaT0cbEhVmskFyVYYC2iGrNNTSgUOWf
4piFfY9+ppfOxmHL4rfkSuAVYyyRsbUhhYvLCIbayPQrIGbnN5dteiBwmUdJQQgtHOOzyJYXzyaD
LtIo8Ft3fmATX/hR1SLRCjO2PKJ9bhIXiBFFUeKS4WYs8Ffqrn1r7fRRsxmUxHmcXbuObVhumq/Q
/fBHx9aj1SX/+pZuqaE7p8YctGMb6fG1jSiYLUxAu37uMQt2D1G30CTkk+L/l/xzo+m7S/Sr5snL
SDYXTsf4vkyThY5TohxX8xFB1WcK2T5IO7ZsfTTAyuptRinzfBGLQqypqq85QeCKuwXXKVuOHemH
Lcq8OtsC8vC2ERmxgZoyMyCD5LFL3YtVdxdA3e8wL7jt+rLkJOLr1dTETcGk+QJYDCRurMiu6xDT
ayCLgsKY4NVAbwkU3KVeQl1hJQQBFixQtbATmUz5bRmmh0d0FEeRsK+zXajTSFCfix6GHsTJEaVT
qftLLcY9ZIavdakhjXpHM2DecbS4jGzHVwD9zaYQZOMlq3cjQQ/B8oT5WFXGP6WTPFcq/l2WcXjQ
h+irH3j7MLics4rLm5wZAK4zQs0R64PrJYSQsIHaGPpo+3FjuYeBAGbPTamoMsQ4k7dhCdrti0Y+
TR4gHHscn4CXUFoloDRAuvhZJKzDVDGsEClAoWZ6kattKOm8V0t2r+gI/1Yp+sEzxxY3JaDyvgZ6
BTP31CeKHVUt/kskdC3WBdPWDou3zplW39CnRMMdIP98t3PjWxDJt9E6hDVTxfyzZOtutcSXjYJ/
wh9ltRAiuxx5PMffBpT+sznSc5RObl060f6aDCzO1Oio/WeG6bHrPheL+udU8XUuUrKuRDh8G/xY
wlhpb9luk3+ziI+K3JcX280wl+JAczlWfcwfq/7fav+gAV0QCfcbckq/eASeynbd39Ww79LKecoI
hqoFG41UqnNqL8Mbzdwt6dhnq+VOcUd26ULgSYc4h9yRI5CI97o0nXsyjOG5Z7/ynNp1ccZ2DoNK
EcFGIiMRaJHNBiF3gGPgoZO3gY3KX5z10zeY0nab4dhHbmeR/YDX118wFDD/9gg4nKrlLpLZ/bPo
lPCgZjXSOLSgE7+H2RP2OqNz32CWcz5GVevXpceawDVWsG9ivLSV5GwEpDzdbEZL1w7R56NrcNCm
4B82ukHNAbuFFD8G8xiHv2rTW0NjWgbPhe3ul1A3/BmIy9bSO0KnEmwLbhK99g5VQaWny4WldhhE
knVtxd1i0ScR/WDRI7vGhow5wnWQyIK7MQAoR2yiYXnLG4CszyY2/+ugZbjQBMHGDPUOUewX2kHb
n2ZONX3Wbzg2gyZnjEkOyNWMiSeRrkBQHTF46KuWib3jfjICys5QAtAVaa25OqwTcRGi2MIUQr1o
OfvRg3LOnOKlq4lQixeDhKj2UFf1C0KWYZNZnnlhS0MCFHkz+bar+mU/AFf5r45G+B1kHCAmyZ50
O30XY588wuP/so3xfZqL707vSgy5tX3Q9axmM1bjV8jGnbDVv7KyzkvTUe3bbypxiQira84+S2yZ
3rT7PBc/uM3vPUMh33ARN2Ds/sW3e8BnON+Ah/EBxdYu6/iUdIMCpCJp02zqVzU7+nYI7dfWZLxA
NdsdR5PBf1LR0HtEjq2y+YPlZl+NbTwYC7NoPr2fuRPznX94YcjHugc/5ka58pF0tvwE5rt5IeTM
kzvNyMnJaKp6Dpp1I23AiGHDbwEJ1GUNUmUkSlEt5crXGHaW5gCZhMpZZgjWnUI9dUL/xUyFHw8q
MFdZ/okJ3n6WvA2+gQ6hwT+0qec+2vfCPjH87wZjzg8smnCfUnPgEsVgPHk+wYogmxqkQt2XZzt5
w9GgcQbjcAoKb0YuKi1jJMGiqHbT0vxBhyL5w3nxSvkoYIQEKMeDqSUgryWlrWxahmVRWHBlxy1U
SqxyHJbdpk9mcp+LWwVavKuNzAdmoXnt4metEf2BtzJfDa9lmBWT7fNQk2lpBXneQkZrLHvcTDWN
V1H2zxJgNLyene2os0lmgE+i1a89y7eyXqU/MAtY6PNgQ7JNNtM8M3YyhbTcrRubQLFTht6KSFHq
dSeWxYUSGcorg7uICXXqbtkcewHDiuV/nJ3JcuRIlmV/JSXXCSkACoUqWrpqQRtoA+eZ3EBIujvm
ecbX90H0JpxOISUqJXMTHukwgwGq+t6799yzCiL/vpWmQ5tSK7ADNhBVCRK1NZExN+S3k+/q3zJx
O/Om7GKmxp67/BIx2Q0L4j5AOE/3L9OnIkFLgLvSlAStlrbGBV4GpyaJoWeE81VrBBnjOqR42VhZ
8OwFHq3CiMiOfr6QCEkxuvioa0fNo6kY1hlVgl4L1WAeG6S5JPUL4+XzTCEqiVBk7wKfp77FxLWV
mbXPKlbP0PtFTCzwzJrA7nLXmJB+C4XALgmU3rpRJfe5g64jFmweY+CvZ3TG1KXk1xbdWCLNsc/m
hCUvLAGQuWXNotZClMQcUa2ScjbO/Nq+zdJm25X6hwNwUhXNS+cNWAFRGa+6afgxSU4SeQkcjNSs
jHxTs2sPXdHvFelEKy+xp4cqVb/8esLCaIePGADPhMIgYLBoE1kYIDbEVYT8/Nfcpe+iY1ae0sld
jHlYijBZniDA8HZla1XPrgngFq0JsqZNbtVM3xlkkn1gdA65KDR6kVg4dT48Z+RQK9SVi2KNUhPW
Qet4SPsjVGqvTuEutr3WSsYNZKiWXC/PSm8IfJTwXJScz6uw6uO1FRfd46QXS9FEBlPErDOK85su
zoZdOZdwnrrRjZ8yia310FQBW3Qbx2Fx30yq37CSGCFhZy6iixbCVbw1zLE7+HHUnA8UzbDgu/s5
HM9gYdwzx96iuqdyTaxHLfj6bIjPZHKSD+dS9XR2foo44xVh6hX2ih0t83Myd8dnZpucCXy35Aiq
71Ls9xQAqA8diKlePh3b0PG3bRHzuEb5a4IpCIyKCRACPNpZRFXzFJNRtsOHHK6wLvXQ7IC7c+P0
AaxIeXBY30FvklKKqC+YcKmFxfDeszKyQ81MMnRKU7CgKY+2oiq1tyYSNLybtVMfU0n69qpISO1E
XG3MmxQsx/1g6PQaKCPDEcKWx3ONtPM2t+FD7bqsz+7IUgJnTVLSM5HCzqWtq+QBwRmtfxXM6bgV
6DF+suWa4zYcLKXpY6TJlR8yumN39Ym4AEdEw3IYsay0wHlMJyKCXvekn8YxLRVTiKnekapUZw+a
6sVfCWHU25xm/bgmVphGohLY4duqptarpCwthIMV4XKsnf0W4KMBW6txIRK0/TosqfpjnRePOnCN
XQqZ792Mi+ro1BnMHub+xVlJwt6mKvEkLdl1yW03e3awwkg5/MgQ5mtEC7o9oPlEHc7DeVrDidlo
7EsHiertOSoCouF9ndXD2rHnFpAWb21yy7F4VBt/mCkynEVwWRGLdl2mZQTPMDdj0p493mfCcFrU
2o3kUEFreniiT55eZg06DxUIdeEYdveWIgW78ke65EGTIfARS+Ygfpf8BRppskZpzY+mYa0aeCvv
gVAEp0zkWUf8iJZh0SSnHjSsU4jV7p1phuGGEVtxO6swOp1R6exjkn8P8DOGnQwr5zlwyOpiXjrT
yWP+UKNg6NrEW+Gwj2BKg2p7tmlY3uJuYNmsMGWt8F1016Pd92vYQTQUHK+obEJqXTbdoBUpx1Aw
8OJQTY0coRU3cqMjqbr1nBExCjCrDN4sBLgHfrVabGPARzdjhDtoZGzirMreCZmxA1PhBCiy6dzv
w5Ann4PCuxLO7K17U2V7cizLK6S4/tbDls95aOwu2kC6L2ndEZhZOPaur8CttUYBVbI1NNFtvRMt
9ivy4GwZKfomcJbonwb7EVLgDuH0fCWyGVhHGw/6sjbtfkfOZngOcrF9TdtuesVj2d3zk0RX6P/o
KxWRg2gscVtccJEMCNAkd8w9J5IVVhudYU3oKUSieE0UQXRF1Ei6A/YAuAFngTmeE42YhJsao9a1
zpL+BVKmRHMY4llb07nhlE5Hpk8Y68bjnZwSK7kWNQPE80qQzImJlNaYNN7jCoidUblXCe0AWke8
i6WWR5lzpnN85A1tNpwyN9d7u3B+IqiCOc+ssrCw/1fWkiw4sJra40UA5IFREwdruAE3oDbQFOn9
VCc/krY4zawAeKuQq8gILmrN0Sjww2xlVM5dBLUG2bR4lZ5+LiSMfE9ZBwtGyMqApgMzLHkzMLmd
NC0Ya7pmDJFUNRNjgQaCuCRnDR/UOLB40f/z9Hk/eNM+JGCGeovlJHYz/n4mCvmK+K5rUfgTNbWI
B8DYtUsbOBpLpFDWmR00DalwQDQjw+gPelKgyDqeAuhopKlepqJ844TA4QgSFnWVCWfe38bBEGB6
692NZxpXhaWchzAN7gOIAmHFuK2q5F3BMGctpXEPfOfaHFxjZdmc0wCioSqo1Wr0hbsPXY/gzxIO
nRQ5Hri2RH2OKJMBAjQ/JYK7ZjCrNfvmsBM6hDa5RJ72AFLUOE0n7HAkyaTBTemVNOMmpgasfAKc
KSfmJpKw2CAcM+tqSEtVw7Ex7XHXmUEILcy0NwmGJmQxHGgy9tnCYL/r7fDadQm8TKEwhUr/Wuzr
uG0I820Sh3YSAwDbbsTR1RXaLBuHJMSeyVvROq5Ou9x8kBouCnaRs66BPITI5eYvUInmXBNF7jN0
dZouxGMiRspIzOD4X5o03OLOgX9PylO1sEwwqNwyy3zHuSKZo0LAr0wCWuqYiCvYuMhpZErapN8d
wlDec9L/lTLhOAS8tivAF69tTt0wtsmPDps7h259rQgu4t3l9CbTwTnpFuS96rtwyyQJepRf309E
t6+covnVS2PrwaE9sXOmrB6Hto0cEIEFifXSATSkKEiKHSDcYRPUi/fWQEzjS+9X0gbnVK7kL7fV
tZ27/UoqzfQv0kQHzlgTUb49aZeVqySceVNm+Q8dmlQa5ZjzF9RQ85Wedx0krYbOoCPQKYvc+dWN
CfgWUMGzbm+8KHjyVHAFsaxj2yShMLBxZ1nEeq3UZE9rUfbHMg1+2YUVrquq2i9nehf7JT5THuTS
kPeJV9+3sXdUcfbUm+OxlvV2DKa3GIkCuj8KjDlHGZwbMcVXNq+qBpmiJnQGX1gAllWaDAwpcmIH
z10at5AmWAJcGV27PTeKtik0kJAwB0V6L+z44d3sosvCrK/zShNSFuVnyRidxr1RbuN+eEmbJX1V
hktYe/PQJMZ7Y8U/6fKS4mRgXZJqJMlq0j749+AowMY2XiwPDqNyauj5ku4p6ge2kzEAS1C71oWM
6bH0U/+QNsO2IeNiRiFNxEqztQyIbCa4hlXRWpC2E28HHJdhYZk+p43/5Ef523I253R0b8jwSRAK
sHbD8t4szTfMjE9jZZ/ZGctqaEBPtKzsdfSmu2wkn9L1HphnBOsuhN1AvpeHvKHe1r041GgKyZo/
WoQpGXO7zUtIR0A4z20q5C2hnxXDw+CZ+7ULCQc/KZ062mhLQQqT3TF1Bow5VbF38H5BAYtPxs7a
xYwsy8x6UyMKmXrxxpO9zWEO+tWJqPqzbJmauJk8jojl1pB35IlNuYjUe1sX4zkCQpoA4MbXkmHx
SvdAVssmBB470bsk/JMTByrSVp52aV5uJO8NKw9yNlJ6jL2ktW9krXEC2QZXEh2Fa+bVrwQcxuuQ
2RnWC6AHtVltEtFcmQ6pCHmdMiSp74XR3WtMWtgpHPaHCmWRk1BfERfE0VTbzoaQskPZ1z1tnqHe
gDFlfchs5+gj8MSdV1/GXeTAdaN+lAJFQqeqeguA7BctcYIIOvvIFEee8ILdZmHUn2NpOm2r/oLm
3n08ogO1k/ZWJwZ0J4P3OsCRBtvq15QszRSzUcxOOYLCLM17UD9aEegRYa8QVK+nXlD/5MgTnyRV
/KAXsUPPDfCKcl8z7tyKotot7oo9lXp0sLuY4D6kBSJtzmn0M4gV0W0ErgQnZEaTYGIu7RurSg6P
YcDihhvx2axt46eI9YHInf42yqr+GLg42Lwi+5Hgo+ZfShVN//KaOuFBYwXcOLabrHPSPU+gekRr
1OGIU4yjLjUzwAjcgettW5OQoYI9FLrLIk5kYF8m2a1ZIszVkXVRR01x4nXjOzNuaup5RHfXkoMA
XqEomak1CpvXHPxy3OpiyZY8rQwkN9qc0T7wUltVdwscnuEv0AEh4FvRvzjKyrwtNGeUrmdU4I8g
3Suj3U55dptF1svo673I6KJMXfpAHNz8YPm6WVlyegxzm2C+eELsSPJW0NW/fHomvmM3xNcA/Rpm
lt7eJMEXsADag6m8MKW3GumksL9YHEtmQaMfPPDWLuLzxA3fab/vpjJPVzqdnpIwgKZCbRCxt2aC
6YKFCB02gAttUx5wKSBazrkLqci2oOegnurB2HZW1fKXZEfJHP05SYttUHh4KwZ5BFwIo5MWZBy7
yQFM/aYWaJetIa6x+dZqo0LzF/+zVooMdyoX7krUx4gzGKD6dXpPtP2VgahrWGhUgn8oNSrKeq6v
jXi6taLmEq8RQcjxFGBzC49e5J4RifvcZybS4nbioYneA2XdlrGESpHaV8jeT6HX5kt/OFjTaD86
Kka3qH6MJAvCekR8ZpkWe3hFnAJBNLtSopC25kbi5x9dkonZ/ZCAYvADPWRM9hnSlHKDA/repgAH
1BhjCxjhJbN8rPvCXDsRewXYMlbtQi3tMfsX+awcR2IfdXXpn9RMHBefd/KYWN1GRuYiTyrOegwN
ESLJxTezy1o4CwFwFMjhPRICYlGAHfCopCvTLe+16cHCivt8TXAfSayD9zbwsEUZujQUmxIFWqZ6
ucI6d5E5JDeoLI+3DdN4CpZ6mw7+ZSkU55UYT04dWWcY6W7h3PFJ6slcczp+GOzhJ7DU8aQJiY5G
e34gsuNg5HW4D4L+Vhruaeh4KNvK4oL6cwliSAGrKCzBQ0WKAPs+u+0pbXqMBmZ70YctU9hY/pqV
d0CJxcIOvGzvFiBJiJK+ybDBEtY4EigZG8PGT+knZTb1qm9C1woYEXZQGJsk2RoMiiifG/hQ5mve
c6SVWXiJw/u5MYqL0fUeG9mQEIP9M6/sU8stz1EIZBuPjXaqJC3hsj3U6EFWQ+G8De34qqLiFBYA
5kzTOMPc+gsD3E0/hQ8IZS+Buz07Zf2KIp1XIHVrJmkZiQW2vWNItWHEy7tv4q/X8/waVhyraH2+
ms2CQYkQDbBJvATNcAoOnUgkP7nIMFUgClWvxDDcgZzijALI3k6JdHG5UcpMzVU5WR39QLjgUxPC
85rTvdVIdGnyZ5Y6FyRsGDSo47UYuh9lzHQ9WtZfHd1RFl7QIn8L2wnpe2zZ6zj1lqmSe1UzM4Cz
El/CO6f/mvb+WtpINXuvuOvCERYesTNo46YDLHiMuGMtV7K2D+ilGVt6ssfzuhxUm/C8UFkMjIN7
gZn8VJQFoHEFwrC314WFVTjpomMeeDdNqQBG0nsZQ/002ZVc2lj7ya8XQ55aRU587hvetT1P82IU
uZVefRca0QFxZb4tyyihs2zF9kkNUIKmbzYfsy7B7pHRkivi/A3xG9jAkJwZ2eToPBGdx6F16SPv
OIkIHsAQ0dyjzs2Y+nBa7KPk3AGZn5asFzn1DrP1+poMS0z4Ja5WO6RSkdF9ANAK8svI475QOkNF
URUIbOpAN2vZ3I3cjHUdV/Rf2mI6S/P8Ic7qqwio9nrQFqxxE4V9rHeVB+Ez87Fbzkn1EzPUD3Zh
9De5+RIWNcUdIzGgws7jRBTAunZ8HxM5v6YT8/TLCfmHCmuxY36EMci0ULc41IbayL1dw//jBJ0a
fliVDWsm0eOJduWtyczkofdtppH4LmmYFvxFxXvH6Q3htUk70S7UaVun+doZM5QBwbWg4FuZxXgQ
Q0sGtOYOc88Q1pQpIikLReJQ3OMidDa5UA9R3/8YB+iohKi9dSVQ12bwNs5MqE1q20gR4fp2kjST
3LgU0ruW2E03ienQcE+zn1Ps2rSz6nZ+DNCvHu2CoogpSNuWjO0WXQa9qObYzEq9SGXm2zi3BNAb
pPuMFANGHECQsIZ4ma8ocyONN1nU2WCtorhS5zFxKcdshHpBc83EJQJe0ibz0qXqXU1Fj+GhMPgL
TrqgTOwn7ZGgwlSqTeicTTZ9Pjd1rXXfxb6Gd5GTGA7Xs/jBFtyeJ73B4Zp2FWE+YyCFoNdhpj9p
+VDlIxpebGR6WGIXtb3LCFSj7VY2hmJ4NUAUMWNQp9uwFcLbBnPp4R1Btw8Ps4rpWgXSCw5zy9l6
YxMKfka46eBDJ2uJukXM5ofbHKsF4DbkjC8gAvJXt7AR/JXlQLwRQDHy7KDb3ZcmEgIBdwSU4cL1
WJVl4L0q5XvHlsc7WGVAwM4l/Y1mRSIXxXToF+jDNWSWlzkhAvjEoINw32KUvuHqoBZIFr3Ulpf8
DDhPosjzmqPGRE6IQCoX8zgQdSRN+WAktOo1R1hCXdz4jJDu+lepBkzJNVV/dqgc6dyDDQguMkHo
MabZECm5ReMNGa4KGIrTJ3vqSpsXg+fTg4JshszKWaTmY9wqsiAxpdM3mjm1PtFpxswV2azyelRZ
dG+1woARlgiye9M+hnQzCsDlhDfQsRzjkjoYGoB46QMwAaSk02ld9OQ3dSYXYxlr0RYvLnm4CNoZ
ycX4h6w2tR+6rgu8k5k37UgYuLWdjKp6qzVrEeNryml7aNyn2fK8dw9j9BVKnA5zi9XL8Vk6GYmZ
dazpJTf5JHbKsCK1a12XqUnmiRITgmHGZFXkMXV+mVbti5fR8W7oe65KjgabzNTq0q9DIzyNyBO5
dbNRX6U6lMPJTMYBZTUcylnnFBsNU2iwoowCbirdQ8JC1yqXJhOiihM4acRVOIhxr/lNJDUNT+0B
SRDz/VyVlJ/4EMP2zg1k5iGRSFp31XdBFW8Id6VEbwMyVIuRllOILnIDMireGdrO0002Tkl42lkp
GyqdX/Wgoy79qdWIpKrJVMyfmSJFBJLD9zsxInr1RzoN1hOpDfb4Sn4DJ3o6fqI6BSZD+DYdQhWf
AuAPTZZ1wsJOrLI1xcqHAtOwAqpWrOxc5i0xkZaKTjoCvF91rIy31kBSuqEngxW6GBvWUCOskOBX
iezOsgKtpQTReepnJX0x5UyBfxjrkJWh9/3m1C/n5NHg4HKWDPDaKIrxWiKWKNHqBEQ0OA0FPkr0
FK5QOhGnStpsRgiCnRurZZCyzfphOsxQR4K17ltAVX+FnbYCHShOcrWp6sbYhLZodpHotb2hdpqJ
BXPIhvShKoJDrB4ZDjc4SOjKUWEG853t4YmCEZR5K+KlRzQxloualm4L2uwR7AjvTqErRoWKThTi
E52vg0Z11n6cwbqhgiBQE30hbmXwu6hVwPh2dkl4ggjKtVV31sU0t9YvDhLwF5pMG85hJtMLtzA8
EbT4Gs1zRqjpFRxlqOd4htN+0/ctVF4iwQkAdLPuUWE22Jawmg5/ZXZpeuv3MUEu/rkwp34gAN5O
zlSEfHXduJqFchZ88sKYypph7UzoL9KF5noQMiACJLZQRkj0uJsog9B0oSHPZSfY4zLQgl17Tn47
ciHUAi9mCYZ6ZIq8SMcbf5tmDEUxKfMjrLpOLmtDnDDKdEsaCVY8zN1pFpIfPaCFyChVJw7DA9AO
59you25G/eql3tV/+PEI/bSD8OByIF2yJb3mRzbVg7FCjTo+Oi3Ksf8QNx/GDPGCQ93h0xhyVPC2
TxxFlk9A4UP31ei7MzohJtYXA3pNzGNpNJFzGqbtPjboU9axsu+JMVyiHZ3oiLZQntl2bDPILGvD
QR+SNk9YxdQ2BL+wjaoeTTrQtYe6KpBG+VANdgSbRm+RE1Lx9Z4R75yyQEeaGQVFrkeb5KoebX72
iMC7i/9YPa1Hu7eKPV6ZNkDbAHuT3Is5vW37uO1O6qYCqmPzTlZ0jrHKqMwU1srt3a5/+Pe//ut/
/u/7+H+Cn8VVkQK7z/+Vd9lVEeVt89//Vv/+V/n//+n+x3//G/6cK9jr+a9nWULTy+HP319vojzg
X7b+U3d9g1fC0HvgtswWwECtu7wPwZsI6zaHRrUeex74ry8qP7uoTYVPPh/kQ9v+/aI0ZvxQhqO3
D6coCJH1jpR7wi9weyJl7+Tp15dz/ryc5zoWAkITsaSylj//23dMK4fJSBq5+xmrNszS0m+ePUIs
v/lW7ieX8Ty+jStMtmJP/H6Zyhp7Y0b4S4q2BEniWDcdS8yjhv+ziWsjPn79rSzzj+s5Jj+b65ja
ESal7+/XG9xRdQahsET7tcRLSPKBxnYY933epACrLP/YLUmAQKuKU1susuB6Oa5+/Sn0Jx+C871j
2SjMXSk+PD/ST0mrac3g4GM2D9GIpslTm8ziTWVdndHBSat03VoF20s6Wna+/ueXF7Z0HcFtdD35
4Z4XXgJ6mdyJg5sP0Q2bdWtT5owUnJIRR81WuSA++4MLIGP/9aX/fKocU6Jx+evKih/h99tPYTSH
mZFx+21VzDi+xEwWLgBHb/P1hazlh/z9HeVKaB0tOgqMy50PP3RsZzU2dtvYj9Q1SM5VgsUiwxry
6IHZu2BDUkyDGl3ho+8ChpWdM1nTBnmqS39kcvNvPtBnv7lULB2eZwFb+LhmEHdETFESBYe+MK4r
OJbrEmf6Dh/j2+wLe63q0r7JezJPvr4Rfy4b3AdaTo7HRYko+PCsCWpJ30Tutq88s7zE4D2fuVES
3DByim//+aVcEyqNpcCxiI/vMr0Ffk2D5yoUCZuW5bdXtWcjlK0865v3+LO76dqOVEI6fDXX+/05
qiavjaNWBofGEKVD98qCi4/0uCQObpljQGtJFRNIjPaI4/AYff1NP728uzxVtglH9OMb1Cd+X0mk
XXT0VYNRIY9QKtP3EGaBz8wp3ytzylZNKfTu6wv/uVxySYf10lTaUZ5YPtjfVuWumLqpGAx/7yOt
PcDpbB+51+rYWrQ8Cl6kp6+vZ/31XH54jyyHjqjybEuapvXhikNWe/xp6+/zKJ7srXIo5taTjyWA
oVSbIHkkLOMhooomH9fGEb3C/8XpEN78kp1CAwBEHNlV/UmDWRAPh8DWswb0SlSJJMnuR9HJy4SJ
y3ki7bZcseghyBvRw5/EQoKx6el2hCdjPegrgCF43ao4ejCGygo56NaolKH3EFVaRRblWBbVCcxj
7gsqBbOy1oWbuZfSp3xY0xbznpZd6N6k/tPLgYYTVlC5PQwHIlrHs8BNTQKCMORO4IbwE0B+zjdm
mUXo8tPce0zRLF4ph6iCKh6RSs0ATdwTqxgIEZkYVDerULbdjpYA1WiLRfE5BYh5iw0OB5uuDYvW
X+SYz3CApLHvqgTQB26C5hqiMkr60HYQcdsEXSVPmvaBvx4cbibAkmi+0XVOLU4noETYkM2MPils
JGFbRgPy3LFp+6+yvm27dcsk/3pAvLoz62R8J2jZOVeIkgJ6RS6cIKCLPaZV/iZvJzOsvxsjL0Dw
VXlPpZWzP84EMgRA7+1hfDHtObqODS9GolWQkbBqJ9nfJaFRkwMV0LvJIHbfpgyH630EwxoSrp3J
O58Mp12WNPqSOgbdCUhR5r4JR+sfPsZBVP2048mzpE5GwkBAzq2qmY4g+S69GxT1sLGLDG78HcAe
4CQ6IrpwNTDFe6NNzk3/+jlfVsGPT7lyYAUsy7OFTOPDe0W/gQFkEh3m0o/XUEJCorAJtyc3fd4o
4oE2s4rU4euLfrI0s3zwwNHZMm3e5t8vGmqz6CNHR5BUDOmv3DYb6aY6Sr3KsCUx8+urffIVuZpC
xiwlPU/7w5I5maa2oZBFGLFdvNJG2Ax0PSYKi6JPGsT+uoFvJpL+myXks+taLsdkjyszcv3wLSci
dNE2J/EhLKn+cG9gz6W8LHdenZS43g2CFjcugZzfnHI+WSppoipJ4aiF5C7/fneHaK4TQKDhQcXo
o8YhkykweZxFKy+GaUhVP8e/vr7Fn50ubWFTEbiSc5U0PxyaJRxWsyOv8FDKOF+FOkecknN6rp0J
pHWb0GRG0bEOajK6YkiHDGHa/p/vwqwQHO9Mdkb959ZoBNjnkRYeYKrUO1lCkMQ+HS2zKuObR2p5
ZD68NbZwhYWljv3BUh/OFnYS8kRVVXQgtiR3dqnB0e+Mp12dSTPL7qHZNE/aGhhq57OGuV9UXvrN
gfKzp4sDlQfty+ao9/F4EzluX8Soxg6tU/egM/RdbONLR8f/ZqNB25WE1fzzzZ+KiPGog85t2YR/
f7CUtWATBAkQVuOGe4FE5CQ2+nfQSoQ7pwsjpiB9Sji++c2FP1kv2J54uFylWazsD4tU5NdIkCLK
Btkglgc9Oz0Fdt6v9KD766+f5E9eHoHZ1mE7NzXHjQ+LRer3fRnAozhQGyy2CKZ4Rc5ROSrcR1HS
Jvz6cp+UBcJyTYEvGD+E/HieGkyBSLbqgoPG/cB8DfxsfEpwuSG+eWI/uxDnGPuvw7BDBfb7b4dw
bnLjlFO4wFEwoZePWXKrUOOu+fobffJq8G14CSVVjiedD7+V60g91xblhwrootApXnJMg/gsm/Tb
1LuCyFgVbfIRskydF9E3X/Ozn89GMGt6gmwllGi/f01CaPixBMwnxEhqX9oaa0Mh9OMIF/DUyYwo
++df15EWB2HLozvhmcsH+tu5lPlPM3eFK/dBXKNox76LSA1GJ6RHNfXdLwirbbgzyfwoDkGcaXjJ
aV3351/f9L+aEr8vSK5kK+WjWKgP/6jueyIRwpYhJfMIhAVFZ5MNYiBm7FbYlNcj/hS/ly8ZOxIG
LFRlrjKxV1KIkihypxrvm8f6k59BSnLYNB4fFsiPD4EsPFW5VkUNqvp32sdw0Tpc2UY/5EebIvP0
66//yfog+Q9VnmnaoH8/vLSyNy2zm0tjb6SGOB8GszgkYRneCqLbtl9fajn1/36jHa6keYY85VrO
x2p2CY8WCUfbfYQe9nFoUFUIQomODRX5ehGRPbcFDjqTGfA3T9qnX1LZFF2aphSnit+ftGaKVCfm
2diXJBfv+iG2NmQamuucyn3zv/iS6KO1oPihSfXhHY5lJglMnIy9K7FeZ703n9dV26zrNrb3ld9A
VCodxggx4IGvr/zZl1Q8yQ6Ps8WP+eHKQkRRb7dL9NughwNcinYFrJvAcNV1N19f6rN3xoJOTJOA
p5Sm0IclcURaaOVmzikUM/fs5u2mhCJmmDMniMTZ+No4Jzj+tnaTYxe5hyV1bG0GPdZE7BGhuPzm
4yy75+9Plmst5S3tA+16fxwXy3IK7JR474NhiJtRMxfz7E2H3y1pCM5VqJAA4pFgkTenE/5a3CoS
akZQP85FfP+/+Sz8+HwgCeFWfdjpkUUQMRdmTPVByp02UXYDyiJdRaaFPRhWsEvBSFRjnpw0o4F6
EVHuXMunFm1dHo/frOmW/eedofS3+I9J586zl3fyb2ss2Yh883QMD0llLXp09HEIET0QtIEhvOiU
Zld/3U8kAisUhSfQ7uN7oajg0GE6zwVBa+l3H2l5Nj78WJzpl+MmHR9PfGxk2t4c2NLirCnjdP7h
jHX05ARjAKxnwrzkW4u+YxoEpLPAMsRF0i+rbzIm+OL8JvnmzPLZDXIQwNHXZIO3LOfDrmdggUMF
3hj7wq+woNXpC0IoONqte8SOoi9cfPAEnlfGna/65ryIB4mgQkKLNKDXff3syD/XfvZ4JQQ/F4vU
Hycozv6d3UkOa7Tzk8tgEONbwEThUeQkkJw6xL0j9JhzMWxrDH8U8wWnlcVVD5cpSwS1EkE6PWMg
K8G3TUKUvpC557xjOUpvWs6CgCzCzsJ6oKwRYF0aV80awwkjtsRwszcrSebyrEZA29JENn2LCtZI
HmiXhZhW4g6XuwxUedI78PM3jU/wO5ay3D/v01k8EE8bgJFvRhob1TTymBscNe/ITo0uCMMZBRk1
ynovLSBISCRgiCF5qmjvVEHPkIxiHZibkQHDOwkQJpKwHSCagkVnkEYlRk2gTcJLznQamVhG6JpN
7qTsGbqelAH5JbaJeeubneOPX4Q5Iu+O8rRnUgl/LAitkGoJkK3aB7gy7vquG4ELG+JWJHZ5KWpA
Vt88Ah9fjuV6NLo1BzBbuR8XceaZNvqiSe8Z+N2iBalfQHO6Ozs3jf3XV/rjVLtcidau4qwhaNZ9
2BMJdKmtgOdwD5dN0BWrmnk9205lbL6+zl/Nvt/edy5E01O4HPGA5bsf9iWXZtnUp6a3z3XXNSvk
ky6CwKS2BMSsQWwmpwFiMFklvn+Bd3eX0UxKmSZE8Qt5pjiqcvrR9wUpefNp2ssCsEulqonGKT1V
trcqPppwLX5+/bmXj/XhY7NeOpqTCreIveX3lTNC9t7XU6b3NRbadVYhBqnHzIQDVrTfLImfXsoT
cpk6sAR97HZgDyvx+pl6XwyBc58S5wF3sOnPBt95/MdfCjQqB3xLu2ppXP3+pdy8EtlImQpyypqO
E/K93YxzcAVOL/1mMfv0d+ckawr6Rord7cMNrBzg8Rb6jb0vc1JzCmeqfzZwEl5tI27PAkpRsiMl
thY/bOb3bASSdT3bbXqHF96AiRsWzbVwsMOi2A7xV+Z+lFTrDrTEoR3a4XbKzOK7c80f2yXVj+lY
8C2WFpDUH55VMjgGGG+p3rcuvWQzQlFfIh3ZWAYtoACUxaF3HHGVozA/1BDAd4V2S4IoFgqHhPz4
9a/1ySuqtLd0DNguGfoti9PfNm/Td/yKCE6xSM3pbOdFeANk7dsv/cnj55lSswciSTLpAv1+mYxv
FCU+NR/biHcxFAtptJmqjOCmGHL3yVCr4sytU9SZAeuxn7olTUBaFTSWkfDMeZFcFlOLPtvn63DI
o3kcfbMufrIOe7SlhKck57w/qqLOjnE597O7B/Xx6hpiOkgfEgXbcXttiTz95izNdO2PY4pa2lPL
4GQ5yUnzw8EgpdGtaDqLfTJn5dFWs5hue2iX9YZ5DRLvQJGeidDIVozVl8wsB648351wNO5DVO5n
VP5vpjFnTwrjjTprxji2wTUg98UW6t8Xow1aEeykLvldkM3Bw7gYMAHpDZCG6QE3LlkvyJGqDXq8
aauGSfwYc7fGShQRzXea1jkx4A6GQbbvOkEUSIwJsWOTTdrg1u0UEACYydpYRTX5lEcXp+uwU8Rt
3TSkSx/LqQ8U/CK7hV+IbB2JtSsOvR/67lrAMV24WgqkodWicivdaLxLyB72V7UVDbcjNFMCnaeK
tGOrqyvYEWGfb2dvstID23Qwrer/x9mZLLeNdN32iRABIBPdlA0ISiIlS5ZK9gQhu1zo+x5Pfxd8
I/6vBDHEcM1q4KgUwEQ25+y9tokoc9PYdpy+0sGZXxRdD49lMGnyUKUklu/aMlD9W4VD9D0Xc3HX
t5WB1l0dnQIow0SUYB/LptsAgsFdb5ii+Tlmi16t4pgEjXDIfoquQcWJyU2+qOgYT5Y/58+hIJKC
NnlP62QKyl9YcJQnsERBswVdpKpnviVsEMD0pl3t96C/8j5Y4m6E2IYY2z3f5KAMWlwrSfV1HP+Q
qvilaKyYexwFoTtmhT8eI0hfUJECtOD7RkyQm7Q07mEFkD9rug7+579lPHdIh6f8LHWS5moSQF6K
XkI8tWwVK86UwY9rgaZiyujU+QiOzf/mW03BEKpjeog/I4Itq8QtBr//oVZjd9ulpmIjwKli9Kca
FSOE9Am0BpMV0tkhe8z1LRQ7ScBoRsm8R/UW3UXTWKOcRLKfnOKOXK4GM9ebY/jWq0HMJOq/Xq1f
0SJpPLdhFF/B+lq4QLATlIfIAj9DJKpSU5tpRsds75D8hdFdN3Pt3LezVF2ttBwgP0u2z4JrNIFQ
GI14sgymfo2a89eM8hTELaEQi4jNUI/WNDfPDT0sLzSkcqpsNXhMQuThZDBY7U6qkTW4IdAyN5ki
6Hx8w69CaWNrZ1t585WwrAzJm0ar9kFJiE0ip2QGyp7l9c5S9Ub30oiwIheKoTgrKCx3Udyq+tmn
6UZi+NLgfgTvB9l75jaSuLh0k23WFonbEes5uLlMAFFZs+l4/VRZEEfs/E6vySYy/DnVvxE5Ehzw
ZeS3lWkNGMLj5EFXI5lu+HmMg90FiYuJkozIoWxRi1pDq/6IgdSA8Wpz47EiHeMMKg7/BE1w/xun
KFSyoL/kD0I0bQh5fev8ILAWXmxokfFScb5XAKhgc8FQThxfEfN7C1LRl8zEMfnLHiNk+JDUqgc1
wncpcWruwzppf6Vy4c+Z2PorrzNLHdSXWe9nR21OBrV/LDi0FclJnOazr6nF1zDKipPBAWsjIrU6
z6Mk+Kmrcanm4zBlGydXSsL60rS/YRmzv4SEd519lpqTmgzTfSCV+g5wNxrsypH/tE1elK8x1qxw
TyCRc4fbohr5vXL7nrRz/WhbdW3yURfmTxA51T6VWnSAclOf2jENKQ3iH9tYyYhTTsK+ujGQ+S6Y
NEHi3zjCGRmXgMEwIJM6zkf1SeD6QgrqR41ORolWvxoEQvr3EFRov9PX1SP8S2l+qCwQP6A9xvBV
j4r0OCq54iL0gyPh6OMj6SczgEwHuqauBvZ+atXuubc4h26EEvkQ45IBy2xSy2Ok1rOGBydpN6Yc
6rsoCsuXFKI1nhrVbHa0apttX4yU9XwhW07abROfFHyr9cHwWZR2nT13XwTU2HuL+MFDmE3xLWwT
8E5xqO/CfrAgNmZEakVA4FwyCNO7hq8Pe6Vt4CdCIPf3bCU/S/YoeHak5LqkqRCH1EaArjYtuFQs
D5kuxq3lhMWXbBbWjyZRQUTWjVFuOq5iW73osT3bSkPobTX3Hogu7abitWlko4adSk2FODIn5Hy2
F2gwD5nvhAs9cSTcJQY19aRG/gLdGQhApSc9FpIalLFkvwlJpEOI6afxiXpCp60YfxEdUB8oE0yu
CmCU1JuUk+hoMQeDxvjV9b08oAyF6UmTNYHMODk3w6jHJzTp1UYdQF57bWIkOzhf+tcwUGyXAth8
x10u/qo2k75HDomrsDTbeAeSWLzQZXI8yybnLUjjEvjUOKS/MAhiwFTwwXqcCOXRJ0iyuM8VZHoA
TuRIPhttlXCX1CpS7bju5zsrA5m8bXAUhLsOl7lx1w4mEqDBsn5OBLV9Q2yLa65Og50ifGixvZ/O
pJKE9T0i0h7YVOjI1ywom+Nct2w/ZkoWOU6qeF80zvTU0munPhRk6uyhm+kfW5W7j1WL+NZITP1+
6nDo7lVwMbs4bPgvEZrfBbFbe04hsYYkzmnir5Exm98Qfc+csedIIMmVU09THcTlDyeZIClxFPDP
hPD4GxN63i8B6U0BmJkURwi9iyGRIGM9HvXs0UACjY2WJQ9lv1Zj/xGdzwh652pgZtF18MTfKYuJ
B60jy4lZiZabNj/vywXrFqeHyAnFs2EHXPOoK40HrbZ7D4Ad5nLFNKBwiQTJq2zrnpplrrJ2ZA2z
yI5VbGBRx7Z2bwZWf6Omio75I0DGoiFX/WkllR/fTcS1fmtR+zsbWFWQzi1n3kc9ubVTEstH024U
oqHyxAPabeyzgdRe7OwSlnba7gfb+jtuU/klUSMbSbWp+tvKjpj2BHomJ39IYlYuaq7UETWZ4t+M
lF8adRLp9sTyuU2LFwsEBWYgp4Ln+M8SgIOjifVUc5Wwt37xicwtYUtq4oYxK41Ue+tLaIoKOyWC
7p8+vwQA76TE5Giq5rzr56ghskKxTZBO/cTuuEToNAZm9qzM8Fbqjeyp0ulgwcg0zE6NSFGKVLUv
MPXJfo/IKTgK4qAecUJQsxkqAdy4N3rbmzrVdzudwD2sYPGN3/GZQ6hTtFPM10oqnGVFN4la6bge
lTJ3h1AO0QETaLXvohB9o0KEyBkO4FS7AV1qcOuxdW4yxWqf9HQgoNicc2YpPFPoWdAlXhJ6vuqu
yePWpqlEnvND3fTJV/IDlgChoCGKyxGkAje2fxxBdz77GRZpE2TWITb4OyAmdd8EHN4UK2FbPYpA
1zzOqZHLR1YlnlL7vnlTC72Nj4JgxFOWpTnIJJkdRMgk3TqK3+l7jRdxaFI1eTaLJLptNKBwgMpk
4MZ6Uh8UwzFYfWHCkPiEcSorR8lPTpPxHkGLJNyZSFIW9KQgBMophsKHLDYiysPc6zVFp57sUZbP
vmqPJs7UKK22lSz6PUEqAjs4x1loKhYSScKrdlzFLEDlan2EXAPtbhB5DTIApTpGDSdm8sTRQ4jU
063ylNwETrgchCGzP49g/g8l8bOY6OWSFpcG4F51pQ3f5rrqIVhRK4HCZdQPkqjSn+U8o7AiosTc
Wf3cn4pJr98Ku2ncIh0t8ki1ODoU8K0abEHsJfbQpXfkWwrU9lraPQBeJJ+y1Oz2gATVlxuV4t09
2BcC2zpL13Z6YkUPJG1rJ6miAyc4JCOUAQEMwW/d9APpCFGts2EeRpjMfCwDp9kg1DhHDYRXDwF4
cz0KICuiIaIkkB+1QrRYcs2i5Nmy4ns0y/GO4na9bZTOpitWG15b+spznznT9ygZek62ZbVTzam5
8wX5GWXnZN8HZ052FouPa+F34prmT67mW+MLEjBA2/jx1YNIHfVO79ETUWvENMP1wPASBnyiI0V0
r56mXxryB3Eu9Xxf2MnkDTW6+kEjyB06iCmRQIXaUbPD9qCQ/ncYA2gcgzoSgdD7eCAnaf70lyhU
c/b7sxPO9W1Is2vX6E60U6LcIL8bZtVoiOIGV0JN8EHf/WDX1eFJxOKWoEMCP/Q4/mVZHOHL2YAE
yql5Z1plv0uMCF13XM+vadh17pzjp6DEbj1r/sCfgfFwh8Vw3lM8JoPPoIOISAki4ybG73Kuup4Y
P7PhGmT7xQ92PqzMuV23j6TCJtpNq7cOYViZ5lLgm27iNtCDfZ3iNnVhSgmYu9TyQssysL0v6efw
vaCV4a66E8zHO5FUcIstZB2dJWYXNyPewHYAyYv3c6rvm9mPH+JBVM02B969GUG07YkiAkNv0wgv
dhT/y0OShIAqEyV8grEuz4lTwhxX0poba6vF7ZPKSX6fYwJ/5fj9UnWTxjEaws92brTie2X8Ni7D
xWPvHuNDEMC+arG07AZ1/mIPU+gZKu9VVEYKO4Ry63bWFCfd6IEIJEs2FVQwmbj2/Z4ZnwVA2XTQ
jbvSJsUB957xV1bTqj44PgngZmJw6cSD0N9IriD3nF/FawZTbh9PWb7rMpwuGky/49ArNF2SUtfc
0qG+jaa9ui2RW+2cKBfAMasi/SWUIuViNo+vVh3Hj5Ag+q0p6uRF0jPdBKqeEiObVkc/myiT1koH
xov8Mm3G1FIo36tKCV4Sh2ytnVPY1ApIO8+UvYR1+ojRkemhjNFbwyrMCbqLVZj9SnJvkxf7hT0L
Kgr46y1UddweqT09oY8gDU63su9KqjtelppkVVX1aD2WBO1w0yPdOS8r6wCiPtvlM5dUg/UKKqhR
kzjTRjdlxznKSkR/Dy872iukQXhtU0JHa0uxVyLEMMgf+jMkq/EGzoW6KyZn+AH6Mb9LG0t/q0bc
wnMsgme4vSIEBzEM+ymgrQxIK4HWhINkG1Do8PwYbrOrO2n0t932PauajaXELjoFkjhpD3rTGLeq
0OFR50N6DjsruKtNyGIbPRbplwoz2QZDsu46KhseW0hz25pd5AoWiR0GXi7CMeqIZ00JjCPnIPno
+Kn2VSjq4M60Z5/7ulABjrE1hlvS9PItjRtwprmjD2SOZ7xKxeyx/2hWT57QnG2p2w73vW0TUclt
qnAj5PggNciHQophgvo1KkLRqvKxGEptV+sVbjx+WuEpFcFitKMApMFSwl8/TWN0V6i6f6ta9Vzu
9E7r2cR964i4LbqjdjIeUlb5M4dN5KIxKBmQesM5M6rwGAq8A0EHnAC1GynyZqvW+S00WmMfG3W5
ayIHFvVghiBlB+I1Y0rV3Hno1LWD1j1UHYtxFkXJXstC65ZdXcOODNDtSUnHGnZepHhFHZlu4DvW
PfSc/sB8q3GA4s5aAHk+afQz4Vp+LHE5IkA/sx7Mf+tY8N9oWkzBlo2w8OgNBd4wKbwjrSeyJ8iT
huzvrt2r2LPeuOh3J1OxqORqHaAn2w5cmUN0p0Jh3jDXlZ8KeSPbmC6Ma5AKfuiEECchFXvvl/2w
izRR0Wcw239QaXD7zHXAnBUChpOx3LdT3yayseYAqehkK2DfqW5xFKq3yBoc2hggU/A+kseuD3nx
K6cHu6ObPp8CzZA3RU0MrFUY9TM7S3OyynC4b6inHvXeJyZL5+8qB1iYrd7Fzzl4+VMCUOR7adfx
SdoBGaKQJtzWVtKz02RiX9ok0sFtB/yRNvDeepy3lG16t0c2A71djjsxa+k+YgKfBWRouQk7iONb
ktwstgMVeGydFie9RzI8xzjvOS35sIhmA1+dEz9M3OBvl1IpVH9BUaSbUmhW3N6UZwUw0StLuv2X
3o/NSS8oTNbUcMcF5GY8x3EiTybxFRxwAjn/7Q9N9w3uoThoQSpuCn9OHmbAYa4a2iC8IFCnHV7z
xoeBaXT6Kaib+E6mBeh1hL3Kvku4i+1CSwvwT4ufEIGVm6BRQ1Q5HF/guCpbIG79Vx3/abrLOWU+
W0kc/RoDp+Xa5uinAQVQvIkWoZMKCfK7ojIZM8xfj2op5ocplr6XKBlLG4gwDRzJ0oxKEs35nnVp
wDGr6U9aa89LQOCMc2CO9VNdi+yxqdEYsTxPtDKzKj9JJc/eDGCqNNcciCkT0BM3pFDL8uEAaWlb
03iM9FQDJFVEe5Ip/Jc5ijBWkiK3LXOTTRtGxV2bllQVZOi34OvD2Qb90c23KPj7cKtENpgrLY9v
y0odz3FdBjujl9ZPMEnygLISaqDU4yOZLfpjNBbjGQBitcvM0bytBAmIm5Yz9hliilFA4rDlbV2Q
WKl0GvWTriJPFa4pgKkcMe6BEzQ/UcQaA7UuTUEpoCN704j9OUV4WPbAxwGflqX5C9si+xruFHOf
x1Xlwo2Dr9+aA6bVWndcHZcuV2lSRDnJjKo7xkn11ptO+TRFCtdjoHQ9wb2co+bUoMg2ZGDm7dau
7tFc939rCteGmtgEYN6xwLvZscs0JYCVEjzfGQMyvJ5OpNA59UgLPIr2+JQaFU5zLiEP0jSvzsKY
hKRi3nFW5k5hfQGFR4G24yg/Jw1vVdZBx+WsV56oYMNOCqzArHGxp/GyaJMPaNaV8xokg3yN5zwr
XVPEfrcdGwr4FFRHrip5EN7FfDzZxuT6/QKmpgmpSlLMwDlenvtAbz3FV+sD3Pv5vgsD556qrnKo
LVAqKqilszHK9BcR6vItG4hATGXXvNZTVT0gIqRIgwGO1dU3jS9CqHBwmZes3X7tSpqqj2ZeGvuR
8tGphAWwm3OHejjN572RskEbWtec46SJv1hTG3w3VYWPzIznHtbFwtjLnUH5GcRTT1pxRD6Y2WNx
rlmYboKsDe7CQlOoktiktU2hqE+SyijJ2Ngqsk2gw8KXs+hO5LbBoTJbmiEQiMvpdepb5bYLpiU0
rAQ7Y/ZDB5SNJO3EacRrUBftl152TDFyfsNqS9SNcoixX0W34AwcGEoqLLU0ChOY91oUkt9d9gSG
N6Uk5DftgMUFdCOf42aYdgnUcHdG4EG0I53kfa5yuSNHCnuqFjttcc4qOT6njj8SrCPCN+hr5Bsm
kc55kvYS0YBWHT3msU3NwibPKge2ULfnSqe8zYefumVbixeKkdWDgqP7i1/Y2UM8DdEJ8GFxk6fN
WN801MS1m2kIYbhkFmjkPuMwCbl5vnfGeHzLiUxqrvSvLnQOqVVpOpZFmu6oOt+39OrUyGsdGMNx
ArWxL7iGPSrcaK/0J7Xlf7PukduL1RqTmo68YtU5BDsZtezvtHij1NnPM19V4By1fjiOJJi1c8+N
MpgdrqkEHCIdjg8J2QfELktuVpKD8uf90qV7vfpzHKEJHtvQrI+2tZJ649iatXVUuh7aLmdFhegX
M8LB4yjTLzCMzffEGszvXMq7v+OSkuaV9/5B4vhbPYvjlFqQSkN11V+vrAKl0twZXP3mc+bYNmUV
pPxUX1keWBneCt/sIBwOyhVv29KNXD86c1O18Gqo1gcJQd12ADhg5hyVIHVuEqVx7sohndzWMgN3
iupvnTIOV2QLH50LPC2oMWPRdtAwX/tiRZpyWGRtPBIRWIO7rlnwdpYhRXIrA5mS+ldzqO6pZjeg
jgDOUFC/naDaTlf+kkvdYZvoPk2iaqBFvJ7ullWaPdCfo02FbwOIDPrcACrFV4wMdxVpbJ9PtEsd
cyktLAQ4JE3C4t5/XhgoBkVJA/MY+cZr4wxINbJ6grVY+Vd+14sj2WhWHR2JtLlWriapNUYm/eHj
3AseDftJ8KRQWTqSgqJUV76fS4MZ2qJ8cJYp9Lsl/i+9gdS7Sm0yfs+BiNqy9PtjB+l/2+dzfeU7
ubA+oQpBAKji4kZhvFo47HDgtIOF8Kj2Tqpv06jm/gqvGdrt57/Upe+Cs4dcpN0Yg9czwy/I7QZE
YRzDLtFIU5mUcz5k0BcnkEsgU6jbDWzPnw966T1aSDbQvFAq/uBM4CJcNTLgXkgsr/xJsYeeMDem
jBalJP3myrvULi17lmQqouLGJb32lkDBH81Z+vJYzKVxV9f1AEM8xkiHGPh+KDnibJS4y546w4aK
RKBherBKOyq3ZVVUD6GeaCZnGcrgKdjnZwkXpN0k2pB/Sbu5ObZxk5/sAEDKf3hJFlZcdmOmwVqK
pASBo+habh7HPOz2MjEEdcVycNEv/bGzgXXKxqG3KE4x8K+F5w1Xbj1rWR4UEshlVRKQMAQg6SGq
uX0vzGs/yEfpCOs/bi4VyQdu+bW/iGamCidE46OtjB4oydzJl2DgiLixmfc/7QT1xRbbcQJwEwEF
UT8ILl+Gse5qt+votF2xFHzcld7/PSsRsD0QTiIAZR1Dlg+KU6W/HaeaVpDJwf84qbO/80sb9yuc
oyvv4uOHzprMq+f9s6TwQ79fKcsQaEyKGuBocyF9yqcsfrZrgvA+n0sXHhDVu06DfJGJfLAp0jGw
C1ma5nGi7nfQ9UkeAbnoOy2z2Hz9WiWiXpOeCfT2mjBpvQlKrDI4PizM8raKuNH6INLiQ4/4tj0q
KGrlORQzLSzzsGS3uTK+mPVE+tRmGHpuE3FmmK2roh4BpVjGYfeHBzL+GGwL/Dm2o7GQO78PbP9a
wQnPaQIJw/cYO4P0ISkZ+FEFrnO6RtCWKcsrdNU3BpLJaCmqqo5f7uGuO8nemf3qqxHodXqnN3ky
/9mauPxl+M/41pEdqtjglm/mX3+ZXaZONqiq4sWBJm9CJJ1bBws8umV1rs+fT4fVceD3W1j8WjZ9
ThwR60lHxqWVY2hM4fmgXcjqY9d2j/HYLJbD9MpzrTaY32NhhBAoWzWCGNdHAUsM9IsRTx1zSm3K
rqrZNrdwe+ZgMzo+gZROhDNhX1Vg6o+fP+bq2/o9NAJL4qcls09br6By4jAJcCWmQJ/LXWZVvmtm
rXpl8VhtZssopmbTxjE54uPIXS0eA1kvbSDDhB20yn8hIQ/vJnNM7vOuL65YsS4Ohd4RfozFAqov
D/yvOZIkdSHKIUmO1M/G/SiKyY06gnxg+Yd/ff7uLvxsFt08Lgk2RjsOze+HGgj8o3FOqhiUui9W
Oe27EkN8TeIMqnnPSoKHPx/P5EiF5FpdjuirEyOJ21wF6TJ5vM7GHcui3hUFIKYSB8peImLbldYw
XFl8L3wHFm4CNJ3LkQ7ixfuH7FG2Ee1eOx7rDnwtEGYt4oxW+m9YlK4p168Ntrzxf/14FXSvkYh5
x0MU+rVT5fcw7O7B2DzJrPz2+cu8MPFtrhxMEBWsga6uNpU6r3sjpJzjVbZYKtCG8Sqt6pqr6MJs
tAUHBmYJNUVnbWflBqkHXd763hhYHN2MSeq260R6/8O2rOAPT8TLZ7ZcG/Gg/PYHW6vXF4V5bef2
4FPTzux/4gkwy1fTgQB/xfByYeKjwcdgYjEeC+Rq4vuCTGocYQoNZT3aOxoJkxuqsyDJ6nnaa8hX
D3QdxyvUgsujLi4KzsV4AJd3/a/JAfyFxaOaFG/qWZ1PJZHL5ba14yJ0SVKgNl8m8/BTVKF4+Xyq
XPoR2Z//b+DVJ6Da7UItnBXSTCLgjlTF9npj9W7IBe7KIeTSUBbWXRv3JiuK0N8/Y1cGhh7Euu/l
0ui/VWqRli9mn8B4nkphXfkZL30C1HcEyySrirq2DCBACrNQTxUPHJPpcjrRtwmM9SujXPimsY47
SIwoJrF4rVatketnKdFreI6S1TMZMqp1LBSz2vZj+gZBlKDRP/+58BNy0cWdb9hidUpQ2ymto4Lm
IgxQqPlZbICk77QTGt9rG/cy0f9VMfn9wWGCWEw2MGrg0ax+rliDWapPLI5FiP6r7O9EqbghTsXN
WA7/jH3rRnbw/PnzrQlT/39UjosLeMCmWLVaukw/qlSKNayS7Y+Z/MEZbV8HsFcFeoiAMXrwM/sk
9eFY9dVNoEvv8/EvzVEKdlQTKA8jbl/9oGVV9jZaUN/T7Nj/SZCsdTNzq8z2YDSja/egS2/YUcF4
sNEKbgHLH/Ovj75mZTXNyXE8LSMcmPQHNy1J/yHD+EkSWgSc514Pxu9//oTI9h3cjtyJ+R7fDzqr
PWXlqXK8YGyN7dAiLDOwbh2qgfrw50NdfD6+Pc5gXCqZs++HUomAhdFSEoeVd/Y3EJWC7E264o+h
HbK9opEllVTv03tjruSvz8deHmM9e6lomHz91Dq5bL4fG4qtoZQoGTxBt2c/dGG5I9xy2LCsRVce
88JQ/IoQ/YA7qCrlu/dDqVpHh0xNfG+OnDTZlaLJ1V0QUwPb+K0+XyueXFhznOUiZeogCNB0r5ZR
Px4GYEnoNIl5Gg5KbD/2sOdeemUg3dlC8v75i9QvbE0OD4bNy9CwwsnVePiW26wC7eSlqDmR/QEG
ObGe4jdwRDraB2uy/CciWSLtljAtoyH/wQzJQxTLxd0fcuJlxUAAd1/bKoKpuBHfJRpXDExy8N0s
ynDT9ApByRt9rCZUO+NslXe2IC94S0BPUe6d2pzT21wvMwwEWqQ8QgANn9MIadfh84e99FNyHjRM
0NjUEtd3VSBVYhLm5HsRmqD0rPpZr7qTpcEDsfoq/vNP0eFIw4kXkM4Ce3k/cQjuGpMY5pPX6DQ4
RFPpN340I/ZK6aZ9/mAXtkOG4lukCQEzaF2JNidkKEEvfE9Hd31XEgfekcOm2dnu83HWprZl/Xbw
mvMVYA+j0rBav6VTc54WrN/aEOknTlMBDFvbaDGH6dSVgi7AFFTklv3Y0Q97hFyMvLfFXJJ7MbTr
AIY5xHadvruyqwVUggNg0RglLmEh2iFup/PUdsOVssDHnx3+C4JX3g0l0A/mKa2wQaVMhe2BLPe3
kZ1Pe4uJi+quKd3PX9DHr4mhHNvAX8jijpHu/W8+VV1fon+HBS/1GhJWseef/gO8dqCdnn0Nr16s
Pj4bLi3Wem0pkn9kgQ6qViu6DzOvXvLswxDn4Jx0ci9jopc/f7ZLK5MOwIcZDWYBe/b7Z5N50hHc
x9ZiWF34aPRd6tWJDFGik+mZObFyZbJdejRoVLAvl1nHB/t+vEqvMFDKwvFa8KRIqcLbSKv1LeWV
K8vCxx8NVgUERmTyXAhYBd8PpDljr0kwSF5eBT96SzxLf/grEv1doml3TlleA4Gs+4a/vyLYZSAm
2U/AbK2ebBgQojdhTBRT5VtfyprAdFXN08cyTpDqkDtdI7y94Sg47RxuDK5qBtlNQKndS0VcgcxF
KP75b7uMuNpP+WMoo/zutFDGe/8KKkwyXWOOvkcNVo+A+JmVmyh9fNfHloO3M0lxD83pr7ATxZWf
eXm766Etapecei2pQ0x8PzTyHqm1is+Gp6NmxDEjWfdTJ2H3+PwZPw7Ewsg48NQoDtIpez9QT9xV
N9BC8NQxab6UTpA8R5kprzzOx1lr8x7xTC62ck0VqxWyL4tkVOvawnc2ASqstQlXBjrfZDbnKz/a
x3n7fqjVA1H8cpRmbC0PBvoXuxRH7grnOG5PaJWfat3qr5wVLo9nCPB77Gbch96/wNTKokImmuUR
Gv6UVA1sOBCE2uDcIx26B0V55dZ86QejAgEdjq+EO/tqA62UgkFGy/Lw6utHsxp1N/OJpv58Wlz8
wWyD08BiDaf79/6p1Dw2o4I7oIcvc/IIlotPFbBjl+NZ/Z+GYqdmugNBWxuaQ1sGIrN6y4MzJLZ2
lxh7lYyvbZhU4spifempMKgtML9lZZOraRhg00LiwTRE8wZhcyqCA77lN06v2f7P3x/xF+CFDMpE
dBrfv788blQnUQt+pbAnia1uhp0WRa/+gBDs85EunD5YnaHnYQ2gmkcl/f1QdjRhH+6E4dXBdB79
5B4e5sbSux3aE4H4LlMORZecB3x2pkBtwrlE9WHcgprtgNcTmIM0d1deQ2hdeNfvNv3VPC0zqtCl
UdkewiDtb+wpDoqfatz7oRifPn8Fl4aiw8EPyg3aYhF7/wZgVcBl9cmaMewYA67m/wp9v3Qta7pW
PL3w8XHp+d9Iqz2qJ+YlRfVme36o2OFununiumTl1tqVZfnjscL+XYDgYAH+Eb3p+0cqC1GYAYQk
VIcEv+ZyPhpIqk1LkCvOGerz93dxMAAPNKvoxEA9ez/YYA6cVtLO9orZRBTd4cYkKwKXB1mgckbp
7WARudZ/vPijLfihBc0E5Hn1hThI/uj3lMyPCucW1UbsWz3NqK4JrjXDLw5lIIPRKJByOV4t0VGC
KSlF9uhV2Uh+aaiing609CYqsmtqo0tDEakIrIcnQxq5mvXh3Jizkeg2klDbeW2M3ny0lNzY2H51
7dpx6VczWTS1pWLEOWG1mBE65pDLonHIFXTtcPATVdm/Ta1yxJf69vkMufhYeJ6WG7/OhX8170tp
l7XaLY+1lJ98WYAetSogB8XVRvmF/ZSjtCAtALYDd+rVG5xSGXNvZKh8UcOTkLMJHbFvmukcO9pL
4F9LQ/h4yGNOLFqQ5feisL+a/IiVUmzSzdL06ZtfHHQDL1UxP0IhzDypKfZNmVshkt7kGofr0mJC
GZrtYSm92cbqCzBEJpWp4QYGM404zkibdyp6gN3nP93yvt6fJOmyU4kyyJpQYUas3mcV+V2YmRnv
s9H7MzpysZWE5WwyHCfEDqeN21QdacM4vTZdlOH0/3z8S1OHyiab+2+g4LoCbprFOJrGABVl8v0v
xAlpGOBVcZMFrTz8+VAUMqnwsQ2wH66+CErHpT2xTnrzgCvLT1K8M/OwUZzy9fOBLs0ZkDBcn9Hz
MWlWq7MdsaFrjbA84pW1H3jH64dWNQgA7KA/NLtGzP2zohSk/Q2Jac1XDkyX5g3QEw7UtKA4U68e
k3tKFHE8czzSucE8wKr3nKD3vc+f8eIokmfjTkaRYN0njJ0+aBoCgj3S3m1XDfwSdyLR0Z+Pculr
Ry74f6Os3qQONlp24NS9OpOPVaU9IIaCBOE7Z31q3my/NK5Mx4sDUhmg/8kX/6FGqpOdqtkzq6aR
jF6ltd/KOridSX/ZVOpwK8r08PkDXniN9CIxu/H18VutRbeJXReJqc2cGGQb3Nu0Jfdla8Tufxhl
2QO4xrFu/gba/auqXkkJQXkaHa8wgLfheE4PIVP0z89Z4M7+N8rqpEkeJbHZ0AHYR2lDYeUH2L6h
dVCf+8knHfbzZ7qwv3FG/300gPFjrJufGoitDjM9bZ+Umi+FVftAizA8J3k2PiHxF1fe4YWPWseo
DTBEOstnvbo49sR8wCmRtpc1xOKl5RzPZB6GMKBrw4heHSQ9XxXgNfexiBP1vzws7VfO8CaCmA/X
cD8IdWVwKJHlMDmSWX+kjvZj0J3nknLz5y/2worMg/5vLP39ca+nzBuK1mdHIO9oW0aKuaVE8Pdg
iivSjXXkAyUd5LfUQ+mocednM38/0jhMg1L03AGiUDOWwpiZ/Kg5rhcbIucT3e1bOVUoohzfkyNh
mKkOIPpkxVE2HwbS6UAycAs8i6wcqN92ityAMCRBbQrC+rU1DNLoP381l75WTgEseJw9kOotc+Rf
3xGlb20mfMH2iJEgsgrgwD4A1rL/fJRLPwCoS26iBkokLvGrUYJZDj2Z39xXOG5s5kUyvynSptI2
PfyT5MrcurDkoTdcTvb0oBF+rB5Kr2k30WOzvBJxuuZNMuqHLaK39EVEJjniql2LN0dxWv3KF3VB
BofSESiatigzqP+uZpqfFkbUUOrz6rRpfiF1iW+qfvyLnR85lAzhZaV+sE+yIdvVlayeiHDQdv/h
XXO94OSvUitb12e7sApyEBYc7zqtBiTp35j0W7dkkF/Rl12aOoIXzGlLUAdaE0zBNmDsIPzR0wSx
R4PJhjyBorjySi+OgjYJNTnnRjxJ76cOCSVBNIZIhuIp7M9GhrJR85trIRaXJiiddmYNtyX6A6vv
NhyCcR477mZzLb8jYHjxU/3OCPOfn/82lyYmVcGlJcCK9+G30dVWiQK4BF6rBT/KpH+wG9MLWQF0
0RKX7QxXXt6FozB1kv+Nt9q/kqjUB4ygLLIayvIpK+5nrbgjUOmVc8idOnfqxnKaxzzVnj9/0Iu/
mklvaGkLU1ZfndgC8EMpalSWFapp/4+089qN3IjW9RMRYA637MiWNNJosm+IiYzFnJ9+f5TPOVtN
EU2MD2AY9hhGdZHFVSv8YYcCF9pK4ZZq7dpLA+w6VxRMgN9g8uqw64B0JubZGLrk2MV1h4WtCWp7
7JXD7f2sLcUUHQAIkZL0cHEK5S7vqxhw3NnulZPTDLjIV+2zIvXfbq+z9sIshTanSUrDCGMRufRw
GDR48SY6GpXm5rb0FAWRJ/LiPtINvIOyB8QHvB5Fzv8QMiGNQNhBAXEeAl9/ZmY2jmpXC/PMREJ5
H4dIf7mp00SPvmmF2DrmzkFIAA02lp2/q0WtpoLblGf8OyieJXWqRaM7QlEX/rsRJu/UQDYxH5Kq
x0KPESfD1nsjOK7MXGzayDMUCjwb3ibzwX1132FukTj6IBlnhwYQWj41y7sF5mLCtfx4/MHlrpeH
CvGfU4oqRHwngBc4+7aE7wxuvUYOEA0a+XuFcOfGN7MSHOidIn1ME4Ax5RKVYqhV1sJXlc4+6OSf
TdGNzw0JUnI2Y10wjafxbexTSfaljQb76q0FRBLlAio85rmLl1+LPLPlRmWuJFSvhqmm20ezaM4p
thWlPN3bpbELnDpzQQN+vH3g13JQwi6KDozIGZYsinWqR2q6abTOhuY7Lr5TGPYGUOBRmThETvsT
6PYZZcSNY7By7DDNmI8BUId54nV9CoIcidOh9s3zWEbSJUOkwK1CX3ztlFQ5W3VfbYSP+VQtjjkz
eb5pslD5LRzHh6A8hLz4c+Hn/cGuERBQQddu7GolSGGcAddxbvTT3lkkH33flB2ppXlGTf0XDYji
ouFed7S1oXq+/da2Vlo8PxU2rW9UAf3FqZD3EiK1H6E5xmfHSf5Di4PQTunPzBks+xLiZ2A03NUQ
hj1rpDyox1+oxHwqpXYj8K6cQ30GBsycgRXS5IjKI5T3IoTLJj6IQDoiCU+iWDhHcvE7E7GKRpae
bj/FlWD/At3FPICz+KZ7gzJGir14GHqZgYDBJ2PECgdJ8dy+h8cniZ3cy3W7j4y0tRDTSGkTJI0f
BRtnc2XnV6dmPruvImLfa6FihrxLpnpno9H+JC3EbHlAHDD09xkqCeBwNp726vmhbp+pKhijL6+5
qO77opxwxU6bMtrHdYA+mYK2pqwk4UYKtBZVKW/mptUcWpcFDpoEhpOiAOOVFIFuWmn7skRg0++/
Y3yIvkD04/ZLXVuPXJiElY4cWNE59Lx6nE2hOqgSjYGnVKJEMQaditKMH4a0eYziEE2lrdiyuiBl
jjHHT2QM5mf9akEc1xs5w3POo8d4GPC03omyh98kWyrq0dGnSgl//Yct4qUGywhMOKn/9YrCdoQ2
a595fYmgQyKlCA2ZWXWAP1Hfa4gmeKlW1+fbi66FbNgdBkRCyD0M2q4XNVOhF3GuB56US1+Sdvhp
mv3Hrim9ePr/XMpaJK8VzqrQle3Ay5BgOiDd8sOSk+ZhmLnzfaP9h1j6amPLRkjBiLJOMov3lxef
Q83/ocXOU5qrW0jftXNCpjU3/Mm13mjqU2ZLWoxQHkrODs6DjVZd2lA3f3NQwnSfNx2kIFkZ/tx+
bStQXwAQTPTQEAL0/obNMvioOqaQHM9g7PWLI4S4yBKWkkrCzSuJTPNQ+kPPyax+IWiGop/sNO6g
+vHp9g9ZC3OAffWZkPoy97g+Pz2wj1GRusArDPG59aPfJHTPmkUnL0OookcNxEcA6Paaa2d25hET
fEgylCXev9EMc9TgonmZYkzRCekB835AGqjyrBrN7r1dxtkW1felVF3mGuQ1OhAXMg1KzcVGacsP
Dd5FnmSVUCtVNQ3lg4gaGEs4MsbWw2jYWXMXWwZCuqbdHHQzft/DC/Ndq5nG2kPJvlVdaQpznHuK
oYnOMhIwyn4a+jx7f/sJrSVGFnknjEUSozdjNic0KHd4CB7qSp3X2E5x7PGP3rjiVo7+3P3mnoF9
R7Nz/u+vQqQVAqHSwUR6Y521aBghMdkll6BX0WjV4gctkDdu9vUFoYvBgCBGLnHJ8tBGgwa3ystQ
ktvHw/SpHosZ+XpsAmHuWzWSN3K/tRWB/jEhoYrCWGaxxbjDrSzpUJXS+sZRdugxTvlOG0DkuJ0p
mP92A5rEbj9L5h1vv8OVy3weJs5zPbylaKhdP92pDiUnDAbpLMmsIxioPdmaCPYRWcxGpbLyETM6
YWjPVTfDTheXQKrn4UgvWTrLRfGuSrsfJfkRusEIrkFrrJNo14mt22Bte4RN3iIpxJxaX29vmBPt
LG+kc6CGxjsw4jkxo2yU4tJ0QPY2QKov3I7F56vTu4NAw2qEqsXlmgcmEbCCPyMpCXf5IIlJvWjZ
GCDhgLhNtctaNBdcS/FxA+1CuYkOVB7RyS+CANqtHvxJstQUbkL9eBYc7/vKadrARWhqMk6TGivN
voD9+gFd9vIr/dAc0S1k7/YQZ2rtiPqOHbl+JpeYcBZZ/id1IEO5MBhkDRn0Uot3EfRiKBtxTi1c
VXr2+/ZxWlajuF+rc0U4h655YmUtHrjcQrIRsjl4WZl9yaIDnauEhosWxveANu/rKve6yf9F5faX
XcCXlSmf6BoTOIEgLlY2Oojq+Fn0Hr6diSe0cDwaetQcukraIrotroZ/l5p7V7Q+HOaBi9dsmgUC
riLrvbRCnyn15Qvy6bpbo12Fl4GycREtosOb1RYbC0lYEy3Jew9D4LtCze5r3fw2NsbeSYqPSG79
vP0K1zaH3ARQjZn48obnNoYR0lnV1M1ueqD2rBNduafW1z8naVP/h63ZZDMOjDq2sUQj+mXeGXgM
DF5lSkcf/s4h7+UAvXe4B2CHpVNpbLHpVrY326PMEFKOKqYh1xGhqGnzS6Xee+pkhVhEYaj+PPql
c0T5fdx3YbOFjVqEIF4f8BoMUHRm4EC8l8G9a3K8Bqa69AIhtfsCGxAAUuUfZdp6mPM5eBV8/s9C
84gG+h5/zTt/dVH6ikQVL7FQFCOMIZlmi2zlEH++fTzWt/O/qyzuKiYnSeOItvSwl9CPUZIlWLKN
tf6pidLI2jgfq4vNiE6mXITwJf1iSmA8Dm1WeiBjP5a28s1JrXzXOvGv/7Cp/13HXhQNJRxV0SpF
6YVV40EUP4R6a++Kror3txdae0eMdWbcI7ED3Mf1O5LKrkmksao8PdEQq8eFzcz2vVRHW2ySZer+
chrQz4J+NB88cLHXK4UZ/J+g6Eqv7tC0rb7FkX6knkfOPHlOuvHQYVqG1Yfb+ZkOhW8ra3sJt4vT
OM+muQSBUdP8Wew0MZBqyYAbU2dG+7Q/+WgZgJM9N055kmNrV8nilCGla1l3yeg/FqD3pNbfGbmy
cWDffvAz9pgkdbbEpiu/yHAK5N3yUhkyz2xULLAjPCWk8BFJ3A+RYWwRaFcWQ2IAIyJOLNOoZQKA
a2bNK7FqDwN6P01cJQ+QC1clp809pa4zEPJkXI13+1StfCbmC8KaY4Xz3rL5TOUlck3zay/I1ORO
HVrrEEej8WAaWbKx1MoBphMDGXIOacYbA1Q91iUHV5qKpxn596jSqa6S6PKXv96QhfIMjWVuBlNb
gqzVrusG5HQqj6aBX7tZlzgZ6a+uHON2EPFGlFnZE+MhmVfGhwK2Z/H128VkNfxp5YlMTg6UmMOB
mC0db+9pJTVCjgpNtXm0TLtyCee2GzM0wqCrvFT9NU4dIEgVzXIYnlbyx0bUPRLakz9pv+3m9+2V
1/bnoOqCmgpmlW8KGoFKnR+2ovUA8QZwx9X+2Ihgy2J65RDSe2WiTP1KBrZM7+scGxwnqlr6R/1P
7AzgZ40OQwdG9re3M0eORWR5vdDLc351z2XIFNZY6LVe3ZrPk6O/U8bOG3v7edL1vdmjWnJ7vZWN
MVMGpEdjXiOgaYtIGks4kTRB6yFNk2MrZk79LmFS/yQpwXT4+7VmutTMzqPgWnJ4Ct1HkDRib3rc
NtCMrQ+yQHe56fSNYmzlIc6tHXJhkry5XLneVNkgvK46XeeJAW6BmnQk7P19npZoepiD2wRbneq5
ulu8NTCjNOjBLPFdL++jFpxzDPexRVBKtnsvo7wN3BnLqezzrkl/I5lVMZ5Tpuq+zNvhW2K140YX
clGAzuGY9Uk3SW0ZIS4zsdLIs9ZMtcbDaCPa4QMXe4mjTg+lVEqXSk7OHXR6DMPCjWe9cinMUDqy
XJoljEMWha8cKp2QkqHx1KAPvnFpjgiO5jKGNTVcOLNot2brywU5OgRnwGj0kVZmEz7SFFnooE8K
akdC1TQKHjBNoGBoIv1bpipbwkhr6zGXBYZEj+6tiKKqkaQhVY4dlmUmR1RcjuHUV0dNFY9DpG90
nZaf47w5GjMAkniYgDkXn2OKzBd2fQFK7ww/7pXG6neNSp1X2om08eUvD8zLUoAheYiETz6U648E
L2qthqIiI9CKFieRYV/X2qkK8gAcIdBja/Q/hLX0z+0Y8CZ1e1mWYwL2g2uWf7te1vedGH+ASKa5
OuBoRwk2Vs1p9voyze+q07/Xe813W5E8DFlDjqH/JeJrnmZhc0reyKYNkqfFge2sKohGUcheqdLd
Jfj8g6ZWdWqbTQLCMgz9u5LFZNCYnQqX7afULC0U81PZS8suwJVsDPN9a0Xq7xmhYfVyeIxGTWx4
bS9D0bwo+jYwe8kKKSvm1/7qAiH8MKMHO+eN6dT2Lv6CvSfq3NmHaR/tk2YsUFPO7FOc1cOxJNnZ
ABou72PWBynKPUwHAWfGJR4lV5RMwvtK8WpaZR+zNOzv5Ip+zO1jtLrKrBoDXxrcw7IfEueABVDg
kKmtnfFgm4Krf2r+khUwHxXGrsCumA9Q31rz1/rqWWZVzLdncVR8fsfZRg1t3zaFsRFBV44JDsbE
M+4rGofW4o3FVS1lFRgUj6a57uKJorpRlmHMJQ/4oo9Bs5dFtMWVXgk0s20y8DiC2luIXAUELFSD
CUl7WmsQCU9jE/c4VmRb3rlrb0qVLVq/kMCBHy7CjMD5guoMAxYZF10bQIuT3w+ckC3gxFuVTdrL
7IjGNhMdpo7q9cuChhlbQyd0FsLNov09jU/J9AnTld0U/ZDS3KWC39vJr6R0DhqmaFX4iO8tyYCG
R9L9BHy/NBHfAkty+6iu3B8AL2eqI/A9R1sy4hA2tpJMMlSPbB+7Ptzl3dSKPoBKCLHX3nRvn+Pn
61SEM4tuK0BWIEtzu3BREbYtOtmVNLGcWV9K3EzSTD/YvvIQCetYac2vCPxUkqj/1Lri/f1OZ8j7
nIAgS7SMrAm+CxH+XqpnZdJDhbLKrho1VyrKYzeazkZds3J9zYIn/3exJeXK0Cq7TmpT9VCFrwQ6
8rneuzlWAj/wLPCfNKuzioOkd1l5oWrVsv+wPAKi5OpcJvQSF9eYXKI8ZggozTIaTAe8YYKPpZXg
Oderwz5LLGuvDBwlLrq/FgFGzHCWVQMSbdoaEjPX5zyLWn+wlAIrUmX44Pec5MBSn8xu+Hr7bS77
/XP0o49Drxn1Kg7Umw9KrcZMmNHkxXLR+/d1ZFkp2iCq89GyZtEU0VlNR1ZU5d0FLXoTJ/gK42hR
ytqvSmowB2ikAHarGkUGcppabX+yU1n9jmCPSXo4RggxhlpR5Pu8UJD2t41Q089Ayyu8/PR8CPaa
VPfWyTBr/SmDhp1DpVXte5Pogaurludf0HOXp30ZN06zq8wR+7/bz2DlkEHo45ulEY7z91Lhwe9N
OHZQRryO4a2bqLlX1c2pz2SMMNpjXTRf/elvW/3zYyc0w9Cihztrgly/30lhMzmCwZ4qdP9kprn1
oATt7xAA5sYZXolMMAFeggVVGU3V65WElY9GpeST1yT6H5quh1wKHrTG/jKVzkZoWLkF6E5RoHNq
SbyWPcgYXR7BdHP0qtDo7xJAIa5f+FuW5msbQkl3bgpCc0NL5XpD/RCD3XF4dBlAxr0U+x+kxvig
Zo68y7vw0385G/+72OLpFamSmGkNGxhHwv6IOd/gqVokTiXuYLsk7PVTHuHbJSSp2DiVL1j9RYy/
OpZzRvEqL0lFVjRNjBvxUJfjQ8fReDchWHSZ/Pkb0dP4Q1ZMw1612+JeR8EMI2ScjfqxM91MSPHh
9oNYyV84sCgIA7tBg3QJShmmMDLimoKsSv27EMe+oMcMWInx1+i7H3WqfL+93upHiVoxCQWzcxp2
17s3jHYG5LcTUvpSnN6L3ClqN3Zy4w+u0dpnwdj3g1LYoewasqR/ub34St5EKUQoAJVKMbgEURHA
hB8aNu4YtT8ZHyfbb7/ZXarmX3tS1Y3McPU8Iy6Dei0r8QVe7zQRKkSQnlqpxBfabVrzgCfZEZre
Hwv41sapWt0ZIgnzzI/+7pIgkgeTgpNZOnktFs573PJ+WrXU7ARyIRsrrQUDtAEAOQPYoEJZ3J1+
P4hpEsQdJ8ekuFMqfW8heL6xyuqxRDx2xisTw5fRbcIYyfAdjXtSN3+kZXVXgSrJwyZ0E9/5M/nT
Roh70wKdAzdZ7kwHxXeAhP76bY1ROZg0QkbPiI0WpaMCX3d6IjunxgMrxCPJM9TxYLbOoxH1v5Jg
s6JfOy6Qi3B8sBlSg0i9/gFmTVUkN/Loaa34bZTjbzE4n30RxvMI5O/LPMaatLDnjj/8tcXRpDCT
hNwbo2dq0fg0xIH/WKpFtvFM196hStXAlugWwOG/3lGTWVMTinL0FGOoj60YJa/JcaU1A7ztw5jx
fwlx7Pz3nziXIjhJmvMc0MXx7Eo1tlMkjT3flH4HdvauHXzGmhEmfLcXWo3jr1da5Oo9OH6wEvno
DaaknxK88PaUZTm2uNF0dCQz+9pJdbHvOj8+oicoY3sq4XftlyoO40b6H6IN+AbgmsySwL8uXqmF
x107Tf7gWXpf7LC4MzEmqcUuCgP1oCZjvPGcV48rOc4MCiKVX3ZpMQ5L7K6TsG9Gby+YCADIBH1s
kvxdB+f49qNeC25IN80T/1lJUJ4P2qsbU5G0QR2jdqQ49B0cDUrjkIq0ONMr+WvfhDkMvFpqvr5e
LVVPqt5LlGGeaeWMQ5Je/lhKQ+sJIY9btcDqI3QYWNFN1+D5Lg6QFRVV5Tus1crFfQcPpwQ9shu1
+N2IRNrGcV17hryomYvGCIRexPXG0K2X0lixRw/vicbZSVOsf4WNi9dnhZjHX+oDvVQfDJIYtZgo
Ib5JveMpUNOs0kcvxiysc3EkmfT9oPklInJxnm2BsdeSCgaotF9oh3BCFk+yrKUunCwhe+3oH43E
+YduXXJgYnIu5Oy9HjjPoWTsbx/KtXvw9Zrq9QMdkzrJw54ObKVH0d6w++wShvYWCnvtjGAWAwSF
v+sAlK9XSSelwjCWJIIq9kclR896H0N0leRTlusb8sAvmIVlZkrvms+M7gPV4/xjXh1+fLi7rG/p
mMV9rVwmKY72bWFilxhr1k6vSzjjRahm3yo/Tz+OSCrepVIbvus6ufru16O4hPjTu7mokmPZZMkR
y87sMkRldtELW/3QhlJ+7Idu2FGmSHd5ofUJLRtN2c3uHR97EOGuo2TGz9KS4l2V+/Vej5zgZJml
abkhz2KfFFL6q/Dl7pSEQclVbE8/ROloT62sBpBRMX84qF3TuVGS+0/pJJUXuEfjh2gwlBN+AaS1
6lBZxzH2za9GpCcg6dvokxQr8hFdkm6fM3O6kwY7xdx3MneOI1Wu1PVO7JbdiGNZF46fO90vXQRG
zIfaEJNLDxPzSm7T7FM15tI+TBLpwExJPGJaAOht8NvOVaTG9+rA+o7TLB7BatZ4tt3qP0s1jT5P
qJ16xlTZ30WndXu0yvi/FNy4hyDb6rysHiiGhiSlQD3e9AUsZ/TrrqOtrc2OKZEln+HK3WE2RcLd
2n8pEvESBwCvzAysWbp7mdTYwreQHpgowZNUeQqM4dwjSh5JanqU23KmYm0Ky69lHYh50EK0ODBv
itUBUYoSqWfZM/3eMTGtQ71EKtN8eDKjujQ9feoxPxd6pX69HRAWT3bm6NO4RJ4ThVTkYZZfjxFj
XphLGUq+2Gz+doxRVc9xF4Slq0HsbA4t5mx/Cer4d020n0wycnVO/K+/WBH3VQ371z87vjq6Xa/z
wZbsuYtcBiUbw4nFFfLvYnRTKIUYqDG0v14sVcahcBDiPPeV80Pv+9Rtiki7w+a2/rsL/2Wl+R2C
5UA37w2PR4pQsU51iN8IjjJCQq9gSIByWUWBp3Py8/Z7WyZy/65GwINVoys0PheZd5WwVSWy/bOY
5Djb101bf7Hx3Yto58uBig5zMsH+jZToggpOoLuKSKUHqZeBvteyVdUXYxgG49Ptn7W4X15+1QzY
4dKGOkb3+fppm0qRZA2MO09S4HCrcZB6YxJv1T0vCJJXMf9lmVnuzsS/aU6YFy9VjxGZ7jJTOjej
kwx3VSxnwz5JVSs7+FpefaWG6BHeA+sLqRvnUPxFo8yRgoMWOfGnPtXS4kscQ7hwZTQIHlPFSIQ7
xqIe7swgGNM7wqp2yqVWUu+i0S6TPRWJuSXmuvawKEVJRMFzYVqxeFjOSKtM2KBCg7aRHywlwpy6
NMvT7Vey9gGA9ac5DyAUAOoiD/XB37dIC/vnWnSj7kalLn3FwTNRd71uNVsc5kUge3kzc89tFuJj
ILCU6nZQvxz9qAPpStvnfQmyd3SnySjN81T+acRY3kPg67Y0TZaF8LysQRKMZC14GRZfJAGVwakL
7ApijT3tpCTYZULhmpTroySVv6uh9F2lwWezlnIvSaL3tx/xXGYvjiODD4CiSMwB2FyqTMB+LplC
KZGnNaq9B5sduIbd7kWsP2aZcyf0xFNH6322CQJZOUEsDHubuTbfwxsru6KLEkkbI08G6LGP7cHZ
q8Atz7e3txyg//t0YRjQ1VBBxC0Paoy/dFd1ZeQpZtJOLoKRTnoIpMIE9WuLAZ+JNhHNrtC6/g+u
fcZ7yVQZUaR63b6rcYyONngBqz+IEMOoCdTn24k+Tht2M+ung41SfFedpl+Qit8lklzPege7gJaV
QBlYFdo5NpH7M4qNrBNt55V3Pme31JLMUN+cOOxKhRFhguThMYfFZToa1ienb+RDnCW/nCE1HzPf
0O6GHrjoMOGPoZdx+aNBCOcfyWyDk6yn1cNEhcXEJjancx6r4bMK6PfRHmvp2SomHYOEPhu+i1qX
kTFrUYhxhR9h7tsk1iFgwn/s2iq9wMdwvg5mnuY7ZJS692bdlPd1W5CxIdwoHwUAs5MUOOUHfmmX
79Ss96GGJMFw5o6IlMdqQjwzjK2fmJdLOzWuob/2nYEPc+bsK38KsHrvJ7cycQCrMxrMQU2zcifX
fcLvbMp9G+Fb3sngy6VG/Wl3CklmXite4TcD9q7+w4SI0+c6SlW3wCfqhEUxf55J8CVheFyIEepZ
F4H5C6tfstTRRxnfGILiQzVp/R9JJsUdBbxghnuq9dlo29jF+63FPlgdaLCZtXUnJ6V1QTcTS2ot
6fDZqqo90j0mMqjjdI+dRnnoC+WdDH/jpx1XHcNYYaq/Kz0dn8JMbz/SoQyw2SatVKwZtRVWqZdb
Sj5LaagPk9XlcBGt8DjBV/+m6ZV4LOlH3StjmOV7q6HphzJvL4GdkZvcHeAQ/yzzKENGaJKr36qk
4ud0+7NcCezziAxUJ9PPOZO6vmuR1SyUfjAjz6yLYZ/TiN73ungnT+L59kLzPbQMb7M+AOAV1FPe
NKCt2C+KqsRUTDdLKTkmaliUO+ztZh5KpSahG/ZjAq9Bsv2vdZtkwcYNthrdIU0iygVxECXPxXUf
KeWUQM6JvNJ2PEVUJbS19lOoyk+Z4zzmKvYIwj7GeYEBfLllYrX2mF8vvnjMuh5YdeFYkQe6rPMC
vw+ebDNoYBT2f+9ABqSPS4SAAqKADPn6jUZJb0Ku0SOPV0H6NCCTsAtbqf7Q9EWAY3ok9ugXbF2e
KyXA1TlaPF06xwjiWDzdqHO+V10vdmXdUT4bIfarzejePkyrsZtWv076pkCqWOpe2r5vCJs7wRt0
864d4R/w2ZyCmmacCKLvoIf4hPOLrUfP9ANPXCQfNn7B2q2JFSD9RgQvACgvUmd9qIe8HafIowfk
SMfMAZV20GvN2cujsNRda6u5dLCTMf9U60Z0VNI6F66fZ7K6mzV09ZMd1va4N9Mh/icDEbpF01hJ
oihWACsBqJhnl4u2vsXtlklmHnn1IB7TUtk1iYItnNjHOpRNK98Sa167y+DHwixgRbp0iyOeBFlK
W2iIvCbN3lVOgqkw4NVJ9r8PTf1Obqejlmd3KHgeNt7EAjnykljQ1ZuFxyhlAFVdH/jKj7Azm+QI
k2blH1mgfSZE817Y4bmecgvneQhFWn0nwv45kuONO3zt3FOo8blRHs5IoevF5drJ+tCRQq/I6+Bs
gxnaWZOsP3YoEh3awtE2wthaIGFsQaYGNIepzeLYjVz1ipI4odfUhfUMeI+MTej616oMmo2PbO2E
AwKkiTkzl96MSgx4jVo5cMJruYU1oWvSFOwRlpm+3H6Bq4+Q+pMBHu6MNPKvH6GQJgaWUCA9UZr7
uBw/NEXbcCnEH2wxfbq91uqe+BgYqzFsR8Dwei3oN2Yj9DZiRoIA1ZxIUOtqdhxufX0r7wn2B6O1
WU/8rcAqJpSlVQYlRHW1NkDdq/6dLRnafWaX3cYRXNkTfCJQePO8CcDaomxBCkfppLQIPLPqoTo2
SfRQ0Y/dCHgrb4kZOTbQvAymrcuD7ldjzZUTBV6NSumusNS7ySQtpGHhWuYWI2v16b1abHEkqszX
8dtK2NKoJgfANNFdrE3mqdStaaMuWV8KrvUs7M2UYXEiVIwPKiUNAi/EFVE/iKapVZf0LCAJJJfZ
Gg+sPsZZmglU5qwRuhjSScmo1wPyDaDq0mem5+gyMaBqk+5ZC/Svtw/76tZerbUIjHaBQaFW8BTT
VOSu0wqZ9nl9KOP0939YiMD/Qmybe57XX1Wf1dbIXFc6W30pdr7pVLQ9Rucx0nv5x+2lVm4ZWqvQ
4mfUxluY8GytGiEkH3q2nOr+bsQM6VMiRYPuaiBO/xnF5GdHLerL6Zilamo/UPI7wX/4EagCMDGn
34m+2OIl0ursyoxh33nKjCTa25Kk6odYTSAOlKIvv9KvHz/JQy8qNwUE1rmxGQ7q4faTWDtJEDD5
5FFxxPJm8XbzQNTW1GHCWily9qsbaMWfDGM0DFcbpro9aEHXbxEIV9fU8GCiDwqlaDlitqwI7ZsQ
jeDSbo56212CAm0RxCMP5tA+397f2unFqPH/rbXY3xQIIWVKh3h0LSt7c0inU4IqtqdFypaqyFpt
QAt7xkWSyjFEWwQBIYJAFSoOTEUTH51suGugJjaJoF/fPaW1eJSj+L009sdQ3SrA1nqw9J14f7Ng
vYmkxvXHMymBXNo9z7SVfPzv1F47+omf4DHA8CTvY8a+Y+u4RuzgLN+PxQFYLthgZSzPoyq6jU73
+qNAZIkGFDAhunDXPyehUKuGmmOFCQ6tzVYGsFP3Tbjv5SHbJ8FonMIiD7BcLOqdLXrt2Rykrci1
+lDm65n0mlQHqPf1r8gjLctVBIbPfhkl1V4ktCUxW5nG8VBEif95yBLT3JeDpL6XI6kXB2koaZRb
5TRliMCURXrABDbapAvOu19UsXOOS1OSCxf8yOJlVYUR5XmgO+dB7QfLbWzLl/Zmbkf2oaWb9LFK
KjG4tdbSPWwlG5SXGmfF3CiRleNY91rq6mEepOwF2+aNRGARG2cyOyxmunj8ROut5GqdkghkvZNc
IIACVNUn303S7OfkRP4+miByhaAPz9M0SJA383B3+3tdWX1mASAGA/ZkPs3Xr8xOKrsE9hVfyEyN
zC1U/aPm4wg6tsZ32WQIngZiOnJq/FNPQfTr9uqLyDTvnTyL0Rf6Wbyd5bQYiYncUUs1uTA6EAdy
oGkP7CZ3Qfanrt/31UZ0Wl0P5hxz99niaDl+Ck06QlkoJxfaO7rlKrCtUrfT2uELJq/S98mR/x7U
yxZBUINH5fKj9l0ERApHOamkOr00ucUnURjWvuEP8Imr/R8RZvE7eomB59iVunG/r71asNQAGpS5
llxm6GEaM3ZXU3SmLEn9XIuhfFSSwXoacIXAqwp+6V2kNd1DVbYy05Cw9rf0GhY57svrRcOF5427
LJCARYCeIF5GrRWLC+Le2UlLpOQpiTbNH9b2SSB+UZaaDZcWR1j1aWJqZpFeHKf8aaO3QYuwG+tP
NXXnD2cwwmFH19V8cophkk+SkzX726d4bZszj3uWMwamtsTFpIMVWK3SpRdt7JSfSkoT0dW6uKk3
cofF3fryOPnbHCggIgAqvv5WoSGVsLeJFImwmpM6OfmzKKtP2tT6T7d3tLbSbHMBtQp7EkZti5X8
FleGSI8uaSGrd0YMXMU1paQ+TCJIvtxea3lrvGyLMEDROmP7GGZcL6a1OAgoYxtdTAZ7bomlmYoP
RJ29Y6jaPPdA1M4dP/JBantrdGnFocg4InHkBIz/7TaLvds/aO11OnD1SCto8ZOwXv+eePYQs/0o
ugx2HZ/o3aPZjPPG+9urrD5i7GcMpipcmMvZXC47PRqGfXTJO7RJy7jKvvSlYl+UVPhbPYGVsPdv
SsYR5R+WiZKNNXhPZyW5mFaRormdZMdqquNLIXXFPsk39d5WniBaA/M8HHIgn+bioA6pMORASpNL
6KjVcxOVyl0lqi0a9Bw9Xt3q87mhBT5jNbi6KMwWqzD8buLat9hG29zVMXojrikX1j7L5HRnaFPx
gwCkbhyOldc2I5vQagatwcW1KCKCLvE7J3BijCntccYKGfrOqLPgtwFVJdrfPiNrO2QhhFhnltkb
Y4pYHcJ0ULX4Ukdyuy9xIvqmJYnjRtEkDlED33sY/N+311w7K7w3rgsg4AS0xQaHPAmrDLLspU+0
b0Yk+fd4pIh3YaWm56HQnY3MFROpldeoz1NqRsdIiixtmKy6tISP38wlnExJ2aOpiUqf/9lAObPs
p3ZH96cqdnYhp/cK9EHzENvo/rStFOMd4ENP2o+jVkpeGzbTRz9J4vE0hmn5DhO+DDjpEEe/Y0PN
CpfkjXuvI1P+WaIH/EPp9H4/KWrq77TIqj+G7ZB/UxhQddSDsi72yQh45AB607aAcZhOeilbwyjd
0sjweS1waftAE8woACJZGs1Zp2gsFEBT/jmfpoYGfpaXGNCKFoWuPo7TZi+N2vSx77LhtxQkDKXz
xMisY9EaCXp8RpvrblXlcXlAhCZ5nyZNfSY7wU7a7n0GfW2DwUDhO6pwc62xgp1pt3W4K0phTS53
rHPB/Lb6WYAHA+BF9Wq+y9DtSna9Go4Pja0W1i6PUqulNkgwqLU0OE9Pg2hsoMC9JBsoHxbjdFdo
s/4Q3oiO1/ujJdzOmRuVI/pLDzFGKTs5LnqXREqp/4e0M9uNm2fC9BUJ0L6cSr3bcWxn94mQOPm0
7xK1XP08cgYYt7rRQv5BDoOETapIFqveZae1MfSaBnJa7k5tbP1Swrh9LbBCsD2QKoHFE98QTxQV
RsnjLJ++1RLeD26mm91zWA/tDu6EgYJH0jVfFD8vDFey+/Iz9HDtR4gWBaIeWWDkHjIs3ctYyBXY
ZRSDJbcYUJ7ZOLlA4SqnLfzDMMo49voxMl4504wP1szwonZp3sUyWG4rSdMvRmZg35ekZfRxsLQJ
v4ZJlXct/n7TNrKUsdnlYz8Zx8q30ZUDYt/tKAn4qifBVv0GtbWqty0G9tFWHoX9HeqxHnuN1YkX
uRNy4tmppT7g3gzPs+7NSPWUFJUnzw+6LvV0vRHfiqxv/tNTGV/bjEoTF+tgOJGHQ0rzYVDDITvE
SkjAYCSZDju18BXNC3g9V27aoZDqyqPSRPuWMSGZ8jO/CSlqP9oTGvyzFRhdSGXYVGnaBIAKy+g+
7cnC3CTM1cfEMoqDXyTaHy1urdzrKqm5kwe/BO9Hrg+8zhyqe3wrp0cOwVDQ3OyN2OsyUd5N7P2Q
X2nWj3hOyT+6XinvM0cLA1evUG1OVYwRPUWNK7IEFSf0nVmilOJiB6lHiFFIzs+iiZDUSQImUehx
3ru2gniGl5td+WplYz55fmuNXysNnKqX2X5IlZzkKnXjPCq+V51S9c9Tog90oSMDhGktDeVBS63h
lbCyCN4gs/5MDeJnGyuvzeKumNCJhvWfCxzO6CT8ljNneI5xFMr3aiSLxJv0oLNIImi8ASzSsPoN
ByKutsqu+saB0f7Woad9ijq6VW4cpQ5AxzIVgRuYQejf1Wqj/hygan+GntAnW+ErsQ43UGl+6CoH
hIuKy/AoDdrgP+HNZBmeGLLS3Gp9Zw5eW0hwSZsqG9foydduKc5wcLgqKRyVt/MUZsTZIjASJT5J
em0/xZXa9d4k5+WPoDbryLt9Y1wMhlg+9SywGNTn5zz8fDB+QtkIf8hORiipmldXYSGBw9CV/8pB
pgt+e7SL3GIeDaoitUQQmhcIwjF1fCUb/fSkOnX8PcjsIN1Au83Slbv34lpiHKRjsWJGZw5g32IJ
G/xW+gDxvJNaOJlblx0mb3GodXtJJNopD+rG64wm3aRwQrdZhnTGv8+TO1Hn6QT77qJTWbPzgsHP
eDfSGT82bRt+QXDa2d8e5eK2Z5Z0lC0e4DQreamdfzuwYRmKA2V20lJR7R01EpuBM3bfczDfF0EU
F+7tAd/cPc+ytnlEm/r2PCw5/xxN7zDb4PrJqAuw15bSiHurtOSPEBbM18mPO/Aw6PY3d7lw+sbD
0KypXStzjHs0ggx9W0xa9tSYoX4ae64st3Q68cOvTCneD0Qh6JA4emzF1GeuqWnYHfo9kheuMtQI
PUtjOH2pwix8MHDkbDfAS5hc3LYvpiaFe3MYIjdV4yfY7CB2MrxNPsfIoHRbs23CV7Ppm6cxS50V
ONOVvQMZlkcGabKmXqh5N0nXlz2S1Ccuifgh17hWQ3pGlcuOsna3l37ZfkdQihRSnoHGELagxS4+
NhocKNnQUDjlGaVJEZiFa0+AbgK2t5cn1S9/6FHnrWJKZEavQN8UfejVChf1v/+S2WNjrhPSd6L3
cB4EdWPncLHnhMpAXzGVVHMvh3gLpKOso8McZf/ZkaK7lQQkkiO0307WEDyQ+/b/vv40gHmz01B4
E7E8/yFVhQmorxjZCeuPehaLr8eEQ7vSXgZQ8muG1xf5PLGPrAbdbpBjgMPms+1d7Fu9LuG1FuWn
zlaSDWxs2cvbijwsSg0PTG5DLSpf0zx9e90tdtxM1gE8Q6OMh+3is/uqMkJqZ45+Zzif4qn7YRoI
xLRVj1LUGFOOatMN6k3GboTbih/Z1OMUOnA1hU6kH8rcSO8yWADY43UFzLAQC2ml+FfJzbfgxPcE
YIY5S8dd3CLYM5qCahVSZL28HSrJ5lcUsEhux961HTeb18wFORTWlvW4IECwt2uk9BTq0bCjKAZ+
yo7yb0mZdyuo8LmsvFx4RDjAaLG/eaMuorzP+k7KUoX9VjrlqS91fSunbXfgGSO26jgZmwgklydq
QMa3J3kl0Ga9PygxMyKWh9V5oFWJ2gfw37NTZRfDg5PwgLEd30TkJdF3IF3E10YrVxb2ylVCiZO+
GiI2YA+WLdmMJEOa278ns4YcHQ6VHHtTJcovTlXInydaUGuWy8uux9uBhugIqphwCEEVzcvwbj8J
XW8bX9bSU2cMnmNWyh57VKSc2rb9FlchEpj8Kzczg34zShx0dZ2v0tTm3bP8yO9/w6K3YOZ64lgU
WE52UIePiEr02J1btDrnTni0HX0926NQJD9Fllo8ZEOpfUR1Up12yWTqCQVhO6++17Kfv+qQn5+7
wsg11xL9kP5Rk2RItkPf27o3jar6s6h73d6GfVa8DkUKVDNw9OdMJLbMq1Coj40UaIqrRGlVbbl0
at3tElVY3pQ51Z+87fzWK9ShvFMno4yepjGPTwBhMv0kCkXOXooQxVsKtBoaTlXmmF7Ag+MDD9LU
3GsYL360A18td77Goe2KJEegrIEIcNQrP31pQ6NAXjKVGmCmXZe/CKOOazdWzCx1O2VqHTD5Sum7
YVuEoSuwAn7RjVHhmd3rwXMDO3slU7y202l4zhaEtD3hCpxHh8RBlQDho1xKsubCpcoPeqX3O8to
xOfb++1qJBJMpGqzXCld5vOxzFTkozPEyakbTSjfkzU9BUYco22miTu5D+/kwqg9Cy/ynTpVAw+3
qf5++zcs9vx8fiLBPCergOu45Rc/gT2PnpvwpUNU4nVuN6GJSRaaxVqsK9taT5oj2fkaPnQR/X8H
pf0JmA+cyUXHT+vTONEkFQxB1ykfe2z8NhEg5pmN1ibfR7NWd3CbflBhUDcDVugr59x8Yb7bfH+H
pxzL0tNSR1vufNk7M8prqvzSAYXYcNebnbSnt6kdb6/sm2rUchhQJnC04YXBbljscURwnLJP5eA4
Inyh7khostSjdDO2bjMBi/bUug1skCdx5Xt9GRliL4/8b67AYyfcNUXQF14oWkU+lE3YN65i+8no
GRCgf+sgTPuvt3/wIvLflkUhEOgtKbOW2CLybTuRxyInFPze2Pa+fQebW3YzUq6VR8rizF8O9LYt
3h3ArW90AXZCwbHTIgryvv/qxBaHkVZ/SP1hhTF+7WPTlQNeg3w/edTitDeHwOCZj4NKalnJVlYq
GcXlQF0JqWsRzSaGls73nsnV5yEla0PUNYIpxaRBG0DRg9sNpXQfpEiXGRZIzFzvpw1KS7LnG+Wa
D+3yJPm7pLPQM8UaoGjLO01x4oxSPXQWmCVl4SV6WX7WOJ5rygp9q7sOBiUyaNU8H1B4pnzhKhxq
L4Gv9GuPw2thpAJWJIjAFVDKP18KkSTQWZIRQg8iQS54OQJajZL9fH2trPq1wwvdMhTiUF2eu/Tn
Q8VGLjf5CHcIw4Vq60hdcI+CW/CBp0OH753efaHZk+3+fZugCULfGXQ7UNTF/LDEUosiLggoMoSv
ZgITqxVJiRBu3X3696F0CCtIeFkqsJHFCYKyU6VoTSUdMB2Id1UPFiSpjJootsaVPalc+2zgMhUu
Ip4bZP3na+k0hHYdgXZQpW9OHGD4yyMWuTKYf65dQmMI8i1lfhekkev7mZvajjvk3baqaogNa9Wh
q4cnH5RCFGAdMJyLDdVqVm9PWuwfaD65Rp1+qpSSd3fAWz/eR3oDhSTaqfrroAXHIPnZY7iRlWLX
Ns62z5xNVUz729/i6gJR0CFR5TWkOMZigaQKhorlhP5B0aBM6k+OMnlqlr4YQfbkazYksj+O/5h3
r0kQ8vIMSCO1n0MUnGCauCu/ZX4DLK8WTNlmeioVGOyKzj9WlSZBAZUTG2wnOVijs4utadeE34Tj
fMpNG+ey3NOqL3i33dXTuLLrlhWBt8Pm/ehzKL07v4Mmg/hYY8IdWekd1qee6VPUVSFWZDQXWuMh
KvNH6iO7yA/u86FbGf8yUnnizt1PrF7h8C8LElWjdFRXGj5EGIBOlZtqFxZl7cmjn6xcHrx3L1Ya
pRxqlDP5AAznEmsC5aeuhtABBKT4sbHXitb9cdf4nTuIIFBch/5M5cq2iDYiCmpPw7bgrgkRFwQ2
myi/szapUF1yxk1c6+2JmqrqCT+jE6X3ndcHSnbMkjwnIfCr+8zArIVmiO9lkaL8DlLSn9TukS3O
447gd7IIApOceZNTmi9RldqUvobMOPZpChS/7IOtQrFjtkApMzdIGEuXQAjrRlCeBkRKd3abmDuU
TqfHwMqkj5QNzJ+N0/s4AAmxcbRx2GsYim2cKIzuELqv/jRaYbpjXbYIJkujNwxVdO+Tsf3gIdke
jNzWD0GVQGDK4wSvVVyuttTky1OOhfh9kisjJin6+DENUNR1DTABv2KSm7vUmIbDrCO+95PQuSfb
MLatM3636yyaq3djutPtGi34IDbvs8QaNqlKy6RO268oGo6u1rQ2z/AmpwMVxRtFoZHgouuKOGbG
1lONnNJuHATmfZiE4V4bnKLZxAmAGoiG5p3PM8fDGMQ6TnqEO+vYiucszlHXnXQMCF2zV61nI9T9
TQaTenBj6L4bTYppYgkBf62d6NblY9ge0UKeHkt/4svRbWkOKgTjI67wzb4YfEfyQDJLdxJAAM9J
MvFc6Ep+r0iK7DZ6GkJj7+KHxImRoTT63L4rwyrcqBaukTScfuhR3Gwh333S1TDaZ77Zb6MgbJ9D
OhHHQZMncPpW8RmYVXqgHVqbvAAb2dNSO/bSWc3OBR1fv/i+bW2lMaChxT7xCMFfkxoMewg04wZa
y70ja+ijGJ26oTViemYdVtTUOuVI6geeldE2mp75bmo09UlpYvURqGyy63u6Wk4+PltqFe1q25LI
dEz9CdeC+tD6+fTkT3ES7xQr7LXtNOS+uWnNsZo2vlJ1FcHj76NKpFuageKk9dbwoVf79rEvVMXF
TKWA2SjJMzXWQbUKsapQvgsgWx9TUw55HmtjjI5bQuFpI0lW/FWONONTLFndj1mW+xP2Uul9j9bV
q2Gn6Su4FCH2mNnXdwWOG5/HfKykLcg+U3J1SUyWO6nUL71Al5qHoA0cnyVpDViHXekpGM9ap64M
8v+w21RlN+2D0KQTpYktZlb5V4euL03fuJmQj21MeSLvAte4EYrvxz+k0cw/tFpQE8G4d1or18FF
Pg0AkLST7i7a6jyrFhWjnDezJNJSHNSp9PdxmxtuPiBcPYVGui0GbU2Xd047zm6fORmZi2D0Okh6
l4YeajcN+DiI7jDKWfYp0cb8wYRXupmaLPsAyR7D5zKLvlF2+Ed1fiomvNZwMDNJvuBALMtwlVyk
w8gXPrQEkuWWkkJ2YGch8iVDHjlruh4Xhz/DYbSDbiCiE2AQFklIVyD9Q36GlXONaKJQSDviXqt2
qOqJf/+G5HdUd4lNiq1L0FuJnS2OUrE4xDNWQFKMX4Ev3etmsVFk/8vt9OEibaY9JSuAlCAVzRDK
RSZT6l3TIx6GRJmW57+0aZKF2/NwCOkYJ6VxjPM2HDZAVZq1LHPOSxaRg+o2yqGsqcl1uljQpDPk
susTceiDqD4YlF+2kRZ1/5zLQoeEvMJzj3yWyc4b5l2CEpIfiUqr+0Pn++KbatTDJ6PKgqfhVJa/
2yzeZ8MO4YlNoKP5Crjew7tFf3CiKPTsSnfcUvbXMKTLevocuvTLWHJanjzil7Ekp3GuqCLsAXJP
+te4xwR2m/ixZuytcAhHF0kwcS8ZRv+tlLLxC3oLxTfFBGRJUUSUP/KpA2wc21V611vVAeioFLhF
ZweBV6MrbD/+c4jQL0WXhAq0NtPtzlewzbuQHFLlQ7VJ/KUNpsyz9VDsq26iHWxE5g8ureDr7UGv
bDe8yKD3MTDY5qV416AqfWuIQiA80e8iQ905fr9VzbXwuHpc8r+TO1ISoFd7Pjc0bazJDFNxKEXu
9bSzJp5xqgmbak0E9Wq4z3BALFMRm15u6jSY6DtWrThIWWX9kmvD+RD5TbT7H5bt3fG/2M499koR
jShxKHhHuZNPR8qP7b1cie3/MNC73bt4bjeYjskDyJlDr7ev8lB/KPMY2sKQff73cShDoTIETQO2
2+LZOwHMRbpJiIPd9HulUz+KJNhW9ZpZ5LWvwwVGIxWHa+7NxSmRx5qSp9koDk7TyTs56fKDLWdr
2kVXDls+vTpDjWUea8umpT/aKfRguzvYJNaub44/Ag7lXYNyoZr0+yIPVrBx16b1fsBFeJttayRQ
EDsEVZrPQu22arZWArm2g8BRMCk0W8AULyIuLyWEJh21O0RJgHK6Xlr9Lmji6Au5R2CgNCHkbOV+
vJJzYGZJNdWkEzpDG843rVTEbYL9MVvJGqR8n8jyFG6mXMI7rQkiiImoYAfpLtIGML4RigrjSvBf
LCs5LdB/UDGwPK8oQSLom/MWnQ56ner3daE295ktRSujXByBb6NgqwJByJzzjvNpjlMzVRkyyYdu
bNU7ZzSlJ2JX2ueArn7d3mUXgclQxAmrOuu08J4/H4q3HhY9CCUcDGmEtD+JtPnVFwENF6v2XyTb
qmIvg2f3/fawV2YIxgiAOPQGKv9LkLgv6U0WVtJ00LJq+iNF2fDdmaoChaFeWnm9rw01//37NKCO
DanG5PWgmmW0qyIje04cOzla1jiu6qTOMX+W2syIDDYEXHvKb8zvfLBJDe2ytPTpUKaxeqfWtI82
fhsN4ZaSXSLzvtOT3ovnevRuUp3ksStFED02VbGGcL6MVGRoZyFaQnX23Z0//LtpYzFiNkitaFTy
EF0Z0irdIAyobW5/xyUAn2OZfUAaB3UMHC5N4/Nh2qod0GWotQNPa/xx9I0Ys8M0vgZy8ODLD1k8
ekqY7xD82zQdMsPWP9/jMAZnAipywpystNHOf0BSxXqSyZ12SNL/LOlnESkn4dw3tr8y08swOh9n
sSdRgQH2PDHRLBHiLgXN5aIcIn1mn0SH24t6uSfPh1rcsBU64XoyMSUTSd0ST0qj/TOJYg8ezlE+
3R7r2rQ4R+GEyJiScAycL18uGyJWawSPanuCF6/0T0Ph/EYh7un2OBeXBZ/pfTguPpOZF4C07BGR
0k6lgvx9tlO2Mt0rszXG6lrgLz6UEXfk7SOBnzXlMZ3G3ajlK7nW2hCLD9QJ00dMaMBop4kOIWBR
s17LstbWa/4J77ZvI3WJVYJAO4Ty4E6FQvHJ8KjLV+K//78Ps9jATgxge4wZKLaPZvwfnBPXqB1v
wGv99kCX3alFCMxTfjclS5JDYeaMVBX9J6cLRw9G3aZz5L0OzNtNKb6UNsyZKOdp/Y+EdQgfVO3R
MADuAaHtgug1jTp2T47qHwG1EugSoIZRUqpHYWtr8iSLLTUPRXsAno8FUghntMWKJlLdCsnPHUQ5
I4SA00C61xphbqR8TD7fXtNFIL4NxQ/XAF8q4J+WT4sMHwlfSXvnKMNGBGRPuVVzcx8Y+vb2QNfm
BAhsFhxGruOi5FJTmm1yO/aRZbTCO83pfLdoa7AIoQhXYHXzFfnuCn2bE1154GYot6LNt9hcoTDk
eCwS/2gAlr0Pe7W4d+ARbLlRJcp/UurJSUYLrJBX34TLEJ3HBvExvzohk8332SJEmyFMbMmSsFU1
hxOd+3LbKEGw6YusehwQ7sKFKRo0pHlLH4R/bPUHrGW0P7cXe3H+v/0KUEmzsTl1oIuXj1U7oTWl
mnRUhzje9OWEg41sNR/VpnnmpQQinkaod3vMxXnzd0yKEzTIwdFd0K5kYC4OSJvgVOhJdIoo0O4B
gVFbzlKq3RNiQrfHuzrH2feN9BLat7FYaagYzhQZRgBz2QIyWoZYeultji9yT+Oqb+jPo6O8vz3o
lSgGqykr9P+pHvJ2Of+8nZP7SZtrwQkKfn3K9THcI9Lf3sMqFyt3+NWhwGrOOg3ofixVexQndaju
5MEp6J3soWvLwa1Cyd/bmSptb8/q2lLO3hFkQFSULmQWa5FGKP52hIucZrvBEOJh0Cf1VAe6v1WU
Ptukra6uMM+vxQv66tBWAURe4oGjNgvVUKmlI8It5q4K8TqGDf9QNz2e6nmq1Su3x9VJ4pExv/ro
8S8FOFSrTBIjjCQ6HqWzLag5b8us/i26Wj506qidUCmtvtxe2Kvf8N2Yi5ylTyCQxJw4OGfRv/Mb
Lnm7UuIERD880ttjXZ0fe4+bY24rL4G2daOTCTkD65lP/U6JQnmThiEga3WiE5ZC5de0xN/fHvTa
BAHMQi2fOcEUP873AybcdLI1VTomeYl+IhbvLlDB/iOsHnnlVF+2UN8OGBO9IhBQ1HwBa5yPpfW0
kejXQaVKe/MoJDaglFFwdXvNEbKriRnz2caB9l2WW/hHkNaGyZV7ub4bMy3bAbh5TPT+E9BbVL2o
9q8cSFfXYi6Gz3Ua+iiLAwmcCPYjku8fA8NX9rIx4x2tqfiqTUG9u73sF6bs8zVD/4v7jQuOFGGx
Frx7k8BAse7YGZi7AFn294OFwGTVBhsJChXgO1/eql390tWVsbGUxn6oqXG7eV2PG2FktJhzpVlJ
0a+FIH4s1ETBN8yIi/Mv5EyZcDTIjccx7MyNKZnPpRn5O62mhx8agbxNWorkt5fiymVvI2AFQgiB
KbAlC7QZhAvwUaMsHcFABlvb6umEI+d3107V6MlF2P3XpEHi6Um95v557QCj7sd5Mh+dtrqIfatE
JG9wOFAahEQOo9AmwM1qtC2noAJZ268pHF8bD1Q1hJu5Z8Zhfb66Vdnklj2I8ISbSPY9hbvxnIg4
EF4KB69xS6UwkpUz5Up2yIOOAiqEGVmhY3Y+pGoPyVDmcnCKw9Yft47epT4vyC5YqbBcCZz5Ac4z
nO0Nym6xdfKBkx8t0eBkZ636hbqK7cXOUEPyrOgU+2GyUWgFrkzuWq52NurihWRUQdZ1kwhOkp+o
H60UByiLjvBTNwaKhyOH8JxBg6bXp461raT6T+gEaxCcKytMb4ka1qycAzdpsZFD2PFEkRKcElSf
6N7I3E19HJnfb++SK7FDjsTFAMoNp9zleSE62vp6zTB1H0sthN4+2ZQdrk1Z3YOB4l2/MuC1eRE2
tGEQbubRtAhWS6IaOGm6f4Re0HxoxjD42EmVsYKNfavyLVJ9LLxohPEHHtNSjz1sqVwlquwf8eZG
uzdue+VVE3LQ7dUiRM8F2Ef9xSxQhXKjOE5+WwA87oXWI3eQqcVrp84ucokUIh6IVL20L/0am/ue
S8P3WjkY9d0op10IjMAow62tT43iZjYc3Y05acMe2rH0te5i5amVAGlUaRw+5XWJ8HPR6d9TpJZ/
hIkMSTWY00WH5t3kthqcSQ5pc5WceOUCcsiouPp5qeLnsIilCr6ppBmhf+TV0Z16P1Qe4krEBwdC
5srCv4koXCw8OluoUFuUCJc7FpHzUfgRY3UjBL596/coG3NsoWgzGnk1uq1RGv19Z5Gz7pHu6TQX
Pj1EI1vxLbgQIh2+CVWpYBHHtbYGsru6EgrgLn2uKVKcOj+3ZKGlWAVBIK91STn0jh8lbpeK5M4f
bPXz7a11LdJn+ikQQ3awvFwJ0CdJr8B8PwZDNO5aMyVOeJmsjDL/4uV6o/igkWsBIri48EckzyfY
wf5RqqICGFRTeXIbld9qgVOAH+blhjp84FljOrqS3K7xQa8d0EQV2DWLUu0FNKS1EmFnIvOPfRNI
rhbZv6qq/MUesDZREqFlFKrl5va6LgvD5HvAM2bVOOogJkYFi3BWStkIRpm9rafIlNN6wNWmnSZX
ykSzzTQ13oJYfIGP22+cUi1P5RAdzCj+4qt58nz7t1zG0wx0oJ1CgWR+Hy3iqRXUvWGrh6dBqJ/q
tpVeoMEYLixnsdIwv4wmRqLuw8MdAyN6yOeRm6mJD6aqCE8TfNuvaqIo3S4QfhOsvL4uP6iJ6idF
99nyG8bIYkZ5LgRif0F0MqxCdrHYxcQ3Q1BcDRvEBapY8vwGdsztZby8hWZ7R4aDGY5a8fIWGtsq
RVvSCeCpgH1tyrrdmkP7VS2p7cfg49ZeDPPz6nzTzG8T0ExsGYR2l6DLwJiihECJTomtSg8GgKMD
suHOlrQp9Zq4i7cSPaRdLOuIDddIUkhmigZGZpa7f584SBIuQ5u7no10/lXTSPRdBXr9hJtXfiry
SdkHSLIhg1XZIDWNYaV3ey1eZ6AR5S8OjQvUc55A2jIbPTwlbfVdVwvlKa31wFNiqVrxRrw20t/e
yayBeEG/rwFgwL4oolM2WNIWDG23h3Slf7ExSViJnmtbg+433aLZ5QOny/NFrLHNA9TRRCcFh9A/
bUBlwQ1rDb/C2x/r2taAbwpZlU8FTXixBVseG1k6oMDUTsBs9BzpmZgc4J5KZeWltp5vEP9Zg+hf
HZQvRSLIqBfK23YKkqqNtfAEesjeTmZbel1oyZ4jTfmdY0TtLp4i83h7ptf2I/FB8Yy6jwnp5HxF
p8EC5y6c8ITIiPkR55khw2RylA91PvGE1K1kJS6vzpLuO9Rrk/NteS83fgyMUJLCU2Sb/j3gmWrf
Onr1PLAirhTYhefEWvbvR6oyE70RaUJ5FVLq+Syj3PLjvi6CU4aj7MnHQn0HT3LNCvHKWkJUmZXu
qDgzw8Va2h1iiRbVB6SZfKuhM9Vq8YFLqlc2fq+C2Ex4njUrH/DK7oNtR8jM1fu5B3c+tTwtUFgO
0+Bk1eGfzMmzn1FRZmj6tdrKIl4diSNllvDiYFmeYLUpNfFIDnxS89TcicHuP8i+SDaIA6+hJd/u
uMWxzcHF1QSMHk+rC+YyzNUAAcrwhDpS03upM9bhdpBQ4XbF4MAbKS0RP9tYiH2C1ht8inq9/k9M
OdpUJCnyr7Ev7D9FMcWfI9aucv0h9GVPNCGCNrWlfOIrTi9SoSD+iWSP9rsMS2ijmW4BpYcWa7b7
wlAlfPZMJZVeFbTirQ2q3WYHdNsYeg9pc9OGzZlkrzWMWPxRBjDpaWLWmwF2crfLRVzBmBI12ju0
tIISTm4SGl4rynxyaU/FjqvFsH7qUK92QhYtWbOcTHcZUu1i5di8UjdDDA2NMhtuJlpG5iL+2Vax
aIbRxp8zabVtzhxGL7YRn9kMOWzOuTqmssx+Jbc4Z1VDD/iL3Osg2+W4K2NMBmmt5eZ/opKKe3yx
bYSGmiySV37oIsToUswN3rkWTB8c8tvifM/Ry4VjptETFcnXFsaLG+XGPcn72pt7sVWXA73VBd61
EcshEanEtjpIiAa5hHG7w3VF2aolctSNZuQre+f6eLP+JsUUA+m2812qiNI02562ZdraH5BDvo8l
ew+v2qt6c6UCt7gj/+/U/t9Qi4LNRFaRRgFTa/zZzDbmUJ3+reD2dwhUyFGmof7IXXU+G9MPJYFI
Dt3xFqx7KTwFfaO2fjZA9mfZPUZ6K/fx/N3fHQdvAyKgQiGBzhpcrkVcOOmEvxYGdwelre7qrind
spi+KJNxF0j+FumI3eToT1li/6Nw4d+BHRTKSdsof1mLI31IlaDCnVA/VKP5rOjBwQeF75VF+zmz
xM/bV/H8YS4m+W6sxUlOu8k0EMjXD3FsooJTqPtx7L8GirNT+uRDJLSPko6d9+1Br+04MnIazPAr
2XiLaBmBKc4MWuMgiRYAZoGKfWvXn6ym/bd7f15JYh/IJ7Ug7uJlNQgdz6ig1WUcDDn6Flp27Mo4
2lT9R1/VH4LRWQnRKxuOHJESCDwRoH7Lk0S3hKP3g2oefK39MTa2cMs2jT8KhJ4/z0+QlWWcI/7d
t0PczdF4ZIBdouzNnbXI7utSpE5ew6WR7RDimmo82336MQrtI2C0TY07+f8yIA07uiG4+F3UvCUH
pnthpvmxKOw7P5YeJqOwvN6vvyiixcrSXEu9L6l6iGvMQs1vK0omtdj0Tin1vS5H1iHWpTrw9F4X
uKS0odxv7HHkEVM0pqCaKEZMao2pQiAv0TeIBYpNYtrA0v85cGe+ool49axb9Mb6fHeC16FQrVDO
LDiUNk9HM3KQ6Styr8IDYnd7qEvLx1lXBHlfaplg4Aio8/NOCRonMavQPLQdkinx71HUKPj1O0cY
GwnaWtGXWzVMvXFsvcoMPTVAV8f8VsPV02pUEOxHuEZeNjVbKxNuMJora7Gsk8yby6YyhKUxjy32
8eLbaJJM5TLvzEPaf/MzJHRUinB9/zkuCg7kwIvSF7n6Puj6q9E/Q6BbG//KnXM2/uJ8HhBGKsEI
m4fE1t2g/1BK5T6iwSQPpyB4iI2XpD1VCnZy4b0W3QFZ3alirbKgLZ76y0VY5oxVag4RNsHmoSgf
7REtwleFi0grAk/yg1+0Az1YWC7qClu7VD2jNHczKTmqAhd7uhBaoh7DeOs6r1a7zSw7KJfmXa44
B2BUrqMGHqDijVYhgGgHbuckILD/hPHLlL7eDrfFWfJ3HvTQ3uo/II0WR3LVh4Ev175xKEcTV1oo
u+Bq8/CA8HC5M5QkOuZYwK1p2SxG/XuC0d7BfAZN2wsMpjw0Y08HPj+a6fQtzmrlofD1525qyp0i
kj9WK5zPt+d50XyZD012FFD2N6TO0nKsa5QpKZqyOIpsaDdZ4DQfu5ga+4Bs+AfahoUbFgI/PcFL
Q5tFNmNhrZJp1POTe15t6gkcJAj5ztjC+e/fnSP6NEY6qp/GIe+SjzTWN2YFXtLpNk6GFKfVem1W
7grZ2DTGgIVr6PViTXJhsXvmpZ89eFBpmoFRPHrOf0IsxUg1OnF6DPWg+GwW/teiV7qVDPTqIOYs
XUjjGCmFxTyzIhC4kIr0KGfIzqEcqOxw3P5XMMDbVN6NsrgHk1qm1zMO6XEypx9G0P/MVeWJrk++
cuIsrve3JePc5+02l2MR3z5fMrVAMhzB0fRY5eggmj0iyBmSqiD4oREMrmx09eZ2tC5S0L8j8rQn
g8cE8EK7LpTlxsTJMT3WKM18biMeRylCgjhOwQFCvyCs9MrFC5jclCpk9pj6hfXn9k9YHvN/f4MB
sOD/cHZmu20jXbu+IgKch1NSskzZTuw4SSc5ITI1h+I8k1f/P/QHbEQUt4g0+qSDAClVsWrVqrXe
ARcbECxrKhWaqpXUzcuswcR/amporsVMyT+2jdrNWkk7OnOkuDQvM/6o124YdV+Qoo8f4mjQ/9n5
Ncu3XOc8wGjQQ6H1jjz0Eo//ODnSUBSCZ2XhW7DZ2/AhlYenjsvXGj8gGfwwie40Zp95S6EyFh+G
UPO68rTzG1Yxf1kRrmXKBEvjmD8sUe2P38CTt28SmxBS2FpzNGQVA52G1kcP7sObUddA/LjA1CJQ
zQ95GnCqB5QH42qq9uLnKnt/+yULG2ERAgOWsS5s63YlZ5VkkQG2w2MRm3d6z++oHHxPlOIndeev
hlq/3J7+Knl/G5PclqyZa4LAvfoCjt44sZyJwpdaWz91KAmf+wwmmigS68N/GGrJpZcPjdzSaqhp
qNMcRkzuN47Ox6x4dlF6JgWqkRG+PdTG2dYIyrwSqA9SsVi9uZQEG/pZ63PfsNFXDZpfgzwfIDw+
zHbz6/ZQG5cekkr0B5FwwpZpDRMdQx13urou/aHtq6OgHXOHO5J1bkIugcww+7uxmv5WlY9tylsI
kCTCEwvHY5UsBXFpZCNOKr4pD8+O9kMrShQAqu5xyqbDVAyf1VAZduLlxk75c0xnlcGiSlAFSdAW
fmRn3ylndThMjX4TpV9vL+jGt6ObBH0FcBYElnXu0iHc3iPkWfgAfnC87jtsgzHUrLXkVMfW3qtr
c1YYy/EmWZLzdcE1LILQFOkyKyLMMaCQ7SpDSoW+4D74DxPj8UP7k9cWb9jLQCMFi9NvEBcITY2f
dRHpgFoN/dwJWzlSj8h3htvYmKT09kIQw94QRN/lcHqR5XIZm7mPi6+Bco0kAuOIG2ttej0mNeZd
ADQ0O44hqgT/3J7pxkWHlBkfkeY5lde14e1cIeTWl8w0jsTndMAHh7OKW3IRe1KmkJQmj3Vevl8c
zG4PvDVnsiBQfYjDQiRZnftOnkLVwEvab3HT0rT8Q5LiylwksTtVppcre0LOW7sHqboFcwN5DODY
5RojWphRlMjhdxjsVclJM5c2QeIGhrOzpMvXWt2U4CNsyppsH2Dpq9wLXZCqzRWbm7JRcmrHLbpL
RW/v7JnND0cmSX8DADaH4nI+ltVWdq8SVzI7TrxIGJ+seP4BiMob24IN05xMp0U9rO7+vf3h3v7l
9fxI5IHfwR8Ap7yKaHwz04nRavHlUuTIk5g5yrWgjdgyGvLrEV1yXuX3AkLiC+LzFfrmzQwiCJ0H
Kj8HtdFjJI66OvYHw8jau1DuJOeoaB3E+lEu2732wlaUov+k44CHDjPIjcuV6gM7F63CZTZKAWo7
XfOalPIXrWyfe0fyby/O1rc36erBUESsAMGJy7FytKei1KZQI5dIBXp9CmsbY7+E++Y/DPQmcwUw
lErp6vM3qK7YCFYzqSidDyCSchT8xc5O3shyQN4uiff/Blk9VXopE3Xl1LkvKdQ6ZF26n5TmXvTa
QR3sJ4QIXuLpb92NlvsS11pKh6TeC0/wcgU7y0SlPk0L30b34IdIbckH0Gue/sPyUQnlmuQ1CIr0
cpQkLGdqElTweh1LrKiRej8xamMnxm2dUfpnkLdRRryGP3T2hAGOSpbYREnkKpXiluWcuk0RIx9h
/QpFe8RR5iTX8q+/nx4iV3w1inhs/dWWl4eU57wz5L7aDvGveFKGxE0Eqj23h9mIqXAAmRiIHeQD
15uwVdUawVm58JtQv7ck5Tv1g99zYu9AV67Az+yJpZ/FcWIv2qzl5dfCjhcZ5TqtfSd2+p+TWTjP
TSAhvxPMqmfOberFJv83YdN0so1yqeekCQJfkeIViCse2iYz3o9FH+6c9q35Q0VZkmSyO9CIl7+r
kIqwGQKt8vumNA+anFaHEmapB4U12jnve0NdbVi1a/iClT9MZnlSRKJ/MdQUaLATaXe3v+pGvCSf
42VDeZu31pqHslQdYz03a9+Swt/JZNN+DXhaobN814xOsnOPbU2MF/3CYeC00y+4XMNclVLi8lD7
WmvEr5NqTXdGiVKWVnZ7NhUb4Qz2EDNbyEqwrlcxE+hNWbYzExsc9WugJp8Q9DiZfXAe8/kYWMYh
XOTpby/mupBOxRr2EMgHGtwsJxWFy/lBVahqOZRLP0uowdh25Bq9/MkxP1tq7Q2ZfByG8Ac89q+9
bJ9sbQet8/8ZfgHKwmAiQ19d1pmdZWDw9dJfTA9kYzoUGOfIWfpFDmwvVh6Kpns328lvtf/S1vXO
+biKf0uJmjeyymNr0YNZbdoh6zCX65LElwb9WCbms5I40ylsdYhwi6e23Vb4JMniAxp5e4pB6pJm
XaQpDE5bmcuYZyxAkNXMi9Ex6jixYn/Sssx8UEx/Hpv+c1BaTX9G5uoQYP0EnPixTbVnGvS5eRoR
L16oZCEJf6vJg/7OTqV8PsdimrN7W+vqztVjC2jOABNDsSRcm9SomgCXIYJtHSh6S9lOJ+1q0yJ2
RKOO1IUAw0W12rSoOzXqpAexj3/UB6xxoPZIxhc5Uv0kmh+xL/ZF4uzE9eV6WC3dIm2CeiiwPaQi
V3vWiaFWDAZj2n0+nxy0Te4ReNiroVydfGbGkwPgFWeEfHI1SmAMXH6RSPxmtKWntE1eAC7ED2k7
7L0clzVazwe5LRJAi0Lale0F4KaQOm6X+EkWHZtGLoCUVl91G5wG3skfg6ko728f+6sYyox43bB6
AFoWqa/LU6/qaZfQJkx8LW9OssJzFcEw10IzL2z3VG82ThmsYQwGVIiKiGKvsjRJyUIgbGPimxpa
524rVepPjMPxIIlye6mD2Qf8Xiu3owbzksTltHPK30L0anmJcFDs4MSgNiWvQngW93Gnl3HiZ6Zz
X6SI8FXa+BJL8sFqqjNVdhyPjK9xbaCv23ojygGWGn8d+3a3M7XxobmJiTegLlW4Uqtlx0bSHJWq
YSkydD4P8+IT5Op2OXdeU01yeY4w2bHABwXtXadIaX+o9SkOXHjMlCsQlR7eRVZT9ribhWn4YGJ/
qbsJGpOfqonylacBFnG+3t4qWwd8Ueldmsl8xHWEDkLJqozIErCY8lA5aEmm3hlNFKaPPK9Gx2vK
qLffx00NKwFIVg706PYP2Fw0mwTO1HnNITl+uVcbOruYgeFrOffmUeopLc7pk1KO0Psk6Y7g85cq
QMuVSF2Fmj2dXKDl6xnbvaW2Eo5zft1oSuAFuHhHiEtPhnmS0O1o3bkr0o+3J7lxIBVKtdAlwBkt
18HlJEeFjAdrYeEHqdIc5BbKaVI9YM+eHkxRaDtLuhHaOIfI8y8Go2h4rUabcW0MgYwKX9Oy32nj
PMzUmdzMmfT/MBCO5JQqQQ9f87UynK+RmFSEP/VDcG6mRH/upXl4kNXS2gFXb1wKCt6s9CIU/HyI
opcriDCyoHM3Cd+RO9whTZRJEyoEO7n+1sqhyULIXJpkCIhejkKy0NGOqxM/KNrBHfKAey4F2oQB
03i8vSW2JoSGCf1AtKuBVqyChYwVdWQP3AqFQ0pdqFZ4iEz6F38/Cr5TC3hqKQat79IEqQwL06gl
OJYhYmFRfqxNew/zt7VsNNIJIrD3Fm3Ny2VzeguJ2rSJfadQhTtNqOLm5IMuJpfW3y8bCQnNFVpB
KNTJq32QFjHwSntJ6lI5PeG0p57VzKzubi/bOighg0HOwxuW3gpssqtWD017o1Ww6YSSOD1FPBBc
YU4lJIW4e48jSeKj1FWdbg+6vkmXQdniC+uFWHGdkRSpqA3Jic9SjlL5oREIVrtlpbaJp/VzGd2r
iHj2hKck/leWzBx8Qe4Mv27/iKtGOb+CAInnAC0eMvY1mAnCwKDi7wdIGz0tyx3RovoY4Rw+wuzO
wDLUZSSHrinFyr+mGuBtaccFukkO3fMdluY6aL79koXQt9jeQh1ZHcaga1rsHLPoHOhaBvcNy9uE
2qZvlE7zLoN6vPNa2fjonHgoXJSAIFet6wlTJXcE5InxkDe+U8sMezRLd6fOHnxbIN1LZz7ecU3a
HBPQK0CfpZC6Pp8D6iAC5VlULDAucYVjjHf20BuukubT42iNyUNmIth++xtvDQqPGPcBFE2hty8b
8Y9GJnwDIHFTHp8rXZ5/1Ukc/SuMUlpcVLXwhyZmZDQslDT3BHjXYWL5oAsij7CHwsTVC1huxi6Q
VRgVfTYr0gEZLpEeNFKgp66qMdq6Pcvr0cDUkpPycKFpcLW0qSgwTJHS9IxRWPmaY1vlRWbdIvKl
7/Hj17F8QTksXimMBV0LjMnlgsaaUyLIiMd0Tof8oaym/BhF8fjh9oS2RuGiJelD8+X6xhByE7JX
8ClvnHq61/pCvpty4y/VqBbZA+gEMF7A1PLyW5+CVhqQX3am+Bzkg/YA1DDy0qyaXm/P5fpsk9Ti
RMFuIO+/Mv6YpHiqBq2Nz3ZqRw+AlOt7IYOwd5VJfk0r8OG3x7ve8uBQFsqQStuc9VvdUHKFHr02
MN5o0RPyKk3U75UZ/WWMwtt3Rj9Fjw2uT3sS1xvRdBmXywQgxwaPQdJ71PVatjy2UpaXpvS2Alyu
dKlwNdbAk8yXhBrqc5a1Chh9sSdXcFWB4XMCcge+sfDquTNXE7eLuKEKzaVSNuhzHaqxdt5VcBOw
uLUkV2W5v8eNjhMW/c3Rbce8tZdXifNtjLNQP93+Ctc3HDYdvNCoI5BfXQk2gOfHk3csHd9qRXDE
pemlLGvpOJU93LQqjr+1rV4eY8XIn0Y5iHZexW854p8vRdaCjtWbYgS3yhXZsbbaPEo6yfajJmju
4gqjgTZEtoF6gwINzyi90CmFV1HuxTGAqlwuotGzR1wpTKUbD1ZVUtcdp+ld0IbDPeZG1d9v06Xd
wUMBzR/AAqtAkjlYUmt9Z/uG1egP0DrC+zrp0/uimSVPzh35LqxKeeerbJxF4O6LTQRiIgvKaRW9
wlGt7HC0/VLW6sfJEOpdkuCFiaT54NXYsv51crXgv7FrQQ+d7Ndafs8f108JyrxJaX/4eqZWp7SG
gerlAVqLTl1qXlMLE1Cr2Rxv7z3OOv/u+vPz4oO6tLCyrgAY7PKyrfXc9p05KJ6CKkcQf4r6Ekqx
jXOMjskBLs1ZNH+nu5oDgsd4yYory5f6Wocgm4EPVGfL+tQh53UMjFr7UbTt+BrKc+OXWTjfKVNR
Ca/I0xhrDCdvnvhrK3BnKRtPYYM1jZsZvXUHlktBpr8dMuGpXdicG4sOAe6ckYezlzgGUjd+tusq
WAwd6gXMWnyYtG76B8asgtG6UygfkT1/VxpK4/Vlb7vcQJpr2qHjZaGFs7YYZhdFHtCmgwhcFAxx
lZ49BLPzk5zEvDSkrnwVqRXmn1M7jCa/NEOzfgyAVem/22Eoai9taHp4ujmUXwu5R2PAUOY2ujci
u2NrBEGMh302iUeMVmMEt2xRfg0sK/5c6nOCAXWPbMehscuBHpMWOZ45RorN0yDqvmtj331rHKt4
dXotOGuOkFWUE8b6O/4foFMKldpJmuq+nduzm3dS/WAUhfyclKP9tS3a8N7UY+WAh61zkObCRmDB
0u6w4RjexSikHcYwy+4jtVPC46hpP2ebbmGCx8Cz0Thq4Q1WNz5XdocNyCCH/+Q2BbkkmMT3VpXq
Y2jOlmdU0/jNYY/+hC88Hp1R1U4BmhLqKU0yYBmGobBlIyV7H1Xq9DtL44HAENP8daNSQdt3NOLk
qIeYC7u1NDnxcRaG/FAaCYYSQZM8qh31Bv5dy7qXh1F5Fr1usLe63IsBIf3gbVGdkIAYn8o+0+/1
iZCjjANRakwj/SfGd+Kg4kDyaGt5mLuF08WvSO7kj4MBNfb2udm4OZecmFtsoYdTVrg8rYFemPDK
UF4ICid8hBqqQMJTBUb2qnU32JF0KMBe7oTqN/++1VkFrktDBgo8pcz1AyyeYb0nnRP4SpcU74Ny
yJqDZqZT4VZYsDyCUTYnr01NtT/E6RR+SWtb/1Tldt97qHzNd5M9d+9kmCUNDq9xHHh1W2AXHwrZ
NNyh6fTkLsuTsPqsN2n929LquXSz0iiM01yhgxsYlea4QzQHP+QRSxM5T+EcFE16jFLE9+3JHj2p
l8xuJ0htXJALIoUIRUV1sam4XOxiSADnNrlEyxvpHXhxFp3EOpUb/YBOmfZqlkn6b2aN8z+dMeXU
JXp9SHZ+w9Z1wPVMKRAKHwLwq98AN1eEGFRYPsY8ZXMC6Wm+xEMZncSsxVAezS7aQ5NsZLaLaDr1
OCDDkJ+0y2mXQovNtFEkv+hEnrlaN6pPdB3EXoV2SXaudtWCiEM/A8TgugVXjjIBuUMDbmptgJok
v1hllpnzSAF7ry69NSfEK7jnYLHSaljNSUnw8nYy5kQNJP8u1XOSHiBtJn9b4SGpgY+Byg5d/kW7
YpnzH7epkPNoyIGL+WFYwf0N+vQ9BgixfzsKbK0cDxz6zDxSSaNWOYLaJ2bOo0DyaY8ovmlL7YPU
dTj3oF++s/+u+u3LjJgMFf3FZ/MKg1HG0CWrsAn8KAiNDzEJHWdPaMXgttZgTH5t6pRH6npMnAer
CbvksQyl/lumNCE6AJ3S3ymjnCM6qSQTfIp2LvecIDdWA+tRTuiCCoAlt6pZ25HZZw0eFueGUut9
1mn1eayr+alKq3YHSr89FMUBCiGAAdflGFMrnLSWJclPVDM8ofQyfc2yMXyYoMTuBN3rt8KCq8LD
AlcBqrlkg5dbqRRg02APp+cBOTHEKfCRQqjxg0i0fwpZCn5MWjVTI0/VZ6lr9EdtnL52Y7BXnbg6
OAtNg/c0b2ksDq4+f2EY1pjNszhjX5Y/h0nhPFJ42Qs5V+vKKDxxF6L+24NkFeXaVp1HPAHT8zgM
9aEvhuZsjVFyL4y6+9v8mqG4P5nM/3bLaijkV6RSMjB50yWn+JZXsvET1IoC+K9CEuuQlmb96/Zp
3VpCiNH0hJa2zpXQAr4TE+ptmAHXJBIJr7qsDEHgVF9uD7Ns84twukzsj2FWiXwNA0obpiBB6aDM
AMDIhd4eImqcDWSaKP4nLIcpc3NHgN/oqwLu+e3xt6YJkYZXBDHp+rXUW0GmKqmSnGu1yxRXzTPr
2SEtlA63x7lKgZgnI/CiMJaIvtbI71BzWPBH4oyp9aIIr/cuL0HjmFhT4fX19E1Y3V6IubqFlzGR
KV0aY7yW12fRDAi0Zd4IyrCDfcgQnHZR12anBo7xqOGKtjPHrW/pcN+j+LegbqxlDf64RorKwsPO
Ltmkcis9mlpFH6xUYjeeovS1zmGhkYPN3qTme0KpVznP4p1DFx75YoamZX05MhxOVeDNKM4VvOvc
hcyDaAEczyH3YGEEQH9EITWHrGqcj2mqON9DJzd2Sr8bO4kHMLWJhdsBEnr5+z9mT+FI65KWWqE6
avXPWtjm5GLeJu81OzeiDuNAabDfRMzWc1X0xZnditOzNTXR+3SQLOQY6GKp+ZjuRB11YwcRbwDe
kEgTy9fY6sTUIyebNXHO0SMr3TCwh4xifRllLt+/f0YBt/0kD0n0LUFf+dHJEud7GYj+xyCX+pNT
1qnj4hcwZgcDI2jDM4wenUK50pKPTh/Xr/owGDx2i0H7mitdJ070DZrfQ6U78aFFp5I8DmMwHiog
c57DAcrdTrFkYzE5lRwS+mfgHdZHBJGqOKpNkZwTWqjPNWHnpcLc8IB93x4i/wpkgPMeEjJLU8Si
fn1VudIU6L6w4uOzhcDpR1loNm5nWte/9nkzHdsUlM8BIaL6febUiuoaQRO8RoZWfrdHbPbGWs0j
z0rGfK+uuXFsycr4ZSRMQNjWGe2oTlEtSik/K73BK8dsWuNVjmz1JQ9rA26hXDedD25Dw46wd6xP
twPj1rGhjLPgdMiVr5ITdRzbNijU4mygkH80pfJL7czG8fYgG9EXaj1ZO7V1GCzrRBph9XqU0CA9
12ZI/bSnPuZmef+dp2/9UGpO9oos76/bY75lcKurjeAC4ct5g+ys0y55jHrsHK3kXFHN/1fVG+cF
w7fxndalc+P2SmY/ojlcfk0GA79IJK/uuzzECZ74FPauNPU4HTdtXKG/WDSBcCnz6EQyysQ/h77H
4jKkzAWPrp+UUzWr6VNUD0N+aKQo/GrUoUDCpQp7BDrDunnQkxJiuwwSKyMVGtEX0NqJ4kwTOC0l
qSpxgPeWw/A9wE/XQTBSSj81MgADDcNP4WqR0L6UWsSLmeBnfE7N1Hg0FBKSwih7+5QqFoCUOp1F
5ArCkXkYEzkiPWnpnvDejrVpJzZdp/gcpzfXbxpQb1oXl/HWmc0YKR1iPqAPTJkjozXzg4oJU+n2
UjrXrjQ69Q8paYufQrWC77Q/c48C0jMyC8nkqkLKRxeta6TXLblP9lhhW5GFO4nISw4FtGH5+z+u
A7qA/URVj6I5Gt13eYyus5gGajkjP/n2TtsaCujUIhe1dFzWdA0n1/j9TSfOjrDiT2qfzqcysoxv
ydjsya5vDgX6ZdGO2Ojs2MlMyjtV4hx3ef9OzdSFPTGDBR+pJ/6HWZHFI1AB0OaqjkGbWgmckllp
coHJbqZOvLQhNWtfbHlCmejvR+PFqNGAsxas5yp3Sc0omNKBwzqbmfZIn2Pw4ozMGokjdSfl3bhU
0dyAN8TNqqJMuRoqxK80aEpSzlwzJNNV6iqMPdrl8csg1+V3qRD1zgNwI8I7NEsplDsQXuCfXe5F
K4D8pIxKfJZ7Oz1lQ98d86BC+SDSgjujkOB9YrOOIMbw++9XFX2HpWvGvXIliyWCLM2zMErORRlq
h5KeOYBMW/Yieex3YDdbq8pBg1mLhQSfcfXwdIIoHStgN2c1sihyNlosj149t+RfedwkH4BQytHd
308PqwNa4IiM0AJefUlFAlUb52Ny1kWVvZPlJPMgNBcnverEf9ifTIz5gVnhkK+mV1ed3BSKzGXS
ycpjR0n3kEe2fmSjTTswqa3dAnxhoalDljbX1NmsppFYJGFytrJB/5EFanoKzLpx5amcPk5j/yvu
oEfOuT7uLOd1p/PtJU3UXFzvIWWu9mmnVAlsvio523pZ/mj1aCJ91CMzedfNTjO6jhw5iMXU9Xzs
KFq9jqIU/+TyLO1Z0l6HOZ70QNL4b3lxr8UHpFD0i+QYH7bF2zjrUP0ENW3eRd1sH2/voevVZiid
l+eyeReO7eXZbB1Z5HLDvjV688cgIeKA9LF+FtQ6sS90rMdBi6fjYETt/e2BN+eI+QIjUxSCKHA5
cClP3TAi/3NO+7o+6TOIrhFb7C88RqNvt4da/qnLTAi6K0IvGqpu3FLrknSf2HGQ0WA4i1Ac+i57
gSraelqYpKfYGOe7KBV7VfDrcLAMSba9IDTB/qyKjWMWh1wgNM2dofk9YWhxqCDWla4k9OhjXI/j
DlJka4oY0KAHx+VI03W1dbUCjFOOefC5RUsmdknnyt8DGPfuOCEIGLhNLiRYGlq+9xzc2j8LOUNb
7IxBOa0CA2SdsKMhD4/Glox3qi4nqjvERSbfKUK3f2SocWJGL6qnFMLdXpKztcqAA+BIkHiAvl2t
cgYAHdcnxDFbIceHqg+TT8Mk/XQaq74HeP/XGtnEB2PJcJbXBjWg1XA00qSgaUV01sTSUutB/E5z
rnkt+evO6diaGYgqNMwIt2Rwq9MxWyw2t2MI8keRvGFhpVZzVz5otRF7ilXtuatdVzAoBbN3WMgF
VXV1fWmSFWg5wJxOoyCkS2F4X+H06UInrs6IjqqHnmfzcexFftSayvl8+4RuBQNAq4QiMhLSreXv
/8hWlUoohaNVDD+GATZXKr7REQYsH/GJ2FMAvX7xEQOwUQclQFvjKhoIrcvssEBZ2EYe/H1Z1crn
TiuLnQ+4NaOFLUT5y+F1vw4AbRxgL6km3CVUDZ9wW9H7Ay5Q4OJKWnfSzvHfOoUoMWH0guDWUiq5
XD+2Y95lGoinjHrCPbXvfwVteC9UBCLyTppj+Rf0Ho+wPXDO5jRJJ9HTINqR4V0O3Fpdr4eRCQ5P
g4eZjnl1n0dlfYY1uedcsPXd6OAiYwwgzrnKC9JJHrVQT4jiRaH9qzsRRUUnm+K94v0GyoJzjoA6
2FkqJYst/OWkSo6A5kQVKMreTB9ks20kr5MN/VuUU6xxQzkw3ltZgycZHhw0zIO8GA4y6/ABIZDW
D0s7hbc9T6mnBomRe6k1av6CB3mZRGY86jE6EkkE7twVc1PVLjohw1Mehs5BD4buPZ314XOch0Nx
aNqueJmUbIzRJbP0T62VTx/GIqnv21nIPoJdg+YqRTnPblFFUw4JSJY6vBf04jMgMtEc40zVv1dW
Jf9uyaoegjDKNE9EGE14DR1RXzUHFD0DpVEeMiPMExwZUGPTx8WwT8Zi8a5plLo89LpW9EcrcHL1
XqArq3lgzGf5kPSK0R1GNURuqmixJiYYUllwhZjEQ1dC3DtGagC/tJ466Us9xjzQ9WxA87cdhy9g
Ne1T27VFiSaekxquBX/sVcljTGJDYaWPki2LwTVT26npJAvpFapY1rpRUPXPCilD5oVaP8RuHhbW
PzHp0RezGIIPkjKbvwyr7n7HajZpHp4GiP1NcBcRywqz8CgBIcm8fGgE+rWDVb9TkwxpxWLUn2q0
XzMgUrOG+vfYWuU90dbI8FqFX4bCdNUqh6mK2oq8vmf1ewswiJcZmSndz7i9JKhPBNa71BnU6QSD
afypmYMZem2HWaoxoicyNEX4oYuj+EFPy/mlU2L0FGZEt05g23GcHOU+VYAqjzkyC42U/56y2HTg
4FoaordtanzVpml+SqsEt4i8Sf2mzdX5TseDo3sALlp9gtiqPsvIRssPQZBEhpunVALqaEQPOG0K
nuVyiGXCsTNiUWG0NxYYq4q+VY9OVGAwYSvl9G+cifRVDlKoBLeD/dbdtki6ALXndiMpuzxe6oQw
s5CtiABsa1RLBk1+GOfceqkKh1CsqYfb413pQPGAB2VPbZFeJ4XWdY6i1wUbd1CTszOTxRtWKD+G
vEld3JfCF6UxVSSujfzemQU6LyE+EUli/Br1EchRFgY7ofqNFfFnNkr5QpMXwsnSi6GuvZo+L++c
l2Is8KUwJgtdYJvyQtpKxuAWdZHS9KVSiJCdFjd8ibBHjwmJDJDjMJiiE4Clh06W2+l+DEO4sPE0
p/90rTWFHpwnM/k4z0ryodLKIT1pqTbZB1seW6TJQX8DSJiGye0NrY4wGzUQbNayJDePt9d7fSe8
TXDhc3MRsdhvn+OPy5y2UmehqSv8cDaL9tjZtkBgYUqk8GTmgfXP7dHWu+ltND4vCJ+lR7l+Ltbk
moNwanhJPJVPSd8J/djbXdx7DerN0lmVm72q/fq2XYakVk0lHTUpxPjUyw2M2kxmp3WR+QZWeH42
qaF60MdYpgRaOMFwR43Kru+LoG57hOi7PbjE1vryuiDZp9d0LRqghYTDAX0/P7GrdPJyVaPG2WGB
WrqKQVjZ2bDrp8Uy28W1hrSQEsPVbKtYlarS4nMm9eArMuGhsPsnOZb+FfPQuZ3m7JSLrkCubyOS
U9BlWmgT5iqbSfI2FikVZL8MM/MlLZSCnk1Axh2rM8I26nfkY4WHmXl8qC2RH4Iwn04G0m4EZsN2
JYwOvCqqszuBkJnXK521U+zZXBKAHWjI0zxGxP5yAyg9yYEczZBTZT13g7TIXTWjsZLRJU6c8F1c
Wn8ZM9+WZJEpQUgeRJmxGrFXh9mWTCXxuzo3cBzQHsEw5a45Kj9HbdppJW5O74/BVvnPMGuTNELv
x0wXKdZE9jMQKa5iFe/6sT9xw+5lkevUbpkdmdYiZEQHkzTycj1hviZz0eXC18PefIw0ozoN6E78
LXbqbRhQ0zyeFmlldZn3H4EplTW8hiQn8UM8rO4TS2sOeWchRiin4d3tqLR1RnlkyIh+Q4eiXH05
VGa2Cq3FVPijmJOD6UzaUZ6xr60cac9G4ep6+9+0gOhzz4F2W3dJVbPsjbpMBHx69aWREMpv9GNr
JjScE/lemVCXHOtTmmLi22PlJScnW873YN9bYZj3zv/7EatP2I9KGRUlUUJL8GtPVa2+s6Kue9HF
WDzXRdDvLPBWDAZpB/6ahhPFutW3DLi2jDZkgWcgx/3QfLGH8FWp5mPYFfd9PZ6q2Drd/qbrN/Lb
OlNuXdiVUD7WeUshQvgFlQXdvgRbhIe1c4fsjfqxVAs6PwbeabIU/Q5M9TXnpt7z3ttcYEIOGRNB
mIbp5Y6SlUBuRW/A68ybljrSYtrdiYOuVU8WK357qtuDmZRr4DshurFaXV2v4zJoIwGnYojumhDN
nQIDiwPqIuX9lEXOTnhTttbWVmlTUYNYeLirAekwxw7Ph4WUaCjG/VjQKnbngZ7aB4ypJ83tZkUe
TwE6HfInBCRmAn6t9v2TMkzGO+wP0V2T7Hh6DklJwhMeRf3vJEiDBySvTcOjO9fyAsggswCUjqts
50LYOO7LfUUh9Y2Uvda973hHJsZkJz5aFh1dIl4Bc/O9ybV4Z9tvrNPFQKtdIKF2i32alCAiKmZk
ZdRnoysNt+iUd4Ezvw+RsoKNdieMzru9I7YGpizE6oGhXGSPL7ffBFmUbufC9VX0XyOvyANWdvdC
Vb/bHUTPPjuLXH3RuvYvuwEcOuIaGTMNDvQR1h7EUSm6VoHcgPwKOtwYKIzYjhSnMta+JnHcA4RO
z0qc7+z/Zbutc3TuIcqpC5fqimexNMaGMigTXzeKB7YrqXke36lO9bO1UYiQI22nh3rVTl6CCyVU
ZolvAj3s1atAm2d9od8lCE5Vo3YOUxIez0rLpHPLLE2cp5j37nhQZiUGpkCbon+U6P98D/VKkt2K
woHloSEZwDuQK0k/y80g/Xt7C2zc0tDALIsmHuwA3lGXW4BnclixaCHcI/ljaoSfjaIcd7bZ5hiL
hRSpPLpi62w+twZ96HEL93tIJW5QOrYnZ2axE262jis2l0gm0WAipi6Xyx+JQNfIdWugn+g7EHme
2ymNJAQrxvHJTBN93smft6ZEGCW4UVW65kQXddCaItKEz7PrUyOpTKvP/hYLuhwTDgr8Bp7VCi2s
yxmNqjr1FOmEj+MtTfHRUIfXZIpR/KIJ2uo7CeLG9QD3lbfHwrHkzl/thNKpzFy1eXNJVn9Axfds
AcXw0IP90JbjX+tbLVPjYliyQ9ob68jTtXaDjRPrl8D1cfUeg+4gMtHkhkTx9xscERiuPCqaix7Z
5SIWSQYLVmEkPVS/GWnwEjqF/B82OBqaYK8ptF/3bOsgSjBJzXiuqnr91CR5+imFS7czylrcf1EI
IY1GqQt5IM7k/3F2Xjt248oafiIByuFWK68Obrd72uFGGI9tUTlR8enPJ98cL7XQgjcw2Big94CL
FFksVv1h2apIJMUHIF2kR00ZQ65SlOAHTfYpO1aT135T3JloFVRx3EDACIJzqg1lvbczLaqPVtDC
BVKnUbV2Sl6m5oECwlh+6iae2r4YK2fa1W4k7qGkqu4x6wqClBG7vfcBv/b6bMHLjM62EGp0RKhv
1gntzBJuqG4UP6spjD7YMJ1+TKo3/IRTUaYA+5xyS75qbY8C3sDqG+AbQXVxYSH50jQTJEeocooJ
J6kJjnYeZb4lOvuOaKuf3t88K1cGxekZx0ZJB6GyxXhWNDrKqJXhBURSAiIFl0jqbtmskKR6XeH3
SiA/ZmbQbmkurMUX6loz64R/uKxud20Tzg3WPmKiRlHcJbqVH8zYSg7vT28tZJLyztuW0wim/XYU
AD08PCRnQwEN5meT+59eRSqFY7lxE64lGsg9EsXA0VJcWQiA9hHZEzIz6YVNc8iJMZO0vjty+GaQ
k/qlx6tXjsMnGbtbKN61LwhzACGbuYUKWeF2iq0l8yLGMAIipP1ZbSaaKdF+qJQfzeygBL/O2Dil
a2vKx+cBMzOb2Tq3A0o0rgynYE2zIfjBYS1g8Iqr4hZbkqBvkA1zOIC/Q8+LBA4UzuJ6kJo2Tl2h
JBfZmkfbpl7dZEe19s7SUL5g2vSCyN5RCvdQxVvP07VJ/v/2RDzodpJd3Dck6mxPayjhpkbRVzbs
azCDZP5+h86KwbRufisUGrcD1VPbzpw75TyM3ivYlPrc2ulwn09f3x9n9bz9Mc7ioOdRbhaO2yj4
Tk3uyR7i7pL1RbCxN9aOAbotoKUQvqFisThvSPw5Q6CMyhnh6nynI1r5SevhrqitBQgTmvGxEobY
VQhjHSOKlD/en+Ra9KT5DDHIArfKrXu7mPaIOoqIPeVcqu11zOzoYGDFKJrWgbJY/A+vJzRkYUFQ
XaSNuZirx/lKyGCUsxZTnwda0x2qOudtq3jy8Pfz4vEC6mRuB1DSvJ2XGjeFVGIyv97I7sug+pnX
2tmr03NVav++P9RaOKGLCC9gVmN502d2W68OhoGuUFSriNDIbPjWp2r2oGvI0cwvnuOszLOxbdY2
J+SHGcxDvvlGpSuOU2g5LaZ8OuJMfqkNzj5LQnMjRq/tDgBD9HxJkmZ24GIVE3OymrEOL+HY9H6c
dl+nWlzy0jF3eldtlIPX1pE6DykTpTS4DYvBAGGC0Uai71LL/OBOyEHbtf7iZeZ9NXAWDPQ4NxZx
NVz+OeQiXKqiUrTQZkgzavSjAEG410sGlklbgTJWeRcm9LcHo/yMBl9+nLLK3FDVWQub1CjJe+dG
2RuLqrC2y2ayLHFBETzw294IdlbbXAPP2bK0+10fXDx22ShUTlzrN7J28RrSpUU5xWYoqsz6MW8C
9yM2Do26Q+WvOPU8JOlbB6qF4ZMtnT1wX8pBbj56363Ra7/0odk8ySTxaD8YoXQvjlV7Tz02KKFP
WcQVOztojNaXkSp/6HbN/y+SQ33luRu9mkNv7kq3t/appk8vcVrLaxBP/TekevuTGbrKS5N4H8Pe
sv+J8IY9NnaGH5iW0mZh5aJndOLbaldl9HARi2++VSJz/8vbVFxUGJ93ilfjAZBJHB38NNCneier
voVxrQnae5oWOT8CLQlfcQrWxEWTimrvYtwL7hVDdB8aZZIhpKzR+2GHIYILddPVfhFG3TczG3u5
92LqngdpdOLfaGqMXx7FqvTiOrKvHpXKtL/V3dDmiFYn08dSiKnYh70JlC7VOhkdUZDlRk6zcaN6
sXI8eZ+D7OXyoAi9dJXo1Caox8kRl7qvHEolVvBgIf58FHrfHUlTt4heKyeUTG0GD876qrycbsNB
ZzfaKJQpvCi04nyPFipGdy72y95JiOC7ldK3/uvYejPiYssWQ9o2g40ctaL3yc6o3F9codfJKGOA
9cOvMe2e3x/wDbGUDIoRmeDsRzq7KN3OMU/liIy8Gl7k6KG50sYvTVs9gGx8caT+z5il+wZrZgpn
cGiyQy62KCQr8YDaKGhCeDJACvVF1hHr4ZikYzXPeAwPbjXwtnK64mgPWNC/P9fVz4l47UwZm7l0
i+vY8vowKqs2vHCHfHVDc0SkLct8rTKOk25ea0ds8aXXJkcNn2axMVMplpNzsCtWhiQOL6MKPV+M
pncOUaXwzbbW/4ezQc49l7VBhoMZvP2O3qjEOBVzdQVeHD2BHmnumtGuUbHue7wepq3X2bwTl8FV
48HEtEilqALdjidENSBkSXCVwpguIfidnZSYYY1yNPdJkmV7Eyz8yYzNLXPgtc8I4p4wQLIzZ8S3
I5uNkXtCI9XJNOMyDObrVLVf4w5AgBFcLK3a6hOvRR26xKwtu56Mcf77H0W1RjHDEvJCeLH7PDtS
dXJ8rzGrXTvWI1WH6uf7u/Q3amO5slDmWFbqQqq1hKSLOMzofxPoE1hF93rVOPuyAUoxQvqmFyDc
Zx79iV+Lvjh5fWydzcDkSomT9F4TCMg0drjFsZs/5pufxFemb80bC7rt7RLIrq5GqxCCRDmy/VgT
/wRqN20cz9V1/mOQRT4klCwcjXweJMwqX1SY+LqmvAuL9gn0/98nX7OBGgIm1DXYRYtN1Jilgct1
JC7liJJjp/VPqWae6tw4gKq+szLj0/tfdW1yhNf5aALVoXZzu4JQvrUhGDzqv6NrF7iK26I4RKEZ
hsc6G6drak3jFgFx7aCA3aJ+SoDHFXSxoJoRlFOZpMq5NlyUtOLsH3RbPveR+kKZ+snFDeF/mCMQ
bd79rC3+ILdz7NwiK0eAy2cAPFpycOuyOYaART6B+D/VqleGG/nsWniFxjS/4xiTQsPtgLERleZQ
F8rZzISxn8akPoeD9Rp6zpaf4cqrFbL3TBGhmTEbCd+OVLaWAhFMU852YINnEjhy7itcVUELWu5z
qqvy6oRofNSKHP7LwkjdCApr0RbSiDGjeykgLV+SyhjkJl5oyjlPwLLlIWZ/yZDGV3UylHtAe+o+
cevxKWfdL+9/1NUEAXVaSPz04OErzx/hj/CngIEP65qhPUjFn0yUGe5lb3XxIVPb6rEb2/CjN6rT
z0qv1G5nTFrwb1yMgwIPPymr/2GLwTWdIfEAsKhG3v6YUB85onAQLp5bfFF086TJ7C5sxfewzTfk
9dc+OdKUmDSgE+NRG7wdKp54KVBeplARuj/yDg3MekrPIxY35pjfe5E8hIU2Y9aDv68a8F6xEaXA
muBtO74yTOrZKQVemU3VLo90ZMkVJQZtG2+9qteiEswRWnQ0cADtLb7t2E+927p6eGkKtz1HgeIe
Sqv+Pjp1fqrqyjq9v5fWAhIfj1A06zi/kRMYcSOeREY+PTSV7lPUAtZbHKg1hJQRpp2qb1mJzcdy
eW/B0EPWe1ZZ5ujcfkM7GQXofjI+E8RVdsnKOtSOg0GytJG3rwxkzzBMZNIdSj3LXo60TaiT00So
zeroXufFtsf3cgvBvbJ+c6WarIubhP7U/Pc/jmIT91PjTT2eC+H4qrrFKY+CL30SHXAwO7eZEm7M
auUI3Iy3OG2FnBpToP53jhrxnOblKS71Sxdml1leLUqGS1KZr2M7Hd7fJmtliptx59/1xzwpwqtp
gYYX2GS32rdZFe6qCmW8xlJ8QFQHyP6XWCkeTdFe1VAe3x9+3vSLTcMzhLwWKCvmQsvCrlF2tefF
KfYgKOj4iYbeBPxf1cc5wNm4wNY+qDFfzjy8oF0v2SnOVDUUHfLoUpmxQsnFjHcEsuCKtV90yhvd
OlgoPmzEl7VBucfoazAu4lSLr6r29ZRj/iYuvW3+q0XK56lpjlgPHxuh1n4/bGnsrH5OEE1s2VkO
hkvs9nNGBfIyY8BTQVfy5lKoRuNPQ2D5dYl0UKjmBu2ksYWcoyuf27iKDqnI3Z/vf9SVSIehwNwn
oM1D03qRC6l6Hdp9pFBs60VW7dOuwmqG7m6KQbmhBhHcdlf2G7fVyq0986wR8CTDhDCzCD+1o1ZN
n0pxmapQPbdUkS4YRzy5VU2lJE2VgxNr5nPpZdFGtrkWjnhA8Hqg+kyrcfGJKbKNaSBBHYksaJ/S
KSsvYF+S0/trujY9rAzmhzsdc2w1br9rlqPSBwQaAfuyuUNb5Hn0ivtUTX7RBfuhVMldWpkbn3Ft
Yn8OuYgMU2XXadONoElqq9f9xmmtxzyuxVbtcCUG4AU7E6yhOjok7LdTM80oskdvFOhcerNVmHOv
hd10KLZj7OpIBHTgJyA4gW/ejpQU4Pxck9OodpX8hvZx8ssOnJ95VfwPeINZim4WUcf/7Y2uM8oj
seGU1LNF3bH3Q/UBGtXke13693ADJgNdC7iLBaZvsXh141Qo4ybigkGRdm/0+awgrBcbYXoljN2M
Mm+VPy6Jsi7zoQb9f8lDNGVArU87Jys/67NnkwruRRvs8/v7fWXz0YW2EMdgvxPQFp/KiYXdGL2b
XZTWhT1jAiBOG1vZwKCsbIjZiWQGChGj36g96ZmjxiI3s0tPFQujyKBVn8G3OrbfhKz5xhVPfYh1
Wlx3oBkgwM8qT3hTLr5WiYZBUozMygzV8SGylf6rYbbDQbo6bc2xL/ymkU+omlR7B5F2X0uQNOkx
2hN9fa+YAOZCEyIVcl/i1ETGJ20S6n2kht8MmbYnOSRYgoRa/AGF5k9x1w3H+b9DS/JaxjWPqLb6
Ultx6AOF+5cmyKNGWRvm7UNt6tcYpR4wdPZr41gA5BW8p/wuAZsfld14nMxuOoZWqfusZE17rTZ2
UY3CWCUi9SE32xEGWcEPbozgR9iLi52XNIN5oRzLElFhdGtj36iCl7ARnR+15ZVNihyMWXWn0Ai/
xQGW1jLoGp+KG9Vyp/+KkcIv4XpPyKpiMe/W2l1u6vvK8R7VBkJI4b7oQab6ZT3aCA9Nyb6v4u/w
N9J/7Dq292GXpDsUsu51O9Z87iRvN0r8H+0Qk061oujf5qfOCF/rwj1Dbwz9UO9Dvy2Hn3XQfSVr
yfc00UO/cJQvQ0PUa3vvI6yye0vUn90kv7Mm9blQvUPUKwckkKJrp3hfO6m+gozODzqidn6IDr6v
JubTNDn3gzd+VyP7PkbFS6QWBATvoejy3E9KJFnt0LU/5pbIjyOcNB98lrwSKylnBtbDVA0PUZ/8
N3YsWhSFqg/zD0m52Cl36dSpZ3vK8r2thfKD6Dv0zOvg6KXThZbPCy3gaOcKlQ+G3vcdmyz2bSt6
Tfr5SxQZosL996BtPyhwhi50K54mCIRXuETtKUvU9gir1tvbsQ04q8riXdF67tEYwKEDyI72eupK
Ci1d70dh2e4Gb/gWlmWzt2t0h0c19k42O+OEw7d7h0DPeF/L+ElNDZ6TZqneNW3RPkyWV+/GzpMn
Swz1BwsBvXPuBI1vomdyMCsYG5qeqPepiNMrmLtuRxs4ZMdFF8ua+iNWcZ6PlvyDN+kfjNT+XgfB
f05TmefKqr+OUYdGkK5VfpOM6lFBD6q3I/de8fL0LlIF39nq//Ew6vTH3gbO31FwHIzEPHtu+mBl
xQdNuo91p//rVZml7iId0VQRyS+GSOWpk4UL701rvziV8xw4uo+2tnOmtXqKwiF8iqxC+pq0ECtC
XBEBZtmeWdbO57AqvtIG2kEfjR81bQ8fzsmT4QXl0a3t6oy4RXIepzDeq27iHlQFH2Oh0RCDzP7F
GIyXUAzmaUzi6cksK0hghebs7CJ7alLnTkmKj3raOAe7y4fdmBU62TWwxChrIVka3ldcUTvEU/QT
/pkISQeDr1sac2dTVJkKPHWQ/QdkrQY/S8PhGpVNsXNEOaHXj+dnYqvVrlPC/5wCsAeAl+4QDGq1
txv7Uzf21SEvoy80fY19OCh39aRYh6KbnjscSoF35b5nJuiiOeo5DKID0ok/lSI9uUZG+0+rzaNb
KLqPI+CP2mtDP9XUj0LkZ2PQBIo2qeOn5nBu1G7g6HSfo2gMfOlm0WnMq7sotb54SfSVdDPwhyrj
vFgK4ObCCM5KYDyWbaHsR5GIhyIN1BOvqnaHYLe6V4umPNoOkUzG0begEyqXQHI0DfdnbrcveRns
G4yru6jYOzqC7VbpfmwH71o4Zk1SXd2jRgGQkV4ieh/oIBodB9Hpi8mvgjT3e545/tgMGYiSRNsj
fPegU4TdJbHQjzLS70gZ7tqk+2EK/ZMdV8k+RSaXMxvodEysn2VmPSV2055SUzi/HFX5VeRiuCAm
+Pr+zbuSaZK0cPni3zFrjy7SviBSBqUPwE4Zud6fksz+5MzYeelI66iPUfugB0VygapdbihsrF7G
f1yOiyQjbcehpUaUXYK6+CfuLJgY4nH0yu/vz2/ldTJrFgETwQyYKvuivu46OUIsTpFf2MxDuNNB
4sQHmtY8EVR8dLkCCqSzNxKolXSGQedK2m+dlGUfRbWqxHZCHKnHKB52uStS4PXjlg/Z6tToHJBH
4wFI1ec2TVPNxOx5ILGCedM8iBL4jS81NbtyIrEVxUYn2rL1XskMkbzj0kc+CLPapUBcJjOjj1or
AyFZH+B7PENkfsD/7yGT9kGPpo208PfXWWZQ4CK136w5GjaLKUJXJiHMoE0q49jnZy2XkmSqDf7R
MnP4UKXoZCpNrV1t0aU/LFTk+bZDE1i7ME+iD0YRpi+D0/cCFgrvrJ0a51wSTcv1H42WQNKOuzvZ
jUAl5CmJSSt2UzJa+u79Pbi21UHYgH+e9brge9x+qDyyRQM3Jr0IaU17R8b6CYT6CMG23bK+XR2K
TJoSJ/5K9nLngeUz0Pgf0gtEX22nREALYB221B76eP/3s5rbrxAu0TUhy72dldUPTqf0zApZur1d
Nf+VhfKtKZyt1VuNUMSmGdcyq1Yt9kAeIYVTGyUYiQZkjTLa4qUFzOGHRSP2ns3/uBbRu29CsfHa
WltMutkIoyIFiijiosjQ4z2U4EyRXtqhdQ7pNPW+gl1yFzb/Q7ygmEpFzEX1n6b27VLWUZ2HelOl
l3TQcLQdVOPRRvFwYzprUQlDqNngiCL4m6JCmSDREk51eqljZEonS/s45Nr/0EZAveT/B1ncJ/DQ
pxQOQXoJzMj66BU5hwy5nRO9efvg9Xa7ESLWIhLKHi4iJpB9gL3fLl1QEvdKkaeXqLcvmtF9drz8
LrfwXuceRkIBE4eNd91a2OW2hKc763K+aVi5yuR4SR+lF+x6+8uQOxSkwcbvrQoHbTDd49aAq9vw
jwEXU9TGJpmmMeSKlmNOyJoOSCh9MCrZbsxsZSAqaugyzrUtAGSLKzlOKT4jz0LwyA2NLlOWa77d
te0JZZpSbgy28ji+GWz+sH8UGRxZFAkkTMJHP/Kgqe8iQ/mMBdc3W7gfvRSBUEzvbPKgvw/GHn2n
3203bJCXKjudUgyUADokMArord6kGfdw5tFpNMstztDaFDHunAMxQeSNILlVDWXcl/ifjg2Ez4sB
43a61G4m06sbGOm3CUvWr2iZddpzMoa9/k/vdVl6eD9MwxRhJW8vUcSuaBpThtCAGSydh1o7JpaQ
9vBuS6ddkYWosuDTfUKc1bxHGTl5UTOzPbpDXNyVTjc85lQudl4Xlo/TqLj7UMcZqnLKine9g35E
Bqx9T05C0tuar16uGXfuBKKy1BTzbJVh+Uy7RqcqEaLxo3tgHUsbQ+ZWtAeZVNY+ymyxE6ElcQQz
sBTSI6uCY9FXT4OtJp+nunbuec8nyE54Uvr4iI273soxEMsD9cjLxDzEfW78jPjMn/QpKh6nxFUe
FeyVTsjPDfvBbJuzKW3tKPFCeaE6U+NbgkRLPKrhvu5zZGXb0TvxBEIKpzHtgwtB8gCisv7VaYrY
t2gJ7hg2/+gELq8jLarMPd5N7j8yV6YHnD7LFzdqu6eJ7heyGDxgRW40x8J0xxcMj1pfxKNyNGQ7
7ml0Widd6T7x6K736Hg8AV0ciE5OfygL+584gSkA6DHdUbjPPjAc6MZErz6pTSuPpoXxz5AM5g45
R+1iGJHxxcWw6KKWSgOtES0WKUr37KURj5WxTg9JY1l7Pat4BI1UAUz22NFWeCm7ppIfTb1STgpc
RdohKLDWvleacvb+KjeutGVc5qE0U2nw5sDYZeZg3R5vYbWRpytIZskKryufzSROfc/33eWN+iky
kT3IFcfZGHV5xc2j0v0k0wcUhhHiIoJpqTFZUljiWlFpCX1lMouOaog2bCXCawNBbYXY6qnQ9JYy
ch44unawsR1CwFY9uVJtn6vE2CJhLAMy00GDBlDqbNpAtXwRIzunxmS8QqJPN9DokimkqXpIsntJ
trKxcm/ACIxF+xP4DEB3OnPL10RbyUntaRldUQOSflsF+UlazhdKwM7nEhQCeuj4QSWJPhxqwbFE
ntrZB7iFbdwLKxtnRkM4ILTA+9L/uN04WRPi+lbX2VUlNu+cTsNjyg67YyHFeCQRHfYFsfL5/SC5
Nigi+OwYyHxQA/XbQVFnKRxq69k169mhCgVXPx6RXxNCM3YFnvIHU1Wz/fuDLhPbebNqqIGw7h7N
bXuRXrYgny3kn9ishoIRpDt2xwEPi49D74mz0huw2a0x9CvohRsfe233aha8JZe33FuqX4WJlxkb
qJVZUV680O9VJx+/HYqT78/QXtw88wy5YwH4wr1HA2FegT/ueMOilhTEgbjGYraQ4L12avMJiSJu
v4sRoML1/ngr52VuCqJ4MkvtkMjcjofUqZ7G44CsShmrr/RGI783J+8Dyi5bFN2VoTgm9AbI2meY
1GLH8JxHgDvV8quaK9SOqSRoJzjgrTgmCYiIv98qLn17RAjJdNlqi6yalwiUYHfKr26k+6Eh87us
6oej3Uz6aYoSHyugeOcNX99fzpVtwmio9AFNmjGai2cJBfdEcfWOUbXWu4oxde+S3HQ3MvjVUUB3
sBGZHlIFtx/NjkylbyaZX8MJ0tk+08g+gCe2Qv5l5sduBHL0G+tF/4dHyu1AnjokQiRhcU1aPVZ8
bEZMsHtOQ40VkQev2NiMK/MCdu3BQQby8Na41unR4OsaI7uWY6p86UQsx71sW2/LX3htHBD7sz/D
XAVayprgzCY8hyrJNbSEeVZT1z5PUahtkEveSMbMq8dGh92FghQImcUW7LpJ09Iyya70I4a9nozd
q6uXwWMNL9D2W3SWmnM5xd501hGxpbNjecX3iqf5h6FJksaPubA3Pugb+AN7k3beDLXgGnbeMN4w
A64m0RLHQso73r6OEusOrpn8aXI6xF7Kujh0uBryDtTdSiXuxFG541cO/71/UlYCHe93ShTzpcXb
abGHs3jCddpWaVegwLbPPLvyR5QWdy5OBr7aVFv+WCszp2pL4DEcGFXaG3iLFkkzU3ozveJdxT0x
WN0LiAh5UJS0+U5OZwkkRdDdggMgsXtFxTDGMP6f92e9EgNvfsS8M/8I74pjRe4U2PjHeIF5VUzL
OBeIJOwDHbPH94daS09mYVQLVTFwLm/ySRdvQulMJlHCIh3exWWBgSgu4tey76r/RNDllIB0Ha1I
TCeDr3rlUY9PrMGipaoOUbgl1vr21M33jIb8jIrIAOj127kXfZ8kGh2qa1ZRbhwjR9wbvC42iuRv
U4R5FBriM9337WPV4I1KOHSxpW41s9l5Y2m8dhPEg11gyfZg5FX5X1VomEkEwd8C7+bDBQ0AhB9S
NG/pZBZ4OxFXmEenLiBuf+xypTq24FWz0/vfdm0pQWmBc7Ghnb+Jy6Hixm5ooE5EH9t0fF0fisPU
NtYW5m5tMXEG+63qzyNhCclsDPASrZOi4huP6CGh3JDjuxuHLy152t6oki9KagdI3hpoW74/xbcn
BW7MbDMFQhM+4rKSCA4lbkHFx9fO7PHsouDnPQ+hDkYEEFriboy2Eh0occzSyLigzUFi8fhybN4i
zVQiva8ZJ8TwgF/FqHKoVLpDTT82RqHUO7ses7OeOOGn1FNltgPK9Lds9d/xGRYLeGJkP7SloEJN
baNPlElcnd4KrgC4qw/2ME1HWaTTRoBYW2HaLZTkZp1QkNy351FB/heC3iiuaPw6/6I/Uj+bcWMc
RgjTh/c/5tp+ZZDZMAvh6zcVJDcC7YDclQABMPZfqzhsP4ik2qrkv71SKK7DH0PtdN41yyullYke
tQVy8IHgOjkUtvwF6bjelX39CbhRuAXoXVlAXN64R5mTDnV2/vsfwXxKDWsIIFNdY/xenmN6WCeo
i+p9RiDduLeNOTn+syLFvgDng/imgdctfpKLl88kBmroEaHFKctR7CQ523MXNIXn01WX1S4r+jrc
ZWmbvdq1gMI59Eb3EYXBcnptSbeQKx5t9TtC8tFwRC4gT1ElwG8A4EiESK9XNZp9hG8gf2gaJEy4
8CWgSBCDtQ02mlvLL4CupDuUeXuky8l+qVJbXXk/aomTHwNbLS+GEyjTcz+6db4vsSJGQI3SgrIR
+9a+MqyV369Ayq7u/Pc/Vh112WjIaozqO1PL9q2aNwcPrM7BsYb8MFRBtwGBWh2PcgVPifnVuczi
zEk1pILD3RW8nf4ltHD0LS09f6z0fjxoEq2z98/K24c1X3qGdVFwJUN157//OT+Vmk9lc4H19FB2
bhT2p3bqxxfPq+VznljxvmkMe2PQta08awzhyQHIC9ua20EpVTrqZAIesbEU/ywgy/lycs1jLJR4
q1yxtqBzJECEQEXPe7mgtm32ZRMOjOXI1yhyvYexjqtj6LbRqeX+3og92trc5lbUTPT+LdBxOzdN
eIpjZCiY2TJKX8cyH1/bIqHTYdVK+GjrSTV+AgnbQbcO1DQ70P3LHgph2eWh1ArxrZMTiu65IpqB
pmpY3AO+aLfQub9lMW8OOPBEnaCFQRputnQjb38l8llZDeY5vFp5/ph07GdwMF2TnMpUe/CUavDt
Pn1kZ+xJyLMdB+sQBNVZKfLYL237XqbRc9cFaLWp1EpLQ97XaX9q6knzFUHZIEzV6mB6WDaYaKtZ
Te67TvbJNsPX97fvG13ZGWf5WyEHq43fHKXbiYy46qWWkyI+PumvaW7chaae+UgTYaTd6odIANKx
KgzRXHb3WPRPVW1eQqzj/CjFObOQpwiDPDST6+PGL3tzC/HLTBaSwr6Dv8QyAQ1A+5Q2DzDQrYkO
isdsleYXGnBR90WU/Cd+QN0783tUcYsjjvT5J03aXnvG8HH8JDXMvHdxlhigx0Y5VT4IH+uvyzEO
lwmKzrPmMJtgmXDpsVk6GEF4F6MIxsehMop7E9CFRyQF/7Zx6N8mPZy1mU+N/g+5D3qbt59KD6LW
abBHvPYR1j+DOlZ+5FrHEhYtNjzyo94I4GyxquKHnn4vOF77jU/y5mzySci58OyjMEzgWTyRMSrs
K7eKxTUyrZ+VJj4a2fg4quULmfTDlNTtTq8dGCbWSamci2EOOU9F/Vpq4hFY8Tf6C1u/6E3Kyy+a
9ZcpHsFGeIN+0dxAmuEUBpckLkLDF53a39vZ4Li+2afEiNoLvKuFyvvPNgvqFqRgbT3iJOJpvgid
9FuEBrfhW/Fk3emd6/QIC5qFfnXsqfX8SuqlOSsrjVs/e77/l+GD1iqLSNFrVoy7/ZS4wfdJhk3L
xWidfSKCfecNB+Aue9oq1b6UXXpwevUnTRPjmILkuLz/Id/EdFYNuj5gDRQFSVMW0YuqV22GUlcu
jpT5mSZVpfu623avUuGsnMymzOqNlGhlSNC2sxARVcWZSnE7435QArXOouASD64THVD5Tx4tq5rk
0etqcWfauBe8P0kakW9XeS5X8CqhrANQaTFmZIwTEYtVLnunDH2vdXN7b2BR85F2M6IVsiVv4jnW
FtY5izT1SfUS94sYIi/xIdeY+iF0usDd1x5qIDsDoEa+b4XrvJbkTB+zMrY9wrwxvQql7Wh9KeXw
o9XaZNx3yOsD8FNSIIqFhJV3yrQCxQe1wIa69ajhnrBOAIEZlKrhJ0rv8uBVwFf6au9xuCurrdyd
bDVc0lC0nUBbThLTZcw3wpewGNromHk5oMJu1ORLmavJnRp2ZrIvg6Ct/aGvm4+IAhrttalVtXpQ
tCrIsMwxXfwfy9E+67IbzLtOj7LoKLQJEmjkDXZ9H0RZXD5BR8Ftw1bCfycQUR/gTQ39DkcO75c+
jJUx4xWtK5EKd1QhNQBGKHe03ml0ShSsIqv1ANUH4/RSp7byX671QwEBq8a2fYhq8xxnJi1+XdGy
R8RDerkrgxnEqGZRT92jm5RyHyQ1NLgOv6/Gp+bVf5/aOnpUeoFk3jh48jKaTQC+NWgG6+gBqX6s
vSH5qqdJBG6mx4tthz8E2cFUKaG1B/U3fM2nWfk8mSo6hzy0enmwOgVzQaPBoTPyDKXfG0rspb5W
6vDH8VpsP6uF3Wt8kwTBPpVSEGqr6WjZO30chnKvS0+vcEzwdP7da5sHF4vdaZdlFn0svavil/d3
tPlmP88xY679U3Dl0TsHwz9yTcuRSdrJ3gStaGufRzP2gN0aVMU2bpq3ZxWhc4vQRLF1Ru0sxpmk
G6mTXmmXWtT6Th31+FMedMFdxgPF78VQPL8/rzfXCjtFR+qVy4UfjiLb7bz0oaQvIE33YiF4/pJQ
3sp9LfasAzjoLbGrtbFYvBmGRP0AtNjtWF6pCCUqJ+fSu0r5cYhk8tmS/eTQ/S6NfiOHeXM7MbG5
d8KFPV/dS8noGkwcmkW9C+UYPsIFZkjX0cWw7HMyRfE3nF6swB85yNzkZl2d31/W37fIzS3D8GSp
4Kdp5ICBXdwyCmayzlwWuWQpYKkDpjbYgg6tFF+MUurVHikhTNjwKNNZAyV3Toqb8YgZcU0IDzzZ
g8PgNOEvwDGx7XduYD9piFsNvoYM9v9xdh5LkurcFn4iIvBmCukoX11d7SZEW7wHCXj6+9GT20Vl
ZMb5R+dE9UCJENLW2ssUQZ2X3e/Lv/jdAucHEzHE2uNCvKqN3r4cSArUDDL2wtx26wedoPSvXm5e
y/U6twTIpDQR862y2+0SiEr4MV5huyEqrQa2h7b8oEAgQmeMnfrKdfTcCgAZA3QAcWDRrb/ln09W
VJoSJ7hgh2LJ1d8Z9OePtdmZHwdrbNjUOfryUz874ysAa+xc+Y7PPOjK7OO0pfEE9W49H/8ZvGuV
2Sjm1A2HrGuXoJ/JDwrGhp72sbRS/Vo/6C/5YLPecNtFGsr2cWZ/Eq0WO50nnVCxlfxW7/R2+dFU
lv1UZfB4/aFV42pHUtR4UrUhsukpYhoNahF7XMtnqLde0Awu54IP716tCz/vqkkJdMVST53dixHf
Nl2qd2br1qHJPR9jITQLH9MIxZhvd0qLqnnw5LGzrYFlOg3Dw+gZbdhZi5MGWFTZDQeTTZkX1X33
UaU6gJqiW+VrS5NHCyrVTqv95TX9bjOlYIcTS+1D/wRd/qZmdo28KaVdeaFNtM9JMedyT1mg3S7G
YgRO71XH/2E8Xjsmr1yhYWW9felJnJsRjhNe2JF/U/mVU5As1XgG513SsR0RipWDF1wedN1JNm8e
sxkVYHKVgWE/83ZQynNa5CLyQkem+l1jZOqNFWfRSVu3mWby1MeZ7v+VQc/NrKuRsQyICOa8BYHT
ylhwr9HY3uqke8JuPXlaVJXc3szQDmivo//o6sD92FpPX75m4l7fsd20pVC40bA7VcJN88DCXvxJ
tmmcEJs5FzmClCGHw5umFDeNlX1m+UXWlRNlXS3biaYlRSwpZxduxpsd0prG3rPk6IW1ncdHkZrS
d8yo3pdOrt0kcYOrht2iiHGNaifN2LmynZ15z1BnuH7ykYMLbzHbBPinI7rIQ0JfTi9tYUMod/Au
ZT+xBTy0pguTyuuvvOjtJrqiQQiM1i4NjaJ3fvfxKKZK5RtHgB0pld+2SvPCX4AtF705FU6c3XKX
G276vrnGt9qusXVorJs8HSwCRbS9mW+npgc28ZShkZMTXopXc9QfEC0+Rsl45b5ydijuRnARtBV4
X//9n926zLMyKdyJyJLBSk8UXVWgFHDlXIFsJ+ti9c/lb/Zdx/Hvs6Gt0PXVD+8d56KYZ6EhuCXQ
orN3InFuDHt+SEf1eXCjp6icfw4lIU6RtA/pMt1z0/hw5Qfom8W8/gC+XjhJSFfIxFr//Z8nFs2U
m0OL7YwVDV7+UFkUY+5kisg3Zqf/HesR0SwiWyJw7Nj+WXb2Gl0klWF1QXP54kSqXwsd2JYgf3+T
S4oKMmdIrVu5EAH0hjHbsHdmRXFm39MJ3IDXByf+cOXpz40EIr4mbmKQ8y4iPslp9qRrEo3uwHAM
WlQG+V1BshQU6KIx25t6Sa3iA2Fn3kdVLuwqWpY1uKy4tfg4cnPCx6vqsBetJnu0/UWYyv8g8/kr
nVJXlS+s6U2xTMBSKqZIwj0XiRcoDWjIPLTXcoG3Zco65RbXGQoyoC0wibfLIIVkpMceROk+TfIP
c2s7aF5MEBA3uRbDtt2/1qHAO6EBIrWBB7iB0GxdiRqZWAWO3Wvsn1GRkDLNYULWUWwDEg7DNfOu
cw9nc2pQEkHkwMRi83Cewe1cMKJVTPqLxtuFH+yaxQwDMZ5eLq+pc1vIv4NtPijTG4clmmyUJKqO
yYsFPOA0mGnRFEiS4fPlwfT17f97Fq2TCYuRi9vK4ISB/fbR7GIhDlznvaFu77q9LJYiI4pMaHEQ
d9aMazHKtyfPI6vMl50nfhIRBoahJG1lHCIcADOfYD73cWb28qAUds1l2u5bF52t55T3qSoMiPPI
k8vcsr8qY19/12XUjIehjXXjrksip99ffqj3M4gQB/sLKL0Qjt4RUhdPYJ80RWMYpc2r2ujBqIKn
NKNOLqX39fJY7zeAdQS8sbiGsN1s132bV1WyDNMYlk6y7AFqqkPnKO6VXfb9AuTUXL8sup64/2wt
W7JYGbD/SjHecSZyV+2sGK1AIhhdgxRrFOqXH+rMqaJR6XJc/+2A0pV+uyqysSCFqvGyUGrzjj32
xUSWvNjLnat4d8u87FW7KsHiRqL6uhu3Ww6Xf8CZN/hm/E29PaDgL0aPNCC9Kx6WGNYMva1vne4R
A1L8D2NRD3G3ggYHoLC+4X8OMEjzfAC6kYXtesgGszMj/4nGqURyt9Ty8zhjmPyfLXjwcGPRUAat
GdhbDF6xbYAtLcpCTc8sXINJT/bsMqw9MfjtOHyRRrK7PKPa+/oLPyN8zIA8gTEwhXn7mCW1YF5U
WhESoiM/N3E//mZ3TWY/6TL01bWY1P40DOOi3lVD1PbBmE1V6s9VRCqRq8Qy2xcNVdxRTRcoKdU4
SG9XSa/Eu9rWRE0feCqtgwCfvEaJObccV2stuM9oYzFs3LwiYoDLUXjzGGp9nzxWM+pwtE0glp6T
HtMeZDVxU23v4rsXRBVScCWB+512lnJlFt8fPTTBmcG/XWm4gZuzlGxVikySiih2nC+gtC9zEf/S
yKUiOmxXivRKpX7ms+cbpAlOA+1v0+jtO0Ogn6dTLgnFqoqdZSxJoI62vtOS5Zon1LkP7t+RNqsj
w8qQRChGmu1WhpVnpLdJncUPpIiDZ9fJfIUydvbJEHTzVAaXsO0bnct4mRKLnHnhLu2uJnbUX0iA
P2JH5Z0ur/ztbYuTbT0FMIzlAo/V+mbxzKqJUVFDgVpJexiCOVKrmePU5KCqvRKfCi0H3TskfVX/
TLTKnF+EQ/frysXgzMp5c05sdrTFiHq5aMsY4i32WuHe/Tm2NPqvzpLdEHumITAq8SK+/OhnZhkA
AbotCU24O29nGZdKKdVe5TZSZfMvZy7F0VB6+1lI/dqRcWYBGQh56aQi28S8cFMicXQR6Nwh/7Pl
ojzTCi73umtMe5HbyQeZetkVp/5z2xnBLHB0VjsviBtvPw0h0nTCqpw9064fhsnLAjK6e78b3dtG
cQO3kLSGTGf67zMKs331+GNRrRXG22FdJamS1klEiPKk3lv6GFR53QWJpI9++d2dmVCbTQ/wh88D
Qv3affznWEI5kJueaDlhp8j120QA37vovbz+W65c09WcmU0M1RFJo8A7wwIv604TU0fF5Czajvib
b04/qoHWtw0Hb3WwRME9VjHS4PIznlmfDAv1hc/yLxry9hktjW9Ak7lg2GZPNXEXiYb+76B2V/bt
d213NgHYBGzc9JlZNdsIHFvDsLVzrDGcAG13ZLRP+zGelgcRpV+czFylfVo3tTRGiHQ2rZzzGK/K
a+7u61bztthef4Wzgnqke76j/zVrFBg4yLoJONXRnmVx20MIO16e1bOjQAZdfSQQJ23JPr0xFX3c
qmO42KgvhGdWoafjwHt5lDPrE/CKbg+ioNUtYHMUepUzEoHFksnNpPE7WnpmQkSUcq9qyTWmzpnl
CfaKuB5HRsDCrUXVQivUHLpGhBpy89wZd2OUPEZafJ9oxYcZBwvaAVcOqDOTSIuOQ2Otgh3sJN4u
zQIETjNkSckR1QruBE69j6fyGh3kzCR6CAGZPhBQmtybUSb6ummk1txUxoVwy6iZXmzFjp6qxX7W
RjM6XH5n5x4KZBcTb14bGiT97UPR5k1k6WVjqKRZhAbTmXdjDHXp8ijrj96sco7cdWEgyqFyWX/F
PzsX/q691zZyDAstx9O1/4HFtupb0r2pRLHLka3uLg945oRnQF7TSoegSN+cBUMcFemoDTyWoJlt
tem8U1RccCLReqdmlulOm/Cjx/E/P0iBSfTl4c++RBRk0EQBU93tmUBu9zhVPf3sPo72atQfdfo1
NyLSaELb1xJqzr5COlHcNtF1vRO42C2p85WdjKFVwhLHIKQftX3bmsZ05Yryfm+mmwtTeTV2PAMb
qaOhKoqqcSS40ti1umLcGhb4tIav1pVj4P0zMRTsazYrEiDeMVlSgR2bKsUYYl5VfSjzqvN7e2ye
L7+msw/EIQeVhMse3Oq3y3JsjFRty2YMXa01//Qtysmb1MndB2vUovk/Er35tsgRXStbkt4ojDaD
OdwiY/QsfQiVvbnpiE1+cag7AaeS4Zon5vv193aszVdd6DWyrZ6xBEwZP2vtz15bBVOiqYfF865s
Ie+onTwZD7VyotdTDDOmt9MYJ9D2hd0tvCzn2dHbIOofixFHYLz83GQ/s41lXeB1MshRMfFloMbL
duRD+V5+talw5p1imbTyGwgoNODRvv0xjprUvUsDI2y0uNqn6fAqRZweKHmv7TFnRkJ6sJK9GAV/
+81IE0nxXbY0c1iNk7mDfkKtGU/JyTKpA//zQqXxSj0E6xx66haSi7Qaq/lSn8MuktbtmPVFsLRl
FMyaUR8vD/V+q2YPAf8jL2RtcG7jnV0ZaUM8OXNoZdYxT52vY1TRCSP8chnFH6XRr0USnPnUuR+s
fSesfyiFNmvVVVaJUGvNwMTlEAjEHbw195rj8JkvghgC5o8sXBbqljOx6LkoNa+bQqF6uHHjb3dU
lTG+mZ2SXohWXfvaz0wjFGJIxFBt1pzj9an/OfHaggFtpZuJDetwJdON3zToMWhwDLmHKOXc4AcQ
Xn5zZyZyZS3TS0NgBzlks8Fo0wIHxqvn0BX1T31o3KM3qOWVk+193QW6/s8gm7dVtMXU1ExXWMbm
z37x5tus7O2QzXzaVW3V3yFrS05qnL9cfriz748lwmcALfRdUyvujAjrQX0KS1P55LT9sW77ZJ8g
UfWn9Jo+8K/99Nt6hadcc03oYcGitjZP6cjFgwjmTSEd9+GgelH+lEFMOM2KUD7aIrHhbtdF97Wy
Kvu+zIV1n2M1+pK0hnyusLd8Lou0PhZllOAh0g44bcTGXVGr9Uui5fmtMSQ9orgcyymzdfLb3Jnk
wWmS/rbpkfxhsNjCZSCYPjpEZqkWPm4k0T3uA53vTvYcaqXQbkou9096JLWPyjR4TtAqg5VdQZu2
s45iG9kZDRxSHlax4Loa/lnF0tSGWWGzIKK6eSk983vtFo863oTB4Oq7y294u52uY2GYj0UwrDCQ
mc12akHlLD204qHWLTAFJWYOZi/wO42NKyNt1zAjmXjmIzUDasVMYHtPyT2vcN0Cr3rVjp6h8XTz
vvHi+fNKZpNHLGXNG6MnYCHQWzmkV/byM3Nq6gCvLC9gS5Ig385pbpMmg0BoCo0huo1z96Uqo1DR
xO04loZ/eU63W8L6pBRQf5ue9CK3u94UkTu8eDypbCUme5NMI5u4XuzOrwx09qHWBGYHkB68ZzOl
FiYyRBG4MtTLPC18qzJRNmSDc6tXvXjG0OD75Qc7Ox7bK/UoXypP+HYSGzXtJ8DoKaQvFftZ2b52
05j7S+z0QX21hX92Gv9/NGcDvBDsFrcVjb7QaORPd4riQz3Ka35HZ9Y/SDwImInqQHvH6iMvxhCL
R4ICTOG5u9NjVb7MbpYPh2Xpr4L/77a4dWlQyXMZo3BjFW6eCWo4HkUd1QsB4/mrie/juMNgcEl2
rTm78VG1JytGET3ColXoTXyf576ATkygKAnYZWvfd6g1nnFbV54zaPWvmjp7QSXdT07dx9iv5r+L
ZglargaRPsgH3LKcNvDsgmaVlTpS+n0lu88Z/OmvYqmml0WR9Z+iNXro1FzCE5IM9RoxnQbg7JtJ
W/+eLIx/Alfmtf718nI694IpDAhYQYKJ4mszGWPmZFUSD3NYeMNEidpiWnowtSVyr1RXZweCHbGK
rwlZ2WKU0pDdHJOcGBZOOr5mJZkWAbdy81rv/S/W8u8Jtr5e0okg++J3SaTVZuceFMWuVmPI0Iwi
Nd+p82D9rqWZdvsI14rKL+xpbHd9luXqYbRHvNIq7KCcGj7ogAdnXpqCeItlxCJEk3Pb7cVfG8HI
nr0b2utaOEYeHdRowGpZW0TyYY4X0fi5sbQfldrEhsppFA9yqpU7P6tmpBDxtJXmXdaGflSc0nqN
J16wb4xubR68RNT9S202OD/PRnRNz3tuu+DOxZfFeQZrdjMb9OVrtJHRFC7CST81ZLfFuFJPWcy5
XY7IWlSlU6/s8+e+Z+5DgG0r4E6e4dstylDnpalVWAhNlDvyACmnyXZMulX6oyxRe15ewtuCc33h
4GGAiBygyGE3w/XD3Dlp389hGpepP5b50cBD3C/N5RmtXRLoZAxeHvHcWnYopdmrYK1BhH37gFWa
DK3pzUxq2S9+SRoWySssj8uj/G2Xb1bympSMyRG2re+jQjS0UdboDlrYVuQBDYsfgalY3nS/YitC
wThZ+6gWJ5JFxYgtCn8YhtTPlGLXqXhbv2TVA5WxXzUTsayfF6fniv8HNusnt/lig2YrWtiPT1ry
n72KkFUCq3Gn0dlmwdHfTo8zVxWbX6GHsCic21F361OMmGB3eXr+gv7b6UFrTSN0dSHgf94Ow9lo
Tlina+GUu/mIdzP1ZuJDSsHAd+TflkC40/RKfAp/iMq6+CpbDc/7NHOKIF3q7kFT6qU9JXwD+gmU
eIZ/pXbmhwrPuwnGFma9HOUWdvQp4SjQkrwk+9hJ0X9Kda9bUJ90qg1CP7YGJNyl0YLRXbQ7bVTr
Wz22oy92LwXcJ8sefqR2o/1xrKF8FXOuf4DD2qk3xLto8U4K1xYPYCGJuAE5cLNdhAW69FFU2Yrf
lyaREQNy5oWvp6jyg10oymdNul3tO93i1QGAkSoDvW+mLxpN6OTUK64Hzj2Yw5ElLG00YE2qBTMt
sCdFtdIomAiOrYPaXKofXed21rHpSDjY1xLSMiwXE/ax20LoDspGL78pokkJPEDF0QdGlhj3UF2K
P9mg28VOK5v8p+dNyi9Zzqblu0U3kp5Fz+uL7SRq6vcjMW0+iFOSHAQpAQTGAXHt5RwV3ztiB67K
LM9seev1c5WhARiwJ7xdFxXcsxl7lQUIsvNntX2MdawScunL0tkbxr1GnFfxrEf349Cf8q4/Ds58
n7VTEJe4S3jp4fI61dbdYLNOV96dsUo/VegN6+/95yqRG7HieUs0h85s3CKs8j3viCwWHAPERDOD
Ms6OJJz5o/d9yqO9Ix/L2DppKG2b5TFGPhK3O+naWKNcc8R6h1+xddqclSsyYFCYb3NLS5uao4/r
JWSp7Ncc+jHTdgihsaLpf2GHE+RIECUKIvIkftED9xU1PqgkUFXF5KvGNUndmYMD2iRwJNoOftC2
lm472+TqWZphtHQiqJXcDGa3fSoy78uVd/IXN9q8FIQSf00u+O87J7faREib9q0ZaujrM0Kw3X4I
NEfEekBgmxxOXlrJhxL3xi9ZhGR36Rtx42We6WdTOZFBhz8SW/bwYRkLpfHLWVfRYnrGa+ZI0lAr
w9wVJineBHxbXyX819nvi6UPijpWdqOIiy85Y/5sLAglk+r0BJpUVf24OuA+ZnXS7/rJxK6/0tvu
RWJTeOTg+xFNZnEgPEuEyHOyD1MmokdEbPUd1RCXZ0mvPuHrKklmNiWpL3WD50TtJuWjYSzTY6Po
+slRofAcZiIbkCwOyNj0oQ5spv5TVTvdTmKkt2u8WgxBIRqH0AbD3Cex3ZMrIqbANSR3HA7ip3Qx
nCfmSOt2XpRKEEAPJMuyRxr3zljGMX/w5JcBJvuX1Fqse7iX/V53apPLSkWOs7fE+D4kdRWs9elB
nZsZnu4KKoolO7Yowu7wKFo/k2kKFhCyO+KlikCbmO6BPpEfgyt/clvXvNc68jwK3KZa31DHdh/1
0Och2Jq+tbQWK1gsWCA2nfatqgsc1l06Bb2vCV0+9l6kkMRR4v0Pn8X+oCtxE7j2WNxNxhyFXesB
JkE1PMZmZe0TIxaBnRt9gqB8nr+0WhX5+KWOj6ua4xBLa35FyjjsitJxD2VWpYHZdeyrWVOGeVTP
iFLt9gMco+iAmEUh/6RSD5mHZqLME1IkrbJ5KDEHwgpjck+o8YYjMd/2TeRUym3WZNoDJawIskjR
gyjqlW/2Gow+1NnyI+G6c8BRpW532F5gbQoxtf3O3pccxq4ZPtVz7h3iTHmq2raWp6nr7B/64iym
r+GoTuC5xjg1DMGQgNTflaIaJ5zWCpTRGfbqiR1lyVGJ9TlojLWS0wokA8e8KoqwhDiC6pRysthF
jViMgynt4vNizzVnJrGyRodwOVNz789C9Ji2n8whJc5iiu9Vpx5JOKvHRwRSQ3tl6z1TGVoUhjAR
QRuAV7bFb+fOCfLuJXTlpPkIV3RxCw0SeSEI1GLtudUrr32f61fuOn8dLze7C7I//FK4ZHoaDuhv
t3xVyUDtWo6gxhU76Imc4g9T7q12Sfui/Tw55s6qEr+K7kxiLCX5166dBot6DZx4b4bABv/vD9nM
gMGgulTIpG56cz+0p8VL93UtbupID9dKAxe6faoTYFGQH9ZhPx85u8StPgkFKU/3TcHg8vLOe26L
xyEVeBHa2CqveTszSa43ycQdKLSF/ieJ3NavbYuyx75mfnemRkfSv7p+g5zqyMPfDtRKVSZ1HFuh
TiaMcpMk5WQFSZNHWlCwCKf93MOc/o13r4tBWa99VqweaQQWtzJ51gqEZp8whRsyiikPer6jVWl3
5RpxZi7WIpl+Or2UlS3+9ieaOqdqHqVgyJPMX5DHa0+NlTSf+2KursCZZ4bijFsLZXidqyHl26F0
o3XiaC7MEB6belPFSXYYegpbemX7yy94rWY2Sx8QDDSTpg2w2Pae38Mvq1RFNcOMHf2XqWVG6E25
9bnsuuIZk/Ir+MW5B/Nw3F195Ncb7ubBmmIqmkrJrVBCFfAdW0n3vTZqpzYay4+Xn+zsUKuklzQy
2FbuZqipoEYYaUCE5kqD2OeTg/XSoK1CvMZZjOTp8nDrp7mZSPC9NayBqBdwvk3ZCDEV3EGYRuhg
DeYdUqV3Hmdl0IZjpaXx8KXU5jzaOcuAzFvYmfPr8vBnnhaFBI1Ejk0obOrmQ20UaHFqpRshDgoO
hPG4mV9invyQlBgNXB7rzJrB+RVjVrre4JrbpkOMpVNLsYQM3MymHuefVMa7QrfyJBjTLP2Rt06q
XtmI1re1nV660WyO9DrAbdfn/6cqr/OZpHj0XuGkN84xwR4MRQHS+P/+ZKvDJENAB+QzfzuKiBbR
5qAuYWFJ6oy8HoIxMbC3ynVow/nU7S+P944dTEXv4v66jghyAKn67YCKo890Tyw7tDtvwJ2n0ZFH
GvaHweCOa8ctZU5G56aok+WAH3zvq5lmACqQhnD5l5w5e2FmYBALo4eifps2PPX8FCNX7DCZh+bn
OA31UdPG6pOXldGxVAc8xDL1GiZwZtFyqMDTR5hCfMt2uj1NEbKGWRQ6aS5OWqckh76wuociI/Ds
8vOdWT/r9YFL5qqFpa3ydqJNjtVuWjKH+DetQ/ui5+P3ol9Iuro8zrk3CqEHnInt21jt5d4OhGrL
LcdUOKHaMte+KZzmoI6c3Xlq9UErHcWPSu4AfSKNw9LH9l70tnvAPcN5vvxTzr1SPtO1zwpgTE31
9pcUNii963Fepb00g9gU9ql1GivIkuWbNBRiYwdtOl0e89w0o/amQ+65K4Nv8/SF4gCyTIoVimly
vkjYAH7ZJuqVauHMBuStt0DQAs8GS9x8NQnpBxkgKZ9p51GU20Qqe7Ey7/IoTwPDya5VQe+NXOjj
2rTkV84u1Mdty68nSL4dycsMCQ3k7heheNun5ZxFvkY2t3WbN6Y7HvoZ9AYdkYUxPr+aMjxKheT2
CU3ARAiNnvbKajuDVXCassiQkgFsbrXdsapV8SgNG6JTtN53J/GEGLffx3myHJPI+I4PZHpnFWof
ZJXTX2l1n3vZqwaYmgh2OnzKtwtMNuoCkudymHMR/NRIch0qrdS/XF5SZw5WOpAm9wKYBhzjm2Vc
RrWZZA57sj3SQ1/KojhiQOPmftthdKNPExfn2GgCq++uRd+8f0BtbX+seqJVwrTNelqSzK2LzLFC
RS5C7LnYQyN2IktcEXa/X880tgwg6tXzknbI5tjptHyw50HRw8aeflN6cnsX9sdZMVyfa8m1ZIUz
CBc2SCCwpEZQ/7y7Z1l5JDpzyo1Qhwix4J5sz9UTiCLNk3qxv0JYaIsn+OHLLzkX6R8UdqYSOMpS
IBK1VWUJFvQywz7DbmzwC68SZGILddJ96aqYJhiF6T73rZjpskwZmZSX1wMfHOvqbS3AdOG1tTpH
4Q+/rXW8uc9qmJJGKCx8fDy82iGs7ZscnpYpG/1uko59pzSF+Wgp5eswx4B2dTX4PM3gu9acPY8m
iaZGZZtHBIrPiRxetGis9mWMu/yg5mJfufKHkcPsrry49AeLyE8xFvrjYntiH6sl0kFNKNausQWE
/TS5qdPS2LfdgE9cBFVMTmp2nMHqgahTdVfUxej3CgbZ6BDqfS5Fd+x1+6W225vSI2UWfPm2q1fK
eop1UD3bP7kUEGxHg18aVfNA8Ku2U9tW9zXFecwNTCgyRXT39ZjGkKu6+64dvmZxP91nifurU8tb
dDD6YTbdgVaOWh4Ijf2tJ3XkW8JL/cRqWsIq529wYLz7KYq+LUnyQ3UHrpVGjzuFKE6eFPskTaY9
IrObdpLNoUF+XndkdDkRobc0z9w9lgRyN1Z9GmSU1MDPylGo9g04ge4v2Vwf8kbvnqQ7zQcSqXs/
6et8l/Eedr3ZxwFctCbwoux10V0lrBbULZNt/0iEp55MlC8f4SXIfUlSBhmhwJiLdSfNTA2UROTk
c7Y5UZlY5wxW+5H+uvO8TsBQKvfSs386Vv+w9HXYDmL2u27tLPUEcnrJRyzN93zQh0wdcCiN+gV1
e66c3LT4XpFMWqRt9GHG79b3LBEmcUq2oNs9xYp9knL8grD0oYVE6E9F+acYlWRvqwvu65N2VzTJ
jjflHs20yn3CEcw97UtazxhXuvGDNyWBlpY1YJQNk1OLjk5dx35fk1zkSeuPWXVhNDjfnaoTSFCb
Y61at+Rm2Pf13B6XTDmIxnxNyoI42ypt0b0l1qlNXSVoXJv2QGm5ZHvG30YhkMBpQmDk1ig+lZe4
y7vsB9J6DXhjvJnz/G5wku/utGD+NWYvaQrensSQH1WpGrtORyaZNs3HxaRcEWXu0S8t+v1I9N9h
ipzT2IrFB+7y9s44eoHIIGInvBNfl+r3aEiNU+t6im9EgtmJzO6ESwbZxqNNYOqUfc6k95CNzi/K
WoztHe3DaM236Ip21MnLocLAJRr0xheAuMHAgjtFaio+FMRI+sQLBIplvpae8dPptXpXT9AZRdw+
zdrUn5R2uZWW+Grn/WuTtF6gqx3Nvl69FbEW3cdN9WHo+y/arH4SrfwMrZbALxJH9zkR877W6elu
cpLUr60GvTkP59Ny/poa4hac7HGU841izfNRjPopVuobwyzbfWOT/1MSTeOUiQy0vPo2j9UHvWjm
h6UUP22QvL1eue1uWSpvB5Qj18xcYqTrPZ6YS6DjKbmfMvsmrZXMT6IkORZdNx0cIqv8ptWKHYnH
X4zKAep3lhc4yM9T6YQ0wyEu9KQQKSWkqiFq7nOLAOGiRt461tG9YqbRvo8lC2WJPyeR+ouT55fi
Kp/GydFDzyle01Jk5GGL4jDo2ve+xfKhcIqTYaLlLBYZllr8wB+so7SVJ4OUd5/rV0v9U8zHTq+N
V2yM5D0xsgQKL3PYdu6TJSv9gTvq/cozcxq9wnlNfJKtMu5mJftajs33yMMGCsS18wFgj6qFgemM
qb2RYbbFxvSnIVT7xoiJUCZsaM3d5hvJAEuX1g4kCpVj3qR3WqV87ld33bZ24qCJI4c4XVKr8550
5XZ01ojj7JultLeWFf+oIsT1koTiIyDRfe82N6rRn+YxU/0ilh8sr/lZtGhoUpNjrKu7n7GdfZ/J
BDpiwPHT0Nfcat37M3raQxzpPzgA532ZlJ9ixflSVvaNlen6rk5Jbm67+yy3v6Hf+thr8+jnjveE
QQg2T4uQr6o9pjQ3bchNGaV4XgzfUnt6Qba1twb3o2VHzr5j//FlZU73ucg+rRYVJ/Yn/WB19njn
kL10l8hmIjw3au/Y5EdipCEwQ0mwiJlK3B3NDEgS3Lru4VdWQe4oL9LUj3ZE9O9Yah+dVHzWlSns
WdFD5cY33ihelFh9gJzne3P3wtHzZTQn03cbZ9eD+VmJBoitwEWwuwbEptbMfdWlP3AAxha34Qe2
0nxuFxwxJsRzc1N+mtI6gEx7dIS350pGPiigSC1K3JANPm1YXuUB58x9umSNP2ma3Fu9Oe0IsyY+
AsW+jy1m0Kv4nVTxY9/2j3MbPdpp8TDjkRckSf9UrankQhXf1cH9MHpsQ4Ns6gNX448dys8dkqn7
sUawqJrQgmkh+HFmfkyhNk5d9irdpgigtX/KCCXyK0DWvZIYx2RRnxdUHuwz3v3o0VdWM1aOcL2H
pCz39rLcWLXyQDxjCHH9JwFKj507/oom/VtEYLJe6T/KGU8npVKOiRV9pnL+XvbIOepS8w1hfSBG
4WQRg+QMZF3L1T8W24wnK+ZUoFz7OgzYYHtpTRB6+yeK2dUHXBrtOfqmSzaCJpoOWlceTRyJ/QU/
0mNXcbVQO3ki9+22hQ1dcMDVMDT9tnUs32pdzIptIxhKTqS2yu+lM30zy8ViFerPZQs1NFVuCbex
j4K8wB1UtZM3KLcYPS67/+PszHbjRrIt+kUEOA+vJHNOzbIs+YWQbDk4Mxic+fV3ZT1VyYKFvkA/
NLq6m0oOESfO2XvtlXCaXUB+b8gQ4cYfg++jDG613GbC2LoPvQezTHOykSBw7mZeNbepl4ooUckd
WlMr1FvzLi2arWIbD/1Vvc5lgw963SIQiSmHIH9mZFOTcF7039pm2InFCaJ5JOrCMFEG9z9rgnH2
k6Yd/Uqjr2TWoe0l76aeiDi1Ncm3sg5hZqoslEjpT9BMbmDPUnU13jFwvYorTX6s+VO1E95K9EG1
3Kac3cPcd955aj5K+O4aLtkdWsuIfemq630jpC6WEY3Z3TQPY1hq4rdvNVlo5u54VQaQzkvhmtFU
2OfaFrIIhw7HPfdGu5K9ww2wg/5OmL6IRnNmem/22c1Ydcm21vP3ZJ3zcwFBPM7bGkhGX26HdhWH
QePWLqyMSTmyNTOE3HBu26scuCOHXRV605KegtrNHrESvTgyz6O5FMt9O4zRIOts27j5u1CYR23R
ES4/G/nORs0TKleVl1f4dYK8kLize5bs0+S5uvlZGxyEF7Odh0rrYYhjCJ2GSt9R6MsoRxKwL3te
BzKJz5VnlD+XupnCVsvGgzn4+ptTt8Wd1pnjNhP5NaDMB4nCci+MfAwHKt8Tqs7rEjAXIeBls5ny
zordCU4X9qthX4A7OdQE4sRGYji7ISufUJ1ZUIWNjdY2LwpU6qYwOuLh2x4516QtHABHEXkuy3TX
mHCnGuLY/YLxmV7er6P/lrSW2s55ytYpL3BDMQ4bQpyCzSr0d281f2MXuBvN0onGzBw3Of6uLcrw
gHDy1Q8nse4TGuYxHas2mka9Ow51RXyh6b6VKj+bBVKlJq/5dYZcmPEHJ1opK3WP8XNZyyAUjK8S
RkdqNq6NXq9DzrTDDgwFgGAPlPVibQX/p63bfmfQ9ALz5s1pJYbjxJ/OfeXMsaPkuicLZFM3+r7B
N59lQ4rNXHup0UqEIjDvR69swkAbWf5t7o23yN2UWuMS6Y3+4CyOoqjKbtYJat2yvit/7mPVGrd9
479p5apHlVuKHd5d8YiUkwMbHE7SRzIjFImUoWuiaXTaBSNMua009Y1O1Q8p/BvJ3COeezh1VWZd
N5jTN9KAc4dM+nGQ3nMg+ymSbWHc8TJkkSmDu1JDmiKNKY8W0yAjMqjbg5MFd7kvqbtcs9lpqt/b
frZvvPRoa0V27ZUBsfXWgHyhsZwEtOvak1bZzCEb1k5MXfc6tNpVvdIjVN2Ck7krxHYd5p/cwiQi
NS+Lpsnyt3ZHq5+eOOjtOZFxuXot5bF6XAxXMBq+5KWl1R2LqBtOPF67pW7qVZuGWuHFtdPd6nqz
ob+DjKKqD9VqLBFgD6CNfcNwODGOc0+8lVmrYZO5/h6BDOjVgjRJnawiehJDvund5ldQF8becnri
GCfeSsGJa1d6szyiRjsHNsdqkvAa/TIKjwut766tgsTxTlXb0hrei96W0chhOnLKjPpY45U1s47/
KEAtk2k//SZPI3DJuzbQrp22Y9kTAT97epvr9W3hZWNjSd41LMqUSmrvDp17KtrK2pcOVbulBnlA
s7WBXda/TpUT611CPS4PlwyJcNb7O8YNmKAyx+O/VwUhvcZ7s3Cq7bg4r5VH0VRU6Xm90MDzJtjl
g/n9EvdyYywI+diE9/rADsvQYK/W/keV1vreq+1pm5vYniqW371XFVf1VP1wOtPY953k3S6Z4U3G
6D825KCHWps/5H1Rhengii5cXB8Vw9i/ayWOH+jjWyqMEz2PVw8MMhvNxALQv4oOSEFbauapNoPr
Gr8Q2EfvGo3lqadzG/W14Mw5pBf8fanvOm30txTnd8NAHGrVzmxTYv4B7oTUiyD47g3z9D+37zC0
XkyKUBmZbfzTS/7XUKNmYNTqs74ehkG3ePmK4DxZxKsa4AAi8rVQ+69as7OWTmyaMmm/6N990tbE
uIjKhWMVbWLjYyhjNhuNW/qdeVjWog6OhLx69Z0mHUCgjiY0/1RPIzeqTEgzDNU4e9rVmDXeHcKy
IjtVIqCIw4hrf/F3eZ/03S5RFvzrko1EYtF/G4tCeK0xCKlDJmtUdiCLy3FjOxAoSyaVeY/zP1+S
b8m5pvRQw+PodJIOoDHRAgLBrL/OrZ4VYYVWYN6i54bTodcpn33n0fkKEVEriz2TLV9N6aWXI0mT
2CYS03hoTNby2ihdzRsSlLslrOYOlZ2LAKPaJD00tIjTmX1n4cq/BqlQvLlGpc/AjHTxwlG7CmIk
rlUTeYPZo/E0SBWlyJulDsytml85GCbP8IkcPVy7wafKdfNi3crJUvHcCfkNwMjFNucvxTOJwdN7
4duVzWrWFUk4CwQwtJWRg4TTCkc2zkm9ZTFMkmDXjOb4a55XJWPgJeVOtrjTmmYez6PTTD3C+LVn
bp6V3+1iDrRdMA6TR+PCqpo4Ix/9WKvGXkJS7rohWunkT1e4gBsViizwj03DShNLKIFFlBpKfBXF
+slDR/NxoUaAqYXKd2mS/utjEHXTSWLtrINIjfRBLzg3w7WcIMv9vX/4Zz/54t3hvWLq5Htc7L/X
UcFqJyYqssOsC/8azk5/zoxSPNScjD3edaY78YiQbgqVHKuvPNDmZTbxoXlpBJeGOSYiB6PSh3fb
sXurNCZpH1bNrmTkagnhzsZYLNHatMBfnXxa5BXjjfIN73nKo1wGr9iPsliPpVsmrPp2qy7H49Tf
KBGM3r5fU9c45rosf+jl2t7OnT9NN0MLRjuqJQkbt13nFLdJQhvh7/fyHx7Dh1+DdICMdhMRIDE0
H8ZqTi9L3PKpc5htRKg3jtuhkWlMlJwlqHkn1II28W8JQzbSM6NO90lVpDQiMm66Ka7USAFO03So
I12mHqWZn2rbTOqmOE+qQX5X07x9yMmDMiN8T5nx3VJOZWx4anCgMsu419umfUf4n1eROUOBo741
qjwWaujkzuEA/12fGYHHU1sEMoTtZ9z0Rtl1V1M52Fosu864oqVDJoMTrFRXxex/d8ZF9NTPdXLX
aHqP961evSpaEO47kTNoTbbt10EsG9fQ2uTOs1z/jVR3xCeT3S5uSBzjXH8xzPvk66Bbj3IekxtA
kI8GqYE9313myjq4Mml2fZ2OV5ldWF/01v8cyBoWLgym0nBGAFB+mOhAphkdCubpkBNwM8bZbBXB
zuigoISuSKd1/8Xr8+e3APGAuQdSVjASH9UgI1Wi7re5c/DMCqWVaPqjX/bd69+v8uccFGEEjj2c
34gHMAH+94OfUmSqVdk6BwNhGxavvrlJgS3vnU7LH5dcWmgbh+mLkc4ndxIbG2xRIr8wCX4c6VQs
8CsTCQdQbT/GwtCWvWZ6v9NpGr94M/4cHqFVuDh0yKlkfvSRr1e2Y7XMhUncCSUSMktBQGWUm0TR
h6aRFXdEIrhvf7+jf76MXBLBtn9JxwRk/mENGzFaO8rmkoLgwtu88YYrM/PNL4win16FaevFO8eg
+g+jSJNhTUCYdshIQ7lZaA3cqQDB6d9/y6e3z0OwwwU+gSq3MsvHoOo9+qGeEZqDbUdjnTanZSBX
tc37L+AKf16OgMR/Bm/ehR/2UUQ2thUtblAwB0B100mzdPvaMdbX2g2y/VDV4otf9+c9vFyOsJUL
5JEv7bIb/WtTVXIRiqAXAgBW0PIGKhrOGelXYIU/t1T+zgvcBpgva8FH139BKHM+CzjvmgzMiLae
fVxkPkWunRG55tMfX3PDw6QKm+jvT++z32fzGl5Yj2AxPuoN5sZJnFlL/UPWWgZDd2GcPOzF3/5+
lT8/ZuoROhIchHkVGbj/9y6mdHICmBveoV1bS9/o8NOruGPpqkNPlO5XHPvPLkcSMBMgqNP0Bz7I
UZ3L5mgFWYAZ1uzRlDvOE0HxlGp0tLwvftonjw61CgAfFg8W4Y9Vl79YXud3LI6agx54i5IOGXUw
i+EhCAg3iRdvoutftkyotw2HyOCLB/jJb2XL4RACABpo3EcFg11b6ZrVAcJ+ZyVvcCELMXYHrb/R
hD9/5e345McChOGgRaIXH7z1oVrRKGydmcryYDqafoNQejwMujt6BKw02g4mEORnW6j2Z6dluHj+
/hIZ/+BF/lssXZj4FwbjBa7CBvvf14jGtSSUbfAPgNu7ezhQSRb2+lrddmTRT/HaMpldq5kudFGn
86lbdTGEs9fiQFiLPk4zG+RsmcSyrIZzKvSVLB1Hu+VQ/D5duGNp3ss+JBkGZZ6WrCiESyT1lVPE
49B/Q7QSxIWY3WjtrPaJ3NskRKtvPHtYgMrQy5hguXgINnnn16ECeH8zUd2Fsy2HUK5EhvcZ6D1M
uNN2SJhEJ0ZZ0etIWlwSiUEIcEcGkZkwY89rSqkKKfnGTFNaYMMlc8BIe6I+hLdn2JiFOEk1pt5y
ikmBlFtyOBs6wuB0pQ2502+ZFPpL0EaGTusmXbBL6LQNw8ydBLlrphWaZntr4DuJm4CWjeir9krw
SLbshsF+dvn5dFXs21nOUHlc69jP/hKjvgrOozvC9kv1eSOb1TtWjsyY8pHByf33bgsOu3Fqldo3
r6fftDBP4EYS1aKp5XXJJmeblZWK+2RIL50iYsbQa69xNmk6IxKpb2RqPQmmUJsF0d5+5HQbCmKU
Dm5QB9+Y9Q0hqHjvZW2cX4tFCOcyWz9wZ1hRArlxo+Xa8molgfOWpSmY+0uLzKqZYEi/Z1jgaF7w
wrSoPapguK6lq35bqcRiQaZGFwnfBkgAT+dtnNfqh9UwHBpc53L47fxDM9b+0TIZeHZ88KE7TlW4
6nUZkWOY36WwkUNmvvr1kBj5C8YRtbHqoNrpgzbuK+EV8C6DfBsIO31ozc44t6PRnnx/0vAd1Y3a
rW6dRA4pGtGQ6OamtNxbvq4Hr7J4Gcjyu0ytzeShZH598hL5a53LX0OwaLsZ1y2RGWjbR3WJvnIL
fH9+JTk+eLIDy9PP98OkHu10XI6O1AlKqSusan3rdQwsVuelbqSMMdd/X9wy3Qi/es0T9RLMQ7pz
emFFmVF7m79/zp/sPOD48T1dsMYQrT4s0hq7jLTNJUDnhysmygcpvnlExf+vRLJ/iI0AIDAMQZtg
pP7fRYOQOIUhrRJ0v4122fo2p4DY0Av1vVxyEWz13BmquElzS36xYH3yC/HcUzUgDcfU+vHIATU8
XRqyFQ7D6qdbM/X9l8CV+Rewuk82AMBECAZtiiH85h8WxcULKhosRXKgxUtvHZEdZy8rmZoHb02t
r9KXPvlNHGsQPfnGBav4UUzmKEulGSrFQ1/p9iaXaXIfQAn5wgr854mD/uG/rvJhnymXxIQpQVWS
piiw8adSLcwFvl7Hq+e3fKXT68v5q+f1yZ0EOUNVjqYYH8UfeZVNMo99VxD1Y8GJNDNZbCsw9g++
dMYvfuBnl/K8C/iSLp35B8a+FflFIG4j80R0xZygQoagNSb0Loy793//0D7ZtC/5wBdOOW1KZgn/
/QBce2HyLpBIt3Mz7+vexYyzpGm0CnEeMpY+k/e/E7W6/ft1P6nU0UEHOPEhydGevfzzf5XOhWcw
7+DocXDopESez+AJCRfY30DqVjii//3i8P3JBbmlnFMvPdk/TR+t6F2I/I52aGQtm3jKp/S32zq4
EkXaOCrWTKv6n30mFOtYMajaqW7+oA+OVcuEpba0w9CP68lF63T0bQ0Qm2foX5zmPnmMl7MBxi7v
4sT/aBZVqUP4VIPKqzCc/MxO7VyDA8QLgSA71oagjhdbY4ydlHn89wf5ycvK14BP9ULg/DPHVWC7
xBxITM+6Dv2N7VY/y1mUN8xSvOf/x5WCS2uPUwKA9Ms9+NcrM9djxaiB775UXnMknCC5d9oZgBI2
oS8W509eFqSwF0IY1eyf4R1It4NEnwIPQyzT6xCUYj5Eqa+6twkEE9AInfS1L6752Y2kZQlA7pLp
xZH5vz/PzaeJEAGyxFxzvSgPiN1dOzUzSM2/0q5/sk5fmgsYsC8E0z92haGDrU0qu39onUS7CuhL
IaEYlv3fn9dnN/HfV7n8Ff96Xr3HmLokPPuQJs6KeC0XzFUbqDdDiAjQeOpHJjH/+9uIi+wfpA1W
IZzv/71mktmrPQl1ySgr1mdV220Qwtvso2DM5y86X9AhP9mKApzsfE4WAGHX/rAVZXrmplXBKub2
tY1GOshpDlnTZIetoK8XJbo9dzvGqNdICo3TULdmARrfTCJbuHNEsxoNHYmiW92Qv7C23kvP2Rkp
KZcTEN1oytwiniTOHxglz5UrjmZd3ReyR3/DGDPU5bTeKWVcNU5V34y6VW/UlP9GF4guLOhfoTD9
coqq2iPaeze6AuXTWldkVFeVNZ4XxRHQKKx8qwAUzNhAfbeL5mxs3DDgjzEiV1bDJZQ+CaIkN7Kt
14zqm72k4gfqucaPkj4fd6VEnRJYBIQK3UtVvFpmvUPP7sWzoGulWt+8NS1lnVoThW4zBE+LwmBp
Z0AYOsSBceAhncoWu9lk83Lv68KOtQKQQqiciVmhmKf+h0I1sNdVqh+mWvbfjWUVWZgUTWDHfVYP
12M3rMcEq912QaYXtZ0lDr0w1U0GPgDd06JIJ0DUqfzafx506X+jJKs4kQ2IAkmkfOiGBtVBnme7
pF9eTaN/b2g97KBrb3y3fM6XOtthaOluNeXWr+ZUYHkvOLLv7YIzU9axBKGqdF9LC3qXV3d5wfAr
6I/pJTW8AHS5y+epuq043oTUvfqMIGggHXealsMqnPw1N4jmHYSZb2ReprGb6cGhX+xlv9RodKrl
NGumdma+jOeaaJZ46U0b172uso2VTvOG0iTblMZYTig7c8ZkC2n1J7Rx3RWOsurFEma7H2ZT7BfV
JRulhA8yhVMAD/IFu32phW01BWcbddNDqpLqoJNEhDbGs39g9fPjJFNFbPoYv6cSETDHIifsOeVs
JGC8TYXO9jlRmdy7zMSeRJ+Uh1kzjG3WtO7tOLfVykDOWG7ypCOJb/L0J0/Tuvu6Gb0H9H538B8x
/ztlG/tdF9xhl9LDMai/L2bXn61U005+sYrrnhImUqDLIq0YU4RGPdMNEhajfoT/pyFe/dW51ois
CFPZW1k09s5O+Z0biTHbiavLt7FpfSufNqrm9Lz2ZbGZC+K5+Klr8p6kDtQ3K2kerWxAsYs6yry2
qdN+cZoubvnf1ad2xSsWuwWWrbAcx+kJEIQ3hoXr6Ee/MVVkdLMb64zL4xyXtb1hxfce1lTSI4Qm
csgGldOLGECR1tU6wwdZ3B8Z7ZOrVenLtW2OGonn3XAzd1gAxsQrfnD6YnTsecfZmIKTg8jpjo0o
+e3qtfdatyqbwqJX2onEcHzttl7/Znm0H+SaLdtqTMe4c8cXsp78M1KJ4UpZBdrfDq6EwSz/cRWL
F9t5zUknEHmc54sedWZ3Y5ros+auVtc1u+R5SFG5VYlrn8p6bQ5m77mx0aX1nhAg/60hyKyNXMbI
jzmHWo6OKrtql6GPncqsX4wpKfZaVvWsNmO7dXOfBgmf4zWKv9sy1Z3XIp2qq9HpIUIr/SIUmXMb
2Lq1bDxqi4hxrI27C4pKPODp/6n5bMHspuQ/m2259dq+PkwyLd/XEa1caIP0JBS4Ym3QdeRj3Txi
rRhHxma2PibUtGi1wirVRcRv82KAN72Fqn54Ew1IdLetCQ7PLHdXCJ5UuGKV3/pWRc2RFOIJBmV6
t3RrRwCKBOw4Q0k1R9xAc9WpXTWJS5NHW4pjkpfesXDNMu4sa7k34BjnYWf48x3CZgsBVaZdC1EC
W/HsbkQE12AIDy1TW9C9AB15F1YnnKjG0MvwvMwKwEeEweDWF80RaTHZTxVcykiVOWwMpZc7czCY
fed9S49Gb9o2lE7mF/vCG1u4DY7am4HRPUIms/RYDJI31WFRPC1GyQ/UoZ0Eifkb/oTxi2MQn5hB
Vwt5XJU773apNTdLp4pjpSOLW5q2Pqo0D/ZG7pTfx6m1f030wY6JsMeo6CTNEKvtOz0sRsaYERSi
9G1CNHPFEasHUU3P9HfpDFNEHnGwr2e9vW/4Y+IqbcyrpVBmuqsR0LvbNsvXjcOScNm6pskklTCv
d7W21N80IF43JV9wBdnCDk7mHADna8lqLDtCkJQDuVGti3dTZfSzid7OzK0rktWNFmkmsWEUw5Uo
VRZPiUOpl9iuD76j9f0QM/C4HwbCOUJKMPpPqnVe1ZjkP+fRc6niTW1vTONzoFfNlay08qlg+g/k
1RuetNzxh9Bos/Y6r53puQ70+jgmC625TP1QozvvOgsNaHCpTVghx3jpGM4CfL90+KvDYi2/AjtD
fZm5Q4gOAhOQo+6EjdDb8NmgCemdN41Ktb2E3R6zuShibXx8E7O8pu+wmwYEWRVNsboaflRi+TVY
bLOJlh2AzgxEdjXBqz7J61nT3KgeC3TIo34YAmK2G/13ZerVrlhM/+hclAJzUiHxy60fM7HUMmyS
sTlV7ZBcyYwn3Zhmc23DTgMtKdfejvXeZV8BxSVHBzpsARAwscorzteYWMbeQo8vh31qtcbRT+c3
N1+fMTtvEM/Vd0uZm6hJxctiVlNMC0jfNSY6tKlnzS9ggJWbrkrHkyIhIoSYlHGXYYSinBx/6rMi
AblcjS0B9Dna+9locevhM2oLtYVfYNFJdNW+MOo0HjvSF+FHa3FDIDJ6327ckGHy2xLUCc5YHbEg
6JEaRkSDXDDyqLviJKhvZZHd9W7ShXiyY2l37iN7zYKuNyk2TiIOQQn5MJJNviMbHj6rlwZhLsz3
iorj0V/s6dyha4ncyhbnvNXZhJYZ4a6OAk2nPCQ1Gj13Q5ZtWgVg+GdnXybLcu9o1nQm14uvHMIe
ou0fnt7rO12n8hSpqTa0UWW0OqtCA9rbYWkub5aV0wJ1oLgEHXZZ3RquW3uuQxpNj5NPSFGn0AgO
5RXkmnwngxr6jWaqB7fql33q+isMk0BHH0m8yfPgqHuP1nnUTea61e2BW9+4XsjooTgTYCliC9QN
26CfHAhyU3FRd99VVRyzXBZ7p+/4OFp0pIlWqlvcH979CK8gTLpW0DCGGLNYc/Ws+vS1VK65l7zi
G8W8KOKkZqL0SdlOWkqqvtFo+2jtptXSO/rna3jhj5mzar8L+u7bUYifSxfoF4lsBshmepWD6YSF
j9YGreoUmoljI+hLq4MnphfgFvW2nSacL105RrhIymiujHqDTyw78FXmh6bWmgjJkhZrQYp2zND0
uEjrczOo6woaDwxpAiThEJwKVTZUlV57LkpTo6HcTUjBjebsujPunNZ0Y/Qp7S1tMrlNZ/RTrQkI
h8ih4DmRnX+yW8vaBkmNy3QWhDojAY4yzwTVyLTgrLo0ORltr11peumCWBr8PeOYbKPP9i1tcKTx
PI1IWLYmGC0Mv01nvcZCaNww/sA8Yi2PwYwrwxgaY4Mpb40Qid1o8oLPq91Nzcb5zJmwZbZtwD+R
jov0c+lPF9pD1GRN8UCQdRkPlqWFtK+M2E6CKdQzCw2Wp71ZLtxjIZ7xmu9ShTwrbbtvY4HZv5xz
k3A6gnu7xTDC2W+Kx7pnASmLPHsqXMoRUY/6eSoQcWpBxsNLk5FCD4CsKiz3NFor7jwbBRkPegw9
pSObz2b7aJORBmh2/ebnDSYjT5YOHRZ72QjG0nFuJtl+7JRzs1RdvUFvsv5uZTBxLwQ7ABWdJ9J3
vyLIIDAvVaNAlYvWhGNZkdwpmknnStV9pBnK3rKszuR6OT4OiWHFE7Iec5X8apseUXrfjqeUdvNZ
aGb73aXhH5I5Od+sLtWDr1n3zOj2WrEeml7vNoChX/sk81G0u3eJkhQKY64/1gPvvNanxs7vi62p
Nw0funapMqs3FvTs5AV4jWrnSVv8p9QQ/rbMpne31Ot9b3kKtH9SRtLrb4DR9dti7bJwYheP2pIH
5tW1uc8WRZSxl5TIdlnv89w7ZW09nGxmZqZyPOT4ctw0iQ/aqPfusdoJ5kX52+ot7anRSzOqvaJ+
kE0fHEatnx4zF9F5muG043wsT3og2tAbC2e/FmPzDN1u0zP94dXyrhxVdI+u053nxsLbXS4PmkKZ
ojlzpcJCptPD1JvFwaU4iIO5OpWFus4d991OtW/SXu4b5Ams2gUKQIszMRan+reFjDfO63beN0V2
71bmrkQBFq1W4V23ULE3qT78sA1BWWOWaJVlWcQKJ2rUlOjD7ECBg/T7u+oSotnWiKhtL/sm0OdH
WjtbLfTt6T4fjTPnd4HJcs4iylLcC9hDjkNhBuwgfhZS/n+r1EUZvhY3bmE+g7M6umZ96+Zy6wZA
RY2LZns2oVxlwVhuGm9+F35XxhDLLuepu5UOwNapS/va7llTU59jQmN67P/e79KX7gtZwVZoSXFb
0HPACtqZJ29MtHAZ9DS0XE6v9rr0RTTgTOaWBnurSaprz55AjNEH8Nuw9hHWmxfqa5ME3zTff3YU
uVGkY2EfKcXeEhZOUUTmnDhvPD3/bmgy56irROxkqQpT3VgeJs6l+3UqJ+Ko+3WLfdDbNsto3dQa
X4FZAi9fh1rFHZ6tN5k13V4uoxv5rtKxQPrNtwLBHTm46dGfHPthbGH5YelJIm2omq1E+HKyrebH
CugxSovWD1erPIGAg/pI0Y4hiXtc6j9lXVVbbZkfgFxYm3VFYt/6vcOb0ezxHI3dFr6jh+PD7vaG
KXdSJdeNan9bWFhqR3f3/uI81Z5o3ld0SzSd6X84UuPepMYS8G6aaKAnP1JsxmE/pLeDMu3vM4f9
nlRTtzzVmlKxske57WotVsr2YlNbt5XRTvssDVqa2evboEac0xSv8UTwBPr8IIcdw/pbkBkT0aue
Yj57XGwL75tpU8twHnzwW1IlC6OZkUL4j9lo/agwTLNr9T894dy7uX2lS3s3NMjhUYeXD3069EeZ
yK0lV7FDfK7utAmaM8fY10VgDS2T0sOi0j56OYtvYJX1TsKSweJazbsgGUr8HaS4cnDm3NRlVMVM
Vna6nMcrUoBYLzjrhqrPjrPL6qGJ5syMgGxd/o1ftk8ZJbQ2+L+y2bvyp/KFIdDD0hhDJLLBDue2
vO9nw92sxKnc+K1KipPvUmqrwKoIL3QnFVVzvrL4IlG/wr9gPMk8rZiPyuwprYW+rVtfv549+9Ss
s3s/FU5UTTq7i+UoPkKSknmzgsfVh69LpgJz18Rxtm66lJvc96uYWdHTIOB6CpPMZ4awR6Ny8mfR
wuYfADssya2kNL2f9OROsKDyDWk35DodYWJbu9kaWE+qem+LqdjpyroLOrXEdNy/L86ib3rLxVqh
3yQCA8s4vPjNeldNpYO3uXYjp5F6bJfr3ZiiFzX16ZflF228iPJO5MI5c7/wmBZIqNnW7Ihh9Ixa
c2njAj3mt8WhQphNNDCDVk/bXnAACuqSJAl3Wc5B2w57pDMOfVxl00tI/XsDDUBMHpskIgCCFzr3
haaFSHA6afd1bhr8sOJ5IVVn29YcsmmhatHUBw/e6PlhkKfzI/07lK1Z860t6TBJT1GJmlWzQdLp
pxg1cYfBjBjysF2L342NcVrLqDIa7IFdq96biw859eefgmnalVZN/QYpOzszhu2wgWwUsmhUe09k
bzXa98PEvIYYh6nZ4Iq7aVHlbNte3ppN3iExB44mRibfEk5CCK2R+LXavM29tT7nHXr0NNFY2ltq
2trx3Shf3O95nxvMAqni58TBb0RNajH38XNSmgmDZMVMwY721inv3SLU8R2lRNwdBSo5MjlaPxZQ
BsMsaJIIxMu71bovKZkijMXHDYwkKhvDwstTNseOpmerQwty3BJinZWem8BnyqpfIPvmeqPhy406
LX3ASHfw/4+081iOHAmy7RfBDBqIbeqk1mTVBsaigNYIqK9/B2XPZkgwLdOqZ9Hdi+6uSAAhPNyv
n0s7LCL6+L0QNbeSQIGZEOpusvLBlK0cvza2WWjRCYtAlgwB+c2kLh8tr/ulhfVzwqdZhhEOqmkQ
qXeWDyiA3kt4hUAOyZWkzZ0IrLtR8ZQVYb7YlIr2x438+D0MpFh1YdvvUSIl67B0fyW6w+1F7e6l
HLRlrHUd6JzmQ3q2B8wUc09KH286yQHyZWFODzu1zsG5SdF0bwORPmtZ8kdLrHiJdTTj8qlWdgHK
cAhUPsHIscMVoLJp2LLdsl0DZ+o/LC38UDztnqv3dCKZab/xRu3dUJj/OEPih+4XDzJ2uXJVjk3Q
DIQy0tOQvgk7W/I6ko2mJ0QHRf0BXufX4OfRzjZrflFEj6c2tO+5Cz9S88frlkgE3UVKmwyHLGnO
6D0PC270whmv0K+/joMsr5xGe9YIXsoAS6LcQn1DebBbG1XXLyl1vSQAUKgNNiuz1eoNbV7Koh+7
j7QXuyrXnHVQFxQ0MmnThgdbItfCXVKHZTTxRlv02P0tN22M1UcnpuVD63v/hqTTuPaiyFr5Xv+W
tGa9Inj2V6nDa2x1pP+ejC8N0VwVUfpn4FJCyKjsorBL0YqN7rvtDM9ubd6oen5Zonr1c/uhFjmz
jJvHok4892oy7lGWSpo+WcBzLiKDDSDVtOs49bRzrZL3IACT2yTDK6QPA2XrlG7I+uOSblFBXPg5
S73IkL/3kXKbRVyh4k7QnkdqeUnOul+miXU/qG2/iBr1JQBCAplE0RalXtymlkEyPDDChcMLXfEq
d7JO6EIkc0X+JNqEJcdJrqfmbV6C4nDsihSs02+V2o/XtTtJKVH3bOg6YqPOG2eZV1jFayk7QNMg
lcPEQtsXvah2Y69eGfQwLT1Nfxks542i4I03Zv6qrAqXvGSi3tCfLheeW2iLGNs5cupt+WG6Ajx4
1Ua7NDCri5bEAVhSzbxTpEkglbveWnEzg/gwNv5YAURactkqnZDjH6px/ZQ4AWslHcekDUzxr3ki
Y+W4SXQ1arq/MGWT7LtIz1foMblUDLZPHjuO3TWrpIfZ0hYu1O06+N2E5odb6LsYftHd0LQZXbgm
aa6Oz3aPVt/7Ix33vUDuusr9TjvDOs8hyPGrVWpOEBG7+J0RHEqtas8VCUKsGosnzin50pUWwsYx
g14c6XfxNGzluDl3qMFnD5m2fs+60Tr6YOOB3vkMhPmFidXKGhQT1HiqWImLkUxqkY6kHbcOTX/J
dyxXQinqRRZ2EXm9nJ5YBHn9rywd6P0tFHph1aCJqTmQRCwj4IMyDcvnQHEvMQPZpkPT7FLKqutA
Eu9XFAcXkDYbmAHWZyPSe269TP1aPSMoBJ8VcXqFOoI6BBfsVl6x6wz9I0AzD/TKvQvVfod3brtj
0vb70kjCOxAKn7XpUhKi9+53ZU3e2YaFMc+AUCkdFdLDUODRlFabkRe88hzEW1Axda59LcxhY+RL
Nv2LIbNxo49CX5VqjndFU7h71+vE0jWDpyjH95QY0GgX5Dtf9DoHcNJONy3KOPomr0g7LmRn+6sq
bOQ5nf/Vwq6z35Bqae0l63rn82UuEPzat3ln3ZBihm4e9+TFh7i7yGLDxVtd1Z/jyg2JGEQUbUPQ
oTtqKBivKumuzFVloRuZy+Gek6Tm8rskoWotjSJ14YyT+7FNQoumqo2liAc6eD0nuqR8JCADxMmb
ZTXeyivjaFMGSbAdK6RvUdVURP9pgvAwVDbW2L6WE55GL5hGECzttXRI3qYmveB6edebwzXJBwwk
SivfYK2W//GbDOGNp9W3oZU+G270y+79fN8Zslry0W4L4b34ERoncviwkOgjx9lVaXCFC8KMMmGd
nZkjZZQQ8syiNIEDtCopPyHq94SDaZvaEbfc0OJ1aL3z1rrJpCnsELTV3S2i4Q8aJeVaq4bkxh7c
bjkSuWzoLT2vTMv+DIdUcAAkXO9pcQEbEmJn68hiQxsxxYOofG3NeCCjYmcL7nvFPp+UdwOmjZuy
yOLVENtUsAwhf3eSqKFqZbhO09xdqSmIgMGHkjREH7Vq/SlcMAyBHZ45UcelIBcPQeaM+3gkMxQT
GWyriH7wqaN4amw9z2vls4vUdzX2yoekp4YjLYvkG157q0gTw66iQ3ylmoncCreNtwWG9MvUcSYi
TRPeuzExANE+jc9KBjCk2JtV9JklwCHiZqSZuTT0ZS/GaO+DVieuKO8SCyUsDkDKrlU9xA0kvq/i
saI2jIvIbWZwgfcq9SHRe7K/SCEobA4g2As/Zg/O6CY32fud0r9Q6LJHCgrFwyu5UOPBue4gfa0G
lScZKZCmWlhukQA0aw7eEGt0YABiukok/BR8ChyI9M7vLhir9SArZ+2YLAM/64pl3kgy24md3dKM
M64HDGPwGzbya0PLxyvpE1oEOdEI1sPuPjbDB6EIumiK0trWJKzOWm4rN3FNOlWXQj9XZQaKy6rT
dyWqXxBEdUx4AZCryq7xm3vzyL0rKM7BlEcPvlW8By5gqsGJlF+kMoaNnavNpR3k9nWAp+iGrPEf
N7WvQqWk4bWFc1VqzSoECPqJSVB6bgRs0KmRJxd5U4h1W5r1Va0grcr16AEmxy2nrUS4S6ItEPXO
GKyzIs7ajecKICBgBxZjnjSXWpqq51ky+rvIUuAsVIm6RIT/zrEOvqcFzUZKfxfD8Vh43MsXldr/
4WXmYG3Ke59pxtlH5nTsvRt/cNcDDfeTxgpjFjTBCH7zVUNDLInN/KULs3fw5e2yM+I/QdG8FDHk
GaQUC2g145kepdQbqT3BvwKOnUfpSheNi9QVpJSbpjDT1ee0THt4Yf2vQslvTXDCeQi5Zhybp8Lq
G9TQEyjchPNBABGs6O5e9yG6arUNz/syt8mY6+HSrvy8WEx6TSQBjvYQ0BPhLwavip5DDH9oqMTm
YT128H2WWgG7JoiRt5JP38jR1DbwqxJuUtmTVvXioRcocY0YUlXVPI6B7yH70hABBEq8Q89wQ+NS
BxPT3NMHLtex3xR4HOXFk4/zwzYrudyzcYk1HJKbPgsewsBV8HFp3Gzj28CeYCLBJqCVUOaglAYn
czaFmeP0ahdy3YSBvxot761QS0r2lRdupKYhGkh1sULtZuzDpuhwNALkxpU7XhSR0EGlZPy+Kr+V
Qr0XaTsuCs2eHE2UVRiU4A8H9ANQEt41Cg20wT57Q55ucDmZ7JW8eofumeWeVx2acu/JowfzLFPa
4SLK6DRTcmIgv87XZW9t1Tol70yklDNjWakUEOiLvtXw5cQkJXjr9CrbCLu9ZhM+KwL5DEFdkrJ2
6wtEu/laMRSb1vHa3qpRDXWstuDvluNFoCmQtxpE3I5GVGgGDomWHCicmgCKqaNmXaeRA84jIHHk
ByUJZkO/UOzhaXRMeVuQXiOwJM0ijeZGBNltAZ+Q/rgs2QdUu5fsbNpOq7sSsM5AwZxLpR6Wf5Ii
lwuAdvgKG2Tn0XlHK/gF/Zkx9tUKtS2WKNSqrp0R/Iyw+mzV2KOK1bdhLvOiAAWLHN9FQIFDkSP0
F5dLGZ25BJ9610bno86ZYWgf7GU2BxYpWbLXwVIJuZArafiYGqH/HmR9SvRLmQ0mgPfvaiqUhPTI
0AwKxnCuiPbNMbJkNjj7yBiJi+HgGUB6sywyFiKPi5S8otInJ2SFBzRptL7RYqerDo2Wc32Taeb4
UpRI7vSi998y27OcVa552Ws3EZD+eTDA9HwiE4I17WDzPifgn7bdACLfmzGkfb3GSCb3w+AGKfgp
Iyj9J+TQVKlzMxgqOFfVZlpCpHZhRSe3h/qaaGrlq4NyXhnJQP/v6DkhCdXI0lYWZYYJA8N1dpkY
pLYXBVXzPzEcNLIkufgA4WNdAhKLbnLwoHJJgqWM10GsYe+Sxl0P+MSU/J9I5J1T5r5/u8u+N7yY
TAZt0u7C1WfRfde6lUHcAEUxvH2cVIqxjiAjftqR0Xx2aaSee5x4T5lbkBQtDBQRC78eE9Ls/Cgk
BG4syCkx004J6n/OGGocKuJJBNp4fM+bF2NBdz0SVA+eqEsdTU39VTHYIxdCoven4wLDn+o7xqI7
TWBKSduuOf2WLwLD0Df0oQpKZd/7iJnQVdIMY0TDKgXUtabxno4H0ufr44P+1E5O5Ubay6dmeuDn
M8lfJY2ASqxHT9xAHzO3NQSAO4GC55RH3E/5JLJslgMNaJCVYfF+fzoaL3RNurWDA28Zb9NK72+r
3hiWVR4iuzEb/4Tq/NB4Lv0yOnAAQql5uzB6AJH4XuBgzm7eJb5GsjwX6rOg+ujS2u0UJ6SaP+Yv
Q7mEg/gMT86NjjbvTdAHNe/DiEa8z/GaIp7+aFwO2iJ6zTfJq/KuvB//cNP7+rpc5sNNH/bLbHH8
Fo+3geEmrMyl8hy4C/MtekVZQfXy+FDzRTAfajYxZap3edLRYqjq9JQgAC/gaPlNfOKLnXqi2QaQ
K2ROsNgT+5RLlWNNpanxrNIePOktavXG57tF4am+4fmimz/bfOccexCOmBDtSe4/6DBvCM7MZSSw
S8LYrgHudPxdTp9l/tk0YNd02aqo6ectlCCjOoVysdjDYUI4XLc7F/HU8THmU396pq9jzF5kaPRB
ASxG7AXy0a2bXmTJ2uzvjg9ycL5/HWX25gY69myJnfC+1xb05G2VZ5B3F6xo9cV7Jll8Yr5r8zNu
/lSzDSQNrXLIFd4cNjXjNdVFAp9+wQprtqdXl3biO829M3N1HLjCZlSF5WLV6wv10dwj0Pv/Sxpc
KbTMc9LXx1/qodkIHEOlS17QHz2Pipo2Cq2ECuberON1EVWvZsOVLI0pUBGfJ+I/rDgOW1ppp0OX
HM33PSSvI1rMfV7peO2Bcvn4+3TMFW5tp57s0Pv8OtRsd0wzY9LQMFSnnw0hV8oTj/IXfzRfWF8H
mH7A1/0wdodRz/hg4zUTRG4xsvtgfhiX5tv0PKfszE49z2xPLBMXEW/A81RkSfsEa8buRIR8aNf9
+kDTKv/yQFFpFbFV8kBWcxYbV6QNDHmio+fgdPvy/WdLWESEwW3CQ3CvjF+Lja+t8k2zPT6nD24U
dNPAhSPsxrJo9qqahJ6sBij+tFF0n+pjsfn7XfjbNNjptXvoxX0db/bigILEk55d7LPi0oQTV+5T
b/N/fKb5FjuMUik7Nr868c8cncwHfPsFytJdSCtslk+lT+e3ZijnjWZejzV9rqXjnfh8f4E58zn/
9Uln38/ri4JuSb4fjEe5MotyP/bU5KOwv6L2gARJPS88eQYdD8VPfpu7v3MvvseeALBwet9k3a7D
ZoJKyMJGf+baBNHESBvdRSd7/IWd+iazzXskHeaCWf77TVRyN5LU+YlvcmKIv3ekL+ulovJsdD3T
LICA6NSQ34C7u+vjz3Fwm/nyyucMIz3umF85H954C3RSJhx9HET8c3xkm8k3/+nY+zrgbOPM4iKj
T5jH+ruvEewhkjEunWJpXHrP+Yl3OE2YIxNqzq7IrdgXsIbp4i3fyGgs2qxZ8xoNn2aUTdyc6GH8
GxL/HA5qBTdWDBPmhyyiSRqRGubvudhNUbM7LAZK5jza3xeqvJ88YA9Pkv8dcXbipdCbonHatpPg
rrIvfePpP+3buJ3/z0Pp3/dtQ5PGUMpp3443gHJT/b31Po7PwlNPMZsTJuojWQ8MUYnLPFvB7V90
8Ykg8tQY8/M0q/2wRie9xz9xFY7qopfRtSWq/+Mw08/4smoFaLKo9niUdJw2a1wG0pOGLNNHPTbN
ZgfCoIyjC+1Z7ONXDrr2HnTwFBqYb+NjDrbxv2x10G0mk3KTy+RsqwtzJKlaw1anBI90eQUlcH/z
xM5/8OP87xhiRqlSgNuwyTNGPFzbA3NMJ233enySHYpwjC9jTG/1y5eh05a2+IIxYJoFxu8iaE68
qPl9D8AQpQkadxx6d+g3nD2EqzWQP40U1wQK7NRSqIVemLF8awR1TzYfAMHPgT/eH3+sv53tX2cD
w0JHoE/UJq1DMmJ2dEMJNLVS5v2evnB0aiky819qGnrlK1Buq1ujo3L9tdKLIb+nbID7ad0jRdwO
5DRKyBptca61A50zmekF7aaPxfiekMZtXyhd4Ac6uLqM3mycX9AvV6Xv3wdoopMzRRXVRwwWI4dt
2ms7WxG0CFTI84ZRMX43FNpRCNi/4agrSAkAzKF88vDIWSWlWmRLWx1we9bG2qbk7A0mil1PgTfS
20P6YkVIdzdI/vxfejzid9GIqrviT4qTdTBgkboAfRx4Fzn6oU/Xa7rz1PTcB6Ue9HddTziPPdeY
wD5q0O3pxRka2CrN2N2oYw5eFNSu+LD6NvRXOhBgEB0SJ9otUrPM247AGPpVoYgxfjj+rX7c+fhW
zpTWxGmeTLE9n+cU6l1+UCGBDEWFch7TcuGdlwZmRassRu1o0tfvrlorjaaqSmfZ5AXzJrlGK2P/
I4uLn4IROYQx8GKWhXnf9+VAHVx49NW0e6vAkASYeYGssh8o3OI8nWF5dMK26kfYPA1I1GyTLZvI
pnNCA4W5xHO8TO4rSV3pKkaKc2N5kgavmF4baxUhhLoxM89uzp1Uz8OznCrbUtX8S1uv4Fs5pkJL
6IkPMh1es8Vj82t0c2JNscXNNjd6XkWGorHlR1EqAQ/of7Q6rVhLk25b+kKiiv7gKJEoBZt6sj2w
WxPoW5NjMuJAMjLpDciCU8WEnzsJ2WqytKQIhG38wAXQYyetugKNa3ljtHEK8amXsFVAazibgfR3
7m4sWf8xKt068ULmNyjSfKrQLAytdbD0ECC+z4qQHmAiZh05XA5IubWm76JjfRQaplxJL76UQXNi
75/vywzJ7IN5gLc1JN75RNRaOnmDzBigtGX2RaVY0TXoUW99/EvPT5hpFD4fCkLwIFAKZrt/LqH1
6Uqj7oME0R8NGO4ZrWoG3EWK/8eHOvRAJkclK32qycyxbCJys0FDKLOvLAWTVkvLil+ZRGB+4rw5
8K2mL+WqNCRP8LLZt6LnUCgSd5e9oeK9gbzFu3HbumcDbaN9XHcavgf5yXzfFFx8XzGgOCcwgUlC
x2KD+j5Dksx2NDMcwTY3gyLXyEq0akFtFLkkCn6dKp8rSmVBKrf+LHwzp/Kqs6suHbhVz5ndQPWC
5gTorNNTgUdAqsYuEu7auPNka21aHGw/W12GBapNnUxpWYH/QK9W40yAR65rwkXWbHehSK+Ti7zP
FA2YsRk9+UD37kdMRz+1Pr0WDUrWEFV+uygm2hx9kmOBbcio/RoH2kgWGPiov8o6ti9Q7ukPFQrr
dtU2dgdJb/BiMrZ+atzQokCzWG8q+o07djxdoLqtceJDHtgaWWlk2Q0YwBOjbfYl43CMi5Y3sc+1
CCP7THQgxEJJWn6i+yMXrGsvAQZgYk8jQlify1IL3Ft4/GDB8yIcRgQfCR4NxyfyNOz8UwMOATxD
/n8CiHz/1FM7Tw3AfdxDbEcfjjfWFVo7D52O2o+fmShjf43XXtssqm5szssoMU7sDT9uVNOynYZW
VQGvGBjN958gzcKknDeMOHMmlbkooC3cOJ6p3FfRyC5lIlzcJ3QOYB+gyG6btIn3EfqO8cTyRAbs
AtOT7OUQ209slAeOcjBHpBk1zBEdi7Dv+y8rrTSuI1sMe5nQ+U4fXomPWDim8aIzJd6IlZYjlOoU
p1PWVV96v5j5Wb4dvBRp9vHvdGBvMwA6U362Ocp/nKy5l1lSeuygXiS26NhXXgDNn1j+85/H4VDQ
Xb47fJIfxcMBFHI2RikBleWpOxHTXxnhC3vrFXh4Hh9qfnHn45gcyzbSRmpszvztwgSJUsSG/R6S
q3HRq7QcFQhElgDAMJQDBrbMyhGNRhu//IeBbQI016St/MczFmOmJJosejQnr1ryuzdeNe+lHmlN
tFFPnboyHNhMMfH8n9Gs2ZVBpyVu7I2s3wv31Q1AOfd0qt3n9YkPd+Ck+DbM7PBrolh6NOn2ewd9
YNn+zun5ztgunPq3JtUTs3H+TCQ/CFk4BCgy6z+XLO5QVEDjvNurhR86T5EX6e9VFXg2nlQC+xuj
LBDHHP9qhj7bqqZBBT6vxLQamKx5cJn51WinudruI0x/3Atz1Igd89wOwqvBFbV/0zixjrym16Po
LOjjvN0g80dTHoHGvc+S2KYnqup966qLWxXVjVcN5goVnnpZUZasXxKzTTV8+6rmSdb0V9NEHcI7
GIIyO4/h+NEXGSg91f2ki9PfUsu6eqcECQ7Y3J9dsYn7mjC7MLsufKx7lDULrlWoHfNgCMwTX2Ae
gPAyJra6TQWabZMg5PvWVInE6mnR7qlrFkCRQ+IhehmCwq02x1/7AZ0GscBU4KfzGnzpPNSxvCBx
jCojdotg7XyGja3YV2biq8FtQbzerfMmjnRu3LXnrWMa+G5VOlM+rZS2NBwoLLyI4w5ouK+hSkdR
Vmn+zlIVRz2Liqh5yRF4vrWiji9qqdj6rS06TTkxdeab5yQ0IcrW0KyhjDDnDFYU262UzGeooSV2
KmGGggudNQYsQ9tHu+Mv7MDaMDWNPw23Wgr5YprGX3IQNJxEOodBv+/79gmYQ4udh3XRY+rlNHSk
/ofBODm5chJzafM1ofuBitqWrQxpOM7AzWg+a1OPb+64zbLSKu9UJuLnGgRiyCEkNJBLINW+Pxzd
TzX9CD4XPGEUV61nBjc5FmuoymmSk0vdibzh1Ck8/ZlfQxSmOueYiTWxaWsa2anvY7a4sSmd3zR7
2DVrz/oFfHYH0eDOsWhat+ozfMN2RWRtkOLj4Y3Do9qcCeLJf3/T5HZAaANx5OSaFuSXz2q6uD53
tmj2Pr3lW2dI6D+jB/C5MBUsUenvWh8fb346Tk/tko4DwIF9uDnXfTlqFVs1bSh71XUKegCr8G0I
Qrh8aBn3ltsFvxx8XJd2knQnRj60tTCkM1lqc1N0p9X05UmJx7qYQFBCZ66aFZbxEJ1GMZ7YVw6N
MgUyJrkSoqs5fLPKDZqE1YjTP/CLRRq5Ko6giEKPv8UDixHRAtPGZe6wg80OX8Tyxhi0ygBmoB1x
FWjTXc8ufW6ksf6WQbd6OT7ez52GlU+2BT8eC9P7+bszAlJNLBLGq9yPwbBpJ3Lzy1Zz3/55HJt7
hGVxRWO+z9chTJ8CO5a05xvBrPAaixSGG+FU5dITd3yov/H3bP3ZBOhTtmACac/jcwAeqZ6MxuSn
qObKvtQsCw38YLcZDSVlQa+nxmRaj40YxVlcZb1132p6i7ssLfBU8VD6DY+9KmK8KxH3Yx1mY85M
xq6ilbDLaGlcWp2BHvb4754HRNOmb/CXO9GoATLO92H290EvYLa7ltff6cRdctEkhX0z+gV9BELi
fiEsD+7I8XEPTDlel2NxYAoTc4TZ8qmKzrWGFvvJQctwpIv6DJcXPdshiqfxZHLSPT7ej/IeOwWs
b81lt0Bwiur5+3ptWjxw0SF1e4gTnrap7C59tzrlVW0r0lu0pfrZNjEB8K+toal+c0kvzDX0VOVW
IeGbvx7/OQf2LYIzEkwEiIRp9uzxEzVxlMwrGtKfVX2O4svcFb0BmwDrNfUyV82h5GAagbmAKDhx
zh949Q7gW12H1H+A34jJ3VA20qn3COU/fYBPjVZQ4RaI7vXBC04cTIeelENJJcVrcn8Rs7Ow7m3L
84auRolQl/YqKFL13Q8kooReddFX1OUFfOmiWgNuasrl8dd86FHZYygHcEV1f1yeqqYjEI2SZt+J
QFtI13up6nYV9Jh9xao4kdc9sFdPYFNcRrgSUp2fzTBXGctatYN6X+tBhO9ZVi0dxP3r44906H3C
6RdkCDFgNa1ZHmCAGkQfWVrvm4IObK4B2rYqdAuxejxsTWxR142I1Y1Q1OLu+MgHn286bh3HIHab
f8nCw0jIKmS9z+AhbT304/sUMsGJ5/u5IWmkWXTyqeQl8EeaPR/2kPDwaOzY41HbInuPWSMJ7YB0
FqQrpshLkjXDiS/3I+3E5sAHI3XAkcRMne9GAG9Dg+RFs1dkpYhlGViltsjrzP1l1J6iLhSQLSqV
Gxy4Vkhqu2arU3ssOfZj7cJxpIy4hfvlKenTtAvMzhQiVoJyHBHwipp/6yzHpM6gPLdXhN73tKOl
frfHvxATW5p5IvfExnDoAzMY8kVyDcQDs00pMtxA1RVWS5rB7PckYM3RqosTL/vQmhQGkwgvFyT7
82uGD5slH4eMUfL4SSQKGvZSXAv9tx4o/+GUYcf5n7H+pq6+BGnYJEaDQ/vZ3jaCOy5oWKHT3gLq
+CaZXC2Pr4+DXwsXIxY/kf8PzV2W9ZjlGna1TyMjAF3klfgTau4Izi/ONDpCjg934D2SKcUv0EVU
aKtzRUc9xHi+TAslsobxkTVlbVSji897Wjdv4N/0J8b7+XgsDbJ8uKZxYrvzYKpqrM6FN0SaT8PV
5UGANvAvS1PP3rq+l7//9eGY8TagZvjpGI3+mIrcm7kwB9R9kvg6t4Ju0QcjLbCgJpNT7mUHQgN9
Og9JFKjkONx56FaNURfZMeEoF0UreTQ9yjPZQoy94i0HatkNToGac1e5A6w70DVY9lZ5ANcRX0/+
Ff84cWYeeNUcIxqRH/B0aoXTQv0ybXsaV0eRktUNcYZe8995K7D7dJNZWJgdf9E/jxNaSwx2meny
yB4zO7T0gPb/tFHVvUW6hz7PBt2+g/LEoh93IUTa0zcKcyrVq3J7fGTjwNCYqprT5MUEiWvH96f0
qa+aYynsveFHjbdUpdrdZ1UAL0LPE51CuWcC7CVFZX4EQdCtTS2gUyLsafreJKbX/qKmXzSX0ilK
fEBEW4vzgUZEZWt1VZCuQjXLoBVG9IAafU+bVi7ibkWEqMY3Jr34mLuWGjhFq5Qy/U0OPQCtKPXA
mLAmkbp1zT5vLmK31/ozRlaA142WGS3rQECnEmGIQ3wq8CVUCy8+Q19uSRq8fPVRw83ipF/gz5fF
tcziaCQXTFJrXoGgy0GxDIAK+4IGM/HLh+ZQrpXcKyziVQkTR1HULH8qhqkeawQDeMZMsTLa3YnJ
IByHQ78Zba8b1iYgs8fKD0d3N2KZZO4MpXFvSt2370b4RuUrIatVXydOU9Xwyiq6xyRcKvywQkEB
JlcHO92TRB1fcre2z/ipdJN7QGGNEzGy+HH66VOVklupqht0T86mpsVa5ZAd7H1nqRiMFt54acQw
6PAOVC/w/S03oQqP0s4b7c4Pq3+3X4KX7ZDcZ2nQHzS36cHJrFIyPbT3U6p/n6jAYmC+VpCgYGoe
XwoHnlSoZNy4gaEL/pGmHCPQ3WaCsVSii/IRcqz60HdmRbcjbwhgBaWyaytTMWWuEWfsoNS4T//+
C7i6TokMdh6uSt/XopAtHtsd/XN2oQ3BilcPgEKFhEjdBkdQroVwurgTqSDTZEmpDdyGdqLE9WPX
MyYRBha4ghYxl/f+/TcETg0Bx6Mjq7W18FpYoXdTjra6wrY9/NezbDbUbGopotcRYCTevpmgiHqf
tzvVa6q1ObITHn+zyFnm85jBKBHzQGy1JFhmEW1Ppa5tYkAztsRp3MAQcFMOQ7HhRXYfqlMPW7eB
C9yVXnyBr7vUF1GM49wiMqR6SZgskOMAzn4xtNLc2QlG52rUTThzkmv9KJOrwcELUpKWBqerpH6C
QgNczhamlw46K9ChLpqJu6rzdrh06D/9k2VmjjWOGJ+aIByefCjSf0JvSB/rZrJjt6IY1q7aGPqq
UQZu501lAYuRMPYWPqjsd84s9bZWmwytzuAsgyJRV71aFe+YftPDXkMUtStNpst88KszdcCBaYev
vMnFNkl/4cruXrWw489Ns2rP2rxyzhyaG5NFkkTjAOLNKPaFmej7JLHICKDOydZx1odylVWufz96
XbB0QxNlUzuOf5reaoBOSlHdAFDuz1KRD69pZGpbP1aqK9nb0btedCp4DCN+Mk0vWxGq5+e+pkfn
JnCHba2rxVZYKVB0t/ev+g76BeCrmg8FiUW/kdJN7/iVarTJGmX0Nw6WXRhVUP3wIR4q5lWhRfZ7
A/71Duts7warHiroqSLuaz0drlOqKY802pZLZ3CdZxUY0A7UT3TOfcQ8s1lgBYzvUX83W+l8Is8U
9iIFqvdQwATc1nhi+yckTz8uWUxJSnoqcgkET5j7fF9qXJRTSo6mfxYB1QVikURNtSHsSB6buKqu
6FWujQWUsWB9fDH8uGFM4yLRIzdOlfZHb3A/KtoQup1/ljklbeoSH2+goUY2nohqDm0l2EWwk6hc
+8n9fX++rhtH0tOjfxb7LkAhUPdLkm/a3qlldmKoHwczj0QLMfdG6BzUf6a9/UusxvVsaGrQWmeV
AmIIxw2tN3G9gj8TrdKq4z1amFC/t4k0aJ2HgP12/JX+uAZM49vQz1TmDQmd2e4yVMCkAPqFZ3aZ
LO1RrhQ/vdGsYS1N60SO89Bb/TrU9Cq+PGpXmx3XRyM8M7rgEXsMLlLNZFr8r6ehwTlEDoUMKVa3
P269CbhAD6QT4EVjcM5NAKUrOwEWTeFTvRMOHTNp3lOQDkexqQHynRj+71n37dbN+LgZczedmrx/
JI2cOonKxFODs5SeWWedQMbY1Rg+NjtZOrW+sFoNuCAStOishc72Mooh/RSDKl+pK2L/lnl1RAyr
eH636uEj2/CR4yQBRKGc+KkH5h5yGXKZTHUihB/5ASK0tDALcIe1mcGRNYanTqknn4gwX/WKGW1I
Vr/U0dicuMMfWMcG7cykJjDz+dnNBkCisLU89M98Q/UuzRAuDx+iuz0+tQ/MN+yruHEarGDIQbOA
oB8TG6YabTgybWjRHr1kGw7s16HqeSc2xMNDUWnhSs0Un7vnDr6WSj2M/LOGsAOgYzw85G0fL1nd
2okN49C7s7mvc7nDjoVt8Psqsn1X1m1Q4e8Ez+2VgjQML19AcDgR4xC28SfNJzIlI9TLLrkWtt3v
I41RG8vGtJV9WowgJGOoUB+dqHJ/aRmydyHImgMT1Qo7easlZbPJWxz8fhvh6CRbJ8WyYzkObvKn
EUmA/CxqQ2fhRTEVTBq9c4SXUrvR3cJvF5EFunsVyqS+ciLDuEFjmEi49Zb7UIaqfKRTXbuqnSQJ
NhFndLVQQWs89kqVQijDAfdWr03t07cqNs0gLMSlkUbgYUhQFy9K1xRvjd+EDyUsT+i9ZCGelYGq
IngMpQZerzfpRx052HVU0sr6hT+CzwJI20bmqk0S+KGuTAtv1aOwehJFzYFXQhTlgAOXvzRookLI
hU0JLEVKid6iod/qTpNN7C9L/f9xdl69cWPpFv1FBJjDKyuXSsm2JNsvhCPD4WE4JA/Dr5/Ffrmt
AAl9MUBjZuA2q4rpC3uvbbSPQqrwTut2VqDLevkohrpCaqfYIWww7Mq1bqScjMfOKsF1mHkqAHJZ
PSsnUReQ7l2yDrlBzOZioaKDK4fWq4G+SBjNqR1AvF2iZZlbwPVD7gAKFUMX1+i8XUBeZusDWqZA
3EFoG46DDnqTpitYEgjIXW5s+wVu/zFNu6bYgDULv/LolHoHWWn83nmGymNku+R9cP6qDfCH4KfK
12+MoJLzqRJDswOfJVj+3nC0vQ/hVsJfqhcDvko5AQnBR83YUUfGndk4bNNSEZJCa1mJ/u01QGY3
cH+d7FRS199CMgIv0bstyZtCa/fidWN2V2SpMqGACcg6tQZtPdfmeMyYJjeboZ363+8/OF4v49g8
s8hkPUv3xib6xZUfZLxbSsHzqS3S+dNkAJ0qxxPSGJIzRtxxXhzymP87pEYIg7ut5uHWqHRun7qs
bS7Cyot6r4OOaB8rC4o/Odmi16WVcvU1qTeOHzzG37hRCQgnPZKblW3Fq0eC06amJxNYIjN86CWu
5sW9T1Wf/sksFHugT4P54mOcCG4q30rhZWUF5q10xYCRivmzcGpsfSRN+C1wXkC4Wwtlw8it1to3
DlzviLFnNXd700sKCXUnn9IPHjZvvYmYIdGqIztaO7jnj5pqGUJ2mTo9l4U77ZJ+Cf8QVT/8UGDs
K3YtMNziycrdn3pu7Q/O9hsV0MrUYPXqQ0hBH/n82KVb5lUHtPJs5En9lXwRMmIGO63vR2/sPskx
h5zwwfX15telbMY3sG4pXiIvEpn6GU/X7NyUyH1w6dTOk4a8d0mXAEIhTkLYMIF1Hc78oVsJP/g7
7Ony2+wE4x1As5QpbYa7sHUC/B8dEP8cRVZmPqAVCX+2g2F9NGJ4o+Kn3EeNsjpyEEy8OEEUiXCF
e+6IMYt+tD4OR9J54drVoffZ9OvvoXKKDzrff3bHL94/rHddmpjABMvz8pgNESS6A9l/BjELgNSv
VBBs2aWa2W6oQusiEIRkmxEd9Q12wfES+uYwxoShD58n7EMKc1LtmERJobq90l1gM4GR4K1GuDGP
ZRUACAy9HpcNKDiHxBAay7jpjSil7IrApOd9bh7NQbPtM4moOWlmV8aGOIUZFJMTttM2SUqZbiRN
iRPL2Xd/Ip+ukqsp7caj7/RWfpUIXRjAexMgZJD5kruqMYZHP2cJtyslZrBt6Y3BY4PEhuAln0nF
FFmjudcAVdt9nXvDdLCXRXwb9aoNmJfmJyniLrDemU/R9pCL9x9cnG+89iPqV4b1Lgpq+2VVOHaQ
80WX5+cow0VD2q7Z3UdLne2qZVniNnHav14WpZ9LZeobrbNmp92mP77/Kd64KXns4gJjkIpG59Ud
AoAg0CNFPJzxaW+qPohtUfQIpHkhfxmj8OH9473COqB7YlnIAIn7kdHgP6nb/2pOqrrTnRsV+bnp
lFQPDQ6uY9AsJpSd1Jt/tcIsv2SOl13Z9ljeVEIvcgOraCJOPUuLq1aWhbOHrIkgHtelqj+o+l4v
GZDxog+JwPGEtJr/fP5/fb6gc9s+YOpxbsktOeUVSeMC4souVKAkk7Qny6Bw1ZHZyBcRdT+5zPqN
q6Phg6vjjeqTEbdHW7OqD1jlPH9YIirBlEQeydkojey316Xufg5l8tGtz9/y4s4HC4oIlQU1/enL
rULdeCNTH4Om1DGbTVFY7k0gx79FM44fdCKc5TeOZa+OAYzGtPov91LtNBZa12F+Fn1EUuGofPLF
y/QqoYVDVFgEW0IxozjUs96KXkaf4Vnr2wagegwutN44umrPua8Bb3t63EEYiDYzkNltbYIlJf4r
OCSz0LHVeBc1ii+OcLMvOjWCnSw6CysQtN90VBP8SHJjrAYgfD2OzkU0rrdPHd/emW2Ldsuvbws8
fySCNGac2NMnSNrzFY4FELJGVe2bLsCx0rFQACoQxQaZtqe8ScubpU+n85T6PwNhTN+N0u42VNeP
TkF08ZhZNSSA5ivEwfA3sOVwi2zIP0BZJrPNSKsjvBhggXV312rrb1M53iGsx2bPU2yMQ7MN15e1
eUMFNMe21eTXjiJ9omQQdWPL3jgXVVDvW2Lj9izgcrnJFuCuDllCLMk1ppXOE7tCTPltQQASODmj
vc4LMli0H9yiVLOguVaPxBU8CSv6pnQ73rjpNJCywRO35JN+9eoxPfiVh0w/5/fuGniqgZoTElot
8NZWFx3NaP7KTXufYQ7h3E7mps8teerpHT8HpWZJFxFin5lYRZqZoLbWFMGRiF6TSOI6eFo6D/nS
mHFDDSqHPWr5wxcnY4RBAbppVVbFNp9HAKjlf0eD+ZWdrX0qaAl3zTLdR+SZHFKZI9LqQqKdusK8
KwPzqsVy420yJfChycV3btow0nuMl3IzZ4u17XFF6E0jhhAQ27Ta7ROgUV5XfzGa0orBl45nFbjX
xGxWpLgU4aF1UKVnKrrTNQghsxz6S95b00Ut5Mg7I2EN7pjNNI7DEDtL9SvRto1HvAlvhGF2+6Uj
o28piMnCw/iT6Ew2VE7lfRuX0N+V5E7FvKarbRGW6pw0hd5DyV6+Rtryvg9+Ph6oQwwg4+3obth9
Zp88u1WX9el5FdTGuF9a+w50Pw5UoawjejUsmRqTKQlHsPZKC7RNQK6naAyooLV1RtnFeJSR1Ias
GwuQojfFfoBrgWAt7wiJotoC8IceXxQhHtjMBg2lvkJb/tORNR3bIaKhQClykIok6E7II7Ot40vv
MGSs6siMgPLZmMm2YWz8d2pCF7FUZZ3VgnHJ841qH8J6v4a4v0KISZ+cZSp3ucgBVzLEv59l8zmY
aEDylswHryGJALWz9btwm+A+bSrwuqqyt1yy9z158jtrce2zl+r8Anb6D4BZIxZKhkSXFXw5a/HA
t2cVkHpJGr10xp0VFGTylTRW00hKW14u372Fb9kOCHf8pi820Rg9lo2OSAjI+Q2F+GsFVX6iSKjO
PH3UlTfk7oWNX30zdw7vzm78EXbVH6/S31GV96fKFxYdM3/sM/nwPwOHgXfViYFSZebjpZ67I/ex
3ZOkqVD90sV7ch4PcN3xBCxkfkRcpPGSzR0ZeegMq3LGPudySxuBvivl8AhXeLzYRmjtJ8frWSEa
30y7IQF1Lq6agNQyI3QJLcxIkEA8km+yLim2/OZETJDSyWPAn7+l2qNys4f0u92J4jqvov7opiI7
5jKHtEFMBOJ/aV6DL202Y+1G8UAY/EZX2e8+VBB4aWLFNkhapCK4uXfKrCTxXarNT0Hd538bluUU
ewNzFKv8xVjqu6OC5bo0HaCddqWY57QzT1Bp/pKqPFOXuEfp2xgP2qU+uGWR7aYSX1Tn5sBczXTe
ALw39lE450cRNl9EFTLON5tgg4INMnoGzDoKO1jd6dLG/Jd5m9SjYEHtccd5+i6nitz4EvIrahri
wrvhrkib8dP7Jc/rmdW6L1wlIBRYiAhfDJL6YvJzWxI84Nt1e8DnYBwSw452JG12u/cP9bp74FDr
btKG4xhA+nteNbgNpXra8z5f/JAgNib41X3STeNXSPIGioHREv1Opvk0fVA2reXI80KCyTbTYKSb
yAReOUj9hnshHyoarSjR9xgRm30l7SauopRUMTRGm7yuzj5sYrOXsHre/9qvf2GOzpqCGTTaEPTs
z792ZfGl64IBZO/WitfQOF9caymB6rLk+c+HQjYc2Qy8KdnDl3wwcvFEVBKBxWZd1Nd5llifO2t0
KBlY/3zQrL8+m6BZ4SPwszLqZNj9/GuZs1ox8ENymplFbMvIQJbJqOYwVabaF0FFGiZv7Pzv+9/Q
Xv/aF+eSva4FN8PzWT4FLy4iEm9VqoYkgYE/cN8EpobaDOZY4qwmi0PtWpzmP1p7Ks4M2L1LV7sh
G0hPwGKgSGj/CVSCND+Tc/OFwgcAepqnXrNF3YPcYUQd95kctoAQ0qmFoc5BvGNFpF8ZCxctyAe/
4utK2neicOVboBkCN/Hi4hi9xuqomJJTOg79DTv74jAkwfRBvf7GJcgki4uC1Q5SqJfXhR8QSmfL
wTgRtiJJp6pALDEKORF5k38wAw/eOEEciw0drz88QC8n0znh26QPmMQPGK3rMtWwINdXgzdYl0gM
5b2VFIQfFqAADtouOkILtOXfMCPpiHW1cTxvTD9oH2dr4P+tkvxnrwbnKyG9xBWkOcuz1Y4ZeZum
DAgTTUq2JTwby/7GZYtBRO4S6nPrKfMYKOk+MLjqv5AlVd4GmTcxBRO93juYJJN49vwcPhO6Hfbb
eZpioWYMeaVLF95xUluwHiUc+tvZSb1y2ziKoKY8BIjVqdTNdrzg7V8ZEV23RmTM3wYqRW/jsxVy
j3TTHsoj6cyfmOBbHqIXoqeo5xrD3tm89OutUfjywvBGB7FUQXjbhwVxZWzjVYPh3G1+V16gHmYs
B78GyQCOlWM1xAtN0o9Ftf5pGkfqY3YY7YkAbXFGdy+PaIiMb2GZTSfTVD7ihyT/aGhFP/T6Blzl
nXR4K+GBsejz+97VoG0KJyrPVTmaW99gMK7JRVfRQDVqhdHFoGxjHpt9LXkokAGAmGCrovmxzsGD
kF8ZUNi5f2oZ9lsbBT+/2ZQ+Jk2ZUL+6Q7AWdsTwLtnZwYy/dcSEMCilng/DvD2KsjaPlt3dOgYc
00TK7CbPPGtnZsOPdO7rW1HMv3OyPuox+T0IkokoZ7t9NRvERAz9raav3fK2kVtj8K6XxKjjyBA9
kYFi5A8ExHUu09ZeEvAdMngSrqy2ghSSg+8MvLQbc955NTDEKW/0oQsa+kLWW7dTI0kak0V0W4QA
uPsw6WgW3Cb9EspyxsO8mpcdbCNHGYTGw2yYJBQalVmQyqHVbqwyd5fOpYGjTI8zRPIgnQkiIgdD
sUD5XBZV+RkUzHBnLY55A+FkOPqq/lbzlv0Dg2YgsWtEGDBW8/fcSUhVlV57nHq72SsS5ncQptV1
hB+CwLLAv61DO9xHS+vsRSK9n2MFosQIrHmfdqlNOI3dbLyyGXcVtcwDEQIDZ3GWxPRZ5fDZiySk
YVuET63pjsQs+jMp2cVwY5m0Wu7QVVuTrMi9rKnD2OyVN2FY3mKoK3c+8XeXRZpgvBx3/m2EWbgd
U9eHF+MQgrTUQA9MpyfngBfHfkbrcMiaykPAZFY3/qrt0Gu0oRZJ9CurpX6Yp1UuN1Us25ppgeLf
IQSmxnJ/y9S0zrbberuhUzNEf2Fc8EYO13XbE6E10KqfhyhlppdaaRV3fUECmzfYUKKp5kyzLe9K
godLesG0jFUt+IuNHg1cz3B966jQuI+Kds0uWfSTijpWRUlQz1uxDg6XUngHTVQCJhwbAHtrVu19
sCjrgm6mOM4u/0iZLn7DKFnxvJfWQyBYkQBwMDclTAeD1KTO+qtcnhtxH3TjLSmZ+cm3luG6F6K9
TVvAzBgtRgrvINf+L/pFv9muIgOs8zaLIs16lWgbRXh0GRTbYUxK6u6ye0oKVf7A3S83NMnVw1TI
cbfYybSGZvVbGBv8xXk5gfxM8+YAzlscR2OseLj4RgePHq2MIj6wxiFzxgvsXiYf5O8wLD2Qy1xN
F50VhPtoWdsE/1XzuBHATjZ5V0R/qiJdcx6W8ewt6cPgd1fRHPLAU2QGL6U1H/Ds6Dgbhogk+iy9
n/sw23c6ecrbqLyLSnKMHVfa58xPHhiFgaUvyWMTCduwha2hXIjigXgDyryTOZ0kaT6Z4Ts7U/Gk
FzXFSloR4yi75BhYXRCjsP7eiarYlFMf7MeqSHbDUv2ohqK/Gzu27Xj3j27fEXflgNvu+8XblZlz
4862vKiCAxljPhELbY2nFmBG3CU9WQuMBcBNaM3ix1uqgyKo+kc6VjeiqHkCWinMVnBBN2VvfxpT
tplRF/1w/NnbWagWmE4jn8rqoTwIRD3Eww73/uB/IIt8PVldh/gY6LjVqd5eUsh87U9ODlTkbPVj
cijHtNg1kTSPBTvendM3H00M3zxeaOEHoI5yXhmnshIZEDOlAoFJHt3ILv3ezGTu2oZGR5vy7Hq/
THx9uFUSjPgCudo/xu3nL6koytH7FQUOutb0xo0rUaNvZm4SscHE6XBgyFnp0/sHfaPNcFflZYQX
0fZfST6cKp1nWVL5gN1WHhrHhkxgAxOWd1d5KrpMSTX6m27wcs1QloCjM+wK77+ro2iw/vV+XivO
f42IM7eSJVPV8gwfqtt6Zekc83BWH0xMccC/UQcAEfGo7pHxc8jnxxF1Y2RjSydssuP9MwWLs8+Z
F24KJ5nvjYREtVBJ4+ja0r9uewqZ2AtK45TOXnFfjDjT8k5W6xTIhluvCTAyQrzu/TDeplmeXtjy
uwfo+u0PcmZIgY54r7Rsv47kmgvyGqeICBDZXHdLYh3TqmUGRxDimaFGtJ+GyENP0iApyEaDKcnS
HKMmUjT6MOyb0C7tLVhjUmESfz4X9froCgp2aJQe/jc5E2U9upSbUe4Y+yHMw7isA+/gM93/rIZQ
bDV5uIepq8kCcnpn60eZeZUnprP3Jr8/Oq7h/DbyvLrTzG0uoxrmU6k8czfWLf7LJcGe7jTNifcY
SdnIcK8zkfm8SaPl0CqzzXZKzfOxoZ3a0c39wZCRbblPCQQnEOUq7NHWMmPyjjoqfps9VRgVqPpC
sin5sUUb4EA0goPh69+pM+Qsrakl5DoQYTdonFvfIZyudEmkDmbUjxWadCRHzLHThKDHPrN31ObO
VTQRdcVsad51cMxiK53VviKC7DA7bOGzhXw012jIeDQ6BkLOUm5EX6d7koXbWKAp31re+KfMqKiH
tKHv7SeU8X6pT7x1uu7gzVN2641VdBNas489YWh3DGzoItN+9G8T1n5/SOwmDbIa65gEKOPc+OSf
II0bKkK4CS7eDyqbtnmngLtx/CLmppz3miykDXKSEP0xAX+dPUd/chHI32FFzFufqPGJvPWMEEK7
PmCZ/K2qPFy2dhnIn2rEueA1U/LAdsP/ohZLbw2rEuAenLK8zRjwkh5KbCQp2erQWoIXovDz7Rz2
/SZN7Gj//hPljZ0+mQgRkgeMcmyKXzKpdDAlSyiK8ty1ffWt88z2YFDurwLqZv5tjZ6NYCSVyokr
aXBdofN1/ri6Ny4Yy/wrYgxIk0m7zPmZmiKfYrsv5nkTLjI/RoFt/GQfWlpfl5LNO4FuTLg+mH28
fiSuHDK6Tj4//3w5XZIpzjdqhOw8Bn148AfTPEw1uU7FECB+G2CiEcAYboowTbc12+wPXgOv+95/
dKL4jAChoV96odCuF48lDvTts9Ez5KmUYd0Ojfe3sLvg8P6Zcl63RWwo8TaxLmCGjF38+ePQl1aK
vI7QgyHJld5WtrI/OV1PvG4NCHzdW8qkjrOyd7pfpqzSv8JrOwsbQjpqJhAyuMsj3AhxRWZdtVWD
VXCVFVHt7cjyLJ2NMJiREmHmNWdsDpJFADmbbVykzrynbg6/Ta1dNwcHgxLnXpcPTDerkH1Gl239
djSecOZY6W4adPsRLeaNk2zCblq5UmhYCdV4/tV5h3kwwHJ5Vm1j3nmNrT4teUTeUmIYVbkNRE6q
dJaMAMHSpF8T56zhQ6PF60HKOkH5vwLjxTiqV4ixnHApzo5O+6fWH6odN0dzev80v/Z4rq87juJZ
FE4mi+Ln39VLVAWFwolOg50MR9X1wW1vFAN51Fl7bNqUkrEs1a0qyaQCeWBdlJU1cTqzCPAXoqXe
/zivvvT6acgC4BZj6McN9vzT1Ao0qupdWMJEdd62k+lueFMNu/eP8mo3yriLwTBSLsa3nOEX53cZ
rE4mqEJO0NTKPRFe08VPjGTHgG66L1IriMOlYhnYth/xXda/+dmwbz0yh6Vm9NFtvKxSA/q7xAqM
4FSpprqCcifOS1SrTToZ3df3v+TrQ6E3YiYNT5OzypTs+U8Z5fRKkwau47S9sL/TOszhj2WpMG/N
hffBnPZV7cRhPIBYDIPxzoOweH6wQo+11VqDeeqijN5Yh2LTkVIX09OgKmCN9sEZfDWr9Rm8cO7Q
QwcIw16+RgKpPUwJc35OAcF+Y4FM6DfNO3GGUp7LKMnjvsn+sz2GDnA1XVLsA7wDCvj8S2quh0Ew
/Dj7U26cc0movcVaZBsKv/jg6fvq9/znUKhTfbTeTIVf1KJKlPycyyDOop3zXSQIGkZoOO9tk29F
TurwwXvl1R3B8YAbIZhGE8s+5sXxdJHluhpdcS6KyIkXlOj7xQWTD8vlM2Zn4yLMkIWjsIPH96/S
Vzf8emCswZTjdgCP6sWFUy5TxDIj4CmX4rjwQXzeu+QnfPrvR6El5D8Y5oAFvnjIzdpeI+id4hwa
UUcIceZcRnupPvgur+44vgvfwlkFPqth7EWjQoAuz0Y7zM5JNKencE56mEa5+mwYiCre/0LOP1PJ
Z08SDgZDiTk7E1eKgvX1/a+uiEBNG91Anp1ZIK6uqHYNAQEqdjCSzp0o78y03xK1E+QISgVxzGPI
Qs/3x6Zi0TnkWDIMSxg7R6wKhSTwm29QLev7GX/ocVl9lTvcWOsN5qRXtZqJYw8Y63/Byp0TnpJl
ZCiw3SPtMNfZViGMTcjSlt2Tkc7W5xCpxFE7ujsQqW0A5AtM8pVbptyjNXZg1ZEBb5imk/yL8GcX
aVXUsVksxQ3LheIyjeSjWiOsg62rcv9xsqzxMeMBs2xmQFiUha7b/TWrpn/A0UQoeuaO+aGDsfRN
ui1JvzIvi8MS+eJP79tNQnBOWp3avp2+BoFsRz4QUOcN6mxRbfI8N355Qlr4z6IuJ0UC+KifzPkX
m7/wCy12f8gCQc4Em1NxipLQfhonWwwbYHELQuOScr1n0XqUTZ0calxgv/GBOmYc5WRiiMGevpq9
qPLYDCTBmzV/KHFBsLaZP11XdrCc61wlZM5OJv0W6Dg3G/qOJ5iejv44uV8cIuh2wyTld7+DTru3
AKsiHPWt5jz6liB/nELL3I4yF7+9OdAXI4SvFxMbNxY76ODpj2TW/jlUgjjk2WkLPg+lVdsrvQOf
5W/MUml+/2RdpuPgPxge2emhNTnhts9wsuhpcYjBZUFsybw6WMRUn5RQ+j6bzRIlt28u5VanljYP
yVB7ZAwb5VBu7LYbH0fQk39JjhfeFaCM+os5+dlD3QhxJet6vCbHzzjAbprvEjqyR1ND6V4CqhA8
vPUpmUqcLOhmh/NcLvkltX2gT0FWH+2QBcM+oIwrY0ScZRWHicsKPZ7LgRxF0mnTu9nl4wGFbbBm
WmMtUUNOOCe2qdA0j6NeU747YZxrSzC7FyVZe14q3Ls+LIPPQ4YPjwBRX4UbSQ7Tl17PA5vdIBA7
m3TpaE1fjS790g0PUUGsAw/Lub/0Fv6uE+SqZdlWltePMWQOhl6TQT6Jnah7U/jixFCcvYtt1dkd
Uh0s7F2T/WAwjfLQCJpbQm9nZJ7+eOJdZCJVn6byq+za/BptI9zaPuz6p8gajFsBwaVDUzEN8lD3
rXPfdmGC3qss0c8Rw25xLjJD3/iWDr1tkhND7CRTa921EarbrZPRbA8lUcn4l9OMDMVxuvJhmFgM
B6Kh5yGxLOdpNPBNtq73VefFRHa5K2kAZk3+emQ48olw+QaveWrkJxJWmx2m+qqMyU6v1b0MU2ww
VSLrjkcQMlU7auRVHbWQj/XsTWc9DATLN1Co7E1H1fur7gxBJBrIDXC8uv3W1yCnLx5MEcYfNcNf
AgKbzv/kVsV0Zl5j1BvfTZY/JF2bO4XPi0dH2BDsaUXAuzaugp+UoAhhP6bgKTGm86+zbLVbgPda
dp3tEICGVs4CnZv537Up9cFglHswoRBtUMqXO7FqvMSKrhFhET2kslVc9bNgt9nl/i+JKP7H0Hvt
TRtpeV5lU9doaBnlG3MbbVWhsgffqYsbotzbs2EUy71y3fKzdmr5c2r64D7UdbUJhqX4Obp6uukw
XMhDP9nDCfF28NNdBMNvsPbukwPH9biYaH/iHKOk3LX91Pxym4EYWWnPhwEAzp+8Z19954fSyzbC
XrzzoqfRjsegHc5WZde/nIpXYJ91+sRy3T2NQbU8pFhY9l5QiNshb+U5C4vloOXC05V8h6tMso7c
ZzKzDpWFxWzQtYEwNCTKuFB9950MbIRHhovFomAnEPfMrDCt2o1/1l42PFLrJLsl10vCWKX0Plme
At1m1MLBTm95U8batA9Pk4ObV8KEvAUfHB2b0fdOVYCib/jpJo+dd1MYLGB5HpMq0IBs0QT9FBmO
VN/AFyKkCOyNNaVZemrDwmXlJD3sCbDo9IOBLPOmtzCOJObg3iSemx7xzKtLN/sRkzmZ7Wt06nf4
VMxP7FoxRcCzEDeso5DHumV7Xv0bO5adg7EhWlUEGwtfOPBnWZRxUCZyI0u/ZkGXzdFjFej6XLvV
tEOaN9x6Xt8e6q4ja7ItMeiV3nw/NA3Cc2SYWCuQgnMDmcvjRLVwkxUed32dIrechd8h0KzFwzJ3
ntpEOGUuxRBmd12dosdNOUUjvhq34y7zZvsnT5FyP+RBegzxr5+cYCKbeZrdPN0YvvzPHCuaC9S7
vsMswvReSWAy5VY4EwNxDvAjH6AlBGMcdWrBZzeG26kdzCtfiW84Nnjfvl8D2Wsz+LwEgv1AAcRg
HMMetI7nJVBmJuXSNIp63BeKqaiNBagcbKeNvdVNbriLu3PItrhNStqk9TnMGHMhuPaTbtUa/5zb
B8FC41ZlpY3jdsnLMu4tR1w1ysHFjdsXeZzfdNt+YlzFC4I9bxyiXT8PKgnT/fvf53X5uEZ30mLY
KyKS5/jzr1NXnlv2psXq25/Sy4wM86C1T2BY434UHfUKm70ac+mwARuuHfCren+crICoaUI6nInB
RSJV9q0Y8/JQuTyRuR2zjb3oXyEPjceeVNFVhBqdPY/lnTR1uyOl4QOVxWshOJ/IX9tUfgDekK+8
SUE2hE2+MBi0iExHudAGIDzS30vWLZsmUdldie37GDJLPS29MA/14PjxHHkfCVjWq+blVQWBkQ4P
owAmjRe9QgK3N7O7qTw3uQwPZZDLvdBtti0axl3+OlJ2s3TYSORyWFKa8IOr+nUnxu+ArIrhBCLx
VzwhRJdT0dJEn6tGO7f4CKJr3QzLrjBtICV+9T0f/ZT6QhofHPity4/DkUgAegbf7Iu7yXbk7OWC
FhDhp70VaG0P+PfHazmazkc5WK9mi5xsPHq2w9mGbvFywCaCCdBF54tzZ4rivNRyYkk6N/MdwSzj
bgDBsNNVnx55prAIFYQxZZgEPpg1ra3lyxO9UttsWgqaw5czBL8ik3vmBXRmza8ee6dM7pvR+TJ3
IWSqXngftGxvnVhaXbTELgAVGvvnt3e7GGVbF0N5XmAJ3Dqi6nZsENnC4zt8cHr0WYXAjel4o/pg
WPLWmWWE67DBs1HuvbyicdbSXJOOfVa5nE8Euqmjrvv0dul1cHz/GfbGzQMohUkQJ9V+PZch2UIn
DIjYoelKxJWSYH0tLEt5kPX7fM6ibe5X5yBn0WxFqGreP/obPzGcMTB5dMYu3ND1hfGvntj3XTHK
JC2Jj9T5lrf1g9OBb6rCRMbDRMx63FXGU177/a/3D/zGL4xBGphYABAHuOCLR3c60rkSicT1zH5s
L9EKxFZlVPcDb4kP7p23fuEI9wiuGYtjvbQxDdOMVSiweemZ9EMCl8LWnCt303bTIySS6uxWuJui
splxNybq/3F+16k0o0VuHPPlpWRMLp1N0AkcflWz6cO6uE+pDLcozJutnwbDhY1VQwloKIiv4UeD
+dfQGJ9hBxM/ViwET3CRPT/DVtNJHtlDSo1tseaTuLRps8w0/Rvh4XUP4Fr7r4tq9MVxR2ipcs7Z
/Fd9WWcfTOjAgbx1KjDewOrmnJvsCZ5/GNNbBl+m7LJaTU3WOINzCthV78s+KvZL4OPYGBoI5lL6
W4QkxjFSU8g41v9B1O6Tj9Gdsc3yI5LU/wP2FR/R575QiDaXXM17o/HkLiWCfWtnY3KuRW1vilGa
F77oxSTf21RdtbOd/JMXFdnBV4hS3KXg3w6njBY1z75PpfWIyOePaQdfRlZlMe/8by1E7HgN8Ynz
jhRMexr8XdWYpyXjlNrRII5LU8/fGWOInxQ8GK/dAQ2Hxf3cUkTCeZxinfmfzAmrgiyyaZfaso11
p9XG7ly+xzCrLS39zSzme06U3gy6fPJbZ2E44pygjz4C23Jj3bcuaXspxojQy6+j2Qo2knSxOGqC
FrJl+Dcdp2NjDAwEPHWXQPWLQ5zVOy/sn+qsoV4fcr1jjXDURYm2EIdDJ9tHY0SEmciiizM3pbsg
spQdLfo1mvabZsgebJF/arox2bqeOlUySfZjycacapV/JbVviZfSMYjpfMP4GtHk/zg7j+W4ka3r
PhEi4M0UVShPUxRFSpwgSImEN5nwePp/QZP/ssggo7/B7Yjb6m4UgESac/ZeWxjXdmMd3NJ6RNVn
rysjxQLk5J5PTRgdn509TnLExhqbzzn5NBx3J3Fj6qLbI7sUB6MCC0CShS9THBzeNJLZVNTWdvRs
8GPegmGpXRotLRWPwaNbFiJj9eHqZddDUU1EtnWWL2yn9Uk1xTvj4cXK6uJ+isz0unfHK7SD0bVJ
TW2td/XZNen8q6nxRFVN9S07mjaq10XrgQCtNe39l5o92FYALMT7vcAfi2leSWuqglbvBnyfTrRC
I93Q6HL/xJqeHMfZuV1qVH5dlCpBXE1/0IhIIDknnvxGlWKVh6xkKUvnOqEBulbySQ9M4q9eB4yr
q7qLcClMGNPJ83G8F2lTMhtGeTOPTB55223Z1NzASjtj9U7oLtk65iy8I+ropEEp0peumJ9g8iW+
Ziu3uYDSpsj4Rzlig6D4cZuxQfRL29yKrIyv0VzRN3IUeYwMjDnSLLKNo81JIC1nOk6xuuXPQE9D
LfTdbNF7GlRoc8f8afbIyu1YWawy47MdqmATRHyeqBScSrbn0EaRm21yA29M4kzcPMED0A6oz+MU
cU8y864hzqd+nLQbaBC7QrWOluT42xredZSNCAoHk/pfa4x+7GpOUAHVe6FyxCkk1Z498E52PJzr
LDmURf2G+cDZek4+rurBVddtpc2+1dvJrnPdt8xD1FlOsb4Ke5UYPYx9xQKZH8k42iSDkwdejuvG
UCLo75axpvrHCFLqK2K3CWDSjb+emxjrmv0BihWwprI2k40SKbdm3byI0HnrZvdFIZJ5p8ryr2aL
q7Fl5U4c3pGZ4OpBFvyD6ucxdBLzMTHGYiP6SL4RVXRdq4iCrKS+LxuuGteR6qel9Us3YWYB6vqF
BkNduUaUB42ijy9NjOUyzFJ+DqLBVV3Zj/NQoUFQyykYYIUC5/pFVkAQ2cWwZnt1oxfhiayh/qbk
Od+iH7zJ5PjUjYTAqG0+XGuhfDBiebb7ImLq4myMsmCYvI0eE5sEYBGidxuWO6/MtaBQy9jP7CJc
KUbyptPPzTcjXelTKtIVyuY6iJLWvI0R9gWjzBpfk+YvUdnJqoF8+ViSpkFnmitgTRF+EQ/oOqxE
k2iBxdtUUoaipJ2uKVGJK1do5lot0+uxzCVyIlgLCQp2vzPn2kdvpq70olTWFeZvZNtOhwXQnrrN
3FbFSh1S8zoeNVRXapWuDTIOAz6mW8spOZ+mxmPpOr+yEpIbYgS4jlOkvqgK8u8CtNuhFVW9Ql7k
+WqvWWuBI9/3ZLQBOF6t6RLnx2wyabEjpglEg0YYx5+7ETp652aIbjH23aeAaoM2xvadMFOvSjs+
K5M1bOcOEWxfl841UstxHaOLXDs9KleUUC8ldRqfrTklLI6ySjanaKXUcz5Grd/K0N7WUcQClgzG
tjfV6Za9P0askuo4+SS0AFKENmCIKc6O2XbStSvITn9HPaZYgrdKIwLrxhFtf67E/OrUdUkl3G2C
uFnWGJFrG3c2G7/3mj1vpLrrSqvlY5dgiBKBKZAMMn/Ix50mstgnn8kGGWTrvtfOcbrue2ei0sgu
Uhsrl/WNUmnXEv3i4YX3QkGfEzzf2i3aX+UiwxvoPvGFxsqdlunFVusXD5ZQz2o13ZWC/Loqx+uW
Ga0OlC6rk8WD190InFy+M9fyvs6iaeS/ot1ZcdUEjjQJPrbcPqgHUW76rGk3KnWNrVkk1wz8PzVE
mJUWaixQKsyOXssC6vStT7W09oc2727zEPGmgruTzS8CUy1FgtQrr4qDUE/LkSKhZrb4NrUqyKL+
lw5LYAcoCRIKOv6VN+tnZS5NP20J+GuVavSLjiSSeMzjm86JOCrxbEY5tStVsv8h/uvYVcD2Wg0S
DcbklYacbmWkrrLSE0vyIufXMKewqirR1WxV4m/lVsoqdMxhb1B0uApnfICU79F0KfXJMfIuCE2T
qa0Scj3N3atJmCkuB9EdO0PcaKp4rIlrTRQ72zZSpxhcl13Q9SUEgxEyY1g4yq6it+HPjniFu8Lk
7Fn3npe356iBazM4dbWyWhY9TcexO0PQ8luvzgLcB2/CcuYtrATkVY1nAnikCKoWhVijtzxl6G5Z
dbSTZtALJqcn21hlg3xOpd9GhTY76V5YbEsRZ9vcjfJzqM/uKk+q/DYtpooihxavegncrgqf8mzW
Duh7Ur9D+m8VyvMcR8V2cnsvQCHWrGIz5kk3LFBpRTMK2FAHp4YrIZ9zN0mt02BQ+uPsSv0s6zje
4KylN+JlL5lJnRRq4BTU+mwi2FQzJhb4D11c/QxpHu1M2zs3hQ0jNct/h7FCM6OdD2jqWF450fJZ
aK+xgqXRAS2bzkO2DqEdI/0rzpy5b9gj/1QGCrC8gPouQhbrm14Y3jQ286Vk/K4A0mAPIWN2F/dk
POFKukNbQnxn7oYWTFvZ/0zEcEeEnnZv9vGN1qGIH9JTJ8TSEc7K29FlezPombPJrAgODV3lDdqi
2zGtzXUmnFfXyE1SuHCIRE22z3UNlEDONxt68Hbo/rIc2VXtJ1klftshr7tz8t8eGT4bTs31JolA
ko013IdYt9Kr3DB/ZbQJ1pT7opXZ4lkurVSsjBBpt1vlabAUJ1fTJHW8HUbtw2GgkjaEtGDKYd6V
/KvJwEc1a2Z/bJ3xLx32a73vfhMyGW7c0lF8QYN11UcNk2Oi1utuas+Nnv9Vw/JnnGLnm9j8P6Qq
y2DW4rOmEGOszagoOdZY9ZGuA5zlzizZ4ORsCHW3o1dfLA4GAmsbGMorryUC0Z4csopqxo3aIx1u
dHksWnGsMu9H5Bko6d1EYThkJumCtHGklz1GDVF5c471oKxvNV0rMSx3YtXnbuCo7dWQ6AP61qEz
T0MaRS/8fVSGSTQ9JpJku6x1CiYgWiZD0bhbiGg9XdJmOIc0GwMV27NvgqgN0oJvqDHGbhuqSiBE
MnOKLY070YfyNGazHRjF0K5SK30KWRKoK/d8cjidWTIPpZKcOakeoL7eoCCMfUnszEq6An5FRYhP
PYlHsJrtDsCBce309rGwjOKO8CjzxeJT8iN3mp/SUYOMZfYWAjeXQ0xWJfO1UFycO5PK8otsVTsJ
w7ruK7y1o111nH/Y6Xp2qO0zvYrvQ7sl9NG0lL3SZPFmbGUOODL+DcTppzoTXRyiCViPVUV9Bz21
X1PNC2xsm7c0ZqrNBGWabWkCXivRSIPgnBlohfacR1iFc3e+U2Iv2QNnefEQ9a6mvvaCXvRJDfoz
0Y7MTMXPAtffXrajs6kpuwm/66AlIR8Zb0dj/INdM32mmYJKEn4Tlt4c21UByqxNyiLo8vLKUBVO
W9nWGpFWV9JjpEkDohhtkGamkceuZdiU2NyOUxbi6gCJG91kihOjlTJpfYw1p2uXQ6nhsYnz3Pxe
Nv0vJ9SOeq39iBO72oaRjZ8Giwhv3jmLolFXkd3CmW0VYF72c6LNzo4jPR0jgFwrk9xfdhMcEuw+
FJt0EKdJNSVxMGGzg5+Gm8ISxjpV46fGBcuFV3bgD91w1bnN7Mdt7P7oaO/i2pjcrUGMATdhxpyc
Riw8MxvlQefgg5nFYEknvtare7qK0xOtyMRPpPZTt5tTmbGX68u5PRAH0vmd0r3JsNpDU/E2ZDRf
hcKpHsqiu49E84a55DR02BtSRTxHrf3bNaerqQ6Ps+GREuqOfh0OEUemmfJiqbvtTQU3mnk2AYZD
b9HgfG0o6vzk5pHxxj9QPIMu48tDwtWcai33+oOJwShbe3xVdYCpqX/RqhEQcqrSlXtGfmnDV7IS
ibO7TcAoYdAZ/6jYMf/oDqFzKEPaFYCVlbFWpflHV6fnIYxvlQhFrWfN5nowrBdebQ0UQZEnF/7W
wUvqR5EZtL70udhVHY2ybibcoQWCcAO+7q9jhDvqybtcdVu6Tmi4JdYpX5bh2+hUP5CFsyC1L13C
WYle3B+KVjj6gXuMbpNCbl+ccZEht3kaMgml4RhkNdvmmYUcJo9irWQW0hPPMiyr4YIR1W4iVBUY
tMYfcZQzVJri91Toz2mZFK8c8l7zJm3OuBqdoBHsAgHdAjaoXKw3g7Jx2vys40D3pWBM04VgiTB+
IP47aA1eS12Am3PoQJK4jcmRyYj01CXAcqZ6kCtSItGP080QaS9lNnhBrQ1FMEdzvcbYeEPXQPhK
LZQdTXPiaWdpXIdl2qw8D4F3XRU7U4XslJPxjrhFhGSWhhV/iDk9xiW2ojF8Hnrtmj0jRJGBRrvI
+7skrn+Fc6VtnD58MnIWfcZveWPo7cuoFw/KnJ3nyL6WEdJxK9aNtUS7HTjl+NMd3TtV64u9aTRd
0NfxTd1Z4dVkTdg33MM4xt16XhyF5oxkJm1Ve69riG0tToc2M3RQQjY9qDGjtrCSLsAlApcQ6su5
nosWinH3u6wJbcdOeGenC/5aTfeRBWyld8zbshsf2inyNq5MT+2Yhaum6Y3j3DYe0MrhTx41uKyE
2q9gqf/qONsfYX2vJxtV91x6a16TQABf4nAyT3OK9LeUYtySfB6u0Dwl2yq0U4yoSHFLTBeB0xR7
agJZ0GpWulP1/Ckz9eu4FzDuDfETWhyi93FI/lT2RKAwCdBBo/VgmhVdCRKYtH5sS+xSk36vFDMF
3KV4vaRGYh00bx3sxr4GSyywyuQ302fOwSGBi+MM9qabMZcl/bMqnH5H6/XY5dYvI0v+UiNJ/cQU
d9gnq11JcGFg2Fi6cNYBw03sbuU2zUKfxNDXOK+Ur/Uz/LH2QXNDGSxhxD5aeux68yx2oL+b0xi3
464X9Q0hmnu3q7vbREy3CpvBTa3OjBivYYaavDNf37iWibIShtastLYCWh6TlAYDo2U/4NoxoBIT
JtJOzEnEySi1U5y7BCo3ffez6mCeq6JjacRMXDf6Y46eM8gpmfiN1G6N2Lo3ErMIXJgZR2dWi30y
p8d5Nq5LReVIviQWdiSYKRY/A8MqxbcYedMcddPaGGfJiUka61xJy8AtbbZP1DFuawQY7OyHHjtq
34cHYklbH2rlX2in8y6bkrvU9t6qGshBCIfULzN7i348vm45TvJKdWcntaGdF9/rGel2AhGHkx97
IpiNhlVu8epOj5Tycj9iq78lxsvB3pPmGy3MWiofqv0jh3F70FCmrYWHC0HR8x8kzNJdnq0/FIDE
aoQhuJq99CoWLoVvLOAsgEAhq7keTk2SSsTDThV0tpxW6gjBSEu6B3zYA+jN7IZABX2FqUb6jIiI
fR+ejUyf9l3yb382Xymx/tuqmiMq4UcHFs41IDXs/pSz/Uy4RhAqYxnQNWPD4LpXVl1KjP6ed5c5
5sucW787AxvQiFp9X6lkY8QCoAdSwXDNHuMN3txtoaqv5qxfzW7FquipV6mNdC+i2LFXallt8qyJ
eCfd3m14qzaGl/XkNMq6yfW7BBXnqkaBh9LB8a4G12u3c9XfsZ96yIZ+DHoKlytHkLFoW29eUSFK
mpaCbhop2xn5z1YqJOc4BfWGYuhtX4zzGcXXc1XghW37/M0Y2Us4C07HxGbNajnf2l4XrgGvnJQR
QtEQssONsuGmcVt8SwoZDaGXBVbG4G/nunsUgqqGZGO0pfz5Fqnjj8ziBAjox1tnzT+zCDHdGYaZ
WMcZPUtIPBpkU6vVszWF8ic10egX4eF+Mpws30pUeyj5qD1DOLH9fu4BVVl1Qaz0Qj3O6p/zjOJK
LEK4Nuklf8vTV4ob9hsNRH8QVyWJabbLilHdSLvfRXl6HHVKeJNyF+Fy9pkSwSPXbnNcJp+m7fVr
DtRoca06XasWIC2ZW9lKKFOyqXPUdZgTOKrgUN0j6h4OvYvYyYYGvOxNj8Ka2J96Jid7OytOhguu
s01gr4AFgitekIgRaOS5TDbFFAB4EnHkdF9PQ7kpcs/8Y8MM2sxo/q9CbXyrh6jZiZRkYL2GMqVW
+xrpvN9F/cMEEX/lpm72FnraHIgu1TnlQuxJsxDzpe1FTBXuvTEBQUnpFwVYlaIzs2a0clsORmMR
HopoToNxlLeTlz+WvZH+aWik+UaeRht9mGiHCJQ6wjopbf+i1tEe9y6gWFHeeFX0oJRWfogQDKwS
0CNBOlnX0cSpplLI2wbIsLaE3Cizfds4U8FX4OTrKvIelTp57ZVmoE5jQsvVxT3t1/hoKgObw6q2
gwoybTCLdvIR9RRPchqrU+l4472dhQ5llaJYWikx9DOWF7zwFHnxx4ys6rrS4EhpRGC741vel822
82ihgwDaGZ4alFM974H8AtYN1ZtIc5/xa22bxgQm1tqrZOyzYJ5TDfWUdj84mKfHTETHNERQhbOp
XHEgpcpRqA9zZ6C1RINwrAv9Z2nRYYjwPAQDCqgr2XiPkcrmhhX3Vpoha+IUPmAcRgxY9E8QatBn
JeYtHYpzY5XOOkqZ4arIBnWAxBZEj7eukpxCmj02xg+zmvdKNVGZsR8djn6HGaZwFcftyh56+TRk
GYuZFd9FeTbh4ikR76nOD7NVIBbxCwGYKHSAcbXRYdFIQ5be1kkycZ5GnUEKQfcKmAmjesjLG3aA
YjePAH58U6hBr+AfHo3oNNQsCqYe4T5SvXylmUPo22gBg0GIBzuEyBE6CnF9Y3yulyaLIsyAXvRT
FhKnN/Tt79qaSfHAkKXn5a1eLarSop1eo9papIp4X1AmixRh7rhVDLPeNGZ4A3uW0nXiIXXORhdU
lDSaoBnIH2zSSl/POLy3fJT2j4rCApj5lJ1rXYzmZqyzh97V26NCvy2sa2+fhmp07Xa8vDhnJi/6
W4JLHubSuKfT+atRVERqZVfuejwUWZT+jvXFw02H13WdGGDbuAep792S/XLuisjbyoh5sqOIzfMg
0b5SXyPaCoVTP0QRgk1c3P6EhyVwrKqlahVnOzlQtVEM99VmTYrCPvSLIqXmlYxs3qKTEDZcpja9
ZZYtUeSFv3td+zEleH8clMi+FpvuUWnHW2b3/KDEHZN3Cu+YDb2ylzgFMUQZf/NEx+9oiuzgSYRF
qhA3bWj/bj0yzIqBlGykvIHTc8YwkvwudaqTlajXrmkq+3wOGSBxrZ8Gu8RRZnCKcJ3F7KqYG6Pt
k7tkgpUACfZXl0e/ZMPxzpjlj8JiiGD1/5n03utiHYo02W2zIcpWBRk+1B/ZELTzdGpK7bkT4d2A
zDCJlOtG7zZ6ZjiBO1PmmjG1BXaeXGW2/TOX0Q+hsW8yHO2Jc2TKZi8+5knzYHKIsBGCBrbSBXpN
qwJ4wCuF52wbevWzqlRbx62L7SjMbxr/H50SugHIl8b/InEAkf6+2+zxBRpRGUeHYkyKk+eUPaQI
zRPfWUEWrcKFLAauFOYokhtALukXjox5qpKuQU65N9PB+9OX3bCDn6UtdbNwX9GZPmlz2dz/ZwEF
UFTIMa6uEUp76XepdYijZgo52MmhfbpKdh+3+vCYRq7+X+N0gDxxdoEprRq2q16SPkt2krVpp/FB
5FGOUF5jZLY2IJcSffOPr+/qE4HAIkz08CehtkNk9P6VJbkmhwr5/aEg3obW0uzWFObA41EoNLII
lk4CFi7NEnXcNBGL2d6WY65+c8ef/Yp/tC78thj9Lp+tRkJNNVDXODRGkwd6Xs8wOUdxbHJAcEPq
zlR60Ar6bhKlq1ZX0vXXT+ETcQxKNpY3F2Eb9psLVU5duB1mccC7pH+oq9lAcQ5IsqbwnSvfyFM+
kXS9u9TFNxJTOyIQDpqsJ+r85KRkClvwzv0w79SzSKT+zfU+uzVSEawlJI9xexmQqYZSMzoR0asV
jrrVHK/elZjEoAun6Ab++2NEG4roB4UV0pflNf+vuKmoZm2sS2IftDx8ZtBBKm6qu3Eci29e2Ccz
wGLBdAhOMRBRXWaN9iL1cjjTxMRMdbSKNZlyAA1L+K2097MyehGZkKuv7255MxezjqVqJrotztA8
y+VJ/8/dYRAKkdIb0SG0ART6lMYy+qBWRavn6wt9MkQsBz8z8jSHM/9liCAeGfYVWlsc2mmG/Era
pvSnoqeZUc+W16/VOjWN/8PNMeHwKC2PZHTzQvrXzgC3LOoTh3Ccyo6aBTgePB2T/fD1vX3y4ixw
v7Zl4q1nMr340qa6ZrselfiWtU5bJaWNBz6mMp2xL6D7xvZv0eE9fn3RzzRZTNtAoXC1Wouk8/2r
C4lDc2aUBoeiwvZJ/QZ8WWX0Z91ZMl680AvKpmOf0xvzxl4kCJQr4//+VnHCaKh2Xb5CnsD734D+
aCDMA8d2l/aL+wd170RyNus/ON3KeutDlZL/1zf+Ycga3DHgEdslrpHPcnkb/zNkPdr3jjJFCGbb
oYqCEtoO50qEHc//h+uwLloIg0nHNi4W5LLnMGSqDSedERnYBGj5huqh9c1H/+G7WO4G+AnZwiYp
t5cSxtxLu6zL6vyg4TqgcST6bd1pNF2Mot04ufqdjvGzp4cCmMTkJW8b8vf7p1dNtHEdPvaDludI
gGzKWoTBht98EcsK+25a4a5YgQmRWMyS6GneXwWaklE7WHEO0hpr1O2p/cM15YNqt8bBsUxcwxAh
/ahiz/71S/uw6C4X5v5Y8uDK2dbFhfvCdoemd7k9Tp0noEXQYMeJllBeK4EmRn03uEKnlRJPqzBJ
im/G5vKf/3DfKLn5FHif+LLf37cTIaYoI7wEWWtCsUsUZF0QuQKT4Ho22Yq3b6z4O4Xzpxd12FOh
SkUKe8nGcMKsLLMyyw+J9BY6nZFrxgr/RUsLCYksokO9Mm9CyxjGbwav/tmlyTO3yKuGJM9E8P5+
G7OWRQ4Mmz1G2klMMUro+QY9X9B3Y2mg9TIdecx15GEcr1TjlzZ4xrjGH6nuu0rWo0/nTWnXbagP
DdjoTqWMp8Sj6zuA8EwKK1n9XCiqcuohnIEdQaJzQ0Ux+RO26nzQJvZRVHXn9hTb5fxjUtviFj65
812C28fxzONFacz/FrPI5UqSpYP0Zsl7rQxE1GtqZNQFe7UhEG+shHbG+qhybmrC6DHvPAjcX4/q
j3O9wXCCFIGGnVmPlK33z7nIwRpToMZ1LDiJpGm4hHAX7g6v+r0Xw/3+9/+AHYurTIFpGtdV841s
/+MjcFRGNl0RGCzIkJc//59p10GHUcYuBgnhJcNVa6fGre02+i/Hju3bYnCyVyWUkoLvnH4Hy/hs
zsLqRHbrogZmvL2/dAMN35limA26nOvruOYUQT1b3Hz9kD+5Qc0BKYa2zwDz8mErlFvKrEjGclW6
0wNn4H9IRsUNoOMpbcDMHIbrQQwaQzRtzO3XV//kS1qSywgMALDAJHaxklYlYEQDhdYhszQEzdDs
6QZNlBFo6ERTtU046uQrRUbN+esLf/JwPbbRnJL+5cxdfsJ9l5UMGy05hAMVPbbsSYhoJYFK+s0g
/uwOoaoiX8cy9vE8JKJitseiSQ4SO95dn1dvxA50zBlhjQiguh4tWnZf39s/6//FfMxHa3CMMsAc
0Ch7P3KmqUzmzJNcUyTZRslddW9C3PSx5qtUpd18RfqSXI3jhPNFHpW4Wjc6hk1relP0IfxZEA/z
zYteLvnhJ+nYvygSsBW+9OA4Jk+7Hq3kkGgRvHypeAR5Nr3J4dQGZvgdseCTUY1BQqOy4C1Eoct9
d8HOWCYmcAQ1z69YHeHGou3dSJABPsjE6KqWbblha7v7+tF/HFbMmCwJjObFmeLp75+8G/Uc+COs
Rgs1w9pnuPdHZqne/m5YfVzxuRBBlziogCYxRb2/EPR9PP7szg54DeUBSxGQJtEpW0/NKeXh6NUZ
0xnaP8UKT1kjs2/e578P5P0LXX4AW39mJvYely+0duYsapa+QVH29aaw42jtdFq21SZdrsGJsc9R
kfURyNlsXNShvl2nwx6Ie49zvbXQSUHb+frhf7pe8NgXVwznYzYF7x9KXkdp4SbgfGeRJVtSCptV
Wre2HyEhXnWdre/x/5KcIdV5rcmEnj0BuN+waT75+Gjm/kO04723PhRAbOTcatxXMEZol5Dt1qu5
fqWE2MK2ZWQ3Bwu5yF2nWNq10Z9S1pyAxLf2tvMy67ewZz1oR3mnKIb94+un8/ELRHVmUmqzUEp8
NKAJh6iyOrFhibkUFJO26HwwANNRw/Md/PdLIbGjqMeMp7uXg9NsiFyyMyx0g6QVW8nI2EsSOnZN
Gfff1Ck/uyuNFEwbYSDASv1iY+/2Qyn1OU0Pkz4Qgtfr4/hsQHx7LTW9/GbN+DipLMiqf3tcPEnu
JQ7NJVNITWIshBZS1yiwukg7ExMYtbvcVtIjCR/SDtRwNpBZmKl69/VD/WxqWeZzA8cXJerLPb41
97Q/Ep07zSxTBhN5yGZQI/T8bmP96YUwPFGwYMPzgUw5jvOMzBDW6KBWGCJ7aKP3Xtbi1fj6hj59
nOwnIA45nov/9P3XCqcphCcpYaimqrtH0THRHAz7fh03okIzI8P2rzGamd9RI/7PqzIfg8ZhCYMi
c9jlwxzauhpjqMWHGTPobd0rtFqdqVxbPXRj16jmACfXdxGDH7cCyxfI4ZPDIWT3Sy6QGqtUR2s9
PtjLUQWLpnrwtKo7x2F9U4VRdVSr4fnrZ/zZMoGvdymIcib9UMbL2oGEosqLD2XTF/DvrLK8MWt3
KGEtQHQ/clythj3ydIS9ojRRFJUCGec3b/qzEcXJFOIbA5d5/YIeRKZKxdLC/jUj4UWuG0B33XUf
OWn5f5gN2NU51Ek0UgEun7BRNQM5dXF84ETYvan0/9a2Wbk37jg+ff1gP5t3qLB5zDms9x+O+nR2
wqTG7HTIbK2E7BYOO0LHBXi3b2G8+rJpuFxqXdBcSxYz8YGq8f5DUcuoJZySl5jVo5jXKXF4pUrz
UXbZRtpl+mirg25vNARa6rZllMmdBCF6GFqW4iSzj7BWVsNkwnBR3KdxanEVpKba07KywvrVHGLa
zI7Cco2VgcyHLgPLtBXE/jjf+e4/WLGpijD4DaAD5hKLd3GiUyRca0ddjlMIATdZXKCeqYpfUdw0
u3gqo5M6Rv0RLVa+aRTrpVHj8Jsh8tn6rHGaZZ+ArZO0yosVA9oOikqLrWEjLXE22ZrBappl5iKW
HRP71qBpON6POYIkUukQpSOWgNfvEz5d3YLkhV0wZdpVq2BPuCLH147/fD20PtbGeEYQGdg8sE6z
AXj/uu0+R9gU4xRvUDr2ekeoWqN7Wx134d6MlPGbj/PDNGxSUoTJyEkBmR3HofeXa/usH0fSZg8q
gwuU6Eg8MKdeDUBTpu3tSIpt2YiTGYv2m1fx4Rv6d2Wq/gwI1pnLHoM7cvZKKAVSwdHtnZMj6SY8
13C3OtZq+5vb/PBUuRiFeDgLBMksDbn3t6kj5fCohLNhDokHh80eoT3P/zZDW2w600wev36Jn92b
zbyAY5cM9Q8dhsX/RwV0gFQytc1di2TggC2Jg4+0v4OifHopNiQOLS/LoLz5/s7KdlSARnNnQzUj
jZ21/L7rW21lZu72v98U98TmWiUG5UMDahw5cyYyKvDbu8NJwFVgFnLcHS6877gYH9ZKXhe3o9vU
FAGyXpb5jbpSjHopscHpCjddJ+0dtF6i/cq0DagVOFz0u8DEz4aI+y8ukU0Wh6qLB4kTcuhdKNUH
p1LCEx6mPFDJf/Z7K0Wbic3um9rSxzPUcpOszJzRVI2lcfk0/6e41PYa023TQiExo2RnpVYVpCNW
mjT37ltDKXydqABsUEpIODmy+dhpxc8wG9MHPZe/xaLV+PoFf/rUiUVfmuIm+/aL6bl2i6LKcZVT
cmrwY2R97f6NnNg9U6GDhs66LZ610CNH9uvrfvrkXcpsPPdPoq3A5tAB1OriAHym2sWpkPsWWekp
DqP4eqry4ZuB/GFbxINH6cI4djy2n5f3KSdX71Wp8KbTMMbS1/fbzPNuFmXpc6yVz0o9ThsXbxiU
JKhrX9/spxdf+tNUkDm7X1bL49xCcT0yzGgiSc4LZbfuKkUGpDwarw4xcuselsKePMppW7vtdwfU
z6YL2hP/KEb8APVi0MlxzgrDpG6OCDw+keXWnQs1uW9ThCtf3+gnK4tH/VjTbIOyz4eWFUJPTZnJ
5Dl0hDPtJoF3kEwodPVd4rae3yq6syJZpN9ZU/Py9aX/kTzf7ZmY6TkRwoxmx/0xs6xCyQXQMaQ8
4drdlRaBPVu5FXq97aSw811R25+r1axmGJ9YMkgMaUly80E3REdVjHUMjdgmmr2bVeyIpuUa6qHq
bVCvM9az31//2k8flMYHR+cILOnlQljkUqpq7mUHMxHeES2YWM09nXB0ZRamNEstbwjYGddEvJvf
lH8/GQ18AUunDxczNeaLrXmJ9jAErsFo6BK0nqj5pxcCEmcubc/fzC4f6c/LS2H/vxTmFgLs8mP+
Z77D9exqTcrQS9ESPOGHJ/Al8Yw9EG8ZSM/tDw1yen+M8Ne0TZ6h3dIBGbY1xHa55PR+/dg/mXX4
ObDEaA2zJ7gk7M5R1bpKwb2PHMpqH/C1GySaDcjUUayfeZWqu68v+OEc9O/+//8FL6ZXc/JGDpmC
D4JYNVTtiM6lnT18fZFP5nAPzRanTP7iki/8/iF3ig3TA70bq5grrlR9IitWF+WEpSTi9DC7yUAq
UvvNEP5Ye+PeALXAiVma1DzQ95eFtxfGOQb7QzPYqUWQAsbBXF1oeAPhTK6dnKSjyXVt2OH/4+y8
eitF1gX6i5DI4RXYyTl0sl+QPd1NDgVFKH79XZynsbdla+7L0ehYbQwUFb6wFj2nzmj9Unrq/z/e
qMHKbVO18gF5l8abDPJmxQNeded73hndLzpzaScGuBhiSPuq1GK7qbezDLkxByvhFlYzzuTqq6lB
4RAUI1Bz4F9uBLTbps3sV7lRXz9/rR9diooquHfkLCgo2Abzv74dRLiJ7hG/vliTNPjTd1Z6L1PA
IX67WP+PS1kGSCXT5s6C94EZ5ZjtDJeBV6ll8yGQUrsE4FTujSpLvqgW++iuoFT5lk/Ulkf5bsuV
gpybVIcNDW6T8xgE2XRr95AsdZn+/fz5nc+xW0aEjfhWb0Ax3rvPwlnA2DZZW10oim45+5la7Asc
i3pJZ3Tq7IJgUKeipLb98+ueo+a4MRJrDtU4pOeJqL19cZjfMWDUZnUB/mVpqddH2+xkBhQYchC3
rchp1QhoPdPsuj+5fEQhuXJmI51Iyed/yvn0w1+y5UMoRAo27vbbv6SZllov+6K+wNOS/BTJ2KC8
KtvmK1z6hy814JMg27OZI969VLdc67QDs3axsIG81Ifpz9Qk2UuvIX77/I7OZ3DqHlCDwv6ifJRa
y7d3ZIzTOEtF3YO9QMi1q7xBFkYVWV5q1UmbZ7n//Hof3RlxC4tAHbWNKEnfXg8uKmAOuGYXqp79
u8kXy26gi4omyar84nD80cuilIIUDyP2nN2vRrMd7R4y6gCt95uR6c7RKzDEfX5D54vFVjjC+rdV
+XKme3dDGQCKmkQ68RhJR4sHefK6UH17KxtsjA19sREblq9EtucoTT4JAtiEJE2PaN17Fl6A6ivF
i1xdZNZci4gzmcJFpurgB0jc5qdYigG/UQE7iUL3sQ/ngZ5XaE7NPO8NLa/mGM2oO15B7zH1E6CH
9sXPzdm55TgOjbxqG26mWZdb0qAK3gkynL+oJ0EiwSAx2WA0pfhqw7l9PO+XAoKB3Ja+pXvfD/rS
dDs7NRgasgla2sN6t8A3nxGNoAJG9BTkEAigPa8bsu9U4tLbE/jsSmFluJLqlXlDBGlN95Vo6n8F
1O//ru0kHWyjiJXq3cfIojdQOJ+BwVNWN4Rl6Sz4hha//ZkVvXm3mIt+VxpqAVjRlfIxrYkPRiaN
GHd1QEsTJCA9d3aTIUHZO1PbHstA6BcrJV209UnT/UX3b/9tBee5MKG6tYrpXwG8UVm9v0PTuDwm
y0zvV1A5thZ24AfLLz7Kj74Ulla0rGgSzqMSzsh70ty1vvCynO4KWAb5r8ZW6ouI7wdzjUMRCiXq
NgcLjqlvv33bx97k6psUnN3VhecidBR6v1CtEAyX0H+t3eef5tltsVgxkoiSIoOl0OjdZpHVahQt
JKUTkIv61PVqjJzSXr+4yvm+jbDy/ywCxDtMSgbejQ+VsGhVReCeZnOewlkMeIi1BnNj0wTZwahZ
I/Dx9XHfVmDF7FU/trhkv4iEfHCvjkMRMFtWTubspd4+W7yNbHyczDulcN2uaWNRMe3J5heT3fZb
3nwKWyENEt/tTLhVY7xb/+xeKwodND3YcEOL9SElMeCK8UZmwvr2+cs7X/WBJnLA4YkaBLzP9lDT
YBTBaqfBSQPonF9XovfVrmB/0Ed2alf+cSl98VAQ7dxwbBpwoz7J6ppeyr7yqL10Z+uLz+Rs/G4Y
R06XHPmpTDgrtQEvZMFE8v2TthRTjJr0d1aCMFBZPx/kIM0vBtbZykJMl4IeiscZu4SXt1f+r/2q
8tIqGIQMTpm5dI++q4BJy+mhAJATDzSXXKSUfH2xHTjb43HNrV6MgjESJRz8315zToK0Z8AGJ1PR
LM2jzF8U9WLYN4ofNEA1V+DhtKseg+Hp89d9Pn65MEE80hpcnNf99sJ5XtgLUtngtNDE38dlxt76
0AbV+Ofz65yPYOYejjcBNS0GucTt5/96qGaNk9hXs3dKCnrW8VAvd9pkjwes0V/xoc9vifQZxeNb
+HU72L2bFyy7mqqF3NnJ06Rzo9PN+dCvZZJ88crOhwllqxax1P/FA7A9vL0jAJb+MrgLX37a1b/t
NpiPhVbCiJhL3/421NV8S3p/+M/tDWyqmAooJGdXThbo3YOsSzqjMXi7Jyj45p7mfy9a/HHd0xb0
Vdb3/Lvbqv+5ELPBB8WxpTnTk1zTKYZ/4SkpE3p/5GTHrgXAaiBP8J8nOUJ7IL1ZNywiqu/vzDFp
pBucNThVSbeYocj87qXPNO++mrIy/eLtfXRvxNhIoOO34nT77u0hKq9kUnIxPR3Ap5AHyG+hkVyt
qZ4cCzosvrjetua9ncEpNNI5vpkofJjM3702KUeVkXYITs28vIx2lwERnItIUWJ3lxILOZGduNF0
d/1OIeFXVc7nswsX37463YVHCfb37VBN3cS20KQFVHUNkjiiGcg/0nKgOi7lOA/71uucp9lBbVMn
FaT+zz/9jx41RykmU0pdaLB6t/2YKITIfVivJwqi48nUx/2Q0M07Zaa2N5vp2+dX++Dr38qqOVFR
XAPi+N2L7avOrlZy+afOcbKnqdbWiySzmvjzq3xwTySDSXJucyfFM9vP/zWd9UPn9m5ea6clSL1o
FLaNbVkA+hX5rapS46s0wwfTJ7V5+Is4MVIz97+90L+u5yY0O9M0pp0KW5PXvSHgZZD8NG/ENMFv
/Y83B26OcnjD8FxGDTVpb2+OVvOSJEDhnah63EC787SvaEqScTdMog1pCqq/CC+efR1ckSoLwjbs
US1aqt5ecdUBN7rj6lJl57laCLZ+uGuDeoHPp5VZAVHAd28xOeZP+WBBAqDJPv3n85s++0b4E8jk
ktFlyYdn9O6mNW1ti7kr+BNaWB+WcJAppVcDDdRYyIPnZTScw5q0wxcD6WwVgU5N/oyEFdVt53Uf
snNSA0SfdeoGrw+9NptI17sPCf5aqoukBCvnmIfPb/VsMFHlqfvMQluUgzqid58IuOl59JRtnsaG
vt8MuCe8ILe6R2FkfRGkP9+kcy0mHyrgCT6wGJtv32zuUmQ+ADU9jZDOaUpegscCB3mYkhsIq3Xw
b+pMy4FG+tgq9Tw4TpJk2n+/X463fK5b/OhsPC/jTN3Z0uvgwYaREZUNFx1LbIRN/qvA/Nnsw+16
1P7Dv2AHrb/fFHS5shwtM4wTxUhAzMxp0YJNTeLUX0yqHz1Y0h8YgqgXIlH/fkOF8KnWuiq12bj1
YzgnoggrY3XpOxywFosEuipLezg4y2s7VTJe7OyrSelsEvSo9OA2t3aordD/3VdLUYIEutg6xDHy
JYJwrYdDp5shxon5wAdv3//n97jN6NREs0/dFu63Y6nQfApx88k5gX1FO1DDXLsykOL9LCxh/fn8
Wh98lwTJOMayJ0Fm+P5FNn7j5IXb2pCfUypysxa/xmk0zBF+eeqS7Z40fFJOkoqvIvPnV968AEwK
FByh9nw/F7p+IidBqpkTpVceu8FNLuSq6u/BYoxxpkz4S9Qn7z6/3fNxyw5vc/VSck/R3ftHS36N
JqjStYBI1cvl4gY9qc913n9+lfOJh6twXKaGl7Td2dcR5JOWl2VunzrdK0bgKw41km3TlhDgyRc+
fX618+G59VmyaFpkcCFpvJvRndUcQYM3TK32Uv7oyNlEXTEgphGTeSfI737xDM9XEJYPB0Xjdk3S
8++u11LyUKTkJk6zaLMYYCeeRmXbe6e2X8H81jsdRmFs9sAkPr/RD0YMHY9UIHhbwxN7zLffBdC3
QJgwCU+jHPOjuebjPk8HBTslX5473RWX4Cy+kmV8MGJI1PmGu/VZsQt6t6cUuXIEJXz6qQD3QDai
6BXM5KJfqy8GzfnegOdJnclWq0ie5X14MhFJCfxn0k9qzKG1wzHuph18d7S6xPUIly60KGr/uZ4E
BwiDB+4BUw3b9Xdzm2vknjSt1ECwW6XR2tQuvhe3u5XGUv6uILUc51Izbj5/kR+MoDcX3X7+r13e
WHICItCln6A8JhcBWCM/ap2hk/C5slWFmVWCISpG9NEVddzL6fPLf/B5sppYG/SBWMCZ7MieWlF0
vbaeENLRA1mYo3NJNTXNeW3Syy+6DT64163dlFQED5mT+vbH/OteUQtMbqa3xslaZn+ngulQI8N4
opzI3aui8NDQKeOnXKyvuB0fTAvsRAjK8al+0M+TsmYyZFfjVJNgDXWjqHcau11K+So9xg//Vfrz
w+tR2OtvHU0Urbz7UBJ3Bm81LOvJ95I1zhypjkPlpXsi8XU8rYgvPn+LH1yPxrBN1MPwZa18d72y
IYCN/Ns5dYWAuNO3w7MLpHfcVd3sPQs1DuUXe9jzkKFnkp30CU5up0yay9++y9luyM+vo30Sk+1f
SFdXe5ivJtUInrMTRVOEEB+865IkcCQXQqQc0HDaJfS9//d75/DH8CXRRZn8u5kw96ELVt5qnzTH
S7G71E3NcVdvUyMEWmCs+25AxHb4/KIfTL8EvDc5GJ2W5+HurGuGtha1fTKSlOJmSe9OZVYkSEvh
hGbhvJjlNB8/v+YHnypZe0AQ7A9spv13L7kWi5zgMVqn1hvsHk56k/3RU+i5kTdYo//FC/5gSHG1
7WREtdz5t5qIwB+hgrI7KIDILrC27heVVXEiSPw2utD/+xB24DIQTyfOtcV+344nMHHW6BXSOgXr
oN0AWSfbS+7i1nUz4IeW8P98/jQ/WMvojzFJjpBtsmAUvL1ek5h2rY9MCfqowdmkHblDEjzZX50x
P9i0Y4OxOQVxzmWP4L8bn4leLRlQVCZ4b002WtM413t6m4IlTpO0u2htZ7zKaF5+7MQM6RROX9kc
u2xAWfPFLZ/fM8CSre+eENi2K3t3z5bo6wlPonFSBVVloVv0IIYrMoCXqrXzC1svf2a0OMel5X6D
x1/eZGyZfsE8DWJvHrXrMq1+WKDr7Q20GNJqu/6h+UeeKpgoP7J2cuIWfCVUsNndCZFJsMpZYrfx
5CgjDXN3tBJ0jUWQ7xvfrwGmy85vEL/08tmVVeHSFo/INZL0SN07wLNhbPfu+s/o4v4c63a60/yi
wPSGR4Y9ZGKRQB/BPV90a2BdWrlfYwNOEdcCYzG6L8Yna8X2gb2J520HL1ISnsGeb2vjejtkCKP5
YCBmc5tpeArYXrERTE5+B365pT81pVRI5NrRrFcL4rJTPnqdkcfCEyKeqlliBzCWC9uguifQE30P
XLSk42MSseZo/YkqBGQEnpFEnlpKrJgBjeuze0kHhBayiYfM3nOea5kCI4tRFfHnzi9W0jzQNgnD
T9UK36jOAcKvGgM7bemf6iFvTxO7mpiUnReCSjaietTamsRj/tACNYyUv46/Ca6MdxQIYTwoKDiv
PT2Ni6a88yrjFTpqgG+zNyg9HYooqaz81YPi9ojQ7KUbW7DOgezi2e6eG73XI2fUluvWVNwRLZf7
fFEeSP9p/eYv+VWQjArTsL/3s366btvu2pZZe6CiP4nIV7aR3TTyBCXyx0rvLYjU9McKMm8H8zW/
XkZfu5HAjCMsvMPl5Od+NBqA+CmWVC+uTf2WCvoyHu1R/XYw9OyA92WhahJGJg08aJzy9SSTxH6W
NkFCtRiPGl8lz6X+0Wjda2HNSdQWrbOrCuCf5Yoduho1rHuQ9/KW1xqsSf+7bpr5grLn7Lsxe9Mt
wNE/XtE2z4PEgSmERXQQ+slAyCoRN4aVD1EyVupPSUHLrzSxaefM9V+CTcLlMhhAi3xhXdd+UYNO
LZ/I/yuQC/mgBClrXUQJRRtxJ5t0n2tpvw/GvHgqqvnP2pk/2szXbwyWhh0j84eFAivCKQW6yrbs
K63vCtjnvvfT8GlWsdzyVdBeHRvGjDKpzW7WHKW3Kinsa0z7xqoGwd4obXca6r07hSpp77HfHR31
OAx9dZIL1sE0CWLhpvMtlRbmdVeJu0VNsCM9fUTqvQVbgFT+MzTIE3wPELEiRFpktb+fUCCTscgE
GCP3nqNY9Zd8joG10qmflrGE26Bh+NxNa63ucfU0v/MsebB65OTEbLqj1TYibN3gh0xS46bEJrBP
iTdcUdsCnRdUNZ8R/cdHs+kPmm1AZluEeWHl5S+9EfVfPffvJGKP3y3HzqvW6MvjvDqzhk9qyU5S
Topyhw3kbedtA/UMi0SVWE1oJlL8sOauDTMOgbRKdj+qMf3JOG6uNNcFcblA5N8cBaGf6uU+tZLp
RJ/pK5PUI31X1kXeJi+ln7d31ehMj10HP7Ow+p90ExKYSoKXxXOEzX/5jzXfUWhZgH6BP1IB6VsJ
LNy5+q01swobnf8pUWDtAOPWYdr0ANqzAPip5dItDyn0XszaetRH41IzCO9HqDn1l6E3CowLkEVb
0/8naXXyKpI3fAkMvb3PS2O51hclLqhj979h75x3hVNbeejZsx5lKceRzsMx5BmFHQ+Zd9Qqzy3x
tiT5dV403811HGMczz/M2u0uphTG7SrXMswoKdlsFw9+IzaeWeBcQL/vvoNYvptmvQltnMZxbefP
dQ44mYaFBeytXu0L2f1VvaXBSRenwrNfDLN77g0sX4RVg++qaZa90Ivlblh0f0fVDvAtvdQvptY7
zpMGf6FqMT6kGj0zE2PgdtGa4CZY0x4cqDFdV+5cUi/AuKQ3rcoYb74Z0n0yMeE12ZWgvGFPr+yf
JGX9mojyh+Q3mriboCyWjgzoT7eKNCQ/nx7zgnaPPvX/4N1redtpicNlyn+5if/U5ezMqEZZI0eB
IEnGDFbuxrWa9U5800t8L70q8puVnr94SYzpBD0cD/hSQ7btRJXDrR0QuI+la8eclYpfczGO12hw
S9SGet9dBk5xOZpkVOYEEZ7inBiB4kS2JAPIzt5sy7haOu8SXUl1P9dF+6rAZzxQF2SlIfEvTDFB
plK+3QbIwqI0+XfUTbxZaJWBr5NCGdAKSQvWORBfg+azCIo7spxqbNh/lr4bK7vsNaDO/ghBm3K9
Kuo1t913AdOSq6VWlIqyirJqaUE3VIDmc1r9FWbiXbPU2k6TErJ5Wg5HmBsqWlkBgF+r+cqyZnVR
WAOuiSGYQ/gz0PGANHd2IB/hXeZhTUSLZcMRlCKWzrcRGHXU5XCGO1d4v0cBfztxcpvCKlxbAGhZ
1OaWxn66r33MSnXix6XJb5XdWH/nSKZFnmarJ0sfsgu2gY4Ixbj4v5IOoU2ouWnzp1FjAQ8e6xXY
/nG8XNnj47qdF+Oq7V3z1jGFBDKeu9Y3NKZphCciuW4p8HnKlTb9dejxRlzV2je1ramdZ9XFhTcV
DfWUtQUq1V1+qSRdfyKbs/ZNK5kABnc2fxH9Mx+93jFuwTs/mYU4pZWm3aPP9l4FJ9l4KaUZF2Pj
nvSl0CN4p9pdPSAK6qmMCdeh/WcYmuKuJlL/k3aKmQScdoddNdgLfyn+tFM5RuswUnqmweR+cVa2
w3m1eVLmil8vNaPaIWwPTkKZ01OVZujdkiWPrd69QoKWXYDjf56rGquXqdgc5vBW08w5jk6VELQp
yGzY/lWnOkjF3aA92MlMDYBWX2LTcGlZEebO6mbjrud8FwvacmNtlLQVzWuKro03inXodeh9I3aG
pIrrXl17VfrNEY6J2cd6aEs17jiV0GWeD9/U4s0xe0EAoBohcFiSiA/NtdwLyXh118q8d7082CUd
g6vPnAb7BRDK2XGe7BKLcV540z7RILtbQsePgcMizNth2QOFJ6DI+uYPJdLACfsKTpjyOrO9FzwI
dF9NeRuaclaHPsuso7AWjZ5MiKpoCAvUUNRIYX6EvWubqzjUlL8dgOtVcWUguehdmcS57aC7cVV2
b2oLKdoV5DgKce8aFtNLMNPgISvd3Jej+2CK9Jr2/rs0myZ2CHOHh1t+syZa22pvqWJjmDFOUtcS
GajPTuXovypvzFCPG+LgZMvMVG+tsUYUPKqAw4XsLQR7gRKqmcF9aD71U4LcgqZXD35ZfpvT4tqa
Zb4b88piPpfmsSfMeJuOWnIyS/Ou7m1zbwXaT9Hox1pV5tEuxc2cOVbUWdXBTzpxL5PO2rnaxC8g
yhOW26B1HGRVgqaxcXMWtHN5IuDHzCX1x7THRmGJYfhO2GY6iH54JJLThymh30g5/nDRz411kLLL
HicnsWN/MY2jMutLYfd9HIi82PXSMP5OuA+up3r6LWsX3W1DXkjviEOnrhXAL/anCMOOjFkRN5OC
+QrHWw/dyQjCAq10vBDNOpWo3NkoSiQY06b0mgATHzPB5DGMxW6r7I1MWb56Hk70hLKuBEFjre+6
klYYrITfh0FzI35ngycDZ167Nmu08i823cDfDnzdfp4VwHZDhbnyOuxqkH74Qjoko25JfKyxcCeU
phP5o9thtJxYhOomwQwYsEFBdzpObhPNdOUcjQ631CjX3868AABO9b0DY+xXLTTvoav68XLWpRVm
OMoecPo110rj8BQKdBYI1ejkCTYyciHmZU+zEzAUu0geA2XybwxQPfuqErgBS7t6YQ03D4Mpph8l
5OLYzRMPYlwLtqZH4iels+fGzIdE5GMsqmH7Yf+wlVf9Ip/xc2THFM4aWj3BDAGJNb3TpUQ+ZdDF
1LJMxHmFVtIb1SulmeYV5SE96N2V0HM2jvdWwtrfo+1+oE8/381ZaYc5vo9dJ7Z91NzfDoYcYh2f
VFyuIjg4vXg20QSG2pBPJ1IuPyyHuj2n4EbnCc+QpSTIY9wMF4M/H2AdpbeJ5Mhk9GYTrkZXHatq
QQ1ROMtxKdi/dX4pdgSZOIx5DcXI0xOjG46NUXRHJ1HfSixiu5YW7oh2mtdBlP2pGNbx4DeN+lu2
2vToWJXc14soTq4pqhtiMURBO1/81Ar8zBFFTO0f1075J2zKOIO4a9gs3s8KydKhX/tHVINmnPa2
GwllqTgVWOiQWAwnWdIhpkrrAtAHWklZsx+UmXxuCkO78xQY/8pj1Z5WgJOMexNVEstqCi7tZVpJ
TltJW0Xw0VFxNXQciGXSdvQ2QuNtxF5Hr/FQ2PV8oXq1hobfcipO2dlV1HpgJXdPQVm7tzQ3cxqf
lhGLWQfxjDDS66iVDfjZ4h8W+nIn+tZ7rdo2CJXr4+/RfHml0NveKKdNbotcjMd8s7eU69oZbAmt
YNcKti/6iOy1LaefhgWeJ1u19R7hXHUAWuqFjS3bsDFXRQ/o+quXxSNE4TEmqu2FtHbIaPT7IU7d
aqCgGZHhMAYs//TIh/iMU0ZOe3KESkITqsoubzMvctvCP6kyZxuDZuZa60F+UDKxAEoUN/XkGwcz
HVGRDWy/KF3KLulzSSM+uhwgP4Do1bMonm676bIY2vEmySvvcsjU9bwEDCKlmcesy/W4g8t27CSh
AoryjHBWhROVWn7i+6TAWQCcRTARidFWO53a13AS+FncemuC57gWj/36zIf8xIToXLqlwSduCD02
MuuPtehXcjau5oER7jTMUWWg6u0P5tLL8g9LlhNLXa/Jl1GZlAbi0p3T/LVd6l+2AVDAFubfcvUA
N7lmSdF6Ye6lKf9qk/inSvDwdnAArhyH6WZxwOisovmW9upSLsV92qUitHzakhm+v9m5zsQq+mU3
2oXEN6b7exPm+mnKzTEqRulf0OnmooQKfiSGv170ssouhyT5ju04PYz1fA0zwwz10tDCukQ2EyA2
Pqaamd2BDTOBmufaFVH560xlxlUyrtBOMYDEaZf8NmEERrTR6rfstypEhd36HNRpH6LsDUKzatdb
MVk0E3jMEgr7CjKV7BFxCZEmjbSvP3BeCeTPvsHypaQTuw7VRyE4SWQDlSwwczRNREVbfZy87h8p
vW9LP904XuHFDaGqKJscl+Rk/Zedr8u2izmumwpIJrwNG6ZDXhwQ4yluZ3mtDB+Dn38oDeTT82r+
9Mem2UHc+dEZzW1peNNhtucKS575gwLkIjYNOb1qSXXfIngIwdgzjyV+F7mjdjkxg36fDfd5ted7
gaTYkdpAHKptYghvxrdxnbVQN4WHfExZu2yyMAquQUqZv2r3PTptZgntcSlt7BOKIpWFDN2jk2+G
3cxbd3aNYdwf9et5XOxjTxTjWFD1etVKWUbFhCll1BeNuBBLLN4cZwd+q4zSsnkiaIpWSxbdFUfI
BN+A4XP+HWg/4Jz4EIjFZ9j3R63RDAi6tkubMWNdSpaChtNpyQoQNXmT7rpFog8bjOy2gIVCIla/
o+fmysmaMjaSXERdL5cdLr46Siv83C3YI3AZCMkXRQe1zpmWEEt9xQTzTP1xclo1NmVt3bX7wRke
6LZdcaPJF2Fr2+a4HtT3tFl2/WylR7d2Xvp0xrfEaghnYGXunDBChxMNIFFqqefFqH9bZvEEftva
MUHJoznL4mB6+QlCMNpHHV2UV2Y0kLj9FAeZX++hDr2OZkWAiq3SrggSFRMJyH4lg7IwhZp8JfmI
msgLjhpa4HAZln9IrN6LZL3zqQd54Kwe5X6R72egiS9Q+8ddPVK4YWrMkJ6p4VEEz8nBSVP7bg7G
vajdn6M5PpoYS/ecttTJzgAZJEriL/TtaJyD+tJJ2vwKVwqHU2uLns2dHs+OsXckR/rWw5hUpdPR
4thxsNX8R8vtZe+lvTw21sDyWfX16zy71R7GEAlsG5eAGOTTdhC+Hlo4026qL1csyi92Qh9BzhzD
Ycy/R1hPBGhs5V3QuWjOck65dkNurUvwKVCRbh90EzOv6fd8NLN9kRDwQZid/HFzGqex8s2HxKtU
JOxuvexG2d6Icv0ZEPE5qhrVjU7fQmhMHLo5xJkxhZ2IqPF0xVXp3YJvvdRKukLg2kj4cJoN4cC2
wgL8+W7Gi7MnAk6JbtPvMaYM0SzrG33WyljRjHLVu9azbs3erjKbfJ9LlzoSjfaUhUB1l8khJIF2
CRoDJjMhlFgPimesszDnG8R0BGeJYqI2uczXpQuRL8o4sMspFmotKQ+URLEy45c0RutgTrp3k0hk
lXTXibssCfxd5uF3GqmUuh7cwX5c7OBFA7C2FQpxg2OABG4YGfvTVF5M2JZ2jbTX665B/ZBalXvR
27P7tKjOvZsITuyqSdU33swOiZNGQnozv6+s5pdrpGPo6cOVXaEzxSe684fxlgClF0sqAAlNT3+n
AMNH7os6zip2Tm4Hdb+vMhHOq3RRRVb9YzGhNU7QMRJMrwgW1EV3X9aadWO1KaEeOjPRNRlzZLd1
EaNX/FE0s3fsPAJ2Q80xIRwqNihBTgs9xx9z341BcV9VaT5G1SYTSq35n1m1BM+CKh9vqhZXhLNg
X0sKt48lVTqcoEpMNqaTx+gc3Kiv6ik0y3GKRh4/x+rSORp2WgHOtR/LsW0eSXOoG0thotF0IqOy
yHem0lmKbB0eTZ2xVRk3hUhpq5AvKAP9ncsdpSpubOGCpJPdYB6m1tOO7CJdDxq9sq/+OiToffv0
2h18jYs1+THxhuHabN0ZoAgNaJXy23sY2Pa1Q1SLp5Y8rulwy/+RXUlWXJoMp/uBWsPLzlx+1/rw
u4GiudeckZ3PgqJJnzvzogbqwWaQM7Le9rhu6gFGVNKXv5d0YVKDu0d/vZcukTXORmhYKWKrpE0O
VHfWj6IV927GeSgfmYA6a00PTpBgdVL+cx6ULCCUCPPnwsjZ/LJr4u+cajq5HKlRI5vp3iPzdgm2
gNv0gidGb/eQr2uwq6y1/U6O02OBC2xUXtDaa+RVi3z0aueeXrXfRTM8GB7ffkJi484zpHfTTO0L
1bvJkXyxf0GzVXMoBrVes03WH7psUUQkfBUGtnEprYEAXeD8GKzkNy5C87ZGPf9Y6j0xTN1bxcke
wJt0bXnV61h9yiT3sN3nyz6Y+ynMB8xpy7yiOi5EQjywKTDZkIcdDLOKRWBxdE0XI+Q0BJLWIZi6
LPbEslm8aLo50qQ86s9prq9h3S39vtGgSLWGM1zNCCh2Iu31UM9r8+TM7TNLGBJWieTZqpVFjiQZ
j3PfdYRm2/pEr5faEZNjk0dqpDR6VJYc7Hd6zSJMMV8eku3MYhIDvMLcuAE0oY6T0Js4IFPICdVF
2ZwrznkzcEwBFeFem1BJlfM4nVoarY5ja817DD1lnP4PV18Qe1t81iWzL58r0lL72SidfbEuzjEz
Ov1bo4qXVKuprO2sYm+vxJOdIrv3p3WIuoH7RmW2l0sVXKNXx3mF6Dysg7w8pC5bC2IeeQTVhBVF
y6w9p3QH1pfCuC0c47n01bUJmGA7qnIY9wlATlOP52rGPmxWOKqmhDWN27jjKeTYmD36JdLu1ijV
dTPz85W0VswH+aiE4lAhJH3/njxZsmLvNk5eHBQqgDprQ/Dxqr+5kT8bEy1BTdB3UduR8SKa/Htl
oxhSdFFfGyzkEcHKNiIDpLMjmTH6TJk4uEOdHK3JycKC2SGCMkBkxhpwP9mufZhxOhxg9vzU9PHR
r9jJ2nZlhdWgY7GzOKYM1BsSGvb+qXz50uI5vlksrEZELJn+2F1wxhvkwSKR5gUrp9SBII8tH+vc
b2NpDMkND96I9JnABaoaUqQt0R5z7NKLfjF5DO3g8XUM02GdSvZEBAgfS6VdYid+mtL8TyBYsV39
G2LxikNs8+v/KDuz3bi1bMv+SuK8M4t9U7iZD8EuIiSFelnWCyHbMvu+59fXoO6puo6QoKhMJIxj
2Ba7zc2915pzzOQ91zoIqMv3zZtZWo2rCV3odaqZbpKcNgzIiOcgj2gCpUt1S8ZLfSObxfMoUV2s
5O6hbYPOhwTECG2l3yNF9M0A0nNj8HF5WVE+JePF7jr2pEj2hlWorP2ISDX8DrVd9GZDnhzal8o2
VaPAMct2sYUg3H3dJz8Vd9Crx32x6jHhMqDiOZG2JL3UaYUZW2y7RmLAd2tam8DbMpluQAbk1wf7
iBmhTYugY5XSyBbKupOuMstx8l9oEexiw6DItXKSDQITQzEkU9oqM6eac+BugTliaayr3NBsqc7m
wFlEUT60vd4NNLzVv1Er/+vn9L/Dt/Lmv/va7b//i9//LKu5YRfdnfz23/5beXjN39r/Wv/V//tb
x//m3w9lzv9P/8rRv+Dn/n1c57V7PfoNS4m4I5frrZnv3to+695/Ome4/s3/3z/8x9v7T3mYq7d/
/fWz7Itu/Wkhjbq//v6j3a9//SXLfzyZ9cf//WfrJf7rr4fo7R+b1+iV6ODTf/T22nb/+ksw5H/q
SEVWCQ5+DAm7yV//GN/e/8gU/0mrEZ+tReWRaUdjyBRl00Uc1fgnAQvY/mlO4dZA1MMG//0PxH8S
V4U/jgIVTh0LmsT/vfajp/M/T+sfRZ/flHHRtf/6612v8j/iBIANGClWLLmIVlqG371qP/7Q1qmV
PuCSXEpfVoaXpM61Pd8Msr5yCWZ/3i77MFLUTagNXtSbkV2Hfe7QAiLKahlIgSuhR82ZhJRJjF0s
uJFHxKtwRoDy/uacniQeHQPbg4as2zzh97C4EpuZD5rfaAgcIX0bXlYT1xGpVnxAf3nR1Ung0h1M
XbPjU1rI+sRLn7lVgUoiDivFDrryLl9i0ZZCST7z4r9rxU7OD8eAAeIVNJ2GSOb4JpZJPnNEqfAF
AqltbhHUYbSCcmIp34VUptoYZazsaQW4ojkPSFdCqiayuhzivql3cdGfoW8dT0XvTxVfCi7/lVJj
ofo/PqGiK3s2PUnhR4Q+Eyg5/8gz8SYQSZ81ZXq2gWqdmY+OdV//fUQUJGBbVvsGLrnjI84hDqep
DHJ/ESXDN7Qdoa+0PCKXYPlzRtRPj6XhSmEwQLnUT68ugNDWFHru922mgbduD3hirwN9pqbQUUn+
433++5X58xVZ3/c/9DvrpUHtx7MgYf6Drnh6M0e5XqROLnLqFPO4YdUnXBWL+ChWgEhh7ojbaoj4
9MMpjehsIKQQQlLaQQ3MWWxXFb/EbdjZU2vQ/CPg0BH5bLkEYnQXY4PvQkvWwkdYHMxAmM+gZ070
ln+fPPgnssI0gOGnINDJyKYegmvuh5p503bCdFdmEbxj9t90ESa70yvK+FF+K8ePWlfSFsy03P36
Dh7rdzkHZVUf4kMAV46n5hTGxk0tTaQIjI1orhxclPSz85so7balMeymgeJnhyrkzHP7MErWo+J/
X0nEeE5OX0pko0QdI1nyraIqnT4m3L5T2/2UlZQ2sy46c5GfHI4SGj4M5HosA/STF4Ctb5hIZpix
uSUsVywf+6EyNm3g161x7qF+GJHo8XDciUw1OlCvU0wS6kuLTJg29Xt9DoA4g6gUgoslqW8EISqY
4sjglbo3rdMPede+NBYtwJRNivP1cz2hzL4/WD4Z0Eb5GEHAO32wStx1ralmqZ+XikfUpys3FnXl
V1aoXhJGT7NebbMu9YmZ/l7G0S+lHm+ERb2Wg/j561P5ePf5uGps4qE5mas57nj6KXq5acnpol+o
QMHvCObc1IKS39AgMfZyFp5Rga6Lq6MJf0VnmmDSRREHF/kEx4cbC6RihjElfq1dRMFezXOXdXKs
NhdTDPE3sR5Q9J75ynx8izgmYRdwxMl7AO50fEx1bBo6RpT+EjKvm5imy1LBk9V/Amf/DgD5h5Ir
P76+q59dJpCX94tkWJ8GTBAgX+hNS4TraBRP08USWb/rNMddmd1JYl8j1sGdtwhnnuWHjxc3F+o0
Knh07bgPT96kJZLZ5qEE95OosotoI6lxSGm0sFO5fbHqx//4GnH+8hBZSsGpPB05QkUvz7JKkssp
J0PLZPAix0EAuCvWJPs5fourluIjRd0zE9T7EzsZRfgKVKYLrpVZ6mTQSksSka9shL5BudNWyJPY
FBeqvOojiNIdi/JKL9lXTRKeIDOjAi1Zt2bzgjYtdBpdqA9temG1Qe8JdYfgo+tdMO9hf2F2+RWU
8/ZgzKz387ISfbnQfwUqO8h4DOXrJNMvicxY9Xso7LgFvlXP+ks364e+DLZSCk5iMSkq/oe3GgI+
e5UVYQMpgHF8PIK1YQkXxOCNH5oVmd4zKTjjmF2LXSL4xDBeNta0jQSkgfyMM4f+MKaOD326gqzk
VsA8GqCf4LOnWHadCHZNpdO+MZTgzHL1w1y0gv4lkZmRpiAa8fVF/mNJTYEHy/dsso0fzX0qWHYz
z7y0wz4OzkzAymq/PRpBHIr8FjwqHAzS68mhhHieG0MYa56v+Fyay7NapsG6CLJzNffywEAEUN0L
SGI2ldHem8KUUu+o7GSGsE0N6kdeIC5qn/k803AEQKEKJHC3WWQ6WP5/1d00bphYtxIVf7VMLgAP
opHThlcpxycRRSUZ9ng5HUlbzhg4P67510tb11sGrirGzcmlJVPe511X1n44J6hbamoj1WT5Q27c
TV19n5R6AoIEzCIc2etmGjJ3FPaBNSxIHiTkzTNSQXNa3DDjtfp6HK8T0OldN1XmKBAsYJvXXduf
D3hu6RtnqVD5bZGKXp3kngC47T9dT3D967YQdz1NA1w6xwfpTW2elkAhYS+ofhl4eD29COw2SyRX
narvX1/Rxx3MGtsE61p5B9eD2T4+2oB6rBXjiqNRfLd16ivWFF7oeh5QFaPfjdk+vNDCItsK0/Qj
H0NCpjWV1a28aeNzi9YPnx1OBpcQZCHWiqwYTy5dQ9Y1S0gw/RZQsD0GPHq9mzMqpMt13yJFkAd1
s1Bokaz+/usb8X5bT54tNrM1EJo0CRwYJ3NyrlWSSKu68uG40tNpdL/Vqwa1r0GRPzI96JtXHRpC
tw6E71g3KFkB6EAx+D1UpNBd8C84GgX1TZdIOb3U/gmq5LZNZQtnoFLt8UKoW2ApZI8HQF+nM6/N
+4M6Ov/VUM78KuNR4jJOl2TGQuRrwUvvL3Pk1amGgnNUHsQSpScNq0ctFJJNmWaNJw2yX1cmCmCK
cDS20o3SxrKddtW3WBoQxiFWbfvU1rLYifX6lY3rVrQILdfaaaNM804XsmvuBG1i3SPx68HQukPB
50STClqU0pVa8JfpVFDWLF2t0ZDnS5I9yMHkWBMdMkGbI6flPzeWYE32oN4y3Owhpc2PFYCmNWcU
Bb+VWb0YKTpIQ7rFcvO4LCLVNXJUXGEIrqpeVDyhJz6QlIczb+DH2ZUPM7URRSO4jRLDqVctbzRk
D5pa+molAeaTL61GGZwqYTblnbjMsjhzrJTqtoZSb1NSdM2Nmbl4VDo3TZZnlD6xayXWY2TNhyRH
6l0P+rXREwedrJh3Dd8ZnhMbhPO+7Z8GHdnZMFT21E/PMb7nDdX0BySGBIVnjeidGenrSD4ZKe++
FKoEfKY+bCIikIhVhvzIn6yJUPuc1lVKUEW/xZBieFLXIxsszUc9aLR9nkkXmhLLjorIU9LSZpN3
8Z06qq2zlGOG0JYmYxnLBs3hfNqMyrks4w/fb0xXuCJVqhr0WGgvHM9PiONF/OC0I7XZUm0lVw8I
4bwxz3ZqrVwGUXAuO+fjxnk9ovG++tUo0cknEwGQwWSlBBb+HDxnY3VFXk6CrEpx8oHtltkLDpUd
0Q4MdZuYCMWsoDqzjvjsmlfkH3w8clG47ONr1iI5iBqJMxDKUHGrhgcSjsJNIkY/C4PoMWrN5pkF
xcfvAFdN94Zf8ClhCz256klsTUmlUupHtLjRkM+kD5P6JOuMYel5KaNd1eVoldrUbSRjz9CB+TgU
T2UVbL8enycFbjaX7CrZWzL/U1vD+XCyWoSNpPZRPxd+WBiJLYiGH8m4NVPcYcHv2RToBXavRVJ4
sEi2anatnoXISx8+ROsp8F18Zy2z9Tr5KpZxhk1IIUeoYp2h1sObPEF7mkOVDlZP9mnc3ffmdDEq
CGFLHSGj9UIc2jPCYrCJq2psCmckGdZvK2K5pBTQmrL6HID+k2GyFnZQU61kDephx8NksKQA48RU
+HIANoVx+JhFVHgQ0B7WRySU+hnr+Yf1LXflzwOejMt4WKalRvLtG9Utbr2t3ijb3CqQKi7+12Pg
8yMBmdAIVCL57GQhkCGanxAdI0LwlTwDUzJX97oe/s7O7AE/HWsUwlecNtnJlE+O7yGxuo3RCLxq
2jz+wnRyoWd15t4h7rVchOm+IAg3KxfPaUzzFY3aZir1c+fwyXxM3ZQOAT0kcX2Qx+cQGvFSqJKQ
+ylCX1uNIl9MgOOH8mFmxG16+cLCNOgHrSs086+vb7Ty2cHZR7DesshJpYp1fPBhDuS0qCgYd8O3
IBxTf/Xm2dAsb6y8/JUjCw7N6Vcv6fuUjq8NUPO5iq9NGV27jmQkslGtc1c665totRGBAlJw2Y63
gA+cJRQeQ8t4xEaBCEJanvVwecaAhOnHnMH7Rd+EMevPgIU1zvfk40YlHlwhczi5DKcjpysjiSKx
xc2sBGGrqbCSyqa5tyrhnIf+07EDcmL10a+ZMafv32JWjNPAyP1BYsrM06spw7GDCpLfDBpyrTZA
XW099q3V+Nq4PJtkzc4ZTtivn+HHahzvJS0IihhMAuyaTiYC1oSJ0XQdpV4kvC5M1Xp0h7V2khrj
YhPDFDht3Za+gOYNB4Lo9cNbksbJZYOxx6bScI7mtr6epw+B+g0NUT4pfDdOtnBRr2lVCS0Yv02u
IKhqX9OatdPXl/1xxW4y94GlX7trICNPuwGNOE9I5KPcr4VU2XRiy5yM0ldLA20Tqz8J+51h+nZo
RdJNXqt4PQNzH5uI3Mk5JqZzeZ4lOQQxj1ttlBECiUKe2USSbAf2z5bc9XvDQumJdoH+2JlV2Cdf
GJUsT9IS6BuxdD+Z4RJNUpsZCr1fCprFHp1Mc5T/O12Zn+ZsZ83kqsrDVSIlxpnF7Ym//P3zSjke
BBVzHqT004cjjPOcdYKesbpg31+qIaKQogOxo/yoyQsVO+M577+Vy91SwI38+plJ65M/GRnAS+H8
ySyw1njz4+km0KAYh7TIfDbOh6kQPEGSSQeMLkIqD621/JqGZx3uw9ibeyzn9zRGZGeyltSeLDwy
ulIH9oK72RpuFWgSZ4bU5/fmj9M7+cLhYIN6njOkOu1Ob5ar92ErZH3r1ONtJVvubFxN8lVSntty
fLb+YqnJV4jWFpl7p6icJtSwzaJd4nvX3StWcBOonbGRSi3az0VOd8bGcgEnaMCmNmaSJ+HRaJZx
B1Pn3PJT+TiHShj+oUZAEgRGcrrmHuNAEtOxynzyy9iFy54WDa0bTMPrMLeWPSHNHacJm2JqbYRR
0hC1d54sYN4q12Tr62J6NWvjp9QDBozuomZ8EIwJTyoKQnVM3DDg9WTfJPU9ZqpJcEPEYraph8pG
HtpXQa3vJ6kJbNWKbkWKspsyjx7H4ffXQ/Ek5n59D7hKykw8bth6wDmOh+IyI9zRjYBeCrh25GwI
64WIVy9rHibsSUFjuGXbZt6QZt/FRXvhKSibVjL3Ss4qr5CNR/SwmB2Uxc9Y/EGrqzeTGDKhNrzM
NA8LN+Ufq4eulSsnSVw8S9OmNMfnry/kk+mfV4l2BA+K/yDO5/hCdI6eoaVLfSvJWY4ilbcXi1MI
U/lhMjE4VtWe4NFrXDJu2dER75HbT9NDAl4MBbeVnHnJVf3jooLOMzAmllVMzsY7tf2PQqipBZk1
Iv301e5yHfW7Mm4wBZGNWQi5U0nGRVBrsj3wHu017PZRQ2WkQcmEq84twEJUWll4+DwxZZcYjMvk
m2RGOfhMdfRjNmcogbvaicxAvTA6805a/VUwGLJtEIvRQx5eJZ382tHwv5hJKm5Uba/3EAewTNwI
ABYSq99h6PQRy46H3DC+Qx7VHE1pHqJE7S97U3zJsc16SmTcJk0feixHWxRURkDDy/o5BEPrCDHi
y7QTg2tVoaY8TvLsVl1bIwU2zN2Aa0+V18qZAAEBmqA725bARiFl88lmPxcPnI0TqM+Lcohkq/AD
/D5lOP6WyvDXGBSRg54UZ8MyWd6ima9MSnRP8zs0i5JvhdPglVGTOwkefFtrpdpZkES7SSQ0hxqh
bRdIkstaI8Eei0GM29U9kZF6k40hir2oH1wj1QKPBuIP5mNzgzo+2I0mqWhAbrVbw+q026WESpF6
fBj8Gvj0qz4SvX3Vi/2DXEDcjyeAI92I6h2RBkKzaXQ7HP3yeDWZw3d1IODDGLvBM/Iu8IO4+yYl
0Q2WmpQ68hT6xIEh4Ys6rC7DWxAI34ZM0f1C4Tu86PNlkYWWHcUgPqL5YKjCHblR6eqExMNujndG
R0tDT8KdKDfNIe9NjwKpcjVayMZqaWNhXHN4X8dtp8sX0RhP2xaZMKMMZEYozbTsDOM3PBcJOWlW
4NzIIqcLMFtFCzD/GDOH1dQPuiCSVTVWcMSH7+OcI12n4OemGs3XfLiKI3x5hNHbkzREtipVh6Fs
/QUNlp1r9WSLSNtdfTsHVIwVtbiPw9Wt0c6hW+gTytWKBVj90iZl6pcqtIkEC0q1z8tXMJ8pWhF1
J9Zmc2lo3xfCXaiCRtuaKSQRpM4LB810rJBgVEGW5W3i8bUftlLdVq5p0k5qTKRBHWaoQa7dXDSu
e5TFeY9noyxUxt3wtMDyWMR4K6TxFWLb2dOpBLtCL/ijhpCD0XuYQkFwDTnyhbjbVrL6q7OIj1qW
+8CctmndvQE/1G3yGb+FkfRDAniwkYi5BK5P1UTe6JsYBeSTMUjSfiyi3OVFz51wwuvLvXQGWcL8
06t+mhr5A90jDP0RU6WSTs+zYuR7i/YqUa45dR8LUWqHK3sfd5OT6AhuS8zv1KRzA/KhbM+Yxd3p
qV5a7Mqm5veokRiL+otpjKmNCPiyZOx48TjFnkIIcxHxdS2D5GUe0tCr2PhchrQceGgQCbIHEhuj
XR+L5WY0MCWnVc7Kschesm5xxEHi/hIT4eDVBlMuhyHxzgXGLT009jj3yr5fboR8dBYk+1iuTNMP
CKG1gyRQNkpXvRZSNHoB9Ud3qBrZFrs7Qsq1izYWoLDE6sqVwNkca8FLEPU0BtM4vh7T6IL+t0dx
WoTZ5aLVn/0gmJr9oqjPE7ZQIo9KT50GH9YJE0BDTu5kqb1TYvvlu1V0h5G6Etb0HjubIV9PZUa5
Vszv2uwxynIU3Vk0X+qDph4GipFel84YRdA+E9Y6uOXM7NrkSujmhC3bPWqKXa1ajJF0vI/KTgWQ
JssYZHuv6oLOSdsYdwWql8PYSwhxe8ty+1w2vDHtLwRReBxjkJlpaCKXX+TNhLZrm9PIpP4wbIzY
QLXaBDArCuNqaN4EM3Pm8LXEx7EJZSV3AmgvdowtVKKcjgkxvCqgqO6Gnn831QOOzp9B5WW9Gjh4
5FHo926qh5Tv2lTfdBX1ysViCRJacuQmP8ygTh1lMEbybvD04De5U6vWdPiCmGxjUZHowpPFcjOI
l9+NgTiZfqbmR7FV2pXWKd/HChULK6r+EOvqyKPQBAd5cnXRmsiHe0mpv6WhdA0NPv9VluItNliy
UuBgJJrgFTWTmjJ0UCqk0U+RmtlFovJe83I2XZC409SyS6EEn2B5fclyyTH0mCqkQKzCIgROkubP
gw7tsBwEpgccxd+IhnH6PrmwlKJ9MbPlri1brLVFeScQVW+rdfwwKW19RYsaQgw1P6dsmKwgnw2+
BrrQRjEmOGqAeQt3hKsnS7CbMiF5Wnpz07KlvBL7FN6MMeB9i0thM5em7M2qnLj5xDwlKcFDO+L8
6YbCz8y5ueoF1LkivqUcl7nz9RLoPfXtaFuxBk6Cl0NqtK7rTjU4slmXAjqowFN6nPNCHV6YIWAl
E4SGS0zbd7Gy2A0Pc+TC2d2rCsYTEdzuUD3oUpLuDHEcbDFPE6dJTH2LxWLDZ+4N2Xywa2tx2Lf5
DMQCpM0op7d83iqbCWkEnvkYjLrIk4/mzQSrqejkDaSg6A6ygxNMkWCrbFCvoKK4aVG/QMEiwUVt
XgG2cvQlMIj6EV77Xksva2GwNkjpio2iL1gu44YO/kSWtShJ2ZbazbDVK5zM4zL1O+AeXdhkF2na
Gk48TIkdDqRdyqVwFWbC9dBTwk3U4iI0TMFfNGvC6jKOWFRkKF7yxDdQqH/GQA4xbxi/iPo+sF8c
tlUviZtK1nN3EftdhQkAH1X9Ux8J2VvS4bmc+hjyhOhns/wtXyz2IsY87HF5+lQeJl+KhXqbZIc0
fkhEyvNhAt60aKYzj/tji3gNwUArolGjpTp72oe1MCgrdThlvjZpsFj6YrQnWamvZwGi06SMy2Ua
6weZXTV2GXxCowK2sezRPTerc9IQHM0aZZutU2OLjaSfO7918340HFdtNnx0WnFrSe+0qBaLiWbW
FcW0mIbIhixUeaAQkxrtncDyaJGmkA0uBSlrHKGlTc+6vLiULd76NrzsOuUcp/Q9GeTkfOhWw0xH
R4vc97SfVdQ6opJeS3xsHq8GlL4rTUx6pwiEYRvW1a5izvSWstBdvZRuBrX9xouzNeq0OzSkHXax
RURvgluJt+upDfJpK5tYIbM63MriapEyO7xAHfsjVZs2VUed1EyN8ErtA1xKyIiMgllazTU/mdQf
Wt6ZtjXTDpWs0elGPEEy8c5yyUp2pMFrAVb2qHbK4w2JYFJWVpu2bOZ9F1m/ErlunpYUQtDXM8gn
myg01awxaDaJCDhO4cZyPLSViIHO5+1AZDPi6krL6q1RmCYKpVcY/yh5sQZ1XgQPT63xu4eZo2B1
p0vKtBuxST5TjtA+VkvoQqD74qQMxLynz41CyGi0s8Q7x3TmZkHn5vhA9jC12TzBbPeFgJKeFQd7
E7SVOw5RgDajK+04mMurLKrKqxmUBqaS31MsHJper/wu7/k6Nxpf4lZ7IZUXKMXYe1rW6djPIugY
Y2494KrpCQ8YdmY/t4dB5/OpNv2TwXyka+mOOQA7aKhZN42UyjbSgLckyfFVWVO2gWP61OuDfNkM
2MZxpSX3Rlv9JmelX7LpZdba0ivr+gYvI8YWA7pOI/frsmH0E1HIHGzPzYbGuU+TO7mTO35TR5Uv
yVQjvn7q71qSoxeDJSDCTREpB5X3D6X3sasK6KiR7tXCnOyww89XrTbEjrFCHPCHdRfRHNzn3WD4
bOjnvaSzdJRG7cJsCu1i6a0nUa325Lxv5yzEd1bSIqsCvfCI7DAu8Dp78iC0u1bSzS2o6d0UE0ps
KZ0O1FUGn5Ik+gGov7n7+ro+FBe5LKZFFX4kIjOy744rAp1Gm2apat2LOrVw22T50S0UMnOzgWBT
pRtxsOhWi7yvYziLZ27qh7bUqnwiSoyVGrBT1JLHB1d0bFDTwkpvzqBbEW7dp+JujGvVkabqkujz
7Mx0++kBqTRYCjkUIi3b4wMGdWHU4GOgcBHu7QlFXB0AWtDD0BYPfKi0P9c1+vSAoE7x3qxxXqdS
i7QwMVuNo+Exye9MpbDsfMCoqSCwqwGA0SdnRfufPlFaobpMkwh9mUrX4fgaS0MtIm2MZq8YfLmZ
ArtbqsKh6t84eeATToMyFnVG8fr1YZkD+cHHbwhtUBlGOvHlrLBO9XNiMQwtrsIJuFDVMrUrIEaK
oPAGddnIlGShydSw3/qgdpValZ1Cx7VXqJmnsnd25KJwYtC/XqlrkVNPTXfHzuG6R//jNiUqXdXy
Tak2NjIaAj4Hw7AdEmO04w6GNcHImTtJCe7+dqJOHj1Z80ofaER6ChQCwIgBeylMbQ9Mp9xhSyk2
Gi7KgNUqRmmgbWpFnETRFQcdxthOEaAAFWmDkb+jATWnU75L5aB0jWZ5HFVl2KlZmbrsh0O3eZ2b
aYub/HnCT8dOJ7s04ModEuL+3CQRDBxtALcgUAD7IosIKE9b3hYCPMVWLycSAbD08kW4Q7l7O9QW
MA+lo00smCYbcF3x2hwch9Hizg4UwUBDI142rFdsSZ8rL53KXcam6pr95pb24x6Twsh8tG7dolbY
FUZ3W2pEFhpdkbvWhKYvCuPBHRLBgYGrXGclGdfYYkzc5gm2mNElxZcs7H2GZWGTU1XfJuwXagSf
+3oGCKXVIrQmqh5Qt/xQWB3G5BoPo5rsaHJ33hA1r0M7/IqULNtA578isqPbBsD6Ola95Euz2r2M
xDC/UUBQHgZINOM612mVhkgw6mW7WfkjZg8Igbhy2oZVxsGW1A2LvHAyNIibZpbIGyz1H0laBH4S
jpfjul62YijROmvgVk19re51pwLx69Xtc5OyTWaiVX2DavJSoP9O+EXGwb+h1L4pk+glCkzFW+bB
S+KbPqujg4XgDayX1blaiTUYadm+yA2XOvh00RWlhAgnja4sXMFzpe6SAYdqUkw7Pg2M0kpOXZ6j
ejkqC3rKWdnw0Hp30ccn3XKAN6p7uRI3pazfq3lFnGdvDXalzvGlQhZFmkweQwclJnynnagK3qTX
IVmAVYpPPbgZZSnzBAukBvJGkW0dn8y4l59SRO67mXqkKcbKTs70qyhIM/SB6lMZAH3qehhIXUyJ
hPQb3zCGYC0zw8oxgsyzuomNGZJLG74Fu7l4AnTVMQACXU3d1pAI0eG2tEsNhgS2RMaKwWvn8kff
S6BSRqveKiiww8a6qljmIDLT91A7gUjk0e9RFG8sc3oOteXbPBq7sZ8Rl+XLLwy57ZUhh/eN9TrL
8VUnRcWjpvT3RiLnezWjwQ2ATd6P02JL0dPQWeLlBMGmFZTiZhjtVu7nfTv1d1/PZx9nbosoeHzh
gLjXnvvJtykTtUmUW2pE0SCPGxFl8KbQWYDUCtXlIjP3zQKV5+tjKh+/xuxSUDKsZkD206dLS9PA
uN3yjnp5Akw+D4IMFUEGhg8HdKaF2wxawSpsA93TJW9CYdqUGZwSvmGvKrk7fKvDZRVfUQIpkxeN
fT/sikyDDVbAdogEXxvCiy6pD72VPzatp00JthcVtWEwvIkyKShwo+/NkJ9fyV7ftssm7mOsyJPw
Y2ztPEfl3irZY5LJ4Zlm4yf3m1YWTgmu3sDB8OF+L+KSDBXDXs4ddRxqNy3nb9TdBgfWYyH3376+
1x8beEQxINhDNoJxS0NUcfydlAqShFMzB89FCQYcrrka1b8HkHg9I0pjW5ljKpprXvpagpEV9cwA
++RZo1YhzYh1FzLe06ZSDU2YV7PDhKhW/U4dxIBSI4rFQHemNr6Toy69iEtIbLU033597R82C1w6
0noWX9xtBKgnvctaJIa3LPvJExPQinpkSz1uTS7/GzV5cYeu2Z0r5fnrg37Y6XJQNk0oTtfjSqcU
9jCUGm1QGxAHGt9V3P3ZytOUzqzwPu7O3g+j8T+WlSwu147lHw0lrBFhz0obKkxn1Q6dsJrFOhiS
ThULKsQSAKpw2eO76jbalOtXDVScMC89iHry9TCPXmfp5/Qfn9xv1n90SZEpIcQ/XQWCPAZfGpmT
F9aTYbOB8LHy2TVksES+CkeDCi5Umq9vt/7JCyWTW8BOZbWboU89vhGNogdBYzWjt5BOvM3Cir7p
bG7CC8NCqVZq6aMgFBcmWyW3tchp7rR+ExlzsmksotcX4FCqtHzjZ2Qs4/gWz0tSwAwp6GyAQ2yt
8LvYPouSsI0Cfc1NvaIq2m2qvLPzBdi3MafiRr4Hivi6+huwF9olCNA6M/DaT8FNnGeL3eb8zbZF
c1yzRmuU5gJt7+u0zF4L9I8vZi5vGhEcSpUPDurdyumhYwH0voHxqPhFDodbLlU2vSMwAspVG1kn
PnpOOxKqcmrRFYthj0+Y7PRt6dT9fZJCRw9jLMmlIiz0pH+YUI/OLME/ufX4XPEnYekm0fNUWZRO
jDWpzkcvydstBKarYAJMLxntr0FNCgcnwpmH/YkmgAOi3lltMyz5MXwfjfpUSytmuSDyxz5Z4XK9
tc3k/o6S47KzaIpvx2L5XUVwqhcW3H2kq6yhJsFvQJeAKw38rwffJ7oAXAJ40djU6cSnKvLx+Sht
U4lNr0R+osflXWoxiwIYz1HlZg1NyFC6aDNFhAOnbtW56g5DXdD0bNrbvsrE7TgYE+AoUhNU0KRE
Pg/qg6HGqZsnl3UNP5Mwb1J0wETZC0HC28JKzHuafvQ8rP4C+o+5aYBJPYC0iW9zsBmTNjeX8toh
41P6A8ZKfdlEMYkJI3qJry/9oxXY5NKRrBCAxWeMx3986aYeJCwrtMjP5fJHrQmjXywdBEyrrlkV
CnDxYOrWCaR9OW8vdDWqnoZwuaWbpl11i0GW+0IN3xRiKpMQoRKRprasFtRtpLtIjFjzBNJt1pjJ
w9cn/olIbYUFaOYaCU3g3OkXmDWelrdSjxWzprVWaNEt9hoaYmgBTBZ6Uz/0NlGqz0lj7FsL0U1u
PtI8ffz6ND4qSjgLhSGMvBFqxalvtUs1GZhWnoLTAjDbruglK92BgT5znHdh7tF2dU3QkSWEKyy0
YF+u3+c/PxRLiM+gpdLJIQ+hVps+1uxns5QeBW18XrTMZBsloFunjVGZpQkoGwMPvgrgNdPopEPq
EYT6bIAlotfLEqKuJ6+Q2B8Yw4NAI02RNEQsPcYQFRVImYB/lCzhRi1jt6cFsukl1HSaVN7V770c
DFMKd3hqkf5X2bCtpSje/B/KzmM5bizttk+ECAAHdppw6egpidQEQRVV8B4H7unvguIOusiKYvyT
6g5VN1MJAgef2XvtbnXv/+/Xl9XHbkrCmaR/VOxUkDmJ1bJzZFUTqqHF/Yam5rzuKpr//qB/Ucdz
gXn+OQF2K+pHczWHzOjm9ZZHSbuOT82CE7UJkH7emcnJlhLKpWhCseHcyTr25gv81i/O4U8lFr9i
SgBVJRST0cRH2aUymTLTdOywbtO/Mem6Iin41WJyb7fYUxI0RU5O/oSBjeSL7/7pDbB/MveUTjFP
Nf/x5Vt18SCdrcgj+mLWxUh9Ol6IngkaOygKvC455CeWvkEdq5EmGPDr/I3y6smd45/p4L5pCsL1
JEsiy06+8lh+LkdI39n9S3taCxam/S//P3e+jcpgVbMsDiV6F3+luzc0erahx8GXIR07yKZ9UitA
Df99Vf7cW/945CCVkN65l9sYSig+//nBSuFCfs3GOKSyyEJDbm9xOzpRLUkXqbSeeXDTDwwhwVry
VD218AzvMKqiQXJvYoucjAEfTuRK5UmJt+RIme7P6tpGNiaEg7EaEuwziQSriJ+Ueihut9FOrtPK
1W7/0hTY55vss4NkMotGdjyopeQ5RxBPa0VuwowqhZdUlOviq/vh0+3AF0d5y9em5+DO2Gvj/7ni
i4ylwJUC3rgaT2rdv2SqWIMRIK2p5L+3sZbBf1/q/Qd+uNLOPvuDDIN48xOyhdJXZok0nDBNyUNY
x4zhmtN/UdF/OqrZWdn4PzhAhcH77sO3IrYly+bdzoXLCqpj+iwG2OhrIf3/85dBcY5ijQhNsEkf
H2MW412hjaUTxgspr1geQV+28osv88cr8s9Lxi4HVx52ErSu1kcjR2xLmvKKUW2pjSKEAAHff7Jv
14IV92zj3nALdHqk1+T+nwLGLR5V3cxviGY1MMih+wc9gMl2qrxKaBgRgO8zDKn+UmC1ReBf+u/u
4lYHgkCNMEOAd1TH9Kgy1zxXruYlQC4NdW3u+sKdv3rw/oRTfvhygmwhugFasF0A/s8bMB/rLm5V
3QjzHD5f3qVPVrukfp/F8rYvXt2KgDdup9cVequiOGBO24p8mvW42tNDNekW2oikDCu7v+GRLY9J
yv5ILngY2aZXBw341zZkiJ8aO/OcWn1jdiS8zPbVtjaOSzGVB9VCotOVzhaMC/sfUG7isXeJz5mm
8mkZVutAzs2E4Y0H1rKLxzw3GWOhffaGeabyqDUncLZG+naJHEYFanZC3s84NS6ggpJwhIRo+j3J
1jxn+Vr7ULzSaErc5nXCwuijvYGSps9bVIibQrPpwWrw1rLPv48N2Hl9M98lHOFKLZNw0awN52Nz
6g0ya+pK9FFXdsFiAX5MjfWcZRxDpWK8dGZ7ZBz+OOeiuaWnvU2IpjgCJZaBSXCcZxvYskA+BvDu
K2z2Nly9SYvP2TD8ZSVnFpb189wRquJiVTaThTtmQ+IBLd7eWWtkKfXEtKiK8qiDm4V0jSV+HCOD
zJPQcLtfjtOlkUbAwl5kkn5E4PO93WU/l2p42bbCvmxZlQZuP4hA1BoM4a1OvGwpIW12tnJhFmMc
RJlvh1XXmAo18c9pUd8TZVYuTgpzZd/BnDLjR973/Q0ygRdpjinHcaMcjZzp4OwkN7LotzBRy/SY
ZbbrcWo3dNu7+3eQkd2lya1qp69dv6m8c00mWvFAAlS/5UE+AzwnZ+ggx/4NtWN8KMwBfKQZP1f7
8D0HUktzbjHGRtVxN3f1rWQqYqR1zJ5wo9KypksS5+FIvi6NIFjbJteSt96+wHA8aCCVHqy2+mVV
HPlA/6YbU5/ltZCCFSmziJNuDQq4uClm3a2QkZQ02rGopuYb9sb7WEJkYwEHs54Fj581BuM2A6Sn
MuqBbTfifqljSGq9OzzPW/EmuP8FrOXHjW0nXzWacaWdjUZZfMQQ32RWdD5DggCU0HTkr24EEjFX
ZMdGHsQb70Eac6JRkva+U6vprGFUmOzkzm4bVtuLUfoziY/nSSMMqN2e+qabPMdxQixuzW1l7Z78
HyxN0x8TPdZ5AjTOoEXxqtquj5s9VAHi07vWmqsfSe8ETcJ8OqsznEKVkj4IEpYazf2hqW1+jI0W
dZ+xkdiVuuVlYoVTm/p3F/2OIy8d5e/3icUHUhThu33P3drl6D21gV2mGWnFvHrkrK2estVoecQr
iHuA47EpjnPZ5+TW5ht+VtsB3Jv8xFCsnqWahosqKuSANth+1Wnw+trokXPBypjUnXByYeXKrk2g
Ck4GAObB8ngKRARaHtGMxVNg1xPfSNUDa2FQMLb8pHzLq+e22IjJ6NejssXzKWUePYNzvwI1xj1c
6eZxbh3Hy1EBMeWbNsoRjR0BjjXPkHPHPmNfNOPCCAAPngEoLl7j0p0hcluqbL0fap1L0PYSsOZ8
6jRRXt1mdnH9CsvPSbHip2oGAjz1t7WQED41UMMdl9Oo3zLjOJbrM6klD02JcD5FSnlwnTh0Rdse
0OcIuMvKcMTFKXy9U79VrZMeccZD/kUb36zjixhi7UQpsHo8TV7e6NDn9SQ/mKU73cvuJtcfiKlp
XtF7HIqKYY4K3zDkzFmPtcaRYZmZfbfOdXEr2Envt58B3o0IPxUeZV42hwVV7rVx06hNUzK/ag7k
GAaAVq1nmqY7ZczTm2bsxK1qdNfOOLkg8q/kDZXBaCN6X1fAs42oX9ktWOrwU0xqEVCzc3NZY/Vk
p38vZbceBtuwztQAUIrGYueZNm+OOh/13la91rHhyNTc1aiEvmgD/2VMRo2+z+QIjt0BXh+K4YUO
S1sd9vrmIlpvXdcBSnn7k3QMlmR99lzKbDsTQjCzaUEuXA8LJF5dWR+pioJ17hAsl+ys6lUrIoQV
Y2acVaV5HRFUEvPxTGxd4tkmAm4zp9+iGl+PuMGYai0+l9+9iIV8l1Hj5F8YaV1hhQUassXL1mkT
AMt59KeOrX8J0fesa8kaKXOM8KVwxqNdJ4lvIKYaUuOiNvotFioIKUVtnES3nFgYsSTs8JltCvf9
bGaekTHKJhqDJAon+9bP5s8RfW4g5DgcexGb3JKuGtDEEvlsLW+LMvRXJHoJVfpzNzMW7GJ7dzaM
xHzMcfyF0Un7VFA68Ao1CzcJ7lH2TB/m0kWqFAOZmlk0qP1TmYIhiIseLJf9rDnZA7l/0U4oIbmY
9VzHmkMlWAt4/LysPbpspprccV+0y58Kaf5K/581RF0IiOefhROqZ5mqsPOjcZzfpKJdK+Yi/13e
fmoOPnzEh9ld29VbnHZzhp8yIg4cj9Pwnpi7ixVqj/FFZ7oXev8oBD982IeaHZn5mtk12rwiaVlC
g92mIkLwBUFI+f3f3+vfPooNGhsO/gH178NHLWibU7N1s6izthtgTWeGlN+1tTqw9n3674/687M+
fq0dhbIHpjPTNz88xeuAhTDW9q+1JEFi5vi/sr8HczBCImOK+wSBMBVjF5TMW3yOz6EW05V55DhU
WACU/jhVS35tR/fvSfyyJ+rQFL0eLnJuKpJV3lQ8JYfxduxYH8ObFgfZvjIuIy3G4E5V41uncn3m
nWpozSNceaO7yUR+a6wl28u2tUmB27g9twWtAm0FsySKUVIMAxem8UHkaeZBV5qCLy7L/sB8uCwM
eujOaD0Qon8cpvVlD95jxErgEheU6xpllwAtT9Iew7tDbDNxGZQUMIZw7yxZxp5KqKcnrMbnOhYH
XZFvckJB1zj2BYfxo6gWZkbVLjnvs2gh7OqgVDqS78E+Kwsh1PkY5prd3dVqilvA2Xw2FC+5Pb7l
ff60LMSMkJ6MtF2HzrNPGdemfBpsqhRc2/bEhCSfSzKyIBf895X4t2GUuUc4s8ndt4zuh+d4x2+m
TVJxM0oE4w1pArco6l+Rn0D/7tvUl5PCaMBo7vJV8IUM0LepM33JqPgMUwWziHiQ1tBiOMy6958H
SsfiBQ5qlUbABoNJYD/Wq1wL621/X7KzBf/M4jdNA+QXv1Y1ny8bvw63X7Sbjrt4WjXzMZ3vKyHj
s20B4rLhp+St+zwRDX7Bigos0kjmo9vYkWqN3Z2mYi7mf7Cz0tY1AApceMr+wiAR2RvNqz2MMqq6
2yWHSzpOW9CyxcJWhfCi6UY6uh7JSLzPrIc+TBYxnkYFdQUaNQBS7lVa8xCtgd73LyYzDuJ3+QJ6
oa0+4xUEGMp8EYWzyweq5EKnIlkvioXGjtJtVSxWYnEasI94qSUe6JbUUOIDDK/K4t3GgWDKUVH9
IaWZ+MbeCJQRpVj/s6i2X4mozgJWtTfvlHR7SBwPk+8vI8ZPNGo63sGZdWM8v2lGThEyqx3Ifxy8
m1TxzFT2z0EYBmm6dIc/pcaOkMlVFixddsX6PIWEw5zA+D8lC0VZk4Nk15uY/9Z7K0hsRvh7rdbb
hsf46CFd/lIFagpZryRiqVvG3FgGcS/fdTd5cKr0Acr9y1jYv61XTIavxTb7YMfh587E9ZCrpJVl
SFTq1S4IfenrYqEEFW3Yl9arkUERrbDF4+dBlKwrLikGi0WKW0HV7yQcKmuln1GRdAExeFHbKUy1
1yrxkowgFAfb3tbgu+onjqvkr9FSsWCeHWMpPb12zwa3CkmBKNVr2fxyV/HjjwaZZI33bDOpliGo
9GpOqBXBHvQUZyiK70o2nObBeYSzC3NjPC4j0+pxU94B+GRRLyo3+F0s2+AT65iRAcGcvcj786rr
OMiK4SmLcyIQivEGlttG5s9MC2nkPzDfh7DKYq+kSggbHGyows0JdEAJpgv5ETnlLr71PvVqy+gP
YldqQ92JmT5AICuC1kGDNa5GtDHn9bivdNwVGDAGBQZHWb50ZQy5z7SJ50BQpTg6sZjGnAVbqX4f
izpy0oGMtbzbfNPij3HFn9ncCuBiOGqqzr0hb3o+WICOiKO62IaNV8IeJIgzBxfPsvxt06EGLrUW
97t9020YJ0dc9a2TP61j91T041uBVv20WNWjaSjLWXZ2H+atcl3KBzm16TuSqltyhOzDTPrs49w0
l341hsswNNy6WHQCqRftjXTx1ZJKs8vSGxEtxowqp1KNqDMYtFvqLVoNESyNu0bkFqIvj4sq7LYX
zcp+VT3mreGB7cCvrsB3lDjSQwq/+DG/THC6xzkf3rniWdDTeCA76+1Ia+Q35qh45CH2Hrap76LV
7DvP4tRiMNISoYRv3qhALqvmZB2ZIbz1skNjokA5wM/jHjRhhrUZExM9n9ka2qd2eSSiAoeE9qyY
NWQjbHUiw2XBWNFLydWhKN35R4n+xALHOTKjpfRVeuRVgm5hTDkP1qhLCc/J4+4dTeSDihX8JrO2
q0r/dZzcwyTa8cYiw60p6ikce2c6SKWXvuUq5gGdLyqufeOCMJT3ExFVOkguLZl4PW84hHTJdmdx
ADa3ziuWSahMKgvUsVUOOaEkh8bWCk9z9Vtnsi5qmYHvLzf9gKeZnrBRPMYqDXkapqcX72ZnkTI+
nsfhpXTcM7XqFGyFrnudyk5UcblR42LX1+1hVgDpNKQ8BJjHJ01sFsaR6T7rnpRk2o4mPahZFWaw
Zb0eGHOTv9RD0/k2thBXJVCgHghaFfjjmtzP8vy9APlKFkwZlMisaceDEQEE1/QhyVfa91KeE2fY
jrr7aov0ODoVbT5yZ9IfR3oGMKL6yjiizCWJt8ujEPNLx0gRfg2/CrVujlo2Y7OjJSGSVZ61XLnI
SjU5He8Zwzt+JhX4Z02Hr3O1I9KEvRyFG40I6hYbN3+mmbxoLkQOElO0m+SEWnxvtZZE9ziQKxt9
fSpOYlaJJZvRg+myHiJ9Fyyo7XPep4+ui2wREw15UYpE5Lavj1VmEqMkwmY1Tp150ui85/jdzcQN
Cai/S30hDMJlr2ks7r1Tp54td9O5RUpC0btOlJMTWpkEyczGiCquOii4XcEmtnTQEoQ5QcCspS8x
wyjP5Rw42Hl5Ik8d0NSCmBisY7s2rQcZjcUU3um598Yxvp30AYd3icm5ywknxCtHp44VxazFkwuB
bWcCkWJFAjN1JjAUCmjdL5P13FVNfpsSzOWVU2aGMg5MV8GxvMkHkTZauFUYK9BL/JCJfN003KWE
3Rbe1vKCyuQWTl1zuxWD6nPZPMUe723NPQ56LL39SGJGvcfev7NN+ZkkyQOxGOZ5KH/J1PzZYFvx
DcW8HSpyEnNydHMnm33Utp6z3aKnDuwub8NB8uLPbFR6pmV/EzqJjLI2JFGsRGRIssGl2j71BAYT
yWHyWbwIuJlrYht5qkyle5PAhy1VPliWfl2IRApVLTsXg6X6GHY3uFbJAxxWX6Y4FVVcSYh6OQyT
TLe8xdkTYEZmrQrdrc/cxL1XFeNHM9sQ3QuSVoYOO5liM5TU7jaboOvSWrn58u5qSYZ4mVWAqR0d
0ytnGvZBbV/iBn+xXbn3q9aFKwyAQ202WEKBECTKvTJTD6xdBq+NbC+UTMa3wcGRRd6x7Ssbnkgy
ovJUHm3RB04x3s8bE97KsntGJxAB7ZHqgTDGhm0yw/XthCucWhwLiUPwM37sbMDsiggwTrMbM1N/
Cpe4oFQhIM+KW5bi6vCUEA42Iy46LPnU+s3GgjlmUOoRYkjn3JBKauVhw+v/wNR3Q2o6liFJXJVn
pWwyOEi0cKxTPYLN12cVqXf2DTn3mK5JQCSvdf5tpEPqub36d07GkA812U9X3eBdtr0PFUpEwX3H
Y4jTXU2utnIr7fKJJHeyDh0mSSr2zLEjekQapKAUMzltWp10vqrqd/3Ae0KhCPQ0Md+rRPYwiOJ5
jmuYGTpFr8LpGoy5eYnxjnMU4msENDrdVBvpw8Cab6l6Gj+rCaoRgnitHhHrVG2EV5G9J9BZIXJR
sFy2bWia2xQ6Kwm1wnmxU9RECs6dqHHi+6qys9DpM3K70oRywNwY3JYGCCJDct7Q3qFHOiudSjIl
cQEoF6IU4vBhMptXp90t56iHArSQRMPMQUzE3NJb9wbG0ESyrujomTDuGpWnG60Rli3KdaIkj3A7
s6dcDI/aZiuACIp3RnFUnk6OZF5PWfrGCWdGaSDWND17WaQvUl3x2sQywiXFcziMzIlgSDKMydvD
qAS8lLYORKJLnY250yj8xVGmCPINtR330AHJJtF/ZT1fSo0Oq9BJHaqVm2wZ6iMjLu2Lhkvfpxb/
bD0NnckJG0jcMuDR9lnP/6w8+Yl1Q8kdh3qRv5M8G+r53jZIw/XQIAek50l/ZfcccFFOtOZ62M0d
kSvwFfxqf520Recx9c1pjPXpuLJZYvrTHjaZDY9pjQyj/Mn2c/QVbrYv+uZ/adLomIFkIAwBd/Vp
nJD1VpGWDA1Civi3sWuIdk2fG8MtDi0eiBMTm5dl/qsuLNsX6L4pMmaD3IuewaVbLmTVjoFTQkOF
wnopUvcrE+unoRTzMbIkmO6z9kBn8GGyEq8Lj8JeZ7uduJt7tCaLIHHxv1vmfxEj79Ak3k6Y3Jjg
fDLL4JuWdpvS5++eVTK42qeRBw/ZWPuMZvot0fDp69LF8FX17llZFQ8i68iAe82PbtUhJ4Qhcqer
iMIXUKkBWSY/nWk2j25OKthIXhJwDqlSe5f1A2FLwPdd/BBpS6Dl0GA/NcucjYDbsx+a2fTNmuDg
c8rxyZ3cK+DV7Ls574u7ksknFXkSq2+6W8pbO22+YIV9lkyAd4Tjp9IwsD/9OMsi1UmvCxI6o5Fc
e/LpM4NerDxYakGYsYJ3ZExeBm36io/yLx+LF9OCwcnHwg/7MNbC82FjVVnTaEMlj0dFYg0YLQeH
WZtG6cS2rWuSO5HZ1he//M+PLx5og2gZoHq7VkP/MIpdbAK3xpjlIucJYSA9CrZ6LJermFakakZ+
WePODtoUiVPl/BUP+XfaBUkCXrkcXFlj4nBIVCS7DgcAt6a1blPgDmSvbuKhEoALEN+bpx7CKA/w
V7qfz88HQTm8LxgGor75pGTr+DezMFnly8nljOZ2O/CMf3WN/u1TcK7tvxjsTqb9YaTkLIliTmZl
o2ZJXvoqxyptfanV+SRhYreItpx7jt+B8YmPBgEEgEre8FVUATDW5SlQU4cAEe0uIbXLm92Epz+/
LZX5+38//5/G0nzyrg+jK9vZaZ90jAu88LhkQmM03RVN5XKIZ8OgnkjciDTfoN2Yz//3R36aGO8f
iecYwRT2Mf3jkA4wTLrK0bbCmbXjbKyRjV/Ss2fi1OO+/+KQx2n38RXFx5H9sRud92Sej3izJjP1
sYqFFZYWGXYtZcJhTseHtSuc45BP1i14hXm/gzZ7u6O+niINK2bgtMkPFWmWBwL/LxYmUF6sPdMt
L7dLyTFySFXQHmCgUDVZedFdza39pbUonWdVb6/FSORcg93tOK/tj1E3bkoKhvtCV5tzTHASgYOH
tutg74A4QhwxubcORVnVJ5N/nPb8opkb3Ff1qiBAd0TtC53Bm7X6HYd9EcaGMvmOnWVeSaPgUWf3
h1JdKK0MEYqCo0rHxXrQR+OhlugeyG2DPFN1ga50TxPGRCQDUvXhTEraL3nKrEq7cRZWgK1sWHra
873Y/9HE6HTrVmcDg5HbbmTpAwegI7dOvT7zF88UGEsKvpO2TO7WIikiBRGnnVf9s932b6gG0Wzp
KTvxYdBxa3HKqcZ7EgvtCVMLY/fJVY75kdBbstaba6ubMirToWQA55o36+Qi2V9prLl4d8vSctgU
WnoAYW5f/pyRU04kYrJpNmtHTul5E3GQNrKnnUdSa29TE47Mmoskt3yjr67Ooo1ebgOFGJr2ClXG
OtSgzbyxZTPTztYxnhs1dNIHXTLowKNneMT0td7Qz/e6IIO+aC9MTlf/z4nZDNmrorOXaoc5Duh7
GUmS1YeF/qou9r0yrAYLUDU/ZwlmeRoJTLdrpQTMV0mpgncTTKX6rJrJy4qKLWDVcAej6a9G/I1p
a7lqRUfEc4WkGF5s0gkWCQbDqSyxSX/Q6zAnSIpjoUtZ92rPZs3gnWdWHN0hj7acHzjW5JB2oBAi
s7aidLOKI/CYq9Ujj1dQ5JOLzN0jbMKzHONm2Xrr2Mf1vZTGetOV3B4D+w7awGCQrESgoDH6LFwt
nAmDDlOCiUMRG8BPTNZzEyxo6rqXONGaEw3Ic5832imu+P10elSSEXkY6Fkuq/wm7aH0i6Kd/NLO
8DnGzvcV7vglW+vY1zOGQX1HP1N1S/pUrzOZtFn9S02Le21Y4ufimZ5gmD0rns1o6xgiOdTKekfe
M3l87qVTmA44af2QAcT1yrqu7uELwF1QstI41du2eBneWd9OUsNX6yyaGl5STVlVN+bcXzMCo1nt
qNYZM/0MvV2cTfLP+ZP4RtFmDgvHaxHEwcUv3QhoFm2uaTBLnygMiHqWN6PY/FJM37KF2dZUO7+l
1O1HWGORItXL0i3zMa2fNcKTLxVzsT8PkjOClyO7TEOj445hIzYlanLBTE22iQd77lmam3UcGwVy
CsY9X2TNAueG6VNJnYXkBBFNYbAkqCYmkwSeF3zQrWF0R5K4sdXvncqqK02w7EyWplIfGjbGvm0W
5U1WDWd0Yep3xbJ/2hthUA1AAF8siXUQPUgpt0q1b+kenE3zS5y3RcoQPuqmMtCzZny8IBUlGLtR
BGRh3rfqZAWznjyWK2IJRyE7giv2kmULy/QqbUOmq76jp7m/lcq1oLiOuiKwKxJH0g00Sm1qp2yg
4I2zRIuSrTjq0sbkpgG1UkovU8tHJETBmsf1pZ7G7JC6MfrOeRuDNQO/JYxTnGsEtldqE2olcblq
tmQeTiBwRznyvQR2TqFJIDnoEVbGAtAaMjUQBf7T3jBumn0jAcAdZwVK3sbSo3ZWskCfthe8Yp1H
a0ChM1H8ysR6NGtiu+3KxMu3cmbruFx6Zh2tCtBuoWGd1zLUjZF6VzfoInSbMNJsNV4yxE8aEDTm
ixhf3E0Huu4WfpeZzyp6TG8xhqd24E8T0sZqx1A8usqKCcyp77I62p8v8gbQN4850glj4Q7KTOUk
Fs24I7YmAgsGKrFY7lfA8YPVTZeYg4/v46FjMe67rkkf1qa4NYsXLdf107ZUUbOYFWoUF0lKM4FS
IT2GVY0M1VBbwVuwfqF7a9f3uAUEhZUj98sFAdtTTfnynWFrF7gOK4yKSUUaPzXkc76Z1mEwWgy6
jJP9oe2RKJnZd1Vj7x0T0ZTMBorDwSaIVfXLTJ2CFNILfyz4/ZvJE2oaREZlN/iq7N43gDtBx3Yr
yLv8Os3cNwjdYPEr6xtvJvV7Ga9eWbRqCGRv9ebVsJmfLligEG8esg2LU9n3fEbWXYVGzZryewqd
TftmlcPrQGht39+v+tb5Rq3gu+3GyBzBTxT9VF2HLb1OrfmAJciJJvYP6BFIVc8h/lRd8qvS1TrU
lznxHaurvFT+bAzRHXtAdIdNxa25jS9ONQGr5xsVWodKibvyT+W8VryIWqdwDuuUM+EDr6YZ47ve
mUAJK25py17IJUrConBDnSCJkHkumZ5K4XUK240cB8mNYdfuZcbezdIP7cfKBVxJoQrylop8iJlv
bKX2qMzkcMUFQbJOrJp+3NQl6jCUj88WL/JwTSmQSqyMiF0CsJzmsVWczctL9ckoyidjI9oq03Ii
IYDwHzIaCN7vHLhNRU+w/V3+nnGe33a29bJaxa+VJcZfvFa+u3VTfSMP58AuNovm3P2RZ40WWRv1
jVv1mH1WrXrouY+xGKjc4C2vDUTtviX7/lSvMVyD9a9mZ2s19fDCXCh+YCgrb4FXkgLhhAkL64c1
tc7o2w1/aso+KNF00ImwFJOswB1OxshxN9Ov0Gyxd2Ph5KaVvEfiOPq2IjMONWW6pl1/LZK18sGA
+yUo3MiaBAM7sAcozeR4x07RveQLWzvFHE5ppklkaB2JOfjkpHkaejKid8P3bACETLHt3s/9gzv+
0sotPmu2fSvT5C6vWuvtYcGV9rPO7vsWsaFrbeZFXfP3yXRfOiZMjTZP7ORadIHy2ENKvbIMO7FD
zPDqsY/leSjI3IznAyo67P3CUiI4R/eWOpvXMWl/OPiX8af43LMj6+a69JaJ6z3MhbgMnbwOKJs8
5tFNCLjwMY+RRjTWfR1PV90i0SKpzfwnAFrZG4EzkztRQYA8FF2Xg+vUoBeupAQjKUQBcuYc049m
x1jK3FNa+qm4F/Z8ITJ0gRoGL6BeCt+9GxbW7hmLkcuaFUzSUf0raYrjEMC6L4i9qLFDPeYMGhrH
WpiEU3DWXXvkDNUPaB98OT9LKZIn2cN22M9zFnR12JLEWBVu5LaSx51yypH2IxCwZ5vHDpXt4KE6
okZYhGcLJXIRyEZMD6egViEi9LmNj9DOELqWLFrj9cDUbK2yG0Xkr6KiGOV2JmQNqaGOyeuqIs5E
hezbHW++cZt5lxCWHVucF9pM4rwoIRsOTnEtub0O+TCah8XSvhfsqS+WWXNouzu1sbatoCQUme0Q
Y9vEBcdFfIWfL4K8jTg+LtnQ3g761B+LofllVOUzr/unra5nvy94CfUFxxfrnm/r0B4TmFygeWuO
0UI88Z+rNw0GZnapHcrMgA6nE4ead/PsSSHOw/pjL7nzmiqvmePneJNDYC8sY8bU+N207ndjbqNZ
I90hxed2X0mm9wXjylaP80vC41p6bVfWkVZVl1EfbnDA/Kpt7rVRdKVXMkzyDSEzhM5VhlR8mPw/
h2aKf702mtdqTn8vm2l7eTqtYaG5nitm1s66SVkmnt1yuJSSW7Wc0cPN1KjUHBca2BNpN9OJMV3p
DIFWDSe7dRGlSmYnyfbDzNGrsLFDZC6TF615moeEyIaS8asQxPYIfObhliD9VnKNlXGNHQqGP9UW
+qB+1Ea4HizAyvQW1EPLo7Uiit2tw4bZ2OcttZ4LaXZRs1ntNZnXHUv4atVDemsh7TlPUtAGNZS2
5tD9nVjW/RpLMxgZPh4WMtIpy3/v68RoHWY+RSYqHck4nTDEK4c/v+dsHknTQcVQ7CVdUvH/lvI8
xKxj6x4taj+NUCCHexHDd526+QuJ2mf5DNoqExsxpkbHUBmu/HOaa005HVxq7vSj7MktxYvVm3Vo
5EPgxDNrVTd5QU/u+pD7qtQhML1vv2jXGQt+atdNlYTk3dbi4Nr7OIMbKj1psDOpIe01RY2Rkja4
sTGcTTEHBCtNx1FHej4ZpL5qu3luXs3uJeb26tRAHV2CF8sS/F1aCdZm+vdKL4UfizQ55hIEaZ/+
hHd+Q0RH9tCX60Pamr3PzDoNZX7b9Y3zqMYEBcdw8BUtFw8EOP3W7CQ0OmKUDlaSHbA0H3pn1v9e
u9pPyir/blXLd7WWCDp0MT9mbdac0IImETX9SR1L+WgOyl+lcAfoIcNLG8fFo9Dla51c86mffkCc
EfRH2xYgxRGhoZZF2On15rtaUh5BnbvfWHoV/nOSdhYexpJX1DJ6blurh20sDHp+86Z30ulSzCbL
Rqc9DkPp+nM+D6ghksXDO4FKZEE2kPw/5s5sOW7s3NKv4qh7+GDcADqOfZEDck6SKYqidINIiSLm
edgAnr4/qMqnS8ky1e6rjrAdIUskkEjs6f/X+pblA/D1YanSezuGTWWfdWcWIpJpaBcAZlCslqte
yvFQmAuwTcoxzeMJx+0j2t3qkNEYwz/qb6Sb8OhF/Go0vP+RMp51aqcrvWEX0JbiKW2KTxDEzg1n
5YdkGneTGz+o5tTcd3m4c42QqcPpPuihPnqt5DyjK+1Zs6Jsh/MnoG6YxF5q+4HXDGid+jKbNk3d
myuLtZ3NAVBJQYlEgFvCBLnOJ9tTYB8+Zdlwlj64nqzPV8TyDusRuTOvcuj5pfLccURYDvQrNpMp
Ht3YZIdXN59JLjJ2GG4/k3wAj7YfzbUsqELruQStqZZIo6KtYab+xjK7dmlVaGjjjuI0B0hzUFHc
hmJ8EHqm7OisrdOPESP10Rptbal/Leog+jTQcr0LleFbB+aCahU1iImUOnq8xTK09E8kbadHjbwo
j5ZodRCz/MTCnb+qWRi2TCr5YYIEtIO1Gv4+p0a6xZEpkA/jJO5yizEgfKZTSSdoMpuG0wE6O1dR
rA1qKJKleJ+MFu280vT52RoeNHmq815uekdkMGFmAFCQ5Uvh0BgtCyM45qN+JBBUu6scDQdMpzxp
9VDu6enrSztHSf5+VVB7wwgntYY4U4onWNnQzd20kgKTCBEQxJMXO6oP8CmGgF1cLWMCNQtnX7Xx
skvSyibtLi44p71/+bdFSaY7QpF11hh0M7c1eEdl6xOlAMIKFfeDzNqXRLWtZSuLfFn64+P7V3ur
ZJ2TnECFGdTfmcxua6Cl2sSNSHUcaMrAPGX0jleyBaIzeq6VAkmHRBBQGxcBy/Kgjf4neDjKEtri
sBisslxPtRquE0ljGhNJvCg1JBVFQ/lHUYFKBb2K1tIcaMSxkLZjdGdYidynjraZhrBfCxMzCnUQ
Kva0tb0hCg6JM7KxcacHky2EKDlUpm4J/nro0CF2u3SqWZ6VyqKQIK7ElJVIJ3jBeD4Rb5n8/P7z
+Z0T8lNjEZIaDoeZJAKdB6vez0tRSo8pwPSPym7w1YMDUCMvIiQGZM2d+5UWkTIEDNxdRoZyxYqA
gAMr65KUiBJ0sCKAoHUrOTrDMkOoO/sl7qrsux9EhK9nKAG7LgIHXWce5thVVvqXNqFnbY76C47e
V7JesUxQfUMAO2lHjpyPtdYOj6YV1p6DzG/VWdZJHyzzc0PAzDIve359rO/HEhlKjoJmFhl+aYq4
+wT1KILLG7pWsfOxlawaxT7U1fQUIEiCd0bTHEk6sLhM8Y8jrpmVNMG6Aa2hzWyX1SddBtoC/H1K
/pY+bAfTkfvavE5A4KFcJ9qzaWEVqLWuOwV9I9gu59qm6Yt7ObjJGeIyNY+qivY4OECcFQV6GCaX
rte6ndVml7EM6lWZmMEmBXkGXbOqN72J/cGqMcLY/swCaklzkE51PxWtttT65ouV9uVDlmcfTDF0
Zzra/qICJbBxKN1NdkgFVz9YFYulTG3S7aIJF1XGZpUz11HX6cFrIClZrZYI3Z61zJQ7FwHO2hic
DfqAVaRYgaeHot6bkXWIKMNvCADgu+ySPT1A6z4utb1iAEXrcQnFtp/vDUSl2I0syvLOcG8TEIrc
WXd3Y+f7nI59fdUCq4YFjfmvMExlxQYPMjpfXOwkzU6EtrNOVjkyty2FdwUiVnH1Y9dZpLkq923K
awDNhVCHFDgVBfFDqLT+foQBz6Gw+sCrPD5xzuGgnxnfcljkB7OPqBgb6t6aknvEYXdBWzpbVqps
IS2tW7u64jl9Oi5FUdhLDNmrUVjF4wQehW100bbx0Xa6Z3iyqFtzq10VYw+U2Git7VC1DrG9KEM7
65yLCAWGdUgQxXlVpBI0MMC5JWYd+W1unQol+RCkhYEUodfIKA0+SEqw1lS4C12ED7IYMRVlxks0
IgWzCw0K5WEkdhpmPpVEhQZJBuFy84sB/kazTpAr5MLZp6BiKr5tO5tNEEZtGcBSKMdj07clov08
P9BaD83ojmyqdTgW2OvS4ElNIG/bvp/9ottLE+/NXpOupwMc4gdQhYiKnyeZ2IqF4WcQXNB3KUQr
6sEqcodNN6ckOXqOwCozUdbVBUysBdWEieo971RuQBk02ZVoOfvHaiNBwBbWKzUDa5sRUUFY63DC
LKcPyEpxMiYoz9EtDQn6xQYdhzMAnMsBQ6eOtRAKEW0DGlpSDopqXaj2cDYocBdddESjFSx1QT3N
5zy+rOr7IBJ3caCpu55yap1I1P0OQSJxBTZQNR8K16IamV4wrI5obnobw7tzh+3W3JmKceonm8ZQ
UCEAsh4HG6BaXVyY/algSyo6efuKCHraG7T+s4AMNKSQF0D14XYijmah1/I7BVFvrEIKCYTujJOF
CqJrasTD4DOI+4qXmlZ98Hv9wQ1y/ZiazieimGrEiN24o9V3ZK97F8J28oYgfFBnSbINMjPEtr+C
DlGjEbWenUFSo8jBnwm9p9JPegjeCf2D1BR1HQYqckuJQrPHbqBW4Z58tswLlV+2Kd/2DdkKoG0B
68C25I20pdG7pjGbcPAGi43AMMRUXWD7vD8O3nJkYJ9Af58bVjR+xe2+Q8F1Tb03HTxRyqNZ+9/g
j3Pk0hsCjiqt+aBX52zKP2iBb1G0i+8m0QYbLTUMLzFhIfqlDAAtyQXmyGXf++FJm5Zlmw+Pfm1p
S3oHiMV9//r+Xb9tGnPTmOgxfGtof36Mqz+pfszBr2RbK9KrgZYNOMkXEQHxoJlQ51Isxy2e/crR
9LZDDlrLtAD1zUdU27xRKoR9QtxRPEhPQSWLMvGLmUUEznbiQ5R6av7sxAQQU2P8FdNBt28/LH56
4pdmjgUiDWQANwQ5QcNMNSQJGwNdJtqg1LYV2i+ZU3j1nBsyYTjqdAiTfc+pDKnDteqaaVcJ95nS
HI2BfiAf2grlKaYy6o0G2MtAAOUqp/SpmYYZW6rKj2MKAhCPNTROEioILjCjXRO79XpoggNpPf49
pBEQ5ZS9FE195uVYBloDYi0igrhFHMdMlhxIYbRJyNSGtVkNwyokEQUhnx4v0M0Wn1NMdaCRdkqu
jXcl8PfL+BH9qr1qApLoCMCpF5OfgIXj8OBZAkpYa04W24fQ8nzf1heK6rBodSqKX6gvi6IZLOZp
k5wj39Ef/ewrAtN4mwaB4yEB7Zdow4qDgvuA4CT9Je/UT9VobFM7lvdKUNpbqiEUXoRxacm1P6q1
bh9Nw11HBBh5Wm2Qlqnn67aIg3NJjC4G2HCbJ2iV6DPIfWkSRuDn0zmAVLsbqsnfGOZLqQGi5WSn
rZJOFks11qbtICEba909/cXiksPNWaNzUnYFhTmFbQUyJH/hiuSj2YMsyKF4LGKrf4BnVe5UNdu6
ST2uXYpZVuncu/SI2R4na9rN6Q8lQZWMl45N11m15MOgE50YuNPagY11TuXQL1yf3PQZ+0/RbDIW
osKmG2bTkjL+Z90BduqWKuDHRjy1ardsaAqsa+eQoTjXgmlNIvKwqrJG39shkSNM3WV/CTR/F1DG
XccN05KNDmahw5bV6CrtSuryXgJyOmmycpkMIERVncOyOQnaUKBZqWZ2wzaXqhdV0bT1Ncdl/No7
+pHo8WpjE9UZVCRLKba2L5YGoUpnNRnXWqgY9CG6YseERddRpd9aomVsCLO2OD4sez0sGB2j8jHr
wx10x2TvSBshKsYEJTjZmEfA8gsWxvDYzKjWcHT9nZHK19jy9YMTd9E9p1GX0igF9yRDyjB9VGIY
FElDU0KfCOYJ6vApZDv2oOinPhHpumSbsVaiSvmkf6gwxxz8mMp4Ake2UaZ77AX9SgqtIpiAUjLr
3XOcVgqSE/LLTTnukD57Ugp/Jz5QVwcFOUT9hlSgJY5C80h0RbXJad+g7ETorg3fBjB7+zHQopOR
5itfzEB6G7dB3OfaospERWVB1ms9Mnm7/ZLKdoATMvQ/g3jY6dLt7zrXR+efEsfk2JSdiCFqlrWV
Wl5CMwuqcoj9OGvIEq6CC2OY/g94yOWQJqd5355HRnggEure7URxHyXLrqAM1UEK3ra1ukKU5dOZ
Ggg6jNyO9IqYhWJiD09HY3rIauGvWw39LLFbNTYq4XJP5hFEfHQCZmLGVriL5mB5HzrKjKUyN/Wv
CJFv+ECcstn4mZQ9Qam7gHJ+3nXV6dQPrrQrL+66LfAEEjnoJQZxHn/o4nDZWbWnYID/5nMitSf6
V6FkPwXuZKMq6yhqlA+jajXnRBNYxlJZeKDyyX5JvgrZENJeWoQNDajU7QAFxzT1095HQOwZ9BpY
RtqnqsNdRcgrIIuuBgbUCgwwz7hjzmYMhhqmybUK2i/vL5m3Gr/5Q7sc+ohwNgSK55sPHRkJPjCr
q7z8cexYLMJsYOQA2iaDnaixSCrlEh9WvXr/sppxu9HmwmifcEVCKBQUVm8WziQD15MaZUWaU/8s
a1CLgF8yppvxWXNgVqQ+/ZBB5JueIK6q0atNOue2FrKnPzs5F9f3PwSsXLQw4JupTQ7aM4suUZD4
bE1bYMABje8kR0chK9XBNNN4hvji0mres4fFoqKOR7MzWowlIbh5Kc11nus4QazAXeRhah8MjWaO
kJw8EsVGvC6Ii4haOzyWxkfkKIBsCF7At/o9MfSjixDjCfvo3u7FFWJdfy6EOxwtaW7amvmjA/GW
dgT0BpigPUWx7WUzuJcyE8bJ7rNL56vDlgrcpqG6yhKK5Z8xk+yjctqodYVphU7/rvExJrKSJExx
cq0MITFCvvs1VmFrAjWLVzTrQEuZlGFddua5gTo80rN7vfY/9aK4jBYp6mWlQ7eEA1bzBVzMvtBp
/uscWA02EbyXRx9+Mx2QfU6mYWS3za6zlM4ryrCgM7AvSE2yS3vhTjXgdEgLcQggEJ7hQE9zM6Ka
WFpmSQNvKOUGIzNIgbH7RPdCLH23pVxmyjsjw4rpUobGpNRZND+c15FGGcRuvDRKMYLzLB+GhI+H
Pag+oWTAvKWGOkvdaY7x2SVAHle9Yn4kx1clLZA9p8Sc7+fO7ldv6s1hjDcUNBPNJFBWKpLOm31W
RZJw3MGA8NK4GEF81aiRTdNZBaoCmyaBZVPG2lLgZLMqne+sXcognPZxEIOBV7fv3411ezT8cTez
JtNi82CDMft5kgorq3ZNq688SurVoo+IwZn0766vvdhxtFdyfFiiwiFulFrIHCkCzNbOXdC7HVKX
5trP3yxgnVp5Tvz6W0JoRFtKnEyhdcF9tA7SOtwEo3+fZ+UngPL07DWFlgsrQBpX351wem5DHV2N
XRySlnwe22Ays01SU+rkWY2KaxLmxlL9JKrQJDaCdEe1iZ4tUN9AnZABVhBvso4o7naX6e2L6pgv
YRM/OlPYLEk42ycao/b9Z3ZbQr19ZDclu6z3Wyr/THHD7Jmg1dpA1E6Ce2Qmn9+/0pta8Y9LOcJW
LfSjvDY3tWLCWDie5XnlhYH9DUPdsoUjSTsOlHkvHIjvsM8x4ynrrseRKLGsvX8Dt6eR+fpYBwha
JxLVJPfh57ejwUfrTlFQeYgKOHawY583NtdMMR6QUPG+0OVr/eBREJHy/pXnT/bnuihXRh6D2Nmw
kQzzdv58ZcLAK9auuvCASXD6a9QddCEkaVCs3r/Qm8j7+UpI4VXD5ajncNT7+UoghGpikqrCy7Lq
rqrHj3oRfy4sfBBqJAAiGe2yKqtug7hYWdBNa+fzkT8VaP7dM0eUVTUSFZRijTzkjXVv03Ocp9tx
+f596n/xRCzVIe6D46iDXutmpJYYGHjvCPoQdnOvE9lmIoxauXG9dfJ5H2Sq9RFExUJDwEXVifTN
lI6glbEbJun586A4446YqLXK0YuP8pUe1IRUJ5F4OiD5GfpDHSC9beJg2IFONE3tF62HN08aFbTK
fwEXIId3HOfmba7ztAxal0gCuIjauhXpS5DPc38h9kMQZSswolQJw8y8n2Dx3jtxCNl9zqENN7p1
zRJMA0FWia1uh/od7XMNnCLN+6H/5Ttxexae73TOx0XDhW1GuwVeEipbqbCNe+h51DUbq1ioo2V6
Gmia5exsSuT9kNSgsbpPFA937KjFBmIBckwOpvQPWKOyXGgLUvgG4e/ffxNuCza/3xxUeSoSMARv
ByW2CYykbN+BgQCGY4ONe3/oP71/kTc98h9fFFu5OQoZMfntl4WOOk4gIbJMz5sYZ+heRj8EJJL5
900Sfm8tZVPScAlYyKU517yr4fKLW7jtlM23oFnM+EI4Otvomzdei3C+MSd2HhJ7Km0dp23XwUVa
+kCXzCZl02HfRy3toNzhkDL4ZGD84hZul8f5FiiFmJRPXdt6056JMxGUtZw6zx6NB3NsyA0uZuKT
DA51gzZkovFPhsAUrdIxthe0bq2NlX2yjfFXjbs3FbQft+JqBjRHwVnvtj6jSmJsdQSNXh7RrQWc
R/xjgjYWBHi2GVrlq+4CoG3InFU1xDlhZNRHKHnICIKH2BTRWiuL73iONnlI3miRosWZKwAdaY2b
uqrW4A56drT2L3PX/+oZGgiSBYlB2O1v0cQkx2RRZcW8SeR87kLw60TL9usqRF+UT8Wp0kiJkS7n
hC48xPS2LOOkBLxr73+XfzFs+CZnbwvIFFe/nT9RTChgFczWo8a7BeyI21rx/l8uAY9FEz+2d/PO
4U/1ws4G6JirlNDitP+amP6ibcy79y8xv/N/Xhd5C3gVaRmqFlny1q3LQyp2ZWmNU3uWmZ2cKG4Q
e+nH3M929dCse9EfrXD4xVo83/bNNTGzqXAchMlscLsWJ7YdsPSwC+gSHL5F8RKDqjIicl9s5J/v
f76/+JZYG9jE47ecWyfzy/SnR1jWSoJ+AxpIPOSvSkU+kZ39p8YcVnnskLwE845GsCX8+RqWVMIo
Yw/qCTKqcUDGXoZzeMFOPFip3eie3v9Ib78yLsdqojm6sDQMcD9fLtTSBiajQipr4lypJB6iGi2X
YqA6JawUdyipyRoZgO9flXiIN1+bZqEyoN4ONElY7rzI/elRVmrsZpRESo9YZ9ypfjweZW5Wq4EY
Uk2kyGgmecwConKkDQGid521gTyH1B+0LYRJhFv4BupmSihpIVnfF8jCF31nY7Co5IVoEXb+UZoc
6kA/Y3SAYIiKfd3QSd3igvcGU1ceNWoQ+aTawPdyd6X6rXpXu+m064P6BVFQfdfZ/rImt42qrFuc
YxDRaDlOEbq0jSW7YJnRT30oAg1KjfJRSXzxMA0FQmrFvwz4bVdkuchVIajoBQFMpq4IiUItPyT9
OHqd1uL2pNs2dLGzU9Qa2Eygr8xA8R98O+z27Yg9wVIf00BfF3yDK0Ua0CtrPzx2yIzczFRPThFp
J7ej6j6Fg/g6WcqLgRAQqxobQ99JN3WIZ63xbcz7lWJ4fct1Ii18RllDdoN07pJMhZru1ogXGwdi
vhoGiMxxZwQ0yYJADkuF+1vUUkV61uKr11OlWqVTOHudLZCEsxRvPpA2s8JcR7mV9XIfu4q24aSd
k0awcuecF2d2TcPRPONsJy7j2pvmSrBnTbIc0VPNdyNCVoesgcRkIKZNqeV5JbJU0ifpONXTImwg
Os5Jiwh9IXMORYcryAkQSiU84Ii0yiVbN7xYTdXucxnjfbZ5AHGFfUIPnwaTuu1kuCAUkj7c1rqX
5HbBwyPAXHfaB84yXo2hy/MLmIEKyvAFmYPYBQTPbZT99MGY/UozuYl6hty2qrsjLiPZjuiIpObk
Zw0Y0F2nmFhAhP5MJBOPzUExb+Q9pnHcH2O3CcMkXWpPWkRbYOhQICszYABL9trWs+KcOv45CYCG
NVZqHKGZZmq+wWJFMTrWV7YJlUdtnYKkS345HfB7cNftNnBNCEdk8J6wdNVbw+m3VWM9TlOrXAzM
V8SMJJ/QjmtLKFP6SrPyhyK0DK/kPJr3RnCvpl6FAWOJH1C9t1l3hYRnASBoWOfSp/vBoZKGdlwt
Gc0SkaZe7YCadvfIu78kLhI6M8x2VAm1RUsRHvluS24jbripo9khJ/1gR+b396eQ2xMH8yQKRHrW
P1Zv7TZ7Lw8R9OS9VXqOKP311FnaQq36r07Hm/n+lf5iqoLBwVlz9i7OAQY/T1WMp7pIHK4UpNVr
5xgKeUVUj0VeysVnFUBPp/yqKf52oZk9tfMaYJqW9sYQmth+X8VUrzyjTdNVGshL1c7jpCFZxp15
BSRg16jll6gMMBrhd8TbQZNxBMZA1WOX67/qkb5dZsFFOZxE4ezrbx24eFfdCs9t5mkOgnp39L+W
zbkDsVOPxf37z/svLkXNh20zRxtKUbcruvSz3Ah9apDM68/2CFKrN7YmNA7G+PP7l9J/FLR+3j5w
WGUZtWC4q1h/b+olpS3KhjUg8prZxhcV5cc4GFFhW1kws6kQc2n1Ig/scqsKuQqtVvVkLqnrwIOo
ffHVNHICjSAEERucooEsvxTIzLeg4CGdyBHIdl/VB9dMvlgybfeAjuQqbckxTdQZBx05XloRGRiK
fCKKfg7di6iIqn2lrFiwvpR0aRyjAdQbwi/Gmt5Q4mpfkQa/jCOJ54mAEK6E97jUZr036LWAe0Ld
t9IwZiFeqz7rCalTMiynlZRE9iUK/ZVcUb28NRdqbX1NyiLwcCTcgzpOkfdzS0L9THL0y8i5grlZ
k16mNnsFcRfGMf+htIuYQtciFaL12iHWFwlie9wi4fcuFneIFgxoWaV7nAxrWyFOIAHXs3ohIKKg
HnOSTHhqBcAoCDuvCmNzHZa4bt0wqZezqTPtmmTXOhJ5UFpuAaiUJxnl1q4K7CP4HQBRlEXWVu/A
jeNtRBP6pCe4wVWRwgwNM5WTTmavsjAVKD/k56oUuteoJqQk3Pu7rKZJxNz/yR4q6pkJGD4nWM/W
k48l4glO9OXLqAX6Ng/9dCli6hYZIQaFeollEG+RX2qLrkTQ5iZFvGeHQvQRJS8csflW0cxvLXPv
0azQ4X7W2kp5tAtmcq3Xz5Yo8VGo/Sk3BEOoMpRz2I2PToCjwgftsQrt1ahbAW1tlEnWBZdKs4sK
48Xp0u5QCpuQRoLht8aQXdIAZVrcDM5Rr0dsCZrDaNEf9RL/dlDjfTNsu9qgXNljCwW0EmL86MfY
RMJTIKD+CnGs9eysfGjZ/xz0Ru4aheZh5fgRu5qEILjizqEDtmITMVL3rkwv0VGnaHZTP0SjlxGX
J5NglSOs3Bm5cgEAPuPhj8lghkdp4vlsJvbGiU21hhULwiPHPh6gAPE+MTS0LiMAA8+YMbmbAufz
Wu3yx6iFCoixmw2R0VVLlL+Mwl5jExBVr8yIWFhSsOHk1noBdLhVGOU7TlPdpqn17aQFFaosVJOK
Aj4ECBnreAydV6nZZ/DVnCo5vfqd9sktquxc1CrHLKIbsCtCSbLS70lWTeuIXgOgQmObs3PK9cw6
Mj6VRYtMb9lUQwVAiKxe01HcTTcq35qx+pg2hnVH+iUxZwHG4/enqN/rOT9NUSAsaR9R5kCaC5jC
+Hn98Q3AFMj/E6/lXL1MLEZyBcAbh7xYFmN0CPFcboda7dDzBEQMmA18FBeIhFrwP5l1aUILLlcS
7tSiyeDUECLNZKZ4WhXeE30aLcZaM07CWiBD+MII5yk3ihdNzjeK4+QINPXWVDS6LY59RFtQLmJE
JrvSSOKlwiNj64ekWc/c0zD21cEuome7dV5Bg76KuFqzrcS2YmDSoll6KlRztgu1tLlqLErx2JDA
FD4BgLQPQcVcK8sgO5XZroeBvBnInT1MA3KrrH+xqAvsJmN6VBxMkZmT99u+ISQzcF/VtlkqRloc
Br8ots0QPWSxrS2McWq2rrELDSU8F91nqg1PVlM2D9JWcL4r/SlqYnuJMojOwqCinFcCLxs6PALg
pwYtcc/DALsKxZC+Ql0zrk2lwf2eRvld5H4d3OfcqL/E7Mpst5x2ItAvlhq2ZzXW4UYYAp1qljoP
Oh5Igv7UZVE68Z3PxnvSs43JWXxFXNE59cPkLh/dEdkix+Qirhv2XuTxloqzGUVwleTUFgg/mNZa
HM4Ojt0O5bFo0tajYUQXz7WaI+ZMFzts6KC57KFmqclcFO/3Y95NpwAz5CbX1c1o19U+Ux1/o6ya
wq52Zhbqv1CRW2+2L2SIIFhA0SBsC8737Rubhbk12TU6m6lqAMVVPZwe6FSy56MZWf3VbCHhVqj+
l2YZW+zUBdZHkjn8THk2GF8bonpSM0FZnDcQn1BAeTkmEdBRrruuWc9apIKUXLt9ivoMIkwHsX4o
LsT7QCxq8r0tiUTWzMHdo65wz/FsQMijR8jhz6E7BND8o0WRmndTD219Ek6znLosWjUGzNN+HLql
TEzysZUcJy/NwtA2tQXY4m6VF8Od34QCRNGEa688tiaHBDtBaUgGAbPDyLnwxwzwX9+G/xV8L+5/
H+rNP/+bP38ryrGOgrC9+eM/N9+L8zX73vz3/FP/869+/pl/PhYZ/3n3n5yib3XRFK/t7b/66fdy
9T/ubnVtrz/9YZ23UTs+dN/r8fK96dL2xz3wOeZ/+X/7l3/7/uO3PI7l93/89o2yUzv/tiAq8t/+
+Kvdyz9+m7vo//XnX//H380P4h+/na/9tWmuf9s16TV/uf2579em/cdvim39HeEYLibUgfSJjLli
I7//z1/pNnxgaujs7lEF/Pa3vKjb8B+/ac7fTQ0DOG8xrHrjx6awKbo//ooK2iyasKmXCPog/7rB
n77H//O9/i3vsvsiytuG3/u2js3iNKOSqYIgwqWU+/PU3hR4izWp+WtFgoduv5ZiW5Rnl8zqEgQe
1qC7jPNhr+y7EV38eqKAq0HP6zBU9sSLq+k56b+y3XSTI7RCA0VDgUNAHRFMP5AhT6fzpZXnEHEo
P6n6OUdX6CP2VYkfTJL72uCUNF9sc9+PKycBGLqHcVqjDXstsxPRJq3JkfguDU6lujHwsZMDqXYL
3XmyqR7M/197niAvsFleFMPBQeNU3AViK4eDoj1Lawu9dpHXH4V511g7ihdO9tC3d6pGZ9lZJrQI
7fqLM30LnL3PBlwYi1xuG0Hg98moP9b6QQ5rNfgisxORGsXw3ci/NhCntG2vPhvlx0ncVyYEiFUj
9rZ1X+lbQKMLcKI5yJaIHeeHiU166QJD//qfj8h/O5J+GqD/9l/9fzjeTGpw/368La9jds3/GG7N
n8fb/HP/Gm/u3zGLUIjVBGJ7zbE5tf8x3hyNQTUfnw2affQzVY59/xpv/BRHSpvBwEGb2DKG4r/G
m/v3H1ZIh19L7CZo9f9kwGEiYkD9tJeicCvmrFBOschnb3tnUvbxpA6Ej7sdHoRR+gPCJpTOHcov
XxyrdnoxzLLeVmpN6wQfC5RVdQGjFtZvvwAhfu3UkQCIwV/kGlryoB0PU6E+MV9sXBd9QZhf04ru
h53MkZsRkNgED31SV2CxevaNevnQafBJjWE7YlpJDbk0wnqvxmCS+/LFBPyWAGnm/9bH+czFdiMl
Amip3M1BpwfDqk5pigkymds9WBC5dWpjShUwIMfpqcLth2P2kETDZSrAdNCkB2MpwWXXmFw0Eq8W
Wjo+lagpOSK2F92R7NhA+pTxdMhzGMJav+rzF6tKL3QSE3yERPahkzq6mbKUrdtyGuf3QsrZFm13
0I3+KRLhFcs7+kTlzrVhZWaQeSgSwcHJPamke+xuQPqGS2fXCeSS6eA3TFVDejXQRC26uPGYbM/z
1Zu0AzEwHaRVH0f/4xh/aYhtDvPpEExU0Ozuohvl0dKeMpKSnIJ+uPQRc05Pqvt5bN1DL4YngD+c
aKKrUpnbXusvBc/FmtQnLexAnUhnRVHOq3omKT25ws7zkGZthVkaHLKja02x3dbz7fxggEtsO9PY
xgUFGJ5PUhBfibu00KUEP0oGfIgMqofXkV9j2h4/XqVq5mTz22l8H3R9OHSkUVXObv6jaLpVMIhz
mGAkmaxzhXqUuILCWFjyJQqnszCiq60Y24BPOP/AxGsxsA7m7rkzxZly2lOuYAZTu0udM1wneQHp
BJEyhhQuyDzB1xIl4VIp3C9JlF77LiYiLVW/6Fa06xpWhLopNwnhUwvdjV/HEsJwYJ2xJ62TZmRd
GQFgNx5xEgczcc5KnHJSnj7TQFjPqFhavp9DFKeWml7HYHiyefDz10g58iycV0uAnlXB6y7AXT2O
4SX3h98/hjIebO2kiuE0fzmjZp7jUD2oEL9HgMzz5YYSBlgXv+oFr4aPEHboQQDPrMOyPGYakcaK
E1/zjCHTlQDLiJyQ0TXlM6oZsTWN3AxGi08t5s/9xVbEmQbxU4p+SfYsicN0mr/c+UtSxpGHPvBe
GF8nxcUVLs55fN+xiViM4mAHBMcOYQ7mTXidK7bqZJx/jEOKP/4CIxBnXT6Wkl4HULecIKd+o8Tx
k9bvgBi8OhHK4KJYBo76MDi8VE1l/mJ/7bzpPev4JFGe6LTAHVO71TGGMrWKNArnFLvhkhTJNWi6
jyHFQeIUX91EfWIL9yR0/alScGe5xTZUrO2Ypa8+SGlRJ1dFCsTczteAxkiVg8ZXktfM7fVl0zAg
Y2oLacir6abjs+UTY9NPEsK/e6dG+l5NEeRhcnidL04K1a526z1lgte6UZ/QwjxBV1n1vbzYdfZq
zHUHN9sV82Q5zxHD0vYdQQSldmzxx63GAXPJROmhxcSDPLx9UQpotPOkY81TV1GJD05OZpRoQZFO
h3nyqlPle92D7KnJYxjnjXx0zZOWaSqKXudxK63prvrfzJ3HktxIm2WfCG0QDrUNhVCZkZqZ3MAo
oQGHduDp5wDstiGrZtjWNptZ/PVXFYvMEIDjE/eea75B0SdYgwOq04CQ99yzBvLTFoJOm41PRWId
lz4fx8Pxtwfjf9Z5v9d13tLf/PmUsXnUEfxOJjjulX+6aN0Y0li7oGyXx0OHaGTre8NTCDPdc5oT
urJsM3JQVfjncv+18qyTN7ksEQZAy1y5ywNl1KaveS/26XL42wlcBvzReJSa9zoJv+Ri35jNp1Go
J2yLajN2ySFXikwWLoYUJYqjvSzfvzMg7CUg/huxdXtJKe0XDFz4c9yK5xQWBwICip+21hyQwm3z
yfixfEfITt9S/iAcPodZzz5VpcJSZb8t5yWEsC+Oj73C5zaPi58gb4bNes+LyMahOtxp3evcD8/r
fxDaiNSZ/2Mlgp+guT7cqBYWRZeNwa8/BfN858D/Qd7NjAO3N3e6LpOfXp78DPnf+r1WuhlEJUGG
Luy3enj6n1dz/y+t0x8F3/+tUfv/sN6zKY7+Uu/1X7/8XuUt//V/VXniPyjGYPX61u8FnvgPH3MQ
XmGk3kv1xyj9Pws80/oP3EIechOcPZBClyn7/y7w2DwjZkJxSqvG//2PCjwqxT/uPH4CZjFHuDiW
8Yx5y6//tlZu1KimynKTQLiwBDW7574IBdP2BNZLx5RoaJdcrwbWSd3LYTuV5G2mzA+uflob9/Eo
1ZsC2b3pCmf8pgBBOyDsT0ks4OpYx5pJfpJfXA8W2G8f7v/hzFjP7N/PDB0T5pJaC4AUFQgHx5+v
nElm2mI4j4KCB58PCRIDhD/sik5ek8n2dlOLJ4Lc0SHIZIG4MXJCoEn3TTSXZKbiguWNn5TP8NIr
3I/Mv1kxezFGx9+k1PmVLCr34EUfdD+d3wTqOsDL75WZs9hrw2K//jpW1GE/eeOzHdXedhyZzf39
Xf5LJ8i75M0BnOTr8XQK8D/fZZ1X5Ry1hXaolxdVT0A6pWUQ/jA3C5keCXQve5aduRs4etQAOwJN
PXrtt3xKMGAabEkaINEn15JPboIjaC79Ys8kutzrrBr0Zf7jwblmhBE10XGqPRTLXAl/fxv/sqPx
NjyuLwJsfTxpTAT+fBuqZWA9T5p3GJDB7Bm0wgMrE4xKEVnbkTcQ2WnDNjc7GBW6OUx3c/9QNVA4
LUuDnNCVzYG0Bgm/WVwJrbFezYJggqqKdkrBOcANHfP4g0BbFwNVDVN59jCxfsUSDCXTHD7JeqpZ
HhNFiAKOgnbS7okM7RBdeQP5toz8F5fN1Jnd/bTkBPMvvXg6++b40JF1uk9t/JogAzANpB2Mv7Fr
P2vjAuiyvPTOK+dXi/VQ73byw4rP09Tww5r5tBI9Chr3drHTJ30yvY8sWdg9gowPwTbGH7Hs4Xe3
iNcdNV/7TWIKdLKa86MX+RejM+L7vAKQ4uGlX0iz1n2hpcRjtB2WfVKqRAdTEv/0vSkZmP79a1vT
i3+/x+hLEacim6RsYpS+jHx+Px2Ssoh4+A0DiKrRBqAUYb4P0e1NoU16M7YDBKDunakFXfLSOa19
4RMOEibSewNJ0KGv1HG91Oys3SdWOJxwiLIkIE1FYuT++4s1/H9VEWialmZ50XiaVHv/UKQaLiFa
Pelhv86ymdMh0Ac5XSyZQpCVMLFh12rH0uzrwKrHr32hqYepSo6ZXh4z21ZnLH4uYQ6TfZcaxdtk
UE/EaWHsdY8g8oRcmmOpfZ5SPAyxlcASpSG8rjfm5JgfKO60nVco1CchaavCwh8x+N0ldVsApbmF
SSNMCbTT3OpkTuoty2buaGzYTht6C+tRh9HqE66FAXOfNbgwTDKId/y0JGDYBjsJfu8M/e4yuXN/
7i3SRGo9CbgdLomv+8+I/reTYmDcROJsV3O9L/y2h6FofID3GVASimprT3F/rSLtzYIfuhthrAEI
hMQplbmt3LjdmWFbP1Q6yUgREvRzDLCPyXVxF7nja0p20Hr7OY04O6lpX0qjsS+tctR2KGoi5cmG
APMRokE2ueozg0GU2yfvk0BYuz4xnF6y9G0yepT4rSiJgi0a27w0pQXnoOmSwFOpf261DF/peqeZ
PoQR8orA2tXsF+1YE+fCbp68MezubBVD+fPjaNv7Kec6rrd9GorpOM7usEHowG2ll+XeSwwoMWXC
cmrIz4RxvE6xpR7AcEVSeo/DBJmyK6bvOj0hPDj3sbHUN9dq6F4JnB4TPnkjl9O56fP3xEaz3Bj3
BcmUhDAs6DRNW5ItPIEnqTJgSGKJF5P4WFobtyWBEyRXS0QrMeHTiPtV88hNXZ8yPR4ye+7MV81+
Hz3gbL5IrxBtAm7H8OI5072Xielch30PV5uPOmW7FJSiTE6Dnr+uB1clhvYC1+FmFoK0iVgm787s
P0WmdPeiaVgnwnpEdTsmrAhw1vntcOS9DFenM6xNUVXNQyPyr35TASBJ5grempbRySXveQmGqSd+
KCDot9vpCqKVSdRHJuZ7azKWBGKN6285Gwo22ssufMJIYqS7sO7aYut2uIz+fpev1vLfjySbYRT6
YQR/7uJwWaZivx9JU+xlmeqHNLCmaSTHLxaBrkIL0d304k7h9EgAGRqI6kQqE1c79jC7j+stVDeb
uQVrpvXBXUKEDwxFl4CWhLswHs7RQqqH3+fuc7/JsUZyJeDz2pl2754TY3L2tHXYSFlq3Mo+ru6M
rHxm4LFr+rANBMfncXbJy9Uf1qtamdV/9xQ1/7UmYoy+OOLA3iOo5Fj+8707OP0ISwmTwNXKq1nF
5WHmCX+AY6LznDh31pie6Z0yy4XpS3pVMEwGmOEl4QU/Ng5ay31MiD+jB2dF1ntK7GoGXOe2AMTY
R4bAEV3Lj9k1PzVKL64LGPa/afXsRaf4x/eHZpgCFk+60BdS2j++P6sQ4DCLMg3ysOp4qvXxnvAP
U5BfUGjyc17UD4Xp4ppOsC80JIndYL0iw7pVU8wa38y+iQHPHXRHHL1xUwRh3L9miyPbMqbx1xFi
SUb8lhpOmbBPWZzqRySd743RxxtpZz8N/CCbqe/fm7TQL/6Yfu0H1Mtzy0jRHe3lUevdocFSTWdd
fMYDh7V+1VL9c9Qr6Dom6eNlO+00QaAPzufs1OjkBDMJSbcdUZmUg+C0mz5w2glEm8YJAEnrLvX6
EEPdG4qL3d/vCnuxtfz5qbJVIxHQQvvEONn8x4N6ooaI3GxJjqHaI/4vgRorFKHR1I9B2k/7rgjH
h1Yzpofe0AJmc8OLj1otrbT6SSGiLppLY5B/YuSsxc1awWWd0vqIVCu7+AzMcD+0bg46dmqe+sbf
KcsQb7bsbwxcIRSOYyAL8W0ISxrZHCmQXoaXzkiMAAIO/Kal6IxyvTvFOIh5WHHMz/Gz5Wfjnslz
TO5n5wKBKHctPnLAUmWgAdLbDnn01I11elCdme6a2DWJWtR//v3DM5ZL7s8Pj10XxwlZaMuk2/+H
L8oZlexVBNaKlRNPNKU+axmG87T1INwYVGadYZ7XSiczn2sLlDBJpKfMf2QxKk4oQ60TNNa9XtXq
v9G1/ct1jJZNJ3HY1JF1GQvd8M87niH/AA2eQ3vUPKwqlQ2dk+DtbrB+aEV/xcIFyMpiK03Ho/YI
O4iRXCIAk4pVz4MjKvdOVukl5oG5meX8CqrPOyv/pYvM+tEIo88xININkZD32jzae1u08tBj3KuQ
HSCmxhlbm/2wx1NVbmuh36tYCR7YKahquOQg97DThlT0f/9G/hV8zdvGFEELjM2Av/yzKzV6gvGg
tRmHoZbPssu7gO04xC7Tou3sA3bK0ynFL1X0/YX8bnHOQ4vQh8h4VZCQMSfILvQDz6oB7OWyDNwM
oeVYF98IxbqGrvXFSIA56FLvKQRxo8dzdxuB1ltMlQbROHeqq44RRllIQslwQXHEWJZSZi1QfL+o
TlisoNlk3Ys/VYc2ji4gF/xjAjG0t1EwLDqCEoXQdsTothlAvZ9EaD/4WVnteymGQ+JPCYM+mzlN
R9nWSqKyUm2s2UJeLZv8N6EjwVhaAPhHcHyXLEs77b4wAi4veCI2Culi4NgkbU/kTLVTaVz//iWs
ssE/bgtGD9wTvr04hpaokj+vPUjsmjXSMh50REYHJgW3FJp+GVqnMCIep5FIvlx4GphBmceHhbww
cjqMbFfc2B+uJWzKaG/njrWbC4QZI+Sxi9dUtzLrX0QZGnsYcLRTkrLDbloNwFTmOlujFS9+HeJD
jt3oDrYMBYtdIrmZtRaOFEvVqEZWYIoR4kelnuNBCy9EBG2jmgqyEhJ5iFPpm9oBD95TCrAT7ivk
8VMZ35k92FuAWPVBi1pjuy43qkFPLsrMgyizrdPfP0PnXy0JnyGGJ8fE90Rnu4Y5/TZeAdU9Gco2
1WFMeh/IAtQDq89OkQ7YCrXfvtJnCGmN8xamrH9gWTK3CGNxQv8VdtqlJGp2l9Uwgs0a+7AyOyj0
nqLjq3Nv0+rtc+Ym8wnOLRr/TILOKbAitwOCDtlifK8Tx9xPUJc3LhgeJP32vM8kzE8/0ZxNHQEY
0wa4/7hCyVeOqz1g0PBJ9uFRi6bHWYBLqpAm7Qzw5Z5H/nDZfxtlfnByf7ybIx6DUmngLckkOAmS
YiuXpkPzy1d6Rr7fsf8guDCm5Pqvl7bWipbOaFIwauKJn+ydjN8T1vPH3z96i0v1n+e6S5XMuF9Y
iAZAGPyj1BjNuZs6irODbaAfjSopIIaEGa7z2dkhnkxoCzIURS0R2TGPTUJzxM63WIgbZulfsQSU
22F09VPl++pBYwx1lqYZ3jc62r057ONT2tP4SDGpB0VE4ya3C/1Uh753Fci5Qye+b4V8ykeWcknX
PEbIJQOw7kSuhSB/e4WqMelFy6x3ZhIw+bsMc3hgJhlf0KTz+FMKWCpXOf30XMG36Grqmqj86hOl
d62ai7AL7SJA4m8ibFkLNrzsd5Vwr+trYiebbZtSORsGLPNZN4jd0/PuqW2duzQ1wkMOmZbhMSPv
yWnGE0YQLAHT3GANN7/59ew+/HpvTND3ywCfFAaklybR3UFZhuDmJtAGbuVtHRqch5D6EUAAcEcy
Oti+ovQum1ldWpZMx/UTxWR3q6IxuyYyBcTVXLCHM1oBJXop4baU9TReoQjqy86xrGf5sf5d5fbz
fu3V2eju1o93jJB1Zq6I7vSYPJsuZxA0xIM8qrn+WN+jm+r7UUEhH8c5PJqhtSh16YBGMqxvoU6Y
7PoHDVP1Mlpeez9ojnXSwS/Smk579P8wNlxgs9FglXzXCTtthkQHT6prOIXDEcmlcTFj9VmXeCfV
TH7i8lSElTNfGuzjGoG6R63LyXXRGemD5/Z/fSmRZaVnInDsA4Rt40V2sji7nW4e9JbFN8V6e4lw
+mopiZ5UnNZOxjJdMiGIX40jprDL5VWFzm00caXR2o6lZzx1iSAbyCj3A3cy7uF7Ief6J3Du1Dbv
Uat6V+VVP/FhLz4Yy902bc5Ug1aNUkIsKY0JJAzHvHUo7gK8NY9u2bo7Wqgr2JN8W0VkLBODaxKh
XVZIKufzr1efGOdIzM0Vbh/juOU26fCgboqWgjD0/S8WCa2IfxFnGwms6eXqK+nRWuaVZ7e2wNUv
rHRRL7aVianJOtCY9Q6YaweDyE/VaURvhHYSViCAMLSLEFB8+Ymv8Z43nt0Kng2kY6gHpKcGBBtF
FknM0dIvX2jbcnhlZgGBp8xy7oAh32lh8dx3obPnmad2+G3KvSWL8CD6Mb1ofZledLcv9kZist+t
c/dnXmIs45S6ExrfcItQD7yG4weEpbzx5Wqnibe19QWhgd6gg5bynOdaa0jv5IG3fl1e1rTMLNwP
laXmk1T53mBBusOZAn6p6m+6lVwSUBLPU3Ykclp+rFdjT59xwB+FcLFGvcfEr0CIqHjKTeYxNZL4
riPfab1PpJ6HOyNtjVMVdUfyGFugDtY9fi3taNT5vCWeHZx7Nr3rcdxe1rva0CXhw2gmf31v1jxx
oY8Cm2lGaHqO4Iv0jiEmd4BYlPWrLQf31vWO8Zi1X/FSDbG0nvPCKTmsBPd0n/2oZ/4MFlxQiaCX
VwXxO848HWPLgY5uOudipAG380rsW5HR+HU9EGd0jlYtuHJ6zUSHFX6yQwTklUdhtTBggiLOCJ6g
tQgKm6FCrYC3uizxgihNkKVk2c6x+vi5t7SPzvBmgsTLojqCcsmOtoec06lw5GiOvDgdExbpIent
HSbO6hianRFwGUZnmVPw+7SsB790S7oXAFDU/4RkAbgiu7IlU0NUj1Hmf6nM8DUax+rizqx9Cy8X
D838PfcElHN9lGe/Zo9ZusnnXB/mO1uCOiExSvPC6fMIBXVngWAndWc4GizMNz2UU+jz3QRLX0XH
qje5foF8gsUT1d6x5LuBdPVxsAaivvw6pQ1T+T0jmR+DZVeHwccYxVgivIS29+j2jIBzzPqXIrE9
yOvOjoRS/Srm+baWrjpaiRPIj1dVW9RQE0LjStPrjW+15qMxgTmwuLUjNJ542eJpeIyU/US4Quin
6L/NodjN81ggjSG2imwS+ZybmvHiNg6KT5FYj+v4wMTxg9dBe2o8lR8Ue429CPP2ZqW6jyQ3L4tt
P9ACl0RtbLoEu8r62/o0N56N5KY8FV9jwk9ILzH9QMuSz4o8ll8vSheRv08Jhr23wvlsRk69R2Ww
a2kXgsar3OMEVmbjdzXD05yR33oAxMXIzjUbt00yvOheUuKRAEO6DBsLO75BldFOoP1TIP5medZZ
IKy/zdHdfNdj9XtMoqOJd1DrphNYN+0wzM702uMRMyL9yBdLgWRpt4TZ31Fpmb4bdQ8Zt9kFVq4R
YNYN4b2YRx5iJqhsi8KdV4gqz6xBbcu0IKhKKusOIt+vN7kegralfqaehhCx1LUnuGfZZtZfJcms
l5kE+ChitOMaTRe4FX2+gUHoVGpTRSyUrl/dvFMP1M7IFWVxFGpW93pZE4zDTGr9o1AgfVUjovWI
jJpNTcrP1CNwT0ygpb++RIMQLUAgR1TJ9THBnMPIegNYmNnhLL+3BeNsVZEwj9if121ixXBo8re6
PtjkbhXj0TMHcmoJZWJ/TRrSQHlSTSNJUviL9tWYBzXpMA9+Adq8G3BIqlHuPLhOJDuI4agYbO3n
eurIgWFwnxYWAEDdeqUu7e5dWX529PCcWMxaatkIuo62Yvia1Rw/+M5bDGFwiwleRqlUtJX9NqXF
8/rGpDG897GuHhq3n7bA9qhTs/a11yAjruoqfAlIrFQjd3Fr4T1cPlnZwdTVQLkBDwwjjJq8U3Sl
n5KRYqGu3e+lab0VovjQS4tQ7eW35NCbcZulzWkc4Jf2qRY9KdDT3XOhm8bLqFyK8rzMDmlmUJnr
MwUBEFertncQI08pMVcnA+Y9DH/ORtwO070f8ypgi73HZLIFnIA/E0KQAw69ZlvUmJqoot2Hltqt
SMFoV+44gjPhEGDs6ZzM3H8XTHMmOcbnqCy1gyVnHkbx8LUty29V5m6UGLQ3wiaYu0cbwTjrk+9l
JXDivtvMtvCvijTiSCclfO6M6hMDj70q1DunYv8pGltzM4XFeGuyrOI+753ASQfvWETpKRfudOfb
X/ra7TeqHvqnhAwg0wVm3IEA3MmIcOnJq8TZwtUaDHau7UeCdd12eBGi6oIma98rYXP8TVl3zckN
IL2c49cE885zYB62DslCgWtyEnUDo+ismtVBs2l6lOamd2mBpC1p3xdPDml67qGqaFkcvGgbbgzC
/ryq+FKl6lYyFGVZlM1XQFs0mN3N91LnM/jnbVaFqGM6R5Ev+EbaQ0O3iQy3rripOhJNeI6q8sTk
xDtULXVR7H93QqSFScxSUzH2PEYA/5N0GOC7xckTIeDgxeqzWQaM2qoHY1QB++z0TsY9URA+ljN/
tJ783i+fqUqpq2Pzzsel89Q19m3Q+ubaSv3j11GfTP0xM1S6jcmqvfcRMFeySigSkx+N0L2dGffm
McdstI002E8WFPVa77DJz07xzUryfe8k/pUR8Llgw3AyJe6dKI7dazSKc5QV/anCKRes/xQR67De
S2TMREZao6Y6EBtwI9wCjriekjnpqnMIVHIfeniX3ARnK34P81hpI1Jj+leG497eD2f8dVxF2xJM
QjDCF99wqmmE9H4CJTMvNsKPqC78K2mT3z3rc9jm1Z2e0wSRJokwakFsMjMgxqnmnlULrHzmDGfw
UBIdn6WSu9Cvdtkgxn1cY0DKOSF3JXkr5ynrSwYE+T7O59vIvXSRab0Zq8K8IJq5McoDKzEyTqvz
BhYidMp7HvrecbTbr+spOaXZjV+XZ51w9ClzcYiPGKbos6EB1KiP9CXsPXKdHUZKf5f01hklTnuq
YQWcrKLUYLyH2c5zKyDfWRyDzY4O8zILWv+LgRHBaVi+E5hc4sRsUH7kNKjbHtA+qQrkDDZFcchw
rhwBCjdbN+76wDYTY++iRDtCeMpwsQH6TmIze7Wdgu87bX6y32euWqLdIEHSFoHW9V9qC3a/sYxG
1mvJ9XKNiFCL0L1qITQbPKVt7vDE6S54L41DwhUcYhIFRdDOu5QIkEiW6afZqz9F4Ag4IwuNxzj/
ZPPdIB9s70JNzHvFzyAuTOZbn/2VNPTmGe0w6inSUlSXv+UdIwsaFxF4TryfrMI++1r61nptuTfT
JNwOkwwD9i+cP/ZA5HbYQJDF2IxzxSrzUyZTfJ+DF18LbXxjmBpILIknzx9vox8mzxpx5Ag+PtaE
Rl3l4zZ3JEtDQao5CkSWtwIRR/x9LZXy4qwLhTbZDw+9HN+aVCX3UVsGoq7SQ1ZBVYgsxz/OlXMX
mT1P89m6MZeLlHDfVc4Q3RJPCMDeuuWbtJL5jWAQ657i+jPbazYSFD/r0S5I/yRNw7GO3ENXn3XG
DlKXdaqNS6Ma+xnd8nGtR7oEBYDu+T8wVukHuVxH4VjG9ynKHUpZBw5ea75MhWe8RBmZnVXvFTfo
BuT5ecVDiM/pV/GWinbeCqccb6hufxANhSLRMUMkDulXLDmv6+OL8rm+RJrzWHu6f2mIRNw08219
HVpqXqOpIXJ+gQ5uOgeOrX5kcxheq0kd57ZmHLLskTysfrNDH9vRhZ4HATNOLsU+sqdTk3UgG6nu
1z5yHaRL6SziCfiwzmRY+ygcKT+XqcYq1Fv1SaOOp9MH4P0gouGrDT7MJl9QU250ihvDvPzqm2pJ
RldWfwdDZzF25ANVWduf0zk99GxrgtCVYlt4fMDePJ81J5nvwOXs8ewaO6stxh3dAGiBhECbpdnW
TNR0hI454BoTdcjn2tuNNax3bRbhZe5T4uNr85zlM04oM/80tiDztDA3X9JcWDdsWq+ePSNrYaYE
LmDyYutcaUN0gd+1HC/5LXTdwG2+zY0MyVQRx2JiyCqoYzJBuFholdDg8KM0pqRLMnnJtVl8yUo6
N9QAH5Eqv0Z7QQzSgwjH/h6nzgTCbjZezE77OSUDS2FEHhvUoAjanVncI6p6SMIoDFoZTZdCI9fA
GX3ZBibueqwlE6mv4fy0VpFsnYOJEevU80w0a9lthrHtSJMC2R/J7udoJOOx1wiPmDrdoWSx9B2G
WJzWPQY9aAvEF9bTg8IAs65QkkZg0hvyU0VqiBYhfJQZI0yvm+FtDTanS9bZm2G6MkxgpqCVp0Jr
nRe1fKiel302SjnfmCefJpd0JN9CalD3VovlIEGGnFfVnTu374WP9WY9Pvm5q8nNtW42AltaHYYD
syIsh6UIPjQ9fiC04ozjqb8idL7z7PZ7q9fuc+4K7iG/Oit7zG7sE6hmCwLKksYSuBVQkTUQf7kh
pR9IuczByTZ60ZTzXUOOYJtRe66nFytn0dBQg2A33s7NIcoYqKuCDLJ+mCzOemUd+84A1N87Bxhu
5k6ai6DIjr8T/pXepM+J/p+9j0kkaIq5ITBHbJcDZ69kh7Kxogn9RMUj34+6/Ga0IEuwwaOjbtpb
XVbftahrr7qOZnUcGUl6OuvA2KkOUzWTLdROW9FB7Jce0TyOFAjAdA63tR6ouGH3QEiYPmgE7mA5
1JgOdQUdnGJghDPBflKNQiI770FPoqQz1b1HqzqMcjhqdsoYT6SwOREhOL15GjtaNGtRGjrlUpfO
mgoARebgRJPqvO7NuwFMsFdX93jQ48YvbwDLsCU3McRrNM179srAYElsQlQxfxlHPYjc4dFtzSbI
Gh5tYTjoKP5Sb+eE3hdLUTcnHICPdU/NnEj5rYtCmHVkUb2qoX8I4WHuVPpSWtK4g77ypQIj6vUm
iI6iuK/ZCz6s7Zipk0GHKvwDN7YfFLp1nzr9W4ygZ5tOVhkwPwuRmqR89EtfaS0CkdyTjyNQn5Ny
GxbOmvVQRp0IzNYojvhcN/4QHugDz3E2Nsex+xiMkWohtp5V7P4oZ3Pa9VXdHOZxBMJdM8RqDU2/
HzDPb1HtrB9jji9iGagKyQx4VSKV5pQ9jQ0MBse9CL/uXlcFlubkzVY6ZbmpZsDqZm5FFPFoOXNS
bh5tQywARJf2IgvbVylMCjmH0KhVc7L+xMy3mAUteh1qmiWWDB91c6itwb746OGiqX4oBZlTYAEO
YW7RfrFSyN3iJOvybGZle5bx/NoQQnW/hEOVMymZavT2nmXKvdXDvmGVIR9/7Vs/RY4pA9nijp4l
7RFOFCa5oKW9imCyXnkwD7lfuTL93Zypz57j3dwMBjwjFftAwcs4pV82Ol31WJkHgx3Mxs7qRyKD
CU7Gt1Ja48UySImFWmsEXateIj0uoUIY5D6m9uKTj39pCVxfKoZYwLJjSXYA9I1TpZOlo0rzERBG
Ezi1hRdqlSrVdFMHzYL2IFOO9LbT/G2qxbTd9DjsKQjtSZXYmOn0ZnGMvaGM+mRYvDaHnw9B4a2u
xkfOhsdmmtDupLba6qveK+/sOxqOdNebYbh3ze5xBH00EgASuNbIoUIL0tRkEKMDsbc5e+vKX24D
gsUYjtvplSzFR8by/V7o7oKR/BF2hnazaT3JWcS8s8J0NC2i1GuM+CiMMb4Rr+XjQmLklkK+vdrU
x2o2fIIbEnczUVbuqyoly9p0bg44KtDnHiW7myNz96cn/mjjIsZFFrFcUs1y+6XLjdjqEBt8yZ1C
9MjrLAv7vinCvV8Y4wP36xdGsEhQGslEa6YpjL34UuomyTsMWnbjzOIEfcBD13TR2Yi0S8XI+gjG
gVVNUztUZ1BJCNRLj6KjzLFNAQvPt9KDWOKOB23MDk3iPXrLWN9bVMn22KWbtbFY/+LKobpzCvtZ
G8g6cVsPtZY7E5dbRNcepvzlh55I/xRrjD5cZYSXHHhtvhkMifTG5u9QFjHF5uRt37uk7k9MvvyD
Kr+LZShr9K+2IYv7oi6OeXKIErlLjSp+miLS2JYZWUFQ3PIWSZcqtyZSuPNYiaeGBmyheUFQsfG9
TsLMbkPRf5ddTDttWfktzvxs62kgQLI8KQ6VyZmqEPVuktqwLwCXX9mdyMBaUBJWRHfvcbLsEP+y
Z8zwzrl8MHdTCLS/hVoSyCxvjy5ScNOZ6IZjxG7RUTlwTVwy2Cf2XMzM4SwnfUqchWFU+0Kzl3o1
R9xBdQC/Hqyi38VPzQ5V2teM7LMjsq2NY1T+rS+I/VjGfafQGxf3QgyweTqMbj6iOazMOzc01Y7C
yN6hAeg3I+vgfek/836ifWW77QuZ9Tn+OjJoZnqqF9sMxbkr9R8MHA6aMyTvTT5M2ziU8bYyF4e6
b9obHvzQSHzKwaToCFNw0BnaNDUohXk982i+GrKzdyzfvxn1oJ8ybB1bL4T7lNeEyWsZ+S3Ki+27
4nvCaBC0eM4tMEK5gYAA3zm1iN42ejSBSFoYT2gG1w/laz2kJEEtT4W21SvElN73uBtelPQ0UFxd
DzLKDfesf8jKwQkUsqUI1mdOJvLuFFkNu4nxhUDTjFzENNnPjvnrYiG/E52h7RXAvPiWCzu7wF1w
SZUS36tsDIO+Xo69trpPpJvctITGyjVo/BcdWGS40Y7USnbfsUalGcLs5o5J9k3pjXcFRjaBUDXb
MxBmD2Dt7cQdz71ePiooCyd6hFuRtPqdk8p2Zwzhcb23GegPuxq4wMHuyn4jSh+JgOu8ilo/k4o0
ntdzRq+qW9Zp1blUortbH2qtcIkfaKonp2LlWRcRYRYDnSl/c24T70TD2z5GrQYb1e/PfkWC5uCp
+ugM5c9mMOdAs5Ibi4UP2SDOiHqNFbkReTyNXBfEZtPupYNtpsvAfHRWAY2rD+vALrqjpggnqQDC
XhptuG+qIbxEqft9RO+BrQ7VX1HYkt3hDK9Mh2SDkrZ9mAsQQBLBOZeNkx4wbeHaiVs0wk7sHVSr
v7di6gIdJieR4OnEpjT7KWsvDmISFMFsdLQidXq3XhozcRbeOBsXYsvYqdKa3ze1d9HC2TivfdTg
MD8Za3cX+b1xAQn03TALdgx2FO3W6Wo6g1VFF/TNraV9iYXxwDB+vlIX76Zlo4MBZb+ewrVNCZl3
bR4YQkUEjvCz+roT19JhQUoodHRnj5zMbigVzzTvWyv98Ey9QKDWbd2y1Hb4os3meGagBUcC4AEe
wqxl2kRYgWnpMdwJByG1+l/snceS48qWZX+lfwDPIB3ApAckQU0GQ6aYwDIjM6GlQ399LUe+6qp6
Zm3dNe4eXJU3GIRwONzP2XttYH0JZnX8JXumKfcym9OGajulmq46lfS2dmZC9LA5O8Sb5l3zFPby
KYWuvx0gZ11qaRVbGzRRNBKTZ7KHYEHB4B9dZIF51BBJKbIj94bohUb/gO+LntPqPoyQR9i2rgai
+UtUo+31zIiyIQqHPQWvYZ8lg0VneK5Oq4RQtOT69nZ/jG3ZXFq7eWryRlzrvKjIeat8CvfidXJa
41VjNG9nwo1kbc2vjWA0JVPgMqf4w9B/ESL+lSPG2CDQHPa2ox3biVmJyfkiI+djXYStQ9a0FhWa
wcGJY1yU1WWI05LsFESagnfaOlEQ61DsSzO5jEb1tYy4MmWd7aIsJ9psruTJX9y3Gk16gDflS8PS
8+4gaNlVafjHpcESMKMZwVRHX0ZTbCUeT4RWxt6Vvr8bkB7rldDxtizOru57ugJCM/cLEzl6qaA0
8wQIf1ydKVIxvyrlntkXryRd0ltyyvmlRiO4HRrfV+8VdIFaQhiBNEcysdMfcSGJa5u7EoFSbB78
0gbDNzqffhvXT8ME+4ZEidOqfTYWE+Wti7y8SMfzOhaZOYdzsRCnrnr1fhJdCRwfiTfzfidiGMgV
ReGItCqt/O4pdqLrUpOdPtlfq8XV7873dsYZCzpqi8+ADakVhrcxFc1xlZ2MkWILF0lKJcNxLr3t
6ffEBgU31t4JTFJ+Wp+RKklObqMR10hdaLfetwrqPKdeX+jIkhVT1Ees685PmjNEke+EtM3veBTB
/FgUXGy/eHQLAtcQTQUPWzJtTayjd9hSh8pJ3+LQsm6p+hs0qm095vKKtze6t+4FWdvXiBbmSzKI
/jrkvbMdlq3MXtvEfF0VELkXY+VB+RbVEb1YnQqnIE+tRz671+futmocwk7Mt9b5su4HRu9tDfRO
VP7wumegSKDEUgVYIBlMjY9r+BoLh3j0kX9feiNI19VsT5H/Xunjm9kM9nsbNe9szZvA66L42E9Y
UjBLmptII9AQkBV7AF7/gnclr0F7KogpjPR3FiPNMbSj8Nop7XRTzF/adMZ/TLEm8TMLTkf33a8T
4y3DngXmPyPksofU7Vj2laXvuDP9yXnSDN4mGdnUWWi3d6/vErSN+T5XfExp/AGyVd4IH/a2nQAD
7PkUHBrTuMpUC+Iuq18ITO8vhoie4866msyn70MNLgsIZXVrkzzeTBpa1zBqL0nRvjfpKE+wN4NZ
dTmylOYU67Kp+DOhaHqsLzpHUHuKrOzFTKLnrEuKmzmNHzj26m1kLd3V+yTdwH2G47Vx5D6cRivo
LRds2fJa6m2+j0yH5ZfSdDU5STYQlBE2iqMv4n03DMhaosG51jSStVlr3ksn9I4ptbYxXD7XVjyF
G0Zb0l86y0epqpfE00v/l91+tp6kueHVH22c72ZnUG4BMjTJgLDPGfPKplsWn7IAR9qgfiqWgj4b
OpJHQ9X6BJ4JadPo2yfX1PMNu6CvtiSEfVtonbUz8x5oimpV1VPRnjVzvgFLfyVjBEnKIhMA9MaG
BiCsqkWvHrZmA85S++Kkl7c+9n5kXtzSviVKytGXLY9cSJiWdyv6Re6XxaU5brPw8IeZLXaGLMul
F7eliSRh4JOP3mXWb0Liu4Mj7fixwFIseD5CN7Q/qfgY2SubiYqPu1S45Tw8rDwiJLOvMN2MA8Uo
tv+3bIpOqeZQpMoKku81y72NqEIxCg8mCwve4Y1Wi23ZIPpw1Jrd4/0czKyNd1kESAmwOTUgj+He
J4lxdTapkOUDfVBRHp3Waq4lAbpf+mSqN87g6NdcR06rEcv6xR64+g1Cv1/zIOIXqktQYZMdFfXw
Btu32c2lYwd9V7LgMtnL4liM9pmTzptQy6q76YD6D8nLOBAatzdKABqyYQZ1wuFF86Ek2mNvfDOb
5Vfjj0zzyF8MR0M/JntjY9ACAdTqyV/Yd0CpznF1J/IKPlHeXyNyHLc2374JATRROxLmaf18O9PI
iMvUf5r6WxIRyAzI4LPXEXHUQ2R8cxqYtzJ/LRAmXfNev2Ak8PcL3NZTNMUvCrC1j8ZVY2eitiyd
vTXAdV0roZE20P2lqTV8IDURz7qfuQDiFjgX6uBiY/w2ijk+reMgzti0l42Xn2ofyJXhOc1xtuKb
rkvz1tm98UQ8XVzFF2Jy+tcxHMKT0kpHfaZh7muWbU8u12mcoTSPxBKOWDjw1v7mTODea1hIOgVZ
E355GuJuvoqk7AOTDGWJbWyLBz4+rvXcRbIB9K1Pc2ynLS/j5lvTj38G9l0PK2X9LHPH3IuOMgpr
VpSWvUG8AQLhrV2mFekmFYUnNIa3ENAGmrqfhVa10ExmYqsXjfJO1uS7iBrNdqJg8brklFIyzYqC
MoY8ORjZBQnt1xGm9/toVZtlsIPZLd0nQdVwpiP/MmTWs5nWjDwsB2TupCBH4kLgI5v9Ta7ZGlOW
8UQEmHgy1CQIORMYJL2GiIZa2T/c/Nq3k3tr2wHIHJgRspLMdtcSpHnyCS4c6pZkm7iGuj6+hRQg
791QkCo60EBpq+pkG8v47CY0LmfassU0XpsCogDE3OypMeadiBN5zagZ/dXiNRRUTgb1sTpHIUXs
F9g34sgBR1thfqdRNZNNtNZl/JnW799mwEKrJ2gtPbuG72vvYGQrAf8Tn9+AtODvII+9id5Y3dhb
2PGfxuL21Kot/QMvMQCEmMhY6Yn39bvaFnyoE0bZXp8mdol9US1XVkQsbldlXALPeE+0qnHhOZAb
in1LUIgK5tOQP83jSPVmZucOtJfxa/PGBzVqPSeDmz9pvxxPo8LYiheapz/qKFXfBFiAbj992MHN
XolAJxezPyVl5l+1UXU7HNESV5xRAXWS5K6HRf+wQp+5n6ncQrb5phXGUfrURMuW5oSLeW8tdI9e
z5QapdrFojXw4bY04tyZqVuOTKGhySLBNvGVTUet9/pjq4l318j+ygvwbiByUFtUoYXH2Uzdm9Ow
FSwGFx2yR50ycjp5j2pGpLSYkyN4FttcKR7LovS/4KcrxuLNF+6jcgEBRawKgqnFi9QphsocGyY8
FJZ06/qETCZ29jaS66bvPJTdC9l36m+Ug381U7g8JZnxqleYfrUJVzAIJHqtjnWzej+wEKWfdCqq
W1q4/pPrAelax4E7ZS9xFsSTU3waXfpe9zOau7A7SXLitlFr8SSH/m/f7q3XsBovOWWFt8JXFVAm
cNANm9GM5keKZQaVQW/fJwoHCdWcOq3pQLeXRnldYSvKo+d9S0v56WVTdu3q7nuh/IzIEzrgGVPD
eSyFPMdqT54iCrPR6FY1CafZPNAqGL7VuGqD2DK7k3CWBChRTpjWkH6uPZvBqKa71YdQTRurPMrK
Q1JAQE9lP2ujj+QX4RykSmTjvVf/0pgersRAz6x4k++LUxvPRmR9esPvJdHjn34sz6laLXUdm6CF
zK1v0NkPi9oURmFSMnTTnAYLZPaRytOc+qeyGn/RmCb4NgEYMjq6ds77UIW1UzPJBqY1u1UpwMp5
Whe5uIpR/EGtxfRKpxjBT7IoE1JCj0erghHH2rVVKkwEUGVQlSFTQ3ycIJIeVhXiKt3s7eKSo5/E
Q0kuQaahEwuJzn5eNZzKH1B1pKzx0F+rUe4HzzBusYjks4nhq0oihEoeQqFhxkub9XF9oECrAslR
XEwCHU+U9RIkEq8xbtFznh4qK2NDGnv58zKeCyUjbmMWXUPTf2UKNTGiOrQnVxklJt1sA10Zxo/Z
DRdkuCB814khAnK9KZAeX6hUVIiyXCBOStKbqGopSAW+h9jFjQ4HCt4NEI/EFFDmohtUoHonh5iw
z4i2BXbJAsT6xpu17Ahd3dkhdPL+6sgJpzi6/m/mQzbHAFhPiOW9XV+j+EF4JYGKJ7fWnIY9ykP7
u2Wzacnno5ZG4bH04l+oiHGoD5b3mAe72WRdCvM/15KbXRNelxuxfHUb+3fU6T+hqaZ3M9bNdxrq
P0HipXcvIumzc5/nHrzu0nlPpY0y1+xG7dWNP9fHz763A87eXJg/dbet7hZwQaqsrD1wRZF7XE7v
nZOVR4qK1iY3m/RRuw3xwJ2/RRX+x5kmgqZn+TpqgmVI/KKXCk6kBPUyxauPjMu6D+V1fTJNRJCq
F+ydPSO/rJOPxkgUXWkDyYfbtH7ORcdlL663L0U0Pa9d8pylOLYKFxsZOuLNQDN0N7g9+or1QBfx
RAsCsbz2rTVkciwQO+xTw2zPvt5TGNR6NOzqxiLYH66halmmkj1OShBgGGvfy2z6CAM5meNLqyXL
fRWCr6sOO1eZeatbqk9YYeubzLSP/dBZ5zK0aySIWLBtitXnZkpReqvznkfYO5AgejJBiNztMECW
U7/zVVe/n81vWhrutao/mZVbXxsRuo/WCykbzNq30oERXJFxc6ioJN3YCi2b2k6HwM5s41IRt7U1
LZYTYLibLQ4wJlMKz0/LlH6tvCi/0z4E9KwP09XEtV2BjVpfq5Ov/dSnuT1MZM3centG5aFeVHJi
xZjklDkhONuX0hleMha69/U0jLFfDgZbOfTWdMKjqk9fGkjrmxAdfVCKzViU/T6LXes6LnrOi8GN
g9Qb3H1IYOAuKqUgfj5YX9HFoiMTWsYdSSm4hIrxUpmkzKWNK4+Z1tuPCrNKMmu/EpkVX8cQ8myX
bAiHqV+Txk92y6SycCwT9YTla/cs9fstuoTT0BkuChPj3czm6ilhy6q7c/RUqdsgfno0nR6ZTQiu
0aLLGJdXhFOoXnVck45v3gx4YOqv0XZRxHaO88KLu332R4gW9uikPAEOOLula8CnUARpivg2iddI
mumDpJDBF82VmQxik1dUh37xAgrO2bmkO6tpsfXeDqe0LOdDM+bvqKnp2XmYJsI0NG6yIqJpqlsH
I8kSniIKLSK2b+jiu33lsBmss7E85clyzdMuv5Z/qx7YgJavboHGqg6fl9DT3oom5n9ZC/VhACme
/scxrZ7kPQR5SpsZob4r0ZDCNRhuPB5kNY0wpEs/Z4WKNHwrrb548/TmOpIXtRGIH09Fnej3Nqk+
ZB9ioDayN9+f01uWp2IbZ+xl6CbUdxsm22hh/vHpxB3QohA5Qedv74r0OcOl8FbH76yWw4tM7eSf
Tg3f3687A4R7cocWN3kDmyC3f8eiEWOEdNIoDgY+sUUVRY28rdxtmmV3WRDGqDMB/F0c9tgK9prE
x14avJgiyAOntirYidKb0MQ0H/ShYPE0zu1zCTrl7zeMCP8PVYqEQvc1ctkM9DTrdOl2vIvXMT+2
RHBETFlbGjREn6RWdkCaEGT5+D1tx/rFKCCCgEm5rksjL/S8W26O+SkkOHabjJi4Rj11biVRGIfE
L8ZDMuBuYbfzTp6g2LM10WhYFt4ByprvbKVQLpossR5ZPwuAhJFzIxR1h4qtP7LA7XZD3nyZc0+/
+jS51gXYOpFZ32JMUxu/mJOz27KyURt4ISlllih9kP3o91IJ0QGcaGToaOlVD7+lovCgXqG41lW+
/LqJw1miQ0e3lufEq746qM2EkB153ldv0RC7gIuXQpwcPbwahdO9sn64UVRRPNYO/SOFlwQBGk0+
X6dBV1eHqL1Z0wQYUDg5CmLKydGkPcEi1wJKKRkUlnNXGD/WpWrRVeeUKHowzUCOe/2eDhSNrE4P
d7NhVqpN+LXIXSwssRy2SOx4EMvZejjVR8nreOeZMX0Pp3yzJ7dD51sTJl1Y3gYjiDwBqPtlhHZP
agORwx6mKRIRXlAoUbx0a3jIufXbHov8MdJdShqdEHRLHkQt8nAjcYYl2oSsfpTl3kHBcQBEeIst
f7kPZtPvYhyzI4Y1QNngG1uJz2GK3rLOzJ6Fdqaxdu+SrPjUEJQQOrfEl66b2fSQvo3OrmQOSKKn
qdHkRg/tP/NYi6veEQEzEZZuT3GQNJQGdERQrptP5zbtIMbV/rexIA9wLudrHGbNX8CPgnD9B5r3
XxjL//Kf//P/RSSYMnz+75Fgu6pA9/H5X7Bg6hP/xIIJ4x8m2lvSJahwAE9WBsV/wl/5XzYhnfyR
g05RuUf/FxvMcP4hoF8QFujBQea9yKf+nQ3m/AOnuK1iVxwPCoDj/XfYYI77rwZK30D4gZCTXwdG
n9jQ/+oAZk+KUU6oyhSp3FOlX+ociTrMSwiFyLkbmjPpOadUHoHtw5FwsTSQO7GxXSntsfalPJnG
fIh0mAu0XY30hza1Z3yvRwEwBa5VYGVkhKTdnsUz2uL07FAtbZjzGvtrXGQ3fR5Vk25PpPfRiXnL
NvrFxfc8z/PFxEfTA7sa/EkxY87C0CkKy8AD46D+qY7ZLnZ99DU0JYQs3p3284T3VYkx4KrdYeey
xKU2WPYXi629SIyHI3gD02I3hSTSxCbT4HPwOSQXcLzTsshbcD3ol6SSQYeGztO3RSEDU9dBm5Ny
ju7PUCJu/kqNrfoUism9uiLqaCqdddxCnhSftpyJ6D72K/4MKfo+AvPpC9IA+SMsXIGFH3Wjfib2
xoNvLJdlpi6rJTvf/FnHzhE21QUnxD7ExlM4+Z++nC8xIAZvug7pdDBJrfMKlv6cnj7nt5HejboD
IGjOvJXOGoeb78tyeAu5ixiED5H99/jMnpPWvLvgalcmrF70kqPIblnSBc3yhvl3I7Rul0bc6HT6
7DRFPZEIBRrk6ca2oHlYt9zbpQ0U1tJnu5QM+naGaK8GiDrdlmyk1P3jIGhSlxqDzd5zGF/xdCgM
84h6Z6szNOik79UVUHXF9QpSBY5YKi/hIWy4W1Bfa3hvbS4phurbiGgMdWfVgcYzV4jTV3dQXQIT
DKK6bYqiK0DKqhuhbpDUXVarXGD4tnqjP6Y2P6shrG6aa3EZo441zlki683FeFAnS9lwq35s/TV9
h69bIqiWe8w0ZGvaRzWgqdQECVBJT/sYMO7VWNXUj6mbYrQtFb7PAYKvAzxMna9ibZZQxl2iy9Ec
3tUlG2f33mqcv7KEhM0+yVsM7fou0vALslsYslvlYbOMdLpDPyluk7qlA9FQ8WA/1KFNPDBG09JZ
lXs13NYzL+ZDFk4XFic39uobKeEme90Ojc6hlG1AlxON01+kcMZWmlhxXL/DbgSZRe/cxTBv4kun
pbD7rn62ItZZDRN1b9vpJ1r5EDGDuuYKA1yXxF4zUopUf5T8JLbznc4Q9KzkLMGBublzo6m+jfPu
4Ui5J/HnLGxnvR/qIhu+sR2qlpdZs/e5l37SBnad3dKWFyxvTbhthDcUge/3b5ZrHxXAuTPHA7VK
LEY5OsAZRRvwt364BHnSEVUR/1CXJUnoY3I31UGNNRdw5hXMq7XhoNR9UHfPdc652TJDXXMIQIIL
J2ZwzW5yVhdGnXA4dfsiTs/qNI2iDWZT3NVFLo3sHNaEUnjTJVa7/OS3OpOULyR59KKOkED5YGjz
HxS7H5pvHTV3/nDmliIjj6GZnGON0LLoRUFaFZE5l/kfJM/PdfSmGMyjP7wtfrMpuOkDj7X6ZMHd
0yoN220b9Fwzw/nS4TInKejeMPg0Z4Yvz7qNp0pdCTVAEDvv1W9fbwtPGp1TQvuyWy11KmMUTggZ
zMm8pK97cJlsPOagc113B9vfp2l0wiSxU3BgyM+bGmHW4mU/kJNfiuheOIQHyuRcWOkt4knEnhDY
E0cFE9KOfqqRutTdLuO5Rl1GVex1Ho1tUpEtCHsxp1aHQaTkEbUZFsTa7CbWpAXXVeocD7ObxQDW
OWbaNG6WXwyeK9T059xNz57HlWBCUS8LBM14s7giEfr6cN52zJGmLG45ty1WE7gNn3LJzu1EGzQH
qYhFoX4GMrYn7O1oMg9oGlRqHm4/Ls7qYBY1LhVS1eJp6dpdbD0PjBb1YwqpXce8gfin+gKT4tPS
yaBwnma7ONB+we0F0DvHZoQ9W/2WFud3o+DRPOgmLXVQCTd12rqzXOLB/trkw1uVFzeDLRKq2I36
XKEmzFB8HbSJIidtMS6HHYEWLplTSf2Ko+QCr5obF+nLZZ7cr41BJDT4NnWFMv9Ye/NRtBaZ6816
LY1JHDtI2eo0oeNsNQx40wAIKj4nmXXUvezMQnOvRpr6b3U7amN6s9kaDikcxeq4TNObbOeHMVAi
n4D0skaI2vIGv25JsrMn0pu6wgRLHdqpe7OZUdTZ5zqyzjQLKrYpZT8f1AFQKNy7dbYnFhpzGPNI
OL6sF7dwjn5xHtKObk56U+M2bJJzZPLG4K08ZAu2p29GtpD6DWeNGYJl1VHz8Br1YTD5y8PU8ptn
9C9UDP//yvf/KmxEgCL6P698y//x8rvuf+bJ539G46rP/vsa2PsHBVWWqqZPvsB/zj9wTaJILBAD
As4rAd4ezKv/yD/w+RRcJAPsBzAxft+/L4HdfziYFKDW8CHP0J3/XuCIcP+VrCUUr0wH3gscyoXR
+y8QEc2STjI0eHRdo29Oepl9+El4ju1uuBqCRjNmMIRURUkcibDtA3A6MqRKnYfNqRDZZFMARQ6X
UibtlwV2RmU+JFVL3SfLB5OF4KlrjjGdwGcU3qBbEqqUBTv6ug53Tg+Ra5bZHwda0KE1FgdfSU+E
DpAD4Qxs6TtLO1RD1x/73HnuJ7RlGtzu82DQsVtSe1MXekeqWT7eoGFifOzqIBxYj8VIqDbCR5c1
zmLeFDNNwxAy6gZwkkYxit+dDBIWpsFCru8GkNpp0x6NKP6p++FAVpjPOeg63xdq4baevOPSELEp
zIF8hr4uz52OjKdvvW9urVFY870vYtKU1tHyA1HNflA7mLKTykYpiUkknTHXYiMbd+tvbYYBBIii
2Av0gHo8Ct5QI4bMon6Xhv2Td+T0IAfii99R4IuGJ0fiqIul+yj8WDtlOkzP7F1zI/k9muHgNsb3
KOfNqCX1EqibuBj0LzIjfIp8fOQ5nO1ynNhCt3Qxcxcncr18M+ZWg7yEgUpBD12pIWYd9VstlOFT
N7+MC25TPzG36By8nSvoFWWm425LtI2bPOvR9GpRuo8rJvlmGSlELpTGaLf61BoJl2fjVBFqa+W2
dpViiQ5hlZ5KG1ZNDOVqO7vUvvr+xWn6Fn1tdPZr9wEqvdjSD3O3ro8X1//C4hwoPDXptbtjln16
DI36vNrAyK2vmreaVluALEvd8P6yUPA5lj2QdNpihATkDZ7CbCAJi/TX7dqfW0rvp4UQ9ya15FpZ
SAIIjZjOBtHUGdRzS6Tjxiwd67Tyk6hQ0+/OydMYVcOPxGBAZcik/jLzMhaUzfxRxKrSlpqvoYMK
WIr5a5vXN7dLq8sqHZNQZHa2PeL0jaiwTdGVchgU6oFaX9EOYLjG8KmMSI10fNpI3jgDiur8YFno
8M8SRkZPP0e9QOB9ZBmsi8L6RmoYELNStCxEGanrBZoMyA0+pbypsWsuMSfumdkfM6MlKiwd5IhV
3sa8fvQNdjYcx9cS9fjG4Z6ik+OnMY0nMXrhWXfYF/cf6xWTZn3pfSd8Wq9knyCrLxHY4zb0i0Ps
Khw/pL2ttl8kjI5M136VwkSxblBsZP8djA09bD+q2mPcA2UktTDZ9cbik7/cvUwmudw4Jv9kfW6f
JuE+gQj5rcGCpurcVpc4Ufm7QGJ13G1/H8qIuWpLIfqzyisG0tAC0GPcySj8xK/UoaI4FXKJ2Qil
GFOo/V+HJQ0sOaB5QX6+S6bRDyKnOrjJ1BzU/zN0290QFYtgvqdxsJrgQp+Y5HBE7GwtWhxMET2u
NOyfCSwg+C02hm1R2vLkgW3deQm6wzAWG6AQycHRfJ3NaTVeP1Zfn6Hlr3pUucF6NQmMVFiHlC2j
Lgkzbd3XJGd8tPRgiliSwIDbP8AIvY1MIqqnrD1GRE7PnXfu1EgWXs3koWcvWjRqG40h1Lk823+x
QjrOoLX8Wg6HwSWhbuU3ENhrbLE+7GaVAWMNRFqs80EZIzcVSsS4Ph5ilqdu9n5pftTs5CK/j5wX
rJ5aPgj38QhNdJvz4i4vbQn0JysnD97I/Mj17ImeXIn6B6Gumaff1uFAD44tS9Rc4B2ivwHWRPU5
CjKcbuuxusL/w0b693q4S2a8dxV5f4njs450lF3fdA0eTe6OEBWhxW3K+4ZiNlvPaYqcYB3w86Ce
7Tx99CytWcUyTTLtx4Emi24j7MJn+fpHGzDvx75IAIc8+cVwRwbjB2VZS37rBAVDXVajw/Jli/nF
1+idrfetSdiFlvTwTYwzyQwo3o+nY1GJl35J4lMsipuuvt+q4mvidGCNSxC+K1YIJTudSfdjvRIl
wlMSbKiBwzSxsFnsFkGsuDoIlw095r4222V4pYIOd8jGsM0FaQBhVcXc79e5QxtnLt9QndLCj8Do
1keZazlzb4o0Y6ytvRvnl6pQbvDJnCBUVNRoR+SLxTSfo8lcQMoQ7F1b1RC0/rBnVGBQWcr8qRHa
j7RHebCOLc1ON0ZFM72TBmJwLTKgfeDURJ9CdrWGnhlvaaQhnVlPzCuwvYiK+QBJxLKbPXQWKQnF
k6Xjs6RKxUJV2zRGjw+Hii79nPkAFSgOYn1usVZHzqEobHw/NHxa2yY4lxYDyt0GrVm0jaE+kNqu
o9L3ONxaL1pwCyYeAxphzJQsGpgm2Han3sEaiSHvbfNpbjAjdn3aB2xzWqDKqKLoeGLpHmTOk+J/
z/OhDHzW8jurtS9djejH11mag4AgitWzyJp12Nw3EUDyolnhwESZQkHpbOR3QEhLXyvwRQGnkoth
HyM642Ymmydf4ixNIYNS5vJ2RJp8D8v8i7nw0XaJ/4yhHDfI248MEDStSrI1yVOdDvq+0zGeMgWV
O6Nk9eEwEUYQzHb2kG969F2gS62TG0a/lqah9Q+rZGcajrUx5j5k472vCh14T9NTrJrgsOR2uTfy
PKhHtg65E37iyKy3Cz26vaJhVRqBTP3S0zTuWkLSrMfioCiomgjWxYiWSJEg8K8jWHOS+pKa0Z4C
IuuXEWFH5ZUfHk31hDTMXeSwMohql4HmgMjI4ttoE68Tk4tbIxs6UMtrAaeQEkq/yfWuaYjoxXXa
AxhZuTHVK25Q74FsPtd+z9tpjgGXsAkDbry34Mlt29AOX4ux2mQ5mBHBDPIimHlDrXwuUK8dhWm6
p8K7llNlv6cmYZpxk31KeEKsJ5YPyLnmcyn8V1XiybKYZYFjigO8tGsMoGjbL6BfbC9ON+t/WjI6
Fk176qeiuax/4qsRniYWKcRVcUrpKm91Dd4yL+AP3MsCIS0zKhAz5jWE8YghaFt06QswKWIY4v3S
ThMkZkpR6DQ3VkesSQLmoFIrFBsORusOv6O55jrUvMOniOcn6nA92QVQi8l6miTzRtoiL6fr6jNP
447x4GMf/Jb4MGkJbBt80Ou4EY1auenxb23QY4aMJTYwzTyKNLqkYJv/jCrEFU49x1uvrs6Kk+Qt
Nt+QvEiTrNC0bgqicidMJuhbWI1o22Q2Zpxcw+f6R5W29xcb9XndpQGy/AM5tMk1aYFThDGFz5ZP
GOphjAgTk2q6GPwUmMH0PQZZRWlnRKBnf6e9g9Jcw0Dr5s9+yOVb18Tonf0aDbkeD5i+innT9KRX
lTXQhPVOZFo+7U0z+yqU0sorcUTo9iNy3Pi6hPJYR1qxXXpXBH6mEe7RlMV+NpONbSGmpA/fsL4Z
7YtGihqBGM6WxgQNRMcjJ02dLn4MztmA5hizpikaGPILGdY4vgf1bZH2VRT1gGnhMfHm31j09dBe
UwqqeNtQFs/CD9efppe0Mz6IZJ9xpgiITAbHHCEQ34x+DwTfyzC/ZBohVEv9yyEE6ThDGdq65rwN
o7jcGp0p8Xy5BSTGYY8eWD8hWsKt3DVIhNZlSyOGfpOju9+hp7K3M/nYizO9ABaJkhTWxireWZWM
PIoJbQvWrehWUuDtzvg2er7Y1g3LqtxTRZTuW9a1XwUr4cvSiddVRWJEBFj1bId0e2yIDyN6KfG8
5qjXYxAiUNn6OcunEGG2PoHMcr2RjOaYJSU15RfN4g3sRXMSsLuhJz6q9Xw7jhRP1aYropVY52qJ
zoqGRJDdOmi8FAjVguQOjg0tDTUjFyPBdGHcHl21mYo080ETZjqmWn3F+zaDs6tfh9IRgWU4WNVr
pieaBNAC0Srpdb0bjG7ZJRHDOib+GDTHKQPBRM8hs7bkeY6Enslj4fPgzWJsg5ZoSbYP1UVUMTym
h+Wakry+6RfOdxa2ptttjI45cnKy+gyA/zujkeY0hquzVaddsJJF+sWS7FsycMY1AvaiQ/SKZcmm
8AeeLmZTdy/m5m6ZUXtcNY10Z9vnDGfFMhXO1hB5dxPjIuFkhlucXd61a6avZdU/HHQNgYWlbhcC
+ttkA48cQ8696nn/o8J2t/dKeB+0fF47WAUo5OXIqqRAuTjx4HlVBxg+ecKFNlJWLDnpyTijk9G2
0vUQaqt3s+XM2l6rm2hDaMm2pNe7a0f5FsEXOY2y+a5SEA6gz/tN7RMd6HaEPTnsqXR23Zt8Lto9
wdzJwayn09KH/JQSXQ5m9zznMBUjNGCBPUc/16kGgfGN2nx3Xv1dHYgGLoGjbdoKc+gCmh6m2I/G
ILnaEu54zCP74BZDHBTx8lhnS7LuscgpRlA5iJNXcB9N5AYDi3deCYMKP6Z+jHQWYd7C9sQcnF1L
v32nWRTpc4NmRKuzhNXHb3PatXu2bAPlf8QKbVpVOw9q/sYdUEMUoFMv7AFgWC0IuqJ/Y++8luPI
snP9KgrdZ0e6nSZCOhflq+BBEAR5kwGAQHrv8+n1raJaTTPTPBO6VcT0NNkEq9LsvfYyv4mXU6pp
m2KJ+0NpxdCYB8zzYtd41C08JfRkAabpG7fDrJHLenxqVpG2QKD0oI1T8LgTIal/H8DWkGPU9s6H
XdqwTs+LFTCmB29WkMxDuJp6y1ufC83z3uozYSADs1sroj8eEAAqZL2rPOzuvaOesM1MyWJnXbsq
NRdUdTS/RLEkir46qQztisSYPLS1ih1svWZ1PjsGjQsEvsy2DIHdzW8L7KdNYmJf7iXZVdd5CaxO
p141VULCOhs7DgEEepjLFT112bLYOcqhPbS66M5aMv/S8sp4Yw7HwtCegsbgghwPBqFca0QXk4ZN
uZsaTuTE6rd4Ser7pP6A4vY7Mjd4i3fLU7dUVxQnTHZogAL4v08Sc0KyMLT2eUOml0EgCESe3Ked
UHoNSCYd8IhE8mbw0nXa2+9VNl4ntcJbDTDQfqlgxfik5ykoOOTxu2FfockRS+GaON5KVAAOki5v
65AlSFY/RG5Jz6XZBI25PYNX8wHf3SaFN5bUC+et29zhIsd7KuyH1qaJkii6ZW2jWP1aq60D7wZa
KdPQU5qX5O9yGp+jW2/Na93AajwsKT+A9qJYwBmgkJnGL4MTEd0kxaQL9PnYoVR6jpIxyCvTY1hQ
aOrrQkVTFLwe8L4HA0zm5ryxAqyqFEZu65F0mueFShKQOMQzW7zSBYBeBJtzRIVFdjNwA+tvWY6b
wHBog03vo/9+/k9ue60hx79ayEp3KUqkTA0lj2WXYsFIgUBfhF7EgF2GZawxkjvCyyXHrF4gVrHg
W4Jf2jlqpTdlR6ozPp8fSdnS5WMmYgTs9LD07Q2jcNF70zeR4aBbXNkfQkAFG1kOYEheR0ISf70/
JDOR2M+iveVREp4jBRp3z+aM0Icx3Z77LBwDxDY6ih7IyHU0FJ/GCri5i7BGT3Ci4wH2bWqT8qBF
5bpWzjMK0oCsxg7h1M56Oe81SjJ7w/5nWyExqwVHnV6aUVmvvl+/L3P7kUUKrjykUzLpr/iHhMwm
PLp7QqMzcwCizfBsmyWuy3qF6nL6eaIdEHM6Ab5/7yOIRwz/t1OrrdwcSy2FsfzajLcoJe1c4Pkb
LUW0A80uQKQ1rsxFSpFXFM0xDsanlHlngACDlxWbJig+RuNB5B06v3iclkI8Sap302n2YUT84egp
7fGkTcbdlA8imUdvJKfbWcDoRQQwOxgl5pd+1lXXkdZ+pKS6AsCjXTuJMa71TiF5LW3MrI1pD6E0
vPNNldHFDaKVleK1HDcwgHNjAZdZg9vK2EdLFjcbQs3nrs9jtm7CgY99rGFoG9y36GvRD8Ig5qjH
jBNR04mvvarZjnlyMNRsocfYfTWNmF3A2CXCzzEy/Hs6frR7k4/uoj1WVnqA4M1ILLsKAp8IjTCT
N/bPzZx/wCPskMQHe+DmLXSk1lZKmUNngkl0up4VAAO3bNeM88dtPfgf4Nnb6yp2Wlo53bqz8WE1
M08KmHinjQ8dfDrQY/rrmKF/B1OeBYs7HJ48nd+4K5TGd336EdnG2sJJyGrulG5HcAwhI8To3+re
W5JHaGRU3me7jt/drAGs0ZsM8ZdDqegjjmrHd9wlRXU7MredjOVTOixk3Boyr11Ix4A0r6mhqM7G
K3Ydl41mz9tYT754bYydy1Bflw2OMJGKD6HBdD/SrouQ+7ILBNDChB3mnMwI+pYS/TNI1i8UstvI
J/YrDGVG5xB4xX04Z7DZ9Q7I6HJtkzxAq3fIWiDPIqMeJCOilfGpd4fPWNXvl9q5Y3c+GnX1sY70
ESPZ8fGaimXrRN1bXml3eeSV26EuplXllle1o3Jmt+Bfh49TQaLm9vxJPfWnzvAPQzS+AZWhjdfU
dDfiaL0En5paHzZk18mqLGBiYkL5TofswoysJyP2QI5C/ZlqFmWP4L7vlSYm59UdaeZdGI8fndB9
rfB9oEw/Ue9eGTyzsTqguFmr5N6q8UlBQXDjaPQgxqy77vyW3lVUblAuc2maknSjr7QxbfvWBCea
tO3XPjT3cZk9VBjyNvp4E5TKIA9iNRTg+q0c4uicJRc4ytzGEm9pkGHUPHfrMWApDrApC5JD0Iz2
wry3dzeW1Sa0HewbPA7c45DACpL5HwY4myWs/SPC7oLEgHWaj9BaovwxMOoXa2yTXQezBB4hiQvF
RTuEa0Ba4+Xa53y4MYHUHotueeV8G3ZVUD0oHXWA5Bq3FIAlppvs09zqeBZwI9G+bK1k2nRRuByz
oVkuxzjaJW2PhXudeivVVKjpRsuqiW2MJ4JZBDqeYI6iOeV1ICM7igEbTuXa5jBYj5DmVn7t7ELH
e4ZFgTjHVN8hGXZDsa+IJBYpolddIsOCFCGqUPsR35P1NPjFpocA6yHUQf94VTnhF30y1GVjmdTN
sETEWmVbXJtZj6K2zfdNdkoOVg1gulu0t7xpkzvWypktKKiF+kTTcUfUxKepR0bP9GD+WYN/o+OT
mAczcsUfsiWjaRVVKA9Zkf1o5N4F7jUfqsYOt9WQwPBEsmlTV9Gzpy/p5RJqe+YCdyFv6yMcPe3W
99SxmDDgiLw8ugAt+iVOQsrVzC8uuokX1Gro0nvaEx5d6Um1I82WGKYza7f3mvvzb4zJxdC+ycat
P/cfjNRkQKFxARGo80/NgJacHiKQ1nnQ0I0A8TRPe8YbucMotj9Yi0t/sCZLx0zvtmRaneezvW/9
jrQOU8qbpI0/own30XWFIxL4n2zkSBHRCZGDaZARfUvx/uIMDFo+JrqJphy5fjxwCdIeXiTuxOmD
k3hvvUbUvywA3IAu29p7CiwPOa02u4AwhF9aILrkJrMAsqXSB0jTeWSXltoYU3Wr5S6ahaZv7UeA
uuvF6J6hZaA9OeDsTBaK5xsKhTn4n5KpAJh7agbHW1o0hRgKQUYDqi3iP00IawSC5ZkfoglL1Izp
eGQ6wk6zekTVitbaufuI5XIbRVt8gUGi4AdxntqcJ1hsEB+kxnJfpQUzkz6FmsZgbKY672IkQs8J
uJGQo4Wes2211j+EMkPCbQt6mrUeQFCjp4N4vyHfPeaUY9ZxNHqozDNEEdao1yhOrBmrtm9K5jTT
jQ1donVv0huZUODbgaI4BpRbZ03AwMhZ2F7/BL3dzeaHxSifF4c6YlBLgl4XPkF1AGDA+4INzEjq
OwhlnXQdamMKKCp6RRY++I09jfXrTNhi8My8mq4is2tBYH7vQebXRT2GMRXkuU2fy4kdFNrbMqV0
YqEL5o37UPip860hgX4IoW6sRjpbLMlz8tiEjMrOzcGZKWnV2lsXHScHaRcI06jIdtgsoxEAfNKR
1Toy760z+i8Zlab/paxnqgVd43Dsw48IV2nr74b1/8Bc1RBvl++9XxxDmYgC28o1lO066ic/qXb2
HCp+q96eK9+66Y+dA1elMSwmEuNbL/MUW6MNMbYIbKBOQqYhnV2cDmqGtsmY3ueD+tCamaBLlqOG
1/bfX6L62QwNYrju09f1DcMB8WoKePU7a5V8YAY1OyYqpTJ2RIvehHd2qy+9jqIuEn1yEofU5esA
L+fd4LhUoQ1TmaS3/MdzLVASPOjLh6cwjFE+E81sbB95srH+XjK/uvYedLpSh8SrEB74SqnOG9Dq
L47unNTsHMl5GJKYdSgK0g3NHhSmPJEXHLM8XbtqfrYRA73IxyDaGGDXL1xkTSOljjDUy5slfj1P
0WafPebVnreBM6xvLtRIiLcxJwRZgAwwOtJ0VqhZecxrO0qTbxZT/4fcfpirt//899eyL7pmvn8L
47L4HoPis6n/OX5l37wVz1+ff/4Lf4JWjD8s1/U9lE1BRYOPZm3+Bdz2dOZu51VpiFfhX6gV8w8F
kAVLGtS6lQXk+y/UivGHD/YFjIkP3xmwifOvALeNn+MTVgqW7Ssa9fw/V/NTfPJGL81Q7ks2OtaA
PZDThWwQxKYghwWFFyTglkGSOf6Dy3Dpuwf1j2IHgPYfYod8u0KwGTs6TIst7yc7NaPUi2FRRbIR
FLZ8raAsA412pcVEN6U0BOQtKDFvaLaCMRR0cmy8/P1l/BzB5CocR+dBAxQy8E38MTzgh6Uwo5kS
Zm6gcYGE5VLyZOO+UskZ4l2C3Pz7r/zFklq+02XO64Dd5+b9n/DyVWU48TQwgBIEpWDFBSAOIGIr
cHd6+GuBAws6FFh5MGIZWl/WSUliivZVDyAQ5DN2JictPSEPchi0W2t4Vh2Qc4FC8KC8BXUtEL3p
B2TSIXiCAC7AXvMnADR+Z6f7K/qfu/F5ixZdUbI1S97zdwHWK+yunCAObQIYYoLUxl8H2hPOL69I
3hzk7Yawm0wQ/oKNTw0glR3M3RpErPPS6Ma6AfiCXcZKwO8CMJ1pKwsW22d8mDLeF4x2y00bJXBB
Xo0944UDvJ9m8GKS3oAUle+VG5V/BP8pH7loAahxfS3gYxQ6dgLydGCMgjI0rGZlNy8jIhHzkJ9/
eoSR48X008f7DBsqwX4HIG697DXsa8DvLI9QA8wLcl2uSZ4mqrAXAvhNAN4IBN2O+528QvlzuSBX
CMq8PygAguI+EwV4EYIkFnywncNGANGO7v+zXKtg6BuuURtuW7DxgoePSOhkW8SgdrPMX1m8v2lm
K/Cm8a+7F7wly6DogduD1jW6Fx2U/Rk2y/UJhBmI0ElAsLKX5aflOcuDEPTj0HQb5ZDu15SH3+Cq
AhWP0VjzG5DOPTkF4FEByU4uuGA+2pndTUTHDmRrZqNZnzJ5ARM113A1v+Hxz0Bj4JUC6pZfI6S7
ifxbi3QPCfPAAkJP51gA52anrluUXeUGQbbsBK4ulygrQ5ZxH5iHEF4DeBcuEMy+rAt57iRuZ/yy
xCZYApuuGvcTrw90uTy0KbEPSWUfTJrctGQ2Pe6kgrHVgf/LfZ4fmq1vluraYBD995v7Fy9s2dy+
r1u645ouofUnO7yeUz8rHbyYZOkJIUFCm2xmoQcIF6PhsWr0bGYeOw+G2e1KYM/yYkxGaQI1tu0X
CXaYL9F7+51btyFJ2fdJ27crBOxuujhgE/5+3LAzOsZM3gk/OvhwL+y/EU94AQbHwGxALeb9FMLr
YKnwniq/+d1D+gdR1yaQOdCGbJ6V+1PMqOaiUoqBz/kSJEJIbGtpBef3TfAiOP/eupXXO8cvshv/
PBbK5bZCKRTGiLxEEj/qiEOJAKSfPsoyclE4T1D1QU6BkCo44b9/uzZn78/PznZcnUySfBdY6c/P
DnnABr1DLhy6DEJRDpcipCQJSyZkoChoEDZkLN3tHPoFAvWXyGGwEmlkSLCT4KDYqwvbWAgK54UL
/1meAAIywivBfecge1Zw5CYAcdnHlSJVtZy17GMDEqtlfabJfpEa6hq2+gHji62EzhB0EGYTU5Ne
heOtwMT//gH8kvGzeH54AD+dXZG7DMrwObWFtSRRS5Z3QziQo0XeZGr2dITgTkD9QYQRAz2oI7Ki
4E7IiyMCC4Y7LfKr31zaP1jXNiuahSOEN9uWSuC7g2ihOna8MP12lEs4F9IFnnnrioUsL0roMcIy
kMtAlOsk2PG/v4ZfmHA8HVe3fc+nGaK889b77hLCaISyPMXJRtaCfK1s9oKYj032SWgXLdwg21p+
4/+qHElTftrTksExcWVyCFtQ1u13Xxyj/JJVHhhXLctOPkE2smnXw0+nVqHkmi0wV3N2EvJU5uoX
ddnvJNkpCdoOhB1ZlBJ8FMeRUEHcNDmxZq0qO425cZvPW3PBvo5XLSmLEFuED+WCt+dsy5cXYUEI
y0q4FHIE++m89zn55DE0DacQiyKA0SpHiizKCXknIcwp+yWcpsvchykAjQlSVErgPjOPOOEkmJum
T+cUdTuxn4L7I7ytNsmvNBLFuSZVC5GGFjlCQhnLqk7NW5AzF0IdEIKEPG8hJ8jFeUFykluQ0Or6
MHvCV+Fcxcm8F2qO7NnZtA6S/aJptBNGgd3xV0lBE+E5Eb+HAbFWRd8/fHWrbo09Z8PWdecO8UJ4
IBxcsuslbxEmQVZA3iOIVdp9X2e7oVWHmh8X7owIPPzJXZGIn9c9eC39VlIdDQDzsEn2vR3uPPtz
WAMW0vFoZrX2KJlUgDxfJC92uAekxg82u21muWskCUK26lMwhxltcyKgZFc8//NJSTQsTGOthG1V
wWjjPiUNkZ2SCR+CX+MmT8vy21WbgDxdTMegjpyPLheJ6GSrg8oKmV8skDPJC1pYaRLgeCB/vi1J
cyQzsl2URFhXFcd61rHOWFuMZdc+bjPfVoZcLHR+2t3wvvh2SYyEaSa5HoC3QwlGfi6APNFWDsMP
8gVCCbNnoosGmYwbk/e5QAtKOST0ct5LulUFMXiJa/tLnRhbeWuSdiYA3zyUOZEcRJlRAHWAozj7
HD5MorQ8rckaH2IYWLI6ces+CfNUnohcnyQnE700IXQl5HvguTLg9W5PGkV+IUtAtoWQ6OTfyLnt
5VYGzHosrBSE+xfr+spOwQVC9Jq1+aJXM60I3mEIVEwYi+R/yOPhzcjXwmZVQBWX16VWhwwWljCs
PEiKEfRX+RY7y7d1C4QF0k7MDGeJFXpAi6SOlwMDLKuHWZosF5XLquPfcpMayBu5OVn2cshK5ik7
Qd4xLM77jquVBSyJgDmk0HkwjGJh2sNeGH5xAiMKoPZCFJF8V24cCj3WKi9yP2xmyYDPjEoei+xY
IQOyNGQTKwfJ8mkt7E7h/RXBgPxjgxsziabwpEjaYrffz4CgS4A0HBisgjMPjoidTjgZW/CZxuFB
8gGkYk9Ct1PjK1ZkzG8ocYgAkk323IOBiYF8qJuM+3lKrqSSlF8PVnJCHEf0fCfagBU55TRHV3K7
uePuwcK67nzhEyeEuFqqnmCZnOyAuB28wEmTmlA+F1eTC4w0rha733bTl4Q1LF/p2eaBbsyusZtd
Rznnuflm3MifCJ0uhr8sMVBCknyspNl2tPWx9xU6mmSmkkfL9UtyU0N/9WAvnbPx1Hnq6GaiVL1W
TniSn5FHJIlvjY8aqBQHZljKgrMCD4xUuxPCk0N+JPco9YBEAKkF5KvCxQclSoFtv0ykfZI3yB/L
JpVvluNR0mwpPiRXF+6fFyrAQddzAisWJpaUBGKYYlHC8ClIxELnoxLjU+T5SBVBMs5ZRRccyQjv
IJ8rB4KsaylGz7klRMcIuSGnhmzHAxG64gCjtTaSq8RHVqL5yNR1L6F8ZsUZqt7GkQ4TBQiaDZuV
QsxIn8kXI4elnQ4bSaekeODQo08QjB1w8sNIy43/II9XNivnlcQQqQtstrbUOWjB6pgW9N10Ie9H
wnLAU5KHO5hYcQTzbeR092lzzB08jXnuwtzuGwupclQKI/YmFeeZUjjfmBC32zBemeWlhwM5KFVp
JlhLcpJ0rctsUrUP5ZSQdMcn4fTKojlXQLw0ef/y8lp3/+fZkaUURQQEeTlCtpScUIpb/CxRfYaV
SHyTRyE/Iw9ZLiVbhv36SuetSxUtZz0KOxuhIOoIQvGfMMDYitGHG4+bYw+/UQKI1CoS6eQbpFwC
T7v2mvQkz7/oXut5XieQ84SgJ0v5nDj9X3vxd+1FCoh/3l7c0V58jSBSPX99g4FRvf3QaOSv/tVo
5Hyiz+gqFAkc5ZAaf99odBlCuCbqEXQayYr/pMc5fwAXMD1f+Y5SriOu43/S49QfHg0x17dsfkIh
6vWvNBptqYp+yE7xEnKU69oKZpzCyOzH7DRFt9ZB4LWF/+0/DF19FVSAeIt4vp5QlGUlxpzJePtq
+kalzYvWI6mHHa8AOq0b+LbaQcF+WgXTlzmxBbQFpc2Ism3X5NXamskBVGmdkS5Jkx99jvWUsavf
ASLCjpXJUMhcIfW9rYbE8qmqH6PFq1aWqW6GCkSiyturKS8BG8VoiNXZjY1+hOO6XyEfVeTO0drO
W+DklTr2kbr+7o3efnsK/1b0+W0ZF137n/9u678UDQYjIhiDnmN6KEv9XAwvFnbDkBi7jdYz+tJK
Bo9TcMLx58INB6SWewCfU2TfUfW8pK21zSwgQWXuxevC1JkUV/GntAXcOgag1xbo3ZO6Kxt4frEJ
teYZzy4L+qG6iaJmRCkp38+2ByN2jEn9EkYHXvXJK8BI+AW220Z+VGP3ZAbOMccyFOABegYobWTj
U5HhbqJMhPqQZFpb7rK2YueDMVh3UcUbiS3YCR2TE6v3rhNbe5pA8UeDeQd8EOsMRNkIn/EqmctL
HFug4L6G43yF/ODNEN0oC7OJpPG2vh6juQvp14Z7sfID9OA0xILA4yk0iDQ068hLQ63c+H4Ea4tZ
6VKR4Y0cI9OCeZUVv0+2fZ1a6i5QqO7q9udyyd6DKq1Q/yw/t5iSA0q7jHz3tmv8B60Cf+yPn92u
vEyj9slva+gA6HW1nn2nJrW3+prxd3QfLQUC3AifxfWHdhjvetXChgqwB5l4P6gxzjjT+J9in4tt
QwacdcRh7QJWWObR3yAzzJkjto6fcr3meeDYhBJDZa0sGJUNQNFKft0OeyO0saVpSxM8gvYljrpD
NnOo60P4jtnSVywN+rIVyoID9MCxEGhAojPvEoQbjfyjLBQtKC47w6Zxh8XHjNFKqZPJGaPJsBC2
I2Z92QKswAtNPsHWsZeqra3hRo9lS3ezd5Z03RfXycwF4TUHZkpncBsb8ev5O/ss+ErmfplkM+Yd
o/2OiBqCbuXaULAsAkTnVnDaPiCF/BJE2Ad5TnI5pTZuyRPJ72JHO2VWTz2nPpqh8c7p1F037obJ
1Q9uwSqZUHekhd3Pu3IxHh18v4u8H45zVhYrbYHWhZJ4iHHnEEO1mYaDA/igcr8Y2HcdVAHiEqct
7eg2LKgBgHDe6caFrppbnJnhxdaVDgWTyDLlGi7h3sE0SaZTrzA2jcVw3pzx0YBcubI8fzm4A0qM
UZZSGuB4azfXKeLfAMThshW1SC0V1c4x63TtAKPFYkbfoC133TppvOu65aD5yQ2zBWtjOeaF3qCM
CBieYmu4GTz9rnSwB9K8z3gVbdMaFmAUvTtpfa9x6Gq59hTB9FgVrvnR5RG12Bx4DFKjOAWAqMjG
sgHw2AJp1enxlyiAEnIT9qohg1WhYAhQsyowZ75CSu5OqesqB7OIPyjtmewmw/LnREP0Cm7bp7hs
GCUOE4ES60Cjb2B8+Rqjzih8D0LrGd/1GwcJxk02uBgdgAPGJHPd269Zh9J14KXpCtW6N4wBH63k
3ar9YucMDrmK4V0YVK5uEr5r3gj4U0FYLOzpxvaQ/G4yfHCYL6dbH0pI6w/bMUqvVdFdoAJYwoRh
nN8BtkL5eN3k8aFqUFkchnupeS19DDcocPd7nsc6G6hzovrjbETv2bz2epP9gvsh1WMPp8Ju0pVr
atO6mqnd2/wZt1o+KncZxbvmOvzoATq4UIFx58wNCMccAE0FerlS4LOjBprvAtkDH8kLzIcB7Mbx
OxtAgk17qpy43iR9fqxFJwV/DNR1WjhIahrW11EtyvIRjmctlVeWqa/10Pm7PgTi5zWoBHusGMNF
ICHqgk1Q1XjIGCG6DMR2b3G+BktMvraMO6Du0EDbAPAIpZ0zfwU1cPRz9/OEIdoq0uKXiItZOQfV
zzo1KuHYgHQMSJnVKhShuSBSAfTCpRfRyxWFPULZIYeGtcCgzhpCtxF/WKzgrVH2XdMAdJzqp8i/
ZE5pr6M5o2yBcgQ75k7LjAnQfE98MlomMMtqyhB91jo0m1mdW0AH1A0Zxr3gLoCiO7G41ol50NA9
0EnwWCwmURF4Y9yFN4hfInesR79pidm/dAM5VUmHTAZ7Hqfrz6JUXTUNKGGQ5qflV9PBp3GguvCz
nVnNN3NuPRhWf8AXmcaCe0C+96bLi/2iJzuNsMWhU9cDuhLFB7B5VR1v2iDa0nPZJAlPIhnXkGKR
Yd7Uk/NZa+xjbBorhIhXkbKPkDz1wngoA+umVW96UlzFtv4QcjApHb9xbC1vcl3/agfateWZr3+f
Tfzan5XblgkEA0YwGT/DHYypr/FY4LbJZVYJSuKYIkoXZtQDCjvo6TgoJXS3TNDQdQWTFgSOh0aj
57M9PB99ughkN/OsovhN6/icx/yUBWINZzuCibEVI9Afs0AHk+sw65A6ribwfGgTev24U+NTX9+m
zVcPecSuLTadomWurG2KOv0ItcC34p2bHrq6eanT6cbKzescFazCyT4D44H7aONDMV3wPxOq+ECt
Tov8UIPD6w4Qtra2xc6L9BvpFDV1eTIxGZztkZYn0n/ho2e2cJbmy0TPbpu4OkaJdRqALQXQgcmO
dkZUnMKkOgCeqvWZPluyA9SysSvsn0f9vjaitfKuU44Ybdp1Fy17w+3nPRVu4Nw1cQ7DIbuPXG8P
wnPvIWU5ksEV3rQCjLaxESPtIVj8/Rpwf5nr84QdJuswC12DNvRPkJdsCPw2zMt2UycOkql0T5t2
HpHyhlMPDhR3XvS5cwd9BtSUP2O0hgT9JESjlCPZiJ46hJY3Sf7F1qEf1RwkBd3OvtsE+VJujXrZ
2WELVcf+BOyQqVEkStgKa+2CI3lBdx2K6J3lhDmMqoxYYyU3ZZte1QHpYzEQ2oCQv5SGiXVTXK8q
UJrryXeObRo86DXwpxLqJr4l5aq34MaD1H222kc7N9C01Yd1rKCPw/QZgye3rN5GfUBH3JqfasyI
oO+RHgTqCgNLDSxPTM+jKfuNWfWXOl+cZQGy0VA4sxyVV9vE/rDHWZj6GQdKlg3D6eo3cejXeaBs
SN/2TUovB9U9eVnfdeYTu4PTY4Rk91h10KCCPWkdp2bZA9ekq4hfPIRNzO0K3F4xnI6ifN8pe4MF
5CGbmuu8tzdD7hysgFoGYGNrdL+ZWRi/1h+WyRyOeSUloEld8+MVmtk8AIIw2g1iKnd5zqFQWcV7
CvDX5hwxTWgaDKk+1fq0WlIGPp35MZo9WAmINKzSZfqaIbE3Y2mI1D1HhXmJ5xuQGcref6k9cBW/
NqS97935r72W1UwKF3X/7z8Qn/zrd/8bdUm5nP/5JGQr//vyNs/d8w+/2RYdHnJ3/ZsAhrCu+nYN
CGDKT/7//uG/vZ0/5Tf9AUNnNPrPGwSH57iLv28KnH/+v7sCrvEHsdZSNNwt/4wk+p+ugGujG8mE
DOVGQgTZ1l9dAVP/QxcUh4c48Vlt57uugPeHjliN0vlQ2MyW8v+VrsD5KPr+PFC+xSTE8mxDd0CP
OD/tDB1iQaDpkcsAhzhgzGZ4o0pz22npJjZ1dTgT0/U53LkLvHnoBqg0BHA0b/PUeSyhTnMODnvH
sViTY7RA3cOaeFQmCrdxscMW4wahCrXzhuHGwzwA6W6mXQDpLSZB1jdMZhKP1vG7F/AP6nnDlVf0
Q7tDkW3oOvgtEF+8AEPaId9t+SYlrdPyRcE2GK4KGKW5MyYXExoNqzokDR6se0OHw7XQDJ2S2b/t
uHBjgF0wFs6TWVLQ0jzPIJyGDCZ8WPZIDYgUdrYcaiijpJvGnp46EG9Q2FuwGW8xtpeXja3oakhA
RIPLuAxtavhKmZy1pYtecvc1XwDzozN2hzdOqBa8HCrIolqDPUuBC/Oohmqnm8xo7DT8CKZ3F/Qa
pAjPpkz40jnOTVRWOvge6wZTQoQsvaOVtc8xhTizEI7l8i3GfQtq6N4MMJjH3cvLvjCSuUgi90gl
c11ii4bD2hC29woV4nhOXoxSu4H2ca/opS5zf2022Z1nFExVaviC7nWSaTdOIf0Fxz22Tv44GNW9
b/R41Yw7T4OTUpbmcZw+JLX3UDn8WTF+8EmXcyO6tC+VHR9A+17EbX1P9Hq39bsgpa+RG7Q03Wo9
aTiA2ZW6YwRm4k/2tUosyPL+Z72rHhvenYFxLL2F8gUeTsJgH2PAkJTZGynGBHEfGhXd3iVo1l3A
VZnY7fH4zbsy6C5LJ7giqXpvqw6Vmew+Uym6m9HnqD9lCDjnhbmhpD+6tXEZGC7eiO6n0IO6Bpr4
ZKTaiWKh3SAmArA6ArLvjJ2xu6lh44QafZ+ONCgd0rsmGsVKI3i2Y3Xhd7NChTJ6cZ3pIq49ZhU0
5D2Hd5RP07ULnXKNGQgtgJCyMTaCJ+W9pApDB91CN3I6Od67mWAhBKX9NWidK2jaVxA0HuzQ/hQE
+oduzlCQNy/bCaprZITrLm4cxjbxCkuCZUfuvGMw4OruronbCnBfOW2pPA91qOY18hSp61oneCnr
Gm8zxiZwWu1F/+qX7WtS9/DRwnlbeU2y7iLjOJF67WYHun1ZSnqNpF2Z1SUCpcmAEqN7h+BPvIKp
C5TYtBh8J/O28wfQ9FZ3W7h6ucFPxlgNQX7tayFGA2WSo/hQQ2cNQNarujvWurCPkmoPrdKFLDSp
Q1ghpZ5pQK5CBB4aWuzfHBtQbaFgLu3TqLfqAjcb+zhY8xt07XTVGwnRKU99mP9Ignqz/ASJ7gqp
6OkQ6d2FixfIwW+dD9WkuSt3Sasr2+ZlxJg4eFDIzHQ58CrVYSxogxV4DVZJ+ewF5bAfoz5l5Nlo
2z5a7oeumxDUn75MEFb2vUYlZkND5DFWl26a48ZjoYLjL842hnW7Od+gh6/uuoatFOT0jjzVIwYV
AUFuZRAVzA/DWJzayICikhuP41xtrLEW7QrIlujg79MsPPRGk++LXv+82OjuJDOGKmbgJeuiT2cG
WY1F/8nyN2qsr318V1BWdb+AXy/2cF73eq1ZJ817SxGiv6hgn55jjdXwZkf7w+SlsDXMpdzQnyGv
Nh9g8Vc3iUtnr0TbQsH02ULo0qC7eN6+cgI4RriO0lfRIA0GPsiqTtQlE+wPhdG1VlUIET3rKxRF
BurxoS1qZP0tTpXSfkqCOtmZzcLMOHube86awefL67pIjrqDeUDbh2DdhJsUTXayhc4T7YaZxY7e
MkaVwn70zGrXjLm5g9Px2nWFdiyH6LpSGf6KbXt91ko3+IA8mTFRzSP0o+Ds6L550VC4XfRhdYuC
/lU/8hZymxwwrBrm/X5crh1bGQecVjnk9npXW9f2HH3KR0jhvlY8Fp2NtQOlWmIw12o9FIGhVufV
nBwwhkouIsjgabjhPGUFliFuSrRgKGWsXZI3NmkobTRbOB/TnaJve6DZjSFoyYCy5+jMm/6yTStz
jXvg1rMZEjV4+a6qsbmdMUUquL5duLg0scJq3Ts0QzpjqwwawjVMFk0oLbotQSW89EP6aZBTB+sV
uUs6g1BhahMm9twz6xWaTJ4nN3FPhzETCk3/pgmhphFqjYJjE8G18VxINynsmxQWTtXhW+/lU7My
J2XvR8R+TM27zd0ein2jEQSj8dBPYf+oI8g+WsEnNiD9UVtLtoNeUUsus/ZpMAK4SbWD9quwhRpo
Q6YQiBbhFaVCKmqH4/k3DmyjWmhHPvwjJUQkqJ77UqhJaJtC3hK2ktCWSiEwBTCZaqE0IUrffUTT
5E6H7eQL7amB/+REaMlj+Jgi4MUF+LCkTNhSSmhTMS3M/MykwkhBeFUGDCtNqFa1kK5wp92XQsMS
2xsNXpYrBC16TcwmoGwFYXtbwuHKUi0AOwGtyyyQf0hu8bTstlVcHYbaWehPaAohhORLGpkQhHD8
his2yhFG5w/xOiGS4W8FSm3G9acJEAMTutkE7ywSAppFy1hT3rMHM81O53Bl03lZW0JbU0Jg04XK
ZjWd6Bp+BtZOD+VMd1PpsgL8BgOuhIHYQoqbYMeBVV4uVV0uRz2quAdO/ChF/8sLukNgxv/F3Jks
x41sW/aLcA1wRzupQQQC0bOnKHICoxqi73t8fS3nrVel1M1K2bOa1EhSKqmIQADux8/Ze+0MXGlJ
Hs4tsAqG61n3NMSQPJxEfBdk9B2BO1a3QYL75JIVMd6jdg4svHyD8vQpcx8gW2KNii9ywvDhgRYZ
lBFQV5ZAhh1+pkyCE25BR9kGQ/yDpjIS4t90SIrHXFgpm+GE33BWxsPagqCAcRCjPabEEnfiypNm
KrtipoyLpJz6mlouRjncGnn0niTp04jXMcPzKNFhFZa4W4aFoN1uPQplj2zxScYW5P4Z56SdE/pe
NwzISmIAFyd/oBk7E1iO49LCeTlP1Ymo2Q26xO9Tszx3ODRdnJquW4lNWDa3pIXjJx9d3JzZdBSj
Re/OO6f4PUtl/KwtL92gtkeX3H0tS66YbbXHRdlFB3yjc6IdlmQ6ucpQ2te08TXneQDQl4Qu9c7a
XCdlQh1c8DxFGz9Y+FN78lnehFi+LLU7HVH6Pnt4WZfGvteifi+a5XWKQDWXNY496DwzFDobp+1K
23PCHVul45HULhYvrX5w8c/ay1Oi7LQavtpI877l3srEiAxZAvvsEygt2qKYcZ1cA2EY3Wp6fopw
65bKtmvW3Y1bFHhss+KtUdbeMrMuQ2V+J1Oj2CWlv5oZFv05mTb0ijE3iBfy8bYyb+/qZLxf8A/X
+IiJQjmQYilo2vQgnPIPzQxfx6iAVdRrPxmx+9qKlVeZkxNcyi1uZYNIs/kZhw5aNngbpNjg+8fd
bMtgVmbnFtcz67M8R/NTghtaKls0FUBHZnlPtCaW6UyZp1tc1EhYIMMoY/WKw7pUVuuYQ7iyXpvK
hG0pO3aWHBzc2R0ubT1s30PoJkXqsGIywkcJFzT4upkCftHxeWv4vRN8370ygNs4weMQmppyhiuL
+IxX3MMzXivzuKFs5BGDE/g/uwah0dZoHM03xA+7ZmQSY13f9Yb1WrYldypQGVP27l6Yotg0VgLz
Q9nYW2VoD5W13VImd0K2sbuX5oiMnFbBslrTtvBMbPH44wH9PYfKMI9/kew/CqBKmelBMAB0qscj
pmnk8Ku8R2l4akyFfUHthyPfxZlvWG2xHbzyy4BnP5kOHQ5+Yh9LP1Wm/jxIcfiTC3dk1aQrrsz/
rsIARDlAAGJ0VqqUNRiqXS8IIR3nkQY5FIEEmsCosAKh1nw0EEBzasd8LF7ruaEA7VAee/N7odAE
sYIUZHRvxk9sAfwCS4EMKogGOmSDWfYfAtJB5qZ0FwHQ9QtHpLTYYYwYtv3kLCC4qNplPjBVbIun
jiBADNucg8eWA7E+ILJyjqkefYXM9lzo7rKJsvmNYujYTwey3XyBezFtDVrtGYEwepbjdO/KR7eY
SKrvlqCv4xudJiiqScwOa5bL7RItDC266hAm/Us0vtqWu/plhVqlSTui29gXBpeEGMts843rEJ1o
rLdt7/EUNcumM7pvaTORJ+PNCFstymeZ39N6/+KsV+G0r/wjj1WRf5lZHciGERvdjknA8aB8SUoI
p3kaDFglTaX/GLwRB0epjg3zxjNasGRRR36aItYA+KYJse2mQpLaRlfYmy6LY32QJdtwMgAf15Yu
FfX4PqVlDAPDlBtd80xKjbjfVBf24nQjIQX2JHV3UYai3ntsJSnvc90w3nfjjT02YjebpIZXxgt5
CkUw8Dk2zFCJGWwUpaRn8MRQ83uUFiUxV9UaJFb70wjn/BrNJWm8GmjDWDJz58lDlRmMYTKeIxVd
0U9bMXM2Tytd7KIM3U4ldISaIWZo7nVkm8t66FrvSSrBag49l7n0GtS597q0zKXwB/IkgnEvKzcD
tiNIkcm0h5V0a4iolB1rVVc7uErc6NlMOAJ8wt3qkms2FuT75Qya02gFemXoqJAaiBkKFLeE+rWp
5/qo9912qDXLnw0H0Btpe0OBkbTJvw7mQHSTeosq23qKY3hs3vqyRO43O61gNYTpYxc19V6fIauB
ed0sY+TcSPXodG0XBqm7HGMGTczDbI4EZgMK1CtFkPcumKuabMdK+7DBnhOIkq3Xcp0TyMEIO7ik
5sZ6kM4g913HaNABVIs7tj+VpFJCugVS5zmz3zwvM5tdEz3KSILuY7Z7EzO5jZHM7gWMLOLOGDYx
lj+VCJaPmv0aMqO9xKJ5GCPLj6OWH21sNUWbrxKSUqKJ+MoJgMdiG1EisIRGNENSMz8uxZwRU102
2wbpxt4q84dSBTjGnFiLfHDJP2JZoP/eHxG0eZ75gxUquwxBGNMfwIHtR4n1rrvruw3KJ0yK4ixt
5kD9dM1N5remFV7ipbtxgA/uyB6i1nfL/SQL69REjDythmGlNtm1/+mgbTHnZZU7+gXsWb/I9fxM
Y2USJpD7wgNUYrtfhafZJyCahk/IJyGpGvmMAG+b7VyGFarIK9ik6FCFs/u0hOHjOPE0ZShJ9vXi
1kESMp315HgagOrtYB7QPTfH9jJN/SOHzPx+yfRNH7bH2DFfkBQ1gfoS7BZhRIHS2Wo5dcp1SbYz
G6YrNarLlWcp5szGbFO17guBD72vODNKOzylTX1rRVq5zRfQvSLncWLtfPfymftZ2iWx1Ej9UqNk
cuGYEN+Tw+drWNB4/BacdE4izZHxAvKYPlwvhvkU1iWTU73BPzuah7gznWPisIRJJAgSzVwV33Lm
sNFC5IhM6J2tC/Ex65DdAHwMfbGsya6jR35blUSbuqFDgrv0zoBDPrOvhwmcapFqjFjLTEcWPXxv
2WP9WQ/Xg4gWgSxYXqtS74NoMD76HNS1K9MVjYCd+ukz5Nsnc5TJwwQPq5Y3aW8hheLKQHWVm1FH
uGxGMCubGF2h6RpnlAzRbtIIOkgHEd7ncjAJVrwb1RGwr5PmmIUud6PR6oc1y8S2zvoNK8Z8wJM+
o2+tUWuu3r2juQeddOg7QFLMV5Z5hms83iRDsnwdDf1g22Lx0wnapTqwP6dxhV2veSiLUHsubcBM
Sb7cC7Nzn1InPoyTHnCiTS5ma2KrDsMzWqC7cKkf8IPDmMu4q+KYp1yPzQsTEWxOktYttW55cUlp
TDyYAu3C75i7Hyy3m32s2TdFOJgbYeQ7CDqS+CCWu0LjzpFVsovyOjy57AcRM7iusAvaSIW3hznx
bWAceklCw68zU/oDDRmwxO3tKj2i2ltEs00yioslO990MlT0JhLWlvOtEze8ubG4RPAeWJQ5fKTT
8lRRLPi5Jr6wfU+bzm1Q5MKZ26HxfdVIzQ4mbbqmFYpfL4nMXbSECBkct7iVHdUL+hXKuSJ7WJLk
aUzT97qB2pWszYtRsg+KGs2O07E6c5J7mkKaUb2BW3OjEc2DeHsbAelkkFSfzL5/6wo3v4tLiK6V
G8h5NE81HI9SpOR0CWhLIUnNBP1wxNdWbdra4yz2xRJ22475HWrz7LWCdrmuSfnMvOuaDPZ0tryL
xWQeTc5yU449gBKNqVwy1dam12W01WhW0dO2b8NmfbXAewasDx+TUYfbpBlbn5AqAHs9/HWr739O
Ynh2IWsi1ZXXFBL14fNuXiO8AshjJ+lcO4uE877ihp4dUgotBA3lAkBq1fT7MtGMo2RNprijQEqK
r1EMLjyfyy9ybC0iiIYrtNnoglGsqmFR0nc8u6xhNDDojDdz9WiIvn+obIRFGUJymL3RSdeaWwgL
8bmf1zdLc7KbrCt8EINcmHEOg8a048cE8K7hOPvGJAd2NE030FaLBW5wTloDZt4y1wPriJ81DnqN
0Ei3qSyK/bqMbAcRKR2fe6zhaqd5pK/pAbWDNI3hB1cfiOSJha7ph3bbejMb0tJ+9AjOaIYOlJ60
QS91PYan4RV/CW4/CMENFEK2vvziTKE8NcKQpz4pt9aQ2Y8l+SeDferJcj9mLMGxkSX3KZq7k8jC
U1M0YEmqdNjjhWWGT8tmP2auc6eV48/FaJ/NijsdkhPxcTqBcO73cNBNzKZtd2Ue+lXL24YNv0HF
At1yqy8ZDZ60gprvndaxl5uagIDALqz+wGN8h128ZlDp4NBGiB5P/SlZOHZ+cv+M3OWBR7CVp+5N
TyWJNa0Rp2q0Scv0Eu+E8fRirBQXK9jkHReN7B5OByEyjrNO2mk2juY+7xROZUx1mKXFDftocyam
L34o+ExTTDDwFM1nzaYYtLUwRLW4esheaIbELsnjtXsGJsj6bvvgHWD6JLE4wdnd5CojdiHLvqFa
uEcTeLtC3ki9gp8upXNAf/dqqvxc3c6iYNbrcms7g8dNHH7R6GX6Tqp8wEifOaMOyN08ZRGuXOhw
Tu9cZT4C+bLb+rBMa3MOi/7rEresnn1xsukLaNF6covojtmu9PulrK4EUN4k8VPmzu1ZP63pZWjo
eEQLEuzCWzRCqadd3Y7xqbfbU5Vr1uMnPLlNkjVYIYTmUxldqsGOaVE0NZm0NQnfcTjDPwPiMkba
WxhbNEGtH9wBMwLyS9qt7T73qtBftOpQVoRHezGzkB59J3njSNnCZNkooqjBzpG4sTwUeX9LAKN1
UUFF5RpP8I5NEtq92dv/+2WntgQCh6qjMRUfZ4m/m4ntPoqjpBy90HFdLm6eIbWZiFoJteHcT+tW
d8p76kD7YgHDDCa7ov0+PXUY9HZVGpdHXRPenmsHdHXlCDzD8Lmx7ThIzNi5NQYkIVZvllSkPdiz
0vxAntsEpL6SmjWX/aFW4aJQSWrXaPcDpy9LZv4MQyq0/cTgdOjl+8RmrsMBBxEikxwGDqEPpsHZ
iAg7GZjw7+4qU/AzBTKaT/ihERPZYKXxafSQKmfzmUhYEGPt+BGLBEHyjBY5TZp3TZi0l7wqSDnp
BF6SuZt+WtrDyobmqc1+pm97QDnxLHN7PSQZqdopNzLq1y+MXWsa6vKJSQNaHXoFu1mjm7CK0Q68
lFFeQU/B8DLrbDla/RpaRhss/UtVw1vu9OSK0PA4cUo9OeAyie4iWnZw37Ka8Gu9r7RzXY5QQDsb
09bkBLBTVF/acbbwXIfjrBmPFkiBfVUnCbiBKNmVSzYeZh6HpaHLR6a9l4cIougzDESZjHO0T+gv
qYlDSVfA+jC7bDjNWnvS0oVMX0jX2xEwBkaCiGMR1Oo9S14cUJmdipJOCOcOGDj5t2Uoo6Om1/Sn
YdokYSm/UrHk94YXrc/Y9E+RqyOwNbL8EpbeaYb1g/qTwx0ORuLXC+/VqvAeKtOM3izuRee0Xxjs
j4PmQMYiKJXcDdpACOxM+nbQNoW+uPveM75oXk8nP/7Q6xGjElo5Ts3LoRAi3jhRyGJauuJa8vn+
eU6sCB+/T4k99PAWh1nD1hGb/3VKLCo7amRtm7twaby9wdEDroEf2mRWzxgujQYFYpYM7J4kHW+n
YbADDPsnN9X4BL2DaA9GUgqb09PyBXfUfM+T4oXdeqjtAnWLPrwRJ1cHqLFOqas/SllTTbukfObu
/DKEIdRxYhMXer8Oj+nZ417II/oXuUhRKGnlY1gc5qUJz15snP75w9u/a05sknoEcw5IJ6YDgQT9
wa8j8s6lje9wBxBpEXImWDC8TEQuknCfozc5xBxxDISPkNtM3kv8MYQ3TW2Nd2yBqHbywLW1Qx43
ziVNjR6n0viNiGB73+jyvWfId+NVPBCly08hZyGFBooSWbsBRCysTHiAws84W9KPeybbIvxZVkl8
qt3IPtXFj5Wexfc0j+/ELZxOedNnpNtEkYdojCwX3zJSmiDQLs64/qzNRKLIzi5QQactgIoIGu/I
H2+SYnh1KCd9N9O/DW3WX5vC0vaLKFYUgXBdhzW9CyPdvLH7D1ZPqhIzA3BepuscGElYXSRaaTtb
tItFwIO13v3zd4CP47c70NZ59KQD/dMUfyPAiL3VIzmYK6w35rfOq57h9lFrS6rcKB6ot3KF8a6O
Nga2uglvRYh2Lo2jb6YSjbZu8THKMfOHhWki1T0IXzf3LbfKSFE+Zaoc7OAswUDEXkhcOQ6zzL4n
VyB58mZCu70Mum1dO3Q7DAcG1JSiBHGxgeoW9Zpez5esmfy8trlLJos4jir7bkSNibChf2eo8zh0
eoyuczpp5Fz40eROPoiq7xpz8p1mGEsgqX/1uQn5QnLtBJwOdx1PRFwj6c0YJ9hV6T5EkfVWLGLa
jgVKbbjD8cYK13SfS/FagCbftzZjs9oyCL0g9ndgmPIYMlNnvC0J8hkh3s325GvmEwXBiepmV4ae
TdMDtR3znmhLOmrM7wC0mZVmnN3Q+m7Y7uIzAVsvIm6+RaltHuWyvnXcv2fN6jkxOZC2BYhdlLtr
tReENZGbxMkj9Q1UAM8R2TrSUqDuFPqbPUiJGYSbu6zIqNfSbNmSEr6c+nQ8ZaUxvCbmMTZ4lN2s
5gPJ9b5PRHzWRHnTxsMxHA07mIeOQlYnYLwp5mkXpQk4gc6qjp937BBH23noX/o5u/s8xrix8Q6z
Nd993pX/LaXX/4uG61cJ1//Y/6xu3ouf3e+Ksf8fhV4Wlv7/u9DrfznBru8tZX/SDD//IvpSP/tf
VjD9XwQCG0DPAAt5Kk3mf4u+bONfAng3sB7QH8i4HP7qv6xg5r9cV9eRfJlCcIaTLBX/ZQUz/yUJ
r6L2QUxsYbuW/x3Rl/EfoAL2OoxqCoclJC/4m9jQs/pcw0FS+oLO7xvSaxJGRa4GAG/VghsWj3Q1
Ln/gjai3/5e9lthzHQgXSjiYUzAaflNkZXVaGJrmlhSuL8Py7IgHAz2AmWGpzd7i8TBhkYxwLpXP
NYEWdruttB/XtKDVSdxRswup70QMvt/82RXPBqTf5NGDTRwiC940zmFhPOk6WH6eG2xARPG48att
JNtfvvG/UZZ9Aix+Fcx9fgrDMDyEap4Bu+Wvm2Yr9SWePMJNSoKsyvrr4uEucI1A0y8ZztHQ0IOh
i+5czG715O6s9QvHMrreAHsxvrLYNuRz1N6rw4zVditGyQASUQEJk2F7cYqzMqD53tjfRPpusY7J
bD42DnphiQy4BmqPLQ897cbK3xfCJeLwIfsG5R0i+0uF9dgszJ0cpn8vCDyn/ycx/Fd/3O+VwueH
dm2HW5AqBAPjXz900uVWVDR0AwfOogln4sqDH4pIqHA+JswPRehstcgK/vlaC3Uf/natucK6q4SQ
OtyQ3+4YTk5JmAyy5LiOCCVBko520DuYYXX0sK0DtAy04VQUDsr0NCib6Og1Bv5CNR7R4BwoRf2P
aXgqh+RgXhxODAWkVftGOKBYu3cLr5qKbf/nd/139znvmqcb0KGJRlKZIn5VHjIaX200VaCvg6iL
mNhVfpgfZxeJpP3RoZPpO3hT8X03U38XGzs0ESC9yOorWxN4mvcR7o9hg1q4S3AqDwuA3+c+grK7
o+ugsKPbSkkTNIBYduF37ZMjnxLs5FrdnmUb/uGO/xtpMu9WgJdU3lHKZFVD//J5xj6eZ4f2P7Yn
AQ6Xs07Tg6E2/Ym0vrKyNl4s9viPOE7ZR7x1F9TSnfZjLl8MZHK9CFqLzmg9b6t5Ovzztf67lewv
7+23G3Oq7GnQu5UbUzyt8Rh4yLNW3SBDyAVdTcZCe+0z19exaf3hlf9T3/+Xq+KoNfaXq9LxtmIK
xxL5U+Eb9BPaNaF9xwxgY7oZ+g0CcoqJ9BC5JZf9D+eW/8RHGX999d9lu+nY5n3Hq2d1svM68CzF
nSgf9VZS0b3TwiEwFhVPEu6cJtnRSvjDGxDq0fuPR1MCR/SUCNn1flsG+66LC73mwjNK2UyoNmlh
AuZVIAHG497OrAo/w8MGItuvw8KXGtwxbJO980bGEJEHkOVvDZ4O3p/vQGaQyVcCbhh8o1PAoon6
Q9Dz/sOX9jdbkKFySl3Lth3Okb99aeNAlp1GLBdHthSoiheA9NtfNXqMJW7YFLdgUTAscTh6ukx/
uzfCGzdLSHHLevKH96Ku0O9XUEpHWHRyCcn63Y89jB509qUv/QTHGZhcf5ieMV04rb5ZbeY3jCXT
rxoUrVqlNtyGc/ynB/vvllc06abhcrbEFfTb1ZAeLeRowWOU8cSGmb0fq8lPwvYmHuNjvV4ALt+1
cfboWdW1DIuLFp/WVqP1SfBnGO/h9QS1G3//w3VRy+Pv14UzuWCDJZnE+lyOfnmwGq3MkI3RJygs
IIXxdGz7+ChqzsSOdbXbJqiN6iyYkGPMQ6vd3Jup/Qe/iPF3D/cv7+HTT/LLe4hGgBXYTimQ6GXX
ZrwRXBWyKl+6qDyMy3CLswbhXHMesidavH9a1f5N/fztIlAhkbPLPiJcisG/ri4hOLPIGyP6ObOH
K4aDDilBRcSwl68BU7odGzQiim1l9owbchrBhZ+sURDN8tIs/R775NVz8tdkMoKwfUxm88igyOfF
toJRR3UfqaTAiCAgiifb+wl3d2cjSAeQG0hUzuqvrLTd4xukUUrIxWpcynQkXrLw3cX0PZZ95fV1
14eZMZ6VRcfawBjeFIcBzxEDDXKMMDDpIAuHMTsYbn4YnQRKhkWF5h5LwDitK0/mGt9B3j5WjgmE
TQTqtdSIo6Wh1ESEzlThZR6KA536AwFSQVKz4pjhrhUhEekQ9Ts9UPSbXi8OXYGowH1E3LpTIeVO
CKIGTRWyl02RYxM0TF8nYXfs0ANSc5kG8+LmIbE5V47arnfEmcHIzmbev6AzQhXMT5wMozikzO9N
42i4EU5uhB2W9NW1iuOL0b/o2Y/azg/FlN6jC9ia/PPaah8j5nM6E64MTYAgzCucqA3F29xLJq3J
xlj5XsQbWBpsX2TmaBc72hhTuhVcfAKRdi7i+S56WeZrG7+tJAQWGT3TpThgRR6wP4Og8MP0rTGg
ZJoII3RtR5uYIBOPppWxnXqCGBex7SSxsTHbdsb0bCbjTy/O0YofPJ6AvY9H20pJHzN9BV5YluI1
nK6eTiFRECzubL30ZZmOHPdvssr0+6nceqzRYQmusm52Hls77i4MFgyZw2LbqvfC2j7YMGK4qqPL
F0Dvs1BcfBwhU75JxmI7kgUKDmVTFj8yPH0o778oiXYsqivAgNep6p4MoQIzGQDQ4L3WlXUJdZRG
RkdiCoBVndAqKpE1d/xq4drZX2cIDMNqI/Rrt/K7RXK7s4vjr8aQ8KEfQvqoZgZPRgIl1Bl9AULK
6YZYRkT87ngqBoNJccLcotwImr2ue2O0Jc14bm/j7IzOoUo3CObJM1GB6tzYuAyb6s7L7mz7yRXN
LqoxO5CxgD8cOwHFHLG5GbZ+RWvqGaeemUYT1nSMsb2ozRDPDAPguxLb7lR3XLinhtjYmVulpcaO
sQUbTnF0RXxgQlkzyNeGFbktZnD7oZ2+WvilG09h4SE6YRvNWs4MAMSQ+REQRq6Xhw5dTLu+rHeS
KrGP052Fa6HHzpeiy2nwhIxy3Tjl12YhqwxF87CJF1L/Om/bWmKnxe+OXm7nBfv1Z2jTc+cSs8lw
KGd2t1bks47vrYR3ipVuWyEqMVsXwioVB7qREsFRm79z/t2OybStHMpwPLfZcmflO/VNRtwsYX6q
eQpVHK5EZ9fw/Yiu3MbNBJ6oxG9d7XRa7bp3KeqZK+/43mDuslgG4RQFxio5MJkbgms2jYZr8Ufb
EBrMD+SCtED3R22h61p/UC4vXNXQJSJAvnE/kJb13CPFqtaC8RZhZiLaSPRbM8O0IYZoGt3qPRNw
rnW478dsJ1Jy8npqgbryh/A7GmuwYkYQG3IP7ffgIVUdeWM0n04Fkg+MzCR1VfuZHpHVVUFDNpc3
prvUJfdodPzE5vrNp8l0gNLyUdFuWIPh60j95PKhZwg0cRmEgikSK5rWK0NVdrAIGtC7E3Ge+2gV
oPdMqFQV/g5QB0TSLGDUYtaPDlVRv7bbnLhyRCokXmWwO2N0cuPZJQOHpv/WwhzRduMuI57ZRJRa
ute4whfkgXMb0BYnN+Og7PBPXYQ9vH1IzC9W+OiIljDEiiEhMzwXlfAMwCGUe4OU8BxuQNV6zyt6
2kl+8yz4l16A6+FQGs6lSsmwCrQ2uZtXLVAsD0LXt+tU7CtiTKe42g88NW5bXRNn2pXzxL9VH8nf
aiKGB4txmFeB1bU8mlh1MRY0Lq29jkwHLqiNOMYkqntahrMw9YOFb8FcE9IKC8I/WKyafN+jpExz
/ZAjvat1opzwdel8EohcTNY3YFII1HuOwheavCCg+PS7Bh9+h9bOXp+XCJGuLJD7Vf4I4GtIY/Lj
yeATT7rYj4lKZQSMZWa7Mql3HSlQDTwr8t2DqmOkNsDbyu5lHbEhoZSJ9vgI/FIzXooOVm827Mlj
PyCxPogq9/Hi75PIJbNNnEQYHpiKmR2KkFEEtbg0LEWdxgY99ICH9ceaxI+OmxhB6aMW25if7urR
9mUeImNij86Nc6yHx0SerdYh1IYhWKbamiHKEaw/rXml/Q/wL9+rlWttsHUteqC2YZpPp3yUCJ5e
upygPjY0tStDTDsbJZA8Ljqh3WeIRqeyMs4jbZYytPwBB35rZAf05qfJafeawZsq6O3o8lQw8pRJ
v8dmvOOp81FvAuvg2ERFoP5bBItF7Rg671ytkZUrfYLJDqaKWEIdyZLZcbb8/PEhOuq6vHS8VCqM
QG1EJZNre9ADQpNoEcMAcXCCs0rk4NgwUnH6xoKlqiWKqKFpfThjiLya5qVANj+pXapeH0dXO5gW
25PQDqq6mcYoaLRL78prmRuX5q2v0WcXBopVVnjZ7ucePFlDzKVE0t7rgctYu56Eb49sga62c70r
DZpAAYtiTw9Sy7vNe+92GJ3boddujTbcRcmbjuhDFVoR07DJj3X7KIRxKbBfVgMa4pqLbmb3S8rp
eiLFIIvv7Ume1Z8TQ8J0RX1mek8Cm13iHa0mP6SLdYrRdw9CP0exRuEor07LztzWp2zGtqjtrCUk
2mB+y0hzMzTzpojiI7qn23n+EdXmfVM6O6Jj3Y77JJZnmWKMG/v9Z9uH96SKJMNFKDeY5zBfXhje
HMWs8VQ+agIxF4VHVn0xc2LHNIvchYL5IVAzizhgo9u7Rr+3uW/jVZyRI+6qyboZ0TRVbvUUWfll
6eW1Dd0npLgHqspANOZJ3RI4PMFoQxNcwsNM8kjK47qgasJ5y2SGb8SDuGiOj1FrvNDEiDeGhr4X
nTRlITFQdCca6lM9DJ+aKkNQ1jzQsYB8MsgrN15CKvi2CplQsQHbdLgiPEN9xzVvXkTKWoDyC0nj
T7LUPCMdkEKve9LG4qNEDzehAkZdlY97+mfXfko1VN0Ts0GLwNXoa2ijUKbHdQZO92CPxrWMePHA
XKtToocfDAQfEk1/4TR4TGobcKWGTjO8Ja3wJ+fvMyzr773hXUQ0ByltxKydb7pkfjPs7qHL5sec
yozYlIrMSfOrVmWBiG/TVd8li/691Na3KW4fTEBQcDrIa5ZnoTplxXTB2v3Yl8woJXU5W8aWUEsl
YmJY3C3mhU7gdxmWoIJt90tPxCq73aV25FYX89vCiyMXGt8a3XgMuZa4X/1l+MCYced04Y2J0c5d
30Sqv+SGfTMm9YPeNM9RzoNXS2QM4uSk31JzQW29PEqds4sjThy7SdIDU9XhxjFbnI1Fdh+H5Red
qXPrDF9luz7aLVyQqcxeF/3VrMlaYb3piKxlgcrNawWeUD2f8DkPxvjY8xhyXREfsw7BNytbPbCt
7H7NuF0Njc2dkxQ3VI9tsS+ckx4ZQdMmbzkFl/eU8u3A97hYVXJkrH7jhQsJVi2bf7S+zLp5Xlx6
vkCFQinPhaZf3URuOx2JLyBe9J3U8j1O4MKvGGkVVnjrkaGADuc48sQOqvYzssCkBWJxs+BZQisN
chVdB4k/E7GOczH7i01O3JtoTh3kBMcYiQF7gRnBeS8wmjdznv3cjvxYtucwzfeHIS/uEbu8zgA2
wXCiOjsYHU26kMps2ZpAZ7v4G4b+ndl/jNGwnWZSkNsE9xITxy2XiK1mYX3E72kl91OdHdQSEi5J
vunKji2bx38hUSjGroRtlqDBpnhbZxtBsx4AndqrV7IJgRecDdUiFa/fK5C+GSoOQ/enOgr6r4PD
ZiflCRz/TiK0Ukt3UYyAuPw8RltWWOSIc0ZIreOY0VfjWKFOUGoTUsXzUkJGUoc0fsV+DXWWAg8i
TOEZgdpHW01c12LYD2B/1HaYEjleDR2w1NL3mnYvVvOaGeFTr1EUTuFuNBA9ZO3ewpokxnpHJzWw
tF0ikYPr3u1ceUeHGr/TOGWxPXvyXurOTSUgveLysClaXTM9NH23z+ySsSbM2I71qi4OrqMHpaMd
cDbdyE74JxTvp2mod/lKaWwh4KTn78ooYG/dGE120NabqfpQB1e1g0Y9Z+Si3xN+cRk5U7ktX7S1
mxz+yA+3nE7hul/UEX+tOHVyzCPyCkuhHtS19iSS9qGdyfSsSIwOn7wVtc/CVKcCvKq5D3ZjnVbi
K0Hz7VUGyIaM6aNwAPR4YYWGqE64ycKLXR5cTCVx/azeksUN5bRszOwgppG9IuPFfEjXl2prFsZ2
lfzKMX4AD8sRGdEdX3VFMhFYy4pT8upwlcwgapKgQQ/I14C7iSB7vlrVkNB5+GuH8OeWE2T+7xOm
xd2kjvQVWrBUrXVtePDgaqv/JyI2kFSXo3DbPTb1o+3Iq4a+VJ+8bWm2O1V7RD2NajoEajgTsZEY
HBKqqIPIgq0cZMxScoId+v1SnE0ysMxFnHDh3GLVuNSCrRuNw0DcVV8+0185GrU8tw1+05Aqx5LX
xqKX6fDoeoKsQvs4feMOo0TaRYJAIltei5pSBpQPrklfCnl2Mvz6WNBy1dPhH7JDAwTB9n+Sd2a7
cSTZlv2VRL+74JP58ND3IeYgI4IMkqJIvjhISfR5NJ+/vpexKislKlOqbODiVqOBAlSZSjIiPNzN
jp2z99odmac87m6iXU9pdk7E9KTuIqPP+fLEHvHGSr0jVwvWODu24K5M7OHta6W8v0jgBnuP/H4V
yVidJoPZWvlEaaXpVVvNC3UJY4536mmCyrAkEJ6DOpJWlEARjSMNdjU3Gp56vjEuMVqzpXoCc8HT
UOsbVbW6fshhn34uD7iiWjUBTSGevDCyLqY2pwNkvv2Ot0qWvgdu72UWnKo5P9iRjuOKnk0ZbQuT
+Mpe7CdjelL/jsdjraFDcnFqWu51Ao9KRoJTnFj7OcnxDe+MV1LvUF0HiQhYD1Azqo4LLaQ58Nct
n8Z2qvtCcG+plpwGPV11rcLtW2dSzaH/mIJBHPl2ev3uH//r/0/+iaD9+NdjcbT0rfzaNM/t9/Nw
fuj3ebj5gUmBoeukq5lK72L/MQ83P5i2YbJQwT9B1C8YNPw+D3c+eOBPXSZorKgGjNQ/5uHOB8el
ae4LYisYlEP3ePve3n+Pf/zzt9NNw3nfi/cgdQHWAYcF+dPF//19u1Xih2GWkY4r0FVXDJlhiiFc
BDelRUA2WdIxcuHE9akkdECU97AVGXggk43QFRK9Ul2pqI6MDWia4BVG62r6RBrarhnkVV4OJxs3
tcyqy6GWGO/ZYWcMXubLDCevd+W+TMpjX1jkBtSnntmulnl7l/XLTvt1jECvwI6Z0AmYvkBR30pc
5IYcP0E3uED5uJnbHHbwY4unqvEkGDTMIdhBgqC7hOxyIWdtgowQ7boYx7i9S8nA0EdxNPPhOgrN
dQYIwaOI8cKbIglvKzd8rdxjpKGCMqfwoSJRmgZNwn+laZem6C+nEL5T35Iyh+0qvJxoDZTkAMz2
hVPNpxrpMbAp6F6LUXLOMOcLWZf72dzpQwNq+ugUEo8HXHt0ZroW7Y0BPSCYkYS0aHM49Ua5togK
7fvyMp2/qJNQ5fSLpurYXXoCg+l76fkhksNplO7HNNc+xZyCCmqtscAK5zu3/qjdEdP4MfJCYrFn
FAPuVczlxFK/01LrmPbD5yZpz63qiNMTcwf/YLuvXj6snZBPUSfnOEufINLioyTTzzIfLI4anZHh
mjZXbtpeaaN/02jJuW61Daz1Z7PIz1M5ngovvnBkC/pgXjDp3Tp9fDMS+IinP37UMHwZtbx3I+3O
rmv4J9OBhuPt31+m/g3xzvYvZDnfrn5/vdypRfM/jNJk6sy3/nqVum1/u4zbVv72XHz57aR8wt+u
Vm8//MdqJWA1mZ6L0MFyWcZ+xzibH5jTmaZrKpQYUzP+6ve1yv1gGy7ObxYzvJyKyvQv7Y77AeqY
i9bmn5Kfv4dx/mHy6jG6ZMVEsArcyODXfr9WYferzZHJM2uVeR2a9JUGuob5U0mahJYuwk6uS2Qv
WLaWTv2RYrBJPrr8g2/flDQaDMwfIUo9Hemw7m9cMbCfYzyB0+4+yqba8njTScbm7h2qQAPzq+SG
2952MIYhuiFAUqd5hmFk3cY9B9s7ezhxdlzp8V2YkxeSv5bPgSQmsYoWOh7FKRXryn00dJK+tCXq
Rabx+ToMaInoYjVRQZokZ1m1QT/zkzgN5m1aOTAMiIrw4EaE+bpDmkQdaZyM6VNPJdvc6PlLg+ix
lyZyZCZRMxB59y5K6D1G4dq06z0wky0E67WZTiubz0fdgxI64ngdrpzUoU+E11BSaYy04wPraNac
LrhsoN6IpOHTgwBVq2nCKATF/aKk/oiXQ/nSiKdgypdxcmh49fCo2j9mD6j+oePg6OHlb59gKbdO
fZPOIQQFHKnMdYouBJ6SQIxND1aI8hnbkSGeiciQdKpau12iiN1lkHVzjxobRqjG6jWQ+hRZJcb0
5srQ522L35Qcn6WQAx4cQtQlVWBvFE+FP5Mda4U3wSgPdgqUoiyvG4GiSl7WXXWFy/NmbpurJK1S
GvQFgJbwRm016hqUfbcHa3doguDo5sCpmiuJqDykoaVOfC4dCbMToEMlfWL/Vl3SKRLrCeFvZR9u
1JuForWcxg45/rChFNiFjn8j3fRJvY2qn7fq0heRuZ2Gx2Swtw689RaTWMCVaXy+sdo/VFZGRsYT
HMCrbrYuDFLDoSInOudMPvWUgCuw/HVHscgY/5CS5cNR/uAbFnp7n4MkrV/ryqWraHfJUyK6tdp+
UqhEdhBdxH57mepYxh2MDN60daNgbQbdpqGBXYX4gZyM2JBo3eLK4VS9dWtayPMIMidB2ESdWlB4
a68xufOhY27dxFvxK3Ye552kWVawDnFJtNSyzRdwuUsd1MwQgP/J9iWGgGLWd/mc36U1ERm4Vjyi
VqfkUUsvhxi3sPfU1mKTZ9HaGj8SU4v8/oliosURzo0X2kcoz5uuF7eO2e9Fz5Au2HvSv2xn/0YL
SK7VZwwEO2eWe9u2jmPschMFzqLt54dOkuyDVS8pLd61z9tBhcbzFGjaEl9SphGgQ1umFM6zsD9Z
o4HvrkW3Gl46BV3XYuZ9GSuZ3kUh5UX00OlfjbZcDBqIGYHDrO23Y8o17r7OZrqvAZ1NdbQkbX3p
iglNeAlKBpSDx9i0T5eN9QmwyWLCRzbq0TJBzmeQKz+c24QG8Ws/0+0Ahxt/FvSqAZTWFa03rG2h
SwA3c4emewr0T0V1xMd/9Fz2ZOuujI6AYHNS7oK23OYecSn6R2u4icwrC8uBb38FEu1zVLGS9Ng2
0QqQ03ZgxiRLY5nwPfRbnY5LmqX7HudNr4Eab4sLofrPLFR1A0x0RjmWnenb4Fp/6gCQSxNCyvSi
S4Im0FR7+ovSvZhJuk+abuH3zCoQAJJC/hCOSNTHicUSN0fnbaNpWxlEOY3jegB/U/VkEE7jmoyP
HcOodcOCPeIwBN2wsLV5YWT51tV6MqZ5lSo/9pa1m81whVZ0I4tq2TIkb4gRMbx0VwX1Ou9bSEnk
3OQPejfQzmS5awiZ4cdKG6SMPl/2YLIz8QJA71eSFvu9okTtTcwH4AepwFXmkN/vTWao8RDGI89T
ku8EGK2y0T7audKKFNcxXQ5tiNajSZueL7egTjYUZrxgPFWGa4/TfGzTKJqoLRuijfj3eG9XraUd
TBugKWgm0LbL0bEh1ndLTXuqTEjP3s0Uhfc4slYx0TxZz2Y2O8uMWJcqZSHv2LyMiMlex4IfUsRS
xRkEz9fkuHliOeu8i4TViRVksMOtyeA04vxYz90VZJBlqIc3Uwj9WeddeM4xmbtNr6GQiHAw44Ip
w9vU6C7VvlEN2qEmlluQ//b2BpsWzBudf2PrsdBNQIh0guwT1sIOhEPLwlcC0o/1cAvU5aLPH2on
PHowxHO8t6134+EmGzPtAMj5POXamQ1kk/tH9uGDWmyDXF/Lnjj1JsOd3a2lZMGSLNoui52Msd8n
DJWnbVt22G/SexNugckQz3UuHF07Q4G/SfThZMzuRzIkt3KAsde1l0GU7/ouPbOrHkKvBc3Bej5u
ypaxbJXtdJP1YWqXSKguQgYlki6H0ZfX0JgQoUZb1Rsa+pYdcoO2flmrI4kXXeQWsXrBdrLspUu0
coJH3M3K67YqryUrn4GAgbb2KWQ9/2+ph/+9k/1f/lf/iQWx4lL/pCB+jov2t0P3OX7+rhJWP/V7
Jax/8Ch239jdIEJdh8P577Ww8YE8ZfTcqNxtXemC/6iF7Q+GgTOeY74wqXtVWK2kyxv97/9lWB9c
3dMNqKaO8A1O23/r3P6DTIuFxjNN3gP7GoJIdaz/RqY1mK3jDgkKw3kQKz11iDp7KPsbhh2ICAsc
hxAeDOrUWf+FkPAH9eO7F6af8e0LB8hZiqhVL+xf2cmnBOJxqH1k0LP85hu5/ofg69vOhGP+oIYz
wYjTneATsp7yv+9fKRlFbDjqI3ZKPy68G81s8GSH9xVDlNaksrKUVlC7rarimrXuxnPwEBrsY1mx
r0RxqIx2r2kU8YM+MXsnhcN5k+qs+LV08JxF7/p3ceXf1BMjvf7kk2+P9WYJ9InkJOw5zbTK0+5K
tCGB6tnBHJMLSUsubGaC1bT7uo8eCmA81hhz2n3qBY14QlFq1jQz/FQVM53Z5LFxKdcqrOf0l4cO
SJzsT52Jli0xj0ObH3pkT77ShgXysnS1+9TvLkeTMo/JjErfTHx7p6fUZAAGG4qrpmPFHvwbZ5CH
iZjqiPouseyLrszOaiQ4ZRxiYphgFkt+XncnIWesdgRmuPNKLf3MuW4lCzC5AKsG3VZWoBIzIelP
6cvXtYtROKs1dlUC5eWC7PmzLulkev5NygBEtVoDw945IDMqsK4PnO8zB/mMviISajdg4Y6UnhRl
sBhJUUnDHWHSMAw1leSqjcgawU5X0UXheXdqY1KbUOL0awAgdp6ve6rULGe2NRJ8cWwNuBuz6vGw
tDsmxNJsl5rh46Cnuy3CJixfw2YckI24txPK0YQ6FkP6lU+4R1+WBzVptwf/bpi9Q+8xbgrSLaO2
mo60hrm3QLEwB85lApKlTZ+lmb6mVvSoFZdtWu2lTXMDPwHCrkPopuc6jrZJpB0K37oohHaIQ4G5
SSwce+uXHRcuWUr6IpD3lupKlQh0SrbGoWInQONSU2az6WLSupx0ZjauWHZmt0/18jqwGXJC0ovs
EAYYrZig3whb7rdR4jCKGte4V9dDGG2hN47kqRTYrXpAKtxtI5thljkXOooekY8nvRw2duLuMsAd
M8zNlvHokOWLnmE0f6JMa/eVnE4MmTf6vNeqaSV9Zl2VC2SDcR39rXw6qZ+0A7FU9+1U95elxW6c
U9uUKBqK4DC7PFlTv84YxEfINDtdHe2QlvBkGK28UrdcUjfPirIvc6YdjN/NUO7r1r5gV9+N420X
sPMZ/dpyorPwZ046fD05bLKBLRiJdJQUzPiRtQf2zmvv2nl8cBF+OFP82FvFwdKbK8BJT+o/bRns
q4HcVHBJfdgOKlIxuuv7GcESD5+W89CFW+Gi2DHiG9x6uyEVkPi1dR8LjifubWNrB1dCPxum7czB
Ms1PTmVcU2R4/aV68ojTWashfZiVa987q5dSLUPJeDpFkxiX43IEJeAYw9qaYYnxPtwo27Xqw5vV
1qqYvND8LIYNlTLwD276ODzW0vr89t3CLdmo8sqsgI5F+krPQtQW3bIaw4uMFPM6ASYWwtrVsp1G
FGLGbKUPh1NJq390xE59pgnLnhbLq1Zv94h0EfMoHYG+TVKoc4HcW4Pcp1QqgGAPQ0PIJtPP0vs4
mPHGq689JG1I0aP+Sp1Os5LlFQFqwHUDYnYRh0QU5bdViDLEBhEIdprlQSzjgbQfZzUGyWNu8mQ3
gftRSu1TW1JeBj3uf7qdLJ9Qd56lW1zFpnssgHXYvvsFjNxFXYU3Va56me3ezsvrUAs+sbEiTuNm
it9MlScv5MB1GVLcijo5WF22rU0mNo6+CutHkbB00DDR0uySEQhiSAZrI3824Z2e+jeCJZ/sb0Yv
fhUugiB69SL8O2b0GukHjTHj3PQvjTPCTiFyKsvtizqN1pJVXS8AMshTxBISZ8VCxoRFoA/KK6YB
QX0Vu+0yQxAkQgaZobMDuHrQA3lVheTIUAOqgSdH54OqkKGLMEVOmKtn1iY1ACIwyu5G1CfaIWJl
nh3n0HRcHQ9poMGn6Wv/tk3k3kjyQ5ZxB0bdpRHPJz2mjk6Hl9YFJ4PCpq7tDRfjdiahQgz6od7k
o7YLweNVOZGAjYYwFyEv6GJRB6hjWV5c8+i39s51M9CDw0kDiqLuyviqjuKzqnlJTtnRHzh1Q3Ht
Fl9dC9dRhNCpZPtxh4UKeszN6rb3aXbPXIcqOU+mdtZ871aK6DB72Y3ZJOeEda0DMi3a6cWjSYKR
vZIvmjad0sH7WKJyXgA087tbp+DW5TvpsqcabVYdnjzb3AKkQjvk3vV+dWVM4sikfcklIoMtBBO4
7bNq7/UZWjCPXlL7Qn7pk55qqE2Kge1lZDdDPZPK8ZSh+GQTvxxltgvGeTu5HLdYpmLm3/61L8vn
GPWEG6fXI/0jeEZwo4fNpDN27b2PwqWPFgMpaOfLJvjqEIpDBfDFF/E+GuutUeRUEsZjIVZF1+zn
hnld9qyTgOuCMVOTgtqCIyOtnapNaianoEtuBiBOKiN2gm1p3dG6V0FRKxQbqzoTiy6kdUZGZ1dG
Fx1Vjp/FF/DAVlM6g7zglDf3G2U80+CjDXP8FCHQa2S9Z3T93CWoUyoVxZN61SMlTQa+3r4KE0lu
hXfT5wxVoEimn9X3EGnhlYmDt38OOMD3kU+xTE39t4aG/0Y3/i/PFd/22f/faserqIG/Pn3cYbb/
Ry9++Rx/LuVve5nRmf++Ka9+xT+PIuQo6J46aghgDZZqfv/rKOKaH2wCtwW+dIdJoa04B/9sy5vG
h7dUP9XGV+cD5cX751GEvzKgalgcRVxP2fL/zgCRxv93nhUstIL6nMQBDknMLN/1PUa9SbJeqpQE
YaZgfYotBDEFQK9vO4cO9yTSJzpb94497jHqyTC8tESI6dZEdRdY57Ry999czT87OfzJO4LYYwMV
4ASBh/L7cwNmH5gSLhpGPxZbp1WwfK2/dyeORbU1/CL13X5/SlGfXxB243r4iFyuwfevVvsaVIzB
4POHRovGkPldGMKeLPxtIjHEywr+ywjOMcIwYmOCjUL7HPckvHnDeG8PUGNbYX+so+hu0nza2sFq
bmz00NTKvQQGME756yxpRNbTpp6gNtHc0axPUqC8cVjxXB3Nc27R6HeDbu0VzWetQ94kLFpNE0GL
GaHBJmM/4LscVK7CqDGBSZXX/zcX3UeWZ5H58xbo8e2x0OyzPu5rbDj4M/tFEroa+q/ktWmvgrL9
xdHwfavt7ZJjhMAYi4XLfJ9yX0dBW/cjt1xQIBxD3JpOFrGTEURwmJukWIyff/7hfiBV8IqKGAIt
BCuomuN//yU3KQFiQkWB6HF19KW2ozq9lv0EoFGSGpRHiM7DVVJxYHpLRLfn6ZIUrKsqt+OFlfbH
yJRHchevmSdjnBpu6uYYheVmDMedl63ljgZhjekl/JWbS53GvzVTvX/jrA/ffi2D9Kc+Ve4o0YlT
5A33uRZ/odDsl0EAvJSImMsgNPflQDlXE8wW9SrHL4f+3NOXN4Zy8fMrafzpG8I3ycKjK5fwuysZ
1DlhkA3VbR+WdywUWBfgv9XaBYLML7CiiaZGnN1M4z1t4k3eTQf0iFsOpDdNp939/M04f7J2ORDz
CQDgZiKo6t2bAUQYh3aH4s2pq48k9F1pc3TwC+M41Zm+du3+0xjb5aIOGHdVUezTmSTZ1YerkbQP
+G+PnRvckLOBn6pFXQ3BI3vRdfuhRbFotjz4AUquNhuGveXnt6WLqQS1T7GwlirhE3HtPYemmtYh
kkd4RnCXgY8tRPNllM6JmcyLMSCl0toHAGRgyvL0ybOyddh5p85NX9FRERoBfq4zn7TCuYe+udB0
Ch4mnuh5+c59hh8TyJCQkY+VDNhfpuJTRUrUIkxg2rj9vdOIbRuJB69z1lBy4qURMBL5+WVWV/H9
PWhxILBAO/hE7rxfIYMunnVCY9Hl5k8dkifsp/O9aYJk7k1utzGyz62uTb9YJX4wSKt7n368Y+sG
uhb9fb6P23Ug1VkZ1olcJXPzseuIPYNqcLZIxeZketGjwo1yOJ9cmZ9/ZOt9l4zXdlkHGUUIxDqG
rtp337Tn+niu6sKGMz+NIruUabvqEhS5nKVXopnrBQ6II6kS2d4Q3c6Vdy48hEMwPk+dD1gRfSF6
TnBJc6LCaqEhA36dFhZZYXliwok0WcqviAMk08daNAl7CMg75qYyr4H16lcUeTBcILWsCRdPQpmu
J4TMK7+f7oXBmKQrkBv+/CMbP5j/hQ/Cw3QhFfsOUdBvT9s3nzmSzWByLqbgNPBHIXK80+1jZ/c2
jXuigixEim3DIZ690KrgPXd68NJr29pjrzBnsbcZ5moqTDRumluD+sFyX6oAQ003Vj2wjPy6scW2
1rOnKSVNUoudzcw/LbKa9DQCPywrJKLPPeVDO+4tj+DgFs4ZofNbU1n1scvsQLmf/Baxk1uam6nR
LjRbvwdbjeMT8bHbHfXZBNgdp2eM0Rf1EH9pXJ/5WABwukXsQxR58NnHpb1OWwJZLc3x8AO6K8OP
HwXw+Ii2CqRe9xXCbrAYUiJAfZFi9nGiy2rgC+0TJAajjj6fPg5JKtYpC/kscY+2MKvsOzlPRP+J
cU/ZxgywKNP16M0Xia49W2PirJFN9v4ULGfXSfGt8aO5ae1MbfY2RYeoyGAoJwjPyXvU6NlTlwco
u4Nrc6AqSQWMTPOCszLx1xsL2UNL7MiyuImkwtMBgN6MI5tC5NOoKvBKjTwvjePeNRUNh8kidTNi
g9PifJ30bGk1qgDBQcW1OT3bfTeoqL1VzhreJRzdHdplluN8BjF5OYmQXQ4OVeoE+PYBLIZ6fpO3
6YtqJIjU5uyOkAB+0zJxrPPP70y1x32//lDkIhrhQbQcGvDv1h+bPJCMRhWTbCeJVhC58XCqcGSr
TF9YIh6y4DVIkHypeuXvvjLLDsI6JHwUK4b9bvdFeseXNjGLFxIBVVOcra47NDX3gYQmLWx937n2
1hjYKX7+wm8u7e8/Mwwe1loyzoRArvOud86/ZSRvSh+SoMDaqWGX67vgFdfpyW1KeyPIjRyGjJpD
7462qM8d0KeOEPSFE5Eca8/YjwDkm6W9rtp5WlT19ZCGX0xzvv/5O7WV0/7dO1WaIZVVhqKR7ILv
V8qAuXvPY4PvpmRhgsl1kFWQLQ2nqeEuYpgUWCPJmV7DzAqhri9dkM0LgsFOmRB3VGsxtRelfaA7
yA9p4QChV3usa3BX6jmrnlOUCw7XX82hPrdWsDSj8aj75W1f9kdqEdA6XbhMHVEipll6Mg1QBUsi
Lhh+T/hRh9yHJmgRkMI78vPs6ecX4MdiFogE/GWL84rLtmF+//kld0CtB8JdC7u6xWpJn4h9glQN
qgbNzg4/f7UfnwXuC0ed1QwsjkBavn+1Chl/6fezz7DdfGEhu3RLsc3i4rbR0nVD9C55ELMCwP/8
ZX8stL5/WfX332wN+pwVXOjJJ+o8IAxI0g6zouwaPGb/q1dS0rf3N5RhcLgFU6Ru/vflhmG0o8Sq
Agga6ujQtI+auBGThLk+bZrO28cYKjrF7I5mg4U3efQx4Iph3Myml64jgyUuqFUmAc68UaNPExbG
Y5zlGzRDn8BKA9xrbucMoXjWhzgqBbuv03C30B3uQUxCppHx1gqN+7DDvI5v4XHWZL/ood8vw7fE
+ETP134zX5l1DHPZ7Y+JUyKHbYzb2vcYkWQCC0yIXnVbklVC7mb0qtxpQPGOc+htwNTvx6jM9l1b
XIcQgZ2pPpsg4Velhifaj92t271izxGXs8pd9u1tImRHEUSsXO3rcIAMk2g88AiqZExhZ6eENUtQ
AL7LnigGRPIR4rLezr+0yUvcIHvlSD2Q1wbXUhhLvBjAtTE1+pves0cMFIzi6DdHXMjiClgnxM1I
plwcvEwBoekroGL7TB/QKWYFvv+JWABOJTG5GrKnBcZT2DTFU25T504WRvuw+JSl030x8i3UYUXW
QEgiJo9IGuhy4Q/JSx+lX2xnrbWOgaaAeiaGa+9X2wgN3HK2u2Wqsfv5nHZLouTXdTZVyzwk1pAu
Y45FcbiBVns9BWyZYHv9zSzUwVViqfLn6rKBS6s6oM6gYl3zZIOrp5oxHeUifJHhNCxSO8Gvrl32
U8aF6eLX1FvrcfYA5xqIVZHQTwdj3PrahZgpE4LBPkYtH63J2AvkOO0CGPqr0dMvfGldZyk48mo4
4qh7yv1u5cXytgbzCw7XvCKMyi/RO93HUjQEkwfXKMlUzvxdlHPlyCPjK5B6ig9JA7DQY/Wk8nCH
NsUAXF8XfgUDI3+RA01JP8I8YHlPpmbki3jki5BmBW0pp10ybv12BIwoECKW2k1YVcC89HQ1+N1L
x0TBTdMtVGt72TMBJs55P2UslHr6lI+k/dojV8Y6pa3vnIBQWQttFAp4TmShCwxd09BNwgLsCALK
r9qIXdAf3FONfEuVE23Cqt8IzIZxoV9JZCZ4qGFTw22teCgWndt9dCR/NqzrcYvvN4pYPbw6J6an
SvdVGh2r0Thj3M0offMnOKX3mfAvgpSSCxPRA82bO+riIwAVDlqkG2qwOY3Ww3xJ1TMWFuysIv0S
OjEqcELnqny6CAcJhN0+gyDFydzSXbUTSlen/1oY42fiYRVrGj8qmb6joAnRkD1Sg3BwpcKaSuoN
uxZ7c2LL6iNn41UefmhPh0mJMiwnx6eZyfnLQ+KAs6F+dtpjNNQPiSrfu5m6WBtGBczXbsx2Rvto
cyGiAG2N6B4FY52hNw0AJWhfpyQ4BslwDLTki7TupOERMx0mL2UR8sqT3HRDBrMs07HhwCcfvVUS
ii+tBMXGie3UZySojRl1tjbw2kPnACcevkDgpLSrdFp50xbBwSqz+vvKrh5k6CKmgoiCjWzFc7GA
HT4sbN3Z6LUiKXA+Nuf22PnXjjXf5t2gLwxx7Tp9SCoEIxn7KiloN9hCRwZnNTQOzQYwphteR5Oy
0Y2LrLnThXgwMr4bNwLzHRR7TRS3mnTv0N7ct255tMyMTpt7nMsDBkK51hy+oLDG3qMROJbgVyvK
Od6ms7jUkGItCW1dclzslxxVjrknUnahYZ31iMmyZFhVXXGda4gBvHS2MKQz0PSu2mR45bQjSQYy
71szIPGI6WNGXE78TMeEN623TC4969rKpguu465OvcfSYLysGx8ZQPubIWxhYLTxLXlja2RGcinm
5OQqwL9d+/VFB995Bc5npVf+fZWHpJ0On3LMFU7LM+HBLliQEcCiIVjMWWThn2ZrJEoh1KmQitZE
7OH3676wz9Ns9MTiIQEgoEA5P0m4YOLXVOGKGQUSMg/OBwsFY9Tb0Q92DiCv1TBmp4k0w2HKLsfS
fXY6VCNGHF16GsTxFl2BjLaMbfHIthyi6KiIZS6czWRlvDMtf5aE/xhusnRMUNZdw2NpGzyFmkAC
pazIVmgvxg6Zyq2bRenGtz87mjXvkJHiwyf2TVY+esd5R8jmrU46ki3UKSmmJcDD/hSN7qby84sq
r0460VULoZXLcLBAzIn6YTSKWxmiGtCz7tGc/NtusF/9Svsag7lzYBezWcmtmZYXnTCAy43xS9EM
LyGplXLudv04f2HC8sWCXLmA3spJUGv2wAH4ZF2GhdbhyB3ciYh7pPJZehx/2CXtx7ovuS/pa/tJ
cgMF7rlLuWhem72IqrcW8MlSimwGMYVHF3Qiui1A0vjzquoH746AtGnS+3d1REU0WKzvy6oCBrDQ
jMZHGzBCJ/A2Y6HfZKl+X6YcwubsmSwg8TkzlQkucreO8ZxOwbjPXfcTLWcyyF85e5Ma5VHuzBCX
3oruxOPbxN3zTC/0PqojKDrqsRpGmlQDMp807fk/mGmzHLqCjn/eu557HkxktqXGGUE0SGXlw1w7
XzPD5apRRPcAFumJs8zlVY/tnH8lLC5YZs0Hu+gfCbj0F6663Y2kuC2IY+/0ejn1mgKknUaMNp47
PokC6fUMeAWqCaVReRt5RcJx9sadql+U5T94Dbi2TA8gL9LVYIDyHhRqlxZgoKL01/lEgSdfy5Ez
VGFxg4AyWOkDewexjaec2mE51oQ5hs21m9jpyk5Y7PoqWNm6+5CE7Cq6NdyPRHvGckKLZNinZrau
E0ypgRedzXi2oWBiUNImff3zG8T6k8OVycvgylCB0HRlvr9BoJh5bZ9Hvsqe3kd9eWhyFrUcSVQP
4EwmzUPV1NdZ65IJgVzebK7N0NlmITUwpybKoTTZjcXwHOisPHObXau2DBDqvRmFWzVEcGu+sk4D
g6CXt6Ksb6WN4jyvV71FgkBF2fvzT/SGQPvhuGgZ+FMcWrfO+6YeyTRWHNDOJTnHh9tV6LfonE6l
aJhq0iXZdQYopOhhhv9SzwT5qHt7Ba/wfhI1Nk2DhSXNSyKWw7skSY2tg/baihv9Fz3PPzlngQYE
qk5DjM7je76cO/AifsnbjMlZrWfu9JmOnhPBEMifWbbc5dT46N95Vn5+gf7shfnGgarrHgXNe9Gc
3ZpNHPuzyyEihJ5ZpPi88uQ+6dMLe/Q+hljt5hwkE4TB/BcN1z85eClAquXh+2Cy+P6JmUWiJcRa
uut+JGqAA/W56Zz93NFzHEFMYMT5xe39A6uOZ5S5Ft0dj6wU4bxn1ZVRUtuZJd11VrNeFz7/r0cX
FWfARO0hIilYg+3N4vW2/HSZf+ck+T8GX/8zU+6/cqb9J0psbfr8fz3kxnN2Hxefv6KzVa6zNvr6
27b5Wjx/iYuv8jvRrfo9v4tuGUwbApesje9Kt2ie/WvSDTzaJqVAALghDcrAVvavSTfKWotBksn6
5hgKJ0934XfRrfmBWSS/ycEw9Y8h+N+YdZtvaM9vVx88bhb4UZyUrkV/zXnXPon9odYQ9ECoAUYY
G+3KrECvgc7RJxLapg4vhr/vfVTgZr9Sf7Zi6YH/9DV7q3oPirYXY3riaLpkXrlJo+KgftRlDGNJ
66z3ztYcaCG07p7UpX1kMfbC5E/f+Y1B04iz+pEZElYRSAWupqMqzhzHaEuY8Y4FXAzlIZ5aii13
n4/iXAhxyjtxVuAhQaEMTq0Mpp16FwkjYug2uZuTgyIYVwd3Jv429SahCOBV2LlteaCRf1Dvz5uT
F9B7p6KDi1WDMAMIwfAfT1G/Qg/8ElQwAGYSKWWzm1xnC8lo61fYSix+LwHPi9m2zv5Ev44re1Yv
SEbjWbPJN6QRG0nzjMxgmw5XQ1rdJJ29jYbiMPrRNuR3qF84Di7Rb+1KvamiIH3FZ0+iuznS2lXv
Rl3QPkZkxc+CQHgYXfuk3rwauuCD2yrPVCWsbcV3p0heY1bgESBTTEsORo6csl1NCBIIit/HGO4d
OiZOaEGOWEyNe+WY6cFJ1FfE+U/Dgkv/ZBozxpPWiZtyX035QS+zw9uMQA5k8jVLoNx7ZlSnwuYK
G6BC+Psis7ehtyut+jJmP6g87f+wdx7NcaRJmv4ra3uPttDisJfUmUgkJFkELmEkmwytdfz6eTw5
tQMk0MC2zWUOa9ZlrGKTCPUJ/9xff96t3ht3nEZO6mTc1WX9jezVnd1juppYWytbG6a9LxpuqLO2
mkkFguBn4NnkV3KLpyj+onGksnFr5su5cY9865fr2qd54g91fCINIGAJdgwekzy8pEmFulehDgD7
YkU0hKXpcUj6m9E8DTbgkAknZ+uX/IVcMbZ6eIYlkG/eToQvGiNUrf88Sq6hYMZLC/Dv+dHlb5vw
Laqq5dmMLVCFrbwS3Gv2XZn+qGacTnQ2oUYjsrL2gWHCDqLaOUa/U3k1fbHxGM3nhyMZ3PMKJz68
vBP5GTLaQHoKaPIktzfD6em4pkqjIhkWQWEYvDqZezI/+244I7c6/js3kYny42rVezSYq/IuSxr9
2gG2HNRD+cJsJ6vK1dZ1hkCb9+vQuCKzz6bFdOqga5buSSZnG2RHgTnIo8ktFAoeHEwSUbTYk71v
Ixfpubmdn3pzegjU+0i9l+vJz5S1QYgOA4+F4+13kEJbuYZGjzSWI7m+VYvxSl4MZ16mdftJbPIm
tGUVI9nMWim7Na0M+uuosKsNJdWCLFkpHGUzbdrN2EnIS46U6IfceSh7Zl27tNoRNjIzsWc/gvsD
br+Na3PbzKD+pH2wqb+BvN9DDoHnZm4XLq/LGw3MkFmw+EovdpDbP+vsy5YAyRJfrL6v7vviuFOW
fa/DA8V1Pa2+yfQMunwZjcof3RpysveZCO5lIHN+P8TMFGyElGxcvJ+BLqW+GvMEM0r9boy/R04F
wcPdJxBip2jfovMZEeDJUJfvL28sY4brMYseq4DtK49la53a3Dt1rXmXxMbppiozumbBpJE5VOYc
T75go3irxA03EH/pWw2+9ISlgdo/NFn9DUsqtFTpcU67b2nmwzhH7cICO+dUURmnreV/dyV1z/SS
3JauME5t6p/AmhJURG1y1RLd6/ShBbMJh9F5jBvWvL+nkdw3jVk/7NQ5yZhsvXkfF3jIm1s/OeKn
PA36g6xFiV58O5dVZKcagl9qbeHkzELKg2qg82TJ0RuWRHVMftRO+EOq+fBwbytzi53SSeWGo5ze
aC38ZDRcygouv9LFaCgM5z9HsbxaeT8jSTZZZStp3oVRFJrW/uMBKJXCywHIQZuSPkdCVF9ySy/K
GKabzxyLnPi8n8t2AyLqUVY53Ak+iW3PlhBvroV6jcMDcBDaiV5fC5u72mhsHedBVljZyP+OEahf
7mW7k6EmW5ts37LUJGTiAlSlxr1EG7JJyoaJYu+ERRGEbfNOtiHgHtgR7eX9yI1LsUneV8xkDVWT
HlKLPRNOHu/xvCfMzp5jzp1H3VDtFmZm3MmGNvDb5+W0AMDns9wyhBFJo1zIPylYnU0l3r4HWoAg
yGnSbfX6PdAcF+S5q8WrptmgufiuJjyyz0RiJ496ddkFv2zV2srNKlCIAoIGybb++x9e6pOiJ6R+
JhCXlx9eM7rKaDtLwOkEcIw12fllO+J48smwfnOokXGNIsllnFG41S8LoqCe4xChRUyfq3OSqM/H
ILHFFRO3Pwoz592fiEdm8DT6nwy7M7v/8nVjjkLXFTVCXvlFxiDR+tgOac1czROTOstZpVgT0szb
y6+1YS8HCqyp267xVIWVnR0Lrf4mo03CxrjKjzIuZWORbVL2DwmJOxO7dzrFZLwGnX2SqqOlF8cQ
JMBA2lI2EINsiixPAuSckV/LcJRFXq4xD4RwLHGhDaC07IntQmMb58Bmr89LlkVAEEM+ISqSnZ72
u8dSZ1oS5FBApgmz+FZr1kaqetwl/m9K9djUhI9cS8JFo6BpQGUMs7kp8e3UnZTePKQMMxlTIx/7
4/H0RgbHR7ZdRFHUYl0scS6VZ4mSK62XsZLIQULX4u0c07QyJzRSnQtjcpuyztcBu21L6MJqS/gQ
ca8f34kuy+TFB+dO0BdDwrctUQO/Gtpm5UfIF7AHrnLkYrq2xXGx9oqDF04Ip3ZQYE4SAciUkxuS
wZ8AxHcIRmXhqAmwrZiUFgGTBEUGdynBTFxUxxqDyI/v9p2d2WZNpFbO1FDdy0VRIdjAUI2bxRZw
RQWVw9KjBN9wGNZp/kkcYL19NcxBmxoEckVW/Ev5RhLSSA0rjY9EDMzXugtK69CEJe5uNwLXlcOf
ULwa6ubyZeh0OmIU/Chnqy7SIIuvOEvu28Q7zZl7avT0RlGMNUCiH7Lelql1l/btap5z6gDYPObN
Nyf1VhiuyyFPw8RUgqtUHZdGC7+IrV6CLzmfIBiE/I0XoZYfU/Yhi/DUU42TLNuDn+KaYm9Dw4Cb
ZEqCncKJsk8MSqlq4J4+/iTvDCDZEV2d1dH2TFW/kLoVg52jVeItnc+ROGan4IySeZ1Q3JPoXVTY
ukTu7BkRkzEboh8yhRXMLvNE2q7Ysjnk/jkoKQDzoAJmAAzlu8IW+fh230YNNiIgdnB2VkmJXgz3
HmVp6gZTTPzKgSSov0WkzwNho8JcPJ8ElGBzvuS/lSH6f2ty+O90S/xPTBFZbNb/OkWEB0sbNSF5
ojqI8ne7IOQH/J0bMv9BKpU8NiouLMRM8bP8uyHb/AcmSdLM8IeI9hKk5v7DQXRK3zXbttCJCOn+
zg25/yCBrNPhfc4ZGcjI/43c0Jtt27Vc25Xkk6h54EBchAim3bdKQRF7BSj5uUmLXxJ9JbZ5iAFT
RqP20yj06zHHrLYvqeNX9y9e3Ttno8uV8Xx5l+TrHzXR5ZnO8y1P8Tq0S3KS8DN739A+nNNW6HOM
Gwr/5uPLuTKrX24bcj3U/jTI81aJzC6i77CltOYMYOGs1LxvtEMXp0un9g6kPe51wK+5mf+qAMYO
Vr6LM+0oDFUBGLszvVy9caVqOru/dyp11ku3vRfsNoD3Kw+A5GBr12kR7tu/JmJdl6NUXR8bfCLx
zF2MlblyUkILhLuzH+3glC96YBSBBuLD3aUkMwY41h39oFF08JKb0Zl/+qmycJV9bwV3DV7s8YHG
7F3MoiR/XE+AMMIrLbN2S4IPnkwKAuXQ9IB09WAfp+2WYtQ97NGhDfaFlt61s3IjmI+q9OGX12u/
/wP0FJhm5dB3Fn6DT7z2FPVKfmiDv4Y5cxaa3N+YMn8Wsr33JUBziUkYg0+TkfHiUKK5Vtfkocm+
kZ9KE46foC6bo48Aw6615cff/b1hhm+OjXkqofCbQFjp86Swe4uDK0xRz8OqFzuCuL6KEtAx2WfK
8fPe8WaUke8lW8UYg6D4+tmcOLKsbtC8Vaw62xnTDmFhczb+UvoHxfCGxZT5m15fz8F16tu7zFGv
2ogOWX/+K2hpU61sDUT29HOYjevJhHDueb+RHX8yGS6Phee5gN6ZBDTZadTPr+8y9MPCyslsrqbC
hRnUbtMaU2ErPFlz9vTx+9etyw3sfDHif2pL1DwI2V5fzDRa03dSLpba2a09gtRprJ3wAzIEIsKn
qux+E3gYCsTRIaFFuFO3RtLcGEzKaRq2MXYWakubdi4e6/x1nDPsAbBBQ6bXRZRq7ZJ+2vo98C7+
6VVjZRa/JPUxQr8VPLyt0cU+jktaDJbIqJCY88cgFQlTSyCAbhpuiTWX0hA+YzivZ+BnNPjNEFLc
jt5KJCnF0NOM3y9yPJ41UP/hSOM+OgqlJmEeQwXTq4WafOtAMluDcTCmcVNX0UHYB+r4vTKffOBd
pW0h8hq3JT8skT5WXM+gUG5zzdr1GpwpmrQJulYp5B27HK5cmpElq13zhlKH7lnH3JFPAljc7hOS
yaEK6SsI1mfGQ/SXp9yN5bNFR3fcPiO0oJaIrJSGaJ/ecCAv8HqkKzwGdUYjP81a4yZR6biI1so8
r1zIbkVULzrDv4eYsfXppkZhvo91UjLC/uJxgjpat9m0Gkp7mUP4gmK2GbDDyuYdzikdJihNG3wL
JmAP/NQwVjbTjE9OH/LIWGTQ8x3wruJRWQuXlj6j9Wy2+M9Pq2QAXaCpiwms9ImTQ7WLYgiTjT0c
fT3eFkFbLauhuFIqTmlY3N3Ok44z+FDR2j2pxdKysoWWKajWC6dejjCqtwq8XVimjymSyLKiWJxR
2cZOIsU/puR9KFjqmiP1YpC4c6ZssshayheI+X1BTFCIXZpRRzYoXgZdd4WAAnUeca4ynNJkPAnx
J43xtXcbPJbQ2yxZffFZqG/a1EffYx6CikEDkaD2zEVgtsgfYYMUDEA7OiAw/SG4XLsDCiaSMl53
gv18528Ecia9vGUL+iDslj3wiCkwEEjw/tzfXpDupGk7LNHaDBWwwGDdlQNdMxBAaNKugiucGK/o
hl+PJooWL941fLtkth/mfDhlUX7rQk7VokNTOg8DdKOJj9BgvTRFLW5PtBvzZG6qrhplpGXdh7+M
g1a3nMLp5HCECtVwp0W3BbwQQUroMMJjsAwBfwsHyEONEyJseJxAhK/wn2Tff5nsfLOgE6xwxKF+
6rCCESi9Xk50p7SdRolQNOCUUqMBERoerQJLQ8dFhZf98fp1bod8taLL9eiLkdQqrXuXu9XsogAC
vOBCIVR/xo1ON0X9HW3anYCmIlR9Dh9QLK5mtboRHoY9QlIoQGvQyDNCbcgVpop58uzqeyFp6ryy
liFTcdS6tQXhQQGG1UOyDt3kyWTdE7Khy3z01d8Rbd+uqOaiL20xXytgTGq1IbEBkEo1adcArFJ1
S6PJMEcydzKxe8c4FNmVfI+eMREAoyDNCFJKhYD13FoJILfxCjxeSAbQIU9AsYbZEGwbuh7TjnWl
xKSovXVVE54fJmahtQuTGhA0VscW1lj9D/SUB9/Vfqr4hElamZ8CO6RbaoABP375umyXb18+2yhp
Bw785wPvi1AhbKYwTSNevrzoMmZQ0xBPo1jht188h2kLC10IFK0iSg/n0XDT62ArYEFpTGfdX9Uk
hSI4imSpyCWb1xhQbkfYix/fKI1Sb++UVmLGJP1EjJLLrMQQKjEeeBlkkbq/EgpjNQ+YisWH3McX
Y9q0kXk9zd4xH8gBOHjmsjyXU3jQs/YmRudgtAt+wl1TtjceEL/R7RY1QRpi1KuYxn9Zlyy8mgSB
CSR/VTjOwxkHwn7D6XArvzdilxNUG5C3y/OcYOHHP3zZNXiT6NGBZrkDiudVTVXItH6kpspuUN1w
TD6kZbtrEXn6+QhFWTlmOqY9NCpNNYDNREHruJsUAIwwZtZK1l/JGmb5MEuS67Gdt6GJ0wmtD1lS
71N9oHCc7mQZ8SAYl+mwhS66FgaasCEtj4XBhbMBYwOPiG0Hd8MNoaFjphBiKSMaE3daCMsxMQmM
ahAnAhHH9UC1Gqpp6dFBLxwYuNT0a28A1zKGB0cPMDSheSs02UT5b4akxA+S8o0dczl789b0UQCB
2xlob5EfnU8DImXarHAumXN4noqzmskjdum15UAV5j24CdqgJLz3ihHp3sCDIsezdsJYSKeZnix8
bUAPyk8V5AN64a0Zxhs0LYsC6w/6n7CrALBjeH8VQf09TIpbutmWilT8MCt7wi1gJVg2Ew5OrPab
rFCOcd2fgtT+JAyWIOvNREJlQzra5lB5WSEqlNGssplcDUZ2k9lvaKyWSGP38TQQcu7by1CGQkqE
fIF+Bv7/F/MVOkY8KDaLs4ByFF78YMGFgL6nAExiL7i3sggSFpgXwDkCU5V1w4HhMSv57TTCmmEv
8Wh/KbHKGjpzKXwPNwCkQl2IzOaXIMyX5fTboXcrBn0H6vtQ0rZlasrGCZ/M+Gtn+l+nCAJerrC5
J0dB4IwJyVk4OcFgHiAZHScNuCo309HC1VA60rhoafk077b7AhDVSDJX/mzqBNtqmFcSGMiWPhbF
rVaHawUttKJUn3yis4no5TciX++g3JQerEslFHVXe9YCtHplVRwFIuWSmE70+DAK+BO16pBFazfp
lg187WYEqrjsY2cr4YnptUsd4jZis2t5EtpIqaolz+ABxUp5TX/bZu5PVdaRoRpOgoJxWBIGD/AP
hC4LX7k+NcgP7gtAjzZgKNrAto2GhhojSzUYoU3NpwQzR13lQw7EIyp0QTaAjwfQ2Z/4zTtAM4Mi
jNWejNfrAaS3gzrkeenhqxjtLcqLIME8l/UuHjaO2i6Fj1X5wmEkLIKklIrcgoVOTEtCzhQSt/WO
tav7Cd7pN1mIE5W4ILCux8nC04KYVTGXXRQfBDcrxKVi4teYjivIhlMKFiv/FWkaHqv95kzSdZGC
GSzW40BvWroaemVTmkQ7AbZOvHqJ4UCvrtovOogEhei+1XDHALyYm90aXiQ633lVKQCi6oymUtA4
KxVTNIhnm2DiGN4MCNf5uACO9BCoUNAig4FUxQz4+OW+segGuWGynIN8oG9Lw7H09ctNHT9WK6fw
VgowgLIlRBFEEAtxi/8XRjUePrqOOuO8ku1wbblzpnkbjxRMupjtQL9O3YfBhyOvw4TrgBMFjEV5
+S4cqi6wlgJ5sfNnWXzluT+++/dWMIMVRcMRCimAiLBeLi3lXIQQYWKyBlGwzqphLfyxsfU+2ckl
63U5AIWLQWbMVjnGX2TF6iqYsaxiodRG9sXU2vmAej5+EgwP3l4DDiOqc6SADpLo14+i4GyTUK33
VlkN1ZNhSMmQ2oRBSoCzbBIdCkJEsSgTep5asSixmAGBJkLAsNo0r1uS7x/f03tR9ctbkvDmxcKd
455jdT631PkdehN4Y0FxK5QnHTaYO/efpIDeFEllKJJz1Ez63sgCXerSLLsK/FYNvNVQhPfCxEuC
ZIl7+bpLgrVExhWIREyPNyoQ1ryzSRjEWAyan6y5/+I+IGN6xLmGoV6sN1I9hTHkuyuP83xPD8/Y
ACwkmo+AIuI836bEuCbHfnhyCYQ6bygXrbL/+OWfS8KXgw6hiGlRklAJdS/efqHUfRj0nossrd33
GT4y/ngqyDR4HsQ0BsOUyyDhV3YgE095Ne72Misl+sfKCe3Wc9P3lAXgHLJ4m0BtP77F9zb2l3do
vB4fdVOWrhZxhz691GZyA9l+WzTfprIEGSievTmh56ejRJ778r2Qv2HJssABwUR4fdUQfzXHJqzF
DrZZ5lkJa69fm9jGyJnVSY7yRXxWfb+FUV2RCLA+geW899i0Qp9REFJhvlh0iiQIxinmsYfK/6eY
auqg4AWeJi9erC5SUnrCuvr4bevnRojLJ6eUTnpep+hDYfv1kw+W3pszvZWrc5IGQLpgkRs1Pkj8
MdErGMbBvSwbXTmQsobjR29OEcDso1wX4nAVrmrOceu50G/loOpl2ZMwEe2OEYL+ovYYaAz3znCx
tcU+qg3vzyGty+42XLUgvXI3fdKwEVd669qdkEyp+5Rl121l0e+WEf9I8kwOiQpnyTZp9wGTKOHk
KaRFifqSsN9X5Yboe2HUmB47fxDOMsdi8mYDgEY5pI79ztOLTWxyZJNghROU5M9MEqMtG7Mc5RD7
7yUUMhj8dD3tp/pocIrwif/rdsTyhdiHTc1vlS8j/KYqsw7n/KHu30usLWGnQtCD/fhCQkxOGANd
9TG8syIKaN1yHgncaYnot6c6NJcZPqdDhBbxWdafIl4pVEengEMU1489ZPAxvmPaoY+afWCPq4rg
QPJkAlCj2W0Ikbp2PKwGfZ/ciiCYVeRoeDjKyZ9+hK2KC1reHaeG0ig5wBjCBBZhHP/txxBbRhs7
N3twj8Ki1m3y+oqxm3pOXXgglvq07TnOung7RqSp2seSfaKjebgrSbTVsK7h8YPpg96BXtLpqcZ3
a4Hw6yQu7eSf6ajgKUWT/zxvG6B8AuBv4T52ZPYIxjdSy5+M36qtrM7ofpb/uaiRjN3Icb+DV2jk
JkRKAJPxsO6BOAW4qvm1sqnzCOcEzuSTQllpAAMKShTMfAvzkFjHcKGMspfl5DKBiWwU1XkU5p/q
ujsss4UNCcuOXhQ6ifHyraH3yRnSp7AhnykgAYGJy4qChcHY6GbvsevKp6B+6O3uSqh3Qp4cC+M6
boeNPxOCaU9Vxqin74+Jspg8kKXTtIpu04keT+IUi60n7Em4cHepeu3kGA/OJeSaZvPJlH4vfnFY
yOg1gN6DKcnrGa35RmBkaIZgWGS73DV3QvLEcXEZoIkRx4sQ146YSFY1sLIENImlpz1QRmrGgyEG
mmHzi6DX/x5p/S9h0IbkiDxw5LLgSypOjlAf37Osbm8WIU4iJEkdVaQfr2+5cSs0H3LLkS7GgRzm
HquJkUX+UTKDLTDcjy9ovBd9uTTJ2C5CAde+XPYarai8MGDZq+lIp8d6OWJ/QQ7o2SSn3hCxpli8
yijvVPOguhz+2Z8lF5vEyleDbHdCyj81Elj2mHP47lEhfJWTTlAwhJrlpLar2umu7ATqqVpxurlL
nXsxRBfabetjHKX8Cur/33Lxv+iTiNrpcSp//Z///ZO+srae7n8FUZG/apWQNNm/rqd/efiwlM7f
/a9Susha/quWzrj5u5RuwRq0TJp3DHSvdNYw7/72+XHx+SGC85CnobyxDKbc36V0RzzJdIJa9lZw
hPa/VUp/M2opLZ/RDSKR4m4uNmsF7PkQ5DoeInJmjKbt5H4qc7uciheXuAhEICMQwQ5cArXqtVuE
G7wiInbdvoDFEw6fUNjeTPzz1SgMqrwaT79UyLRKn9ABrPqrms7zPL8pUHMV4FSTkHRV/CgR54vv
fvtnTXkplBZu/eulhiuid9BMyI/oHy5XRw9/0UqdEfG7lPCsRaGmV1K8SjAirfxpW+W4NBhgndkh
zDChYW86tRO5Pqoi8rKnPl/WZHlVxX74+M7evTEoL3TEwaVBQfB6DdRiUwMtPPqrIlTuxfYmHDAH
ApEbyLeuaVBLx08ESug43nkZL64p4+3FYczUgwkpEOpY4qf1bFFeSL87JMHyaSWM9rKl850DQc4B
QE6EFgWHjx/6vQGNQ9b/fWjZy17cQOvSo1NXPHSZxlQBwkNoJruPL/H25MUXP/P0oLeBObocY7Ez
9bQ6tnxxn5Omii0Se6J44CXxCezX3s7Ma9nWZdX3WkDLkI+d/JPqjvZmV+YuMC0EAKnq1MIvp25t
Wp2eJLW/AoffkupLxmmFR99qauC25xgdVeFeoQpC6IcpOAMAeef0tcrcL2HTflKVN96TqDgcQ8Xh
kNj/8hiIZ7EbGH3mr4zhCu9O8bvaeQ68XoqLkkCtK2jjTrDgnPIlL8lcERNhHEP4aB48iEJtNa7m
gMIkG57k1CVSk4NKQBk5Zs4Scx67knCU0vHUzxuTBCJRkUWptu+m1Scf+L1BxFRGZ8duzsy+yHJU
dZnbZlj4q9YkVU55XQyxhPJu6t0S5ua2DAs462haCSCRcFzrzK7Jewob65Ow4s0pjo+MoArpAQ1y
Jnmd18M582l794fcX+F8rY7TJiIX7LHJlwU0dw50BkDx8JPx/QazetY3If+mKmTSH3bZXGoErgb3
AnlVoj6ezQU4rswDJRg8y6U2lM3GGtmNRqFDjUEuI9+tAnidCAxlRZOagjdhYzN5x46kZ9QFG5n8
UvGSiuHoBHcSxfjeTTGfakrak2E/GIgJ1GnciiJBKdKdV1bwvWcCYGr2DGtxThMOtjVzIFAfJ+uz
HgfDfW9GIXXFIhQJkv5GXTmHrpsoreOtbD/ZaSZMV+8wpySzjWd97K9SuOn9fGtDjUUAs+osydOS
bifblU/dJhq7PZirzUQPAQYHwtj3shgTDeyIiuhpBC6SkoUuYc0N403FwB5J55ZTvxH6Pyfmc3UI
rsjaqQmzOWektcGabe/mOb6fiA5F9CGe4g7Jy7QMYHRXciTcjRjDjQbGEyQ0xSPD4nvJC1cj8qTk
6CY6IyUbPSiACp0EYEJ8cEh8jhXZZmrnZrEpXDirZGyMUDlxzuwXRXUjzHvVHXf2U/BYh+UV5PEN
K9JebduFh1+3nEjHCYNtHAWSWL+2je5KvOcSpMkeRzeRjRRYe6TGtB0xhJBbs/Gp6IZgS/r+2E3B
ssuPbOKHuA2XrNmtnT5VU3sl1bVYb/aDoWw4RGzFIAls+YEm84NCn5aPz9cw3aLboRTWbVr6fCRD
INkCKRWOwG9SIINSVqhwQQDOthdDYUwFUWxdI8y+lsJjb6ORAZDYErQXTYpZV/A41cV3NjBM3YCd
KE4EDHI86QMPZrpfMwwNxJXTwdTOPwWF+ViVzSazQYzPGKBykJ/j8K7O09sgESwNeCiK6uJJ1wXt
jYsoTqQl9pjsKufWBUUu5H/JlcGCYUwbO58uJU//QlJpxznjq1gdWRb3DcwLlt84obiI16j58Rat
af5kjZT1srB/h3xd2YTki1fpDaEk9gekm55xc3lMw3qHwRWsH8QgDJGQ0qAQr8S3QKnx7iPJT5yw
owXBxnYClV6sPqoAimQhxvgahTFBgzIMV9SzOSfD0edyBXZ7wdzcePw0sbmjSXEltRwy7Ql67cwB
l8XFHAuTh5SagN3ia06iMuBNsRkkKFtIYQOyyveRJ8P4aFvtflRm2AnXWt3R9icJQmAuMZoXDwsF
3TvGub0TT6/eoVbBmqxE6jbxrat6WIoSiq6sNdriXZCQbMakJqVAUefZTrJN4t3T/c4ack5KchfG
az1u1yI9wPFqI0KtpMd45kF+xyLtkvBJxqYDJutvXKo4sM++iIHU2GLUhp75KhvSjQuHR8QIcUZ6
zaEOwy2VklN0hrWkfRocYFR2Q0nBjnO0BOmy0ft51yRL2+JWs4MWkKjlbxkFtTxSHFJwmfmIYi8W
cdx3SjwHkTlYg7awDJ4ffy/4Iz6pmJKCuLxRlzFWUNUxMEEP8GLJB2ItNDZuynZpzOCqZ8n3bUwb
tRaciSTBr400sdjHaHq3KVS65CASyT8dyh8ZsyEPFlHWjtm6Uwt7CpJDgzngapDs1ABSIPKokTyq
iWFXH4IbEY8bJET0NW0hbh7q4DfK4kNCpVlq1sOImwuDuUU8ZLEYDRl8URX/9gDemo8KnV2WMrhk
0MyUwMBk/OuPrtYtCy0+iCos4OtKDCG5dq2OnvC3oPTMTUI5Mf0rAMsLST6LP2KbTFsogzwTtkzW
08ehwXtbBDkQ17LV9wqdYAlt+nF0j3xQfUPCCWDduO0s/ZMt+A1M5I/ykHoXlWjb1S6Vh7FvpmXl
ejhBkw7MMEYNeUJc9hZ4otzK2kbb0FLtMQWZsHBBSaHVmCj4OEozKmiudgk9xU9kRjPijf5adFiq
5f9l9MlzoD22AOf8sr7B19x2279IJx19MlQxIeTH7+sNQ+TPg9ikYVyyI2hmXwcwrRGHOdkMj3a5
GEfJG1HxNTCUgNs9EkdcI2dYSaU9RkI98quCpCHInzS7+zEbOrhMJn6MK43WXnF++yS6etMadL47
1FHnIBrdnhxnXpwWdCsdUiNFWT0NrBZKuxcpkZnPP0QbInnF2evWqEMp9JPFBxom5WeRMoo64+M3
9e7IenErFy9q7IE7NSTVV5YxnpwqiBchJhNx4zx+fJ03PSQ8MykxhBsoizVG2MWRv0+rSNFbw6P/
OX0qVZyyaaspanKVGi5A+DvKvMt7f+2gbRTdi4hdEx1D7vrG9JSNbBueX+8VVB+15x2D4qaoEICg
QBDrlI/v9r1TDrEYZVMHLhD/cvFa7GCqUwfCJOJDpjTJebE9ahQ2mC98ucVkhovC0vEmZIxjueRQ
JKAx+k4WxYx44+O7kVfzKqsor86gjMuuq1pv5N9K7BghtD+qn9qzVAIK/KXkFCOWrmn+WWbhnfM7
fVcGlA5KxvzLxYdSShOVTlpRNo73WWesbcFRU++TJLqk3LFv/fjxQMe894AsKzwmIg7LuXjbqV2P
WRtxydIkImFT7JiqLoaYUbKmtx0zRtr+6U4TcYL8EUlqSJdah8eaNGz5yCtkyDRJuswO4PgOkzFQ
9GF4zPrOmlLiGuAHXriKEw8gHJo9tMQiWpkRvpSFuhVhS0WpbKiKJXL3kb8ukgJCrm0d4Fppg0Cw
ve38I6jY5jLlYSSXH1cNxjXxsne9Y5QY125oHdq6X0biGoZDpbQ4mfjkZBjdOr1FH4G6Vv1kL/nU
Dks4lxIS64+a0keXLguQkAmtCQyvdiSex7WzLclsszfSBr4w3G4tBQTJX8iGLnNCIvBOJI0NBRtW
uDLlqJAH1wpQMrtcal17Y06MUM4AYmAvHssuJzmZeZ3HNtzUN4oUyREw2l6ylMqBxLzse02xlJgZ
qusxMJWVKGPhiR+CMPndM1cN0jhmN94rP0S8S7/elprwWRQjVQgpxUidRyRNEj9r1YAz9qal3pr3
WPQQxIeqci8m1hZG1JK7V1DstY5+MPX2yvZ3VhlfyXYjcjr0V1Hl34vjKRaciXKFmRmVB1534R2b
li2kd49GHOzT8RoHoJWY50gRTOuQcRNcpKSESjJiWNytouZxcuId6TTAY+fTyVaKHhJDh/13JXmw
U5RynFEqjksOrq1N6x0nB3B3HR4GA2UVX6Jvqxs1C+69aVwG6aYsOS3wAyK8vfLsSvJMhvdgdaQI
RuN6aJ4NS0y6GFCIo7yMo0QCao/PEfY/4qHcZO4j2htSExaiJE4VarSMiHtE5586zSGzf6IQ4X8x
gZYlQvScgjq8+Lqdtl2arjQYdjS6NcRUFM402IYR6xUF/J8ipbdx/5bSgxc4X3xOx77HQSKfTnKb
Ik81E4IgDLZkAgQeCn5KVyNlBMseT1Z209iPRlcgseOI1zxLW0A1ZLeSRxUzVB2Fn1YahyHrgaOE
aPhxaiN3ga3X3TyB1S1Iy5ByKazkLicNI9leqz1wsLwWe1xRTUg3QMCP6ipoghEs3oU5JU/E/ea4
aRREQyQLZdxKG8QfU8Z+I3NOApDMa/ZS1J6INkyVXh17IC3S7m12ECoT69Y1FzpnOvHkixEiiYus
nZGfhWypgq51Cl6zwueiNGZxPJJK8Tg8TuFpVttPKkNvs3c2QAHa2rDF8OAYnbuyX+z5tLzGHe+H
k1agPMipJaORR8SqIqSXoSbxRpQED47DHZtoyZBJ1cZnap23ShpVaFo2SXca2NAkvw49CrVSa9XA
z69JGd2cdfzAXPiM0Cn7zMPFeEc+RfxlI8+jHAme6fKZtdxT8lwJXGiP8UGZPSyzMSlY0DF4n02L
lFR5p1ffJaPWmPD4LRpE2GRCQ4yr/jlw8Oys9qaqwvupcB+TnpXL0A+gXUZ82/tw2EidWxmHHzau
FpPX7UM7qxeaO1yNc0XReVpk3RejiJ+nvsdMy0YqilRooIJswdgtprOEl81cPgCJA9F0d5QYxaFZ
yrYuwtzBBslKthi8L4h/F2t1FF7DYPqLIkt2vo8nPAeOwjGui4SUBKmIxonuOaPcN0zPrB5QsSNf
zsm0FwOl1HZY6I367CWUtpMHlMO7IkWRL2LtJnPmZRcGf8Uu7oS2PZ9ybToNLQt0hIK4tFFlJifV
8h5EYTTmrO0zpp21fQ3K8rGxNgCa7xQEs22d5QuX6JuW3Z809i7LmPmiJLTcHkQuo+ekNSjzjzhV
ywmODhhxl80HJAkjuN1COczBSrIbKSfTSHMf2r541jPcVzl02/G8s1nQRc5omu0PpQ5/TaNtYEdG
2mh6aBXv4OKE1rOASId9Eyj3Vtt8zwjlzi0tvf9Q2ETiRtWhgEE6nQR/tSiTI49EAtLgsAkXIh7x
UcewOh2Gr4MoNtAf+m5+CxUlw+nOOkg6AdOH24Hcl8F9SOIOd537qlU37EHSKVO0lDN17yHhNshZ
30mLhexolcoZsa420zQuXLJFqeKtZRZK/4HU6UdECAzqw0TSSwrJbqSvxuCps9hYSuSzKCsTxLCy
gzil80VYSU6Lmj/Nj6E3LttEW5qlsjpfilaSIKvpiEEcS8rRgRlrVelO9hIP8Tb9K8CegoXd4FqP
7hwTdfrulDvJgdiO91V0jmnC4zeouId/qqGKv2MUL0Thrsz32eD+UJi80hrTBcrXhVdhAzGY9qM4
mmItgRz4tz/QtOUNW7HZbErGlumTO4H0O9EkYQRLPwV9jc5Ajsi19Zi65kOsHqHb3kR1dzLSFKk6
uSPwrGGzkrSSiEDkwGfV9U2ptj9MEhfh0H2hc3/V59E3OyLuCRsolF72PUrUhY09ZjnRVNk6Xysj
WSpjtGt09x4I7BNYb3hp/tNE+yOv0Xm03ezWpO0nt4dN754kvyS5gYFB7DfuP0csKc7pI7ZzfQzQ
SSds7zSRpN1SpPHdgOKGvhqU4esc47HGdraFZhy87hmZ9Vm1MRU3tdL+EFtDM/EPRgaQmlBa/hQV
w4Oc6sl7oiPQccqw6+vgp4QpEWanLjpoTIq+uuZI6KIdwuzWcGPSAiAddH2rTGjVJT8Oz+Q7uONN
nBm4TFpErzAzz9L6efjkAPfmcMBSjkydei4HA4RPksp/sa+0JLCzqVGdlfTpFRPtcIRHkhNtALVI
OunjYF2T1P+rw4h091DqYl0zoTJe8kZViGajAfdo1cfMXz2BSRxcSxePiuhGglKZt3ZB+4P+2bH5
7d4FI8dDJ48AkjLJJRh0guNq2+bgrErUSPNULUV/RfZhJ1kc2LxbaeSItOTZUL+HVnz8D+bOY7lu
q2vT99JzuJDDoAeNkxglBlGUNEGJMoWcNvK++v+BbNmHsMDzmV1d/c1csgQc7LzXetfzcqu8itG8
z8KrOVIUMnZ/tMb/g7r//xs6wH9j3f+calvXKfhl8TUWzy+UDfO/+KlOcH9DY0B5MWEARAaU6P+t
TkCCQCaPXB7pxT+dEH+qE/TfqOAnBepwDaY4mX/0U5yg/4YZoIY0gUoKLpD/Spvwj4pkqLOz16JF
2bvrcAlepOHGUYetLw2NgJb+0bbb3yelv9ClfT0bwWWi+U6dgO7nVv5N17KnQo4bSlTuc332KZpt
LxTPxF9i4maQiU3hybuWcAc0vWgjXQ4sR+36Kx3AzEt4MSH5uSYKKRoG+Q7TY/FzSWsEZGlzbes6
nEgEUW1FC5xN13sxt6/4OswfvaJ1t+EgAfmwiFrEOnMD8V6olZSUEl1WUzzJWpjbnARBowdNtqnU
DqM7T74Xeq1zRDLxPubUz17xvtav1ZEopxtIHeeVoN5oVuvXpSv2hUTqlyeV9FMds+0m3GbRvFJO
V7iekVwyvqj4znA1ax7r7NzT5Mda6Xq/JnXkU1yDvk1wwfD0bZeaJcV1z7qnYadgAAK3aciopbaC
MYUrqjGhq7S+OF07URajP1LH8UEODtZpZXoTllhl4y54loqZv580I5IogVIJUH+YtX4Ab/ys4e+k
RrvP0lhs7ArDgRJQZq/Ot+t6g4POfa5G9aaK2KHBK5sIKOWYx9vY6Q1EdgjKZ9ChrSY3qqZ+U/Tq
xuySLxV3jKFWzgZUuH6X2xoFaGZIaSPKM/mty8LnHH8+Px/K1BcIOYVOrpyO5RJOlMATsXJoUvei
Uz8XdULK0f7Csnc/yfC2sm7CEDfjflA/xERvQfM13/RYjUkntH4oE3FVif6MeoN9VhvfVAvQeiSx
wUjD5zTPcMTFFSJS6xw4tBZuvPR8UpPY7ykC7KforpfOwzAYHVTd79SElNQgp3I/speAv8QoKIWB
bWbvIoyivGYC0hD1Pes/t1Xy7RnO5ZvUqclRuJXYOkg+/lj8/9VKu4bO/c9cZF/8rV9jWP4rF1pu
aOsL7f3Xp68vV1n++s9V1viNcgFWBO55zBNk8n+vsvwvroHo5knosWKqRNx+rrIIvQDzcltjk0d7
aXPg+LnM8r94IDZXhAc5tbD3/wucivnPk8tsJwfxDTG35wEEXpxcCDLh2MBkdzrEzsOTdPUbYfR3
gdlcKAVVbf0nK8e3qdDSC4wczhTkGsWtQ6mgGSkwrPT3RhS+M5Th0GbpWRQ/mcWjCK0zV+APqoo7
6oehBYLkNyS3Ty28yqb2QiN6FVfIG1Vb+EEq9qlpI0T+pCreIefiZyfq+wg5pDqKJy+w36mRC8Xp
PIa2bxrd3WhXmB2Yg/vHMv6vhvd/dkRY/Vv/hYN3Fu7S668M3xh49PXXr6J9fiGD/PMf/j2QWUJR
9TMg2ZePR/G83VN7NKuDgYcQyv45it3fZgUuPKB/Khn5X+iXGHCw/hwDBt6/GcX8k8X+SzEOM4xE
LFBrwyRA/3IYB1EQu+YE2wYvQzx2KG8L/TFI/U+W++CKGN7aZzVCp+FOu0bYbF8qsV0bKUPmQ7Xd
NCXGo/2NHtzjQoCb6DNOMb50ByyNLnPL8uv4ewm3ISoecIDH7SxAS4HZzWDu2Nu4vnKsBVookCto
+QORZT8htIKJMJuytc1KigFUyBA8/atw5L5XuayfexSDlj7xuOw2Dd/Dzy2QcWTkhKc0pTr8Ienx
GMRUnUgBiWaCB+jnnGpEw4yJB8qNthQ+FDCMeXylHyhasLc8OI7521Cp+8l3UIAJRyMjHRDHfxzU
xyx61nHw8LDycdkzcFnZyd679AKgqNNdE9y5+BROsYoqsbPfi9F6invtY5NZ9a7xgtL/psmmh9/c
9ofExFJKQ5PTB9QIBtp46c31T4NezHyPz6pK6QsygcSn83GZgmxpOpemGvhV9VznD3Z3Y8Xko1kp
Zpy3J4JNXKcXkq064QZsaB+JYMuAvEe9Le2ndsLKxhKbYWDdsT94CbWRoAGmwq/Cx8a+G3RzM/+h
oz7bZIfB/W9kPoDN4ENjUL8S3kGkYN5D3Ct5rvqM/PvBU4IzoUlkIs9IJbZeOyGrwjkpOkvAbI4j
RKQLciKUjDA4Mi68w5MANj3h24NJ5qa3H4vssXJvFGQnraJQ7YPbpIKeIX8uLOwPwJVbXnoxtc9N
G/kNoCVden7Xc3pIxYbcbjPkO73nP+sJOyBcLQPBkW3c1dQd1NktxKHtrLeJtesGsAji+Y2ZZ3uv
fJjkU0xL1NU2EzcdJUTxCGOGXsMExsyGM9E8qvGFid1mpHSYEzTUxXbbyAXpUCJQt+w9svx9G4gL
fZCX3fgsvRy6kLnZzRwN3ybJPxMdjbuifEzq57g2r9yE1P3QPIKdb0PuHCw3/2rd/fVZ4MVxYXXR
/c/+1n/j0kywgPPAK0vzvDCLNn65Lv/xr36uy/pvHjc1yImWg7EhwvEXSzNZ91kQPfMVUaIfL80a
4mus6YHrc5Y4ZvmzNFMLS44YTMlcW+j+m6V5XnhfRirAxaFnn2tGwfkvF2ZOMCNGWI6xbfE1zSy0
MAUHje6UBvUfWkmb1yBn1+cyYTCbiwBMXBmNGABabrWWoG4xAUa8pVRzr+G/qcrUr+xsP4vO27I4
uLHHhYK8dn4miaHh/2QaykEUOBh199FIXK+gnvybTK5srjxpO6Bf8Iuy3DjodmzkPlVeQli9jfrO
b6S5g4h2pqNWc0ZnM6BR1Wv1zO1xLES7c9T5v7hn/qIxXW2+ds85aIAdC0WoIhyEvhNUd5fEyWBc
E5Hyg/GP2cgk+TWW+9ebKfYQeJqacPucebM/jmaFWgA6JrZoTB0JZz+rBKWK8FWo/Vnqu0lcYa7H
nhCxOdRsEjWbBWtEsaHMgJ33rpvuXLYUN3c27F+j/dyV3xP3YbDCLTpharXGTdTrtPpjHdIVPQG+
GNcWC9GjTamqsalEcNm1T7L+0LPdBuynsfkkh9vWNvedZ5yPtO7QiW2rm34u8EAkDhqydVjI7lQo
Bw07X5wqJBLyiybQ36FK/8FcyatvfW9Q4S6xciT1Vl3rOZknLuoT+y/2a2pG6mL0fFLNG4vAdBtN
funZ20Bohzw9x+CMTXNjU9GvQg818SLEM8EJMx+tlm/kHQFVC9TILUJGcpvVpp+FjGAQGnacAucl
kry+rT6T49oUrcMKm13MYCxbaX3X3AXTtCkqfavmt4OOVNMK/Tk6Te0eNrZ+ioNUERHc7R5k06JQ
LA6N99ygDRV4bGW6sU8Q4taIx4byOotmY02F7f3alM/2qGxjTiFZ0t4aqDmtNt9pt3XU7PCM2Hl9
cD7wYwuqFtBpU+mlYzyI312iH4yOa35Nazv5bkyc28psD66t7NFw7rE7vCz15xlI4LYavltPsncv
e2rnHLPBIEb6nK4UKjU1tt0yL3b29NF9KiUU/3rHVnxmJDHLAWk/V6VKD0rCWF9H8SeZ056CqILY
ahJHy8agju/QCFAEjXJRM8F1L6HeDbcZ13fd8FLGOMVNd8aIx0Ja+4nsz01luAui6RJCkY/8cJMY
ZNeHjlzUt5iBUjYd/fAlx0oafaMfu49pd2tpBJF4/WRvBz5RFphkmWKPThyPQBRKs2Wr+kCOkpiD
/s4QxaeiNK+S0t439bRRpPYeZ+ztaNR+NYEXKuTOQ0/Z4l82QLNO8gYsa+cXB5rjfDT8Nvau+0bz
i/mU5IaIjLL4Sz+fn9z5JOVxpOrms9UblhAXhw/ygTBVlqlHmYuq0oaJSAjGqg0OjCyOJcKm19/y
Ay+1WPZhBKBcYZeZE62La2USwunCl8mAGRHu9PhebQjDo5mMGecmsSKWheRTHHY+Z8ltq1yKOOIQ
7vkmtiLDLrLHEz/oF/vDi99D2PJ4SevrOB71gv0hna7Hwd0M5ffcu2zxYVZyHCg9DTTEH+vo/59T
zVrU5b/wUDMTW9dPNP9HhHMN3syI/qMW7/z3//2/5n/y53HGMubIB9QsUtWebTIa/jrOOMZvlm0R
S7GJCP91klF07TeHfMSs3beJSyMZ/ytWothYFnkqJyONc5COfOtfBaVfpj54kYnT1+x3/HLwmFh4
lbaDF2RFNbucs4ehrC+mCHcvk3X2qDl+scfPuf+/Z85fL1meYLxGaJOb6BhOqsDWqvRzEWBt+/qz
Vz5gSUGfOoMD/mBiVtYh61K7765KeshOrrra3r3+irWfP1/QjzJg5A0bGSNZ2wXEsaEadCaV1CLa
vv70+eTxq8aZP+zo6QWnVdbaKINxYV+M3XChVTm0+Xj/tsfPrz16vJIkkWFGtE9qUcGsRN/y2Tu4
d+UJkd3LVejvvp0b7ej5Tj3Ug50VxMX13tlETnyLJ8G+ihMKSsq70ASTPTTc2ANXOVGUt9YdnPyP
35j0etrkgZXuskFj+xqq9lvsGUpzYkCt9QdT7vjxZUm22UCDBt7Fvq4NDkFWDpJVjKcALy91kH+3
2GL/aOKuLpU04PcHAwr/sd31Au6DSDUu34b2yWqad2R37BPja+11ixmeTYY6jCbSFybEITe1jygy
ZwaC7eHz0TzU6Cs2YdqcQhutzEdncVvRtK40Kxwcd2nWWBgf23bkYZoQY2OepY3z7KbCEyd2wLV3
zZ98NPYm08ydMtDJLwXOXiTKU9OX07lMycnoapGdvz6DVkb4UljciiFUOgXe1Bh+DY19aHt+EcGe
8BIsfGzfpSDCEqdetjK4ncVqgOQ+zyVFYDscTylTIMAsvZP68LWHL9YCq++7fnRpL2oj4KUOz7VU
7BPTZu3Z858f9YXIXQmixIl2BsnCM0eUzpknku77632wMin/IeC1NMqPXEaVmnrXFCy/xyDgvhiD
i9cf/zLU+teUnDPJxz++0sK6iCSP92oTt2KLOSlki0Amvk70yvWj7uSpbW3MLmZ/Sc4yT8002Rlp
2F3WXvfsGMOnvii7jWyo7379g9Z6YzHpm6QUk2pTDYTYJdggG8N5w5seXn/4yicsFRrN6IwJ8T0+
gQh5eJYh2rUuZKR4pAwz074zw67MT/TMSsf/oNMdDasMsHoomizZoaOfS+quXeXDpJw6Qq89fbGz
a0LEo2fwdKMdL6jpfSgG80lk44e3NdRyMo+zS5qNUHd+PDbH9t6hgmhw7QnAJgr0t71l/rijJgpa
K6ubRnV3Waii7kbVyY5MYqqPvlTmKTvgtT5fTO+sRUbVyNTZdz3eIGnUxndVgWIKMB262P5kj6wM
3B921UcfE3np4CXW5O4iquYQSlH9qObt7vWWWpnm9mKatx1+X142OHtlusfy8wzEqMHdtEK0MI35
4W0vWUzwuh/zMTVRgmmefRmNcq/mzWVZYGiie4T6RdUNJzp+7XMWk1xFmGXpdWbvvcJsL4pCmEgv
k+yiw0VuJ9EvnWWNKs9e/6yVjvnBGT3umMS1cIyRLrrshoqChqxDZp8qXFqZhz+A9UcP7zssrkXv
2XvdKJ9ge35x4vChc73Ht/32uQGPH99qnW7njgvi1sNXVLnK1ObpbY9eTPEhdGMyQI29D6dQ8ZNx
vKHM6uH1Z6/MOWsxsbXJywLPTjxgUXdKdaZogNVFudUn9UQ10lqfLia1lZlJl1bS2uup7OxbZGzF
XEFRpFr+tlOBuRiijWFOpttZDrRk550lrNgHNXT7evOsDP+ZJXPcq3ptt2o3crOxga0B84UIRiAs
eu8E93X5tlE/G8Ycv0PJx6iMKZzaRZS4dDaqZBAor//8lTG/LINK27Gp4dS5O6fXOwToHQJaSG77
HrLg4W2vWAzOsXEsYVuRu0sDSm7a+l4G+X3n1PWJT1gbP4ubWAORFJYaO48ZxvbB6HHQalz85d70
65dGXWWZ1xolffY+wnwHEltkN2dhV1Ph0OcOGdK3vIWg3sseBp9E8t/gNknpxFNWRym4T2QjfhOb
lOi85R3Uvb18RxIKMwGbSFdTiF7H035kghWZc+LxKxPhh4DvaHmzSAlkij3ae61RR3xuAgfzFlKx
duoEH1ww34fA6NoPr3/Lym1oKQcO9aDKGoPtLavFlWj7jS2GwA9q8aQW2n1NFU2diYtpsPevv2/l
45aQWRn3naZLxdqjXghakiuDGV63QRGXz1np6P1ewX/Se0i8IH/rtFmsu2CjGMTR4O6CrvXHOL+h
6hJ3Gk09MW1W1vUfyLWj/pK249oxwJqdiQX0YE+fnc7IURRgND+c+oaFnPrnlQZ688sxpxeDQKDI
RxQh1S4ZAG8Ar75TZ+XFUFifMXt6kMiXnUG7sBVEpa/31sqi9kOSdfRpaKYCLXB1B0iGvlFr4Az6
eNkP0wkI6ErLmYsFLa2M0vI6Hi/invoHY0yRaTkAEJS+eSejSX3joFuMADQ/HG5V3pNmNwWlqYFa
3hnOY5lr9wbVm29rq8XuC+qG+hqFvUV0+MkM6sbt3Zu2TU6tzovKsJ9DgNLol0MgqjO8MxpeEFsA
I4BqXwpjwqo7e+/CSMCV8cLSyczl1vlEFtNwy8zHF+DJwP37bV+ov/wBVkgiKYQUtxNatO0lyqJI
A2gxnBhsa6NhsayCYiyrFp++nUsYxm4+gr7xU+qnw1Og65UXLIv8U7XuyK0wh5ouR4fyUHrllRv2
vukqJz5hZXWbJefH54sqMFpAugqf4DS7FnmOWZB5twfP3egRtWZpkt6/3hcre/UP0tXxzNRlmxak
g3e2QkoKhuNoKidCwCuT/gf04ejRcVXrcQVBa6cFVJm1lONY30HH7d70w5eIdK+yqNkbbAeDrj68
8uww3KhZfCpcudIs+uKA5zUaaP+AZvFGh9SZk39WKvgbr//0lfHzo3zxqGG0zJD12HP+GuPu0lCM
zcwqEWX9YBOwPPGOlf34h1H70TtSlYAqxB8XewQ7gvmjbbpEXo14XCR9we5iohIv+yul8b6+/lFr
LbZYG7lcVsJtR3eXp/Iyz3B6p/T99UevtddiRSzrIAuriYEEq7/YVwnmXnUFUzBo0/pulFF9Ykgt
sH5/rYw/+BlHjWZTS9VzNXGw6VK0bZoZyV6axhdqL0y/yzR+QGN8HhyK5mG+e1QnJMMmh2yE6G08
ZYe3Mmt+8CyOfkOtaZlb9HysE34louXXabJxT8ZRFp6Sf33iDx+fo8eXgVUNkBCcnRk8UhyGnCcw
7jN8lkut2OjDXTpE+8KV1656kxknMjNrn7RYkEOMLIypdR0YPPimT7h5UzPS5OdOqtcnXrG2qS11
Qn1qxIqtp95OR7aomSGRwQA8X4CiQnE+xwSnZOj6VTAi+JAIA7O03OIsu1HV6cSMW5kAP9AwRy2L
mKqnco9dbUTQCjXiPM6Vt51vfjA5jx5tCDNtw4xHh8Kotu2oPSlDaG5Uwyjx0hDKiZPHyq6zNNCy
SQmNZcgwj6JOUJMLoTx20vjgpSAZ7MJGTdoU3onmWnvZPNmPvqkzyrKRNS9r1Ph9po9+wmHXjqtN
GURbUkUnvmmtVxbLUljaTdPNN3WXSXwjImzywinVD6+vTGtPXxylpjA1Ir2fD5712AAlsg94+vyp
0V9Vp/04T/wiBfxjmTpqIoFfTj0mNJF1r9zLb/HX7IO+qf1pl52Hd9pVshdn3gNg8C13un24QSDk
j5th6xyKjzha7bWNui02GFy+8WMX0xiURB4l8/CQwwCKqvVQJ5mTu329KVduJiD8Xw6IPqaWRJsX
2Vi7RUEPJmkkHA7gKlPfpfV7C+/C6bE9dQZd2VOWhgVWSfFKLplSRu895FOvH3oRfBq1pt+owixP
DPKVXXjpStCKZGhFwVv0uf7JtvJr8JvnwGnPQ0+9xUwSQF8zbySyeNt4V+fpdjRmTJP8I6ApblpU
EH4VMh8/q6YGn+b1XlprtsWszUupqIo0k10fhyygk9JsI4kgBELdB9PoT5wl1pptMWkpH6qTKKZA
O22MqwBGhS2lryMXTFpUkyghM4cCQm3/+jetrERLfRjHli5tyzrZNQ04gry27sxx+tp08szxkkc3
Uk5pWldWi7n46bhvLBLQbQ1GdBfo7jYxMSgJVOfUlWFtB/wBOzrqeb0IvUqKkelJhfJUgiA6N+PL
Abilm50L8hl98UmVgEcajoOqT+3yiTGx1n6LdSEAGqwp82cVnXE3mvr7CHaKirh/7Mtz1y3jEyvE
yjFi6QCTqXEvi7zj9q2HiPkmkRziNEOfm7rV7vWh8OtXqN48II/acOi0Wutt5qsF4KZF4Brk8Xn0
p/h/dUFfe/riUuFMkQMiYUx3igmDQg45HJ+i/TqoqXvi989P+ueOQeHSy99v1ZSc5vPpLnOiCwRi
6X40zXs8eR+8qfqUVtZl5hW3r7fVr5cCKq5evivum7QxSyfdcdF7L5X2FsYsjkCmd4cuwj0xttY+
aG7Kow4B9JxEkcotb0xFvptypOiyg6JUdYKCXwV2JmAh7MGT7G3hZThkL9+IlYYl64JpVDgApXuK
TybjPMiTE4vNyge5+svHtz21rw2F6OTL6kNI6I3KQ1/KM834VqbBJbPn9d759RIKn2HxHtWSkP4Y
yWl757m4+UHk+kr2Hytvh/KsCCbSm7JF0PVfvikJql41gbft7DREHujY6aPSRf3bgi3Um798fKeL
IYmgt+16XDe6+JNbg9+cxePDeGLSrJw8MC57+YpYAAqAn0SgorjOvQ84fARqxTHA2rdausPpo6rw
sDmVMv/1LqAupZVeo6CDZ0tGiJ7YV31UdNeR2vdvyx9RG/jyY7wut4KpsxJSayL+kLWVboIXL7L3
vU0p6uuDa2XqL8WVeeJ1ZeHawHnt+DYLkntBcdVOpn2OC21WvW3uu4vFzMZzW/Xms0aUNo+Grd3o
EWULaWOZFy3Wu7dhln5UTPXEhFnpFnexnNl1k3aydRLoYLn+tZ4qyt2abjpxP11rscU6VgB+qJ2C
dFI4JgcSSdtiVH8nSXyXBfWJlWXtAxYznlhBMmBozge0TfllDpAQEcOF8+b1Pl9ZUJZuzhO5nVrP
Wbhqs/3YueWNXaGEguG+yYbZAlcPrkrT2zSad+KFc9P8Yi9bKgalSLGeN9HXycx6p7vqVgt0ag3A
xJw4nK80mLPYjvtEVko4wqoDHhMW8dUgkhNL4tpPX4zczNVb1ShaxI5uc9NYQu440L6rlKI5sWSt
vWAxWIsuSirNoG2KorvIEY8dRK5/biL9VPhwrW3mFx/tuwRqsj7s2AUTFY6eaZjno1qdvT6SVuaC
sxiothVXTdARZetckhtV+VVATDNM+Q4+/6kQ66/PpNQKvvz9UaTnWYyBCZVJ05UXPE2zsTGMLEjS
u2w8JTRdiaapS4GgDEOtLzjE73CbP7St+yWJvYvata9Y0M8k9s1dJW+SlGsesNmuHB9fb8G13lls
WKCSDSqsIbIaRa2TnIE8VlGw9/rD15pucQ8vm8mO+5R7uNuH587ong9T/hE261bPtIPVn9Ifr3zD
Ui2oa0gzbAV4aAe7DHqow30BgfCJw+na0xdz23OCmsrM+SMctbwwxiy/ylvjbTJKjp8vR1fm2aJP
vGLWTkOV6UHNtCFh/Nfbf+2nL+Y2c20sBo9lSRkpqVNice8O4uH1Z6+sG0vOtm1ogTIDOHajU1Q7
METEl/PR2qdDcMqHcu3nz39+tHI4UTs1/YyOl1rxIdGj/aRAvHj956+sHEsVoCxkU7QZ62pvYJee
W1xqISKX+9aGd+DBC379NSszYKkHpBg1GjhvcJM2J9Ikin7VdPpX063PWzyVbOcUiHitNxbTuIiG
IdEyooeNEr9vILa5ub7H42X/+mes9cRiImexbuSYCEc7y1DwnpqL+Mv6lHZlpSuWur/esPK6SFiC
7KClrnS0x3LWQ09j4CeKsKnugDI8nuj3lS9Z6gA7bxiFVTLfgkRSj1/bynWTd2p74vFr37KYzjkH
SRQyDKvGMYbrOtYu8zTv9rCcH8c6PDGoVs5P1vzyo3lRhpNlFxX3mBjdZxLpZ11Rf4q7+GM2qgeU
5vuu5iI4xeevd/6CKvYz0YMl1sv3dabSw6GAeK9al42lUL5cHew+ufCs54Fq08H6UKrgsoLHGJyk
qqGerjY1uFJXe55MsTO1kNLx1N3W/adsGLZZfSIrvBKnAufz8oeluTpgzsTe2LTyWqgwT50OK5Bo
GysYnUoiR+97qe0D8ynBAF3JpsfSUO5eb5WVGTfTAY47wQjUIo0kScpKWB91fGUURVxqtvz0+uNX
Fo6lNG0qi6prpe0dvGo4j8PhNpWZi9V7K31w2ReO3Z4KLK99yGLpYOrJIags79DW12oBROvMOdVG
a9fhpW6sjvIADKLhHYbie5FrfmN8s4iJ9rdG9n1MrmMyZlP9tvoQdakbm6gSICZieoeOsgRfs8J3
ZStOLIAr3bHUiNU57iuQeLyDJsutN/TYpoabXHzW1ZQj7YnxvPaSxeKRJZOdW50IDmEK5lSKd9nk
YV9FJkhztlFjv+0CuZQ4xZNoO1AswWGqxCaqz5WRyu3qpjMPrw/dlQFlLpYLys0QqKMRPAhD93Xl
rm4sf+pOXOVW1u+5wPV42nWqEteuQL1fRunkhyaIhCLvpxPdvHYKXwqakNWbtTaGw6FX6lsjrg59
s2VtaZLE16ObSGk2WrEnWAoM/5QSbK259JdfVEStE2fzF2EFgpFQQ1DKM/tgE7hILl7vkZUNw1xM
8UIH+Nf3Snc2Vi7X6mRLXKpxvZ0zpVsY+Ncen6cF2Ym3ARrgp//ivr3UTRs1EKewmapzpess9b2C
l0qTnEepGsXmucPmdW9NFOt+HrxSJFsNOFawb3X68aYcrX7cNnlt208IM90+9kNlVLGbFiMUdz91
x6I4TIpIjb2RpZi0E6JoRXBRlgP0+XaMKifzR9dLzYPSeaMKHqGIblS9Ao/YumFF5bFwhPjgAGAl
Z993VS0+mKWtlGcDKJkKtnUrHVIeWaW6F7Jroy9TKHPzTtNbpTwElR7WF0Qmi+hciLJv7gICy8MH
s1H08qCRHVP2njoNMSSoioLq95rZRO7nMNETMMU94uDpMgvA70d+b3I4LHYjugLnRmh5EG5kNerV
RreQDN9WIh2HK1IT5ifVUzoOj2ZSK1tYYkAysM4sIY/jdq3gR6mZKT5PVa7hjx6a+mbQm2FSfSsw
srbEmjk0VSAQnHec8qyIqi7G4hkuB4AtR0y9eengnt3+biS2hbO7pw1ppeEKpqKrgPkUyf73Dvyn
jme46CrHAVfdtvhaFxVo93ZPcVBDL40FNE03MsFvAD2ODYV42waT0ah9J0o7zN7nkTt+1oTqtVSp
OHpx3jbBBSlNy36HRbgiNB8aWl7Iq0jX86LYQveYJsif4Hvf4dXuDWfpbLQcYfI0GZ/zuL5svf48
08DsnQ2FoQOaSTwndm/DplHcy7TtnQEJdIiwpvJzU1oQrfQu6boRtkhUthFYaFyYgys7jbNGv4wn
U63cO7UdDZFeaAmfMO3UrgKTCW/U7HErGrWIGhUKP0XghfvECXqrvSyMKSrg+oVN5Z2bhQZUcudU
Rm88mVlGihsAfFRJksNY2bsWfBRFKv1BF9ij5ee4nzlBsUdyKjwAI22nsjWOXeOZd87kmhm+lNKy
yvEyHjNlLD+4XZN1KUZVncQBLyqy0HtWKz3F4aUq8QuottKtU+0+g+xc6LssyySLO3z8CulPUaiu
yLda34ScRmMty3Hmie0uRQRYxZ71pGNQGSlbLdIH1C9GmiSaclXbaSMHsKKh55jKO9wqs1bCS0vS
wdT9sDJag+aKQOVqHIGMSaPMPG+SOPJllGWpdmY3uoLpFnZPUW7fd3rblilznkHmHcCTG+qnKDFD
5WtQRKoYoZwbkZh2YZVbXrSXQuAW+TvsxCLAnSMYcu2JZtKEuVUs1xpwe/CGoIXlgrkWh3o7KcII
tM0go870pYIG6nECS1AD79KTxIoueyqHFVQAjZY+1eoYEOxIQiuW6b3s4anexAI+EqwNO01u+zCp
mmlT42WU3YGkbazf3WjimX6Ix02MNYORKPIiK71Ah1SnOxP1IU7seNBWuI31Q3mmhOkQystSkn82
/D5UMWxwKdbLir0QSa5hrR7HTtGeFQxkNTyvc8XO30GuncNM8NBCx9u3UZLNnDo55eNMflXoLYBr
mRuahymjmDvY5A7FHu+KSDjuVaY3bnGlN4rMn6c6Ucvwa+YMQxVcTOixgac7hVY17a1buH1i7HJb
0dRuV4ZJOArURnZZy01iFWT63GKKW2srDdFP33U5pVa6h36rq/dpjWCo8TmAB6l+a4RJ5HLghxpr
RamfV7GTJ/dR56iZx2Zm6Daj2whHasOvuqJI7c7XVSuvWETC1OtHX01SIbR34aBOovYNpc+75KA1
dR1/pvOaety5pfTMbD9mbZK+QyLjGgqSERgY2ffa1dypxkg+c+IPFUpkkEipdEyo+pluFcZ7+J2W
4uKiHErD2sPsi2wVVBDtbcZ4FhhKl2IZpdZ2/tCnsTKY21SJq772tQH5f8mVRreaD7hLVOmlUjJ0
emg/ST0n9lUjBSEeWEYfbDspPTvaloqMo/N5Q8COXIukBWKpGuY8xyUsrRR7Kifx8jafCzRjD9Uv
3FPPwBWwMKHbFnlefGkLfagOSKdTF417U455ihttkqVfFc9IvMrvR9FjopkW7Ouk/utOH5mLGZ4q
vztB5YVPqYp+jC0A9qf9bDVTXQGLKWACjr5jq6FT+3bbTOMXK6gnhXgigyn5vSlj2/ge9apRfnIr
k7VvBxvEqB4jIKdswQOYf3wMVAcrv8qvFKytOn9EQME3jVYmuoeq4drFzAf1QXE2O7YlfPCpovsd
zwMVOGSWkCGLfUsLiplLFdmDdlm3QQrOycLsTOAgUOgsIyhKYTk9Jp6WOg+5Vo0VCCdQVhz3Ukyt
0ucoleOnGE2Ko21xTKycZzZxINY0ZxDlnwFwtQJ/goIVAcZvG+ZFBKjIS7oMN914KD/IxIncj8WU
1OrTVEZt82SKAGsRLg5RSC1Dmwxe/ZXy9SSBXORSXln4ahAIb/SV/6HuTJYjVbot/S41Lq7h9Axq
AkTfqG9SEzcpG3Bw8AYcHJ6+Vuive/+8slTK6lhNahJH0kmFIgLHm73XWl/tIGMMmj9sJ2A384bE
IEqRGBv9IljV5Q+I3FzIWeogbOIGVKTEGxMgKxWbroisQ/7kWOmHU9axZIKc0KutcrEPUi5tX+2s
TOJhdwCR/LdpGnxxYxddKw/GWz9M4mxBfTPYIfMYBKOiLhc5OJnFCkiiFXeC2O7KrkUa7gWnbcIX
CoNG9d0qruRjGs6XvbhXTQquf89iIvRBUqiD+dsCJObkIWZOtQgG93Xcluc2YXrZqhn3BMxKM3Iv
gUcKE+cZ2x5D2Hr2aiP3YFyFbO8hG9QZNthl+T1eoR0jQIX6VGddF/CfLoyWP5F8DZ8yUFxtdauc
PiG4IR0iEByl3BdnJAsy5tjg/DChVMOeRkha2tWUke6AweIRuLNczJm97F+Jx21zjc2GhnkGvjCL
OOhagFaeGASENLRPQcocLCb7ZJGY9vF+sOda01I5AIFGDFRkHB7YcEUV6zSSSpO0Pbo1iRBXJayH
ZNAQidr0nmnQTSgSrbEW7MA6DUjhJZiwkDU692lBQBI0YLnGyI6sLIZWQRAc2p9lOWF71yrb+Vnp
u2FXBIrb6kHLyGt3qAEGPSo0Dq3XcppFetUhK8HBrVqy4TyEiSIbj/gDoJ/pMrxMdF6WwtOJVGsX
q9I3dzIOzpydYgNuwdG56/oxAlWjaZ0MaT6hu+9s4pA8BnMYKS9OaBEK2sdEF37VhtG2BGGVr/Us
+nCHvTyZNn6IYXOHpdABbZgIxAQrMlURMNHMKSGJmdIgG7E3Noe466TNtQWuIbfCmy7HIErbMTcL
7vVbJFwCV1RBpHvn9/ISrz5PAsS1eZHTte3qCwcVbbi+MJXwkdapwcIZwIP0JQXoV5oxd2bcEEWt
4IvogEVoCV9jG42AsuayOq4W5c9s45UuAysiMj7meY7lJatJb0eEyg7L9ICQ1Y4VsCGGMiMScu89
cjrwv7KJEfCGWWdTB1tJlvbb2C+B9lIGXUHcihEl12NJOdlLGIxkTidr6dnpB9PlQqUjLxbHM3C5
GDnGD6K3CMoN+mQcjkAzd+q2R47sL991ELQyaIY9QjqVRr5Vyu1/mgqZTZkLv22yESb2vAMnwpmf
kdtm0mfhIKoZDroB+/sGd7C3C6VgTVG2Mryf2khJ4EKqSAD9OEGJPMuoD7GKp6aM79BprMiuZG6C
bH4eYFKJtO/q6xgbyzZzRU/dlah1ajJpKz0A/VF5NE8XJJLuRdeql0YicB+x1EiZzBGeKMqt5eAP
bWYssTzXbcsuF6pNZBE0ZEzPrPPmO+zYpZMb6XbiuBjVmp9Dm5j0jFXORSqvE7TyEuaKJi7WX2ip
eZ4mFkbj3TgsAXGzFHNG+8OTpgoxq+LaI2p2hj7jjmo5kmvlTios/qdEupjfhM645RVi7GBwrOvv
pSItUEQcFfvmKYFNAMfIeiHjD8x2GmW4v5+YL82dP51gPzR9xrEesYCXzkb0QLo4CPybDo6ctu2M
gNfkaYirLyoO7xaWP/2lD0Uf1bVNpcKIbrx620UAn10S5WTOYQIrdR67w94vQTYiwIUgspKyVS8F
5HDfRnnXgQYI4nqugjhz3XXHN6QyAMleqbbHuex1ZtvIf+XI2ozPMR2yMPmiKf1Joeq9UPxbAXr2
VBvjmASdjkQ8JWi23L9amPk537j0iwtA3qvZf/pgPlS5xzEGbGEidNPCFVEZ5AmLXYPGQ0PPPfjX
1SCKSzahKGOEO9rViAOxM37n6bYzIFCXl+TflwS3TgzlII6AGEabmFVY4qb1BS5BKsCxl3VntlCz
ZKrTAATERRTeNZC6lewuAtx3Cg+zBWc6yLErRkzOwfb04HjjbirdXUqXDHrFdeL9GqNvSJDc+TFD
3maIxCjMRlOEWR5Rz/PYIez4MFR38Yxka3psUBVj7HvAgIJfrlO3XWG4Z6bk+YCAv94/BP6xwik+
dNw1NtxZV3uIBh0gUaMHt+fIfrxl7Eomd8n4C+kiELv7eb/gb0XITF0RtbXqbLrykHjLyrbioEGL
CC2OwjMCjU25othDqEWD/tHfwiKaJ/1NqaCBxVzn1QU3bzJWhQ5h3+gzlV5jR5/jNt8K9b1FtPFQ
vdIyBNw7LbSK92ECOr2z4wgQGku0qcOiwcmPI+oEE2jUZna+89GJTym4ad2+YVeYnTKSfk8brFYj
/nUAR6Bq76P5bJK9RHAoVqniEqCBtNYshBNb+FiU9S5GD8FHLLmMDsu8j/1bbHxzOou843egLYXV
yZsBfkXv0WNPDv/KbfpJ5cz/UMsc4fx1UTDF3em6RW+OUDAsePtIRCxUf+dGQG+zL0b8Z1POh8om
prJEacLohntJj8hsHJKWEFb3GqV540z5EvXoTAJu+cXM81lx/qPPBdmS6ehoBPMhoQ+ijzgowj5Z
gZwAheRl7Po5Nmv3XpWmGJVfSrEut+8fbuuP3haP6mXqYsFXoQLjDb2l4yK0QbC3CxH4EPyz9slH
m8uoljK1HdQUEQpd2RKUFTZH/QVad9SC8XU88S+q3f4nb+ijhbN3qJytvhD5kPvhX7vOqOu66KpQ
Aki+SIm9WEdwnASobSq9+gQsb4CIB+QmoAmd2XRchitsJEdsM5oabel2rRKBwtDWlNRafeC8agPv
lA41tkBZkiq5rYfFmRZs9wnOEZlGIKSNdiCJCVh6wtm1iHHFpifyvhEk6Wsk/i5po1EPAb+FoLSG
EmatNn3UCSKK0Vc46SaQ9Ql77CfA9BCdOPDMVVhUgrh3UXkcFivSHc5OqML8s0bpR89lgxM1JbOu
dnwMlwP21E6EAVdKKndjG3xlzfgAQ/6v1uVH92tSKTSuZ9HsUNxtdbyeFp3+aIXF2lXh+A+CjbSh
iretMH3/iE/J9RckuDO4N3LjTQkBXFV5OQWhHaHRAnXKcr0Q1OIwkcE9+8V6+tmt+NE6G/eow5Ze
WO1QPLpOUM8iyLpF1bdo9b3rLZs53VvYt2ucb/++v/lkBf9oqKVzJAbBghKM1o6pDAVYMEymoVkt
YSQfY+6Y4+wGX0mvP2nafHSDGVHTlmJBX3HWvpJAbdovm02fzJoXQMzv/SCX2DlBee7SC+8Q+JyI
aB9Dm95Og8oWPaf51LIbpFQUf//cPrtSH928jVGpYKavdlEKvibiiooJjfEpUajJyzGTEz0yQbex
O6/FsHzxVz9pEX10+bqlk7Kmx80ySwJwhuOP6A7NCCVgyZf6s0+u0UeXL8KFUJ5D3WZXp8FxNAKI
3SinRmws6A61VJmQwZ2e4htvGL+RSUOiMU3nDv8t3fmLJfCz9/lxtUVYNyoqmq/GuOyzErTBvJkB
zx4b/s+slUCu/ffxElvkkmJ25SvhD29dCJipG3zV7v7kpvrot3VQGBQxKvSrsAYjhLvVcRpdFLbA
5pwmHIX+WVqs+9F462FrJFAFxHsQOsJ5JCQTDMy8+kKS/clVeJ9Lf9vdo7BEB3kRVbbekknAUdLq
BuNv9fc76LNn/3ABAoJ0N5Qs4CrTcWaDl05cx94XW5pPLsC7TuS3V65QbB2tM8Fc3Yy/KOU5dCvb
CRBuIWQ+pO3272/hk1uFfOjYogfoazdBTyfW/dWicQRwv7KyfrKZeO9L//YOKpAnDfPhgHAmkMic
EgcHl/0sPNF9sTH6bL78oOSaAhIYOsDUJ1jc36Kk5eQC42dNhKg2SLpIcz6mwxE2rOWLxe2TT+uj
PRJ0AYFJGluxCpb+g2o8AxotQsT/fi0+GU4fnVxqngPmegr+bI7tQzfuU8h1QSYCYOjvf+CPLz8B
5Ou/Txg8YWQy7YUwyD2xSsrhEfvm5IuR9MdXjye/XKXfL3cH0PHcIhcbrTGqnpGVNqPRQ+Q86cde
zNiU/5N3kbof3aOkLLteGugQZzQjN4EHEHsf0PiLS/zHt4Fnv9yPv72NJGkoY5cmpyr7gzTJVqtg
RFliKVd/vwifHMMu2Jff/wBN0571Ft4tPzDOJg6ichWV0TfHab4vRL5AAx4flsDBnhl+uC9G1h8v
PN7U5c3+9qaQWlz2vsS4bWAw31FQv1eV6IMvpqrPnv3y89+evZ9ES3EqxrOPbGtcvqvs+EWg6Sez
4EdvKBGGTeAnwOZEjmHnZr77OE+rxWvzyX4FRPjs5X+YAlGRT/1EsnJlaDK8KYtg1gaduX/4Dj7o
VTzjhjWIkk4R106/jh2QH5F4uWlRdkERvPfXiGv54ir/cejiDvwwdPXSo7dZtZD0twZJy2P9iOb9
vcf497+P3M+e/8PInQPFqlJh+tBo9YP0Xj1U9QIATtve/P0P/PFK4A18GKYigEpwMS0tGGbAb8RH
wznzhrr64vP5s/gTz/9hoPrDhI4Id+nWi9Cxi3sosGEO2Tsj2hdmzuPerg2qS3X8khKdM/976+pt
s+gnnSAREI70IOUZBfE4ssEpZP63qDykTfiv2+j/NS7i/yMQxGUD/jkIIhOcjez1dwzE5Rf+EwMR
/0cANVaa+hFYVIF/AT5M4KT9r//hROl/gFsSX8iXF/AVoA7/ZkHgf6H5G6Mh6wPEncSX3Qc6hUOF
3/MAynKBBkwDNwkv5Ozo/4ZrFaHFiQnu3/WfCAxOmIYBtbq8zDROPh6k8Boqi77gJU8YuBbulVd0
Dpc1he4lo4OFuAKZeNUV0CPz0QMP4f2fvD+8//z9K56q6wlNjP37d/HlSf71z6zAtoZM7F9P/P4L
QTXJc9pCXGeaw+Az9WCkH98yPuWTQ+TD+0MK+p8rC8ldcd2ky6uGMO+6tjW/hYTkRicUnUFH7TRQ
jjkoMaKotH7zS7SpeKThjAU9Kewai4QftH+7xcuqZ6djWGxhlfiJji5yNdLkHBifrLCeMHTup6Op
G3fjC6eo/fkFuCMIjFhT7npTOjsELfGjLN0r1iXDUQCPPnZeisTAWq2dBRoq6hl8bjP+PE5pU3cA
eLhfOV1YXyOqGf231L8F2GM3NwFZ1akSGyfp0Jiu1JDNJNo0yVCuxlLW685qKGBcRI8kdmarzvHQ
bJ0ilNv1OW0q51Q6Hj0J0RE0IfZoKCY5vxxBRzEEW2nvGHOWogM8fcPQYReBAdNxSYoAiuVdiUh1
dOrck8cgzagn5r4giGOyFxpqaVceHGg56jPJJql8DWGCBBwq9r01dCPXziibTYQglFjb9dL4Ajls
bJivBg89ciDFNrgck+NUWYiO+GqegbI2PD6nYuKHNp6fIuOFuzCValXjYGYaYTNGqz7XCWvzygse
3NGHBqfDi2umF3SFZT6DfwwNTFVoJ94EZUgy2emH3i5lVtcTUAaLe+wCDV1O+P2y2RlR3O4gDsGw
nZ8gULpxqguEBJisIfEPkRd3UGXJkyWwSs8LzoIwk2UzKsnQnaA9MGEYjCcvEZsKeEavibNOlxpA
6brKvNyBYifvGu/oY5pH3V7s4h4ZlW31NEBqyOZ0hcLKTz2AiQiC8Qlmn0PZLd+JQs6UjYdfPkH7
u6rWvkhfwplWOZnXCaTxDhlWjPngPT23fvcd9IYoX7rmGWRsKAl/NpfCvJ7C46Ah9WC9Dy4W3g8Q
11F/RurYno2tu0lkurEMoCwaBxATds8YfhxIJsYyEkNjWkOYGHdgMDuVrlFGnNdjvMhV2gJ/jUaA
zkwdvnqzx4+zQoiJGtRPZ6HufmjeEtsn68jXIi/b0N9KAlkCj+AgC8l1Kh22I2QEBKAkQaFa9Tgb
tA/AgyjXiTTQhx7aHp1t2na3SYOxPnj+t24Z0o1f3odJgoSg2vJCl2bnO01zen+oSi/dIPTzKVFB
eImePs8GqjnRBD786PVQaIkULcSsp+G4HvtJA6rVnruhhqjB1fFjzLxvKDFGP52d20L2ZKYUa3LL
jj6F7g+1aFilKP6q37b7cTA1dONmDyT8pk/inBO0sS3ldNNbjGXP/zHhVsFIJ7mA/WI71c2RUx90
iPZAp/5uMtAsRXH6Q0fA9cWyl6CyKrDbZrGiITmkNdGZP0MuNoz6YNrqIfHYCR1qADYTLNdAgm8j
Ro9tHWGijaEvYn13x+CSEOV0hnD0qQ/Y98WvXjF9r0AvXVaJxH2p/DGLaLkUtEMNW/PlxsjwxnXb
vFNzAAgcchJBTEyg+0a9knX8MaaOmx2qYcI07oICSCO6007yXLupPqIXv554JMA06+FiR1zZfsAm
gzWofHq0z4yJoFTGipUtDfLtadJvEA2Ba6LJql2WcxUFZs87Ne7fv6KS5Sh/t6u2H+/Q86fFQpwW
45iCI/4E7a274gEY7P3oFVB4brrLb5Z0Hvc0xUMzo5+DHnjRLPimX8JtiWHdohyyby4Pcm52C/en
DfM9tZdFE/EwR9i6u6kjuxQjD6sNAIijf2ebOD2pwb9dOAJA2hQw9lTByLQseWimi9k9eXZk2uUd
DR7KhOyVXwOzTpkoAGmBeLUrdza1fR4K9tanZb9+ZyU1+smGdlz7CwjpyHhdt75FrlyCy9zVpZ+P
COgZ5g3KneD3knXQAg+mqxnvM33WaAvkvn/rRyitQVSJFvrSPpDGuYIDuzo0dZoN8L3lpIT+ZZzH
Wy5bYHPR3sL6QFYjFDwaC+x9d+pioF+X0GMbCCRe4gqq9SjWhZ2ay4fVkwIj4dw06lrLeshDlaZr
KtR1zGlTSDnEG45PcyW4/pa401BIxc/pMm9DHfxI6fBmXLahTPkHRfoMsYywMo16yXWo7hiNrrwZ
paggldg0sGt/crssNh3bTNRHZBUky7m/oH2uyXPsLU/SYpsauO4BrqxVp/izLdULyDdtZtzpulLd
pvbAcyVOeiixPim3e/ZKkiJNcY86r4AKyzvDwLIZZ3+FGMckW2LMp5cnSoO68KK63jqTRyBCB6M2
EeWV7KHUTnnwPApRZ0gxfOhY+dJ6q6pvx8Ity6ulu9WqDAF3wYqM7iJWWWgKUN93Kni7U7Q5iYas
jrr2FDdIJdCLm2k1bGdOzr3hW8KHm6jcTMSEq6AZG9S1VjNiY9G5dW9m072MgQU4sMYaA9n/gTud
eqASjW5vzaFoyEyazhBm083ETw2CLwYvHXI/jU0xeDNQgeU9mSDdAWQHek5gMSBklWdIBq/MeMdi
lndT/9B4ya82fOHNcZpljffbbyLYk7IafVeERqBL67aIu1b2rOJwvsHc/mOpxteogSTRa/VPU6dr
jTt6ZUcY/gbP3CdwweaO6wPOCWk1SiIZ0/ZlTNoHqaOneIjXfqxyQ+sr6s07I0uVeXFgM0/2C1wg
fAWiZIPzLerhw8B/zcAaQuQNdKBPM04mnpUKdkKsJGdN0nNIijKI3AzynV/uUr81A4Sg4yKOflU/
B6NdcsFDtmnCJQv98AGCqQPpXgJogi9q7njrkXYtoE4FP7m60oGL48+ElBKP1t+g4sxqtO+zEgJe
KG0djJnuPR75VIcDpAGdWonePdoxReU8wFBLyRr6Z51hDoHEBov+NMQPwXAR/XjYEUgcvQirjjBe
3iY+Wy9OckxGApqaA8AxCwOoKMdXE3nw2FEQP2rHe7ERWmrWOSMkSB4oKJDVyGl2QOXvdQBJcW36
BcNaNFciOfSQm1+lgXMDNZuEoAn63RgIVZib0rzuxLq+9zwhsW91XgU8HasomLcIb1jy0XMSmMXp
/TQHbyRR3+bePwdYm9LQPUXc3nSIbM0VrfdTWzg1bB0AU2wphxDuAgZNCX5SqSvXdzCDY+0Y+jDF
FfZOFvmlxeXlt1aN+TSYt8F2m86tT0Pqv7gpO+KEAsKkDDe6cXO79D9j9H2yZsbxN8hHO97AniBj
J850yp5cxZrc8rDwJnmzeLPe14jDy9YjsWddYqcGoRww2iO0Pg4/+Ak5+twcxsh57ZuDJdfE9zaz
Jx7RsMRQ98Fo0+Y2diIIKYGigVICVNsaqzh/QiBPFlbqAO8EJPoQjNVIiJzcU7mU9dZfyivt1b8s
YN3KJ5uSAPc6EygYtE93WI832ih0Q/U+oBDXJjfBPMucpLB+CYZNsmN+IphhYxaC1dsb9mKs72Kk
inrMrKHyYK6y2ziAGtmH9tIAj5M1k6kLEELnFeALczZxMiLzAjLe2KQ7M0YP0njPEr+TMySEGxgf
sjA2GyMwuOCjwCbtYCT8DdhaJs1E1n7n3tcmBRN23DizfwelS5zDOJhVkB72s76DAKtH2wOJbpGo
t6hMfIe05thw5Wdw6tC1AuLXI5fet0cdaOdv3G6UBeVPNLVJBkvQPWaR285CaGrmBVsBR3X7FkLz
bQS9P9SYSY4wrTDj2NgXvIOjZ6xQEoSLaUsDcS0QKVj00XRmrgA7lVl1z9nC1lp27VnAQ3II8Jsr
rAvonM0xfwxcPq89JXcssI/zDBBtQkG9T6EgxwOcX2gEf0chflqR9ujbjuwWq+XekZHY8zi66b1a
F6iW7xwcqPbRQ+AiCbQa5Iy7vJYr2Zpf0YyuZExc9ITaKUUH2SG8SBOOxr+lj4p5yQrxzLeRP5lc
tO2tJQmONL5zJGj3ZbJBk8f2g9iPl4eGBU5h+w5q6/ECiuc0KqKyKrGn0CqX0QMw0nJvU7qC+9YW
ltb3k2jEkvfeFfZ52Pzw9pEvDhKCid2y+ZIaF4OYC914h8TjuMyjCXf/QsX+/cGF3HM/NvOrD4do
MS/f/AgfdVj2aB7UCAu5PCjTbhoJH8bgLj+X0bwtjrZ5QxqB6WvcWMPNDcMnnA6miGh7jzMV3NDs
wUPaSyvdqyXk3a5XvYVIA/MPUyU49LTdtzLKEXFm0PtzX2IsI8e+JcepcbEfrNQP3KIaPjx59of2
AUU2BJDPa4iK7jCC4GuTlX8OnQ452h7mbMbjn7aH9hcb1ziHDn3Kx148lnbiuRElXU0skfAgYHfm
0gn+g3g+jzHbxBPQ8tjWXDtuWZ8QJHln3K5dDQMItMxexP0wgbrjgM8sZDE2HmuY0eR1aDAxKrdV
OQi2/PqlnUSI5WA40lYigWhesJAhkmbVDWLdKD0dAwqAthhZXmJ4Q4TZsmzmTnsN6UJ37ZT+Rfzv
1NuoRWqV258CnFh3UDmvEH/r5ArNjxU3iA+2rmc3S/vS6ZHDb52m25TF+kYLMZ6E7He0HKBur0G4
b2RscjqwAHWDCGi+oTlR96rGeRFxqW9jpTamRZGSl8q/tvPiXSfJYhCHC53a3EESBpq9AiPmZPqL
trr1iha8DCQsDrpQpYbqq05eEcmayzIlNyli7m9QLR7BBMZ7FOBYKxbWEIq5w7oLwD5OTbhTshyx
05/XDg8v0mOkeTTxvKUSWz/bh80Gqt7xBm+DZ2RZ4l0XsSlrI4R4yv6eBhrGntC+hq17NdDoDst3
sInk9Mwdx1lDfvMwwXl+4+PMOrtLiTrQAqdRHP9CUwE+3kg4myH6qfvy5GnDN3ARPnuKyK0XQj1U
Yx8GifEgt40nC2w2R4xobW4C/cMl1O6IM6x86OW7hKmNiKzOqZNuEzGPp5qcp7Czq5bCPbDQ5NYz
ltxMCpMASXpoyFIMDaWQDLDs4lpDr40qvTMbnJ/q6DRVcLDNHQjKU4/VeKnOqmTVHmuFv59KW+4p
ajO2TfOBwmeDbWOTtzh8QWuLSbSXu1Y8kRnVNfi4vse6WfY6nqGd63D6CaU1sF6Pz5Wp+zX8poXh
IA4mcfmsZDOsy7h+nGbnHt7tfg1RULmFjGYryjTdvz/U46T3hL9w2di3aHRJXsbOhgci3KM9rc6h
8XDrAkTy1MQdFn29GXC0fi6RQd+6bVK4CQox8IAEOUyczp1ZsCYOD5VIujcB60TWy0XcNDLC7RpW
GIkK+yiIAK7idI53Y0OTFbtV5U3kmeQ2rqbHMJrDHMKMNe1qcZBxYq7B24qw1rXeIzqq2FTYbeuK
egVXXbhth+WtuzznEMG70qoUSD4PvhTXPXG4P4+W4VYwjiRvKA51jVN+5zTkReNNcd6DNQsx3lQW
IWTvW0dUbyZtyHGE5QjHzB65G6GAaWqxG44F/xYYnngTV4gehT09zUlf043bYNOlztx1ClWP0bWH
c+L1oKPoGkL3LWerSfv+qVNhedsiM+Y8d90a9om6ybGwBOsZ9wmKvigXOU11m7hDeasjiOhGVZ6E
jeXGjIm5h5hpgWo0uZ5IewV8N/jdxPtWeeAMDe0rfE5240nxBlsXAiqXFu3T0aA0knCgHCgb5Zq7
fozTfu2tlkFRmwXtOJ6WNhxPkkJ5285TUpRDV68GQkXuwWl5chY9TnCyIP2fy7oqjM/GrFa0h5NP
hHAi1iSH4WkqDGaTXAecrChNffRD4uqUzENdlMi3yvXoF3JIuvOQLrcCl2RLtdOfuoH8nwfTROOO
9DC7BfzNn8ZgA13ccHp/qDBlYqcj7jtP3Ywj49tKpsOpvjxUUYR8aCWQlNeOyd0pAktr21++9Ttr
TrhXzen92/cHxHlcuyQ66rECGx6OpX/9g399VYushaLvPM0RzpiwB+eSim1jGxhRPLZcNeh/XjEL
OGKsSgOU7LBc+a0Jz1aedFO7V37CoVHy8frev53p4F61l1+CeXTfQByIPm1yXTV2iVAa0M45jrZD
xGdUWISHmQaJ0djsJeNeTPSWwXsHWmhjvTVpDMsdES5F0CLdNK4b76ozhlyhPFIwL452Ne6bQ0Id
c+i6soaNrGyLcGpg8CDwAGfvX/ZkMDDFigkFqAhZ0X08HJh0PJlVja8OZPf+E4f7FMFCgcixeg+H
FCLjw/tX/35IY5wtHUBCMuI4/YHPGOm2kxuJRJyD21WdhMy4d2BraODUcoNGQmIL8avXYrfjwzqD
0lbLFxwnoa4W1hcHDnnSYVhKeXj/9v0BvMA5C0hqYVhqmgIoCnc1cr2bete7SoAqsHa+nUp4Qnxg
6Bfjq/s6xek6OtNasGummvTeqA1sFsuDiHV973evPJfc8Icg7ua1tLVdyVph9efl7Yit3kMVVXeB
6JxzZCr+MLV44SFO6nsywF2oZrZPIAjNNMwyhQ2BQEsvSOp2SfUpDgdv5aQmyOsGFRRIdxAkIU99
cDUEqJOh9FUVVld6s1Sg3XM/HvPFBPMBaaI4GqgSaCTe6jyQ9AYGPf4cXKBShtEuc6LlxRkCF7nD
vXtbDVehf+2VZnOxtp1ZSatH07onVjH/OPTBnsPH9Ahz7lJZ/aTS0jvrNICrJo1zZpL6DIsKxGb+
LnVgpmujZJ2O0FuP+Pju3BIoLqzaT8SZz20n5nUQ7T1eIeO9GtPj4Da3g0zMKrSw5VdLjPOHzJoI
nvJKlztTOTXODk267gGJgUATAeDhvF2Et1+Cvl/VWok8aYGk65ZyPfi42aYSopVyiHKtS5TEhzoT
DFujoYMZqb0o/C73YXhRAU5kOQCGBQWlSx3si62bKX6vEucVuZKnmIXY0COOpqo0EhEIZPyYNzM1
x5iQlnDeq6HK4S56rEN4WWy34PSqo1+qCh6MQWA0PEoWZYEYPrcY1W4UhUpSj6cEX4dpfdNNqCt0
/S/c/mSdO0FXpM3cZ2OKjhZcdh3CXNjrFKJHGseAdMLymUqxjkOc3OKwG/NgIk3hRoVXLT+8yC8z
xP9tAT3ytrg/bprQ00WQVCd3pGKTeLCCcZ72QDB0NhstvVs0CzCv6ief2jMyqGHUdlYxfO+bpR+v
5zp2s3l2Xpq0xgarhFMiRDa27NJ1lOJuoYz+b6bObDlOJVvDT0QEYwK3QM1VKs3TDWHJFjMkyczT
91c6fSL6RmFL3t7lEspc6x8D0cgGQ0GO1l+Wxca3YsypCanmpSzNaBxbe9Mh4tm4hfVdDOVrNuJ2
i1OaNPK+29VLGvmdFNHSaPU5adc3Uzkn5WEakhP2Jn25VXm5XF09xn2YJX4kGj1ShIm92lBA0lao
gEvtfqj6Z6RbbOVQ2ns16TqwcSbCNtUPOuEoH9RA7JQarFD17sI9YE8nZv9A1CvgYlUX14ExjtUn
Po50U32u3cnlSYOV/Dat2ggWtNqlo89nKp+GLS1wW6+dnU2dFncjnR3B4NFi1LXxxfUwbxZ1157o
dExflx7nWjrH3JG+tWx+mURvwlNhtLE4Si9uTuuaY/FoiHErkjI/LDd6MWkLvqd+Pu2cWsoXS43Z
dqxMN+oYcJvJa17mifF9qG2bQ29sXky7ag5mwjj3+1XbTB9la6U7zGxWULZm/eI3k7rAlP78/s6y
a/sar+5dJbEF1X627LG5AIcmqbZL53SLsGx5kalKn9CRE3zB7+pYtXtf1Di/AKvgM+eXuCqTFwa0
398MscFMyBG/kc4/whLOkjkh7BvDJSbZfk9JAwvEpypUemybZp/qnnfnRFVLQaxWoy3HzvCagkwQ
t29gxFHOS9PPVeSvLVQWwV717aCBpdBCsZjVvsNFJ1BuRSPDZKjSkRdoHuvVOBRC+BFi+ALmizlm
hWwMEheMo2IsmUV28TGkBY0furJ+4DFJCdmYUeT76P5zf8keHG/IN5VEJ/b7WxhWue0p+gtFVxS7
oSQJp7z9ud+vzo69HohfZOq/fc7H7+3wk3/Xx/p67uLpnKVTQ1qHX+b3cXvPTk84diySyBDpjAYK
h2OH4P++L6eP0cjUkQa24Z7QiOHeJKzXNIBIIES68PfzRiPLAD2ndfQwGY2d+TT66zZ1YFjtPJNI
ns6pIcU160u1rcd5b6fQdkNeAlTF5OI1BfBx2RThkKp3cmd3jlNa0Tj33MlGeous/DQruZW2uR4H
n6NTl44GqD+HWTNGbXGn+VykbnnUevecEQYZdCaBFoX1lFdwyHpabWa5xqGhmc9DOUHhOM5J+yPj
gYR2FXaEmLwUVtJGgPIske1QsBODvZJogdu/HDAbSqbmTyAJ//r7QcUZYZ2JsZ0YvELPr8dDjzMS
c0uTXxtjiGw27FjmCye8X10VDrYlt8GOCAEIx16/xJbsdzbO2m1L1R34SiinND23HQxDPHnroakk
2Gg/PyVTpl764mp05kPX13ttAY9khL6Z64pXR1cm/4/6TIJ2R0C7eazMDFMKhztq3all2VvPeteZ
CFhi92JwAAQllFxXTeLULfkZp+S87ed4r0jRYkvHTXqrqkxJ2LHtq8RGynuX/nhz8czwQq3cDOVd
yg3S8OSemI3Lau0hsbeeEb/yQ/8nKfjE1MN8Kq8C4jVxpQFBNrkVLMV8AC58QZJAuUkeR25Z/DUG
hjLtacqHR0fod15s8twiyOHBYl0CHSFGoFfDjlkwF90Eo11tRorUw9Hyk13enNVUueQEds+s13dZ
C7LjGq9iohuhF/OrMMg4MHJnx19KrEM34bT26y9s0RPvs7ya7uJ+V533wCU5MYx5SZQkkPtknNC1
AdWtUaysVTppbNLa2Jp3B8hMe3DcfqMwsd/zxvI2Tq+hgMvNNBwGqFE8xGHW2Y945j98DeYPRS8I
ltA3TLPvVtqRsDEq8KYCcaQLfCqXwQ1iLbPwmoMl0Ge2GQZNow1O/67W7lthdNsMeg9QnutAEsLe
FHrehlWtRyNNJJvUTM7+On7pla2CRawLIhR7gTUst7a60THWI/0e79qArWfNxdHShy1CiI+ywa7W
Cg+y2xBXu2+0TTOXfxcTrmnyeQHYqMJeme9+aaXhOBkZvr8bqemb3wzXRZBghqgnSMApv46ZDcvs
pkGKtCRd7ND1ug9PcWbFHwJDcrjkYj+lSxEUnGk+3jzbBgCVnQMYazL7dlUMnA2ipZxDGttbacmb
PZuTEF0bl3GQGvM9EFEb1ln8sFB+TRAACoP16mh9FRFhjD9o+ouT9qYqIeElsYuAsZHKqN59A4na
F+lhVOB6oz7Pl7yySYgprprlPddNt6U7yz+URfojE3tLbfe34dvHLK76QOOOLZ1bu5BecBFJ6jdY
XIy3tTcsDq7+m3CGhyxun2rLwarVZ4fiBv7KqiBjp/QMfrw1bH6m0wQ0/T74C9WpWc6ybsmyiTrT
j1mDrfditmOsUN86GG+ELupJLfBDKURTf8voq6hWbN8KPX7veaRi/rJGz0gApxVGeAQTkYAD+qtf
xxHXi6tQDzVv6ag9pDGxR98WIraNP4JVxeWanEh65rHQzqSIX91Gd4K4Ue9xzg0PG0VpNnXsvIBV
eq9soJUouKykPzJmYhksmzsLqcIM7go5xToNAizqPuyd7HFgigZuc3apXz36jahDoKF7B0Xw3u21
7dzC03rFixhNxaOEG3C0fpTV37Vp+cCPYTTaitG0MMzbTBmVar7lLmaHRGp3OQDE0R93SL8fhFwL
JuJ+FxcVoAFjR2lVF5e9m0AKJE7ph98VaeS12bWe8QTFif9n7p/Muk6j1E+9yOKyHjuiE2zJNEpU
e04U0cYzoCGs7gVf3wB2qNJN4gr0IfYQmYPzVx+m+wnID32D+UoTZMYGWe8X248568lwAjlh80l4
m5OLXfPQdh0RJzND2+qqfZUmf+DxzTAzkH4wkk75v5uGhgYHbatqLQ8IRgj9uNzK2t1Ii82WTMwq
Jn7I+2jUawpxvvFXPwmHYsL1hve0rHxIW0K2FmX0LzkYRT+dlpLwqzr2a5Qh5r8yjRLgNjbcjuY7
jTaUNlm3iT4YEJ6hvdRPVe7mQeFINjlijYRmf9sJRjYYOo6xB9QHWugR/HESaXbq4f6DpRfaxkMT
kRqgoUY5IHaaVRINo7Vx25lRw8bIjABg03HfwWJk9MLpauNaLTF6csk3E/NhkIHU61USn5qShowy
LT4dBwQI/ZaQaLTgU//oDkeTGOZnsyDEzpvyKbDVZEW1GFuiKphu+hsSXjmnybBNwoa4NMgbL04p
Z8JubgxnF6v8krMvcRrgSbULN9lbBBm0TmsctaYn4knzDpA949Zslj+97ozMR3um/vK4iooJK10P
mpGos02cCmczG31izu5RLcI95rw3rW7Ax5U/sVYM52YK5G2/F3F90ls/PtbDcoBwT3dlU4ZTXvbH
xEmjmCb3rd74j4a+xkeS0GCUUDwWxCMYaVAP+bWeSu1YcAscf3/1+6FbvJje+kyHWzPm6JZ0RXRg
B/sobx8YK7Xj5ICcJ33XbpxGJqffL+iguiG8uhem2jm3OJnK8cYDmnDrfqWdbO+f5ZrdSZtvQcWx
VQWreKhLPwfId/oIHt06EgqRH2OUWVYbHxFd/feDt0ItKZ8jiNxSSHuOpU2t+nKfedkKgWVY3XHV
hu7oeUrtO9snNxuFjH37ACz/319pnVUdfPKLyUrYVlXbRpizAXdvjNF0+/D7q9wpmmNsVwtXofmV
t6U4wnc4kFnFF97mvaFbS5jQizRkZnrqbh9+fzV1a7WPoYsIa0lPZtJkJ0KXtJ0ml0Osdckxse9X
NckI5OwB0NDcghG/p7TWt4GdkEYW1FOqbdu2eBtNqqn6ErQx//3yNHrmyUG1jHTfq/fmIM45pTn/
86ERq3bK7JPVc9itHEpbX/bz6f8+GNr//+r2uUydBd+kI3swqNrvn/A42U4k6hW0JHhPv58qGsc7
puPp90toYP73b/j9nN6Cdvp9bzA+Ii2LxTpfB8UENGp5fOSwlps0rnuWvR7ey1fDfVOpNnLKHqlG
ayOn0zvry+pW3rOieBigfkHWuNU1K/kxuu4dN6/2Pk8OiqC1E4/Sa5CFSbFcpnYIdKnyPUna9WHS
EwPJ5eRgO2m0x5FhOpS1Vn5A+bzaq+BFmtI+D3CImnwXsyWiSRJy8kuZ/n74ZVCh5NMjpH/hMfeP
Svb7Ki6WkKS17oIKYZ3x1Nf9xdP87jKoZTeQfnj8/WquBPtIKQ7LTE5U8Psn4rLQCffoUtityaSP
qf3UxECfH/mhQ1pfSGxIN17XYxyWXdAMq370TPXumcgGXL9CLgGHfknNpguAohjzhYcmoWqioSAn
xW48VnnnJgbOTP6x+T3pfE2UCGfbdda8tT3jhVprtHsoILRCL2816kxAgmFFI85la06tf0gm+dq2
pwnBToN8hoSpEzFMKJQUlwW0tgZrFyWatSvX/rA2xgpaP2/crHM2RkfIhunegwcRnE6qV2NFaDZY
BWRyFxvZXpKOlQwjg+SAbSpvkz8e8KgTaw9WXiQhYTpZAH90IJTmYrKY5m0+76qlxgfuzO8mPalO
7cUnUMTdABqJNjvZe2kfTmhbuL7URDrSgPJGgnfYZTjn4MBx6RJx18KTOOsGK/B3L3otsju6uLSh
vzBTLaGdALKrdK0CR6z2diQKMKjMDlhZfs6GZW7cGa5gtn/WeDwgsnnJh2pB7RXzuLr5Y1+sV70y
TmLcqBw1YWMR3djG/pk75pHQiUzFLyA2XwWySNnXOPYGEKHUKqLcaG4ntfljN8Z2yecIeVQWqrqC
seke0mQ69C15bmJA06zma0XGKN+9iQJIYs3oFzSSNITV+EvoGUWbDL64GGU4z/rVc4eNV/dsvyOD
uy3HfqNX+V87VVnYqXZ8ctvn2Kyu82IdbaKroqbqwIfgYw2uQ7DLj9s/gFfghNjDRoZm81rlPMfT
sh9LVJBrPBwnktRIxNutwrryePAvt4vnytevnT49qprbd3RLuCiLgAtkbIEy27dmJpjlNjWWRpGF
s2MBVhOtxuQqFRLOnp0aBRKTOTT9KZ3tjVuu16XKPlCtWW5ypuEOh72//mta4kzzqkSmadyCdhrM
lqvb7zOws9Z0rGPDmad3xkoavRvFo3dvQ+lxJg+Q2u3Vls2dILCkqNMlJFsyC5rOu/DiduYk7ubh
zlaGu5eJ+aV56pk77YKg2a/hm+rhwOhdbyzdvKRt/k8O64tiRokyOd3lxhwIffXDVt6ga/vQGuqh
zED4yrQlqLOl77Ty9q2EnRT0wDntwRbauG2N5Dmxv7tVtqHhKqRu8T+p9K/G6GcSAJdH4Mw6WDyG
lrLZpqOwjmzXJSvGMFxto72Sxn8uixXgSPcuioykYJrC2q3Zden1iCCd3KAxKvbYobqzUuQfjJ8t
y49IFgQ7aRqao/Gypv1BNl4fugbiUEA5m6hS+D0Ul10fdNNIkeWUP4Io3rPWRbG9TMEtED4cPgiM
I+LHK+/Xwdik/uiiXZ9YLMVGk9nduJbTRmuBHoCl2J6nY5Jk2t90/S6M6qMEqEXQ5H40q/XXg1ac
M2Qqk9kcdPCyJOc7nRSki8m3AufLaCPPHEYogCTPfqR+wcoB3bEqEaAbJQdOFCj/zfV9SZuNtZQv
hZFerQI9tGUgpDdl8Yxer9xoBFvuM0CwIUmepdPf1JV1xq3Lj0iuz1uvdn2UX0R4LYZxzbq8iayx
PXJHl8/DABHLDA710vzJsLVtsr09Z0lUDMlzX8+AQF2cgn4jd6TWF3RTt/8QlfA1Wc0zk6iKlqX7
6h0iJpzs2rQXjrByb00sV0l+GpPxaitxLmYDvBLSpazXkXp44zOrVOT242s85R9wpcE49sC9S7Ul
anRGYg7m002Pk8yvPVGDgfOXA6fbqhyYHOPFm+qQyebaiXfHDCauTrf266hvc5gnm5+UoXlNWU4o
djM2LQfUmmX2ATLuk3xlM4ArP6oOWuJtMgH3KqHTgV50f5dYhDhjmp1w6juWesURiEKlAkFb5idA
m2jQcUik8gtRubYbbPEmDO+sxwTOezULNaVFgAenzhwektnOEeLF53UtPmLjX1GTUlati8vZ7O+y
zmKIuGnV3AMoJftpLfBQKY9ZE/K/BYQetH1lz0dPpizDuXNvirFmtUoubl6jTSIiJMAM8ui5zg92
ChXO04xRGPvlHb4C6K25Q78yPCJE/dfNprHFfgvLvTwSYNsE6Tj9GTvHBEsl/JiFlrGq5/TMuYAN
IFxQcfsi6yc/nhPSd951a9D3Xek+uFp33zZU5rUVg3ZjirCwm09Nx2ub1jngglU5qIKyFwVux53c
NOEd4o+z0+RdZEqOYuMmXYuSfHauYwUGCqO6xCaid984OVm6IlldEwIH7P6GXJFlKNyY+N644frz
EFXLQQ+4YesNOa/7lrwsF01SXY5vzVJCfM7t2+L+NoX0AVtnrTO+N5RjwXLyeizLCHoQI7ZmAizL
biEkEUgidtx3jhz+TBzOXvadxmQyubAm7VQ/DzwJREb2DMzLDzo2JvrGM5lgx5zXOaO59g2U9ImX
/vFTBm6tzq8F6KHpxU9FTPxEnWf3yE5wuSemFgmaWDjP50tRX3OSyjYxYU96/6Pn/du6NPuloSOy
lIyQho+Jdj4v87AXw2LempLfcvgGs84/W4HQQ5Ovpq3vK4XiqGzGN1HVLzDysO3AHYzSqEzEMfH4
hyv2XeLV2J2kExbuvLOgJnb9uLWbsyRexKuneevEShH/rd+RUrnLPTd9lmQtJXqLk6C4S6r72ORW
KFPZXGzzXbRLepyr9erq41+HLjteH8Sx6U5ceajgNeUeZtWqUFDUHVFchM/AAK/WOvIBjXXPuDTz
02b1O+3Oios6yL1kikTx5XdgNqxyGWz4jn7O2/GsX3WS7cJEaO6e5ICt7pRXfBo79GcaEUmE2mlo
ucWQqK3JyVoQoR9oDhtqMTYeSRYLjPI6IneWn7VXHXTXzkKy54pDzKgaNMhCeeYGK4ZB3CW60s9T
y+tSgDaLM6HqzoGgNLHpFxmfhuLfIMRwknb6skq9x2tMJGE7aj/CvS5Li1RlVXjHyE6SCPfQADIk
TlbKDp9B6XXtti+ctwrdeJtSVFXmxFK7Cke5BPPoBYjSWOQI3rleen08ZT6BfJojvzQYkQ1xr7hM
kGPGgi0/nQkYQ2Buh9UsFDn+n5CAJ6eEJdUsM7RyNP9LyTjlTgcNrSSsXiz1R03Q5JwU17xpEJWO
1tVvLBUlI2HFdf693t4LkyzIcEnHvf/WtXHFXE9vEJBgvUI5mtObKQyoAXM4d36fMcfVSHY1db80
wyZNeN9zR/4l75GfEjE/OvhEOx+ilHwkgtHIa99mUExjl75xTGqXNvWeRhOk2il/6tg1w/6oab4T
zEPxwZb1Rtg74In3haL8quc5PKzAwOyo6rld7Z9Frnnkk8TTmSkpHlV3VtlSsUC3ErW3GxlrOiE2
Sq6jIw8GMuIDlyuZub50L+Uwg1ITDhMrA/zer4Mk6/6aCgB76scRuH99Uli7xFp4bHKM81nyjKxv
5Joez8Nw6a0esTR50gyF9nltW7l1XRf34MqocgOjSB5FCt9vq3j4cVONJzXlWCCUOBhJCY3Mubk2
tUviquDZQGARuIgYexf3Pw528uiwQvKmYYVc0icubg/gA4tO8zwmC2Jbt75LLPdpqMHe+lr+kZ58
hF5Bei6nB3BnZP2+8+64ExFzsoT9Jw6vtEipaMt4PU3gnBltgaRKeuwB5IZvFvTzsIo+2mQl9p1v
JKxDfEfkNIFb9hJosZo3xtSQqesR4+t3hAan5rKzK+wPCPujXGH2MZrpT64KG2A+11FWlDErnfFk
MKhhqPlc4rXBnAwSxHjf40IDGVvwrXVoZGX9yQjDUmByAzQFovWhkmfpu2c/ae/U2CCMi8vPWiK3
7Gbj3LiH1UyIo54y8ulmP6hN72WMhX7KXKa7Mi/2boXhmCkaX0+2KTLLPcS4uAS3idYOE+CVk53h
Kt5SCoZCJVrzIJ1hm+rTCXVveYf+MMyW8QYHTmgJ/HnFb7fKsBg8d2eyBgKw/W00EvhMcnJHBwXy
0CKDxJ4YZgWk1Nggv6mGrglcTU+PwuV7ijgTYMd5odKPsKBoEsk/4oPbkIEi2TaKh7/1r9JuHkpb
bzY4T591RdJril0uqPihYkHVzbDTO0JikZSZQ3+w9Zym9iW7jqlzspKl3k6DvqswDVxqftbwIfG/
jHN92xnsJauzHrPESr5c+AEaEtrQabzN6okp7GzrnkDNAp3J+LU2gCAlyeRhow2YrIayC9G2gaaj
MHLiLqTSIAFw9QAmVv0LlrfdlhnM0kLrjm7pu0JL/+YcodhZ1yfTz3xW7ps+Gskr1+diYoTzS/7n
kW80GRKE6n6cffNINOwcLWl2zVz6LXn0LnGt/fSdWHc3hZE2o3LpEzJEEJnzTvKc5FN7Xr2BFIKV
H8WV3BSqyYK80OA9tJR0Fo2oYVeDbux4tCzRFrCrWaQ6Lu3eSZ+dmfzZ3LpNP0TtTrL7YtGrtoKG
EZYPMDwkaQGKVcyY5JNt2jjZ94X47GGwzikZ9yGTP5I6F7PgalfasS3tn1q37121fkk7w0GzNFm4
oouzQaTCJKnSkLz6Z2yB+YZsgOFpyabX0W2z0OKa5KQofR4UxPt45fgPK0guAi+6CbWLs7K01x3o
w+Kf6ol/oijM5xlFZNDEZobQqP/rVVUSjTqvyTeGR1wF+KPd5DWORU0yo/1R1qkdCsebIgoBtiom
IJiINAx+Sv8Qkyq3+do/uELstRk8RSvGjVgA7VPD/LRE8eEBiqEXIGDU+i6JQyciqN8tjlmj7w7S
ySy2zVz/KXQaJeE8bHxLSJ3omohxv/zj62Jr++wbeuGau6Jf8wBHD6aXGBBZJmpPGL6GUUp3Qif3
T0MprFtt8p019y9FGiff6IEO49L+uLbB7LCAk7YC3i8pCBpGPYcrrPuSZcf3afJZILDEnDwvx1BF
odK29zXGH0RPOOAygxMGHs0SvRnZ+ZJemRAxwuZ6UMzPys2tUykzvJpOufeGWO3EEN9sMVzo/tzY
p7gXz9mEIKuksLpNiV0YVmK3Z63Gzbzh9dKPPqiH/BbMO03uHfl9MAX2Wm2z2oWrSdmqRqlQUVGI
sJnx3YOnaCfdRIzfa36zc9ovE8CdPFKBtNWLsoqYaNoUT0JpzVY1SCnr3vshPLbb0Qv1sbofrHA4
jxO0m0UxkO8Lzam1KtuWmDii2kYFgsHhHTAWD6EP7c+otR1ASTaeYASdXI+gfVoeQr/ktXZOUiJB
vGSVnRFE1+2t2HiwUJMRUDsOUZJ9Zb5nnVQGxmhBqPUluastD7eFpwiVwJIFcm2PJREAAexnmPtp
d0Sc6TLP8TdOiIvoSs4wAbH6NbiuIpoWY9rY42DVs449WU/DvraigkflNSuYzJYVmp6thyXXLPeg
TfuZWgHMqOZEfR+W1gQ1pWOzP/VliXTWSknavgmr5Hfp9n2UJTNBpCs6ksrEpWSNoO65MuudmePB
XIG5h2l9N3vn0dRLWLi6vIuJq8uB6shFSvIIQ2p3SP385Pgc/G2DU84aZkkGl763NZvBk1J2Tmtt
Pnb5csLjn569pCUZ1TP3NFw4Ee8qqKtGfupEDA/qh2aB5yi/FpoTTjQQhigWmQi85NIl2A+8cW62
gKzeUcndYgzn3Ia3TIoWy5IGahg74mAvLTH7ysFUJTkdaW54TlbqfMyRFbpwm/dqwrXf5fW1QaGu
8BDvbY++lKFw79mb63Aanz3luA9OWxw1B7o+m5EYzvV7Ty36aSrYqOEdb0H1Ut/kM1EFeSd2+qwd
19EttsQDhHpvYrwR2ZlQYkyAAxynnllbex3YTnkMQnfF0EKnXxHyTf5u8+VVjBNai4TvYe0Ewm5h
WJLlodSNYVPIcdgILSZmryQa3YvJr3E9LSiL8QNf/LYyDpbhTLt2fKSMbsQhAMkYM+MxgWXEdRuV
g6/Y+uIlflgtEw/FE4U+PqBs+KSL9KN2Vj2qxJ4t19JAals1/MQNix/HH0KjjPQiUWzKRBMkUhf9
s+4wHvmioYqLbhmvlpesMSnDVvqnWmMw5HpMw4nQhFta3oeSOt8PI/k0bnkTM1HX6JJWA1SIK3Jw
UbFSdwgYFh9MG2xxHF/FPDDMeYj9GmtnOB2jdefhERhtQNi0OvQ9IDd7MMt4ixdR8iSO401kp/ID
zQYQ9VmzRdgOvNaCpdaJgSeVItkgCYzK64nSw+eRxqwcpjXRnFTFbym3Pd8KrdmItn80WjiH6uYp
R4rPDfXsk9HCSo6eCQS63GbO1gaxBc1zX2dL7du5WHgsa32jjc6e0XMOdRs0oicfoU3QFa3YVkLZ
O2+DVePxLtwqcut8bzgI68ekyyitL5naE+tVq+b8PEa+Hxt7n1a981y36KnL98le5blzO5TBLT+m
Nqe2blOsZPvvozCTUBZYaieqQ5jpqKRBjYYSrq0OXdnsBn1uLrM8LpIJeeysZOerat1MbWPCa1ck
QKNlycrsCxFfgV9lXQ9TK54dNb55Vfmuqk7jxgB9JNnIjkjPxwZLfpJtymN+A/gyhwIIzCgDIehT
fXHr4TSj3957kLYno/E+k+nWmQ0BvbE5mOsm0mK6gDx40BtSzwQk0UDqcfeaD96h9vc8KuoOlJuM
j27fVOYJd12CvK19Egwse/gWulmmxjxB8yCBzTFzS7Sdgaz69LB4+R/iVBkM4puq1mGa9YErVjJM
k4V2pOk9qcyfqiGxsixjY9PRMhAsOnhIr7sjmbJ6cbAHijLg0N8GOpX2owQgprDr7I9yV6ai3oyF
65AkwdBY5TpZEY1PzxGZy0+zttxXKj4vGCqe3cn8o6cmc52N9tAxfWfnjjjXbr4d3PGjvv5YXQIW
gWEO5Ec+GJRgHcwwX4kacXFKp/63liK2MA2OXade7v2FEXdw1GeOnP+MLsYe3es86YJOpAMFAxFx
HABcVfGMdKd4hJPXd6ab3hdpRqxEFSNt0ZcS8TInNMPAxZqXdMN6H28lI3qsU8nQ5whycB3Fg9kQ
lT3kl9SZvoRFcIc7NPph1B2EYyiMU5OBy25anPaGsKNFeyyYk8DKeapmu1t3VHT8JfTir/KRnbYL
9zX1Xt7RIs2VcJizTz/Cbm21KrC6mFnVlheqXYxgzFSOoCCnPIsaVDR+Z+++mtfq3GosTNU06jvX
c/5kbclkZNJIMbbOFmPQCuKb0DyZZuaBozR2D0svOqITwELmXgyo9uMdu6XnrjeTgSphLUguUMp8
FSUIVQzBGvTt8CfRcVFk0tmm/VfS4kGf0+4gbPWsUZIbmmn2J6m1gztQSzdZ2fM6m8+V/U8X4miP
83c5WDRHMFAxowKoKw39SeFnWHtCVXq3vO+h5pKIT9UqjoQZYw9uvvLYfeka86DM5blpvYd5/CH1
QYFnICCtGro5DK4R484YDE51Jy6jhdWeR67B3ueHNn1FdM/M70Pe3PUl0gE9UbAD0rRhsYj3rUT3
QCnXZupA2xENfwIUOzfmP9eyEcO7vylYJfZyYOwe/eU0G/ZTkvHmCrLk0ilOt3qMt2GqbL4VH/ps
l/thhab1STkARINVUBoZwjUTuAT7mYgQizveU6PooOI94yfpq5iqsz4OXHN4rOJHo+JqQijdIenu
GFP8DoZQSwK6pw4oW+DMFsChKqHgyJ6BNEGEe9tRQNRc44PNwVwTqhJYXzHRfUFGLxazUPGVWosV
NSUHE99aSkce4tbEkahT1MpRpnEtjhNEVn/L2UbWnAor5GeA3DztObHqmqYUQn6y/CFetAnJKqks
0mVpc7Iaw5Q4Tq61oqxwrppNWVWZ9oSaji/8sTEwknNr93LLG99sfJ5sx9saq9tt89r5LkUZeZTO
cYlJVhYM3mUvq8hy/GnbrOUcdBmMUOcld2h/fzqVnBk32Vuq9W/BfEspFzYkP7eAtPv2MefFbbXZ
PBbUafEZEEpH78DFCkKJypIB2fJfq9LTj3oiP29aTL6DYZPr0Av68sduyv9Qdya9jQNrlv1FfCAj
OAKFXmiWLMvyPGwI22lzJoMMzr++D7Me6r3uRQMF1KY3CTjtdNoSGfyGe89FZFEuAUQhFPXS8d5l
oDAo+sO9SIpkjVc33uVNmu1TOC1kDeIiSIf8yBwjWmcG/QMySjSDTfSnGvsId8YM8b59CFA+dDnn
i190xYaTjSwUE820lUfcKaxw73XqvWa0hCujSPFWrUc0PMD0rXhHWeBH8bdH+NzoV1+T6Jbccptb
k5ep0B0ggPlHIOFDW9RsjZxu2adz4kV5ZCsEFIHoB9xJDkv/kd8VP3Ecez8DU96RV3ZIx4l6ePxJ
WsSDFr2fQwG7mwYXpQ9ZAaIt2Y9ENUN2e0d4IXG9YTHtkzny15Xm563S+Yom62Q5JObNAUYKJdgi
JzFaYomKnbgBVgEZgdkrtMVs/GLGNVAQZm9e+U7xWTRvjVN8jH18X0mm4AvTdxOo9KvLCf3wR1Yq
U5ip/WBEGj9Fu2MN+hZGDSv/MrH3bf6Y9QSIEL8+HEorOICKWAFx8KD+9yWCW/nuKx9hBs//SPo/
Gazij8T1PlMH1hXBT8VNH86XxgfuktXJQSv5lsfhbZNr7vMSlE3OoE8Kg/Bi56XXL37Ea4TXx8dk
1CDiD9C4Bs/paDkHApiSvZt1t3Pd/dFR9jFPAvhKbLGiND9ctppArUiJMjhLqOftNWR12CzJK/gH
dghsYMIiC/haaDDKuUGsTnCRZ75V/Zsz4naBYHTT1Fa91tG+HCzrlOGwjTgpEM+WrBotEPxR5X12
lXis5/EzFsU5bbgdHYPhm+yjXTFk9inNXoHRnNqpflMGPpi2R0VoD6iR4ocUKBCx9fHG87JrpUrw
yuF0zfQg0SqGBPwU5DbEbXsQdTai1yfSnachMgwHoXtHhRmUv2EdVse59l40JRpn136SsXfyGOem
Sfbd9ssagYpua3rFez+aOHzPQsXZ3az0hc3++6zaC6FI4SaLiGFbxFteLFsc87iva3KZkPou1BB7
Z03kUZDl0kn1XubpcukxfibwiQuxfEWn/ciPdfR1c03YV+V9gUANfTPsH70hB+SWO+nLhE+BwhUK
ZkYvabfWKY/n97DnrpRuai945gaPgcJ/2Cd4UMYf3bzN7K0i3o2V9JN4p9X05rj506LVnQPndvQJ
A3ST/GvAd7O2iyeF9MGSaUjIaMFDRvqESS5nmhsfSi/FxIvejGXZrys42fKS1efC9+ii8n6YkTVA
r6qO7rgTft7fxAVTerS6e5OJLfIL+0XHoB60GbwknRHe5eOz8gquZXopUWTL4s9oN9rf2zaXLGf+
juidlMmWvvhGyLdqyl1cd8bapp7Y9LV86cIOcWcrKVxq1HzjnJy5CXmRCc4Y0CxGUUekGju+gDQN
J3DqSwZHA2mot44tHLKVbTFTTbS/Usj31rldh/vewxVPbvuSojU/znH4iUcl2zVBfpsoPgO6U8Zk
2GDuqhjUjb+mpdhTgwvbZrE8JkOxC1rSJQ1FHFZSUQaMJnYP20W2A7wsEOkxJzNFTpFHuE382ltQ
VyYseMu5oHmyjqg+8jfEBR7T6Zp6OFYcXT5zdrfW9jpYqA4FE+bVBNYak693zrgxNwXTTDdAmSHd
rS6dfuOng8X5jZSV5mh5zRi+Bq9ELLnrKbTp7bqKnXy8VqktTrUWj1x9zyIn82tApeJOjXnD3QD/
yPu024642rIrtvqOpGUK5ihnciffJ7hla+EfqywYHlwdXEpDkm/71/TcJr+imH/duZhPVcMDPBTi
4Ij+seLcCpNxEYhSnEy96+5yb5kseGj1HB+WDgmFAXy09fKrjmbr84hJv3qjs3djMG0MwyWzSkx6
G1XzdWYGsxmCfUTlB22GTqar8pM/NMkWLo5vAGRR4WXwEVVXzK0jNGLMSP1gPUrj2a489GauYrsq
Ni4gipUKUUtzNfI4scSldFDLZL5qmQ27R3Ki9hFaMYlbYGt7NiuQqb5zLOPDm1hfzTXdKH48c20B
o+QtQzyV1ji40fjIm9hcMG8Bj2qUuquegeyqpg2FQGMfRzQE2p9KFGZxQUsVI0oTIx7ZieBKTJka
fTJZoFFXgv4ScUT0KoSlChXtzkA5a5XUDX1KOkcCY+MuAUDkw1YyFtokbBDy6SN05Q14hIvQgY+e
2EanUKHwGLrW36hlGtsgYqps8T2Ro4k89+xM6LXqkELnb+WS31kd7VEHHwpiCeIkhw2oJkZjW6JF
PSSINHEsGOwTM30RdfzUqdg4phhwO1ranlJztKwdYoj4OKYK8IqEqSJHFJWNeuOxwLltbBIzvWSW
ZC1gBy+q6l6Crm82FXwhDNznvILVFKbJ80jOJbeBfbCqrV3rO7KFiUpD1h4r8WL7/pn5RcERdFtK
Sv2oNw+EcsWIyzKu5iCm68R4xkJoJ3pjmy3CZTLlOGq1uRsF+gGXVqQI5ZsdWO5GlfJhTB3QOEKc
DdW9d07/TV7QuIVVcs7C+LnKMwdYx/BSpYxUMoc7E6XDZ5x297NGvG13at1z+WddkRHDyW6US/Wl
olDZYsh4MeLsTJYjNVlevaWLsdISJ86qe2GwkZqEdatdXe7conjUkU/M8Trti33RlHsDbuIqGvuz
zyabMUj8XRrTnRVO+jBjnel776Gicd1arX9Dct5dVg1fGht61xLMrIS3DTLtrhPF+JcLhBBPtz37
8OY3yIHvjE8YHtwyEpGPaVu3WfG5WP2yob+3lPkoq5bxkVQsL9N577ZucmCKcImJ59xUHYErTKBd
t7gV43Bkjc/XJM54DkR26XRzkuJgO9UvoYIT0yqeWr4r7nMkKkurYoGBAUyZTf3eZyq3aub2EpYN
PKDk1TbrYzq0FxP8W238VN4IYMWefd7KA1l9zwKFI1VfRf9sjc/uZNzKBmMmFB2p+I1Qs8Ts6Ui9
XblTXa8TP/rBv2XvIru+rwxxXRZaLlDmVY4umYoOJs2AqmGGdbItDPOm7GFn2nZ/P6fVvFLWvQpc
sqgwMndN8BTQwIBQdJ8mn4I37iF3IrK7t6r2fSoMFqKKCUo/hcl7gXJ4TTCLi+LaFS+qNigmh/SY
zgEL+LkjLbgst7jPronO8ILJSn/orGR3EY8L93A+Tb1/CRjIoqGo2C1nKWtWy//yE78+dpMV3Pem
xiYmsnfdtCHD+Aw98vKlTm1uLIEbqBBddDaZraxwaMdbpS0onIarH+1mvPQdwxyEfYceUNqNiSn/
MUgighgn+y30u2dzdB4nkTy4wtSHqE0wG46RghghD3Hv+E81MqhzUgQdoon2NCjVobGCmjQZWXmx
Wtd88NLkka8c3r0OZhv5DGJdaKfBjKzKd9/6SnFEvgo8pycXp/pmsJYSrKQZT6ymvUEptc+L2H1g
xHntBlm+q8lAcwW+ZM9ir3qnSdm4dqgvdZC81bGI71FcI/QOvGfB9IoniqBQ8pwctRwSe7st3pNJ
BMtzR914VZC9mow4puV/tbrEPoiK9j+u1Vk2TvAgWDaxO8QzbE0MJwlCdxlDfkYszIXuBOWAw7Oq
8OfneCSAIDarY+OhCcOBGT/z9EkO5lSqzX9+OLfOyTeRUP39MG+q4DaTwXvLcuM0ehl5WV5jXWfb
O+WZ32A4NaYHydlg+xXWlCWkFGxHuzH1a5JKGFgxTp2A20hFJM0GuZM+qoSdRFOXt1My/xKdu+kN
DP3GopvOGLINFvW+DEPouhnG+GW/J2FK0Ds2iy0g3QCqGz0t9wym3p19W5O4ZERIMyqqCbBx1so0
4pNtdBPEyKXyDfP3gkICAMpa9035UFoHETf+XdS8Y5AkGlNRWWVkoecxwZ0zCvGBAWJldsjTvO/a
rnDmuDgh62mLqBmFQ4H+dwis7xGhtQgYoQXTiRnSs2jRx3Zu/uNa44cxZpcw7pk2o/QE80CnYPVs
wYddC+10VYuYhDdhf5r1hGrPk1QL8l4U7mtcV/0+w5sESQrbkhctv4f51brz2U+Na9Qb34YxJrtS
MGaR3asZz7+VZ78MGXogq69fQ7P6zRJ16Cbz2Zqyfp258k0iEl2PiDxbw7bZpI0A0pCBBx1DHdU3
4Qo4yFGJ4E9n1NMaI99Q28nCA6hXjU0ussWMkMo4TlyC5cas3oq6PiJYe9Pd+F0G4Y5CmmhfDePd
d5uthViZCYBe5+ZYbgjPPXWOzaq190HjpLA1kCF3DUpvA/Nka+zntvwTmB6sTTvchQHa/woJhuDn
DYV/btrkW7FzM4yGvhrHVFSVR6aC8NtMdu/Svc9Zyq6zGXW0HBNm5gBzEkYW6FMtEFPE0++AZN/7
pGSu5/CbHGnaC9wweXzfU8pmc+Ot02GA2AunKqrvZPxh+Uy2TZ9l0EiBvfIG91BR2AiX2tjIig87
svEuFqTPqrzfeAV+0kqCGeyYzCODNo62DZ/VuFXLSHxRWVhQeQbtrXE/HOZhJrs2r0nqdCIiS5Hf
M4o6Ou34yUarI1kgOBkHgVoZ/hejzarc8MLz2k7DsdDNuQRcmOLcAb/RXXVurSUFUBdeWYw8BMxr
ByU3ZhOyL6hCiZc8vp8zQHKz8WPqnmcH6RRd9R35Llg9xPxtdhRTSzm2yMUnlyFSc08qbQfirrqr
Y6x7dCuPgTA+8DKTX+peBkYpA6qbwOd3sKS5C3R0X03pU13oO5sZBoShpyS2bhM81qvQMmDUF/bT
8s7aEg2udPKnnqhzctTAVZkI2VO0DbDB19rhpGNA9Dj64sj87LUP3IsT+AhbyvccIdS6SMyHJK6P
bjFiow8utlOC30mfbEjDovYeCx3d+dr9RJz+GHr3quZpxDDX3IGMmlFS6nffny5gqjCNEss1dzxS
IRnzLLRuIC+uORPWqT+XW5BK80o65hYU0Cu0AH/m9xEXjLAobMVMSioRzTQYaF0s1zymJbZvqV4I
C9/bxlCszRkkGu/gys/SCFGR9Wl6CYNU1zkKP93S7mwH3IQkbj6Z+jHPqp+i7yY0RpJFTX5nxpL7
Tky3Qe6uIid4likp3b3GcUhd41OurX3HDXb+1CkQj1zPnb6n1v8ttADYZs3TWhvs6IWTXvSQ3XD1
Ay81f5w+XnYX4zHx7joP/0DEkMDAXh8Xk1ygixwt6drzkPXPIr5EWmxtAREJgdN6BMiILaUS8hrD
gKG5T06pk7K4gs+joxJJizwWcS95clZ7S7TfGYQglFXMoFJuvrpkENqNhyoOvAcCsN+akUe7yy20
AlY10RAptguIDlKj3LeVe/CmANtfVX7gr9PsxLvzICHRuj0rMCX0PcVvs2qfhUQo13rzfsx4z4b5
xrEw/nIosNYLYewSuWceSGfHNVaXiKZDxGk+LQtgcazMWPHkZs6MG8+LlpTeAOyazxgmDizINUfI
4EwwrSnZOZKdBqUZDtise1a5Kg8pEBMzLx+s2YKQVQ7RNjHzF8zxNymmgi8BFnXIyNyMPO6w2Sh/
oqbpd76DBj3SbO5kcsEJWV88r00ees+/01V/R0wApvXU+qarLk89IuxtAOiAZgDQJU6fa8Tyf0zc
vQqxkKgwWGfot3pIDRsvMG4QZ0Ky8pPzQiA5qSIXp2ny3syENaNRMVozTZbFXR4VdzrOT+Yw5uty
StZl4GQPMovOWGhYezvsqHBk7WM7OTtBnW2MzAnBKNr1ISnpwWEoqHsP5UPiFiCBS4RnBbM3Jjwo
Jy0vo/xIZvQbfhRSxzp7UxprlIELREXusPN6t2VBmH1IdVP1+KfgzdzCyDqNo1FcTMlsfXax3Fnj
jxmqEnmrvYWegZ/RRhTLVrq1Z0Sx/vjpOT3NSeT1LEiQdddqBiECfIOWBvZVnDtXcH47BsRfo5z0
PkP7eUvCOv0LeG+ohexFoGmt8DCxkJSzz68R1nsjvNSmg65i2swVfkqPZ8FAqbwNbfiS9KntTTC0
FNS9YNdhPTqNCvZV7t1lDqARnv9buxo45iNODsY+a08gSPOKIFqVtVdd6j7/wwYw2UGuPhoqTW+L
vHwtJA++NsKzQye0djHTbsK2+PIwqemeE7qoN4KXG7+2uraw1dcmGomNIJ6dyGaKu3BEqjQRZUr5
lP/USYBBZ4Sghtvu1uP+vmn1d2FhtLaSgCOWDC8YQ8jjvmyEEwjk9K9R44np/Pw5FVn3kObqXBVx
fvWKBrhwkKh9XaL5k4Z5NzaGecaZ1TCk8e9FM3T3o4EEjPzi6jBOexJQh3UL9Sko9B9jgB0dec2v
3+vi2nrjFxDV5GrUH30D795gi7+Ib2AqdmthpvnGtpfgADxWW6KPUW3I3yQ3KW1rr0YVuURUs5ZF
g/HCGVbt0Nb8jjnNumt+jTA7Fr0YxxXPu9Jbpf2MtzOOf6IuMBjMNndj2jwS4eOdunIBWQXVda44
8fN5BtlpoNCTpNC2g7V14A2tDaMHLMFuuscGKmsF5X8OH9Dkb8d55I4Im9dY/REWy+BGqIfAg/BT
48PEV/EwZ5ApCGS1NtwRTwXbE6Ia023DrNBMcIILtp26fUXWhDYuRhURNKG7PE6f63R+A+uM+Mvq
lkJz8Tk5lHnZcJTSEetcRc+yd6J7rTfo1rDrMMfa2IYLzZRFaysCRLMka9KKCXmoyIrH4IaowR+H
5li2xfCGFHargiF55hGfX6bWeYFqtfE0tNayj85FU2UPteera4gCTJFcyciW/aEXm9mDcFR+7NuJ
iwJK3sPfr41wFrMsoMNr88vfvzaXz8lIPaS6mM9//2HjqgEE27TBjT/xwHS8ndFoIByTtK6qoDj0
mCoYFKFWa1KX2Pm1Q0d/Q9N4ATPy3qcxTKJ4sFel73+HrqGBnaD+AO4p12Ftqh1w3k8vLzhBL4lJ
5jffGLaY0OPrPLB5azAfWgxPs0BE+2okPzZzsnznMAfpXHEy3QoxGaHbFofJqTF6OgSIY1MOd7vs
WfaEgfkBsA4oU9++DGT3wMZLx91YeXdl/jDg9/aM4JIlLvmBZsABGW1sZX4V47eornXXqU3lRQG9
SH3n+5274YiCoWwQ5tOiokiXfdPEEN1DHgmqN/gu/HuUJds89bO3RIM9GNhQj1hUiTPIDyXPr7CN
T5GqrE/+uQlejilMILubzHQFgqvSOEVQ43w5bDR0IIaSBhUMA2eSr1fdUJvo9zvv1Nss5doIlGTi
gRKbW/cBtHx57cbUfJHVnxq90L4QA173qnvt40ydx7Q9oFtGdaLMjd0QmlJHdbBVlXluBKMI9hhM
1IvsrS9SfdMW1nQvpad4hznuFTpb36JWCqYaNolgg+B6CrR/tZ5NOBw8JL6maOC57v8RAaVpkOHV
rxrr083JRpI8KbPwtY3LDJhfEz1b0v8WpX5VMPK3jfZ4PYtPmWFkkGTO1m6xCR1Ni1z2GFDT4c2d
2MMHSqwAS4HpmuWtNov7JnjM+6w42gK7ZO4UzbNUNrN//u06Ck9DjOWnFgn8qQIxcYX/bGWPkrIi
dZ4H5DWQuqB7gvbcdREnmi+r7twnb37i/Bpilhj5UEOxbd/CFDl70OXgGPYYKpM9sg9uB5069/PA
K7Os+ozKGMHoKeKDJZ7qqrz2ZRLziPKeVDB5P4W1mDiK/FqgLKMKMa6C+2yHkeVNVvETycecksbA
CcUqbdtKdk2Wa53QcN0klvs1ojdbkQlDv9KnT7BI3lLFkiTDt75iexRtc5OHlaX0zVBiTDEEs2sy
XmJuBHwMf0THloYLiQnOJ/K08WL15meCDuRsBeK2dSnVZ9BcHJpAe5wZ97M3RExekzdSO2pCchDE
JCxzgzleSGBs821QTWtC+bJrM98pyrONMXvGVqY+EZANryvg0bUlSiDcXbKr+3qgNrFC3C1Bs6H1
6qmGvZOVofMprfrD1NMvPkCE5HGxyzTdegf+oRY3JkktZwvPGDOFX5vRJsYX1qV+Yz9kQIZoVUre
babCKyfwvvrvGWn/0e4lYL9ebVtCejDtRWofonwlE1c/qFrrVw9CzDi4T+GsH926D3DwmPsKFvxm
ti9T1PfHxinjq2si0I7wJIKnr4Kd04g7RFIVZSXvP/gIdnZwPkpcxy5N7AKd7TzX4aWUJfXAY8ha
Cqdk+8ew3XBXGi5OVNCzGOduvJwK22yyD9RFzV6o/Aw+kVLW1pxAlostNPhjtwFe57zuDgzHCbuX
VApEVPk7W7YOlznQnwSp/U45BbEsAdv5tPHv7bRptq5uETZyWaY+YQdegzGh6wsXFBNBoIw0Ml+b
B+Hd1hZm7YpsFHRjj4M27O1sZhfQgy9FwvCXfbx/445Dso+G+CXDbsnAS9Bipjhq8lEBEypwpGKW
QfTHYZ5aX0A8iXNRyt0nCHdZUmKlzugU2HP9iLB2IAW47DkqxHEokiAC2vKzwFg1ukyDWmk+gWN4
0LH9FGGxRD/jH3LlvTrZiBQ5Z2o8jkAZG/BofDGCoNDVt+bHC57bfCfCZEcGw43F6OIgbBu3CqiM
Om6fw7g8zg1p4m7/GXTgIomUADveRdcoys4x6Xr0JivLnx+GPiWRWcBuFoe6dm8aq7nFXAezGMtd
SpvUaFrM4s23Nqh0AxRm+tRCplmnSfMbm6g4+6X3iOJ7J8g3vR4hEJbILNwauAlsxKMdyjtC9mA4
NhtncVLrNM5RGehx2zdIRtiRg43exhb66dorSesInzxHfzuWVW8ms3yzc11/VlN4nH2TSLAaaC14
x1ajpivT4cmFNqDVkpdxbYrCQSwTnRtVfU4SG1qAkyTUNwzt33zfvLCEPIYWkQ1d4LwvYbQAk/ob
Es8e/NB76EBLNxZXTmA2H00XP3lu9hnawY5n8Xbohs8iTeWZGu8BSvY2/JSB8xJNiz1kGN8BJYFo
maJvqaul7n0MKwBqo4SIBREv6NRzocqf0GhxueDDlVwO6Yi41IIwEmBuobeVn2gMGYIV1VaZjgGN
mCuvQpLQxsGxUba9ZYpPR1zrne9zbavekUtEBBS9Tp8yN70CLq/ZfYUvGFGTM+vZ7cBQ7MacHP/g
ZS3eGrKCQja1azNKjiT73MvFzq65iDa1Y9wVDMXKYPy29Agd7tXUDqL3umbakDtboL02b/9Fojte
Nwr2ZVmUYDvH/lOkHYHBnAtcoT91Mz/XlJRpVN1aKHJXEWALjdd3VMOtNYEnJ+qcPoaHI6aLtnik
gEsOY5XjKqKhTc042Jasq9cscodnO48RnXLmKFxEUdNRE2LCz9wiWwvpI3EuUAV3DfJhC+EDVUIk
WQwiNGhWDRq+ZGYI0qnxkOdQDv8OyCa0gpzt7K+1jdoyjK5dk84sVUcUa0QzkeKM0YlFIatEHn+R
RImOslAcZxIWtrHPw5opyq/tzqfCb+o/+RIJxeaqLhz9WiWqPGa9xuXVs/BuCnTKEZ2B7USfReC0
704Ys0MXgfGECILaOFZqn6DdXPWLuYAyJ9w0dn8OFzEB1RFxP1w6FJIMF8MsBkHg4dWpW/Xo4Hvf
TihF72A+XP9eOYonLXyP36AaX/Icuwu8FewdVBC9yQIcPWN6NSlSLlGP6gbmpiXce5ICmH8ZyjtL
UUHdhPqchNlT5sR6l9cFa0kKHSZTLWObiW196CXA5nwaoXTmtm3a6KLyALSTpQ9Dpci2k+ucG2XN
ajfaMPKG3qudSyxM62QmD0xsOjhOZXUPRFDsJ6NLgNRUoJRRe29cry2PwcxYtvbM9wnS7o/pAyFv
a4vMGrCZ7AzlPo3svY0zfQlLY/rZ5g867+8j+8UqPet1mF65s296p4cK2RjWYYic3zL1AWfMBN+W
6Nw8n1Mr/IO2HGhisEPAszGDuzroH0Ra2hsh+oLAnMdoiY4OZ9S2BSzMfpLgdYzxJWWRzJII30oJ
RshJKSattQ8Kqqpx6sYLT7JNanvJ4LhoPRFGpDN0kBbS+GY0VoO9Iy8XtISwsQAGnGUK5TMDC1b1
EaMoswYuYcgx2pEt+AnPZa0r/zlusfZ3E32NhbG1zUrcO74v2U0097XL1Iml6KPdJW+VSQoU3a9z
6Pr5Bp85crpwvh+y+gUw3cPko4ROx9s2BBvhDFD7g6ScIJABL5IyeCt2TgfToZ3Sz6ZC1GXoZ1bL
7MATxOpcZYcSZcUcv01Wnd8ixcUVIYAbGN5Lq65zV8uTU0ycdSA3O0yjOy/FtYz7OddRewrK1Dxl
PXdO2LQ4uDzT3qWsWKE6WUedtVxUEUovL539QxSMEdIkXkzZJyz/YpAjGc+IzoG34ZWE44TGhyhq
d0PxIdaOh4Wfg3yK8GZ40QN9+XCqXHXF5NkXRccUOsZWNJlPBdLwJOQ0wG9+qVT/7Yzuc4dSbuVV
bbGeM2IFWaaOAWab3vyesAaalfVSNt8gel5yVTP1kPZWueFnNI0E5CX8j13X3DWolsY8e43z/UC7
KqPiJvJQNpEkh7RlEdmlzgWNFB56u3vJ2PIj2MHiLRmYsxRtjhq8ZF1Ld23q4hYk8UfhVDdRVyH6
mVsi+RIHi+uA08ZCptXE7SUee3bA9VmFzkNNEqFtmmj/dQI3L2JRCo0Q1i3KM7YTjMTaLr76s9jH
DbEhcRJhBDtjOjn1qQ9mW8TDMWhm65RyiyEOb6KTrEtSr9kknXNt04SqsX60YMChvc0IeXCCvReF
WPwlchf8vdg4UGqERbrBw4wJbzRpXoubuJlOSUv4Bjsfay+Gif+G98NKg9vESqmYMvqccsY06Bcm
Y+Jm2LB3IBVHscmK6YeTCqxo3pDkbjzJYYSbV+Urd6ZSlaBYN95sbCevmjbQXGvMRsW6iIBAh2ma
MyZDWiE8aoxu5vWIeYFb/xq22RkXqHvpG+vAEzDedzp5HZA0jaO6SeYGGy0LLLfp36sYuUMvfVb0
Ab9O0VzrnoflMPtn5ADcrNlM2uiQP84+0Uhx//6X0Y40eFgn/DbI/86UnDhu+2DVjcRv+nN1cIv8
C8cqYbpFxMnjEfaHjeY2YMzt111DGk5o7XQSGWspsHW0ccSvCmWJe9w4hqFu1l7TfftRikbQDBDR
sR5nkBu221EqYCRMFsmjrE8O98qjriDAMWRKb31eFcSdiHp4iZVX/SLoZdZmha+Jm7+OBXY2lIP4
hGc6h9nCJNtw5kQz9Iy+RJYRRXSWJDANvNCboclgW3RAFjz3uU+65oBTNjs28HN3dtQ5r4HqEVdk
5tfkLQM/Pxzvat9X50xLxitiNr/MVzcmQlXLwdm0KBmPVRLDbQ/GF0udkaCMrxDBIGG1ccs9xIdY
mcgDdexs9/dDZ2TYAKi7OIvQtY8DrHquTFReffPptoNx+68/YtP954fsozkfpDvu//V3//o6dyzQ
5pqM5Rw4gPPq72ewSxm3uuUtb6f3v3/jkJNwbIaEyD3W9W6GdMyNGEoZee0jCCiXiwo0vyCg8N/+
SAkc/LcPl8/+/booEwuPBbAcWgm43QI0ay33c98uHEcbeS80m3XdZNOTPdIRAM8fkNJbKF31yBzW
Lr0bzunwaGXY5DMb2c648NKHt4YMpAVVLVeuSJ6aKH+YsRaBwbGY+Q9LR6CiNy27liWI/J1nBcAp
rafTPOOiQyA1naZiCQL0hkXr5he3ts5wYQyMHRXbIEY3oFQwBlDjxbRKhcJ11MSwB4g58OQFSemP
cuLvHPoe3XG5NRpjPy1Cu6lEq+H7A/wUxszrsO/m2zhOtl21iJ2TRx4a3k6Qx9BWQLA7ojJM3d2O
lWImuvKa50Sl3SY3IrZjdfAZqkPDXJ31XCJIG2h/zGR85G55jAv1NNTWYzEEj+YMmUjh0gqH5A3H
CRoPguRiQfksQV8k01ehGM056qeoAPIqqFqquk9cusyJbxF2HuvY8GJmFAgFBBgN6KBBHUtN7R9b
yxopI6CVtcara4+3MItpA4bxs02tnZHKl9QPzpCw9aHznSdLdisrTvC0OSTRwX/eujHZrDniENtF
hDGggJFsgVrl/vQZEHoiEFAs7kIzCW6Wn8TX+RcTSlQJHd1nk0btFo85SplmAioc5w9mvPiDrPpQ
UF8B9Dthf+DJ0H/ImOtjSgW4BuXCkcAcpVgLWlcLQo9katuH4adOMIvnxBhsgbBAFX7r8/mRLVW9
KnwBwMZVvA4i2GSdeq/xXE8UhZs64Dv3csnCibF3GI1zZxrjPSYKyZWJ4cFIRnX++wf1rsw3Zewe
pG8Ux2p21ble/vBB1P1njvz/dDr4bfLdVLr6bf9j+c7flZqgfsXt//qP/+Oj/48yxCWh2/+PDPHm
c07yf48QX77+nxHi0v6H59tQB6Tnub6DXeu/IsQ9+Y+Av5G2S8CsC2jovxLEnX8I1/a9wDOZ71ue
8PmU/meAuJT/8BzTgSrGaBLBuhD/nQBxyySL/N/zwyWFLUwmaZvMTX1Tiv8rl94mtZQyqIdB6o8+
lV1jHCx+sN3QVMl7axFr1XnxF6j1YtP8b9rOo7lx5WvvX8XltVGF0EgLbygmMYgUKY2k2aA0CTln
fHr/0Jw7mjv31v+1y/YGhe4+ACUSofucJyDAw3O79FBZhtUoB7zOuiA76zwV/gyhrApEnjrK+7Cv
jWeewdkudOFXmBlyeaJX0p0c1SAe3kYpZ8O++BXstaw0CpKoCO+i+YdcGUzppnt0gh70nOY3rDLp
kwOFw6QhHQTQsxanD4AmGvBUa/pG9g3z6YF8itRH/W1XS/25t6qdXRpkLshgOBILTSC7kml14K3w
IEfQL/resdj9PEXNY5Q1pEGxzW4hPy4giFxwPIYMi90ltMQov5oTitNtqYyI+sBVT4GUbnlQJw8W
Qpsrp0+966h2EJqRQfg889ui4ayEjvVVDaez79a3nSCip2MoLipbDuV9ziQUTD5lb6Ghv0NG/mR4
SX0qjOyxqbuOZxFdfd+T63KM4tYnI2SsHP0VK/vBBfWb3y71881o/r+BsT4j397U//O/W/9y/XAN
qpquW2Snhfjj+sFwyWGeAlIqVlQjPgY8dNxhLPdyA4O+3JsVpTQqGXQ6qv37yB99H8e1VY8/XQmw
sCif9YD5fpMW4yE38/Y5mee4XapV+4mC2TPmFCw0Wj3bydGuJrOiDazt5GgQGHvw+Me+aHeqoyln
Ju/q8+i0B+QhB4r+Da1gfBjHLr6Nscw4oxBgnGSkXxTXuEUnMHa6FTpyxnma9GcU/oMv7RioSP/G
zVmHl3oYCxi2OZOQL3WDZp3ma29BMVTryU7L+0ZRnMN//uJN4+83Llo2qiMos+saNzB2ZCrjX98v
UG74mbT/kVhjh8moXSwNu4nunawKjnYT/NykiVZtqswsWEwvO+6x7wNURBhpfvEEDzJb+w6ZoCqx
hoMXb4tA5e5SE+eoBHVLVRi0xlG2nRKNUatqDqwg9a1td0q1ahP3AVYP64/5Lk5xsVi6A6joydfb
RWaZFHILxb9ClQiuYPgq6rdLyCAt6p1Wj5VbEgPVCqCOjBNyyZ3WYnlQ1fpdbjX+0Zn/haAfs33Z
OauoIo3KRJr16tSPn5tsuqJI2l5lvxfYr//5O9V10+RR/fvzUNhoZrmG5er4Pjtc0fP4b1+rb9Za
bkTk/sgeeu8d8pJfYGHZd9TJxIMz4gKesdRmsVD1L81gPvRGmXyjKvpW9hYptiIQa8j8/k5rzPoM
0IIs8hxhwAsBK/81zLzuDnT2dLKyUd3pqLiu0e3rPkEGvla+lXzDqfkKcp7ciJ5n68Lq9B12zsNJ
mdT+ToDn+aqjdzOfs3H9BMlWPNqyMVfuc1A4bYbcI/kJ96T7PiaXwIquICDquwEZmheSQTBhcjX+
MqUZ7AQ8lRd6i2tGT05iEcB9YCVV/BiU8LFttPa9NyIIKVUVvAShO1KgS/xrwBwZdFxdnwagURsL
lt1BrRIBocmfJR1S9dD2jrcO4GydnCpFfc9hwUM+X6zTVuueSFDU98nApSmbeCEXJ21wjrYb9E+y
C1/sheKI6mJ4eYfTJVwAkZbmXg62OfJ0udGJdTzCCC6pQZL0pGKWh+aqha9214yAglcZT8UUwZIH
bXZ/lCFqOOsyzyGONsJY+hUiXSI9GLCISvXDXkMjzIni50p19Oee6eKvhoMHUGpEzyXAu3lENurE
068xKipxcBQeLPx5p7KwFKfMcIh14HKLyjiwLLsN/R/F5LluX1wEOxYxAiF3btiIbWG32hOKczhR
20VKvcbWnhBfEzssmcjlzKPCU72Tn9Z72ZKbMvveVWZyFXN4lg/vWeI1RzkkT121MeoBNii5ckIC
pado7OSx+hLbgByRZvTI4QbOm6WNT4FXapdSOBOaJhbJ9z6x3zwT9Qkz6MsHTH7tR54ob/V8nsoG
oOuq6rhLfd/4FKeQreb+CdPudU++Y6Oy/HkJgKJSi8+FAyhr8DeGWbHTg2xnWiV3/sOQKYP/8+H/
jIkp8CGYhaLC7x/zz7h//il/xPxfHs5/62gIXvjhNxBes7uqr10EggkbJa+De35J91x1VExJwxhf
h/jQKZ71bezRetRiVb2Fgjz4GZqWSCn9Feq3rf3bWRUWKxsZWniFd5ahfvzbWf/tD5Ch8g9QvEn/
+x/AK85cY4OAv0qVaKylIjwfPfOTruHkmJf1iMcQTafDNjJUK32JlN6MbRko+pSdvpGjgFWUxZRi
ti1HLcO6wPioz3IwwWuhT8NPNdBvWOPGQ2g2G6tUEdTT6nBXeYECEAuKvW0h0DiSk7/Hq7l+IvGY
UjVOtKUc7aPIPw5B+tUt64qMPAcAhsbeVLnK8LgjixmoanOQY5pFXc9GQw0BKU6G04p9b3SkV+Wo
63XqeerrjRxMjBBYfIKUjBsftGTsXroktY+2DkpYNqFh1BtsyZ2VbPY9xbIWGMdeNsPRQPPO166h
ii3H5IojDPLupaAouAPEjT3ufMrWNyFgYT29laOQWr9qXsj0L+v6T3yu19TxET+BEOvfsN5ggVTf
K2YDWDemwOgxVf7m2csw4bcOY2u2G0JVU4fpuGOhL9YGCcPn3MXFEsfTb32JoP0gtFfmUfEqaBtw
Jl5W4kauqVQ3B+fNxA62G8fqG1iDaOFbSvQEObjeeM3UrCm1HoTZhQ9K4xgrt42ny2SLARkTFR0T
AG8QzzXtK7oZG6WvEK0K4ucuFd6PJp0eyyQSn1MNQm7l2umznyk9WphGeW6cPNiQTovBKLKs0PNi
2lrzp/QD1S8fdzjAnE5yrGBO7MqiSrZq1akni1TR0q94n5JJmR8ko/GtjqwFgmv1TJwa96YaJ+/F
pLsII5v9tapQqnQt9CB1LTxNcZad07YC7awcSEhmZ9kjNzBeIAFmY7b6GJCh1rz+QTHJ8Z8tVQue
vamE9kR9XXblyvgyumMGSjQPnnWTnCCFXX8vm4Zlnac0vLeonjyB4xQHvYu+BaWRPom5S1T82rZy
kT3uCP8/A8hIvoKxNG/b9Wj06UrJe21bmgPZTc/KL/gkxGoDeiFvoJUN6jbvUD+UTTnQI4pMWcq1
trKvnQ2Ka7sX8XH0nSc7pZTcDPkBp8zmhCZVfdv4JY6gMEiY9A8IHvoQ/Z2NHwpn19bfCli0D5WR
JRsc22C2z009Ln9uOp8Jp+5WQXuv60gjTyZTBLVoylNdVeO1wlXYRsEAPFGfbfM20VmYVeOri7GO
25j5LnAnfpCk+LmxRUYX/LwIt4DpU07hee9bfv04Ujx66ONwLVsQWsC7/9WFcAd1Hd/Nf/5xK98x
kofCYqG3RDl0FSv1cJAfFM2fBsWJ6VHkNWvdomqqFn42fbI6xb2ninGB+xzfNrXfom/IumAZKGOP
SlNlAkypE2c7oQt0i5lFUtwwx2duPswt2vHQZu3FQRiB9F4gVOVSRaaFDR1yC60zjCBpyMw3VuRs
ZBOkMWrXSA/bTT9hjIAavk1lEOKnQBEtGtESgA2m7OXIn23Z6QMlZbEcPPSBPew8t4rxtlbVVdgD
RcobIDspTo1f+RLuXOAQP0YjPWlkK94afog73j35IxzbbvNxOLrYICz9enyK7BRV/Xg0vipwcSyR
ix/ulP92+KBSsxwaOCE1rgg7s6rdbYpMSxuiSQuEod2DxATLnKvFdoQS8GBokbEq7LS5uCRG0AD0
o5fBomIo3LD6EkzBQanChNw/M+MynIsATbg1cmv8apY8Voo0e3UyA3RAAAAf/5NsFURGfOqEwICm
iq2Nm4WfUnXQV0VbjJ9zNV2JxoQm3QKhdKHNrtwgnf6tX8YnyCnLePSaq3t5Hl8Yf57ndn5s3lZB
UePaozl7P8e4dWHxYEYOmLl4CFsXLuLnDI8/EF3x9JRjdLqsOqM8+UKBu41r5k4Umrq3cS/fFCDm
z5EPMSUYW/U5VDygVqiRvk++vY/ywKZubVj7pnXzvZ2RaQGpV7xkZHNASesBXz/NqAXGnwhlPKB6
UrwIq12pg+9ekVhJL23b7SOMvV/8BoAEkme7UkB0ogZsfrKd0dggfUqh2mnNT2aQGsu6qPqtbFKH
mSgaF9NBNrGwOvhQsNAOS+JPolrL3rbr27NqNRdQjybWbaq6l+dnXXsoAQpA+BlqfiyYmF1Teacy
ho4bUC3/auUNBo+p/fYRoXY+/P4McvivCN4ow1OPNE4BXmbhJtr0Tv2N18A0WI8hpdI9Cwjmp/NA
pubU38bmdRiSZqP6TMBmO86XlnSyDJjQu1h2uM0ckH8OHuUptbrt1laGqKt8JQgwKIup8Hk1/XpX
tJoDb6zWnzWtxJ1PximNgosrdM4tknTpWQbLuEYTzzLi1jUPfpzzYwDng3FX/RX70R9O3VWfPsdZ
k30BnLG0FR969CiuUGr9VyfnZVpm6vighQK7KISvN+lU2I8Q6+M7lGKsTTpkjvoDtmNIcd1Phkfh
eMcSaf9rjYY9ELWiuJdNo42bewUTViySFXGVfVg0m5p+TSYYO1lO6TvzwEaOdmq+yT0oaeLnHs45
l5ZJCKT+Pj7UwPMjD0OjfG4lIxpPTWsym3IiqMkyRI7IjTNh4m7jj7In66wdkspQMRDE8MYT+X1s
4Msgu26Dc3+tRP6mke8zf344dFyYZYZNFuRy3Avku2mgDyQivN5mZrEmzUX3VXtR9JVD3n9oLnmU
ppfuVQ7JTV3w61lUfXiU28p2mEvu5mBbB19QEy4DY3xN0QRahkPLTTM3KemzJO3VT6yJ4Itq4Pys
CvASTkaovZmoDGt5lXQ7q4NU307VWpjFpyYS3wMyTw+qXeUP47yRe045hVvTrs5BaZtIuNbmkxjN
6h6Jj2s3VClSVy2ApylVjAe3E84pZqIWmBEyOGUTuSelp6jRj9RnVSSBTOy2EcthpUx5EnXLSAd0
Mjc/Vs81Go16rShH2UXBdnu7QCoSwmeQ6MZtvXxbGmcYbpKPTfaWrR6QnasuTWnzhlOiQzzpxotp
5i5ya3pCPrQwXlxAGEu7Sux7uAjO1aijVYJiAfj7bEScSHTNMpNtFdOAldeXuMqTzL5Tm6Jcy6s/
Ac9xbAJl9dtN5hYjiwToImtbndzT7c/tDN1ami4K9VUcq2s9UPVn2Yzt8vemHNVc3yD/GCzLzup3
sTchX16jlN7ktbsK56bsa7SJN+5HW3bKDTJ9PVnPTaCUObIZg64fk0jlTR6EeESa4dcxTkJ4uOrM
T02DcD0h4H0nWKfvJ21C7UuYAWZ5Spw/2APkmzpMgLiPqPN12khuRs+qk0mR4S4NUvgxTrgsuNO/
6ZEaQa/vm6fSB3eP4GhGgRGio1/V9Q6PeB91G/I4eamPn+M63OLna2yT0fNwWRiYwiyZLOMqNnjh
IZ/fiJWuOE+gmHHGDpFYr6cSSmEDCn3T+soqHM4NCBMAFah09Oivk7k2lf5IumeelYcOWIz2HJF+
vjS+fsQ4ZnwtE/CcVoc+GKDo8dUr0h8RzROA1HEZG4a2CvNqOA5ZMBz9ea/oQAZDo+INNzfJAPc5
082xYcpLZzCMfJaW5lBJ0zRb8VSID6JseH7I3RTlOeh28a6YB2SX3IyJFx+otsaHUM0fzRGfJv3O
LlMAD7XyOJBV+mRXiHPCfBPUmEV/wu20Zwqiq1+RpI21JvqW5G52BzU0OQeQqXaKgxuAW6D0YXk5
4BQi5nNxc3+C3NUClKycp2Ag+YZdrP0tCbNVilXyZ3J3CIBSMn1ALhz/bL1AEVPRzr3CagjLxQQh
SdW8yo06hehqsliQLQsrs2Xiqry27My8NhZZLLI16WKILoHuON8ahyo12BTkyjrEUPm20dz1rZWA
knwwlcraqS1fp9Ir46OiAr6JsEL/XHvdMasc61AHUQnMdQS9Bxj8UDL5eCGJusAWqn8uKzGcXCP5
5pau8RKNqQOrt5tWMmqYNIgN9lurVdqqF12PvBsSTXd/tgNz0FbDyD2/spVWQ4WSttlkF7J55gnb
4/aeeUe7VObPyF20ZbAaLXeyGaTmvYsSwLUyEusxrsqTbpXi5Y+DAkxDgX+J3w5KIWldUV0xPw6K
EIS5M4BgNOWU45GXoXusZ84yz1v1foCKt5ddYUa+4DYq20FUIW8VCRT5dH3t4sbGGiJsLnJTRj4l
pLAK9+RP6kscTcVpIhsgBzF5ZFHmd+PKxCR5g2dw/6YGRzl/nAzNBpVseptGN7u3rvqt27YG71+i
zbk7LV14w8z7t3yD4kFXXVR6hkab5WNMrLKnajpAmLiTo6NtBmgLHkp3ABHC8m3tMwV/M0vl3hBx
/TQ5RXJsYgN5v2gs33ChQFmEt9fBBhrxTF1oE5P7eCsBEG0SP3vOB4ScAgXzdzlvNHyQa4PtI5s+
zy4HEyFajdfIXjaxctigzJZcoaJ4FxeOyW0OinP1frSdc83ckDQk5DQx5eIpa/R7EfbaW+1SWqnQ
et/qc7OFAGH6vfUCtibZJSMqeVkQEjZZnxEIGh5dF7xB6MNclIcDfEEy2LaiQ3a7gXwvZCKjYHsE
hsK86rpRIBkjojt5ew1TaVzFbV92yHDVJJHd1771Z7hXkRDWobIxJMPNRD11cf+caK3YgusLrho1
4SNgtpOjt1AGR8AgzM11sY0qFCqGgfzR4CcnT47286gOC2k7Tiu58DfinqKSyVNHLvz9LLHPIs3W
MkUgI4ayO8cGwm2yNfYAH1ByNHgRYaxu15PKeh0yD+AfDJC8+eWUKBBAgLI/tqlCifLWF+aHxkdL
VvZZvTaeW0sgM+pteuThLkGHlGSnFQgTDcDP7xIrWqthDLGVmdmcmOzvAaKhi0KdDQeqGF6z2yni
Xg5PtYhPDcnT2+g0udB0lBCuJ+pP2cGc3yC/baxpOFrtZ0NE7W0MROJwC0h/7SXubwEi+m76xrhz
83jWpdTHPYyRce+6Rr+OtPBdtj76/2iaRZMod7IzTKyTijTWTvP3omiUE08vca7nTUlhdVExY7sH
JugrCKC5fCOdNSx/tuup3WWsHZPWF2e5kQdzpqlAqilGjOKRsmaEl2kaMFPrsB0mmbgd/TI/YwsA
lVZ32lfgWs9yJT2ML82kRd/B9icLdWzaU0puc0GRBJszlJHfSqbgy1JEwa5HY+51NiqfuwGZdvdh
JlUT+vJNLfKvjZJ7Z7CZyVkebaJxgy+v5p0jFVdUAank2bBysYpgAaNrUNp7V+dNOCV685T5CM3G
ut1+R9w3bRXz6ujiUTOTaXiEEkfRxGyLhT0EGAoKE1WdVgkuQxDkJgniaj/qSrQtkH7v32cfN2bt
hwnVyQOUKRLUkfNkdB1T+0mfkEMh7XhI3QJzL7kLYczZJJWHUC0D/xidTzM1oLJHcihLdDKfb9eX
CKFPO12Z/rzeLICPTlxf5LU4Kv6AHBe+uJW8VEu1eSvJ/5EAqrWLn2JWr/b2M3mXhIyfKNeozPqP
qtGhr1Zkj6gb+GRZ1co9OYI8nMWY7EKceo1DjHFUEC0hY8JBWViils2Vfi/73HlADxvkO+zSuZ1X
DsCSmL9F5mK3U1nlUG/rwVbBa3IauSmD6ofSAXelahnZC3wIcKMm073FVN08eaoS2rN2xQKQrP9w
i0EWXt8JzXm8NZnViFMF03pVQmm+43ErTubAbxJ4yDd4TRv1Cy6mfjeW5srtkVOPEZE7yj0MmfN6
vtT63ZSJlRmEMVKjv2Ju7X8bljHIRwdHIxfPnt3U20a0JeQvlHbkLd/ibz7edmW7BH8FZOuvYXnD
f9z/MiTiVCl8mE2sK+WevF4BZh20+77OG/AHcvfPdmzkHjKdcxSEZxTZZzdXHchC6KerdCRz3huW
4yyMKuzW7VQAtZ0XRbbZs5CvQC5XZl8dWxljzjFB0P6MudUU58rkHDcaVnUE0qHvhmY6pfCaR9yW
WwPOMwCPsCSDf+sUPIVXfK39nXxP5Alsss70HmQrNZgKCJQPboOi4EKigr3/uBHydrDvqn6Gu843
kBy43UWo86E9jqf0vKZyoOjiyhLPRfW2Db8wBpYf0jRL+sbyN/HIO9x2XfM230IbT72jMuzs5MRK
sZW1EozmFfGF8NEzuquc6pWQlvQadTng3MpaLi0ACYhIEW8VECeSVXRHoHw/F+2mShvzLS01c+Mi
8NjoY/cg06yGAzrbQq5mK9O7JoogC8uiKr9GvzgNlsXsSSICRJIXMp0cVrm/78J6e1vzxn815aBf
mtjiDFpzX1fdN6hq/Q//CmFY/Gg15d3qzezFYtm+bJW0OEWKbzFvUXBnL5iCaw5GCuRT7U9OWqFz
F2X3OdrEqccDHQI7aQWowajhs4hAJA4r64XQ0mCjZ7eSqyM6be0GJPtkhTWvbWPXq5jPyGZUeg42
nuNe1m5lRTavvwAbyq9yfGzidyY23a08m4WVzloM9Ww5mJK7bzPWNTLLNdt3BLg0vNedbcO1TtND
mLTeg8Jy65YHC6C/+M70X0SEc0TlAuaQ52iLSHmwU1w4f33Kfx0RTMmq1IfkKcw8wD7ki9Gg05xX
xUIaeDJK98AjjpK6QR2wj9xXjTLPlnpct5qqwX1t8ulHkrnQXMlpPIrKeJJRmFE2axjzI3BTDoq5
iUrSAFdU42r4lszp/IH+oEWfE5gDRr1zWNkesHl1XpCIHu6LijW3C9khIo8NBaB07xTXDh5tUJVX
f7CspT/0/dpHPO3KRDZ8COsGBSZaMgJRi2+pMiUHJI/Gq6sIe9NpIf4bcwRCQOWVxc98KhntheBs
w8pOtrJZFkAXAMEEi9unzccIYaH2UvcPsitUnGzt6Wm4kk3sPMdzpiW3lvwMRxWsAJOMVMH8Fyg4
Pt/L/+fjlAFLoqDR1xZr8NfCJb04TnnxMrWkpSY8OfmzIxi0kxmeqZLAFUGr5QhdwdvGJOex/676
faNowHfbqHlwNM9eQWlR0f5GkDkptew5iHwHmL1I3ozE/mo6SvcVguBOQbQ2WKCAFI5Q1KDi+EvF
CtzvU6c8OqNo3lH5KxeqgI5tsAa/xwmq2zHpdZcyp65mmJv5XfmcMm/cWTXpbplTh5C3a+d+U9Td
jv/AXco10a94XzTPxYjiGO4k09UOeqzBHYOyoarVmKfW5RJkmnuWo05aC0BGGbDG2JquZd2rR667
q8jcCkG+znx148I9yFgWbzhdj3q1VHCDgdhaiccYr5FbrC5MbzGwUL0PqHVePQoki1SL3lIhxtdO
fPJZpr8UVHMOYYx8vyxbVbyrlypSGLu/ohqvSrFlcxtUI9Fkkd3k3XGjAByFTnGkzCUZ6Adq/yXr
kuY11lChR0tnulRm7KwEWlBH6vjRvZYjqmS71D0hVmE5RKn8EubIYgGiFC+Wrf2YVLX4Nnb+Cmgk
xQbdAWgRCP+7k09ffF+0qHZwz5i4JSAv8AaPIb6fr7kVEoD2m5N7R9j07jWeyunQhBGMubk/Yxq8
aJWwOWXYwEPAJW/UzgN6xbpYt/H+Ql+kevYSBNopFrwVkZuv4yHPtvJ4zSUh6+YIZPnZVuthEda8
d16neS+xa//VgWi18AtFeZF70dz3/zBOflrv4hWcQ1un1ufX2//PH9k79U5XPeSY5lqsA/50lzhw
SCMIeckdG7yc06HedCm6SHe9jxDtGFVnWZE1zCLblRozmls0822SVEFZb+Sw3Pw6Ii0Sa9Ma4XDX
aJR04dGTt58XnXJtGRbjCbieOMouxGPsrfErQvYlqXqLkPF/nENGZH9FfJyjnPrP0L53sqIpK53Y
GY93qt1Ac5yrnLKvQZo1yRvjKLtCL+gfHMR0PiqjtZFDa1DNDNVDrd0L1X/5qDorUbcpHDc5GLlZ
n8x5I6vRc79fZSlrFGYlCzla282tT4bZva3dg6J/BrYIecUJk9WUMFNLDfLZsu9jYzZWxzu8YLZL
7MfmI7bqED0MCm370fURliDr5k+RBvEwUJVk2xVd/iATuHLPgXKza4b0+Ef/MIfJwYpBGV8Dl3FL
fHI+Qn8FyPCP/r+fWh5thFVx8NEcyZuaL4Vy0ldvHFCSKwtycHPTUM2/mk3f3Zpy0pVPanRU4WY0
tYKgXVsCFHGii9wEorDWfYlz2kdf5OBYmTYJqgC/4ubDw8IDrTyLy5gRNh39cZrU40fVvse25QTV
lZXwX/0f5fZf/R+lfjk/lP19rR/71hG7PqK4wU31YM8bKy69B9EiEeVN+Mz+6pL9cZdBiURneyUH
1CKB8W1qBRoBZvdF9hmxUR0M312jHtw9UfkuWVQ/BWSXn0DEf2FpGx/lUN2FxVIbHbGRzbiL8m1i
T96dbAIUNY+QtF9kKxpHbC/77iEdMSLyY6xyUsQtAyRED30bmqeknQX/Ci34UjTWY6r0wfNo+Q6C
Y4ax1nXfeZ2PFEac4YE+wLWaUd+aqWMu45jfxIwI7xsbJMS8p2ILu40T3FPmKOY0oCBl369YeXiv
IF4M89HZME+213XagxvKqArVuo2ItDuBijCNvt1Oceue5IjmU0jy8feew7AyIgyL2s94A5hbMSI8
srD1NCdz7dYbHlRoJqIGQXlAw2+MksnsUDXkDwroYoXHzbHzcLJpW+FsNAvZjMT2jNvGhBN9H5sK
KbK/9Tfp7KcFvFBEtaPhvyAqaIMFfCscVNF37nCYU9rqYKFNDTepxVTaj7GI6sPvuWr7737gfvvn
DkDf4H0Qym9DiBKAEvLjAW3e75GsTTj2sFBRuXrQ/C567vJmNc4ljMoVCMiog7dM+KOWflFne1ba
e7+w0u++P952fvX8c+dfYjx0vzBacfsse2oggz45KfSzFM1H2Qod8mgsxOr7OLbTpwjF7U2pimz2
dku5VM3+AalEUlPasBNBi+K8MiSQdmvvkIeVd187Wb8t7VI8VELBzNMexifeufrCQG7k3Qypu2qa
Tba6f4zasfkRG/pLTyL2VWlxQwpcv7ngmpKsE7zVdFVRgGeAfknU8nvnNNTWK2QE0NaozwWss0Mm
FPdODvghxhNGinh+5GG5VrOCdFGHfgNVvZAB8dA60E+teI9tY8SjE7c9zPraVaQrKuQE9vxe/cde
7pTaOcBG5l/jgvnYaB79z3H+UJwEojL4xJThDtUaLOLK3rtg2Kkuai21v9XYfpVx+x2OFXyMosNw
N0RAsaxSY0cVNX6oppqcCfYHr5GenWQsU5Z926jjG8w2hJmjwn1Qc5Sxk9KGkVx3TylVV+58fzah
MLunttfMZdL74UaOerni36v4ltzJ0aFHL6J0pnMiuLbvgj7ERGZyLoVqdQfNyBp4K8V6rIfqpRur
bOvB9FtP5gBiR/0SN3r1Xhlmt+KfCXdd7lZPnpZfFMS431VzqO/6yrMRK1G1k1pCpHbnAd8dv8fk
iy+YaiHLrw798nYiPsjy2/4MEvBLNGAAGZCdv+SArJeo4P3cy3slv/gxskFy74/R/924aD4ztTLO
3KN4nisUSj076K5jlr93RtMfZAvIhbtRzM7Eq5lB0jDdFWnd2vFCtEHpmTorQowgn0UXaEZ1lByV
MvkkWxksvPshQTEnFKg2RclnF/r2xkS/iWdXh3Dvz241naYNgnXJBhLyR7eM/lu3jg/kCi4Q9p78
BucJsshBz6ujIuLx7KDbgz+SW51VNSEpDUQc8q2ON6liRmIpj8ic+HvT+TGTY7LXXIT6GkktMndA
TY63PrlbZc5cZ8VLdh6VrXFwOKKIslfTidx14fg5Zeoi3+tq78OumtuN1G79cwiFA7EkAz0uSkcN
foZ+BMk9rWr7tVY0X5PM6I+hrLpSiEDhNc+SdT+Xa+VIhhPpyIOU9sfwb8fIXbn5GEZywsTDHF+k
Ngk7y1wiEuYvulaNzuas/yl/Cwu4BUVmXYMd/LcBnsb2wk7rnwN6ObPC51/PDXnDwrHWH/RgIuHg
BRqACWRJWuTSoV1PLZdKiyxXdE0dGJhjUe1TQHTFQ6vkSFjk9TYKUwOrKE17qsZ2eEDy6+rPrayq
hqd4g/G89iQ7htjCxJTnq+wiaYFCQaVavIuIxhcCH5VsVFZyNNBj7X40EiSgTdM/Cst591uhXprh
a5cb+WNVxtol7aKMVBw22XJMbij0wkWL+3RfzCGRB6G38LuTHJRdOoZjy7JOh7U8iSHKgBRieMAc
Nsja4iWxNf2h01i4D/2Uv7SlOm1LuKZLOVqRn1wW+G/cy1HVz95iUVunwQgnlE7WAk3a+59fIzrv
/XJyeQXXEeJk44yXJa2QnttwSM+u43+GDR/tQhyHQKP8ivNlWwY6tfcGHyXayWPlYai4+NvWXDUi
psxXx3ASoyn8ZHj1zu/6Ch0mxV+q3tQfBvIRj0DbSHHNA4gnox5uuvq5q1T3gKwWBMZ5gJTtIYiR
5+ebLe4bIw/Xat/U785rbLWUgkhYrR0eF9sOFsQt4ag647KJIuu9BVHqBF/iAuXIPnacHWmy6GKq
/LtRXYVfbA2RQHRoelbeHjzvJgNBl5np1kjRcfhSJRNae5GCsn6oPcmN1oslOSnjMZ/JGhH8mQVl
h+wgBxsX1TQ/qSz08xg1QXxuVNQgl3IUt2UHESaWgrI5+mrxaKOBiIxqiz3zgM1ePomTkiEI7vdO
vLaxc8E1au7EPuFoxFaDcCwtZPXECfWJ9GjNWb8EvCGlnrbZOB40ko8Qp0FrIbU0rGZTGJZNGKdf
S6u52nGnA1826g0pUWOLqHN3/YiASXpl8vqPCMQn/IVZZ2Rs0i28H8pCfTozxLH0WAHtIq/ZVlm+
zqYa9zEt17Z2XVDzkEipAJz8tlN7dYGKHfCgjzYPheoxHtL60ShrhCDIW8QKThsyZ2SjAxKErfaS
sKLZZoX+v9g6r+XGlSWLfhEiYArulQDoKW9aekFILTW8dwV8/SxQZ6bvnLgvChGU1GqKqKrM3Hsv
/harnrNM1tRUcm5INOPYvH799TpE6Z/rf78eAvgH4a6ChYNgy6fMgfyUrbrImCVip8/TGLTrfLsH
JeKlOSoboAbVq+ZwG6tDzL1sZ8+RIKRzvWy00Xxh9++QYmhr/A/6a4t2cuAiJApiRrlkETDei4R4
uNbY1yczCYfv/z95LdEzNIlBmGCOIEdnXOpznmvmg22Mr9cGv5ERGEIh0Pxcp7X5H9fBn7Y7u9c+
SFyqb2ZNr8lJsNL3bqHWXqVEcyQ+BmfQnsUASiCiGj+pBDpxu1WaZxmh/STcePtzTl5onqtukgTT
ejwmmHok0cAsbnpTC8gMmB/Ghvw+DIMP2ur4LVDHXR/9GAl5FJWx85DGCF2xYEbgc22E+ota/54m
CDtdHX6DXXkzGJq+LjGm+bHtLOJ3EMtohZvshBUXDxnIcUUJL72oukcWqhun0MFfxUq7ddXF2l0f
1hobXatEL5yC3VOG8tmbVnUDynMB4E4pTkhYtok7ktIoqq+rBioN6cExecoveZOZ90o+/FzPJmKY
OEHkF1clkfCf4r8w55xxhX2cJTFo15fSIGKur5IvIskTTxtIoUSjaO/ZqMjsKuf2AS2ttimK7m20
cvepaPhrL2H3VizqHFSDiE+Gldd3ogFbSKiquVNz8kt+Nlo7FzV1LwlmP1vydWc1Vi+nWVh3+PCa
LWZE4avSzStvDUCxhCbvZ7KWAlkjHrsn1au/K43oRXfJFtAMpXto6sK9RK04XR9dP5CwYgerSM+/
PlzmOjn+mABwqBD2j4Tf0KrwlUU3Q+9jGeelTufzrKM2c3tNfxXJeKdpg/W1fmkT7X5KrTlCnbBV
evO7DpfowguRnAcitDCvXDLhRpfr5b8fWluh4XidCA02VmjTakO/RLaxvZZJxFFMxzolDChZ6yIj
H4cHs+bkvlZU19qqMmuwwk1xuRZOa6AU3dhupYZziF4J8RKYWL/hYNue0ddBXLx+akN43FPFU50m
/vVwASSCjDU4OIels+TrHMY/12O5/HMdHoiE6xH7So+CFgRHfrSMIX4U5vSG+oySdX00ovU/kiJA
pXn9E/3fs2J9Nkxd5XB99vrFBdGGzSy0g3kVuCHoQ5S16toU2dL3UpbnclW0/b1+fRjyxjkqP+tE
PIGSScZs8dUMaUzotGzgmmPtLbSmDLEBk+sTOdU1DKyiFMaf5rx0tfzDweUryzvn5fq91IsqSV0P
GpoDAnpU4xOlemCvin+j7U6AU9T3iTqAcqWLHuJOUPZpenaSrj6eZ1HFKISN+mxWKfMTAFUDracP
CYo7QSMHApEgEi1qii8nImiQnR4b2GSpvt4Y/I6y7MGoleahzfOJvtKgBqHbu48yqQh/JMLUQ/XW
3DDBfhkRwN7bSV/d9s3UwPNkReA4XvluO4ijOev6a+d+Xi8PVm/uXbVFj5Vj8tSNzswuaC/15lPg
KvJ+Zo9aqUSBmmhkCmM8UHcdiJVAo4L753k9EYXnTgiqWZSJwIuG4nC1ryY2IWk6clT/+rDG7HeW
+A02V/srh271IWU3vD55/RCqzS0zmBjvfzU+pcQceaYRUuvElW8z+dAPyizQTPcaQDgnn4nvs3gq
C6ND3rnW+box9mU+32aSgcL/bZPJYMnbFO/Rz85qqqO8fsXPw2h9NufZ65b6X35G3pQYusay3l7b
co4cJAixiKDW1SxDyo9krmRpTbrth5yYVun0ZJ41D9oqYF7WD8kqar4+LAgDPDh99dDk+n9e//mK
MfsUmD6IwGdhuH6wOpMTiSsgSWRIxf3rAnFdKv5+TQ9HYOIoXzoeoQ2g8tbvJlcjhhh91RgxtVOD
uCyzQ6aFT9ffiOMZcvAoV9JDwrW/v+D12Z9fVXF+kRDTeSPJ4My61m7ZtSMGPQ+hqWoXRObTIGsS
073lFo5vLYaJfztrZU55f/3eqRbE7a5tJvgv5aHuilJeBlhrXqe36G8Jsek2U6UMJ41goCoRCvwp
zHWk00e318/c9TNb7Xr2tf+99t++Lo+6iDwo9eNfX3v9Se76/f/6mdef/q+ftMrbgw4dYdN2+bEs
K/O5Eu7+OuW35iYLasrmI1XOf1w3rSwLOiWOt4MZDxxEsSldzUe6ldktqBUel2MWzYfrVfpKd5WA
HhyZNFav6QEcpRkw1Xulbv8ZXywLGp0RjPC/vuJ6ELp+09+v0Ir3wh4KBGWJ0g0n4G1Az5L1df15
da83jtrDbjRRU/7zkrf2WNELMPdXUYkuUnmKFtoKUlKa/ghN8OHLufvDagYQuAK73WvxDdmyN/Oq
ZedgJA8aozGShlC6N3gZQYwjwL4+1F0wgbXiPMyj2xBb2sltpiWkNsy27TkgjH34GNHl+uH6xPUz
wmFZphoDHQKV1bVOCvGEb+OWSMPrtX594vqZMJatoenphYjpCbqd6gSoNfsNMfsM1GsHhlxfVpee
gM6jdKJ5V8VDep+s2VFOBRmrkNEdsiPxByi5p6Iu+u3GWLGjZdzQIzROuZxop9Ba3k8MfD1QYbRT
1mtW+cm/mBKQwgNuEhDRBPBtG93h61ubrLl6RgS+Prl+mK0+3qSVYZyaVkdPliaX1nLMwyhouhE6
Hz+ScBvjBTBfUxw056KR8ePfrxgNC+HkEKEGromcvz6bIt8aKz2Ao9HsIyRjb02OrBMkFttV2aAB
pEd/vS71FNQUiec3ihzAzIjsAa5385ZTzv58e70+JObv399+vf7320NtpdT877erxGkH+fqvm7Cb
PSNTli2Zn86l7Uz69XH/aPQkJ5MNi/pzvX797HrNBCtP4GU17a5P9G7M4U3LnfcWjN9OL2LlpHDc
PmHEzYnk6IFmQ+L8uXZ94vrhv12r3Yae5rUShc1UTBNB40vn6Hucx7sk60eCioc69Fj3xlM44QJ4
tnp3P8/NpR1IMsfT9z5ZPSoArR1vGmrco501zbYCqPFcxe3vrlTMr/VL6wggpR3GZxmSR8Ko2TVP
KYm/XrlMo/8fF4Ucq3+e7yCEUbK7c7FXh4SGsFa9JqWVbjD49jdCJPVrlN/YiV6+lKZG6KqSvl6v
LjhHD6IPoS+v31PYTRSQStjtjdiI92Fo537j9CDIqmU5pvwDv0ywRXVRvY4ZMYxquTLO1svcnMSW
GPkhCvNHZn5I0CfKUg9v04k8FOMW/wmT/LktfseNRYJalb3rqMMDqc/zoSS77lSgN+SgO8meORif
an32rZcGiRfro7pWxsK37bw7V+vj68Xrw3zu79ju/cnRd+yTCbKYnsTKWNmJwSo2o6DCRny8N8x7
ohRfzHDlcdblM1tYf3EU7dXkqHoSNsGY0Gt3LkZAbcBz2cTTS2yOuicACdOEw8QEV4IYX1NvtikR
DD0OFCgYwGNIb4cK8FUVWbJLnOQ+00iEVM2EtaLlqNGZ92hXbhMdIyQpehvbIW6YArBBnF/siNZP
Tn05YSXNops8hw+mSia8mbsfKgOJnOlCMhqHJzznaHhyGiNR5L6DObwQCG8t6CLaHp8diYAc/vIk
eSxCYgzIMgzC1Kw3MSJYby7d4hDGeuk7sMdKMTy5yUjRUuEkkHUAskMsy4LBGqGeq+3daHqUVXgm
3h/fXgVbzZVGvsG+BBVdQVThKNYJMEu+ZtXoR71l0p4bZBHYaHbVKT4Tj+pliiWJ/muzHQOifTTK
8TXKIFEA47bDjKF62sL3S+DTqPJY65l6lzV6+WyNxi8kFZXH7Oxghum3o5RIvvSn0ETv78xq7RcZ
4JwxxMCDSmajKh95r4JPG/t8t2RQEqNiW3DUu5eISlYuqzQRMeWNoZyiLvXRHhH+FhNr0vX2fUc3
Q+gmgdF991Rxn/uyN+rbuSzvx9K8UwUJfSJM2X4UDKrJpu7c2purYubMmAF1lYR3lhlKnCqUPrjH
VU3IXFAvDhx4oRxlyZuh3uMSPjQur5mqc362clzKqsBZumjFi95BasFCSGYIcbtulMALxlnoUve1
c2vxlRDQZ+PbJbOScrAll3wVTi1j6PqzWT6ErTgb0xNn9z+JVG41glTdwn6aJXSdiaLMZozcyGYg
NX8gnqE6KGSxWmr9WMYjOq6oetcK5UnVSFIcgziakoMUNlU6jRLw0YDjSzbNvovfU01NDolD/o3m
lvspls2WRECdPEYc1oa5T615S9wLsRQx3HUCwLtb20LKshhEjit6uHUHdfHznH+oVIdApAC3YvyG
cT7ucTrfxNzcvKh3vYDjNSX7CIH5ZlzS2ks1Is1sfbwwNnhkFP8802jexI77ZQgHZxlMVV3r//S8
BV7zuOgh2zlHLZ2zHdKIagsbNkMcZiQBDQ/pVZH8Im6uD9B3EpEVWkx0jnpNyLIuaFHbnV5vDBUb
dbG80ggrtiHNnKjXGkJ6LrMlM3+0CoNuIResQb1XI/Nid+GX4l75bBC+VIYHaURYtKHiIi9NSODC
T2H/7gAa3tmVQ5O9w49H7uJoKD10mz5lJFl+wXH8qmTzYmniqZlWrRiCzY0Z8gJ2Bg0WaqqIopLf
CbJ7Hzev+bwfQmcmQb4/1iozCfPs9ND2skrdu9l04azGJJIQq6cJbwyds5Nj9OMurCxIGrgFnEgv
Ai12N4zrY8+yO+blrrxklfFnmuNdqH4MlgEsdCn5KYO76cfhGzbSQyScr1EHnR4bclPXMHSaVP/U
l/y77FEGEovbopnnP+COxF9hs0RvYPtm0xFiHOJYndE+Mdy+1wd8idZCG6xeat/SQXqqBd6pdp4Z
MuDgNqPmSJTruXVrboWShFgxb+emPU1mujpCSOVa5if8k28gsfpNG9V3aZJifIYPb9vig30D4gJV
rt2uyLQIqklj4j8b97BPf0WzYUOcVB5Rrz706Fyre6XPVNwT8rJYAAujcjwXSvgWVvWjXk32pirb
T6stl62TJx9FH1QLaPpq7CE36uq3GH4RNz43w8F1aK87tHlFTliLRUMfD2FE0KnR8F4GYw2xuu8e
XVcFcJwiQO2GnP8gTktiNQj+r81vK++J1obQ60X5THKJE1MKNCAujeahkOTZtbmeBhqYTCSwcoP3
d/JjgEt2bH0laLd34Zu1zKpfFyS72Zl1dPEEepoAu+aQ/zu3wOjggqE85lzatbw91EQF6jhsJhVO
ItoZd5MZy7sBHkKoJEdPltP5ZdIHjpalRDpVnReitdMRHPmybkkclyvXuxIvgtMcWB3C27uCcJte
BvGcfVoK7JGGVIWNmd23bBQ7Mya5PZrVW3tps/3vRLU/aBj+Hij7A0rbiZhhH+wcW1kGyp0J7OiV
VndnaxMwbwM5X72cECFRvyaO9Nk+Kk/KFyKe3aNN4xywF3cvqUy7NiZ2WEU+4OELhtXCEZY6ATh9
QZh1hot5uJsajQD5PHod+Vn32E9uITgO/jjwBzDK8aTAH4Di7IINLrRgpp8VgIwjJDaCWM6Kl3gC
C+ExbpsHspLDXR2Zci8S5R7LHk1BDNcUQKuPR/rU9tptqhWc7KbtYnQuLg/DJHFZP00p3E+JxUlZ
socM2UL4rUzcAqCxg6IRE2FL4r5Pj02Uux7u18kL5+GG3oSy6SzzaYlZVwYEnZAcANPYhTeDz4I7
oHNmwX/bz+q56xPM9BDMYSaXLfJxaQzhljbY2YI2xOYzPptp9ytujm3dG4FOLQZ6qt/kLWUg/0fT
k8u7JQy/lAPbDQMwO8IJhzThJs4AKwBK6TGWVa3X6PlXlSQR9Pdl9GdeuhkeyJ4IuDfsyi9YdKM9
+y4JVej6phRAMccwQ8FELBJQ1Ghec6gEnrLwD6OIuMnijyVMOb8tKmHfPanrSRSx9jPPrhkIDlO8
Y88gDbpL/lgtxYrDkM/sCjhw9Hv10I78Xqo3rYsbkWGo2FKJkHPMJtsk2nSpRntFg6b3esV5Sp2e
M6NBUNyRX4vGcyEk+FK58/1UGvYudJVz1DfmXdfu01kQA4koVPTlCw3ltSjMOFCM6AJbDK6G3m9G
22w8kUmXAEzD3cN3vqjKS2IlZ9gpa5h1Xx4F3lhwjerTOCrutlPjF4T/xt6od4MatbvGij8bRL+b
quiznSDzwcnADPWAk2FwELG1c0gM8Atl4KdU+UHuc4QM67uMAznnM/JwqVRuYDSswaPNOyOzP1aZ
77WmOqLh3eSLChNx0H+XVb3XrPI9dZDk2CP6IGGwUmnt1k7COyutvvP8vuZIvM1SC1udOd8ond0E
gzbeNzq2oVGP8k0dA0hibozhlLrCl666RbGAv5hIPN8Z0fiMEsZAtXTBXEbzNoS4oZjhxcgFAekV
83w7k48Gen1/mUOgXMq3MKvY03uGAQWdLmt4bDPgr7nxp4TgeCzeOyV9zuJI9SlBkIXo8i4U/d24
4kNgDB4MHcGRPV1mp7Y48853c5xZvgibxetbjHEaJ1COSOHKtTLQXU0wWyQyZlZU1CBseA43MVM8
4sxVkhy7+hUPIaEgxhoVMznbUt0nWkuQqOVNqktl7gzxdspZ1xvZP/YNpElzUp6nFXtCyDB0oChD
OjxpCCb0T9Dxcls2BJ1nxA0tc5BV8DISm//SAoOoVszfbkRIUNxLJgqxetdlwEnzxa7vllgtfbPK
dumsiZtpanZpbWYBePDBn8wKImdUjJ7Tu4tPwudb7rbBpArxqxHuoZkHWMJkJPpFWEFZdD6UfnjX
kvwzzuPnluMCBEB5Z8Q5SrYUZr1GSkQFXCpKTToTbNHjrD8PMysRVrQbo27CTURItGfTJt/lVqFv
8gnAqN5Z6R35gkQ7MI8yhltXWPiiktqLBePvONczv7f6W4cE+4ZQAlqhBF+IyaNAin1zSDOiuIEU
yEm8FOZNQQxWKt/MLLxPHVX3S5z5Ja2KwAhfc5Jvg6aw77UQnCbYmnBTaZz3ChlyNyHjwzjb6NxG
xj1BlIgLiJIkhUovG39gRstJM/+wDDPdENM+BlbaF4GLIYIbBIWMvRB/UdJpwroa+eQy9ASiu+l6
29WHbCYhdNJ9Y8y0Y9iVFycvVyN2X+O+QLfUOKzI7pyW0OOmX9FoghhvFJQx7rsWMsXF4kSelk07
Nq4Pc05Px2n9OrPQr6KskagDT26XnqLSWdjtcHn2EMzjtNuatW4CqtB2ZPXn8P3m+tRD4URYOEXV
eYraT84i/V5r5bwl5pBZee6S955qxFXKyDdzUm8GgyFEb91M+ipeajO/iTmThZnOhrSCHN2RJFrr
scn0bZzAkCY1Zt4S8rbs+8JOUQ1lj7aNL8UwZ6YCuoLHuaPt0ilVoM2GGhjdsnfqlv1zAQYwViq+
YXju9uheRr15wuSMBFT9NHWLW6li9OOSU0uu13tIOC4FXxH6qh4hF4RzQ0J893ucwtvE7cpfmaHu
oSiUfmp1ub/qFnUFI3M3tfsiL8iQTF87kok2FAhxUApBkygBFFGmoK4xOtiUDSONVi9MPqbzBKI7
IJ7W3Ylm9LBUWh53xMSxDnyzAhcgibAvOdlzZTYalD/u44jeaKAUwbzYvBssW78BzvhYSh94tSQI
bbHoUNbTBpRF6lUulrNZP4FFEwfpJOD7OH8PI/DECkaN12d4bJRYI3HO/lhIltgponYea2YgTHpu
1DFSSJMZV9ifZeERu9WW5l3Xhu1izd/MXbEXkO0JxYditHP1+FAN300Y/lZwTD2FInrpG/43jqz2
iSF/WVVYYRinUwITgS6vDvsH+TRpPaVEENXbgBWVek+8x1OoGjX5Sk+0igBtk1z0OI28LJg29TDf
s38rvuIENOUZm8yspzp/Qjvr7vShq7bCdf6gF8bcaJcvKCrNHTzo+8QtlgCe9W1pGBMTLll6SZbv
0l5XtzVwUUY6Ne87JouMnOqays5WQZ9l/IUmQ5Q7wOt3CAHGs95nXhvOi68hBvRzRd3XU2rT72V4
yy1X1mjZHUEBkw6oIRJFP+npzEpp0uHSswPw3bs4pq0rROmlPS++Gvdiwyg7R0CRwrtQrDqodO0p
d6MxqIV6IzSNkkGIfS27xWM9kX7hziwk+vDeaPFtQ3D3RlNjcgI14yMv2vQcxil/Q4vxJyxyqpiU
07ZTiaOuT881Q7n170BZQAI491Z4s+QskACVEUX29hNb34OpRU5gh2u+06+ScF9CBFr9iAZS3Uj8
rwCrXvLe/C1QvXmOCiq2MgFLVX1yTmLejVF5a2ririhWXotWqgwcxBfr9exLEIaouWC3DULBv6lt
w1r80vRW3Vvj/CEKftNpEda2KCzWGTH7Vrss27Sy3nHWb9usK05FxAGomz7bBAv+DDnZMKLhRlry
QbtXpcUhkDJAL0DXVsh969FxNyY5GRunNR4nZV0Sog4UmoSKaxlG59k94UGJw9k9J34wNeMVR0sD
CjloAZikWBfGS+60IYj7mbG5GrgQ/sKKHdgM3dFr1lCSeDybQyO3Vq5zxxGgnA6femKXuzgjb5cg
ayLlMPSUEfEU4B83SnRbaaPrl2lxk7QusdjCnjfxxP6PHeGOyYm7L9v695iAEUpIqS4JGzkqoW6d
FZ26RoPFx64DlLvQZ8Ax8V1mN5+Tk2PJ7qzoGMp2n8XPjTkaXuICz3VUVBm9fdQTgNswYZG7jmus
M1F1dIkA83Y7tWRGYPbGyLaAfFpkdEzcYxjLBzmsLJIRhsagV+lmdm33gNLnUC44qJGOnAH+PbDk
5EuDqWvhRZFzcSyMad7rA9ebMX3IlCk/dY38IPowOZZTp6GYKM6RjEqWSheFuQSXW7PKLewHXitV
JiJdB3eX1Q9fbbKTHRwgMdOq1KxsQwVg+wqiADAYtZmXjwAhPQWMK++2xE/dsvK1HpGpzuTawcG6
c03bRiwZvg4dnYHapY/WUXhsakJInLXszCMTGeNM8Runxa0MiuHY077xszJJIUw2BbOoFinB0oBC
HPsXW81sH4FSt4+L4StT5g2HEByvclJ2NmV2YCSs/vYSD6Ap2ayXJNE8Ba+CJmPtgL2+DgSYE6wK
gSm44iasOyykGJ1ymhhpBHOiI86Utz1BBZYZUPqqJzjHkw0AGzNbyPh4r+K2cw3uLYOimjgi+0jE
/7yfpYryifj1SE2Urc2dPvU7herXT2KXdPHUfDTWiWiDlgaKqklz16rvkgV9umq7ydaa08TPpniP
7Gvt9+buqR2+nGWG4hcul9IwiU40XqC7ftiQaaqcI4+IFlBhDT3SpsHdWLGTxDb5AqpOGrYAaR2O
jIDzxOk8NRxyX0ldz20GoCA6ve4kjt+kbUxHx1n2S0MrqkDi0KUTGB9WPkTYubNtEiHhF8Qc+1P0
9OyHWkC81mgQm5mf2y41NvBl0QVpnO3VXPrOzNqcuo9RGqYnh4xLp4Jej2edbhg3C7Joa5d02EXr
JMURzPulcOW2EO1TXRvJhlHFC66shvAglUZ/e8kw1vmtsyklyJyUoCuvFWxleVIR3v5p93IBWNVI
TJYYBq35S51GXntj/DPBGWri8MTW2/mL04MejGgKkGm3qee69NzcfStVl7+ImlR+G9bPkeMSW2Mj
OKoGjmCxiWxNH45qC4gZ0xPkcfuVUTZDg8n2UfRZQEQxMREO5PezyfacF28OUmt3fDQL9bvJREaL
CtrBmMh9nbcuTc8siBTFs63qTbdGfDRW6rEUJNuprybiCSrEZRZW8d6mQkBlphBjmVP4WsxSV9P9
77TKV8L8Ohbq9NsYQ7Cb2+9SqO+KWKBFzMudPravibQ4yDfmm5W2zytLhdDEbNNJMlEx1JIhlYCq
wxCKnpogXgN1pD7124TRDQpR55bsfG2b4lqiNXGsnHbcRv1S+Y3VHHPBqpRkw6lNY4ZyFa8k9dgm
cwtu5Smgb3wmB++iU1wVTBCn6Qag+jZ0aVZbXftsRbDuhoU1anIS1jjk/H5vUEYsrn5ZUBmhrWTh
RFSu1AMk3c722xJOzQKHWlWGx64TkbdMZuHBlHnAhP01Ho0KlDSZaGS8wIyuyEx1C3J+QgewLxWi
pJcUsovwB8U8odeHtp+OSsGCbokY0K1W/SmNelsZU7qDYHALTfh3jG/kENn6warQOCF89JIeOG9u
K9/6eHTiHZq6V1Ursn06PagmMLkpGcqdiCCI1+W26onRDBN1V5uqn6QoQIuoNNBRm7sc5yzHBF4A
y9A+qYa1PYwbXJbGQ52X78nSDQTCh580nvTAarK9O8TUBBP8vohh+kFRSt9Q60uE7HDRWJ+bNmj5
s4PTCAU3Hvu9UaEwVuCWxlr3qxQtQh119Be0CYZsvzT41JS17QkNM9QmjiIjkl0PKN3iGaFDlJHF
G8sxwCDZF2SV9Z5KdKvyB/ZKZLn0iJSnfi6YGoXzeXSLQHebbZwtb7rhaoiT3pkkeHZ3gyIQrXyq
PJEsu/YLGs/E8uyh2qNxbZY3kQN8b3C/S7wT3rD2OVXJ5KTTKJ1clJZuWt+pw0UsWr6XTfMND3du
0cD0SI7y4S10NPsQ95MHWqPkRnfADC7RH4Ti42aRZx3W8a4x2inQR4L0ZNXupPNEvg7wZGH9KnQE
UbBqfcp1AnTlV63SRS6X+qAXDIIn7ojQKuJTZ1hPdciSVy7fHYTlAK3HQjcXuFtUHOve1R700QFt
GsJqHzLDnyyvJkVyo3fs9uM8MOXUKUuGJVDcAC29euw5lzhIG5SaUzeZU7+FANo9qQ4vIkyzeVVE
ZryRKrn+h/J9yKhGMwfwuJNVHTCHV56CZJ2buUBwwr8N1XU66X0DrAU2Aq0C9kVT+ZMXF7Mtqt2k
0/xKOIQu1pAdFwc3DIAiSC9GTY9xQhKbLiRIYdZpGPf5Vioq/CT9N2PHR9sZXDLooxsUpdy2LKd0
AytvbCBSi4yjg2Mrn1pMRUgGrwKIxPIkLa+s3Jc04IKMNFQHSyV6XVINmKL65mjTcOnGvWXQBymT
R5MmA+XTvOknO/PVlpDunAkzONgZsFXBlKmuaTwp6UcRz66nz7IFpmFzi8fwIemm+CiP4bxiPSJQ
j6zY4qutgPlFkU027EIPU0WFvNEqmDQ1qbJria6F455YomGDI/yJAQ+OweT3sC3hbcbsCdV0UuX6
tuVglsDfZlUeSGEuH9qo+8qlY/o1bPhoApxVpdaF/S32bfSsoA4yDzbkWY/KMsiSmr5SdSvGVRPf
szvmk+p1tBHUtl2Zy2a8IdDhCI7y2JOzX9RNS7z9chQOUdzrnuRRzTwX2nKBq0szIzXzYDSc8+DY
QejkB5xnHpC56NQNzYyeoCYbpEEUaJvJs6kns6dp5bA1s/gR8MCJeg0gX8FL2SbzByUUxngI0gnV
9SbtxvsSAPmmNNX7WuHWDmW/HSdo8eRrh8zSUrs8MjYhzSjklysHYA093jmrplNLW05uULMlXjHG
dzEnw01WYmB0Zf6Zh9O3VnDeanXxVBF2lZIC7KfTfMemx988TZOtY+lwq0fFgz57Ge3qpV8hKGRC
EjRAAAHr159Zi25008ugUzMj7rweyF8yVU81Sic3DsyxH4McAuwJ/NAld+8j4X63iVzVntk7YPRL
KnXPouBuVNhMZmJDWlE+CB+dvDJjiNd1nAohePeatAhnZbwhluihqYArNvrtQrxJETrAMh7VGPol
1cHL+jNMe3geocOfkJA5bf6OSHYHgOaTlFWT9dLxkbReSFEiyErNXhhpHxmvOF6qhxPNRue3uwzb
XO8e5ZjsqpDDvRALRpaJzZTyjrfi4CnhambRkndEToz0+atLcUhbxotFMi+e1ToUULTzNiCjQanD
b0TqxN1SUYkW9XlmUH5cN4HehWVjvIFOxqggSLc25gqHdn4olPKGv6bq9fSYUNIxVpnG+EszxE4F
6OFQpTvGG7zkc5ulr4vKLT/Yze1kynnDIeuLaFhGWRoeZ2uq7vu6rzwnrhW/482pQsDzEtV1t8jK
3odFO+L4I/I1fyXql6Vv4DRaY+JRNU6NqlA2CUOhaijEwSrjG2OQzTlURkr0dAWFx+E+NPnNsYUB
Nw/NKpiHtPMcYJbI/lkPmO5RPt2IMZKeNEv6s8WJ5Ci3LzW8nGwPVqlttZZ5fDohXRrrJPYNw2BJ
5yATLBPuSg3pLHybP9VLaRTPhU4rKMkQkUXiklCNqCEnSkdjf47N+Ny7pGsbn5JIUC/RBTnVCbf0
nDcBc4TNGNpowIbXQiwZt5Mm0Azxyy+kQCWrhQN59gdn5hjSJTFYnRtLupByO1SgDBSm/8gpkIxz
Cy8HMghZM4YZdUJ/bqf0ZjExfVxvz0T7FdoqzhSGEW0ZH2KTNX0MtTOGmxUK0PnCXc4pCVceurvN
Mi4PefEUjlI8kBLjY3BwPMLbOX9r8cNgOqT5UyHmHd2cFPlzbzaHpsVRWRXjBZDqtB7zUccntrFp
7fKgUdK1NdWXBtfEG2ISnAC+UbjyRiyW9t0itEuu0ITe6QObOJiac11P9EUlTCXIemNXuv2Bdu8d
s//vMbZe4mh+FHX+7Kj1gVb4t61Wt1NjYEGzM3J+qsbw/4en81pOXWu28BOpSjncYoJxzja+USEw
yjnr6c/XrH+fi13eC2OQpubsOHqMJjU3rfWuOU5679ntc4MSYJw0G30CgbzYj4rFYDCQxo6uIaUP
j7qEHF7qc2aTonpGjwQSkc0cV0EHCskCDTgAMIdJ12o2VZ6fo6baAV9Nf51yFK9SPKedA12AjZxM
bORIm1Fliyg0edhCexi3DfMhaxvWoRtPxfUwi0F0m4YG9UdBQzIcnDdmSq4NDtjpI3buaD8h103h
uRue/W7k6UxRfRN61Te1I6qR9Ihbz7hDX+1LgaFihk6ZyMh8bEif0LyYiJld9dGe1OHGiaNqvURv
UAdTv/JmhIITUhlaxdZA2tcXzxXYmEyQEm2oobqkR6g51qSwxWWG88SdqUpFNX4pNsxjLkykYEwJ
PfTzDBuwV5bpjTmD/VWsbDs7nb7SF+o3RvWhKN1jEV4FW71Xz6LwDitouzJt56sv4qe20tcAt/Vt
h8zeGj35ZADWTymGiADmGYPsNAv3HYw8vUt9e0qzdwAxSCdzC+k0PgxFaa+1sXsfLBWm57Bc5Uv8
nKR0dhOXyqHStoATUKkZYhth37zY2Qsj1bpRfeoaFQbIywave5pzMAyJiwOO3OY8qiG2U9dBJMy3
ZehWN7aaxdvcRxcyl4OK7mftLYFhWh/x8KDOMYpFltffjlXyHvfhNqawuyrV/jyY9cvA+PcKUbS1
UMSN6H+gOgZaPSram0XVOSMTAlKVupDMuNqDYvYvqotqIKX1D4fpHT7mo0uOduwtN7U5JRgh7UhH
9S6rcaJDogNh6NQa1093MTTu7aJ67k0fEI1a3dUknPQe242sKxYDwtnR2Hp5eZk6YE1Fs/x2undj
pc0HGf+9kvvH0ow2dfTi6akPvTUE2J3mMAoEH1bBZE8yFc8eAk4QCd5MdpatUV19kdgU2nd3FW7g
FjMm27yddOW4JHDmTPnPBPJxmGhUjQ1tzB7isaauuRKX6nit2m9a29yV3Vhtr3zb8wKwapx6giQK
/ZVjES77KtOxOgKjZf7mhmm1Cx0Tnz8tlJqptmWG8ejpUGFr8PCgi5pSryEUzlueCxTT+tq0e2Cr
dnIclq6kaUE5OZ8beFrVJQD6/YlVhEOoyyqa0+ZpQeUL+W0rGFtUA12qthBTB1baX+rRw0Powzt0
dvOtA0Typuo1c6V5wTBVTC6lufvRRo+DcFW5+f041Rj5kLJun2Sv7sitw/cbtCOtvdFvXqQsGfXl
bVJUO3f2v4o4+tXK9EwqbcxA9RhWammv67uQinoHqygkGdkNrHUmY7q402qisDFN3reV5UjCwax9
7yTRpxM/e74JJMuM6OXMTLGlT51Z7Y0SyKrnfybMXqw0G7JIE57XHi5utAfhW4rVG8OGtxwiZnsN
EsNne6HU68HimVHwAGn0Hrf+H2biQgfiI56MjUkFf66LW93YFBkwO825pVgyVTH8M9BIFk55X1FJ
ZarVRKa+tG66NoFBFnq9xMugWsyTj2nR6QAVv6qCpZTNNvMAE4d+dd/m9c4uhkcful0LGV3yngdG
aJ8ds/v0ACsgZVkzybxqW3RBKG0vNQ06s6Nt01BMq0+TC1t/pIOko/WAAuO7j2YFsEgAj5F0fmbo
JxACiBgfjnEZ6dkGCQRzUPtXMfjhF6TTcQoypui6zwiMGpRf9KxR61qJT3EH91DEegP9IU7Fo109
JpBnGxRaw868s6lceOgbrQwbpJ3t9y+Us+mLd0+2+h16Ga1i6ifWsqDFmEHiFpZr4BVIGCcVnC90
urHyN3qG4S4gZZ56CyvBnPvNrMcBBHvMNjrlulUUKgZ9ZpCuEdZXsw47QnmBQmHvZ/FbWmEeutiF
6YD8ch7GNUBBlAIYj1vbbn7Xlgw+undjUyfQi5j0TbuKbiuIhWYux00oGEGKwjtv0DdtU1r7ba9g
gjQF4lwfnjJVsVD3KxmCLpZXi3YaiKjUuSVO2zna/GCSdGfLg2eY8T71jH04tySBXmSs6a2CHKq7
fZsN7wU5E40WCiEu9RKgnZC/hQBDO2/Xm86XtZA2IQizAhEOzq1Tvuuoz+6GLhxQ3fCMTdqX06Yf
e2wKEzqd4erPRk1z2KWakA/NpktH8wFlpEJHS1tL2LYuchMQZixgpJtd1TC7kA3+fWUO7ZMNgM3X
E4TfItC5rbIeU7TTlUZ5SNRGQwED9+E3SKWFc8JmsJOcXvAA3IpBAgdOCaWAZZnBVCafYyaOgVes
1IQy84KqJnIcI0ELpOLgfUqG3dzh4OT06h3u9YbT/9WlLg3yNELJQC3u2r7fxOMCBrAzso8+j9kz
lOySXvWYvPG/gBFTxvA+YwNZM22EVtGvZ2At3YGhKSyx0hKxMDBDjeFm1pbnpgRLBJ/fSh8xLOn4
WjtgM/MweRlLGo4uXSkTseWEHRyFJAsoWwk4nIqr23XvLoCBG42jwOgueqJdfUGblaNfKa+eqVL9
60uFe+STxuQRRKGBjF9agAaML2qGjbHT+AjrmutE5o4uCil2iUx3Dr252UFdohq7xPHQj6GJC3o0
2pgAQ4tiHadLu84M/7EaSB9xec1ydm3V/ekM2vuOBa+mVNZGByDFZHMGQuMu87SNPYeASUt3vdjk
aLRKGsuAYwatXWZ81dueucYVkg4Xb3bzVTVUd1kMwe/Y1Vuzgp+ewFK/UTTI5Hxzz8gDE9wDqUpn
Gd0rfGPPCMF9QAIUoPJlb4lAb5waJFc+KNRgWqy2Wsw39RgJ3KF+VRTzvpNOAN0GygSQAzHYF20p
CP+B3oFJrEKjA/nf0vY+dNv4QOrhGSAUWQ0FG8OczuCCSKPs28Jx6cmp55KWrvy0bONFoG59Cxn+
hGYJQ7fuSBvdno9lZgdTshzpF1D7ULdqR+Pcdd7K2g4KMw4UvwgYNiZ9nV+MKftRquHiWt5hiOd7
Fd9szUYwE2ygvX2em29ldL7txr5vFWxlN591vzqknXb23BR6pg7b4xxaUzk5zfA7VIgkdO2WExdU
0XDJyuG3brubdIpfVN3ZdyVQkDwLoMwN5CfMd+cYXvnZ/op17diU87lyiqCtmw8lupBs2XX/GlXx
eWyyIJVoUAUhNl4MxIojjZ9m/pDhWUBaY+aWc2MkgTKMlxmwr2/SlRQ5gyRwl/DsU7ArJZLvonBV
pymV0C67WUrlyYr9k/yxs6CA7DG1k0LBP8IrjQeIouGYcFII5MazXucBknWAy4wPBmOlrX4GfLhS
R/WzXabj3HUXo28fl9kBZpv/yb8XX/2JQe3OZiAfkSjpt1k++5l+npz+mDTVn5nSQ1PgJTbGM5Th
R5gAHjMJ3Yo8kNdiqET7pHiKNO8EfUZQz6OQVwVhKsm1+1Is6bcGRLuYjkRT557SmhvrdDl1pj+d
k/xcemZRR2+rFspePkIrwq1q2HdaZQbO3B87OFeK2r1L8uX63sT2TnrkAN0siXbSW73Vvp35GS77
g7zFMJZjS4+Q6OSttLiSeDoiXRfYNshF66CV3inuul+5Xw7tDUKRz0UXwnyb3/9bPhZ8MpYzuquX
BsEbNz1qFT27Sj970GT3/QIt83iJHZpq6OFyII4xD5RW22VWbKgSTHzrcu6T6Azza0jRimHcsHpG
kTWgOQJc3x6QUEO7lS9h2vU+yr2dPDzZC33Wfi/G4b/nKQ98WZyvkrYxDPKrLJle24w+NJtBNoU8
AflTtcsBm4z7peyfLVTwrn/PEilNf0yT5q5u8RHCRsECyCKQdQbWckgi813jf70sCajQBA9TZp5k
DXufHejI6c73TV4dltQMipTDHI75Z61doPw9AbM6ALIEIxbuvHa+VZLy0I5a0LTd52T9AAt7d3wG
p7uVweyVrj3Ls11CFpYLaFHN8QL5BuZwafPP00VVqHfi581mTfzXDYyMI4Y40rnITMJXg2ItulEk
cXWGfJr8qfw3+lHgi2wW16r5J/mZGuNbMYI/T1JET7lKub2whWctQsNOjc5jNJ8JS1eM5nz6Ciqy
oXFdGbk4KpKPFgRbS4peEPgtT/dOwLsCiJEupm4eFmU6N+b7XNafcbRiVVCB69TvWJ8uUPIHus73
K2kA8Ho3T8Anl+hOi/11NGGtxiyYhuwesoC1obCXYW4eNBtWNC0IOR/y9WivBOHHaBq/Vgw6dakf
/ejfoaIAda873lej07IKu/Bcjt2v3FmraNK53CndvxXR2/6SK9rNDA3fEHFZOVroaWU99lAiX1cb
bYqLLBQSMuWU/spDvB4UDozX59cla1rvZPKQx7Jg7ocn0luHWU+IfxKIy12mRjjjCEWuTDN/BYR7
TpvwLA/YYTOX6McwHv5cjT0jYvFGKdWHaBwv7ZIHScvAit+X26akkzXPGIcycGfl1GfPZlx8iAuo
FAMXEh/qrVhuwxwvOjWJVZ5laI6Bu/b4KgaTCARwN07+N9ireYbzBTvaMq9Er3EtJsxoUW/O26O3
7MXAyRUmSfWUhBSHWVQxSXLr3ZQGQ7FH2+Oo8nDtkXMbZsTa8buZQQvSmVinkPPNVq+Ws9qPZyfb
5Hb9lc4zOS/3o2lWoGT2Bhmf+6abLsy3BpSOcZJFggm7nf38W2XRGXYi5587CmrRvdlEZxMnSskp
MMFQydCIVKCwiI3ZH2X1NaX+LcqzmsaosVgH2SDN7J+GO10Ddcy/YrbOpHYnn0TJgTWW8q/VL2ex
kGIe5GeiJoH8/7QpjFdbGz+u3kWM29C6h6u/UbWXOvO/KuyPOAXqo7HW/TKhdJT9Jd9Dv2Wrxd7O
D5mJH+CgG6bj9U9lZeTSfCaEAIy+YouDUs0CMCVvrfMJ/fMJROEBFcOnsieF18MAnlQMcXMnWywp
1POQT5ci3y+mevQmn9kETncKr1xfWNt4ZyXpv5eaRCEkK/7aauCj6B/J++Q0+2KrZqN5SUDLRVp8
9RG2RjvL/RVblnxZTv0je7Ti8cnSzrX6RRLlPUKQeI50aG+h4l+h9ncbmlDEsQTi3RwWUuyo3KID
13NxHClo1C7oj6QzDtc7R4GMuQycCpvER5J2fg8RXM3ZaQuPjjnwM2nL56BdTZCcMVkrSr3PDpCF
2h+PcvMQNl7KkEpYnD+Vy3ROY+4sqyfiiH6l68rLYvun64tyaKFeAt9x4/rAj9k98pJsORKIJ1VL
uASgUdeluZrwrPjRom099hcDlgdZv6H+rhLtXSdX0gr/FcH4My14xIT9UzXWtDRX8zQfY7kGOQry
HSlFlCHR1nXVbeVi//te3f9TXfYNf6qq6k4+xvc0bZUk6mO0YJt5Om6dQWab3DNB82LznVcDLR9+
vSm9ee16EnpWwYtwL62zXIzu0xDuCfy0rFY68AioeKj6UfGyN4ZTVk0TfomNUGPxZs5LxKifBBGy
W+s0PLvOp6o2b/+dVvmUbIJH0ugZmYbMCHSFPAt5uzr0t8Wc7EpPOzsme7w7iF3VwR5lZr2JNPuR
Tw+sgg3SRwF0el9pqZ3FcEl0CFBKI/HNBocLMTfRqN1TzvjSor1YLR9Znbb9FrOXNclJcf8/0BJT
JYfTyNI7i963WGRf//ckupi8OgGh11/cquD4wZU2Ks4ph0wo7xOIYOK92A45O70+P8XgA2Tb1D5R
m5b+2dQ7Qx7Sfy/R9Gxq40nW8XrXmv7lV699ljAdZD/I9s/4pGJMv33lVQnNgBj36sip3DLbDbOP
oh+0bDnLtk5VwrtcuW1LfZuqCJg691QuT7nY52ia3op2+hr+kLmBSgek6QCmIP6gd7SS1ZrM4qAM
1b3po0xMiLQw3NIk4YO1VH9UAH+MdC9Bqxw6xN/IHGysT25dn29GO6+bCaec5qxq8addj1SKAWEu
fDOImiDRceqTRUbp3d/It2nRQuNVO7eKeqagX2T5e0MUEeKpy8aBD93YDQmmfwEhh+m0u52pXe9i
Pi+eCw6neXSk06tFd7nuHSYRbTWBoA9WEdh+s17M+TF12l9xXkw2B35PRzRDB6uzA3RdjznOVjvO
ibftGJiQXaMn9UFSBbB+qKN5dw25yfU7ey3+KuwPtKmOsm/+3ael3OWQHskLsBWcx+FnUrrPkV6c
roLzkkRBVkthkRIiSYafGS1KXmShjEriziF70kELi/FXChEFHfcSxKrwf4qpH7FxhhU/z6oNUMc8
dQyrJMGgLkeYFM/68tPrIJihA7kGg32Mc50TJHCV/UigrrMBri7mf+5FdnNr+Ieu2ImnNCpoewll
+cRGlwQFJyDOoEfdxjC7N+YFThIHSszma99jW/1cTY6Yh7lv3zQtvpoKMqzLhClp9OoE3wTGSnzr
MqTnaZW3eNgG+UFVoXnFy+INkgYzIucGGdmnGW1sMY4G/jlM510EotMPnYNDrW/FwP19AzIjDo1N
Avg2aXp42+pVS5on1WwEM88Oz1tPySqBtINkvIe8qqiVU0kCSZf/DKb96CbWr1dtDAI/1DD2CShE
MYSeaSG67fz5Yfmn5MrJMz7jtlhrJRxY/nysO4OQMiYEw/RW3aMCx6ZXaEe3ZRbzXwOcmi7pcrNw
qVpWB/EEkEg7yhWNGUV49S3s2ZE9UqnoUdBCGpim53cL9AuALP56r/pVqBvxHgQ/7sDpAT7AlKDZ
ECisx1huJdyRL5XrlWtkMmFt5Db8PmBUkh3EccH172Vt59D/G+iFhtZ3OKYfpbuRv8rsNDC4Bapn
17VikmU3+NU+8+znznVo9cbX1yOy6XHsaaShtMS5bMnU3ezf77JnQwmPDCecl9t8LI/XJcHZy2OH
OR26HRgKQ3aeUj4w+hr4KH3Llbusjvw0+gEoESVkdAflbhn/CcTzXPdTiF81/P5Zgrw88ql04qxG
PXtGDWHlGMwZsbx2WkDHP13kTW1DSXhw3sVlNjUObWoOGUkQu0j25jWKy6cHSO5BcWMuxAobpFAd
DTq/T96uu933EFOQMxgWzQGRpH/uo53OasQOtYZ7EIBb+f8ZeGtfRbdywGdz2sYzZCsdH3s1jy7p
SO5sgUvu5d9y2kcyTdcdzwXtL0P1t2mPfgIJLhs0kGAHAYHvKt9JCCb+IC/dt64OnJTZUHNipJ+7
ldsoLP/UA5n0Z2frPU0KtAa1wRX0F3WG7iPRf7LuvvFYMx5sVN065vAt50DOhPzU9PZXroBNn3Mk
xuVLnorsv+sjWJrxGLoKKaGzM+GJmCtYvOXZyE6SfQO+8MdA+xe/b/hiyJYRBke658z9iDcSf2Z7
eTCDR5NbwYNLPACofO8vLYMAZCxYD/lpNMYmQ/xM4nTJotSKvJ7CQ6bQt7PsoE3+hfmp7+/p/m06
0LVhb9x7eLrRHY9GG5HVjrQfcBNG+ldVG0Tn71VHWUs8JPvluv9ZmyVO9wyy7WTXyTo5FSUs/pP3
QBn0SJviBlrXmIkFoos6CWgyPysZJLC1cKtmj+I9JSiUuL7MJoREgHCr/VFyb/GwUjgZbkBRH8U+
zq2/A9O9E9MqAfeQ7NHcPIjVLZX6lPpawNzaRh1UhI0InG37Lmf+HdkOwo1/dRD5wLaFqhXEERxF
q1ZVGcr/F1gl9vI0MoIlQbCCFITFbi+rDLY9xOE4CddESD9Wc/9Z9d2d2g67qCdfx4eKMRDD5qbm
iyjWmEPy5RQ/Tl8HJfkb7RdsSvsTgovGM4dKgfWayYtnxMhjGPmWY4dTRs8gqKmnKejqzkjbtOn4
kBeo3PsgmTKLLLdC3YOqB7qoAskffuVTnAlBE4DCE45Uc72DiymJzfZT0wOxhUCij4qWAgrtnsT6
2KrznaTPcllMNh18qoumzkr44fvoeW9i7MUQWe30NMcANjBmisokh+XfiXGDaOAPDNIbbPHU3zGX
Y3gR99h6/pc3fA0Rdor93AM8GVTtJyw/eyCEYZK+ZC3Gg7+QQN7M89Wiee8SFF/N0oLbUwDCaoXz
Jsmm59ssJnVSGG0Jq96vabok7wosGh4tZgnTCDiCjtcYC8A4SboP8el5QE7Mn9G1BxFHVCiR4jWd
KZJxCw0ds05aII92TttAU+nDAE0tgcmM1p9RGBsGqfeKO31Ro+sbSnxu/Zuq9sZZjL3Yk//sCkT5
r4oGuy4nTuxNrdmsp3avMsImu12fQ2CfLD+nE0HyO0+vfyUUl598tHwDWJjt0NjrBRy91KU6FR3N
HA+eUxV1caZ8bOIZKGxTgqYM4oz4CfambpsM18DmOHh/V2MB1OchbiOZ17xm2lfLohhHODIOyxT/
1vVKtpc46tFxA4I+2vXlo3gYKGQPgz6cGZYJCkRvLfMgT79K3QeGE2k6zmcYNRkaXO6pPf+1eGhk
S35toz1la8u1qzvLjna94nZbF/9ZkTpiEeVtMcWfct4tjXZcMvVbnXbiaBckpK5GT1ObXc5cupgK
ycIkmxUHV8YO5CYl6ItmJ6mY+Bk5YTCNvo8Z2tX/M0FyIJNKOfv9RrySPNDrWgzJgixP9qjP9klC
N3k+noU9LX+lEgtG5TRnbJL2rLWAl7LorEuQG/r1HoTlLh+kUttfkpCqefSiCCZB4lcJqMdc3ym6
u5OyNx2nUzYVAZjYkxbazKXkj3Thdvoy7zt8rcdGV5zp3CW73jfphBkX+WeKU/Wd6nWmiuewvYHZ
vsN5ce0d0AY+14DXilB9ka+QorwU8FP1oZ/rL4mTmWUOFss9Af4kHeoe5cokRmZAOICCLxqKQ0n5
nuLnC0C0wMMF2bggSP3Waa2gD04KarS/Fo9HrcF6VzNztymOt7+Vb1zK4SLdhjzypJ4v+QIkmn8q
+6ZnnzB78mKkp7G7VwflZMaH7q9xvTe5Tqn2GVr7pYEO5INiZ7r0xEYRw67Mf2o4SKjYfxbldsQ2
SMXQMZJv3XyOI26Ifw7RfO2VKH5+MI39eOsp+kneKx/sEaDa1EOljNjVDOX6t5npbOXOpClRktLI
NVhevPdjFAt5fXFwvuxjOk2vno3fmy8uLRW5kzmyUaYgZGXjZQhIaHJ+o+/Jiu7zKtvq5XCOFlae
NbLV7slyZ9DpdGn1H7undoBQMI+95LFLZdPxq5/KfcjZ85U2w67c3Ruzt2l9wutCOcmCm+P0UCje
OsV4yp+oE3pdQAHE+8MCwiyUciM7JsSVyDWphKJwzzDh7H9c/91VB39+myl5wIX4XoIIbtn700LJ
kqg+Z0cNgAFgknqV1+VPEikneADeGbGCtnBaAY3D/TM0C574KO0nhvY1zz3LgzHTOvBG95RUxyma
PmUlVcd5gFRtLQsut5B67kc9/aX5v3c2i3FuVQAmCfhegn4QgQ96Xm3kOY08eblT+WS1yJ9GYJl9
S9anAltOAxrC5O48V8WkKqPaz0U53RQuxRiXMmXuUdpmI/xvcTvGEm2mR1yLVeNSVLPdQ098KztL
niDYTVxhd2+q3kG6Wc0EbKMIIA4Llpa6Q08BZ1DXzVA9QHlx1KssoCRPGLjXDOMgaSQw5CMe5n2M
cyrImAEJQa/JppaqxxkUOvPBzICdfS0CJJH8SY1L6ocMI1/LFYAv1vBeMYoVk6NLEvlfTGrLTN9A
+7vxT//FqhC07Rk22slXy+40XTUw4DFKmElZMJ0zR7xnR4f+8uW0n0NCPrEMYPRG7VwWW0YOf6Vk
Lq+7I+PEBZEm3TWp/MTTeARnvCrbARXPTEoW9Do4dkV1FzO+MfSbjmCgHMajvJ266MG8bR0VTrP6
IGYkjpMniBZoh9M36Dk5WMboXjfjC5PCePnhNxmnvaEoGzGFA0Eb0Kv4SNlW424m7lK6N4sdvVQg
cf6L1n2f1DqvH1qwbUwFSpGfBvglQZh91eOWKIa8Xs/x8gA8/Uc2XEaA3dBQbwbtTmyJvKYMKtbI
XTcOGScRxljBV6WNt3KexALDvHtWPf0GyaXnlLM454SxJdP20byr2NCyS2VjO/7wMEfKWvO0rykl
Qp7PYu+qzjnElCMqYjrnx6QtJa9aMcsJ33lZvg6fYjXEbOZcDSToCl94NUd++8bs00q2u/zb4S1T
OH+nw4vs0KUtj+OtfLPSsfFlE4tdUbXiN0uBRQ+3xpyhRZ1dDb3UUaTTygwWA1ruuzIagelrx9Zv
fxsmScZyeJMVMWfjzYONX44avlhV36xi+pJvkU9KWD8x/m6VP/kMMTC2+7/fyBXJOzSDIcj5Xvft
Hzn4Y5psdSO/l3u4vjVKHo0ZJkh2hbjC2dbPkEtZqvorC3Wt1wz6zwgwGNtg2f4nHqHu8esNwJ4o
TXZXmxE+aGr7JXWnBg8l+7RrwT1a59kNz+KCUeU9H+XAyXEIDf0c3tTGwpRvegvK4ySdDpgd+vA3
2RSa/ys97GvXA9Dlm+8lILMCe7a+ZNvZubtSsug14v/VEnSoQoBLQV9+J6+1Ean/5dodaZiRVYZP
OaaFZQZx5f7U/d1/PWW3Wi5zFQVzXrwmE0RC9UErqi95t2SkVxvRqRuzVg6Ix54t6lWeq+7cEJ1o
Dq8s3+BHp+azhWm8qOv3yIa+SU8DnwIkzWvAnQtQJhzWGK1LK3rszeltAEBdVdGqVA3YJ9UHP341
PXroRC+TpZ2jUHnNrKAn0BUnUITspFpJUL9k2rp442hfBGIgxj/FsXjuV0Y8heTCkV5bLJ941hrI
1vp5L+9LCb9HH54GJkUY+H+gG7bupdxMxCK/nzX9HtQ7GHzyNvlQ+QDHS3+GcltL6Yj6d020Rfr5
5tXUwZfi04MRYYQblcrwvdmWAUiqTeV79yFBujdFX0vh/qlIaYw2oSWF5rSuvjX7dqahUnsQldT1
gQmGV8SFsHXLMSJLRZrv2Ez2pu+TO/kTYLOUCZ1DUoTU37pnLBNhhnOYVAqa/baFk8AgR4aJlqw7
/XBRnJELbyXBlxdzs6LtAZsNVr6ymxOTSORgZFHm/CkPR67BT8vbuUWIVt6Ukv52U/tmWyiecr/y
JpKzgzOh7W2k7xpdRVkeWbOIIQAHQw2/83dE9ZEspFmQAfTcu650n+2kBpDCZ1pm+wHUg0k7qjEN
D2eJk7dWk7M2I0k+XeTupyl+dWIGn7hCuVJrYcF6hq6TCHw9dhfarJM6tHsrRw12KP7srjqVhMWu
Hj6EKmB57lt8sTBtw3DY7dUKnrFMPUodObPoftF6HJg6UkP4iCi4iIX/dwjdHwz61TrLge0p0AAC
YO4bOgJEjzD81HMfTIaq5P/FF8nZdlwG+FXE0xgWif0ruGRMnec8p6tQEdvxTaE7fkiL3u+oPQzx
Lc7gTnpGIegroqA8kJOqN49w48B+9+saD5XAv2gKyPGVhoO4jdFiCZUZPSEHWolrZL48xyWzrmH3
K27N8OgxeEjoRM3jtcR0LbfS4KrB1aHz8SYplcq6SpuzomXZHCUrleShLeZHRWvWkp9JaVeaobTq
H20Gpd3spkaeTKGA0Y1lUHkdMIUEWrXuVoorMn/dZsqr9GpyhrFaX3//VyKW6YvW+a1gM6WRJ31D
KdzYtv6ShFQvqQVLC0EKI/KzBrUYaqSatBjkd3Kxkr5I7qf5myEaf6VZpwNvkCavbX4BAP+8di/l
6eo/adz+SXQiXOauAVNDchAUigH9hFsaN9eiEUUV6eVIZ7rQZghP2rul4rtkpr5xr12jax8Y4vuk
tKgHU4Sh1CL9YYwOPY2w+kzDXXG9+qogkCEUknfI5pKuspBtEg9BEre+QmQg0UJnqWLcQso2apYH
Uq7rdEbH8ul2sgYA3e6LfII0ZGQtUjgqbY2yMI+gzvI/eTyL2u6btN9Jefy6ttLw8QYA3UP5cc3x
eG6mv3x246/cp7QSNTAapRBMRcymZMRMhvd3LfjZdX4zzsaL5JDXpHGZ3JcpvVyLDH3dv0uhIYGO
yam8Z/lw+URJ/qcs3NpNt+9iOqEU8KV9FCXqe5qX8IN0t2YVbaVsJU9MVswTzkKkaHiy+9oGfGiy
T1mzelZedaC28jiTfNzRR93rdE2l0zq2eaC0VKuEfyFGWwxC6155THPlexmo7Bnt0/WRA2J/7RMG
Sf+LWwXYhXnY+bOyF2e5cETtLPl2xjc53PISg/1BpjoHyXIlzJHTGypothAGS8Mqddn00fKLJDIc
52fxim5OGWn57lX1M6JxD30f1JTq8Xr8roYiUu8Wz/6S0IAJcRqCWKtMat3fuhK/xcw+S4jZT8vL
1DKM2SsbeCLvr10eiQ59KF3T6jeWu5C+YO1IM4ZhcvsgX29o/zy4OfZ3YH1g9+gugDlvVbe5Df2O
EdvuIg3+aAKVGx+l0yJWo7S7H2ijxW/rlrZ2Zv9BqoSy8+RkSXmxUmYoITqIdohpKEHm4dFXh0+B
cfgewjvNuzydJgbxxXmRv6K1S1ZWvsr/m3W8y4vpVn53xY6BJYgc+Jy5FoEtybehfwAsmPEy/3R9
YnJwp/oljKbvJot2ZuHuS5jcNKFB+JQPlSJlmTiv3gzBCEZGLk1el4PTDEdwr+/GbrLnk3Tj5XDJ
LwSLI1WN5dJ76QoV6jc5Y6VGj55rQRbiJN9b9/omqjxGWQAYC0BOPlfeIDmLgKoyUbsasn9mE8Dv
oIbfcuXx7D11MGot1N5l8eUZaaC/NvLd8iFWmTHD4fMmkDfi5KQ4PFYl4tYNo4Aeje6ax1YEUoJy
2CHXdgfUMdmCiAp5mlQgW/Zu5fdPVZWtXSMBW6KfM1pzPnYtSx8iPzsUpF6MkN3Ss4D/VwdimJyZ
mzt7oI9BeOd0+SZ6AWlvnSNlWceWw5ihy35qT1K5igwGlVZmPu2JBgDTAqORZDx3X82aMRHqh1Jm
v95Ao7ebuldRWSZWZkNBXkSbxDF2eRTdNj16p8cYrGHIgZ7EdGJKu/HfT5ivXxlP/dd8d4Z3eSTy
e9kW8jOFBXRxyqfIlkdA0Xtu6SI6lAoHUccR6bQ7wdPIthK0n5hvIdhsa+VZ/r/XgLcQNTEf9GM+
N119y1DFFSMo5kZsv5gQbzEeOkA94nEbuPMUt3ozC+ckXVF5TXom0h21FeNZ44AtxQAzc31t7FeF
8Qhj+lZ8rtiAazbcqOVBAxnI38p+SWL7r8+G7eJOewFeyTZwrZTh4v5W9u2SWa+QnUGxwR1j1DUA
iAMrVHXhHi6VbTKwqOL0vGWX5fk+SsuDb5542J/iB0rxM3KIGFeK1jCdrpfCvEkKbyeOTVJw+UI5
LHIGWgbjepaN6TdZYel4yE95i+d7m4ZOiBxvAewJAoAuiYAFtlIFlm5LPFKoK+wbEXkrKUTI7pWG
mSaFynj5aUzjMR5fme2moY5X4FfSApJaptnbT00Ic4UEyYSs0rgYNGIk42/o7bf/4+q8ltxWsm37
RYiAN68k6F1594LQLlXBeyQSwNffkdzd95w40bHVUokssUggc+Vac46Zau63epFqKSDugOvEWS/a
eHFLUggn7VG9k+qnjFz/x3X0T92/f4Dq4XUWMTdxoOL85+m6/WRBfVZ7kNtIxJ2XapSQnaqfNomf
3MK/zW0DaVINueS9aPAgqyySUDHmJurWVNtO7Ayo6ChEml8UYuB/njKkCupNVa9TXe5SXY7+ztHc
V/XBjfOtCLQXJ89DPE6ErjTvrLtqzeXMgql8emSmtqJheR/F3Rc5tVX6PbfrvB459yCX++cu3KDZ
CR5i13nOUW3dqmfrK0FOLSYks/+KN2B7hm0yn5VIDL/HHyVPSqb8T9/hQUUTxrUhBIEojbXWXMYo
VBxKeGoTVT9Uz2p1Mj1Vajg31X9QZ0y18RW4UYMhexZ2+Y/acSbTezW7e/9HdVJU8YuMfZVn08u9
WcNTpFGpZRq+FJ90zXnHDq7GhcRwwAt/9dh4+88Cqd4FI+l+12DPvlVNpt5dtUIy4yJXPDpGrfl3
gJCCDH/+tNHO8Xm72McsEx4J8zl1ld7LPPrnSQqwgKmBGlGpK5blGgNrtFLv6H1dUqOOPh5W0Zzc
Z1NK2XRXQeURR5J4eVK9dFXTBD61sbfEWxlVJzVNwDz2LVNK7aasnlPrV61q6j7qffneu0/qjb1/
eOqSXKxEiVjU0GypcfGL6l6cqVf+382NeI5XeyBwBDGBrh3VXaiqlPsCx0BPPbSxggPTTwZ6B8fx
XpTI+779sQIpbbA+7oxB/5MU3Dna8GsEydMcEM7Kx6ZOGkr6bvZ4Urt6o5pf6nMxl4SByr/lThK4
h9qxt+pbqv/K3kI+S3MEYAUXp3pXe9+++GYd3u8+D59ticWOM4T6lNSPeb++WKtwisJl+omtfpvl
8v5U9XTJDau33uOMqURde+oGKZWn1CiJ1mDB55bSsueg8V7uBWPartR3VD3CNPMPALLuIxt1R96n
4g5xCwBzIQ7z0ajPCfTAP2pk2vb1g+cU+AKDg3Q1qnzmINRQATuleow25t/LXo1qBtf+HOnYGwTG
Z3SrOKVSOSjHjP7bdS1zisT5J/XRTonpUfJGm1a3FTGiUuSh01hdNahzqdr7YUjyVsq/EVso+cKc
rWpCBlXWSw0ezf47sr26LD2SxUzlqWCnu7WTt676R63u3/M2+9v50ef9e7lc8VhHYHMu2Esoo9iH
/bq5Vg6xPdX87IDR1Mfmn0AsaPo4a+nmpracEybKP4vS/0bJe0MOEoPMgTpR/WAxScraoG3TjZpd
qhm6+vHvg8lAfPRyo9Zo9UdVVbyMo36XnyzJyBq5rPig/3T039VqXSzFW2EC/ft3t2+x60KYOClZ
zH1GZsd02gbnWX1DVQ4oCR6jmueIU5y67dQCpG5Hte0CXafHVL6oAah6XA1CrrTRUtDKVBuJUpBb
Q73RUv+ozgzqeerEiOp1nzctScJ88mrpS6X8DMgf8FFUcgxVk78ALBzBn7Al6h91M6rayi+2bdF9
u1OGDR7WGZ+DWjEEHgF1gSot35DvbZMYvQbG138WE1VPKA2sA9E1K/vLf2VG6qcpE+txSNz7yDKt
YC95C5E9032ZdbpuLcbsOs3Zz3+39Cz2Pye+btgGQVndkyVLwq45nyXLryo11Kv0iudYNM9qd6Gx
tKcJt1O3h3oYsXM/CO/Zc9QD1drhF0QMBCbCfLoAqpboi0vLVqdEWGq9aWY/7CXrv2jwTDO2Tcn9
pm4x0yIEfY9CmmWax/pxcl++1L+kXogpnX2ONsB2A4ATz/8uqhRdcf1ZMhaVdXuZkOkO8r025l9a
45+835zAv9SpUJV9QQrpRWS3IaAFqj6nKOlvvQUlVK3DJq4LrnI9QnnfCSjY/CScMaZ85LxxL4q6
dDxAONyqCaNaKdSHRSbZG/hh9WIwn93rINs3/jogh0T8VCHGUIKNrh6udkeYXcBeGKm4PHd6UJej
+u8udVIXubqAPQ0mS6yFQ0sWFxWIesBd8lsJpUqCQk9DTql9sVG913jFRpOmKBfXf9sOXbQQy5Ft
1Eeu6tbREwcxTNv7VPpLi8sPNe9Wu5HSPMbn2jI/7i/LLuY/Q5OdXGznhSMQ3PIOAT/9uzLgijEr
VBu9mtNWqgNOb7mY82bTcLOsGLRAo4Rxf84EDzXshdOglaNzX05arHkHM9IegB6b4RBHwDFrDUrj
2Nrrxmx/nMSpHlwDBn6mH8qmjq7ERuEB0Eis8Cp/Izw4UuAaYbkivbHrPzqynkevK7ZV1nUbzycJ
2Q66LBS5Xu5SaZMsYc67XqJpiyuZHbSo04BSi9W0VPEjOHmuNPmQoDajO+ODDt7aVtwca6TxJhLZ
WdfkS2IZP05jaIfGLuAZIl/b1ElztMkiO0xRrqjDFnCjvvS3EyqUyTyh3PvoxNXkB1jBPCJ+hTiL
TTZGh7JEjWjKJnk0ZL/KPLjrhA5jFANdmjjY1KJitGGD86I14Jisz+7Njib7ZDQTKi7h3LJCU/Dw
YFtYw1MZjc7WKhE56t3GyRoTWETmrDnwAWpdeVqF9H14MkqzCw0vgBmILwQPPoG0mlm/FWNnrZZ4
+MwK3NPSW/aJkAanVHwhHPwjGEC3frJufUeHxyVSZ1urEgmCQxESFjldZsQptVGEY9/+LaBgFc0M
yU3nvSaAMQTapa8wnY6IpsfQ6oHXlLKUq66ZRzChPhN0LztaM8Na166rjasl7nompJZAGtaVAX+o
K+NXywjCwYIuXxWvEF5AmVXWrSzGQ57O9iogBxoOtP9kBJbkcd23cIsrVkID0jxGS2mYa4fyTR/n
fyx/OpNWBSAvsbKN2b1qDLXTPD0Jr5nWSI7OQP1fDSiEK+FLngyjX3PcvWzTv1WXkG4lymegt4Xq
/Feh13q7PPc7yjh8UHCaDFaDmZ+vtF/1GJfn0mvQq/G2C/0d8AZl3BQMoUx1sQKmve3T+i1S5hcL
HEjbklPBrWAFUKIiXxTnJcKHqemsDyTfqsCSBIcsneSeOXkAVDkbc8zOC/7cZdQea4zYUqfXU2jI
97P4kFtcNAXsgmTG2GjYh34xpyPQWFbpAju3iQsNGMGfZByMK7ZtmjJzHB8Ed0AcjOFo/yFM2d0O
mAKV2/1IsbaZ/onFcvbZx1apLdCGNR1CMHPa650DSKxuzr6HbDtyZn0bCRbTMsrg6DgLoRNVf/SM
othqOeS/iBV5lcGz3CjyvhexQ2mOAV1cr1ea5X7MS3Ez6sk+5nG7AXSDLaRtCEUBMG6MZpiMrlxN
sfVCFDHIZk7JaYRpMyGEQ2YTgComVRXDT9qSe5l6+nbUcUvETbzuMsSZBlj9pa2cDelk4CR6pPWd
HMkJ7vZjWdZ73SirlVOlE37eJ921jV3KK8NZQvORVzEOIO5MfZ53E6XWYkicUjXoZjGKbBcZ47wC
PPLP8mt28wdYWtIjPJuEFOjREySNYpBbDNtcarCZTSVWs6TcNhaXi1dlOxmrhMMcJVKqm28SO6Qy
murYlo/dwk/tWb23Ytx+y2e7X9sFmboEVLT4ZeeIseIfbalxF87PdVAhXVlabasT8W091u1M+k9C
2Es5gUVoM6yJnbyWHnL9aIKQFHRoGVMDG4AKG9CbqgTwaRhhNTXOViKtTIYCqblFHg1qzW1lfNo0
yo+RM27GAj7ADGQ0XJz4xRDLjOzdLNd2OjPK9xZ/HTjmCYVIffCjHvNtKrf1aBBZBHDCkNBirZEo
Ax8HGpdDHnfiOQt1J1DZslO2ctsJ4iaxEHYTjCvLb4Ow8Qx6zblXo0bHc+JkooT3+xtE2KMEcU5l
8WYVTrwvcoHYYAa8MMbzMSm9UCZdjE7Mf2xwnlsd5EmRQXScC7rnjbD5kNNg7cqKdM4rW6axcj2m
iwU+tpXRPSeBfpWqkZ9A3UHJu+AvzvC8CN1kplGF0Ltl2LvGm9viD8/Z9+kIREnjcYMTRGFW9lfQ
6pAine4my+rNkKgHSILRilxuQLo8u9rog5tOADm77S/oY+j9TfBFzqEVDtrVY2TOFhy/MoIM1nk0
IHskNZoQoDkAv444/mJU347mbZmraYPzqHVcf57HpaYBTAJ342BxN3/riGRk4YLi6jkhRI6xW9jx
08xkwjuWBDdACKqRk1Djz6fm2qAFenE9lwXen/ZIEYnWzKC3Zy4KQNsGlxeU7WE0tG0n7Fe6gB1X
7TQAhTu22fRsXLK+3hQUlZQCQbYDdPud9LxCCc3CrihlA8vbBI5xEYXGsIsG3iYtHl132PsW4aze
/GAWx6FP0y0/NkY+U3wK1yGOrtK/+mjYZHODTIzRnjvF/4AHajZd9VbGwjw2ZWEehW3l69bRGajl
07ERPsvNCLHMIdNdAzwwcdOBqa3pGwBPCQpr6zt+c6x8a29Ni9xhNX6sDdyUkwYCyAVpyGZpAX7V
nYVMJxDsHNZXMonFgdI/WJlTSyp1Ktrj/fsA3s5XBDlDa7T6dzJSPiobJKON9bkVxqehx0u4lIB7
dQOsOkYpvRAftWSQwNxsJBIVllxRY6bsU8bWfdBxPK0swo5eJrfWtjLvTsAoMAqRxOakxm6IhhcJ
43CdFMVTIQqgn+qXxDLbIwwerHp5+9PalKNQF25OjxPFLM9jn9mHul36Y6C3/bHv8htJi5AyOQCJ
DCC8yJntjzimau04VVkDhLc7OKgVViDGGSibCLVMKPibYtVyRigj67HIl7Xtc55Y2tbaeW67Nz3s
/IYOoKIkJhvxTtlt7p2OzuVSiBKWK4/6VG/lhk+ZzrJ6F/MyqbeapT/LZcw2lNPshJNkqm8Jg5F6
hanXteqB81tUs17loHSCmlrRyFkemvoIdrs+jrVDG4niqpgJzsjlZK3MxFubJnzHqSILsK5yQmjK
kycFxDNKRGsR347F9UYCxdlGtdR07IUyhw9ce1w6kf1W+NgLaEtvE4vcpEC7IpBBsjttlz4K5WK8
lD7hUhURbjXKAHWVjI3HsauhVdo5fb7Rm5KBwrjAJzVWw2SGrBMUHEm9anDGznM+bnLcLGvdBqs0
/saKKkZ+SbLF7Xq1LCCTgNHLQrQYHO730mvMHvTtwn9Y6TPkxKQvwAj3zGlje17ZlLHrRCM8pVa9
RemHlj+csxHsVaWdLKuA2zv1UPWyHD9MdO6s+TtbFkwMov5wKU+83t9qmaVoZ+xDSWxaodenm5nM
CRZA54wQ2AAom31pBVSU0eBN1vofw+XKDiyd98j+Sg0+IREE186Z7I3X0b5TKEZ7XkcahUlBDFQj
XJICyKcsk2OZEcyov3UFNvfVzG13NMcSNspUj0ANTfqj6/tXdfVXzf1RjuDz9jLJ1Xf/bZHlHjAc
9YB/n3B/bmq0+CabR+kizdPoexUJ5bqZOOrzrhAzoG9jz6hyuV+Czlu7Cu1imcGLIadLTP4A9z/v
wUQoZ191PcU5tUEu7DWgAbluByIyAtGve8jECVvDXGXzRteHi8hieloT0pimGASZkjQas3430Ak1
1coauIQsUdyj1nHkJpPV75h6j5lZRqc4SXYE3kGv9KOffA4eluDvMOB4jHLd28XLjMIUWMM02Dd2
cW1VVeekD14aH71Uh6IpXZr9wGZPFFuyH2Im7/Tmi425AC+pvSNbQW9U23FEqVLJwSE3Kv0o9Mxb
zbG5GZr2w9+0ARQfJ5MBdSWVTmFap7jwP3tSyFb4VPujXwVrW4u8Xee/xnRD1gNzxtVITOReaKTq
JBhsbMkMGAQ/cdWLt59H/CYV+RjYad4dknU5EXscJDu42xPNImVsDY3Fds6LxuJVzca5QqCPwnM5
ue1OzEFz8gyn3ai1fI6NZE3smL4uhcEKH2ogL9d1y7QQJ5RYRzPT5NgGpVQ89D45FQLcT0Gmn2UU
T15nFNCouh+/0W4SfhVuoX0qexrIYItHJ37qtZe8J5hu1KzQUjIwU6tNkj6WM42ns+MHoWwr4NRD
B4u8LUlcHv112dhvugmaq6y6q2voT2DRSfYq2fgXuzli/XkvZ/nalsNHJEvooWV6zMlvZolBjh/N
aCDsqbuZLaX9ok7bUBAtiPnLj2Zm84pokqr+NdIp9JLM3uhdBAO/WOtunYXGKM8GSO1VVNNJBQX2
MDUuxVpL9FqOEhdFyrrQRbees+W18RLeC11B0XJ1uGiSYNO63c6d0uFo5vHN4/yH0krjmNbE89qp
o39SfTkE5EmFgV6sai24WsM0bBjHfWtySMhEBsO+mM5BG9MQywcK8oaITiSWoVYIfz0tKc1COnPb
WNtXVE77ofV/CSVpimghVlWjTEVI23A9dG770esiWPvSCDPbOAVZ/Sx7H4FIAYbc7C+NRZTgNI0P
vbQfg2q5NbC/VpFH/AZCGvoYm96wiQjpwVPQY0E07RxQG+w7vW3gMCFE8ndlMd1Izj628/Dcmc6H
G+TnYQSBBm+Frb89VY7Fv+gbjyNcUdPImL6Pl7nA1UmEoTaUJ1d3LggCoRx2bRfGmf9Ad3NF1t34
YFniM6Z3t27oWtaRQxEAu5mOhbkRGu99VCALzVO3OgPVH/XHlMAuM+PjZnbTR913lRGJBLTNXBkl
XYCx6U+L/uWR95sW9bmri2tn+vZWBnG/Ypfcv5szAtHUygU3KuQ0NzgkzZxu3GEcQ5JyTPqPCeik
fOQfd33xQKIOoV5/xSTNY62Rr9p79UfpumvDB/3Yz89apTMk515PO6KEOgI5RB6zJdF4Xi2ZeEC3
v7FroJs4Yh98zT8ANC03vRQnw0XOOHYnPcfwUxXRA8m6Iz92sNVSd5PT5l4ZnqGFdUwuiGe2RrhY
zXvl9I+91SFGIPajKueK8UMT6gW1XMv1veWbbDEAES2RUKt6v4aRPfd2d20z99e034OBAp8jxgPA
sn1Q+e3Gx4EPK/tsa06wFR2hkXlsvLC63pbZBXBGt0yVYKOT3VIHzRyDFs6TXb6C6w8ycVy/N/vI
ppUxNCDpo22X9idKKjeDCA6wpWXcjoiESMIQOUy3yigOzZLFqiVlYjUkALYmigGXJdG0+ZGM4Wly
wFQmNqag+NwNFqeJdN6iF0Wvp0Eb7Dzj8f55RVlN3cUwuWx2pjoUVkH70WrsRWZ/Iy1q3xVsHsPQ
hfCA1qkD5MwgUWul5wvdLau49VX05ZGmvjTFW+8iT8nrg4HpZ8dppz/+zy8afbD/9cf7XzSOvq2z
0dkLKatqO2SDIOmRkID1LE3VeG/+/VpKj/y0dEVKf1P9lhimiG1Q9YiSHjrbNAfd8f6LX407C4j/
XnODx1bP5r3Np09TmyZ4a9foKI69N9efWaDfXL18ae0RXZ/vHrMU2JaByeQB82jCejIf88rHsTYQ
0aXZSUAYbwbs3ovKTQ7TMbAs7Lj1e5wCDZSEKlKBBECkmGTBsqF37YkdqaL7xdIK4KkU1LX5pSW8
DjCn31y28bFz9Y3W1yT+ePAwx6Q6gAUtjtETXrGKMwnlEwC4dE0SwEM2DPqzZV9RtZDrIGu4t7L5
zCydpNE53pHVlx/qLPGJXFkBC552s5gA8WNElIPdc7ItAPZ5mxmuoySMat2PVYEa0XzUg+GlKusb
KUK4Htp4r0/VsB5bTd9FgwD0a6eXxc6qDbRkBk7csasMHd7iGsUB2PoPdcPB7+CfmI3Qwpg2y6od
BPW98xOZZb/Bswr3K4WtpkePQPG6MJmaG7UZ5u3YzEJwL86KvEBPlUa3LCrTMIvqi8r+UHkCnl8/
NDWsNOijphc9+qb2aLDkon94EHG7qyfXWE3l/MZkryMgK74EA6fMOeqqVe0b3wg+vjrnozSoCRH/
8gLFWYoMwzfH/6za6YO70boKtUEgd8wryjXMXW2BJ95azvfiMA3z5/jXspxLoZFrhP9sYyC9pxiY
nrX4BwLpa+Wfe0mfyQxoiblVdQim/gQ0utjnzgYsK/EwgrdNZvRMNIlV0Qa9nlYb3Xz1nfpUtlDI
nZYuVOMs2k5989IZrkkPy1l1l4lEC869PzzPLZOMHrLhGPvP95i0JB1OGmPq9QBHoh6Sat1ECBhU
FlExUFsEvfU8OfU2gDN1sFSt38baZo7ibS67BycbjplRbpnNakRC0ASEisa9T8CmNo2frs0sMu2N
nw6h9er+/spOw7/mEnJkuUM4suqRTuF9lM9NHB+tQF/2nut3tCHlWde6nSPkx8zMZmsN8WMs9Gg9
afRJJ8CYK6dp8rNjQvlOc+NKWd8dicwg8zZvSJUZhmVfYEveNHznTQeycTWKSG7NpZ7ObPyPJILU
O9EWZwjaSThUwIv8lih4PXJeYrr0a13n5KKVrEMaQmcqF3DRXlAR2h4sdH5dYl8Qojvw/ssfms1F
SESmudj+dU6o/bOkpCM3d+QPGSTcRRrcYzJYybISJnHBtuAtj7I/VT07GzTMpJoyI6yhe7cxKxN5
RPm2D5ZpNTujf/HZVlm3JTIA9cfWzBux42RDJ2S+3B9x/3ruFRzmm5J8Sh6sh5OK1iYpnEBMAN06
N1rYT1q6cJBonYs3/xlb4j3NyrQv91+gKjr//q7sVfoicV6r+9fIqZzxHXXX//PYcqFUHP0eb13l
anN4/+suHdrTbBUgE33RI5/j20sRfNm1/4e0Ua6VDHT6RKzkxVS/u/8RgXB/dsl3vP/p/nWoFz4x
2jQhMNeAc+UGoa2++Nn23z+TK3euk9g5zIZjXuYAb80Sc96cR/MizJgWcOq1Bi1Cn5Ts//kiOB6g
Jnlpbu5fvD85ZWLiUccdGfO5pEsoBJKRa0epvnNcRt0cUv+7B70qEEGqh9yfy40jt1FCMkQp7OCS
0xpd65nth14t+AkznQNMrf5m5KI9dl1/uP+FtaTRZXAQbphT93D/0v35QWB/a0kV7+9/un+9jUiD
If/FCO9Pamppb4mOJPL+/39b25QHQAv5tV2AtrKMJ2cIv2Q5SFGfRhXMMtgzGGL+MkU0DqJ4kE+s
4O2hqwRn8LSIQk7J5VmL5n2uscwRbtauhXReyHnepV3BqU9nNFBn9RPkFUruBrSx0zUVTj1UuOg+
tnYGWwLYxqPed902jrBPARbVwDwvSNDTGpjyCPUyT/p9C31kFaFGWftG8bkQhSrtnlwOmlfkPK0b
jen/UpAcZCaPqpDMC6qUMQ8+3ch78DMWFuYpXSpOtM4PLWFIgO/7bTwtATEjY9j7uNLaKuImSc/M
u6ViOk9+SUcjoPVQUbCT7HERak/OCapfTJ0BDicZ7qknnckIkJJ4Q/YEybXNUfp0YbzIuzax2AZR
ejM155qLcSvbBc5PEV9Ml9gdzXoeIiKz8tby1uhQPiLCo3CFYEzuI5oTbgv0W8OySvI5I55DGVPV
i3i59XnOszof3kE/vJslTCsDiE6KY8sWKPVz/31MiTc1vOZQimJnTdU+SB7nojgIqRV734n2rqvH
68aZ8awwCh4c6+pVw14Mw4eV+Fev9SVR3P2RIEWdZZp1kGH7q4cYtsi6c1lY73HrUefzcXL4QnvA
642nB8aAlMYD1u0KeSFzBybAt3wC5rMUnKMQ+tP7LvdA8KuRvk1/Hx5NxiWAsWRzCtrwedsWyTc9
EEJrGm8MWV41r4EY7b0Beeg38HoQtNQc1vuBtcyJZ5jr7W1w23Pa/LEKqHgTuQwyDX1vEHsv0y4k
NHVh2cYPlfkni0ioIWI+IXDeY+OeoIyq3N+gBwI10dhdRSZZm6kxv2myfYWVWZALw4SoFdqIbVQP
Md9zEG6qb48rMrHUALYcXRDP6Y9fOiRIUkoR0kaGYD3+JLOJC5cNsKv5oPEJcmrQ4Tfb/obN+lgn
nJCCkT6chUsnbDDB80IQJAVgU1Naowgb0bANf73G0VZxq6yclY06Y9lZ7RTWVdoeBOiyljloJ9k2
E0c1s4OB9vO8lYvYVQx2zq5GJ2h03mabGb2tAagY+/OgJY++SA+mhx0WN9I0K0Svqb8RXnMzhyKs
5QxFpTww+oJr8F57Vo5+r73FcbllPHoaAZCsfPpS20CQA1oOzAp7jsQEprxPZctMmizR/MWouicy
11Sj6M0vmnTL6Rcda69x7PSJiMiXig5dEuqz8Tp0zjOBrtvOGo9RVTIKAJKbkYvWduaZCUoQcs8x
19eQx5PiWSzHEtot6dkUDE2399sW/4tP8kY3PHhZgysJHTWL6a5v5NvURj3Wk+nDSLvQ50NETzBv
vXxkEj6tPT8AyWHD/hPDVwHzF2JscvVIGgclqV2ixrrEYMU9o/x1hvYsXbvhbAslFqpmOuZibVi4
0g2X5njvN0SfRdjuaVARROeYOdP2PD+bdguOpfaclUF/71TboOvbxbv6+nArpfkeDeMOlG57AODD
WKD+wjEDWbwxXsDiVnv5IpHs4jYAIarSH2xrgbPtVm85lbbu07yfshqaDVtwLc7YYgs6N9SejvBh
zhaPPR3czJ0PWsE6kswJHjpFmK/r9nnpyFJiLIehitxhp1/YoB0Pv/+bZIblQyk8EgDOGJGmcNsO
20Cl+Q3tNdPjMCf3D+42iPHW9p9cP3jJmOwy0W1v0PNJAbstbX9lP6R/A61yl/vucztB5WkWsgja
+K+eZA9Dx6QhMBgb+sRnqatXL2mPlSSSpYzrs54OMMT216B0UQJ47SttCfSe9FEggvP/W4YRhA0k
tE6KcQ5Tbf7w8dHQR38gSBT/DgGJKzCNFGREN2SRH+YD3EvniYsKqQRpK1lmrxZHJ/Ub1jmdVBoq
gf2eGgMBNH1C/4wcYmmMn043tCGBk6QUemnXrTyDtmdF5xs80/xmk3Kd4PTq+aeEwS8Os04yahgW
LSCgiTprd2MyZqFjpNvACy41Y8mVF7evVIUHz2IUa70pIdIcE07sup6/IUmPWWv3YOr1V+ByYQv3
AYn2W2u1f+cFh5m2FPsenoaL4nVnGU+9QCpQfvlZyYU/TN/08S4i3tRe9kWBdxLSO8g427iOZMMu
Ym8NCvvZQxi0FNmz4+UFhmamcfl8kgPYx9buMUSWLJa5vMFI+iqKi97kL5Pxj9vVSETG8hA7DUE6
BgCOdis8+vPIZG9FbO9c+A8bvgOwD3veNk364RsVrvcYejGG3YDjjRP/YVi6d7yZH8Ek1GnIxLsY
unOdFYgkyaj0vepkoLBwY+0zCcw30ik/nYzLQ1PYc6LfV5Cx34Np7FEh8GlMif7d9PqH4NyC6BqW
Sb4qoZeQk3EuSBAvzYl51XxGW3EkzBkT/3OVjyS2DOKNJi8AqfTNpkezLjPzOXOyzxatBhGdeNSZ
sHdZ8Wh3+lNt4khIKFmaHrYOWOKa2ORs+Yoaxpy8sIOAMiw981uLmLOlzHoSm6LI6Z5JB5o3fvnV
dOyYPWj4mq2FmCoqqJ07N9vCK0lQGbq97ogPQNgMjqz5S7oDJ6uqeIrMbqBzTV+WLWw9ot7gWMww
XeeyopV0MMV1ab1Nlp9yWn+GQYPOALJetYR3tjPDdTKktkNqamt3GjeQnZ01DWfjVInXeTKugcYu
7XW8s+4giHrmN3peHoVlvMncfSnaCIefc6I82eTLeGOkVF/j+JzSDfQZaUbOc6cFLvucdoun7IUK
+WLGLS08QNlr2dgPM/euWdGlJz6DxNFfgkyHsNfxTIEYl11yy3UtI7d2DrWxeJ9gH64qV99OUX/2
UImjMqOulJyKe+G+mg63Vjkzvl0CFWtcOm9xBZKsLhhMY/L5og996ACAW3nVHaylfl1od01N3exl
A9bc7o52orPYO29ZluWhYY7X0QWghIeCwgpVUzPDIkiTIYR089YsnNP7ZP4YyGFLxvq4sF1Mfcry
GG9GWWRb2tMn3Nf9qpgCTQWwY4xCzUvPxZeZQHAlrJDTJOgvojHr5IapKyKSDLPBoO3vbFpqywJi
J0lKB/r/KEs+Mh9C8EI0grJmWJMSGtTem8cz6GMEWEXgjXT9fEImrYYQ20K6F8hIbH205rgOaXzk
l8XAr6772VeDTTmymcRxN83xk20uR6up/+Sayx3GbLmpcECYwWOp+z/lNPmcOxEzAIyidpXZK2OX
34RaQO04A5klPqd5jeI6sF5KQCJRXx9SXyKQQK3d6VzsWrwr02FLv+CR5ONlVS243uwxXw9x9neZ
WiaK848c3oU5hjoXHs6BxTu4/SHLnAfdNqsQNmy9YfwGN82B0BEhWVkvA0VNnQe3rKeDwP/CWG/3
ln4lMqwIm1nFV1Wlt7Gcn8mwPhLLfY9a95x1w0lUw9doN0hkcVk5I5WZqL8yh7fVih18gGhHbIsI
HLvKaSwo4ZKbkNsxz0+uyalfL4xX6P2bscpuiVejHitweFMFT3P17C0lIgs1YPYnTj/6eC4sqYF4
XPeDJVglON1V3sgRvZR4gH8It3xzHHsf1yRS+YgC8Xw86H2kojBUt9exD7ZTMIErwDBa5VM/GOd0
BtsnI++2dPOtbUVztiftU2enJmfymmRcZstYsBchx+QC/Mx666K3LvEiZH1MYvyJRPDma8km65JD
NFd/U2vm3gaiK9jaMfmvPBaLja6yvLR22Ak/p8AOLvQlTzNwl4zIBAqXCQa+zsCHEL0m4lYGRnKN
vAvTpW+Ut9ROTDXbvzQY15U3nKeyeDC06dUyxy92VtKC96lp/j+izmu5bSRKw0/UVcho3BJgFBUp
ybJuULZHQiPnRnj6/aDdqr1xeWyNRZFA45w/Ateu+FMRS/gK/aQhi0tAXPSWohkDO4naLUNZT3AU
CZHAhnXy+/Kz83KyynJgRugGX5B9X+fzQVeUvonhxqD6XLTre5C0D8ESn2Q+E4AyHIolHTgE9R06
vz2CwqtoJhuFHpOUYZW/cFV92nF7jPPc2GXmus9dfnz0j4DlHbWpcOlG44B7bDhbdzYDjoU67S6k
MiFzyF+KzOTnTd6QF2YAb3SVEeD6ZI6KVQPLUFwMZ88EHXS8GeCR3pAgk/vGxOrhAjt6/o1SwB2F
D2S49mdDF/+JjMjnzgr4NpAa00rJfQmcR/XnG7VfCMX4RKTtYx4r9sPWYt6hSKJN6JIK9RqjRCCQ
8k759s2ZypPbxJrk6/UhGWzGiY4qIBE71ErCy6XFIu4082nsewf6tbo1jsrFYvm15xsdES6wlHNc
bOtopxOVzWTa2lGlHYJQgHonjt6fNzEVPinjSN94RqYqwzLimM/GZh3fFAf+Qts9zEbf4desOpFt
hBL8jAvWJTjkXM8fD4xqIDb0UAe2+UgV2MHOtitWpe6Ou4lBFhaeUereNeQN3IDbqZo+7LH+51YD
nKpnP5Klw5G9rlBUDdln9PTIAUp4Mzt347vtAVWWuUYRQfknDEBMEGP56evPgAIv8tQg2Cj/Qv4R
O4/D+ARGcEyC8UB9w4tHBCPHlgHMSBglCyNrSjY9GEI/tWhoIgo5TxP4nD3KV1f1Ob29v0rp7NPA
Lg74cOudFGxZKaCgg3V+1wfNuXHHWzo79t5a/rEMse9JSmRq5ABMMJVC7ohCVUTa7Dgry4feJCtb
SYqaZ5OA6B4VZAd9Hmcv7QLtPs6PdVXsp0X/o0+NuZ65nMWHblcHbw958cucvmmQ0mNvyYckT6CM
JhoIF/OEqhJ7dfMsLADNxZRflSJIv8d6s3OSS5KuNyQyFuE2DQMmWWBN8pYu4q+ayXjT9lde0OcY
oyCZ6Yaki8PdVTwzgCrB6JXt7GQCyiqyz7l2hqNPPANZp8wn9P0MGjWQWO5S4fjHapgViMv6sa76
q11QsFScMRkhTPWmPY7n/INn3iHp4lelwIDLdiRAV/v/Alff6Bk69HD6bfIyVqI8bNeJU3GN5EtM
vykOj3GFNBZ9/CdZraeVVbFQ7ZNBNt2OALEvAvgiiuJ5jsXjLtb12VmzD6qEaDxEF0FMLAJJ9H96
rDlNijVC/8ejuVVt5E/Bc18536WX3xRH3k4vb+0WB2kXl7VX55WOXa+uwIl8EseGZj9QUbP9JWF3
tJsq87TdIK7Ch2HpucD2/s29T1guS3SbyvvfNT3YZ1yX58Zw3Z0zzL8F0Rd5/DX6i7cbNI8UZzoO
eDhZgxEsNGbyCc2ONLEuMVxT2xGQ1GYpOO28IUDG6U5CWnSF8gccX1zz27NqjNNXj0w5pjr3YSg8
Ar7Kk7GSBl2RYTcnzl63w1sxRfFgf1nbsyGRUNVxujxtZ6cW662NeT2xQJ/ZtKy21MKd2fg/PVmf
zKVGwT7T2xoPF5KueL6xre58jQJHt5srFa68/lsu8tH1LoZIaZtvzRjRBle4OTa/iDEyGrUeFw1M
uGhmq7EnyCbJ5R+nOcEpv+nc6g8FW3uAPcaqiLFriA2hhh3UbLYoNVXEQOdlf/CL6dJT48dxMB/7
on+VyRThSvpHlSu+0ddO7t0lNs+GX357Ffxt3v4pgjy79/Gkqi0FdWWlv0srcRs5Fjn2GbvGQv5Z
8jDpibOPp9uISL3M0ichEQ7XAyXhSvd7FV8bQyC0BrQ8NvECuVibiCiyV0KfTpmVK05EXNiFpjuq
qFCQm4n+pUvBNtuMFy/B2jiMf42p/dsGdKGkef3t+LNN/H1kTmYTQrSdAzQcSdsca69sDg3kdJgV
rj7JyqGJDWmFr6gSQGVJfsF4V23bytDcmVl7ksV8Lz3/HCApG1xZ4azIHuj/OUD+Qa8tOHFre9l5
TXEdjOxar8vDQjclF8zw4RPCmVc2cUMOlm7qyZyGHkJbZY9L9skoGu9cuhe2C2XKgm/bj/GuOx++
6Ydtmz175LAbupaQ+JUF27t3VLn1A7U8NTKqaCcZl8d5vwCOne0kuFlyeh380doRI1icCeZCG2fR
GlR2SFa6GR1/5jIfd7e+es6NgkcfJxYoLvcn1aYmmuFCU9LLAAEl7qCD1hSUTOjvDANuoh4vVetW
ocsRNjEVJjPKX6rwCKNnjY0yoz565RT5aG2sbKLZbPQ/CjN4HnHyYuF+bjZbc5AQl11wSwoRPAoQ
rv0i0myfvazKo36xjdMoCYYLz0d8Ea4fh0ZNc6CR8CEhE3ao9iJceGxrUitl9iX7D6+IsTKJOaHX
y38GVjsEwr9VHmbStpqogFqyK/kIc5R5rERkT24aXzc7QN8fxeL7Z6Pektz3pMAN9wRW70vZwYK1
1tOc19iHFuejJoY5Yih+sAoLVQzjXuaSfeHWw3/uiEdzbnu5owCdpPCpnR9XVPMojf8b6mBBgk4Y
h8s+vG79mvRcT2fb7U9NzTiVFGt86JG4TuBvAFq9Fc7gMZYVn6fOYCJzinfk7LMy9yYQP+3tfFvz
Mq3TY90D79kMJEM5nrg4/zrDazd2H05W3JBVIDvD1xbNqR4eti4XV3pxOLqcLj8sp2aTQvtILdBd
j4710JYaCQr1grKmMddsj6RabSOFRK31ptPNkWxHrp8gMivPPX7KHbKoV0L9yLbtwhzRWlf8GmWX
Rp1tm/te8uFZc/AOGyjZS/nEpnzAolGpF+Y76oqF4XDxcuOMTUf0P20f61g+eo7goYPfboDDqHT+
ZuOz3GtMYwlL2IiNXoH528VynpOU+TMv0Lc5+hloe4/0KKD8C/WeocskguSLfJQHEbSECscUlM2u
y6NK8CdthBG82h5Zzy8ySU+toQYW0CkOxQhikZh5aKXSDdU4vpJhIiMqwYt9YDbJVckiIvLrpSzi
txUdR0jPX3Bwxfw4Cse4Jjwb1abdDzLjWkjXvwYcBNxl6y836833JafOgeKEw4Jl8mRvQ/zscP8C
BHnYO3p/mnalXTMjzgKsyBTHRZmvwZTuJ4HqCQw0iyzXg4bKUtpxJfCB7wJxBLP4wpWMp5OmrQ0Y
GAPi83T2msWcqiJJhpMQNetPPj/PqDiKRhN+5Jg3Kir4qWeAGFUZlG9XbYI5xbR4hmGhlAxp+x44
IKJ9MWdBTd5WK44Mh/Nb608YKNwcCf4ZA82yXYGYiS6Dw+/dXdY9lEbCNL7ux843Lk1qfaPbHM+9
G4DySXayOcVSIbIwdzDgJXXATc4FYQ54S+qlurBIXWUR+zuXKuUDWsS929ChvWSlDMk3MSNapY+F
XfTnwbeuq91Xh5x+alfGR5SoVEth0Uom708z+U2ou/GsgA13nQG+0ziuH2W9UYAmGdESxM3RoG2Y
gPkhXCrrI+GN5oXQKI46/YaVJ7Q07TBphuepSydCgXCLxC4pB5usv/S8v6BFh3jtflOeE642jWSI
iICH8heR+PpkBlvuL0/t7YYTgQ+CyRumKotd2gRgCwiHzTLCLRg3A5YWXe/QfR446++kD7ljjsu2
nLR3copvQ91SgyCDr9IYb3RxVfvAJ1reSe4LE2+cSzBul57GFZQff0fExbOCuXQfnIglwyhaVg7D
A/4G3v14NU+sEXfSpptY5648z+g0Q+UHyDclD6qc9j5bErgH9YLkFelAkTbc34N9KIalOw0SG1/b
i5MtCcUgvXNXkKa6a3IzJFWFD3pgCKPg7a1HF7vY859p4cRp/wI5uLidqGq2TRg6okDsprtzGjr0
EKd74TSANnszcahtB6ApncI/+un8m6bkhM9Yk3LnGWBBqUD/ketNtGfzQrDZAdExgPIJZoc8X3mY
cE0MtJHmKvOArksayh125snCwFhYy56Y/+S5Mj6sWH7XvUUb7+qxXxgIa+fFce7JyrouJooFY5hf
Yjxz+Vy7J2GCKjgL0gzfs6YTAeIfBP6bByw3mAS9crc2V3tAWanS1Yhi+uvReqgH8gjc3RoLQuqN
L/o2Gash2Y3Zxb/S6oKa9Ze0JOG4aPMjTtKe4h9zb/lOtVM+XL8mHF4ECE5njGoRWvYId/Yd8VTP
/gjaKc2ZHc9/J91+CY2ySJnk+Ei1sMiUexyLwGe3m5O9u1bzzmzWG6qhXW5DasR1/KycFWVZjbSd
pHxsQSMSXYqwbDb/3oikQaJ41bfHYkGJxBgamRCEx9jPXpB2RIj3I88XxY7oj1ffnYKwrya0i+b6
hNyTwt+U7Z82qie7sV5tbb44cIekAX5hVaQuTU1npxnuVmXDXfOMuZQ00E+jKp7Aq363nYTlm0vy
iB02AwJU863YcTjixkS6tVR3jpG+KzNDUOUNl7RS3y05QgC+8NKeIjx9NL/mdPnPkGOYDcC9Y7XS
b8ioZ+uWcOSKrm8dU7wra+wKMY64S1BPV9tNpiMhwq9G+eHgF6id3A4thTwpH8hWVDOyV9R1KVor
9VaJjpJpguIYdQtJnEFPdYUVv/uTGzBxU6mIynfxPpUwZtz72Uc/xcNdIsR/01JdcdvXkObWiZr0
KfKIao7c2Cfuv2SMASGMwMmZEFZFs7OLJ5k5OBT+MocW/ZbFqTQW7+wCkfeUnO+xUtmhRPzkBw4q
6oZs+lUR67bOIpxrBnz6oqnErTRiY+6Hckbv5hlgAa6m+nG2XwijRBhMhs6FxhhoFyMmaqYiL9hv
z7MinwFmuDT4fG1tmHvUKngp44nxrQpmGj49ZNHFkd7oejFZk9R0ddp8PFgOjqHeNPDarhdhmOUJ
+gRgFA8LiGd9XidgnFrFFItU4L4yINknzjBodtrB7OGXR2+7VmWh3seRgSxwRH7QchaXfDBvXkn0
+OScRFLMlxmscu89GP3URAP8TLhitUybwGe2JHhW0M/ZSO5ku4hsngxGr8d7TKTO0eawFqj7swZ0
YsDsr5+YFF76ZWScSIlKUHATYF/Au03PvGQaIiKoiYu1UBi+MPTTLD3SEZBqogtBk/rRwU+QtfTj
rgInvjPfO5S5QsuhNZgnwN7ehj6u/5FOaSBrXv5NHbtfMKIU6IXxvqY2ejWbn9TCW7vz8KIxkYZB
M/EJws1bBoAuWVDQR9/FjCePxlXNCksFDqL0XVvLGsSuGbbicJpvs0pTCAy6Ya7paU1H/rlkZebq
cTb2qhcXw/P/dOB6JjkEV6eyzrGq2nsv5WSXqscXBWAXNRkKKAtXyNjk8V66POeNODupemxYq42T
YRnPsRujaEiEi/l4ZcjoN3vOzy8lFhooc4lRw1unJ8iqiW0UB4+7/fLzJT+/q625vlAAgziTi3v7
u6Dx/u+rUIAxg4Il7yvcE+mkmNrCdg6KUxaTNm+kq4xkj3LSGcpX4VPVhqhHwzR5xNLl5qVtfi2l
diLV+XPUSONFVhCadkdGMv2oqK/nf5Vwgrt6uXLysVK4BDn3wxCVLooaghpB+Fq33fkzpiUEkIiW
VqZrPBwuPymdXk2a3De9T31v0d15Wx1DX60RsGd7ybLkScpiupthCuqKgUr6zgkRD8F2xllh4Xsz
yyIAuPODyK2ozh5i+8vBfSkdLw29HtOlO0kMAlpjBZnfhqWFQTU2yztaJRfr0pmTL5xaPdPII8D8
PBf7lt9fg/ypVgP/hujPRYdFgO3epmbO/BIIPfZEJuPmLZcv5XXT1ZLLh9cE6tyJERJ0ZpBNLRQR
mdFunq4Wo9uIVdXdkg3TJ234y63Ca+VUtgFdLwm3MpSOmnEAp4JyHZL1C+Rdc4XI5ZA38RNBsYfV
c19Gj3IGEiOf11SzVU1Ox8Iq/rrxlBwNRw04kDKeDbTIBmNmohwCurPBn9mF/IMeOMHnDJE5XuD7
megqLK8OqoBgvg+Ew4g2qUcxqj9k9lUXtMzl5ed3crAkxKrfpMfMne481wnw7212o//9reFh8mQb
Rd29Xak/f2Ni8P+/L7I6G4mVSwrFz6X7c9X+fOH//2c6Jc8tQQ2Hn2v3/6/wALtSsXP9R4kL7n8v
7Ha71JeRxoTNQmgc5SiOP3+GO+1qJuu3KFEvlowQrMP8UtpU8TKPvlktl61bmy194VkftammeDev
aJeoT3m2woaQqlqsZBJTwR5xEvE8uYl8BBWpXikki1OYRtfdwzj0+NDVn0aAivMDV4wddRdaDZUE
ehL7lFboWszuZTIWFXrZvFf+VkdcrN9NI0YwLIiHdUWOXoxhVz0m47I8JAG+NJeTIFJGTc4sON5S
/VoGBHUD0TiZyBSSoQd7kp9crjYV7Tmj2VDJlzwbfvvTrTAL9qCVpL/KUjtqjyFflU2hXEsntZv4
NyWt8bTp6aSEO6Seht7MpaVWEk/cYlzKjbQZOwW773Ir5M6FATVZrANpQm/BGLc47BCFzt3Bm8uK
/uMXU8gvbiWL64pgEnxhd96In6iN7ZfK9EuahMY6klNwsujKIcicUV4wRXouJCAKAiYuMIppwrqv
KWOHbyqZwuACQojyfWLH8fOnBT+Lirkh5dekStFAszpOK+RKtYI6y94+TPYAuYDeNmyFineSVLHd
7IsDAeDGsVsOVZrmj8ESsKVR5xRXDZqZ4rUYqj9LMZbPU34CgyJlAs3xnaeNr7JtNdMh3hbfy3Aq
gilo/olrX/J/WUuJ9KLfy2GpQNFNAvAaaR6aEiIDi016aufKhtE0zv046b3vePd51QPxxJJJrwqi
WkPIOdpgZND6NFFYgVUJEdiyQArUbnfy6f2Y+pQHQZzfc/N/Y05CER1nv+Z1WHdt9luuHLVAsF7A
NjQG+B9kvRRYI3j46Yp9CV8nZ06XNXgDjHQPF3QBarR32qifx8BGOmYs9FhxRBHm9RWTzWB3iMYT
LR/SpDFCpzuapvfmyX+j0T9aOWMKNXZyN/Rkeo+4Sh17ORcVTe3pQCAHIHZPLKU4mj72nRkUyfPx
SY8UhB7K2zz2v6VR1kcuTDJ/IfrgBpDcI4JCmpOONz+13zNzcCOv7/7GOdtDGXDpGr5sHkCa6QP/
I+1Z7QYjHU6Jxxg9tQ/1MuV7C6DmZKk/HH1bNj0GJ94ARF2wGAnF0vkdFQbJySe50AwTP8Y4MDH2
2PZw5VH6iHFWbc2VEWEB8pR7hRP1JnK+DryedLahvuSFrC4//7kijea1j5uvDSJGeNaFdDjr4hWL
ddGeQ2ZZ0NFgQ/h+vpTLvnHoJRa5eyzMtMBgNKGG6Xl1E7PYxWEkOuHQIXVheJz1rI7zUiOkQpGB
MZedma+bhXPCcIaobVh5MTkitdQLTgPpLcZ3bYM2W1Z2MMscLh/nc3bUdXo/D36AcC9lrkncD4fQ
jUPXkKgYBALLnsnPLjXoHeFyOqwbRgJOQcyypEf8fAen80nmh6ERyzxccg8LG8vmGJw6n/SZpkHt
X3QicvDPElQRbCU8PheFTsRjjVVpGeR0VkY2H4LeTw8Vt8NR2QAFzavrJsDMOFeNPEuoo6vDqsOQ
MaQus383ybNZGp9jqR/Tfp1eCyF+50v6aQVDzIOQfJPCah5dhhMmQWhwoeqHrvPerdx/4aEG+wFz
FBW+yWzK2MlOzHCN6UFF41K+ol08Z6iI35IEYUYyp0eQwF9OW9Sn1uUc9wKFL037/q4ifwGqEFOV
kw5h1uIbVD0RPhMGuWlhz1ffI14MlH6smlm7mf1S5hkypFiH0vsMRwpJ7csnrikIFjPAQdF1uM3r
RwJfLlkrT9rzvK35yo4k9bq5xIC7/HXL8YFQi+bObflxXX+8BXVKH3c3vQaqZkFxdHOIK88+4qlk
/yIvh6Nssq89QTIAQ0SZJX5PquJcPSu0w4nfPBpZfyhX0dCWkHyXFc97Qm2PjBA323LRDgQk0ChG
aBH035SuBWQ8prdcr5fZHud9tmbANspCxRF0FFHjuBKrPHhNT976nF+WjMHE7lwiIfFyQay+QoJk
vIrgj0WSCIdQ994mGTJdFyqaDkGvd1vcToSKCDmad7lgqyxyneBRjZYCbRuxOriV/Cw9ubb+bfb4
ZIQ9w3kXJckfzqvM82qL9H0NeuPObOKBpL+XyupWZCX6udSuuSuEga5gGTDtMOgPOeGxC2uLS8If
j0Hz0MXek3Ja8HVS6bw1+8Lch3Qtxcog9d6xp2erEX/sLIks/NdLrx4UQcrG0hPlYLJ2OM74hvXV
Wz3IphpJYq6/1yr4SKfhIcn6c0tJelB1d+06PPgZN9aIUQKXEOENSNvh4dg/iON7xsTdhY6fLzvb
rb8t6zQG/SW28ofMJYpnhRSIxoSQ+qW+L+PBipY1CjytonRTbBLGQyncepR2w5BaI+pyR+tWLetz
TIpLVv5ZISwr2+sOdoxeNyZNOnvMg1hHYHPXPAFXUA1OeoljN6wtf88jl6iG0YlyufxdrfpxTuO7
SlnFftQ+dSvGgxEv/akUyyPaVILOVLMTk776mKGZ4qHjyMbIEA4lkmWKKk0PZHG2iK1IMSY6gfvM
xilGk7djaT/sUgNIqfzaTsU7AOnmT/beM9Ek+37sKFpiTq0djFtLj/s1G58LQxJ2iS+8yngjlTu9
VwW+JFnkb7i5rmUq5n08Lv+Ir/ptWtZ1yuA2RWa+JFDUEQ15H25LVItFlM/cGwcl3J6YXmHsTE2F
R55bh5k4eY41cIwcuyTcA0kN5imnvCqMy4dq8EoiDJN7wL/3lOkipTqTPLTx0aj3cnE2+VcRWl3+
pkDeQmCTa1VtjkrdRXU9vpeA5jji7R2e6oe8T/YBjlK7az6QQ0NdcHDvQSgPOvfUeTJN+ObiZNWQ
FUjgRw8aLs6hB7XXPeBr+GKsbDFMTwVMJ1Bx5Zp4TsgCG22+tzvaGp4re0Re38XMSxZfGCZM+Q1l
SJVj/XM73Ow1h68eB3LNk9jeDaSR/giggCqd9GHO0C0iXyIOqkdCp7rJfFhggIWpHjs9YiNCjrhf
SWgnDNE8ZNnmwemqZJ/MbYmPwFR7LPQ49jhKmOtMLLpUEoBG5eUup+UapL+P6t5wzh7kemawE641
cxySF44Pw3yyVWffpW06HipJUY9hmz4n+WrA4UPlVcrE+1yl5FL3PHIkmA3uln0yoaIQqNkLeZb1
iOLSLZjPTeuB5yMShhgVgQD4AoXhdkpp1JprgbInfZ8NlKKiw+HDtLybfI7PADeh1bePTf1oVHO6
j50SbV8WoMICcjb70xIofobKfEoMlJi+jiEUfJh8hwk4IHN6GBcZejPODyIvuTTWOhwX8dUABe0b
OvnaVvnUUMCMlxwOESmQH6Y/38bMOdVbGkbbcwxbifU9lcX3lHT1X4LF091Si4da1DNkymXpsywM
ik8yHRjYYQx2A07WsdxD64Kwo61kOwpTzzDumn5t9mOmI8hihJnObQgS+zKy1WZTDIoUO6FbFl5Y
QIalJvq4hRg+dO27fiboyJh+Tg5/n/rmo2vxzlZLGvWWf519G4C+mNDkLuxnZAkwyKeyhvIF6YFa
ZlvulL9vRfFhF+tZN4DBODdYsH4UhEr9WskmOM6euFqBlZ3T4TtzPO8Oqbh5VrV8jps4O8gBl42a
yoOczTOmmXi/mk0eoQEgxnepI+QICAFEQfqjfWuDgn7hOj/YRvLXVtatrWfGOTTZN7ckCsrsBOrb
nzShNsghrnPkyHYJEcPtMNR59zDP2X3KNlTb/kxpn0O3n0kyAFzPsqZXzxRcVoFE8SQXkn5M971e
DELdUkeEeYfrNU4FWNH4ECc6O5SzjYi+k0hUT7g92SL5hmGp7TYMOgTe8Vu7BVr3QrxTmFjuQJTf
q3iTbqBiKaAJCd7QG615qIoAJQmMNCqmjrUvU7B5feQxlUY1j3/m0pRXuH0rAoFOCzcaxYlX0254
PlhdfBpy99stX2dLQBGQpNiBWQLvY8pn4wuS+hVA5MOvyLBKtk2LuL8wdz+sxKCBkAG8Vc0+J5si
tNjXdlZh2iHpl7/tAbUhbQsHkw+61x5iinT8S/AcOZN9lGVkKc1xi+qQJcjohqe1TM9l79xS0fwy
pXLQCimk6xlIEBV9DvYHi/S6tXUOGeuMR/sLFgeEGyyxQ7QgIrlkCYd5BZG7NNDLsvpd5bzZAbk8
RnfNyEBY/fK3YdDc22uEUGxtjB7ql4GS+SLSY0dqKQEsAZk9ZXN27W97hPMvagin2va4T9cWS2Uz
R0QinKYSyYfjxQ7IJ/aAOjCeHDwIqIjLp7GTKtKDfddV2YvylmcSol5qvJo7V/QfZcpOMCMUHZzL
klrJwTSs3WiTzJUSKuRtJRWDc9umpWymBTSpcOglIhv2MkBE3cTmpa+OfWu2YVe2dwP1ulSPfvQc
FLHv4mBPiX/q/P2oSLJP7RoyDEhxTItf3cjzTFgOE7JmkfaJ2Oa5Q73Kn0L9QFx5gECh/KTY4b82
0PcI2PBvD4F7itt3LvmoXo36jg1Nsj0mJKEggxa0xcTqrSmAzzaHIOP8eKMy9357PbRws/FKfWG3
I7W+qgi0RdKcDgweXLOfySS+EBVGiMW9o7Dc3woh7KmbY594KFBAZmTwgOmUt0EQzvOtRlV5HPMJ
u0tefxSI5pyG6XBhDMcc62WHsZVbKQDVJarsI2fB+2Lq7Nlumk+EILJr/iw+xkdNiohqrrWDGDi3
sUDl3FYDenIzPi6pag6mcK1dO6VJ1JAEEAT2ZUrNJyg2sgFXIHaM8hhLZVcj+Sc7YmaUGnpAdHf2
QJV9ULkyO8ymB9WEZbZ11y+HCp3TgIlO+/MRJ/2XY4l3pSymKx0zk1iaSAin/KWmW25NOPs6VaK8
6fYmlTkh+XlfvguF2hL9j7z9fbZGckem7m+lnDvdlv8yPG2Ibg5mN+OVbEOqA+mZ4fV2mf9rC+PC
bWFxvJarRV5ZoBG8rmhx2eFg5tuoc18KTR5D0FFAVlCzAhDTbpgSrC3RiKHOpuIMrMnzPEZR2kGp
QdqpQ5yDnREI+0zBEiq6Jv6dxz128GphkcZ2gt0cKCHD5sC1xDWHmGbuPukmMeHXk181IHRIiOO9
ichsrxZMHeghoNBmFKaLmA7G0L7IDHZRE7EDt5c2OyT4/wVZgnu5S64ki313MnnIKZXChI6gaSWw
7KA0FEM3u5Fr91CCol4xSJVRWrn/EMj1h8WVNBsfRbviwnaG5mAk159LeNb6rbHHayY45hvtA72B
K4+QN1OJUm2zOzWMWxho2vmpx+8kBdtWO1WXKlBvXWX+G+0YwW+NZW9EkIyTklXJb0VkG6jJBP5o
mNjmmTnxUuHipIvNjsgd+ZsmatN7Opzqf0sfz9ei+cZ2zhruZmhyBq+CAcr3ZT3kD2qB9k8qvw49
eljTFh1fwNHTF0WBBxMHmlGmVVjEL2KlE501GXUvTm9Ukt/AL31YmhPWuZJYjwZtCZXHCOqARMTk
spwFqKyHdblfMUWcivm3Lp2nNbbjMJlidXBH/w7KFwmu593WmW1rYpZg+a5P4Ah7PbDuOnCnSNhI
KZ4/nQmRiRJk8rnts/Bzf8+l5OzJUFqjvqin3ZDVD1Mxf0zV5udCRybsZg8k2u5NEoEjJdmurcZ+
sFiSRsOvHmdbdCT5RJP+nmrvubWWV8O2z2nsv7nE3ZeOQSaevOSWuEsw9RzcwbF3eR7KPEgZVa2w
m0gcJRwUWdZoJwdbz/9kL/ECfhuz9Trb6SvzOT+unVzGNf/TDRwOrRheAz2ckxGwLfD/rpIU2amq
/7p0QZcyWJngeU/7znovTT7bPodC7rFNnhArYjcG+4pBPnVHQpkh+qgcSX5nIm6ts2nxZPNWpke3
md1DL1w+KSyOnnT/FJM2jg0BlYgOqAvynzBIXE3imvfpxDqUIhCZytwkNKG+5410r0srQHHYI49O
iRcQlekU48xrFrJZBRbNi6vS/3zb/q9QxnoEh7GizCesZhYvo+kR1F23dphYaDH9GFefT0O6yBPj
7Bk4JIpi/BtYSBTjmlcEFA3cvf6zZtzOPEBIiXPjgzUvCmMoxjkxG6dM4+PGVV1GLEO8nkA8VnFm
MNat+UvvlfmroPPSXyaCM87TZHh3oBncdKFmxr7GdfMpl3E4p261PJkoqWIVFPtCBf+85FO3NqzJ
zsVney4mdMX9RISZ6Tvh6k3fgXfoqwbpqSgvyL1A2ha7DEE5MJ7FK200Qfwar5IGkPnJNsvsZtfs
R3GLqX0tCz4aIjIAB4xqLzXhMSqnX7YBxy8w0LAd/0pUgibF7/OzWzhQibMqGWtZWBAzmXs3AMZM
+vU7wfwxJAuFaSHPMLQ4rsuU3EO6dDFLv8z+EM+gzmYBKIG9PCegyPewW9XWHXmgZPR4LUV/cXuz
TG7yqrTu6qqhswJweZXtQ0eSZfw/XJ3ZcqRItGy/CDNmiFflPCk1Ty+YhhIBAQTz9PVnob52j9l5
kXV1qatVmQns8O2+3GdMb16A7PPIknBjbY/pmlUQZK+AZKjzPid5hKULZoapEZYaOzyxLjf3hdmc
oiYvLiLCaTNp01sXBpLdoLrySAnpCkI0zh2HgRZkyarKydMGeYZy2L/6Y/gkvAqSFTVvxIiSLzMa
SC31BRQAPlVhnWNWapx4N5Z4MkV8HMZAU5qid6qqljCf84sJkGMgy05IyzF0pSUoHg9vYY7jgm5u
TPllxWE1aEDrLhYQK+MuUW1HjpRnmTrWfl7VXpGelW2+hBjrboIyT3iK2O3aL9J9r4J83ToF7MHW
e53+UkexJofPgnN2ceYQtwTNzMEKld3c+IFASWyq/ZgTl9EBg+lE4tPMsOAHwwYvskfcPH0its2x
uSabVBUHUAkPpYDlETcA0gDOvVrOwFwfIa6zj8ckk4ftzW+FToaLayT8Ewm2OBkHOUdQN8jVcJNE
8tD1pb+GYY3nr8pOIazSfYPbB5u2zCFG2uemkzmA1yYBnOvs2OowS44dZ/+XXMMngWh/LApUJdXB
WSSljRq3YAvmKFuNMg1vzCx6d4yB97MM32NBzqLNa0kuP5oRMMwPqW13HfbFJamDE2g7Hz0eSYXZ
uX1SGAYfPbUZEhcts2abKjQHZ8yGv7aBY5MHNqN7mnsE16PkfaKCLTX7e907Z7uaTzgl3vvMoUkt
90BR82TCVcyNqcHZqci1A1J7mLtp2EXNwU0lTqP+fQpwqbhhNGw8llaewUukqpK+0znoNnE83Xtu
Fa4GQgAIwPuqbkmYeP0LvvrvGcA4JwbyuIGBgsfSj6EgcbZt54RHWmky1q3JOYwbchU8borEUnjd
xJElqL8r6BOL4tTcpKFiWaAgDjVMyyc1Fm9AfjYW9qwDBoxjUHvBfd8/jT3F7bkSd5jugWm3MPvE
1OyKpCuurAcvja7foghFRDcq3+Tt/BSWhL3m2ptuEIfYro+jf3AnxghMyPsE881q2Rdjrfa6NIRn
OkL8iPHqUf576RvCA47UK4qY1Qnswlcg9HTsXXta2Qa+ZMY3Wk4K6a2nLrRZFlX7pk7kuU6nU+wb
4zH1QUk6BtsazzP3dkcYpdQG/HOBMywW6SnXU0PRBJ9E7J3WSrgV6ZQCD4OZ7djCPLTD/MZHa9xb
qXWMa7vYOS2HiNxNrUvrsJKQOJlvVMB6Hw7Nd1vhjDUdBoeieLAwLR2J9mV7jJrAxexlURmDGURS
c2Kb4SXpkdqmuYHdAT5DBfZLA7e1c2EpwGVr2DAyeVQY6op+JIwHy4sTt5Os+wz2l+cuDjWseAka
DMSdpQIgNIlHVqyhp2ThOnWrsGblW+KCDig5dSZDsqTJ3ZM7fA0pKX+FeMdW073P6mYvc/5Et7mE
Lr1NrC9TPgwYT/oAq0SAArtv8QVvMLBvmX3KU1mR+hGResvdkY+xQ1EwJIhkm3CuREYZj3mMVD9g
buLO/B6283vp+c0ub8NfA4AT3GdXb1MrOMmcxzX7szWMN1jYOZlM76tMCMaEApxsUcnz4Jo0/aJK
gMeAituxOMN1GqDbuXO+HRU/K3Cu4LbIoKmNaX1fo0ETQLCR3ft5OUlI3Af4ee/lALVftD5toNo9
ZTXyLz5sTpodxGPCUPRyJPmxClLnRPmP46WgMVr17aSTvNo+CnSbI/NUzFPrZuKm3dBKvhNFSdCu
5LXEIeafykEsMhh9P1CYICgqFyly2pV+gecVcjk3Q2x5aUMrTZwcmriV36nPJN55t10Uu0BcxGmO
TVzEQbHw7qCORzQGCnuSN2lLpo1VB8kx5mfUPtvf/ogWqzTBPLj4GDlNxZOJTadOq89WhIr2c4zn
AX5Op9uxbUDkaJ1vp9yCVZ9RMdR7bNkfU29KxqeKNa0kEVCEe2Pu71UKkb0J7PfJ7OZNFXFPJ8O6
9RgEySagWqjRfRdk3uhGiF+qrgJpbHUPjK7ATtIFujRQBBRxfQ29YnxR9hPvts/LIE48YFfuHFWw
1XmoTiTXOltDXErAaRNoXbeCEoPUxxcQCKZuv4EF0PEUsMkybxrlPGnJh9vrbWhMPTi9CcBa5YLc
BIv3BdvqbjL838nNjWMTqBTKDT9TRp87R0DpnT0r/PB1sq+rPtpIL7VXBgLyxGdk7Wm5KENVvu3L
5iuZzLWzHH6zgaNF48mnqhF0LHr4mJhXthigWtRSw2ITaq1HQzrbhOAvtiYDvgL77RJsx3kKuy8D
tBIxSH8d9KB0mrjbRyN3xwT7YtOwyhWF8du15UXCyN/hrb3G2hnX3ShgLRb5XQh8DXYifVMclsU4
2etYVdQh0yLBlqYSO4tQWVK3KSdZ+TNjpekmc7iqJFxVqaq26BlfYRTqVWJzxq1bFCknSx2shlvV
kYYm2dUdFcwahqOWVVTVfwVUR51q17mbQn9YAY7aECbhKWNw+XFi+KKt91hbEDRIm5hAsTsolDIj
Jd6ZOzueim1q+ycoZFcdATzMRQeXDm5CGLY7e/DsVR6BioCnCuata3gV0+ypnH294T5832rjutht
/ZinpDsgFI5+/A8dNm9hbVje81DUjKIss4pByKOHAkodNttE8r8WFoh2QiMYCO271V2C8rwvuOfP
Xvhj4QkE4xbs6IHCjCeAtOcR7mEWwYQ5AgCbAQ0RsTmctEeLMJtf8HgzNn8lXifpJWf+DgNB5zDl
QlqniRMc0gkLlJuATfDziwlOeE/a4K6LfPOU2+EzpllCHO7AdYgA5qZHpZ0zUUpOx/T9Vb3GzB+z
xhfBuc3L82C5/roH/0gwjaStXxZwDVBxdJBPvAjWrSfYYZKaHyNOJil135XXHyucjCJdjpRxZ96W
c4zyrIfPBOzAi6c47OQ2BGlJcchIRHUd4qI1B0021WvGDfztJa7FkM/FvqrJ/SN7+IsUBekNGjc3
wcVcWeN5kQzo7HjN60JgPaGVipsqwhCQ8qTbCTFuxjp8G0Y1bjjO38cVg6SI6ofRqz85LkN9sgPm
+/I2NADwyEY/hSLgDU1J28hHq9A4Dw1zKwAl8OaivRc0GLg9Fo6A/gDX4g3Ou+o64+ReNxKNHdvn
Y2EGXJHu+AszhwrCmZZhj5QH5vfFfYGJLS23Fb1YTspKq3GgMbTdxZp7kD1Aw6wkfhKWuPhWGOx7
GezFMD/2IFBR7UOytLL5aXC+IwbV1lbBolbd+JFyBLmkQYp0zHx36LzyACLpikF62AxlCL4crkKV
cFub8+aMWDHcSDFfq9JN1/Xs/opRP0VLcBldIF8gPNfG9L7qflxZU/Y6dOo98KR/I895xDsSGslv
Z09Ec5YOeNe41NJ4MYf5mSis2o7jMqBrBHlXYsOI7Qd7ggGUeOUPsPuQjVK3aY36jqkEOu4S3Gya
4dz5vAHYHV+DikOu1R9ctkUoJ3wYX0fZ7+1BeaspwzXP5plKeH6YPqyZEDwKlunoMGN1rQCjG6X5
gNpV++xmg+EwZja1lXLaEV5nk0INLurnaSw/bEs2O+rn3BW1n/1NVBAkqRynPPWoYRFv7wbg7ZcU
gbPqWiJM49BzY+fRLmuBLwja+8YOGxiPLL9Y235mvJKN8l7ramtKBAI3JFraFgDMdUk8QCuii3Nd
ctDogXPnd2Vv/LZGZm6m0mz32pXPre93J0w/KLnRyQi8jZEINqGTNxAbr+4JZ9KQURPH2bULy3FY
Xgvm+YBqoTD21GEOXALy5JosmzJ5fCR0gGISJXV3iHi+3KQZ9GVLeehIcb3VS/tRNoGQSNlGx7HN
oSO7Ola/5UoIsNSa9GC45lX2MzexWqW7Rd8NG4/TyNeYYe6eCVvfRLde4LQ7F8mBo7M171ujecDs
z8Ori3AMTDTIABZeRXUAWY650bd58I1Nd8qa2KKttvkZ8vnqVZPkFPCmZKkvwsb/b2R3wlO3LDoo
Z+WxhJv1yepDtGbz1o3YICj64LcZ3S+OPjekvubU3ilOMn1aYmFzylXB4GoEZLKdzj8Gsnnoga1W
EYAHvyufle5fs9qZt5aLz9coX0ofo5mTfRgjMBe3fG0DdOh57PaQIU0Bca50Ee50KfCD6f2ctvit
KPNG5hhHtQnHa5PNlNOCGm+tAGKpRABfAqJp1BIeTeRTiEOETDS2IuQL7qWfSHWczsex5ejOM7AI
gTyH7LOMc9dZv77oNgAXcySs8ikN+MCzFd4giH2HPvkgDNq5jt6MBUmmmukw2T29LAM9KMSZ8cdF
/MWFm7hr0ksnrC2TVbR47+RmGKvXYoJokWf9K54dqGTRDl/pXvEtTLQdPChqiliB4uRXfsA2LSv9
jeh4AkQpn7nMUjM/Nstg23f4Nh1v6wbLbeBdoQqs23BnleLcJkDZjNA6f+A71ys7pI0mrhT5mZlP
drE4IEh2cJ+oPzR29ITkyYolJM7OqLtThbgPR9vcW8V7FI2UxBuPPquqMkPFV6r8cpx05MiMd2AY
rXTVNR7zRz98dsXILONPDx3LF1UKgixq/GcH3YOJn6i3TNL0SVLeDgPvssWJZxUE3i+eNDgIqIuF
qmBjWPHF8vtiU6TBHd0MHjKIeVRhDFeQtBBisMMFGhf+tErJocGmPE65ZoqM3KPri102gyRX2AZY
x/3CtHpvouiMFssJBifLzIEHAiahQQ4mc4TA1kZnarleTeUau8Csv2xXbekkWvviMexGvQry4nlY
QrKeV3C1+Xo3RuSGVfOT+VykPe1lYABeC/dhTPTRYOi4sWfrw0wS91A7iooJGz3XI5zrVi+EhOlk
quhKK0Sx7ikHQ+qwbxLj5Dl4L9BUXqsUFH3VFtywvpoYERwy+tVUD/3M/SMhoHpj6In8fQ8mUWIe
SeS7k7Yvvq7WmmpuVfDgDpjsbtKRdq4kRIjvr0ZyCvLRZtSZsr02L2BerrL03sepoSDTq8mA6ic9
el/kAD4Ni5EuI84McA6gfrO8qWkXP8WWgGm0lZqzBsCFz0xnCfCumkhjkj/ZPa0hDbGldLKsa9zH
+6DAeF6n5FSchZRSFsQyPOJHbRw/SU2IbHIDpHMAe2yun2yLcjRbURmR4qmY/eKZ3N/y8ryZXHCH
QQWIZfMSCanQxdvookP12/atvencKObS9rb61Ugx+BhJx4YO4nhvw6wumTlC7E7F7Px4SEE0bZKU
sPL3GOq8IY2fzhmO9Bn1uHPRz8kUb6IyuRU+i805uAFHHfy9h+DQ7qTXDqf2vR9rj7szWjqKIvYj
dRdO2UOjTEQDbPJ2pTZOi86T5bRhWfNtxj16Ncn2YPXWMzIi4pMzn0uv38kInTEIWUbiqLHyeW2z
pLmp4l6vMwvhMeajoDsC8YF/8aqeAWGsOa1UV5sywszFE8Frl7rHpiq3PhbuLmcZxL4Nk3E7svow
v+boH9AfxiPRVqQEfoAXPDkUB23rujxgWFwlgwskzN/nc4YGIKtbSiGImVv1vSP9w6I6JD4c/YIR
s+q6W1ZlfNA6hg2Z/wta9zK1S/9F0R1CzqdOuHLN6tLgCtexTQFYG+yH7tYa/Ntpdna1wbACsuCG
UjjMMw2NIqW+1b6+5tZEkjQCkt9Hd7PyOdjgicWgDCvbc45y0QiDdt8HePRsi+qRZLEmFRXvdGDZ
/yaJtdMOCNaqzZgn7342XyF/bBofq6slSi4TiJcVpxd2Sv5N33K+8NiNWIpZBTAEj0YHu177mphY
/mqH5AOByRsHXyBRz+EhgyteuEDZloswMuarYdJ9hYxiRt0RCLHANzbuOxZ1WWxfmZN6numDR+RK
nKuI62xe/BUJIq9b4VfARmTF9pHj9hU2HPC97rEWjE2o8T9DXbab2WF/2SDjb5TfblpzuoY2xrox
5ZxEBmkVOfFPb9GvMI+rBLZIgn/JnvA3sQS9wnFZNRV9Gf3YweG967GFUnticeIAL+EmJqvu+deZ
jZx91qTWue4ocGqLj9T16DG3v2QdPUfRiTmKymAB6pDmIsdEiAOcPufWqVG8AK58GM2AZ7KBwzUy
necp6g+W/u15P9jZcNcz5vwjs5t9Vy7GaH92t4j0LEfjpMdwrahw6dqL09i0W/igtpQcv/k/seun
31GwiBjS3jlWLuUUXRnvqe1aUVg9bHqH/6sqmxUtIvG+63h3As0RsoxOw2KFIoSJQ4GGd9qkdhYi
LYWFF2sJ7pooYXaqwLyF4t7sGdGq+FN2DIn0B9Ly4Du/mPz3fhljb+N/YAhIPJ0DsH2pGwAbZUFn
SBrwCR6BoYnUk6eQlix7B8rAyhygszXYeeV6pFukf6L08WVJaVXypP/6uypxiBLRbEERsDJWmpUu
fr49dp+zUdOT44TWM0nGcZsSjJ0iCoqyUt6No7BWRTczt9OQt4qG/GtAq1rHOXoZtZhrq15cXQvA
2IAzcdNY+KzNsnwjz2EeQ3Yp5kipWMeounE7WVzQ/meHspWm0R+lOdgH9i8SixYoARzhE/sIP6Ny
t/aPuTSbS2s37ZFur12AKfZiR/ANisZcgiTL72aQDFfLh3bfN0lxbIyqOP73T+8M0PLYc/qATsO/
/fvCT9Ki3zv+ujRKMG8vfLA5i80+tL/MeNGFkb139NyCG9bGgxGRjexp1L4EAVU0c1mz3EBXHUp/
4gHA83OJ+T4MrJ9WKpPGm9k0b7HhxL/EdRDI55iEp1L3dgMOy2wcAsOMkW7WqpeCQ9k6FXV3Z1Zt
vov5a6E78QmHpBPx1029HYWJUBgSi/VAiwgyV6mNrc0eT2HZ/r8vqVLj6e/fxf2JNWR4/Pu9VIeP
GjP77v98+99vel0RHmV9/t8/JeSxfiJOTVx8Eg0ZvZYbH/aGguXoiWkeJtn//2J1PoiZsNi7Tuac
+j60//viL79sMpXhFeW8hyL7mg9UZP39+7/vjYc4RGsPxZvsSxsXVnc/1SQbDedOGGxRonI6hLAT
dl0BbBFc6MhbOgO3akIObhANJeciHv05nNyIDgTLZnk/z94xqTL/2Jr2l3D55CU4VI6SAytGPzid
R12jkGVkR9YlncUe+CkKXbDTLxECes6K498/Wf8lCsQ6ANS0Bz7VHKXlNMeJfMHx75d53WZ75Fkg
Y3lzHJbvqAT37mCm/ysNmpFnsmRdoRWPixHfShiRs8tYPU7+/RSR6cBCJskj2c1paH4pvo9Oc9su
1xAlYA4/iNCXSjew78IEzDPsCuhETVNtegKt5JE64zib0gDp2jjG8b8vy76/tRPzBpp+dMyHzPjv
SxU3iAR5h+mUoBP6HpuZv29Ry7eYi2Vrpo9XOB5kblKQDEZ/dr0VsBq5y7vpMCO3HD0K2vXo6FMx
QGHsurNh/pamVR+T3GBJ52PessbgiEuOZ2+LNz2y4vrccJ89FEax1cT+j7jcUBNYnuvpk1xxv53k
X9VKi79ltljniBtWL5JtCZqBMQqeJGl2scyQzfEBHHZC5oTeg4hAjx/ZvNL+CT1tAMUP9tPvq7Xr
W866HBRRygDF1LTmJ6Q1PKpe88mca14otBINwrsc5Qd3inCFriROCUekuMS3OpYT2BSHwogSpBCN
FMlKDR5WbPzIa9f1l4QIPbiNvXFNkBxlBlzCmmqEi9q8GVtK0RsPEY79/inQVXIyqUNeSXw5VrjS
tebpWEEJXeiTIfY97KREyLvskW5dY14InP64La2O4wDlfEi54bDiR6Ro45+ORHHwB6DXJf4tt6Zi
TbfPyEtn5hGQ3bBpImyoa0mTJZzpedzo6DkR3nuaR3tdVG+Vc6qo5xh9Ba2K+o2Cgx1HdWMLp+ym
T//JiCMcJMaCwy5sCPFRDNW+Lb3jWBKrcAoCXqMbnXOg7XGT2OfcSNkfiehQNgXAITKV3RP3ud5E
6OqGu86xf9hUdmsm+R0LZMm1WnQrSCLPgQV3nigNPyErh7KmdzJm8qxZPFVhsLaKgh7s9lHE4hNo
t9oEVXJFI4nJtLznSRjRb5esSgPMZTvshMq7pY9sl/CuY0Pw7j3s7lLHR92KW+nQJ4uhkGlBr0U/
wAPWhOrK1l/XMruvnPY27J1fyS0OvR5knZmgXEHlptLd3GP3LGGJh9ovVrHIH6ai93atnraNlzw0
/iJI5+EmcaJLOpb22g6PPChuu6p5NLTob+wGxF1u3xNweLF97zFcCueWLgA0QgZE0oM9qWUeo/gi
DSpDJG3ncwzHr4QgTExsM4RfGYdJKCpumb/6S+s5JukAiVMWxLKmtocEGf1qAULWtVkYMRVl4VuZ
V6/CSF+BcmFJpNqXoaG1nEeIrzzpsu+U95G1lPOGExyhbWDAt6EV34w27PvRDe/TgT+saDE2OT18
IdjFxkYtT82xJADveAhueCGaOL8vg/6bodu5MV8t5WAhp84yHky1U2gRkQlmYkp5xPaU37jZt2aH
pJT8HWYpDrlutq0RPc0aKm/ubjpWsBfiBRoK3CGrin3QBq/UobE1iDlcNBFjyoQYGA4/XTpT9CCQ
JyN9tWBC4tom55BE92x8Kg4q5Nm1wRLeJ0NjAFVigLMcmhK9QxVjt6/z6DayW+pu8TfuHJc9Qcjy
LIUx1kswAWPqs1M02ErjpGPJaNT9O71YfAbslV+4MMYSd5MP6RXzPghT89NsQcm0wv6WCbavGpMd
uJCZBafnvgkqUJFowLdSLrxxC/3jOp2xMenHLn3uTACZclhdxbttdpBw/WPdaVCXOWfN2nkgvo0D
MoMf7TLvqXbahiERxHDuv/ClnzGvD0uZKIko4ItZHntACEG7NLiQq9yDQTw3391sfrPBiDeyFWg9
LPvYMjNlTxzmWJ+uWInzDz1LC1s2cuXk8VsNw7YbqU0sbRezYD69T73/4KLScjjJj32KY1JEOQPQ
IDAijhk+5Ln91rrJjkMQ3dYcyyOSqocob0H8zGKj+NNYgM0fxYh0nc/5gOwX3uM4hOk3lFdSocM6
E8WXzdOTt4EXtLaYezyLJ4UyX/xwJq0WWC+yajZmG9+2onzqLcPfKn0eHBHvuhqKDsarTeI3HC0w
ttXdbtYavbdkf4lInSQju0X74BKYcePmwZ8eza49+Zn6wd2H6ybH7NkOz+wIDkUKNWO07rJqqlfJ
gsh084AGydnZO73+DKBA+F68nZx9bA+Xop3jO4j4AP/sAPAQ0hE8fHJXFNYyxknXvToxq4Qy3Ixx
eqyKpQ57jPbKCsetEjgD8oH9LEA0GsLghUJ8vcwNPK62AFngDxUOmqBZZTaWxDmdj0GE0bBMgGyY
xKAGmbxgMoXcNEXpERfG3mzs+0ZdAUjVzwSYx0egG2Bzwpm7NaQRPUiJUZ7WUPBBjukVW+ARwF9b
82LhSOVsBwG7yqr7IhH5VZQcNJ22hqbWranAoVt9EiHLz6I/9JqbelDGNIiTuya1Ja5/X+oPlh3B
qiU5XQltnedeYqyugN84ojSvqRPjdg0lchbJeB11D9EneeNTm1FG4+UeL90coSnxZuaxuUqdRywO
bGUyZsGoDc4Fs0S07PppNcGznxbDyqI3gSAH86BlkMaMgBiMw0ecuOO5LkvQkzUbGl62XU5uG98G
7hR8A2y/siegbuYZ/Dgb33TYo3MCaHAjGuv788BgD6fXZhBzpm1NiVzIj+BqEx2gQLR07aK7y2SD
mzPquLisdNP7U3f39++DmMaY0m6R/UR3Rya7WUsfE1MmiZTEFMZvI+MKQDu5m4pQ3g/LF8Tos6zo
RLdrP7xdho1iKpJ7IyYtyQOMWWr5Zbl84ches32ml3jsKVW2J6G3f7/bWSpat3RbczDk+7i8sQZF
Y4Na6cenvszuxYzNwaOI1k84NCHj+WhgU8IlmqFzM27jIEl9X3ChWoc8so+V7J+7OKD8hLzQmoXG
g8c1sben0Vh8NwFejnQdzhU6SUvfAveX50iDgCRJBWuzjl/qxS/eDT4lpWsWCuFtrTXWt0QexXMN
+Z0Jy30re+LmIl+aQbzwbJX/GuhQm4iM0ppNxPBs29BqXePp7xcDnSwje+JVXapqn5rW+FxDMhV4
Tx7/fpW18TYYvWgnXUyHtQpGHPSuxMfi3aYidK5yLovn0jX+eVVeX/5+NXfCpuOrlDvHlg+u2+tn
rgruqCZ6UC1T/Ww7k4vzqh93f79rjtNqNodgHRg6gcYd6mc+Lf1OY8zE/1aWz2YUJodk8p3FYk0C
0mf88bB5HpUFgQTCd/mch+PEp4J1yJQGsApxGb40Kq1OfdwQFxnCC9spdeV4CWZcqltT1R7RC2tr
h7jvlceDduTkZDnc20dmoG/fx4t26rJCfwDsOQJbZQmSF+rqFXO0mTKBMOAOp6oNpnNVdw50kJAm
lrl+B9lCSDLxV9VAS0FBxee+9yYDn1r7ZOjMuNNcsA7fXUVG+JJpMEqK09VAgGDPEQ+sISX1Ny1V
WCzkp8fcoWY1Gl7hluMWDFPmLj77eHJ2E4kEVlLoezBlyNY43002dBsiEBzrFsdCzEp/V8aBQ5cq
xgoQshh044wFAvaWyhXVoY3DbdsmG6yMNtJwFG8SydwaAB6Ymv6uKFnnN04YbbiR0qp7q2XxatvK
RRoJH9lkMggWDk8TC2oGjAK9wyp/UfNYr6kJvJcBsU+T+sV86ZO0q+FHUdo8sNDr65TLspXL4Ak5
s+B8JwJiozxTI+iGDC08tvRvNE9Xet3dDRUYL+D/MN7ijiwij3krWgzCFmn0ZmzflNM+GiUf7gpq
GB1v8twHt5FbAd5l3+H2I/mLk9ZkCSJOZAu7+Ftx//JcriYxsICfHPKvdaNZNjgeWFPX2HBX4Tki
pkeXY0w7DovHBa5Sjz2Xk459m49DAJESAVJ6eiMH9gh+cCHh/hmXBmw6wfbP8vwHe/TvLUODEfW9
ryGE0yYjY53C34CuYB0yLXssF621W56GFGPWO+MdLGy0Hzzvmw0xMnTewWGLrV04WIDERrLBgNp4
LxP3Q4ZwIEtt4aMg1mTFnJKLpJBUQFSPiqEwdyEocGzbZ5rp3IjYHAWiN7nb4IN22H3NmXWHD4CV
j6hZL5IOHZIAMifZC1uXjGvKv2/qhWRBPrmmvRDJCvG+jYINECfAq+UoiCERk/VMA1wJZrQEUSgs
p9+MWTZzwmsNwFQ6HBCDCJhl7PbsMqvvqkz5+BotNSYuh6hMGXzesAYmnLAD4JGtXXHbT5goUS/x
J93HKlNrpOEvOftiY2MaZwKA+K7zOwb5J1WB4XQE0lOphztPiBtMVnozVSYHTEEupABF1QHMMVvr
u4rstygOhp2RkfeiXJl1xDCv+jwfT0VC+5jPs0gGtOdSYvDQOrjaaeTU6z5p0Zrcu9Ltfk0RfTXK
+AE1IKfFPSlZW+dWf1GD+ZZ6zE9TbFDBa992BWxdFHUJow3RfgQLnAzD3qndYeNk3/OcZit0qrUI
h185b1KY+KtMXgbejgM/EFpY/lk2yb6U9ZuQ4XAI+byDlbwN+V/dtDltWljE5zp5r/voORXec9fU
1iYtyivu69sxGn9YZdT72rfZUiZfCbehw0hLYqJxu0UZTn1eJdTRtrqaSfwMeWIz2x3rX/EGgHQ7
et2p0dxtQnug9tVZ83Bxd9xe4HtvAtJJe8TjJxr2GpNDvnK08dYRq4iBhWBSB8qQjcFN8KJSutnZ
CqJf44xMciu5JYoDZnriSNu6d0DRgEgwt5pziiHA5zaX2/2KuAMSWbjKSkBwQTrz1JvZFCAGrF2n
pPwo5wEZM6BobOEcYPdVkDOZ5d5dtHBr1BRc7ZhoiMN7DxTePgk5UgUSJZjcWY4n8PDXUzt7fHDD
13kg+Y1P/1q6QBRtHAaI6RNzGKisDYgXXGmpueWqwA6NWvYxWwNzrXul7Om1pU8kHnDwoMkQysBz
z46t3jiQIQZdGisvQbbyQomZ1igBHytOafCL6wmBRqVXTVZgH/JfFZQEhFgUiHATLU6RgWHk7DJb
8YTTtKvmCP/UzJ3yFmNGhti95YB6mQpSyqX0U7Sh7NWMyzfpe1elpkedtFB7o/R5mnJvrXTw5vJM
mJr5OW3mRYsZKBII2LXViXkfmMHjPGiOMsniD8fO2M1UwniqPNV2+0JSkeQtHcIyqakKwMsOe06X
G5dECTKlSzIfUwCTJIWWBa0gfvzLZgX92/eRDGdK0S3zi9Va0cQaXFqMHa8a96E0wDJ4T0ESibU/
hLDOQUlMiQX9MA8PWR9jfWByzy3wOWBM8YFj/vECdozMBivakXBFOOZj1IdPbB5uczHRIJaJA7It
P+7U7SzDfs57+S8zq2hDqmxmAd8aw10m3HvGULQ21SJGFv/slr4b5weP51eSxtdgbNCi55ykj0FV
PXMauvmHU0t/G5IvxOxvkReEfdXOxaPC9MOt5BwVxtX2olOate+eos/S7zmSxfnH6KM0la697gEL
MzP2W57WWMtiF2ed4V8oPUHdKAlUz2l1nmI97pYA26a8DXxemWxh3fiT84+SnqWeZuDHNmjphs22
ghqDg7MTwFLabgtDiFXfEhzJYXIDuHoPEq40lAZJmJjnYAc0Q3TFd9arf7XFxyG2XgmZrXMqzGEK
ML04SJ4qDMeVM+gP2AFIg2P9mLry4HZ3CdYoNj54hXzYI23D38Zq4qcpB4vKiuVJhSQ6MkEG3cK2
ihgS0naZK+8U1v/D0Xlst4pEUfSLWKvIMFWWLMmSg2R7wrKtZ6DIFPnre9PTDu/ZElTdcM4+yQ8H
78oRLJCJjj8YNUMieqMD9OZT4jfDrmzKVyXaN6drlxjp3zrzRZTTQAgV5ntfz95JjDmEhv2jRd7T
0HBDaAoTaaXIY3XaUx3Q6Pepu4Ige2waRj+WuVdc2ztWrk8dMeLc4cbWdQAK9WhRumrRUDSUCAp4
y5vnjqZp28P8C3JeziEWz5NnqxXGPtIDo6+kao4WIWfckExIdePetMbRy8OaCdI85rdaDpqIBJS/
Iuf68EuCJgrLNnZ1hthu9jGongkr5DYOTyaYukkNY1jpDFoDw7diZ36O/RB26y7p+2+fkCL6PGQF
xQjec4rAHGugO4dsm8mJhXD/pSvO3AJZhOGDWMO0aajTaPEj0LdqHGEVKSHnyFYZc6D4022n4cnR
/CtyqtcE3dva9yOiSx2iuQnrSqWHOI+zsBB/lW51W1Kw8KHFF9+s77hUiNgaiLzz/O+G6SLJLaK8
+tVb4xCyMEh2RQzUXfu3sun+DVMcCVXteV0N8yuEpsVOhtuY33aX2zCwLCbqKmHo3NRw8KpA7jmF
gKQEH34o43Udc06MGmQvOxKs0IsS3KuXrEWF/slwPgfi7ZlopHxl4C6KmcqiPYJYULwWyWoMNNSg
qj2Mc29ko0jxeqofHpU326C0U53+zfRwUjZTU+tjLLtfM6z3qAieY0PfiCT+SplveC2EVukzk016
oIHfeoPMJ+jgOLkUVFNs/Lac3bm0QL96xq2wu+9s5MTWMkkH0DyIxcX/ykg8qe+RCE7o3W/kTlPG
Sv3OUPOBEF530oczoCqcqvpnLBCTmQUhHfUESt0EKVcNKl1ZwkbsRvrIFATrtDK3uNPQ2WrllvX7
+v89S5ozmeM8Eeb0CW7lKWzwG4+V8w2VdR05/s0LuzeHt9itRYqi6QHOBlzhBFBHcoSJQhK9Z/89
M9Y8AVzZejmDXwU2gdjzBX4+tOi2PPodUGk7kGvUFYKBt8vwGlsD3zpiOZLdSnkow6Y9KPdqp7G/
qnLti5C8fseoJx6mp7FSE9ARgNRG2FzLxP1huv5sWt6wmqb6OtrlKUiTV9sBJi8i4gjHmxiDle4K
Z0WO5s1N6TYgl/shU1gUk/BzcHU6lfelEwq0YmgbwXzhfDIRo+Cp/sJLh1e8Mb/NEBmC5iESk9jd
26hdipDeJmGK7tjGrZaq3BEAFaOwIrDLqbDhMktejxPKMQ+gRmwDLnZLhqmm23+lbb0fM6oTL1Cf
VhMBqzf/xZPxDj3TWdsZrI/IelH++Ia3dKuL7h24YntinUBMOdK3VkXvRU26gqaje6iudkWwa8G0
sfW9VWRcCOu4lf2ws+NZ8al8f+URCTdk34NffiBkysB0aE9ILR4N0/NDg68IzTu9QpMKBNMBe/IS
s53Hsly2iAIg/J0m7KkLZXDaOEGG0qPOdtIi4gcEH6OGHPFt9+km0U+LjGHZ2WlJ3B7arTE8ugmx
JTo7zd46ty3Dc0e6IG8HEksrwsfGCJRe8QHYEW8dTo7l/Lc5bvjlU544eYwlBjLboFjXZDZDhjQi
oyailViYVf2OD2zfjUa0rfUE/WNCULas/g0hhn+zL9HiEZkLIJBAin3VIO/iA8KU+tIkEeUvnOmS
hz73qs8ynbM9JZ4EB/ofvWF6SJL0zwf3gN/efTPYTbWw1bHv2RsDgj9FAO7For5OUXiojHAHrWpJ
uNVJk1An67pms2M7X2Kc9nGSvyRTX26lGz3EhHSLzRzFSHkbVOSgmEvtldX6T6EFL5OQklc3CN4o
1ClJhV7CHCB2Id9NuheQrZvEK+SClJDh1KzIfj7YtTqGgoIG4oW+NU1mq9yLMdEAIARJeKtT/dmM
K5BBrfsFCTR68rKen9BDulj2/7yq/K2cYgSpH60go7FAA2W56tqEZ12qNQypTxH2ybZWOuKieEJs
KDkcpJnTyE75KiqN+iBCypMWeoXAS2Arkj4BYpLtQ76Ymgf+z62G1ibNsGGaZnuykbBnPRbfhpE6
9jznLRbfELsc/pdx3bcBnoYOTZ8LFaEo2G60A4kQHfFSnjtZ55T5vMBljTp91SY1o722eUWRdPWt
4anPd63CHtFnjc9/EnkXitAyYTEFYi+sU3EYHe3D74WFzo/IryD4NGogKUMxMPoy35n7zZnkIIOl
1aq956E0Kg+DKlkgy3TYFoHRHjvzlGnobJrBizYRfvd6Eny4kpLeMw/toOi44Y+4zr3D8oxfKSQS
Vs8ivM/0yaQ5i5XeSuxpuDLSzseGnlh3WYTos8qntPXKh9nbL/Su1bOFXpKtAUtdx2chN2py74T+
QQvxDes6yuxGQjiBzm/MvUy40rW/IENwEtdPLN2KXcE309fTc+8OzqoZ3qy4RR7Ei+JN4qk3sRyK
/mzhqj8Ew3jUjMkBLWS94i5kat9qqEqZhNghPJQxRwtru1tEEOQP34SECKxJcQ6KEV5bKO9O5G0L
8C7oloEmdTYIElk5q4GKh6lR8nBcs96yei+bCSkFTszIHZ/qpMMpHEOYMSdzM7TM2Sy3eZ18Ho8k
6m9azaUdmR37PHLaOe7+DNomCP+Gz9D9N5ullAzOg50Rt/Re1UMVs7iyA8Y87vqja/rP3uiTH+Rn
oI5k9QsAZzm4gv7NY0unGRhq6/HUObp70Juk3IsG0EjRJuudr+qAlNh5Ag9yipF5tRI5u9zA/mUc
DonnVxtMf4VM3VlYKn2HwZQ8pyb+8fFXOW1HVxvW66rWNsEoiyPznG+zFfhdFXiKoCZssO+eaFs5
YXtidHvxWlTMBJy2HRc0kOQSsfmkYRwXA1FkM9EC1g4OVqZwb7mLM1O71j54nmBK2Q5J/9LRyYgc
WUQDPoKp+A14D3V/7cHF5kXnQyNZSiM0KCiyu6yzkOwZEoZG7JNEQ/qfCFUv06A/GW2yt5IRmRAK
J+hiNnNZ9NMe8uC91qL3lw7v7rTWY3aUzNtqKq7+MHoWmc0JzM2yWOcMz4465KHVJHEbdRxup7oP
33IBv2OsrD3zm3yr2w0sqMgGoBSWSPt9si2R1ZfoH5YkZqG2nVcfCOfi9lRYWMTH7i9R8aXCvb7s
RheJTJK8NR61X5zsEwtrVeE2xabCRSkwZK4FxCnGevjMyCfLq6eJsJSBeYMdzDAw9a4b5m8ttSdW
c6vQta4lgueN9PABkJ8VhV8u822Vxt9dwiIT6MSZb/QpyJJgn1XstUOWnz26j5XUaqSNfbrKQ9am
NQegmHjODJEDY7LrB7eFIZwH0u9qLY2NoSEVC4PNmPJ+hDAHOHos3NPDKUKYAMNpBB5EumrRPNnO
9BP3mUnZt9L99BXdOWyqpt7IxHh3cF8w00l+7Qi7b18BUjVNXj4Hqtvamb/tsvngl/Y4VWsSJIV3
tQLja/Lzd6v/ndT4rWTaHsq0+B6IyBskPn64DdIYTqi62jU30WftekfRj5+xiRsQ1QKGLsCdtG/i
kbHaXSI9h2qrzbVe296TjN2AP+/ih1sSujnIuGJZtgD9Zc+8EovXa97JOylhyCm8LSu7d42fFhg9
icQTJRS/BWJ3TT+rSDtjRVnTUaHhqj2B+n1RhGO0I0B4WkjOB7fRP9n/DhwxwCUmmvNlwuA0ao1w
CWHsRY6Dya2DIKBNqh83QYPcje2HZsLrtDqbF79zN0nTz7kjqEk4YEmPqKudDoFpPQnnYGQ6fydv
KWXN8CSQUTBuD+DNO7wXeWEdg/631AidJQxvrunZGFvyHxmUnxGR0QsHbSsvA0axrLAYV3bTtuqR
5jLjYvfbNJ+DDXLGQAC+NG3je+wVQc6MT6ewXQjPGFecQw25Pifddi96TPKfN4fGOjzlZhxt1Ewo
EPnLUGS0DbEUy6r2mOKGj9TXHxWmoIU1ZFywysaO1tSoGoCtodDCn1PP8ha2HHr56knjpazcewG0
gVovYf848DQZ/jwSLhSLriz4CA3ONH6vJKxHKvXeW9SXjBE76r+AG7KjS8LnughHTHmG6ewHNR6t
AoijdRokLjMdWdlCF4nYjU3FWZYBa5YJRR3mVf7RND01rEhFFKF89Jy58SVJL0txvqLGwHCAqIZS
cyms5MpGb1prVDrLxjz3vtaxiStxNrbidxf6fr52JYT60tFP+BHJqC06NhimcyRAsNi6pXOOCx5b
yD7GvnQ6vhYxx1VWLH8G1vllzGivFBRmmh8GO/TaADF08acGx3tWOMIXkfkyppRPIXPtCZ/bJs8J
7cXE02jWG48PMmOjfPhsbVjQT5TVc3Zm7MiLT7mBZPI7GZKtkLgdKmJnumHFSd0te1IF6T7YZJS8
UczqTnls7t1RNza9o171UDt4nViDGloNMDfs9MXFkY7oSP6YkiwnaZcvYYLrZnAzY5njWyn7huej
JB+JyHRzerSkq4F+QhWSdtG284vtOOakIFbdn1lzSjqpBBbAE2tXGCgl2dxmxWGmenvf1f2HlOUd
5NiXlVSfobuVI7baQumvVppYeBybUyKhrQAAOEcRBjQ10l+poN/IyLBX4euYjtbaLkeEcnp40Wuw
wkHyKYOKaqvlliKyhzLfR15cTED6kBH/DB5b+Woyr2VtULEmDekQaXotfIp/hU9rhWGAu5wl/spG
9oqZjnEc0/iHPWDdrVj3otZPV0GQPqRTfpfGNnUMjAeCS8f1xm1gkRaVITuhCxkhR6j+BcFvzVuU
tpCK0NYDL49owSWrEqGKeIEIbtnYTMthU7MTfm6VBcKxtCkmav3cNs7F5M/EuiAYRTMsS0P8dEaR
UG/qWzgMpJ317YOtyctQllfQHOCY5avOTbUJcNkykQbqaCZGdKDpRgKFRyBFacW9vWxGVEhmP84A
Pe9QJTk/Upfj10X/ptO+NwQmBbOGiB8dhHeasNIMMxSLTu9A4Kx0Psq6k1tdle+TKve9QlHlk4NC
TZkVPPYpZQhhQlvM6RBihvZowCdnYaYmY1qHHiZpU5hkTjoZ75reak+pJg+6F6ebHsnMMoFrsRb8
XSstSN57JqP7QuY3xgv1ztf3tsPAgL06mQ9EWpqR9t4owYjVspl96daHU1U3K7QE+zlO3JT5YNni
OBtylSyQ1H2y2bhE9DQ1NSRbHlHT7ZX/60sMnLYLMw+nzaSMku0qYrRxNFq6eA9sVpn+NfMMpxiY
cA0RB4Lws3+9bli41YxXcRwAQq9J9UhXnkWWfQ2iMMcNu44GTmqdCb5lwqxCCDztWkdwVSjzmo0u
41YlB5YEwJ0DIHyCf0n0wq6rnWipR4O+sLLwNIY2+7uB56zD0pJqfow5I5sPFMTXvBH/b5Bo6LU5
sSFbqhZpsW9UWIGQkNgcbxla9tTkFvKz+mMAeVCS5zmy6yTw04n98jJAnVnrnhXwjm+G+XRWrdPA
Imr33BE2USJY1KFRIOzxkE529VvZjndXgPqMBL7qhlOeARF5WEb2GXVv9eTBvgtvod+/ElHzgEM4
m6hNfemGXCiV+DXb5u7ZCBYC3fgbMmz5dq8HS/YfkBEV1aUdMo10FEzAKsyWHA9MCXmxXkvhIpGh
lI4iwlgjpkJ0AixTAzZNRfBVV+qX8MkDsJm9yjFFkyZYaK+KgwomB6gOTPd9dkfEvYjdbmtRajJb
EgiHmTc30w9c1ndJ+FfDJponcg8mCr2IBpeSG63Qr3kAEj2c4nUaDvc0lIC/IlEt0t8qrF+tfny3
S/0kCYlZ3JTbkHgN1sXSjefCbV96G5Sw2e1ZTexyL9tNajg4EZLN0X34SXwTrfteZByboUAeavIi
yAcjIr5tn4VBlTe0J7QfMCuTzuXWADwJRS+EjvT/PyBLHdqaLj+0lDJksjcDSNBhTI+iQyKqWRYa
u9xF6Ma8eUR6HJswQHFXs6zirrAnEpaK9GoirkstVjah9RF2uK9U+lJhIWB5sOzYMLS6PDKYxyXl
Dsc4ac4BSXV1Ge1gFe81qZ790NgbDWN9fAyTvEvWDEYMnNOMT1AWKA7mcQkb+YRENXAk1T3S4lsw
DRflbqaq3ydlefGGflPYxT6K5SqeERdmeKxb+I5kzdFnaVH8NUwU5R2CQZQnuH+TL/Acb70TXgDl
YzPZBZF+SdzwKtst5Tiylb55Md324IXee9Ex9yrxdhjFe9QWZMeWMMF4JZwR44xbE/PoJ9uxBsU2
yXJpV8QeRCmngSJpRjk9fNx62KaNPHddDdl4YmolvgRVbcT0BxbowYXoKAdOX/BVvKmF/C3sf2Yq
SOplCJR19cPy4M1WZtKS9YvPmfmhzAvKWYkRLsvMaDfreWlAcZ1JqHCwFZYtipGmA1w5pDeegGPi
YswL3qoyeRfgIaPUvESEPTl69lW1YDKBoWOasfYVy91+TD+U/ann2S/7erLdgvEyJpy4Oq/jLOvW
gl8gDuAwEqZ2ZibgYaut7c9Lg4qHWr6UPKW84uMiN4oPwJY7a8yOWc+pElvjL2Pjt4QgV22sz3Af
yYYbkTuAKsW1Z61EnWdY+wDvWbm76tzwTCwsFMgcv0cd8TmMwzmdSnPbIjpcJPasD9ZPvQHMfyz/
uWQNj8J61RL/pWvNFxxBTOXT9lHh5h7Bd4QFBHq4LYspF1cgUTd9Tl0vGVoQirWMXRLTkm2a6WLN
wu5Q+/W/2tL+cMXtaJ5Bh6cu8D1bO+YO3UWrF+bCC9ozU0RaHCL6EPDjhEGgINNu5Sf9h5qjq8PQ
+ssTDP3eiKivf0KZiOR7JhZ4/HGtDblrDNDZqYxuH6bNApZfUo4wxKNntp/jsvC2uU5rG9ckCTDd
KLTsverbFQ872bhFvG/94RAmLnaIATi8ThilU8zQkpHNbonzhHFCTH1gR7+G0v9JC2dkK5Mbks6N
kfrc3DVURIEzrpnqPSv/k1XUrxQS31kmm50j2PXDqCJQJfkwJ7jheYb4thw+UKk8p9quNmiXyqS/
0Dx/a5qu6MJHpvvuUTIyx65mLZiKh4sgnbZ2YlKXWcDtAFEUFopl6vL9nPNnRJw75hhdzdTf5r37
mfb21WnFZ8mCaoUJOdSsc+epv6Qj+LBAHpzb46+fmPuSh1C0fzHxfZxvwzn/qt50RQsdst6z2+It
9Yd7M1o/bhy/SFu85qQMUogT0OFWN6Knn1wTT7oPlS4kR6CztbVDpxJa+UEynXaZvzIthO2cT3+0
dy+mZ/VLpuq+cLbsMMhZ30rAgR2EiuX8W5Mzm269UrAlj56sZDqzyDkbWbWmrTuggZ2xW4+6pl7A
q9ITz04nbCOPXmp5cM4ARKSsu8yRuMlp61rZceDKGvFj86WuBzH80iYigKWs13MOjhSy2LKf/Mvk
wQMoADBZAE6K6dlX5pvUna84SBIOo/GBC0cthhpVmoEDgubmoPoJsDsIGKl4roYSFjHhfTlzWUTZ
r04k0Obh3Bvabdi3V5LbO0iuxZbRy5vHlzkZ+UvPhB63NHGBFvp/2eUr5LwNMhyHYtD14cTEtJlh
P6wIxUzWTpv9YOpZV2m3pcMlENVdcK2sWcL53BRZ9jwU3yhP486pNn7pyXVs8d47XnjTjfQ5KTRs
STam0wkmCR4t0tSn55AtMZu2N+CLvMTwjZy0vhMp99cS80qjRAK5Pq3dhiZeoidbqIY66Ru1JLzd
uDWQbESEUJnv5HfMGit6KqeZi6DgYJjEZTMWG7JDaeu4r1MOLPDViymbFqIjICYmmod6mL6COolB
WvQv14WztOvyOsIPWpU1T7THd4+gdmVwu69yMIZwWY21ExVvsQpPcvJPXbcnnuyede3WKLpLHw5P
YZXt0KrVBGdtJTq1tA2+6a9K3YqWwUAQhBd+aVrMJgGGYYVxYhERoTU2Yg1NYm9pHcF2GhtRqMCY
mHnVSzQjxMVtY42EBWPU1wM7pEl2PaDGBqeSTFrmDNW2Rd1XO9lR91x92WdEG/g00ViFYYczS2yq
f04hT1atn8yEAePU608D51PrmuukAd+F6E9rd0i2EdGTWpwmrJmKCqp543xpiYcYAVJtUUZPuWoA
auqoEVR772u+zUrmiFxOgJxp56jvF4nxYnk4b3OZHUzVYNO7dpxrE/m2C8OL/uZ3cCzaa9Qxz6aa
vw1Jf5K1RsK3BY0m/Op96xA45VuQ208lMIGVMCbktoD4K9qSY89id+U35aXw9G+lIWmsWKW1Vocl
qDhNLI8sgY9WAJ7ILH75vPzXW488NW+l46ptqrlvlOF57TtLl85+EQ+Y32W9HyzW7BYmTE215aJp
Mx7QDjTZiMqf+qbkQ9dtDAM5mfFjRPpvjBVfjN0951RbgJ/l3/uY8+fELFz4+cLIrJtFdac1LJJp
3xctfWVXiFe207uY7S3ZIh/WgKg7JAFkcu2PGLtzy12xJmiAMAXSMgzG5pjHFl3WQNX0j9PQvdn9
hDchDTYFVjvLl9DJAfi5fClW+f+WaxWHlx5jahz9MMk3F/4IfaSlymVt94cH7C3UyFeF3Un4OWT5
2FtZFeQ4AXgwtJERlC02MWjNtWVfPUEpSikAua9F3Ack25KkuvpIXJbRSUxc45oRYBgCwME85xVn
2FVgxGdO+dNN/tXGAMQJVLWoWi5p/A+5UrIUSjuN7nCOSBzS402rD+tQG/6oocp9GzIt12+EZN5b
O/4VtbNthb8dGlaZmrmCmD281aF94c/R1kEBODl1wkOIWlroJnluNjkeumguwZMS5admMYnKCkx7
XfNWFkiSdbv4rptu15iwHsKW8kORag6HSeANuEi7Pguu241teo+8sbCSO0dSA1jxM3LG5FVs4oZC
wtD2Y+Ph0faNTTOQncN4wR383ymjoHEeeQw7cVZwJjqLxDQvj04Efk2A3g9FeYIRdvFkcBMg0xp/
erVbe1y3hnyxqgpIurujESSzMAu/SGz4IBud4BRv6aGmKz0LNh6LHLZP2psupgceNaxr5Y5JFRDZ
rrtmcbwXFUVI4lPKpDg3FcsMBXA9dI9sHc74JeUhk8G7QbrqUowM0eBKIRj/FW34p3zc+028AwvF
2oXQzRIvz5sNxyuIUDKwJVnT4B1SCEOm+1S15lUUbcvckgARTyNNqiaRrWA0n+rqVJoRxR/LLQnS
ddGyIuFJ9tac1xlEQgzenjMdSnIIJw2Zg6P3wx6FNZaiHKWW7M2zNpq31s5HNuTYdAIduap+saeO
6tw5dwGpGoir3X58+MwPViGJkM6cKSbc4VSCkuvxTwivuuMVuBVTeS1TGnQiRf+B17oMPVLVhpAz
tCAZtT0GM2TZbE77eukrbata/4jsdAmChdyoiH1AyrUvxsNEN4lSEUe62apN7fYnQ30l4Zxla+rX
lFTNRhfMWad1HbziL4dc2zKpskdcTy6hCKHmmevILPVF7ZMALOtLF0eXujaZ11NRUZn8unjWjdnU
o1yiqgFtEO3zRnT9xSaZPtH9mxGuSdt7NeKAHBgod1N8G0v/Dfs3XhRaN10NFy0orqafbjtY0cDG
Yi1+D+Jb7aZXq1A3K2v/UhIysJ3FOnBEbvJ9moSwOl57JS+ql+vKopeOSKQgVf0CGDHB5sU9PL9w
WKwBoiDSK7PgoWf/SgHiueiZ2g4VC+ksxe8gf+Iu2jia/MhKkiM6Agc2XvnptPVPWU7LpodUkdTi
FtrOhVdiJuww+Y0rHcWrC1fNvwhiM1eqDNE0FO0H+ALmxbpxr6rwzUzTrRD9Jjb8h7Iy5hfJcCoY
8PhW8JxmxkeH4Ayo0zr1440LKBR9Nove2dhYy/Yxaf0KkstIQgP+LPS+AP/9ju7Zqm9Kz79F/pV5
JNGFLh1tTaHN7GuWgKwxTP5hfNmgb0NjFenDUqoLtdq0C+mUSa5+HrzgxQsThOklgX1Cffa6vUdV
wVVTU+zZKjv2vXlIYQbCw/bfTc3Hn867Gld4HkT+WzjTzR6vJVCEwB0OgWW561k4Kc3qL8ZwlI7+
b56KH5CaP1i5N7haPka0BhgGeSYRMb7bdfVeca6Tu/01NMHV0iLGJREbQ4sAIaePfjV9JNEB+Er7
5pbtD98P4qZmCS8Qc3kAg7kpMiZrCOMikW10r+Om72kuu9HZcqsf9QksSPwX1k65sM3wpro9ZeM2
1hVMdZYSfJZz8EOfrwtD/EU0R0YlgfvMkzvzXiqwHINZh8vJtnZm8EQgyY9rkHRDEG4kg2/PD+7E
Sh0wYyw5HTHYoOrThfggE5NZnSNOzDGYpOjMcpufWHS3wWnXqgVZLJ7h4T87goKqpIKsT2SNfkyk
s88NFY0Ae7DYvnc5pdVQv1ekPTQiPqYJtmD9wyjHtYnAN4ZwqKOWFZ5D/ysvpjH+oGI7Bozbih6w
j+nsJFhSlTUfBNz9We7eGV3GES4kgObqEuFX4g2I3COn3J4OZi9s83n+4Spx1mtvkxXGvpPpJbH8
Q0aV21BKGiwISeRMLlh3NIw6cm1bFM56FzOeyLQbtCa5fBs4IoCpHIzW+mfF01G59a/b+Yyz/Gs7
c3QT9aaP9ML2XA8W+bIaExQ9c//EuIFZIomJUPE/sVuwVVLnWK3iKKV1KeY9ckrlVtekbz56D25Q
ovNcmhmJBeztXouPAtulSDiS3ICAMA99dRxjhw9HJKxwHVXprh2KdvyQDOqTuIPr3W05786tQwds
QCEOOhjJnjbDVBu0VcwVaqjZtRzNhWkYWBL6XT/KC1EMD1Vjm2h6ENSh/eRDbYjPKRzbJRvMgIVw
cQEuiE25yWAO2X8eCsheoIdSyfeYRiPUUUrkzoeJWSn22ybdB0eu7scPM+Lu51yA6DY8FUH/rpT+
JCem6jkaTnxIA5bxFjFKFRPbE41/tuehiB34dbKzG4nPvHIuzJGZ6NcnNk0Mj4P3msdjqqMPiM7A
qFRwCkMKgEbjKB6BrXmzSn2mN9KRQfr+kbgyntxmfA8Vg/HAQXqmF/A5slcL/3EdRu1i8jxmgrhb
fn0fpavOjU/B9q/Ti5PXS063+fcJ03df8fImDqJ5PWY7O7aYYfjOdkN0z+hoViXYbwZP4tBENR5e
mpkl0nEiMQ0GsgyE49k9H1fI4oc63jmVdk2E9ecMd7+uv2SDhhcXFVRolyZ+6gbydcR32WFlKHPe
8RQg2ogfzbEgHbfdKzuaj1jZJQMzUpYcMZw8I3kmr573zZ3D6LBrhPlXQMuCnWxD0iXTpLgYt+QM
YHfrb6WPpKIbWOZrCM+NePguGG12RvoUTufeG5Ed9223oSS+NEXBwrrC+m4x0Br40XLL53klqTzh
DMPNfxODlbFodU+o8c+skJTQPnqvr3ij0AhEdnfWChByU/iuJbgG0b7+GTrb5XL88ivOEwmvD4Sa
DzmMKG8V5aw7MUwa9jzkKlbEmV9U3gA8rGHxUGEyew7uGApfg17olF3yq9PZybjxj8pGeyGb4MfD
yIbX6j55WLs7dSS+6t1NGKyQ+dcsBTpRq3Fu8/s/wIFdqBgSvnBxkoRN/mNRhk9gPhhtI1CeKu+u
52daIj7qtog2hL+g+AbxBVyTPIQJEgyUQJLQk6Mfoz/qEZnKgQSuTrF4T+qdObvbg8goturX6C2W
WQnTSdylS1DINh+1+eRP+S4159WEsXKnCbEmUMgFgV1fmKIxcg/mPOvX71oTfYwc2JnjrVVBCI4v
6XQwZcYO42sc4mppM7Nv5heLuInQOmGu3oHeuPc+HTypXCDrKkBY9PD9hLuNb1cJyid2EUbAW1dM
d5mV74VNddDWllpipIFtzqOYDfm6gxG5Yrn5whhlI2LQEBlZaozr0LknfbxtS+0eazXtIYt9p/qT
vv7X8LAysrjluvMxgokJDTEvJIhL6vR3y1Yvo9xGQ3yuw3FJMuw7CosvH7qB8UIw1y8uMUUzXS/R
1727ZrF220rD/NsAzZjSh/BLnEEKeVqqnmszeOny8UWM7dkdU5bjfsRZTdrOgG3TL5x/oNG/TCTl
FqwY3YJy63vFnpSFP4spjyPw9c1CeN+5JQyees37bQrqQCgkUBa5E6gnIL1qL27hnUFoXA3zReKL
4myy8aO0tHF6/pSSvOcIErHYL1JK5Xc7D36IwN0gGXPC8DMKcZoZfOQDAaKwiOXZcn3+bPJakAkA
5o+Ng27DJqjjDrCsP7wzGmLAuhhz8T5h+Ms790+zx2gVpdOvqV16fOu81BJDEzPNOS1y4HZbuAmG
l1FrlmXDBhQO7wlm9XvZ+r8KVNPKFZ9exqzJh+vTzBpe/DqELjPz1pFs1davjK07yvJj3JMc59Zz
izmEC6fgdRlrlBbMyIF6RHu791kfe7/1qB78/NtsJi8J0Y7bsMz+PNP7y2nyZYPCNevQEDhVt7Gx
SlOB2ne2DYye1+jSvzyNCRLqfiKGdfOa2/VXPfHU96S4zpbwlS6DtYtRDjNvTloq+LrKQeYcQCqs
5mO91BnAsn5V/E+qrH9HJV7qHueI/s8qomORNM9p2T1sGoBV5qgH4qA9fKgVJvlVoKovPCSk+3QB
z9NrjCWY+R12JrNGBAqbkZzdKxZ5tJlmi8E0+ZDem8TGT8A5+XJNSnwSP5Hnudc8Nb4A2KGM6L7j
rn0SSC9Kz0DTysXKLRwiI0QYEZh8ld7ofceqfS2t4Dzq8dUzBPmsJHD9x9iZLTeOpFn6VdLielDt
cOxtlXUhEtwpUbsUNzCFFuyLYweevj8os7sqa8x65iYtJVIKkcTifv5zvlNTzAYKaIUJAs9I345+
lnR3hXS+TLe9Hx1vH5vWA//4r5SRH+4xZvm0ThkajcORwUwKL5M7Mg1Q+ju41X0RWzcGQ2poFObb
lKQ/9VUZhdc9ke0rUhH30RTf5BogLmEEly4ed4zs8DmuDAbITFmHD69prpVwtgN2WtjsXCE5OGP+
5CkMvpCyp/lN6oucrShrMTklouklyUwsiwQTaHbeFyEBqpx2cZtduVKgRBL1PA6KD9c2Xj3zvrOg
rTJ9uTK4WK9y3f5Q97mrvQXuzGHnSjBkwbRXVFdgglIz4aaqYsmJehvL9ivr5ud4ZtbaTSejX1od
9aX9lhpgWfJhdIHzYsNKgFjNSOPBu82AlQAmG0BFe5xKBXgNhalH157DnJEcBDq26w7w6rTM6als
l3lM4HF4QTl2Cy58rAOYZlUl5ur6pdPzJ7ckC7VMjU80Oo5rLxAvaccTM10nDFck1DOyHMyC6pAk
pClGnctD4cKayy33c66uS8v8ampc08ESlgKVxmU1PDYzYUiX6eqQ1VTd4LmlVSQaUelt4dCoktL2
hi2EM91maQ8FViOqlBXNGfCp8C0P9d/qsHNl6bBUaS3TSuq08I5zN4U3FDJBa+foISzYnoJ31Bne
43XOpHtFAm0B20+4R4gVYfLlWJrp4wq1F0dlt7VRjH4VUL3lbTtVHvRG3rGGQwkeeImhpHkhvvXi
/MUlfMjUf8B8wW4BfL2zlqzEmnR5741iXcZ3ulkFfpnLD6OLLlrCAAjv1gaP/TEiIIhs3L/Qtn50
xEtraxgzG+Qxi1DpyMW/rWe8RTjjeX/qZOA9NdP8qnPLF8Y8h0mwShpMY0AX1QlrmvczmdCirVln
eLejyRBQjZRi5bb+EaSLEauziVw5H67ElWknaHUEG19mJ3xouuDVW1JQpHAwDgRYf22aKUsNWGPJ
4RHJ/p4hztLPRCLE3gGRrH1Mi2cBmZzdLwvtZLR/OiXCRZLtlHlKEjGghSSMzxxmsyjoN61DOKWs
4MpZtARlIt4o1NQVZGdWBj01fU5zzdtBHGgOuP5xXeBSc8WbBNR9YGhZOlTtOnHlExI5zw4tjEnQ
M0dNikfDJkM5uurL1NS1OxP69aCj2oNxqyXxmfpzPH+kyHxHaD8H2/zq8S81JtranC95NCUZ6xPb
jQXj3LYY8FpCDMrpjXK0hg3zLPbSBJdiNKDomUgQ+Q2Oem+vzXDmeB5ZPcVkPFdEXx80Ua3zUKPR
2X6eBXj8yviZSnpJ6+hWBNaD0ONHq+1aIJ7xe1hInEzQaXIC9bmL27VF5HVz7X4OcfUJ0nnuUD+O
VgaHdYo3gXA/R+7xdY5HfioCzjuSEuQtdYYM3A4Zw91R523RjBpDMb8CyVFzKdGh3um3wiz2mBou
NneEK4QYknrNrRgNvHYuVEGjyc4Vi2JME7gaK/RoaXtq4zQJ0y7BTn7Agek3I2eBliMqjWg9RVwz
NGGtnYAbXzWqZJvThDdhGPNmATmnasV6Krk7ija9wQD+065ZSJjI28vQjaJjr9pMsSPXJRqjxRHM
vSH5pY3le8q4D3Zccp1cZ0PKATQr7RGn4HAVp2P0BkubQVPp147ZPQk5wSlroW97cP0ds6CjnsNc
IzgN+9/cYa1juN+IQ2FTkFC54BFwJNSNyq+t9Lmd2T8DHnceTBp+EPPmBeyb3+JSZeA2mfc6W12/
HymhNEWZ+WGGBhBpgFEExT/kpOP0ii639MjaEgVc1GSUkdQCD/SVOYh228+1BhK7510N2k1rw9rU
DXSSeoFtBziM/WzErNuWYbZe2JXErgauVY0DDKSPbi0RMzL06GwEpU+ofxI2B1n37M0MrHBFbSrX
qPcVTqtWSdx6UXUcCxbnUeAEm0a684OWmzn4x2uM3MwrJWunxqbnS7lchypbbGdbbU0bySd1CJDk
x0x3xTpVRreeW9LdYOXQTOZE27fJEzyBFDgvQPqAl+G1n5E1oH9d3LnTT6mnvXWi7daWWM7cIuaf
JgkflhHMXP0u6PvKN1zjpddM9HzWcbhXqAklt7tWmWFdxVHEbSpLHhFb33VzgN9nBE/1LOC0s0Ex
X3R6ENZxU990Q3wHcfQ+jsDyZXH4M/cuQUlDroxpkTJSwEzkRWxoFw67Ilx45j61Q86KMh5XoI3v
qZn1SQQc8sl9JmMOTAM1OsYZWLspAVB8DxPD9lGWw8YZ8XbgV6Zzj0XeGpzZiYzhTqJTDgoLstUq
cy15hfV8gP5bR++5lGc5xsQIovmZQ/6CHeFKV+O9G6BOa0srrqSTke0YVGrCLBqGPr3QD/hTX6JJ
Z0XcQOnVR7UCsqnWSrEqiEdkrOHLpWE6wc9lClFsGfoAKU1452ohEGg8+alVseQS1tHw00+nWJgH
MpooyIlG5wqToNbwXlVLe5oDuQE/BSf3JIOXrNeC+3JY8HFGi7dN4wodD2A3Fm9NE8Xc8vxWuqfB
Zklm1vkhMw10mLDcdnZ5F2nTT4t1vjljp4FXhAaR/ipTfIvCBR4fWfim5WPtaXcDVIO40G/EPP8i
XTb29S+lWhCn4cx4dck8B/lFl94pBEbBRj/7iTZaMPXoEIKhXEy/VE4atYMfuDhF+mDfyqtxFq+Z
kTDWM4Z3nIu72St3QexeK2OAABjBZy9L3Q8nZkl5T2sWmbufk8UNitgnrYECNF1sYjmt972UrD5D
xpdslQssZhrIPmrOUZpzrneDRjgt7tXbHDozbEJI5h4LlZK99hSw5MClx8WgIOjLKvtlzJA94VD7
JmBx6Pjm9Rxyt47MeYuQueCu45LxQHdK23x9a+JmI98ASKkUoVz1dvWJc5VCpRFduXHTX0AXSeM4
zyQ1K6rUi8s0hCc+M1Zg4Nb8eAbhYRORv6pH63URfbnb7YkBXcacvx+4PnyCw5y74MAn89OrvLum
ca6NYvm8lXkjBvYogd5cpunMkbTsDDxzJTquVHJRo2XxEnndm/mSiPZxchPu9C4XMN2LXuORkE0Q
WB9px9zFNp31Pb1IkFRp/2PtmX9IIAWkQdnDjOZdxPs8Rd3FiclEgfQ6GjpePT5m1AxqqVbFbaOj
k6J4z/t5lHeid31ae3ZKr365vY1VQcvPs/6BWs/qwu6CdUIHxwBOe5qjR3f2NuS5nrK+ebdSVlQk
pRVE910bi6csJIZGhOWGqhcamBpsVZK+tyuXaCxXcnGiVS7zdmPs3qLoM4QKGnGFyvmonJl+6/Sr
LuR97NJ8QD3SRxa6QBDZEQZ0dqMrczPKtsy6scJR1LS4NIHLZU9AbohbQLKl8OsWDsKV6yX7BmRD
h12+IH6jNfKtHeSp0V5d1dHdEOUEmKuZLhu1VQUB3qzaGdHwQo3uQWQMqJKVJbxPzyVv2TSXouFO
0Kd3YejZbJbvtRyToQrNkwjHLbsscl0jGW9DjM8zbW/AnBCxdQ9NDPfX0L8Gao3r7wEIERuBys8T
9SuYstvUlYfII2UcSUpBJ2PlSGoWSX49MM32NQ0+WaT6zpdl+Dhw+lpu/4xYtJvmnzqpfQ8rjWEi
kxu2RxuJ9g7jbBEoycoP9kMdscyfO9AIWv7Etvmj0+oZp6h84KTgrZqgHlRjcEmzTz0pdkOKzRQ1
nftOrRPTiDbFXHyE31VvAt72VEysRDxKScxWPU1DvnbAtiI3AZSfEyDCPfGPnqVZB794zgRBhIhr
hA5wTIMyl1jnhvZRrmG/zPlUW/0qTJsvU5GqVCWCgGaoxVHJ/YgaWRI1LRIXHMJccvL1ubGHDZ34
YTXf6Bwr1mANG7aRe5qp8erOBF8dA89Jr8EgGPvtMEKLTQQoHzIU2zKmFwvT+3nG4OAl0y8DOC+t
Akw4ktTDpARwfUTitmr6nnoinlFuvS7hlU4nq0Wj3IcZ1VyT5UzktnlXEWROLa2PYz05e8+4SzXv
TTe8u6wx3zI1RD7OTU83sw3IW2CGLNAbKwX+MCGvQVTaRzju1vRMHOw0/WgBj2tYBWJQEgu+66dr
eiYcGHLdOHZ1jz+5LaIzwR9sd91lLsgxV0Z3k4z925hNzSno1aUIUxDTKsJSVDIxot4QITESTkoo
QXPxYiyiGUWEUYCib3qQW+RGEf4E5G0+6QspwyQZy83eC9x32yhOHWQdMyOG11Y4zTzAb2gsK34C
J7HnPgU6Ex1acChYWwWWBNkyQZiMBq7u/fTc9iRp29Q9howlDuUgN5nXxNu+JoCStvd4TJ3N0CN7
A6VJEDreHbIU3MhrufZYaDKKRi81RcW+BfWOFCiAUZJUIF37s2Pn5nryrmcFRCCpxF2boCDOpglx
hV20ZbFPMl7KRTqwMuKNmck3KmqjZkHMue20m9Co5nWQz4hqAb6ACckEoNnPbBig3dY7WCI9RO5Q
2wssXl5jYUAvtl4knspMfU6y3U0gEZjfVjZYYWlaGIewaHik6qUN6Jme+tpZtsVTUK3ZhoaCeXIC
+neVFuETnQt3VbtEqYlUrscAXGj9VueFwejH+uqIE4h84AOecYY29XvmZR9D72Lnd6K90m33Kg0u
JN+wEE1kqYawPQbhq1XXZ5v+4briemqxyF1hEnsVzgzNUUcLRjpnGcB1M0GJNAACkIu80U5klKKX
SrtLwvHJyphL9pPnC0U7GTxUe1nfr1fpFBTrAM8F/i5ORMxXp6wf+edD+6jmEFKec4pYiq4I+jpY
TgO2qnV4U1nWnVPgPEHG+KJNZhUhGodcv01vuQOG2rsMOaNAVjHFsatfiWiwqNpuf7WzVHVTp9jv
wkDvfAvnWhRnP9ukP2uSa47K4ZblBu5nvAjIa8PtiIpAVg8SlJ6y90ih72VGcE2RGBcd7rGQUyCY
WvpTY+ufelvdRMTRj8KARDDW4aUnvOsBwcf2EDQAUurPRGQvlf3KwX5xlxfE/HzDboWdO2CBvLl3
kH4x3NAGFwsirEU7MbkmtaXsxxHxftmeEd/Ba5VA6tfmEByNV7Ez8XgTuzrcVCM3E10cU4EcTOIU
KqlJ9xuxHZH37oq6Im/Tw9Bg9LS4Co4SSsFV6cKI8wAvmHjTPdU8ldFYrdVza03FLo9qExSys2tD
ukUnUT3BjaQ7ayAvkPAp9FhE/HSiYcYa61OJ+D0OSO5ajiBT41cAPDzs7TlkEq9fM1yfwG3P2PhQ
cAZUC6EZ/hCqYq0p85adxmMbA8WgZLPcwJDUbcVqPnuANjITcw8uKHVfeYnnJZ9OLaWpE+WVqAdY
ljNkFtt7MQayrUl95K9+Q8Unj26hPQA8ZhhYtBTYOoTZK66YmakZhDDst6a33qEn3VPqmV2mGOs0
pA+r1Q+tpIHHcQzyAeGC1URA0syLmrgjsM5rKZVJXl38LjZlqCvsF/S+ounL8lqHZ7eesuotcjib
uhrvWFlSwjlO+ZZ2QUAAFdsrTRqrNviKVLrTx6n0iY+zOcIEiOfKhkXM5kei1wqc01eWzfQtGqjf
Q/zVREuIbCKOh37ri5jZvEC4zmHmslEgS0nTnLmqyvQhztkEWub02dJPvUqZYgwC5EmTU15XZSmd
CB7lqQ4V3DQqbaduWOUkAdllDd1RJwHHKpa7XGoam46WLZJ7oGLsZbSG6+VVjrTuLkFbN8XByMiS
Ymx8kjiMhsHemiPvPfmFqAQDrRotw7TsktrsbmlkzrGcOZgMsJwXUfcg8ds3XHRX39yqPK+xFMev
IHg+jQm8zET+SLJ+mazcYSA6b9uY2H2WG9t6LuQjls2FsVt6QpykxgZAxXxaWEvvyCHcSCaHD2GH
O6pczKI0nLh+1NvewYrwPFu4NxwKAvLZEE+2ZrRMS+llSCNAA8Gkefd2F9+NEoZBXHCvg23GjLCZ
X6OR5iTF4HzZtKWAcKZwDXzFZ3fQEyoNG05gkCec+Fb+Xlvd2WuJi6Ql/cQxxD8X3i9hRbg1LAuQ
3AFWA7YhDQvAFhKaosWWBCypjRAZz3BLTPztA50VmAHEo4yWGqYQ0ZZZx32G683xcDzPgkMHW+9L
CFUDpYJ9RIc/dFbjnkuQB4hqvmPXtwrb6p2usHDDrdLyBUfnFVw+hcGE8e2hj0mvMpZzjRHbOjlT
ChFQE80jgZBuHbvFfeAxM9Ya807Tlqo7A0YLQKj3SO/OvVaLfdCyolY2CFiALpcWu7DUDXgfUb8L
DXOHccBjBVY9Cc26tE5/Ui4e4Bp5P2z066pLby0HvvXIzrcrU2BDXfnp9OFDXRr3DPT80Em8VZ83
r3r36pGxN1pOhiprLgN0HKrVIusq0xguJ1VeX7FwiynnTj9IqXNDU78GUVDsYjOZJ5+Lac5+yygN
J/aSfhaa6RcGdwmMew5Lm2Ff+1bFIZNUztMUlz/TATJczJwWNywHUjVMx95xjgNADyMZDllvcIlD
iMtt+HQtmC7LxjdfzPIuXfrgJw0UUlgXt+wRTnX8WfVqWya3NRCTFYVpB81kEzahFi4SDStz91cJ
n5cxOoH6GEnXtq13Yv0ZZGdKQaeJgZ6ND5Ua7F+VNfw0RPpA3WXCgpWbQtNipOl7jZgEW1mS8IHZ
cFzd9Fn/Mob9EbojPgSb8NDQPvZZ+9SI6HUAT0RKo9g4REvtSJe+R+FbC1NEs8C/Ihu8SWGApkBg
tGrDIqHrXrS6WAOM5H4bNv1aRNW2KLmOKNe4kwCWtZ7WkZaRIUgDuVCoEPpGbvO+5vWsWjAVrBhi
F34u663ALk9yjJmuQfukXUfPxofpsM2PaeziwgYKMV9ahxIysyUJS8MGhmJyqY1DBhsccbOFh6ii
nGwlQ4Z/LZniif017lKsJghLtTu/UMYM2xXltTX0Zu8CnhYp85rYCoBHufV1JZoWsNJQPXvpE/iI
fWm3JyN3hzUbbGCanvsFfe9e9UjJWshsL1ssstj4GQdyLPmOB2Y6EfI5NMCetfF2FtyFWQGNPkaf
eNclwbiDO7YWecwMtmLIUufxkxs5j/at5wbP42TRIhKA2iz1Y6e3Bw3D401hiS2HrVrbhDZXhO/B
x2Pfzr3kvQphVDTmLmL0s9JblkqzRy9ml4qNLAzyngZqXKVlB0PU7rM14MjxzMWJqsjbkaUTurbH
etFayxxVAiUtG/an0nU2MQtz8qZYK2NymDJmWFWbxCi0SD/ItvJlU9sbSTEeuWWdaiRgeaZ5R2/U
sG6SAdS3FEdTZs0mVnSuSDLapAFj7DgVQcSjwe2qr6r0lsu/vyiKxmjdp3rbPXTN+Akf5IP9f8f9
JrsPJwhKYVifqaUsRUGaIDLmdV9BdnA1l1PCsBnUdhFrBQs85tzUW8vB2Rkmxm3cB1A7eLpp5I9G
UsavaTwuR7G9dbn3bt1a1Q+J1fnFFB7a+SZyKL+LSRz4aSRTCrgSVsg17Xm1SFEhnNrgWo20zEL5
fSD1dAbCZHWM5MKyLbaaBt27DMuvVMptz7z13mimJ70hgq3jCFlZpMgx2zjUC7hZTHnMJiggqU1J
gdKHyeNgi5Mz1OYhzJwbY8TO0yQVCYPJOsGEWvdTqnMpZg/DdDvRpX2oSvslTCU7MivfaFaeb5Ss
32dU6mNIiP34/X9UHXGvMxgrAJJnbc8/jdRKlzN6bAJSya73ATMUGXW0mQcu9bM4arrcOXQWazc0
/Z0bRqdJAFkbRa2vNTQFrMEAr7DO2n7XegwdlXMfh2jWnbQ8bn7x1o42bIYZq7gAIaxKPdhZk6+H
PJ33KKa3mrA5EVzdnzBcCLrimLZO89bu5iNGXov25+2P3/7jH3//j/fxP8PP8lJmU1gWzT/+ztfv
ZUW3Rxi1//blP7af5fVb/tl8/9T/POuvP/OPB1JlZf6/PuUcv9dlU361//6s5a/5n9/Lv/7nX7d+
a9/+8oVfAP2bbrvPerr7BMXQfv8NvI7lmf+/D/72+f1bHojK/f7jvewYDvLbwrgsfvz50P7j9x+W
/v0+/fE2Lb/+z8eWN+L3Hyvi0kR43v79Jz7fmvb3H5pt/83loiYd6QhLOK4uf/w2fH4/5Op/cyzb
E1D55R+P/fitKOs2+v2HbvyNQYDpehhTHNu0TffHbw00Ch7SzL9JBpqu5+GRlmjCjvHjv1/7Xz7D
f36mvxVdfinjom1+/yH5TdUfH/X3a7NY+rqswYVrWPwRluDFVu9vd3ER8mz9/3iJIkZGNyZZDYTo
0gEbTcnBcwdKbquNFZ0jYENeKQghTmq1b6TdcCQ10t7XtehupkTrbmKhm9u+mdh5K/teNvkn7Rgm
Eh5qb9e04d4QmXuOjh3Q+nM4OM65HvFmsWCiSVZqVbBKWB/7//Ip/PlC//WF6db/9cI8Xo3NG2+Z
hos49tcXZru2Gbhw1DfQqDDcN+K2j4xPNij2luna6Du1Xt/m427hkpVBemocpd7L3rwrGYQdCzEK
P+tnuft//Fl83n99vx2dpQbdA1h/TJ2ysb/+Wd40VAkSbMgEaMKqrcbovjEQroDSH+uR6bdDNvyg
KdiWSIFcXph8iFdj6taqDsf9//7XIEv99W2yDd4cYfOHGI7ODN/+fvxfPn81uNHUGDFgRgQd36qD
rTSch6CBNOKmLmpXLXZFmRYnKVVAsGXCJzqVisqe6U7FdgncGzPNdRJjpq0ZeQA4GKhSGt1VAbbs
9P1gn1jp9ZDRtySH4SCXErWJ7AmIKsPcUIcdnMXEZXEC4kMHm+mdv58CsD/cWbPz3nYlxp9uaC9I
yEwulx/4fpphtX/8Sgz8wfmPp30/0EhQdG5YwLdfHpGDtvR1puNm1C15nqmAwV/r5ScvTxyG+m4z
rUszMc7F3GqHeK42fzylDxN2Ln21hztjnP/42ZIbcUcfBUpJpert9zfNmHDrNI1wJv75TW1SbOCs
CjIKPzy0pbWPHePERoW1jhUm6SacLJMt1PK112dYsaoKjHfZeWfINN55ykacXjgcv7/6/r6OJvrH
g20DWMN0grcwDN+IQllnehaHZqvM3Oe2qY7f3ysmRvTrORXTFsMz66xOWefvR77/04XttSn7af/9
/TJyWoLkKavY5ff923NrPO6nPvoVuDKigoRqgvU8NfG6XugZEZ90F+B+aIMekRpAJ+OswHLPmOE5
871wPuskzVSrOtqN+VYOB4aBOYjU72ekHfulvJa48Z0xgOdDai4av2rFfKrk5s07nrwlw2ytWh3X
h04W4knWamYuToJt7gd2UkopANZqZqSUeNchBYCSyXbQVJ+ZY6Omc6Hxx8Hy1gXHz2qwdIB/hMqv
cDlSYSg8e41jiSruzH3wmORT0MZsDSUpWqPRg7gfy21hOrd5MVG8gdiwaWCIXsEaCH0mZKWfte28
01N8K8TVBNafrD7wZl7bXMVXNgu10+QOiy23GEDqiWBltuEt92BG3+70omswN7Lh5NosykxPzDuo
dofi3kgcoOUjddwatV90CtMqgllkptr7qpkW2gAJ53jEkOzE7WutdXjneuYiCW5QXXuF8qbnG08Q
7+/aywxOZ1Ch5ptTReG2Fu4nq9xwrt/nrRmuFPFlquXrQ9XiCyJvR5txYEEQi9tjtHRXhRTuNVjp
MIa9Q4+7t43gNCwUm7iZ5lVhcTTR2q1ovdjaCm+czFnbkno96vIxwaediWWjM8IsEs0u7VA8oxmG
SqORpo7z3Zh1R6ege9iL0Wj5hFDWTmlYPobRJ/vwe7l0gi9njp/DsTYN6+xN4ZewGE6wnXoPxVj7
McOTFi6G8jzILjR4saL3i24LUmZc4cOmr3E4aWCb18BRAEtDuCp/0oH0Pgc0Eo0ZopZMY+ZrvL/c
OJ6q0eZ1lPW2ccRldHqfCAS4hOB27qwrfIur3lEX2+iPcZLf0AxxNtya+CltqwF2KH8uFeOwUCZr
vEge99jqxglgvM0iuI0KYrgO9oFONKwsM+uzbrttpBkAV5YQoceX60yr9p7ufPYeEPae4L4CCrOk
aTFimknh03991lpyVoPSxFYfkUI0Fe5aEFZ7jOs3qVE/WEretiymr8Y2HFY2HSVLp6OTGf7YmuQX
cns3DR3jxwEVCytfRZ2A38wDzLcpJCgszDUIvdd6KINd7bQMwczrtG3Fvb7A4iR+WhY5YJ2W0gjt
bpqs7ND1zD9DV27Ctoy3jQ1gwO7IPZl8TDHTl7GUP6OMLjJDy07UtO6i2Om2jeek2yhy1okOco+h
488obsCazSUeZ8PYZmJNaQHdORkVyKFF13nUojRnBTtlu5oOBJzhaM+1fklj5HaPzilzQXw4In9I
aZflsl++5tGhVmZ5aFr+DlMPfcWqcOe44P7QlXZiIAG5UP6+/0NxH6mSagHv2OEEzpbI7LHnGPzz
f6NS8jVtDht0vV8U3fDA9/eCWC/xBYeGtVOW2IzF3Bz++Z/Qc/71y+8HpMV1SE0VnI9pP1XZkx2H
N3UR/NSWHLg0JsohOM2JoxByo0DRmqd6zUwDa/2CnGAZZs7nWbUv1JNymcmrrc5dTorqYEvGJsrR
bwPKErC/F6mfxNMGeIm+Ns+t3carLBFEiqw7cDfYNhy8HbpFeUZurOPSQyrJ0U3jinHeGNVXfYgN
xfT6VRprXHMLahFigqx6e5y2ZJWStWeipZU7cvLWgCE8fnQaRpPLzj2ygtTvrOQGI+drTKG9r9Xu
uZ/Km7QwHgLuAJAOcANpAbaAPvbHNK59Ri+7XkwXt1X4Y8znKrG/2EhfCz25p236C98oEBbARZmz
YX+fIM1xFJPbWycVLkS5lIalSQdxpbstkua5SEnkhlh+V3SFYOjvEToC9mGt5m3wCvTUxi/9yIJ/
ta+PAmZtjaAb46n2HVod0TUvRkkRB0Ncf0q6C10uNaMwEm09AXKoePSeZUCJklbei+B+FBA1cwj5
FMG/mLYR4r635CGp5UfV+PQmXZKed1VFjHZNaR0q3FJ8YJ5mxGQ9CQPjlbATZgbBQOIhR8SMdmaB
OxQ0nrXp4+LatquTwR1Ui98SrwW+jsEMDy45CcSmVR3U72ruyQXjZGxasHzilqACCL2Tl2nTCl7A
YpWTvuHpyZoal4pOS4DMYaUjWXevwGp7rJtEsWP3UrPd50aw0MaEdQ7a/Bh4kJ6z4tXrz7qehNsu
Kfamq986An1MNc1RZQSLNVltFJkKxo8vsdHf09lzyDJ6lAd3yzQBBb4iIlfsUg88XUcHQYp92I3h
bZFS8DFF3XnO9Am3lkq7YoYBYN7qExGWcIpZHKhzVpurvuF+6Cblfd8wROrlOiVDTcNj+4IGmaNd
r4eAhaDO7Wcthd8o9ytn8LTTAtzJKsMlQcrG0SYXXz3QVWxE8EcgVyUNh7QWWHsPgHRAVTzSwPxO
I0HrF5p37TJedJXMAPLo+xZG/FwxKag0eAAuo/qVkYY3zhi3h5pOgKBipxMxCCNgxQhJObz3FJ89
4sSBixxxJkbq16xSRpkVfgQS65cgQXKzDG7ZEVOb1G4TMPUrURGaLgoQzFY4rQFnfmk4v9Dk027+
bEDGrAVq5xUHULVlsnSjTaAj5yBe6MsKpVQmh6DHNmrP/Us2DY9SC5/7qj5ApAqJWpIuBqt9JyPC
sJLoH//QU8TQFuILiea2tmmO5iiz3aVKKzvFyXwyiAKtUOSWWgyy5lmznFEPtFndTZLVRUIfrFEz
akKVcYvoQk3fJ9ykbJWYxV00WqekY+jfusENJfAQTYEITgG3ZTxAlaLSAegFJrh0XXT6KubyukKo
ZWbCCNnVLeUzIK2OjtpG03wsTS5Xspj0k9AQ3mbTOs1GTUVPAHiR1DDTYI4H27KZO5nPZaBn/twz
pqOLfqcvdgI8DD07GWaoKKanuSkp6C3Qgk3Iiqu+fxwmw9kKLsJ659QH0TNTLnXr1YrksQ0bsl3J
QMM5uZKV53eVeplD6eeCWWc1xi/l0FpXQz9Ea4KIGyxCnl06B3Y4giPJ78KCS23eRrsxyfdxxzvm
xe0jnM13PXUeyuJUlQ6z1Na8waqnDtHMOCEVDiV3nL3C+yDfegkT9xOaBQKppW0M1kJHJ7RuIa19
5cE8+GPSMF6gbzAQOFUtM2Nso8hbeNcqaznjRuT+ni4jJqEtu6WEvmHqZdugegwISE/eTCXDPHJp
76icSmFkuLgJ1l6mUxLL52GGOIMisz/X0LiUotfYSOHncfT0u3jvxRHJ0o5Ce4NhA2kwtHmNYoDR
9p61oLpNdPUxlX1xEDKBfAd3tGAiSdQHhTIsD24yMGL8/l/wREj9+vKE72f98QPfP2sQlJ/97+8C
xuFZBH+ypL8G3nzQNcyznrO3CueG+m+ObQwJS2rFxtKjLBrt4fNfR/q45Jl/ugYb1Shedh1a89kx
laOYJ7tKi5yGB+LcbgoAJyBqWCDDZr1jrMduYBcvFu0XM5ZtEVFwgAh12PC1Rn+nufNUlwU9dDol
JtKgk4L+6Z4FlHSRynuygKXL0lvj6l/pGMpC/HQdNEKu3zlOQmRvLHiojV9avDUK/REVCbxQRxqx
oG6hgVbQOdeRE8WLkaNaEV3FYUmUGg/rKp5Uz0jd3oyk8JzCsXfVYKzBK2ClmZfJbcFypUn9liT1
VVc5hLPIoxZK3ed0FVAfPeHn1R96Nm5mN21oyoTbq11jCeKcqbnzutq1YuAzkM7A/KRtSpylVwZO
tykzTi1ADk7H7l1MFVGFoduU+G0nFgcrrzU3OI2Jm0QOlwqGgOnEjNipehwauXPDy6blWo7loXOJ
MUQDnUU5n5Dqk2o9JQ2k4NgivhnCKFiLkbAAG1vmhzP42KWCRugF8AlDqkMzknWqBMbZ2Rk3oVtq
G8SXdW3h8vOQ5NnNYaOG4Aft2+lZPdnqv1g6s+ZGkXWL/iIigGR8ldAsWZ5d9ktG21VmhmRM4Nef
xY37ciI6+lS1LUHmN+y99nG0JnFwKrxq8FgxegDN9IsXnl54WghDewTlWEqjfuB1Kqr+BM5fEfYW
X1iTobbp3oemAq8KCoxnNDmsEjzVUBE6BnUgpYyD//jqdNLZD0V4b1habcy8+WdrmGdWazTnKR3+
/3/6qnoeEVrAXdOvRUeSHJ6ByCqSnxHZUyhGYz+gL/MrEYV2zDZ8Gc85LvKDI5Bboi9lU5jJ8tx1
45+1CIOJQVFZenum00ukBuvT6bDi4WTfo+L4E4ruQ2bkK/ROxnZ6KJpzvH6KdjNCRElQwuu6HkBm
UCXXfYKUxyWvi1cySgciMgo9T5vK0jM1dPZkT4s++LVL78ffozqHJEsBwWupf7WO2Y17LXAUnNGs
3oAUcQBJjPbKNbEX0Rpsi3hAnUBDfR7NdwOrwdoJfNc8Bgwp0a3HlG6V+TV6LlEc9vDJmBJ5UgxF
vgxPY6BJS2muvteD53hqG0adYwHTTbrWTVgTlAC5HCZo3mmH1x4Q4k9X5flhajAm5Hwm80ObTS+D
PucNk/sqafGAFPZbO8i9DS7zxPJmNRKTn1qwH/PWozVJ8/mYGkhO01K+Fo8DexsVrvAPiS8Yy+KB
DYIRmcX8n+FaB0iVmlwBr9sq2R6s0Pkl9J0mHKuqMHD4+BmhH7SVT2zvPAM+d/UzaDUQqO6/L3hl
rfDYFcK8uMIN8Tenb6OKwas193WrHknP+CLLt9mBaP0ldrPcNAF2VBWoF2Ky9G4wufkn47vW6l24
7X3ymN9Kx8PELNCX4ZMGARf+ULyc3WbYtZ71rqCpwYmuomwwbX7lzIo8lGtx0Ew7LhDClULzwWxf
8nnCn4ZKcMv009qYD67GloW4FuP74JymIkDLkRlrziklfq0x0OiAeW3L8rEklWiMZ6Tq0IvzAXNy
4cbHonjvkbRhWy+u9fTrZAPwKKy+kZv7hJD5a6BS0ISRYI0OeXXJI7chGKuGQbK4IZzRKItb3HkT
IidG8Zsc/GRj6fzW8ovwmEUK2wEG0HmbwE08Ba598f2FZUzP4rISRBsnnjNHo5G+NraB3iDvUI8C
xeXtYC+YfQ19ukcP7VAi1JyFTfadtRpx62pWMfFeUKxJVAcpkEbbXU3ERn2iCbEuqpwfcF2PG2WY
DqvWSu6d2LyK9LkzjwzOjb2uRvuQGy9tSxpeM/0XDMzqyZhitpIh8u9kQJ6XzThi4SKqMkwjQdl3
6HzSTW2Wu7JOBMbuDCwbaNoKf9IhxILdgnyyhWj2SvKo5UlzdWeGXLTr+OGDaDC9W0J+FdY188+Y
rvaybxt4CtpSKzvAA6bWHGhy8JGfZeDOB6Jrgo1FMvqAgyrtNBAHKC8Hw30OV4t54Cokw15Pm7gc
q9TycW4qfum1lhJUSPDFLLlfZ3OOEW998qy2jptYewhVWQmI0kxsI9LjfAz7JJqVn+xRjP2lJuOe
rNzXUML5G1jxRcxpGrMnRFrAMsviZmfWk3OGknmXwvuTkE7H/cisqfMlRS2Icjwou1DhEZBkskUe
UAfGwd2Z1WjL0Y+aLBwEwyFSr7HfTygGagW6wC13i2FPR94eYhhQofp5QIZAv1z190RzRWjLuTO5
DDETYzxxSL3B0terfT/H8clzUKPGY289MOP6r7NbAlFaJFmsZr7bxZ7OJj6SmbGYWWDSzYRzmTIS
4JkOHUaz+q7I1Z0W8tQhAqHKzGgv+I+3hv2DyIro2pwTxPQneEWGmQK4xRscDAVDTY+HLiQOe2ia
vyz/w9FisZPW7zZYozE1keROIdtFfJMbjKEf7pD9N4OfWmJMzE3pvKkZdt5o+9Y+Tn2SxvOg3XuN
j560qKKQyvLgD+VLSSb9eWzSv8jOvaPNmDhAi0daO5LIOX6z2/Ha+wr+ABgRORo/VvuWJoIe1WJW
agcTKcvzd2/P776vEVWtxY8OzPMQ5w8qVT8mxgdqmOA5CBC3BGpwkOv3J2cK7Ls76v3ivCrUPY8o
DqNGyVdiedqdDyqjSeIRIWvIjBNn5o4nllfInLNzjIZfqI7rJCEaJEu7DrHQAJ/TGiMeLHOjewB/
xA1sGNZMGKbYCXTN35VaOa2wR09NN3Rfa2BBMmH7ngXTYqA9vKl36UCRBIDCzchTJIRFYWEdRUZp
JMbxU5U4pfy4xVQ/ZueBUMS7kjFWT0glkWGPz4bZ/Fhk9WzAnY81E3ECi0E44O6LCY1hgLBPvJEp
HEOUlg6t7fy71y3XYG7YAVR/O1UOB5E0p35mIpgX8ZOj6uZSFHce2vlaB5CkgMRt7XnxDkbiPvDM
wsuyiVdZo6557bqT6bnPhk0A05xfTJ8IXpu20uBtAylGC95yD+wG351Os5iItEXOs0IKi4DL3Qof
vHLA5BfUn73S3V6TO2mvefGLBL+29gmWY+TPDkiLdmYTVhTFzir9P1Nl1VsziHsUljZcHNSZx5xj
lJfu7oTIQ0uF+cTT30TVj7zjNiesx2yh6b+92UJ+0ANNcGi5sXZKeitulHVYXbvpP0gD5ZNp4AhI
ZXX3VVSVbnjMJ44A0+3etW17OIFoYRFz/TC25joX5keZ5yniPvKeEAHxRhjrm0ONT2JhcgDVsoyD
ehmmT1vxGgVIU06eqrn4XEHqCYdO5X8FmcAtGmcjhhj0BrP4m+k5vndrdloWo9J3ShZCK6t8afV7
ZmPPDMuyjwIwianEilQqi9JgjWtM2/KgqNG2lT2cQ4upaUsKrMt0q/HcA5jFZeOleA5mrIgI0Mub
HZdXj00RtiPAKjW1mGO0W5i2IYzP4pzVaNnCzyIdHina/R0WWBrohcIjnRlyJXrfWPN4nQa5uuk7
wKweqtI8PXJBfuaSrQn6x3/x8MXpsoZ5x25kxc1PSIRnpsgIHptqIWIh3odJ44KoYcNhLBgX+wUv
ekEIQgiXQlsL2k2zB3Nq7JK4AQjjdOF+USNdYmhu5xyemxeggh/y8EQWRnPMJa1DoR//76NzK+c9
lMhTc47SBD16O2Hm93pqPkW/hKEwIQlVM5znzib76DMpMEtM0LU3VkAHgwETvbblYkyIuRuCBRqM
iYQqsVjydMZWBozPwhb9hZ0FUOrz+BXpJ3TROfXu9dSgYIG9grqO0YJdnStcQbjn0ws5r6+64hJh
o85Sx8PZhZzy6Pl8A9kKD8n5nLtOIZCu5mJfIsRl2WM9T4YgplgTw1nmJx/bUFS2NaUm+yy/xAHS
ejX1ykBxZpnsWbMHq3LGfecVd2fBIpUv8s3nzQBp2b309Rrb0vJTl7kJzgWAwMA+UxtGHC0e0uq4
7T6VaolNXpVjEroQciR/hRJjp++2QTgi/XQ+h3GnGmDCgUBk16bZVf+IAtStJHLQKljRacWAlwT2
bS2TqGv4j2kTM70njrUMxlO1PqZ5j5iNMhLt0zn1mjsi9wuhbkcxsgBMqzVQjqgFps/vHvX95FRf
hI/fYaRp5G93WJsnKj7QsJjpV0+upWDNG+ZySRsbKUxVfiR5tXMEsEhMBGUHz5L4kna8QHNDtY69
1sHmReKIxcI1+TLN9sM0DlnNzHTJmBRaNQGGHnQfbEP/8ka1EZ13Z5JE+r6Ae9o3QfIjbPHLrXap
0LiXIvs1uvnk6LNVDq9Z1fOIBwbIG05cK5EQf2JMHy5WxTx9BvFQRQtDLw6anVI48SbY1+uZH3BF
7HSpobWDEjSDc84Wk6az4khkQR95c4Ob0Twr62O2hvKCue+xIcXk0EvDOBgIkMyOz9owA5zq/TNT
sTKqmDvvJp56GvHgIiaKLNknjxh3O0ikxIOGCwhZ1UFWCQewRdQ6TLqq8XGCmRrFsXovXJC6dew+
plbzG+eB952WzjYPTKAR2EHySp3ou+5Gpo7ATk6l2XhwEv33FZE9JTgN5eiPJ00Ej2l61oeXOcSs
k2ML6gP7qAtfuGBfNPMDszNisDZNxATO7hE3qbfPDfuW9lQAjqU+yiV3rhYqgL0xzfbTsgZ0uHP5
DxMqetXGGCO2Ec+Zjv+6HXFLFIxOzR/NEo7nZml+Q5x4DOKLoT7qAJ2aaMZliwmR14Ar8K9w/f8C
c/T+VH/iuHgYw2l16Cz/7FTAps+HS/VJm82USNNZU1C+mPQXKBhJf+kCdR20OR58sSX9kD4kVD3Y
GbisCfPBsAg2aA2YbM5kBY/9rktsc29Jyl6f6ASrSvO7j9kKpXOwr1NMjaHmkGdYZENF35BnpY9u
2H3VAqt95TnqSKo6y+pq5b3lP0C5eCEzruI5/ekmpNNAp1/F1Csk4gyv4Hp0IiNFIG4eYoJwowZs
Gtv4x1QjWMtycZZzimCyY6LkrMerU5mPi2aPBbbRgFZrPdSAtx5KuIz7mYigZ6lCMjuhCrKxMfeV
AmzUSrSXHs4mQmo3vudf+1AWe2E7hFAxTK4rrsWe9gbGh9GiffDOUkweN7PzzvVxaQL9tpjr4M7A
gIWmBlOY5H4IvmSdvplrU5UzIuDf98tJCONSs3zg7AZVPVvTt+p6GuwwGS9Ok3KOceGBDscTEcB2
xuA2iNret2aYRvi7KIGDB0bkpv+jMgTZcIR+M48suVUifEjKhShnukdjSUf0lO/MHYnoG1z3aCHi
V4yTmqF/nT3J/CWr5H1mwcL2yTuWu0Y77blNmluFlr+SmNkIpL+xOPK2zHZ2Pevfy9x7RxCW+Mra
Ejq84zPv7i+V774UWJ9mhLfks63EALlrWb899G0DDYHQ9cYHF9211kVT8TrEVyD1x7/XkWfHSQNO
sI2fe4fcl4m5PR62vw6WnKQjxiojQh67EjVJEI8vdR1beHaCHymxQRiae4mMDgYnj7xoJCLGJmmk
PsM0onR3DA6Rqg5JRtwfcp2Zxe1FmvoXo8/U67vbo0uRkr+DG93shpOBATVSSfXslcuLP4cXZbFG
VgNzKE3itlgVILyoPvBeo6c7Vz7OtnwZ/mSwzPzkCcn5N6jVYw5WSUviX9BUPYis+cxWlr2UTPpd
h/SEJn8v4KmCSNPiBPn7UU3q0wa1tV1s9PN9kN6chslhunSP4J+KrVqY65DJ8B3YZ1Pn4TFdY0qT
RaNtstov9AdsbILpTA1G6mIzrx7iEeW05J9SWknwAVkK9sdc9+fuULDnE+HNt1OmIZ3Li5j650zj
VJkSAUeVvyEa5kVt4yF90YQOH1Vh29egIDo8iYc/vlF9sYnYFBQBN1WTKSzG+Iodl2rPwk3Bn+qW
+h/8v4w9OHkziK0MOnN6lXa4eEls88tA2w5LkwoLq2lht49+5rM+NfvrDDBt6Ea5pw75cEoAaAW5
mciYVmTAGfwYEAMHt61phlt/4R9Isth0i92g75lxgNMt9x2hNYqn05IGjD+SnN1K62sFT5vJNH5e
159PbqsEgir5Tw3Lvg/RVWnSHjZ20z3pDGRgZeHCyFkU7U3HfeZe/CjqAF07LwJVVfXRCWzfDcRi
nu0PKXJaodBhMi+7s21h75VTF168FlhhlfsofNQHpHTz3AcwClQQvpb1hWPfj3ozK84AcZqoE7N9
wlIezXEwPa0MjzLhv1G77a7K8T53lXC3jW0WKMmq14rd3cZou/gxK4fb4Mh9CQYEy4KbHsWSHkgu
BLnopeSNwwLdVEZ8GdM31CL+tuUQZVqV3Y3R2joezYPbsUdBZMuoux1ZbRn2OXab4mD41snuC/SQ
26ZLOUVc2uu0fGSFSwK4Us+gssyNT3OUDwhDVDUfK/gGUyGdbRumKYYBeaqQFOMOyr/sEpYVFoZT
E6hf5Q/m7kZ6Y4cVCV5ztRhPxZzg32OsYufYF6d08nFFjIc+KeiwGBMLx6PB0AKy6RDfw9T6NCi3
QtTNi88nKZc9GMhsF2QVw+1AYwRdMFgjPrHPlv5wG/+vrtVpbquXrAgYSpj9u5wgnjlL8VraEsmn
7ACJk8rgKvaXWTZuipXzgUQLTPIKA5Auqo3i2cGP6mQPMuYhlKn7CORmwxa+Obv8GtsxPGB/crc2
6tZ9PUB7Yz/bkceufOOJaKeWezR/ae2SzQrROIdREsOsTxirGcq1i4H7pn3M8V97ptXtkxKFTV0v
Yqu79LsFC0HMwkcV8Idw0wYb98PIAnFzhuTWseQIm/zL9Qx37ylxYzapHiAf4JQJ2KU1uI9k8tH6
5cFY+dxuFx8rdcbdTEy3o+MjXf+zhwgN82z54CAJ3hYGBg1ypdsCXlo9oxOZx8jNqFNROkbJbBC5
6DCbIGTA5kwOQg54ppbHRvs0TXV/SEb3JwVnRZq6yI9Elh4ltcAWsgGz5X7GBwtBQ+uFELFUsPL1
miwasTz6vYQklOJMgopqpt3dS6/kUKCXaXY6mQK89ix+HB+7smeWP+Ggh2MK8LYy7N9cTYzUAlpL
9valW2LxjxllW9QKrJKM/xSdboSQH6F8sRuHbNnJkhdsQDBphJ4mYwJEbm4UQCHaH7uYLnLw5Bea
qZ0JcCymQI4EFAQcEYx24DNCvnyPVQeQNgNywWaKvo+K/mvxAB/ABSFmFKyd4tuZGkQVdgbsCcXm
QgtVb2fN/NUCVLRJU7CQgd/Z27W2Zstx6/1+PAUYY1S9ftDgO6gmmVLMiWIMPbGIYC2zgov7rzbO
/o4rlyPto9TM7yWcrAt6DMB8PMoqueKDSAia1CQAVyt2AF+qEednZ9HyyWO1VozauU9ni35izlwd
DYpRaygYmeQ1/CW/Ww+fzuTDz8hMrodPdNyopmL54IVWe+bC/GC5pa+2D8VBMaYUDDO25cgedSCH
rU9XdFHtv/ZQxy+FP91jMkv3rdSPELMOFfOWtxArplFwalRhFzllewtdMTKv06+eAX7BWZ9vh4Zx
i1HxHJLL7GjnOfMW4+h53o+fWl8FSXMwJI2foNB/xyrDpIUcaV4TQ83lMe4SFLIS8GefRoGu9In0
3sj0lsfEAXNrTYp+VIo9+LFsR44J4bgt/0/f7Mdt8p+y5ovjTYoSf+aPGwJ3aFgd6mC9wiwKQJ15
76ZGYyELrH9M1l4Jx8KCmW8X/tUBjeHGZyYCwvCxseKK/WT2spgqOyCdMYu1PR7tOnKM4SEzM85z
Of0dhJugOhnSXTz5L61o4TRra+8Nzs2zxueB971Xtykc4YkOw0vrYQ4v0ldL2lhbcERtXYpEFywa
OxUytXsWjFuPy3s38wApjZGRJv2smgr+otWwk0pReyJLJFWNLx0xCh8BOVd7AsIfw8rv6fHA1lTU
Usd2NL4qLrNETNQ7aW+dG49lglnfLfIVO204qNNMdNEDVGOgWhvRkrnVO1+uyWeNR7naJpn70nWg
O3WBVYqjIe0d5nsqezCmd+hRQPvzcue1dNWy8349v1jJWmuV35trwltkGPziUrJAXJ7sOX3i5Hl2
lLvx0Q84PWeHEr7PsOEPEqWC5p18vWLs38hK22VxcYuntgS90J3rJihOMehi0iteXQRLNRaCjaMT
5mprPljV7gw6EJh6ZAk0FlIyMaffactkzvLsd2MmkA0Kyw0EQXBw6tI/4V3SHFvB4xTb7dXKw5qB
LjdtbA0RRUocFUq0u8Bitl3kKOgzpcuHWjKu6AoQ8nYLahsupK0ysUfB9UV8kw3AL7Xeks64Igzg
M3es7tnhZKbgZrNtVvJfzYZ9D0dnl1dIOBwfQRiiJCdKunTetQIr/1dOpOY9DNwfMSJ6JN64MCjX
iV09cMEbH8gwANQk5TVehfwpZrot+rP3FtvDITDqV9PnwSl8rGnjYv6ksMcXod0r4b81TivndZos
soIwaF1a1vQnvl2Ulh1Tb7vs3bOkEmg1VjVrNssnTeRzpAxxG7SG5RLGe9wV1Fs9wpzFI5hHxg9h
T7aKGUw/rs4TqtHloe9GZrEaAssKHecduqUlXb0Kn3xiH7Fe5w818TT0AMwwhiR+Kow1+YPo5zrk
+xzahZd5cfJ9D4mjYNFOsE9xt5WAc3Rkw53thPsU9pT+nRVzczpzd89YAPBT3rK0pCymSj/QxgOU
WqaTBO6hytS8dGAEtt5M/cz0IBUTybldtZVW+Os+s3R2sEeg3qv8+SM3YaRWmo1bXdi7vgw+Vj05
iYMP7NjgMWTjFqkaY0hhYBcc8R3odj9oll452sexrF7aedFsJfyAmn86plN7TRB9D339ZRSaDdjy
OHbIJ1I/hCuhTZbk7rchLfYWSUm841C+qgJ9mu+VSBJ6VBvOmp2sLPUetgmG5v53/qy64p2J6zNi
+5qP1aMjZT4q7fp3hHq/aVGtSaXuRRpegGOdigzWslVnFxE0TJzJvWez4UeNVF8EOR9bOHmk82W/
uTec6cErQDxlt43RnqOuJxyLXBclyTQMcchQz0+vPivsYuantGt7BVLwXOEsPWP0IaYReyBpENAk
Mzb5+CGBBk09qUeowSU5TENiXHQ+oDYr4cOOGFgnu4X2Bw9jmB2ckmzvBXa83QyRg/mVv48FEnQ+
F7hGINhAYaHwkotNRqw9PcHK2FW6fA6A8OzKXn2lLfbhfj0WqspLqQjydF967gnCarwpsuAzq0wW
mq3ax4Cao91+hm5LNbM2m9mLh5Jt08Ev21SUuYY34RNHP7PrfBzCgko8CduR9Uwozm4Iv7t2jj1s
oNCJ36zCvGkfj9/S1nwHOFal/dUj4QHKx5TdYnpkwBvlu7L+lL58TInOa2hLLM9/54oDGN7ZexXS
KEwF90hXhw9+6U/HybA4KmCOslyAgJX4TwAxKKLFW56xTmjYGm6LIvlA7kVPjhmeVXIUZkptWoCi
Ubp1p5yVVF6TONBrh3QO0BWIwK0o858K/Q89PYL+HlN9iBuUc2UmmmkIkVFVL94KhWqW+oTowua1
5Xbw8on8pZRG0Ex2viCyZWCbOmTZcylTljVURKTtLDtRdXRjWOztFjZhK5nP9Y1LWl9oe1d/jvmd
EMwCx3VdGUflUPKjSkkmjEaLaSIAK7Mvh8UbVnC4CnEWJa2KL5l7Houw3zHi/9OM6EWW+We0ZotZ
PNlSXricoOUwmU9JSAV/RLdQRCUSNXemX69ipPQq2As3eBx4V4mSm3ZNreBSm8GPtmOQKm9uqZ2H
qeLMVMig8Khw905e/UhyowGeKDiQJQl2SpX/covHNVnltE4KCDu20Cv3k2aoS2XmqGGf2Pic2PcD
8TRmmAUr8V0kHfOzfKXmppyEofuVUI3szBwtfrB6aReI50GNmTi1aCKT5ZXYDSyrbFyx4JmbwLSu
IgBGknDq12+IqciulHRjihUe4uuLkwSnxCzgaOIjxUycw3h3kYUy5oGMQ2ZJ5Y+vTape09R7beL/
jGT+tDU9ru5NqjwbB5QB0nVEipZfK1opftf8w+5mHpx/Lg5pmRgYRMsAorJJ13ljoPUwCZjVyfxj
W3DyhDGfGcKMmwmxG3JT6ykJYMKW6tEe04NtOju71M/G4P6pjeKlI68hQGPGzn/8sgjbQe5BXQ7T
hSLHHf80BYJC1QEZiW9DHONqW94a1OQZuppLIT17W2dEaheJ/dz4kq/SP9jZ2EcF0aqsmR7khICz
b07ESv0NtBOwRhz+2p5n7j+CdDmhi9smSuZsS7iRNXZvI/bGHSkhQB/mRt96szobEJFaz6pfFk+f
/bD0IuFO0ymzcKDYLvCUIPkHVKm8C7P8XdjJn/uhRw+ZM8r0RNGfGNA0vD4LVKf4GqLeeu0zzDN8
HZtBLiQcp5k4DmqPlTNmpoRRwEoDnqGWxcPQoOVO0oe4IuKQfhQzU3EKLEKQoUlXO12oa2Y3DpEw
fMnK6A/pIB8YinQIlcOeSFj5kdmSeODkjlL7GvsjuQlMtLIkYchiHpclJKjVeeYyBYHlQ2woe5Bn
VcVsriKyAyXzlBav0mif2PkfhtwNotkSjz5egEQ5p1DbEwOz9GNOuo+ghosEZgbUCafniC1lFfgu
WBvayb/a5oJvXsbXvsTYYcTZtknLF0AYf8Ez77SBfSR2LcImUY4PKaPXWD61vf3GUvZjHg1ymjHP
wGpmgqiWGgpYnm57ni1Z2tSbA3KqUWxrWnqUmDP8nfMkY30kXmiEmeP8gxA5ubwSDbJRNCHA6Vsi
5V37h9MEk9cC6QGCTiayV8708IAp/J7UybdfkNThxMwJOgZMFaM2bTOOcWYn2Slys8g/jreWSMIT
cQZvY7wkOwNUEYgLucsEIRDowERcXZh93PNgHg/L8ssAMT0kOQ0JGcrhrh1Z1MT6G4JqcbQ6zUqg
uPvpmO+sJj0x2ftt9LeZOGhom/kt68Epe9O/qmnbPZx5ztGwO5eSD99WsRNNlcDApugnJNvdhb2f
bTmrzLx4L4uDVxMEJqxjBhM1SkX/wefx4KjxWFTuh8g48xrPep387D775nFcRYIkoxpaJmc5xeTa
eSBAjZAmp/mj2dGj44fEISaf7iU8kP30ZnMMYfiA4MAZESefvcfAtRqJbLVPlmR4Yo/hT97jcBBs
jUmpe7F69kMJ18jAvrZMRxZyIS2pwP9Q+sWDY6CQAansRcmVdIKZUDymyYB83+u4ufgKpd3gLBYB
t+igAU2e1VQdLHAzycBNTt78cxg4pzlMSFDNCQ63GAGjTHeG/ZKKee9Vzt8pINgxqJ9rRAhk/52p
dRKIicsfKxg0Ku7LmGcfpTL1I7q0zVD2y4WOed8TwOiVWjPWl4dMBs9tmf1hMM5EHcmGGxtXYWr2
tcZ7lbE+xpHChUd/GZt0SZPNv0r6lcI+fM2ODvcxSMQDJ1WDGnu6mZiillLjjDBhFcADxePiO3zZ
I6JRRpboVNHsg6MrBuORYwKBgTSiuGXSG3dxBQOTZV+ei30aqxetmn3SoTwOe8hPJNBs3Xz6Xhjg
IerlHCqD/G6F9XeczMe4YlubmJlHEcaqtYA7Fulgap5Af/3BdfWEpLs8ptZYn1H+FD4Xbq6fdEL0
Ncr/d2PhvdR4MtdCkkWT7gDf1ZLLLxS31qm3TKWnBzfVHDyQiQ6JAKvZm+0lrueaVZ9/tuz+XBaw
/iCh0Hox9fLc8ItP4NlBFTmb8+80vKVOE/00E3k+/TxtrdI+Ln58xRTZb+cs9MFbEXmhF0oulBL1
1piIoG1CsClwP6M861U0DqSI1YXM75kQ4gLU5Dg4bXKt0McNIvYfIKJ4DwM6JJYmsb+l8PrwKD9P
LQftQ0G20I1vLluK4G7XPteHw3Afw/JXfpGtTKGkHWkQ+wfyfHGMVG5wNC1o27g3bGpS5+Kxlb71
K6UciN129osT9i3IJVMAqoP4Mlcf7ZaVBrDeDL5ITIbD1PAVTmVO+kYpP9kbc/WBrEPNd0vRP8Zm
doU4vcux/dQ/XRqQzMqeLI/hsOGnfxMdT7NvD+8iA+nStee8+IQCw8GXDl/K66lZVvlFSNZuL+Zz
2P+dBpKggfb+nUr/FSfLtHGgGCEYCg5BMV4VOfYeUC6m7PocMEcCLI7UXeI0py3cZYH9OjCUCpoG
Dk0z48PjxfBE9ka0Xs3cHAS7I/5ji/lZLPxo+HXyUCcvXoqc3b6MEJudBXRcXZiP9Zir85Slv60T
PFMHH2HG8SwthBl5/3Co2BfBakbHTg1KKT56JjlbacGAIp8b0kAS74QX9iRWkhf+VMLQ17bHZlti
et5v3IW32KTIrZbnYOoem8Z6HCUvS7xlHBhpMhJY7RAek04vGnQ/g/ETVQvhArOPVYjZGR4Ao8aU
SRLNrg6nS4fPQDn1t2+pf8GouNpWPtg6QvZZO1o1EFZrQJDfWQUpeUG53nIo9lsTO3hzN7T7zyuq
A0VvuwUj/cgSNOVuC3ahFZSXSkOMLMH6DG33UZIdeUk6yLZ4lviusvtSgIhJPDMncTg42oirUjt8
rUrP2JMQsqDmRfbRhc956/9nhxtHlfwII0VgXzYkm09MQnVPXTIqrnYZu6cehVI5l3Ajq/zBRyQ6
u2wW7Mn6dEXnk64lbqwEb03hXp3MnM/CJ/vbLp9trqxOyP/qokMRIsIZ+XH7MMENP4paQoIcqHLl
mH3bQjsb8TdwFpNZcsrVXza8CLGFGIcSrSajINJ+fHbVdMlljkCQkQFMpHp6492NpvCE1id96jpS
mnI/7o9h+J1UxJPX8fKqbU5MUFuswuvAu1lTcINp/98adPvc59VtsBcSgPl95eSNJ4opzEXe8DGI
8k9RVRakQrlXSXtzBMFz85ht2oxhXI4Omq3qNsPOug8mbt9yUZEwXP/WLwrYUm1CpaTkxU8uyCuN
P0yBomFIotLAGeW3NThC1T04Xii2k+Sy1+6fgb4uyHx4XlKIW4JAMSkcvbdNf9tU49pvVAvBsfjJ
5/gjbogH8xvngJyPkAELNe5Y0m+Gi6LhpteIXay4A+o8cnbsAU0TwIQDktB2h54MDG6WXsceYTyg
37vvV/bqJN7rwO6uviUuQ+ZWW8s237XTkbNl1RfPjk8miO6562A3pEhG1UEWjLkSa2DgTMwnB900
on4bxvoVPZUZlcEaygRvE+3JILaIZQDuF4/2whVTl5ghplQcgXYPkc2oFA5NS6pIqJK9Ge+rYXIO
xSPwT+tg5P9j67ya21bWLPqLUNUNoBFexZxEicp6QVmyjZwaGb9+FnTurTM1NS8qUpJtWQQbX9h7
7U9XGR66i7rZjYV6MbJukT7XgDd8+50oZryBhf02ri20HGzVErx0OOFMGEDdconAslm1pjOcrPTD
NHDjVQo6ohuyQnHQ5x5s016bWAr2gf4DC4Vo9cDZGm73aLT6xfLVE+685tDFHoPkgtmaIAkutePz
XKE7EjKYObywibvF8FJZ/r3OUG2ErMjXAzXBBtIh9w9uP+s+6vw170G8r9GuNyMIc6Pzh73KziPm
ej/FtMb+NrCyHn/EKSdV85jbw9lpv6K52+eLCjGLvS2SIl6cZj4MJf5YRF2fls7kOqKIxlPqIsmS
I4VfQn2qm2d0ZDaRc96rDX96Q5TNL7eKrWM+TiwShmJXzNBW204yTWrHq7CR4PjBL9xbJ7MDm2Sm
VrrRHTZSktUYS2XPTsCP6eLGZYyCxs2Ph5WfdRdmANGWz659tBygAZs31EZ/0eIVSCt9xkEpYlID
31Ks599Wi6uLWh+5T4QhCbMMi3B8AjslGaYZHL0DM9Qdlj5zPc/tkxFOG1HhdReThfizgaahDaZk
jKXXpQQc4QuHxjccnuQ0HiNNhOTCq/cy9cAu+5a7hJEgME02kuMgnNGnGgyNi6CB0Beww2zZVi08
BHKDZ2ZEY5rLuwHeZlGL4aMbfjXBve4mdW0m7mFZ0jBFDsd4XciWu7GS6dYuetzgqH596zNEz4YJ
dXqRc/ziGMa89mu+z3UQ0OfjzQqz6yhYYKo0KO6RW62m0LrMBsIvocJ3yVG+mSfkEmIegM/Y5ybk
1C/6xyyJ9mbcDs+txCbsElhBjsLVIg+Tsg2nVisbOOGSMI422FWS9Amka0BEEKzj1QS0kvZwU+Vz
xA8zmU23HUKCasKIX6vdC96vU40IiOO+r1pB6U/2Wpxhzs4tYXHUsf0xC9wVI9+VzDO7KXN+8HXy
lprDA5u3ZJvncuONDm9LiAebbsyxoAl+AokHcKkKz1ZdOI9RZgZbfEzVFg0pAK7cywjA4qR3HZJZ
y376KJ2wOHpeCGmwGFBx8WburTjnXHik1R1Y/HE6RfOTAd74pY9EfpO5x32pIYgaKV9bOLfOn7oj
/w9Ysz08wdDL42MrYaG1M8IDOVPWdd7w6prMPEcWeD1CtEMLy+NtDrNDkecrSr/kAUUkZLSZFxg4
dIh8/CV2veZxcpp7UxUOydnFPWGg6G/Kv8kgv7KilAfPjp+QNjYPkvo0Tu5z+ewvxOhxNo5e46xN
JeXZScPiCujEPLeNy82gBtolyh9G9UDonOPvKi+2V2RCcrB02MxHjwvEqVk8SJxiFHLXoht+G0qh
1zX6+HFe0i0KEKBh5wz7CMLDdR6JUFd998BdDM0LVVUSl+cMmt6pNOP5Cq0Yoli+rO7JQS7EacSA
IEJshKxw6i2ANwM19WA+wLkAlomuzmBAyxRHWulvDK2ChCxeH8scMcopsSyr7kvZhJuWqO67sHro
gYRtW4skpNZmWJ5Xp8KI85fQaaYjEADUASpA5UrSMYU62Q6jKLMX8vPUpm/CFsxi751yN2Fy0+iz
EadEANC73f88AmbWrJwY6bwzS2OXQW/beYWOLqojKbU2bG/rtlF06WvSLJpBrZrGay4TvvYjba/c
5QhDHnx0f2zw5+Bd84/49TnK0ukdPDDyzcwFVbo81TPNGiY2eZWxnz4t3+ZgDrhrA2HeMi922FbW
dr8fzCfDVdD6SHS6zmnnX38etZNxC9G9k1zMp7w5MFbhaHU4d+m9SECaPv95lFfe/ei5ZPuJ3Nj3
SU/eJF6Jnw9i9CHQ2tKEjC6T08/nkhQ0hZPEYmMQgn5g442oupfVIxFvb6GHQnOmwdjOyhkuTLjG
CwucuBgMEnkg3IJzpUei/nhIZffeZPwYShuLrybX52B2rOd+nvYNm9APNymSXau5Z5E5nJ/SxhI7
k+hQ6YfWS2jk/c3mmSfCfp9bdgGbKXuCj2y/BLmLl6X5llme3wjaze7qWBtHejZxLO2SoLEUAUWH
9DRaV2E57xOjX9WRg9xNZaOiWHeLrUItkRLYzKgtFX5DHS0U6wxfUaRwrwsVNwzpBAxZkUDdy7Qu
UVryDhGqv3LdczEOSm7k4DW3ui7bWz9lF1uQvgXEQxyywg4fSDRhudhV0yf2WGi8vsL0SeWwY1mp
e1QR08hAIO+fJ8MukTgY9G/L0yCpoo2OPHvbskB5zp1Ib5DyvIDgqlY/35H0GpKLMi4/z36+K+6p
gkxT3ybBKsT1tLMZ7bA5hU19qSHDpJtZka4bZNxXOYMj1DYZWyN4heHKJO4Gcqbb/hmCXxiSyK0S
E/IidIY3R2hnVzdje0hM17oiV1Ikxku1Z3KzxO643y7bzF/LA/+/DzzTMl5qW9+M3CNKu7fgthFe
O/vAG3+eOr6vEME299Lwxl3ryfLiB/lItkBnPbNKpI0q8uA7Jk+oMKtprcq0OjuodNd+GPgnLDrV
k+tWz56vLVIr6nxTkcO9NhzOaUdX2YeCORPXH3ZvC2BCBb/sRWjB4vOS2n7Ixc8jolKNpSCMEWhb
w6Uz6q+pUs6uCacW489gp5c5oMxIEZUQOiFrsWfTfpBzoNB7SIWfMbCOXecb7QH8XHMeVTSs06J1
zipv4UXLHBvMUOffVnNqWte/ULGVxOW1hVqnc9hca4+QE4BGlNrL014Y83FZKLUWEQQRoVpbu6qm
96kOv/0ehJQbM5olju+zjdP8O/XER7donsbIL8orDXt8jHoDqECFSirTrxoMxa3pkVJXhaLm021/
tYfWvptJ8mHPUudgZhTE4VQ4XFmlZpaKqt4goDrqn6gC85MagxymZTTebOuJhbQ4l7zIa/jB0Vfv
c8YFdvIxm/68zcN2WsH2ZekgVQU8qbP2dtbzmxuHLtohkkimxXgKlTioK2idVHNeHYkt9aO4H+xO
bFOaiX8e4aW2dl7KWaMELz+xQM1HXZkHhDPO79aubpTDoazSpy6wonOLzha8fMlRA/e2UyApitg2
7qOQrCvhBoSRh4GB04xHhhH953M/X/VaOR68xofoW0efXhw6v42i3TdVpz4otVnEWN2u82XJsZy1
2abSprkH4Ze8k6GDAd2cPr2CzS8a4pNTT+FTVNcgeA1+zNB+nSzTP5aetPmvee99r+Kv5QGGmP5q
MjstFkNWJ/sUPIbeRJqJ8jDWWwGj58HMmFeifj2nNn+tSkp1ZdgBXolycmXz1Z0SvX6kGQnueM2M
nWZCtUXTwXRtzJvHxAYG9/OFSfT2uVV0qcth5UbGTceGef55htynv1hGRACyccvt8VAqjKSZUUMj
TEwqgzi297PtVPeTbSS3Ce4UuTiNdHZJ0W1/jsaa3dr9/z4k33USZRenp/StTLO62jUypGJsxouJ
h51Si1lAPmTtLpS4I06ghpn4UIJFzvh7dCJ8F0FqPvWVj0XO4RhKzO4vAgukrUWXgsEzrTdgbUcj
AIrYpI659ydk4m4ZXZshYisDJjccpd66zgDnyzRaJFGepsYNgdkBMZ/BBebh/udzbM7ndS088yVq
0v98S8mi6NzncFKqYdKPaRjoc+MNTNqxaZsp9zBMQQkiY26GH8DI29sCdFzZGbmgIN2amxVQODQ9
wTpR17I4E3a+7koSSbO0/qgIZiYGvPO5mJdJ9i8vN3k72GRRuTUCUsK9/J1EI3cL4gzJMUv8r9j/
HiNnufdnR7sB4bi2a9nuUNJAl82+yfVwfisMJjpZ3B+V0dEDdA4S4CbYCxDIG9r67PHfRyVG3//7
uX+/+u+jhflByWauuiwQn3DH114TxL+58TDY6Nv+5ozjtI9EQVnjsjBwMiL9QB/cfu7vtvbwuzM5
2M/LWZxbYFHcdLjFqXoBysZvLNTTu+UQRDi37nj0azqGMqE1o+vWj1ZWqlMk+ifAePpxlknzSE86
0YomnPQCIGic0VN1bJuuLfbqDUJUa1XbPqNTG8MbKa7m0WMFacem+TWb5j8P5H8fLF/qdfshq+ZM
a5ncKlafl16GLMkZNLLnD2mgc6VA4QflWc9KnQJCsCBV9buGMLEXO2Avlw3Fb/q9XRP01ktWtc7j
8qwHlc4OYlYNVuWi2QWDF5LvzQcJAAV0FAq3n6c2RyKeFwt9clGCL9xQjpPuvlQU4cD505rSOf68
VYckm65+hdbMCflr9WQ7R2tIh7dWXcismt7pTxCvxoxTvTUm7uQyLNVZl+TpSc4etZCJ3qPD7hfl
qEdsca4jmeznzLmNnL7nIG5I0fKAdBF0xHTERDziJsZTF0fLjAXoGc3SxnY759TISwkGiLXaHrKi
9ULgS7A8GbQeACyO6pDKOLoUrh1eZi8dToPg7kgnXbOVfGlGOu98/Cjrl5LgCgbDaO/+30c2+2yJ
zOQeSU62qwSWC5etw4cr+sOoVM/MwJeHemYMU9XVOaym9q5dXplahf/7aYaEeNkCIRAUTbuh2Hd+
EX2LS/HLDsGUExznHjNWXHU8zuvWn9wLA3H3BJFxDW6fwNOCPZ1sXjCohmtREmFYwYHuC3PvxNUn
Yy5EM4Pcow9DRN8QTF/D0Bt8RNtzxEi1r/vhFekwp2DvwXGgAbc12wu8EbxxMF2OffiiEB/a1vC7
nZwLuu5rm+a7wCE9sp3W8AD2xCDe0wnvlYtPW4WfU+rgdm12um6+DMMjoJPMol1RlH8YSHpk/mEx
7Pa2gVss4QLeJDM+TkoSxjDB0YwEkL9kLpnNxevGjG+lwBCn4r8ly3xRDO5xxq1NzGm7s72YsS5Z
lnZYbY0ajZcOD/Bo2o3QGEbmivrbR22Wp1iOZeJATFr3ixRsZn3g4I3FYISx2WEGijbUZWsNWZS6
ZclSKOJdU473QFU+jGXT73pevM+AT9w5Ad68oc8/WrX820Az7wwXwIW2JQi9EF0XVVu5kWgNjdKP
T+4ojzr1IaYaSK3xbm+r0Hs2OxAbwmRsajIBANWjf6lcdjsJkg+9cMCSZwgubti/D9lHUiOKjKYC
bQw9TQ8tfKVjRhNe0LwDVnG25fJfzKUNN9MALuKjw7CKYpv2kh8uNiFhRWzvzJi5urDs1ziFdRZA
waD0z4gnT0CcsLsua1GujXZbWwEh3HlMq2I4X9U8YD+tOrmhcV8NeZFtjXj+4i2wL70vhWZ61cVN
ecJN9pjp5d+yLJa3KsWH80pRCxaeoljOvwYxDoeyz++hxhAnxLG7bwbnsdSlsS8ltp0ZNiuiexYa
qXQeq77/TCPfWNcTcyQj1lzOZNS6qv+06RcMEn+wE2NcI0RhnwkREFhvZVs9sMRpnfh34fXl2tWQ
aho8TnHNd5pmt49cf9yNizqfAcTUMxENOmD7UcMo0lIDAVXsOPBpwZzPq1Ch0OS/lHj+dzm379b8
GGrchtwZo101vTSN5W/Y6AICbvV7YxfPbaAYwczIyyan2qH73Ehc23tR59GqCutbmdvNrgvwFQqi
W93qz8y7cWU2TXpwipy2u5juXWtx8FnDQyIwk6jMhQHTbGlUBy5fixAdMV2E06NkKog0jekRVSBa
wDv6PiucEw03Xi9LmsfpRQ++e7PinovbafShpQ5xw8F9rDxgQVWa7OPAi6/a8eZ9HuJ5LrqMyiTH
3pJHdbfvvUdjBDeHe+US94jcJiQseR787ZZqxdV6p4WFCDAs0k+d1uM6GAZEOnl4CaMO8wMnNFF5
evvkpuWfnGnwg4d0g9y15Oyq+9i3rG0R1XJTIFd8cDyXg7qB8zt2DL+L7heWiWTnZupXgWj+0Ldg
mgwwDhBB85Vr9U/+yBFoSH86uKy9dOmAwJsTfRAVjbFDszZVAYwvdoxEF6kjZELxOAbGLo25KAfs
KU0nL8xQrMfEMa1H1HfYp7hGcl1cCqT1j52duxdMDlsGBG9Nlkwcq9mB1Eb/Mc3dU8HoCJk6ulK4
gB47E+QqeViXh4JaCNufL6jLp/ZJCIJYRtqgTyB1j2jmAMcgFemWdTI+s0ev1MWnBHeIHv43IJT2
9vMhR//tmMZ4/Xk2dBkUG5AEh5/6Ou6FdZyb7ivoYNqFqYDrq6lFqazVvekoDh1BsBxvlejFmpO/
DnCf35EtNmWROJ8qjz/a0jhBn7NeOJ4BMxuLOW65aQp3ONqqzEEh+NGZNW156SBhrzU75BfuGqs4
TPJv0S9JRJPm5/bOSuXJW6ab7w7Tz3NOSAZDY+seRlZzzeMguzK3TyLxCbYu/86i5oPUx+T5P12Y
mF6HQvVI7Egl2GdGs3RqEf4xNyjSO2W6HRn3OEaDLOx3Py2EII9kw+jIXv0Me7IugY/Yo080HKo+
p09eZqrMxcnxSxi9tU+QZqyFNTQrOPHq9DNRwRVYEGIl+JuwPBmsXeUdOvwChXjbIq8IxHcZ4i9q
5zF/G1oPypYHYN/mjr2Nm6o6o4HbVBY4D2gVmrCCujn/PPr54BT8/BHOKdA2zsGyu/GF9ygMJ6sO
N05uyFOSjmy0yHFncNiyYFQTB787a56jXb3z48LaVshgV83skpAqGSTjOcLQH8z3A7rkLeEfP825
V7iMjmaShsBuLZMl2Ngsx99G2AjXVmr7ISrQMGV4Lu48zlOCO3jKqsx+oK4ciSG34Qj9VISxPqKh
cYa1HMxnuxHtXiunxm4ww7epygs3CLqgn4dJMJUX05G/AtvWeKNyugjaI0IrI3lOlg8iCBN+QYvp
BrTCgQnDdPr5EPsjItF/n/88Ckwm2pjYYB+E9UWlNUGwywfPFP95pCpi08Qkjz+fbzyioP6pY0fL
vLk2kZmgGVrmb5i8uJWPrCaXDygocoDsSwXLGARqQ5i+j6PjPy0sz4PjuOkW6GfyueAKmS3ipNKq
echz9SrDKnlJoDpB6xn1fsij+NmV7bc5MjJibWCuC3RGVAC22GMbN19+no45KHXeXk8T9zSsDkJT
PzvqCZldfUjGKFnRPqT7usGiGkmVP7jRXO7bFndvbKbFA7Q+YrH05B/72tqZdTm+l22OHtNS/dH3
POPBTsgbkkNFkudi8g8mBHHKtr8qowBpGerqphjM7bCJuwe8McB+nZMxsHr8eVSUk7Unzsc5oVWx
9gbD6FXvaghRy/wpnchn/HnEH14Qjqt6sBAqWWaJ1WFmS4d8tj6lVgvlB2lnjf7BRfK0TCG9OEgP
eraeHa7HxlTJiZ1nhTIpj5wjno9dTkzluqEcedOG/ZsVhfyj3feirDQax8K4NxrDfTXSgeFNyfrA
ZEr+83v99+lPQ6zSnDtOOPOSdd0ePoT88KyzQwby+8T466CAh25cYxZY1PRryiTyptFr35WOrvcE
hPzJzNFCvpdZuzpLrY0DxPotpCyORbLukGRt/x2eypIItar375VDlVQnsj6FY/DXc/LuIUpH+QAb
589Po2zDh1g3zsAyzbKJSAtED93NZ2/iF+PZi10ax9g3Nn4PPA9xiBXW3jJaz5+THIFkZaiR4Z2V
P7ug4ohgwvMxhMbVGtjkmeGUf9d0ueyb1Ude+w1MQhsCQIklPqV9wCvEi5dUZMIFRpX/M1Bczsee
bEVuCiO3+/1E2M6eIUS+x88TP8mlLvxpm90h3vpzGXx48WSvPZ83sZ4fyd6dV36a1+9TGv8ac2n9
cWv8xlHHXcu1/YV7pF9GLzzqIUA1h4V0g1+nfyazSp7IP67vzOWpYRi8AEFOkWNMbBXbj5Ip75ka
l91w6Qaf82JsX+aGUpJzX3Vxcv33O0BKBZ8j30E+fLr+5w0vzahfQQJ588FcXjNGaK/ARdy+61/n
wTYfvCl4pGHBtuD2aBwyBlzFcJgyLCjx0o/mnuIFUtBK/zmeZg6kD3CTcm2CAWL9vmjInaS5Uuo1
V6bhitpqaW2biX4bJS9n+9Qhz8yn2dsk+YRgoYLCTZgyAzPXGMkuJX9t3VZFcJZjz4tOxfeUGGO4
aoCBfE6FOgfK5rIPJ9Se8LY4PVIfEu9y9WNZNl9co0eDO3Wrn69xX0Dmm7TBMQ0XZkBdmifHSQsU
RfkzE9wC/JDOv4HjrsDKYLaEgX23UA1urY/LvbDM64wTc23qAO4XIA1MpIC5Gh0phNBDvwvMEUN9
2SnWiyhfR0xCm9HtPgntafZDhOuhEeFf1TVM/fgr/Gmy9wBLlA7ZSBSkNTldSdne1MfAWPx2Wf89
9tbTNFXuPsNF32f3qZsaj6qf4J6KHMNAfota1HLpwKDMnvsDRnH7ICdwMA7XwV1vP0Ui7bdzyRnm
MOnd1IurYWwavG7kXXp1jbR1IrFiMKCrBIyDVVqtMTWDCjbj65jTNUSZ+8ZSusHtj5IdPT9B5s+j
b+CpbvJzoodkA+Yys20TkBMhVU6B05X3xcY2ynAnhMBDA3jyLp+CQ8g9bjXMLr0oVpQhiuM7nTPr
Cod4h/y+xuUlX03P1HiZoi3Z5uISUuxms/A2DNY/G3vB4/JbuBPeAiZjHaTCyFtRoc97030kXLBb
o+TcjynUpZlgQx+A8P0go0fNFXewO5sUJ9vlYnPluxgw6aNyyteWQFzsVzSsg2HOay8XF2GYLPsd
IqFp1ypkkoRUsRMhv/gWcj/7jbgo8zZYl4ibiwZ1Kx3T2eGp6jY1UfBrDxhOlKBwJUIEVI9rwXsm
zXxcohcArLGRqknJbUaw67Ux0rLoa9qXiO+9wiLyeIkhzCE+TDY9p8antkZhxpCnQkDURvIkreAZ
QNoFmX57yLvXvEbopAF+xdmZYWF5lqK4jKWaoGTWRx1Y3SbKw9+kOVE1FyLd44f/MlR9CmKEccCG
wcQS4GXRNAhXbIORHWjGoiqr5HdohVtSDa7DPIldAck/5RpY69aD2h7Z+zxFXSL7R58+Ef8U9id7
8cIqIQlazrjOk4ew5upO+HZk8Befvc2CDXgdrYgRqCHwI8uKSPelFmP62qBjuExjt1cgYuIIi0rl
kVERFJ92V7oMKsQeGtRG2GONsZz0U5qFnWnO7sYcAXpnF8tHdWAYWGTC1ltErnw2MIJ2V48Bkanh
81BPTK9VR+Cn4GslgCdayeAIxOKOg6fY5R3AJchjDZOciKNC/imK+G0M6xZBGeCBSO3jGEwWQIl+
5UbHfCJosjadeovIF/BWHX75kmjMXGTnxinRirfZ/dA79R1oDYrwrn5EyLbIyye1wwnX81aak23n
u9Y+KpOdyitz62XRgB7Vox4BFr8lRbu4ji9NTS6EtsCPjqKdtpF95/J73IwzsKFiFnDSETpnuLgF
4MuM/epdhZ7HTV/GiPjA2RwEqH2ilAsRkVOzcLVDNdzXcYkDnKQO1zQOUsyfS+yCUzkev1z6EJJy
grWYBAq6XjgXqqsnJeNh7+omubiyRtgPZtK0e8YpPf1GSRQLxpIIokJbgJcV3629VryaRQK8WDML
adnrBtbBdd0HbALBJUMqfUE0+476qdwJFAmDw60GFDnehCE5YKX8k+ng4o0TlCjbuwyl+w7N7rP1
opMXTAAQsrVXqe/ORYuCHunszBAAcLmMO4rCEBScb5jvVFHTzkLFw/vkKbSC2wDYc19p8HdmSFZB
6d7AG362EW5vvyrfdOHtXAVt20tRrDgVqR7qbzqTB8uaelejamWIVD4OxeQgGAMjVjXbAi/Pvoga
62wOhMzmr+zRSUs3+j+oB1K09R7C5rnZREH8XNr+F0gCoLnxpmN0c9eK1NuwRGDYRAwvU1t2QtzS
TDd7s9L4T4hqNrJ9/ucxJ3SJCqr2bGctewm/0HvPKTzj+pwt16Zq8y9uo1CdoCf0ZlduSfFEHEN1
dpefqnJ81laQbkXtvLOUIHkSr6PkzR2XSbNW1DrsFUP7LpvDhyGu17SwV4aUx7pzL4H0sJsWgEvi
ghfCO6X2llLkJUPav9WqI4vkh0jWpez2CRXNXLhnune2drAqTeeP5+Eb70TNpFxYT139PSSQtoeG
ngO55KHQnr6RJYJXwEoSaikzuQ+/cjzO+7JxbnDi72ZRpitKHW5KvNymzazORAuyajxxblDyZKwR
IYVDyOIPgc4pV7yXXRfAVDfbMFVIGegBHq8G1O7lnLmrHiXf3QT/7pRozZ6OtPuZqHVa5f4BcSyb
bZMdTueLg4lFdA3B+V6PC2zX0yNMwgo5QQ+kpYWbxawk5t8o0xQB0jlMqCD5Rfdrw5e/gd6QiTsi
cZTfHVFbOIjIJjQiEnNtFxHqYoMULTgRQVgKG9gIg8cKqSiJ5h2w8GZwh1WYizcrGtF+L3g0LQ99
Ko/J4pnJrGLHpc77r8IuTzJKtCti6ymvAsT3Pu4FiZyY+S1wK/gvLSvbgXiHHclhqM2rnNbN+h37
0bNqa81Ss12P9Aa5i+0DASV2xwI0rKYomrV9zM30a2z84J6M74PpExIqGPm3hAhdp6x7VJk4xJI5
6mwwDegkB27UuNWKje5utsGH9bGGAUZkb+G4T7aG6BaEBBB0U8swG0ikafrhA/f+5R5TADEH/Ui7
Qvrk0CDlVISQm0ylZa02zmC7e5btODd6ZrO1Vb8ZsppvcqqBiwI8vRtnm+9NpockSpNdkprRfaQ8
YrB9foO6af8k+HMRJc7lS529Z4PhnBlQ2PmhTiCkjjN2Zq01RjF7OorOA184abFm2NPAmeTCVd2E
QbwlryGJziUR4zUmDIP73Iq8+2WlRJYoobb1hGQsTZuD7OyTRx246c3p0tZYp0sfjTyW/wOSsnpt
NAq7hJNsl5seM3cExPgS1nIefw8W46hABUR2md6qnCa8z+l70oCHKzz5Efbiy4s+uDQxgTswhMx6
iRjw5nxX4IkxffVghc7LDNwYaWMX7bWQCDQj52TV6TO2PCqRmdD5SLdAs9HmDKlDXe5/RzPwz0kj
t0qLe862T1SSiL383yHcxCAvmPkyGL+zlRvcVTSF2CAN2EwuPLmy38ytfLUriq2ZUHM35ViRLGYI
ScbEmTAKwuC/Agdv5szBxdg6DygNXhoMblGfwIyK4Wz3SXqLB+y8LBQL1jKehx8omZpirdCFZ0iJ
DOM5KWWO6ge9jdcaLxPauJUXDdmGFKvYbO9Cz23vTIc6dFQr9v+YM0cyl4Ou2A6AnZgkow4bScjj
daxWPklXa+kaA37NplxZUpv3UTS+uiHLEaXBqCCLx7MSogaTLi5iJ30cGiM9Cn/KN1gkybsOxw9o
qoItZ7Iua8bOiMTEtqvjZ8tuvoJMLE12cxVN+Cub7pVG4jT3v1oXwJtkpbMKOKgopiDtFAinSVyS
zPiQJas7+Gwg1F3jucL3PLQOgrjwEmjkj91sYbKm2sNa0n57PX6eWnsEtMlh5ernNM8es6B8p4Gg
98A+4uTORU0RPTAOKMPEA1jDO9LczdJQ8WbkhVv7af9kIBIhM97h6vbjXQ/OikNOgXpMnCc9Gs9p
4/K6DhiYm9EkM1TiG0YSlGq0Vq4gFXa0PTKcTaC+ZK1IA2EyBkeIlPnqNfFIW1ZlmB+a5dS30m1c
uAaoCMwrA2oklpZ3xLlgbejlwT2Mun6KgrwiA1ZcRy43z88uhM2tgN3RQFOTJKx9s3zfTg1Wspqa
0zjjR9iNrrwUqfVdRzm2lZhhcGEGL6Z9zYK+wJ5chmstjCfLH4+eMDmUbUTDKnnB17RH8nAYDP85
YRt+p4vsk3gS3Ns9jjbJUCGytgZK+Dv34EJbJvunXVSM/X2ZOsikS/vkSm+VMLbH16zJW0JvXoUH
OHQ+eL76AEv1HkdeAxAie+oQWa58zznVtskVhiKP8qTdhmV9GO0Ph9+qny+Ukyj7DFAc3skYOJTv
jfyOWzSGcQNM1NQQxmeU/Z1j4JYFcQSFyO//NFP3TcDTzzXWOhXrzxclrySD8E0mtKW2tYjKoAjN
DV447o13TL1Blopp40nj2WI+vB5LxAsxLi+HQG0HyKAXxOxo2H1Yw3LFxnvZAvbPOpM39dmMAE/2
fT0dwjnY2171raibettfLPTY91u3fqpzEjCU/8g9cdwN2PG8wf32pHyyAozaqWieOi+JEBVMjxh4
zsqyfkVhuQtq+lbHaD4RLm+Ep3/b0wBiRzXVrrT/mjiJzLhThyKbXi3hfXAKoy/014QPrRpWp2Fd
P5h10n3RHkeYRKCroK6MUoIcAuawdIB7DbkyTOlove6hN9jZQxYs+G/aD2aMO1i201UL9jRxOz2U
kb+mYuRyt4s/EwCrTVATmBMINDGJ4A46M0mk2RvT7HNqh9eG5ueOVZ1aMWXnskCOJjoUMh1ryenN
Tll1Cu2/qcn9BaTir+sC9uDv02N2MHT8G1YIweiolUmRe8PkSi6cuDpCjStwiDLDo1qQ1eiCwscz
+Fwn/q/AV/4m028puvo1uQC/khg0JdkUBzs0v1HPApLwz/7U5iuS/2ZkICz96ELGoXpvmTMxofCe
vf7Vdntynvrmfxg7s+XGjS2L/oqjnhu3kRgSQMf1feBMiqRIzdILQiWpMM9zfn0vlN3dtjvC3RGO
ilBJVpEEkHnynL3XPraMCTSf5pinMQCPTSoJk/x10mUQa9QeKK2eMyq2B0aSkCO6aMemLDiYM7zx
dGLQCrxbfXNvS/yNaHOLWZK0UQEOPhaGFRRJKk8PubAjtghk8rPTOM9ReRgscS1G3cSj0NxQUV/A
w2GpD8ilDyTZiB68R5dC1w2oDAmgYzht4eNpqFmKd8/VCEhmziWgnG3tCN+gDUdu08lgEwbTZ0MD
Q1k8TAVLEOq5Y46XtSxxmQfefapr16wZL53TirUZEIPRNShb7Mb8Ctr4WAf9JYGHqNnJTZz5XxY5
0XZR0cPOP7uQKh04VUGjghPeZxOQIFkMcGga/zDEQ73CYroCWY4RXbcTyPy0t6mAt8STo7zQ0lOG
rW7eU2WX7yQudqWoE3qoDb4R3czG3WRgV5w0RrzYMd+I232arPw2lPYpqdPvCdaCcFZ3MaMMWMT0
scFkORtrB+S+IBcwiFAl1J5PftbAPmCFUM8xayAKnpauIdKlaX1O0WhxZm7mHPtFRjp0LkllKTS2
dwqDk0yr1/qqTRaTW3ZWdKbVFjLsXWnQ3pmMvKI3c2bATAZQ2wxrwMv3gwNSJwt/kD2aYSOEcWOI
hTtS0QW4BJRiAIq6BSNrVqFoBB4SPwHCxBLOJGPRBfGrDtq8y5DUEq8FoTK+Lem7LXoz/94+Dsba
Cak4VEfCgO4nO2sY2Uf8Oci9pjlbh/eEV44LxDdPqVcf3aR71LM5HFs477aZvEAC4fgWiY+0BGhl
FPKSjyzwPXGFMnpBDI64MsaUMon+ngf/mubNY02kCQZbTiVzct7UYUaQPdkDMp1N5hrCsvJ11DSI
snEB9oj8HIOiGtEQ7LCYzBOcS+9dx3DW7y6yKfADAbemSt7kMKroq6Kil6TdFlATXTBbW32snmIn
mlPwMK9jVt/XeQYcJW83kyuuVk8pOA75nkYq4BordxfK3cO3egNtr6mMkRMZ6MAvku+la6yK1vFX
dsL43zaOinKTwxLoECcH5ZTjxworpP1uzEI2Rtk6DZ67tj/iRbmX5qwy8O23uVPo0tpeoD1Ggeq1
/cLaoO+N8w9daHd+r8GoCQYPhssqIb4HCP+AUR/pQNOXBy9N3zKoIBhkMTtPTBFzINkHrTgOdSvQ
70+XqcpfdEiv60ZX61ljSzzNin7bTSDtjyytVp3pX92Gbarpxp7eFzwMBWuyn4h0Qm2Llq/8USHA
GXp4H5Enwo3UEjgV5Yudmag0TI7gGdGkrVPsGi3eJ4b7bDEDsunYxl1ym7TdUzwFd4nQTwqDy7xZ
9nX90qHuJCTsMlasrE6cbUO6WJUvLwLPzY3naBWUq5OecK5h39oEluyXI8katfpB94EesD8yTIUJ
ULWk2mYdIfe4LR+zWS5YiZqZfV485rV1bXUerolNl9U520S4YZmm7n2FSrmwbptWxvTOceO7sFcm
ziwwPp8nj6qhqgllC7SwX9NHPyCKN3CGTO+d+E5PqOJpBqoUGf5WRekLyQUZHVL3VJCH0SBEOpZd
/FZS+slUnhxy69bGEFMcayY48HpgVY/7QyBBmBf+SrqteRBJvoOr0CxjTOnkGcJNgsWUSw3sU/SC
butlKOXWnfR9bTgfsfT3cV9d+TyO6OZus9JRywjkGgbXZyPKZ108FVSM/8mfvNWktUfaQmQpdNNN
ZBFi79kmIX3u1zARfVFKeBztzdizrVPyPXaZ8VFaaC1KHxV/YKGyZbIYaA+6yYNS84AWgu8SVfZA
59mdPAvdje1SAQXw63WIAQEKXLwHrPegeKa6v/dh1sB+P5kUSl7U6WdNctsjesN0wDQcHFS+ymv+
/TBS90nYI3u3D9wLn+jdsR/gK4UFQVuQ/S8X08BKfjckaJyjkaH65Hvwd2uAZ8Pcn1byCX0Tkymj
Y31Em9IL7YL2hZaf75zn9zGOhMsCb+wyKBGlYpfF5GMCr8GKRcpfAiwN3ylC+Pm5CGjDhc5b4Ec/
tCm21iY7UJ6W4LT6rOXWI7uqpCIYigh3F4uTxWlFk0BybdIHSFcKopyyFRc2rozj0iHcCfpIAF86
qR7ShJh1aqiPSLWnrmDgzblqURkl1Fi8AiqYYM1TXfiWR9eEO4OxOBreZBfWP6xw6FmDZqiSp+p1
4Y58cCuMuWCbTYxEk0clAjUHBAYW6dbNbpVoCQqwsKgJ/BkYxyuT8IAabd6Y3VLkzn5gIpfM68Bq
SEPJOzQWqGBPp+wq8+6DOkUROGcSHI6WpN6Wsf2ildONmzWbIiD+R2daSms8JjQ9tQJYxFnEqMqr
L6o8VmX/QTzHpprlHm5e9VuPfMlYJbsSmzCEOAQv7Ct2qL/QljjaZXXvWfYehh6dTKKkUFjPFt+1
LAUgi6GCGxhYr1U0EXWlX7zY5JoJjqPAZbo2f/QTn0eNpu1CFgdPhreVob23FR5xqF1G5Tymn2kF
azwz0dUAJd9hRCpWbprjuKyGZzd/6t3uZTKEs3VH49qFdrbBBJNgW3zUYnAHrnltYiJrkTaSpYe9
fBDPwRzImlrdjV6UsPTRIJvpGDBEqu6y1iWKLbqzipfcK96j1o42sZYeSQQGa4UAdml2OSd/2tw0
aNwP/IJLI9aqRa3pXwQn8MFO+tOI9s6HHrnMteaRnv/bEId3hOOQJ1dcgonYVLJ6SSpjv9IjQlsz
8fbzPWf6Q9H3J47pOI5G2kva2VF0n+XM/DFl+qm4lw8eOdwoquxrin188mmoZF5m09dv37wizNdw
MjJC5y4onJ9w/uDvRJrf9P1NBbQfa3C+w2cPSMKr7qTXLXHwEMvF9mg04GkojUISDEA/RS95jYt4
4J5jG+z4nYktOYZXOEzr/lh74TPMhJe8hc4VVc6PCSYTA1PPFqeGBLJeS4iWd41jD2eXthfSx3yX
acl3XTH8NrOdodH+S+wEcRxe5AVm3MeqC28ZTxLdxoIgvsqseKuz+jPQQbo5HB0zWp+QH07I2+tF
18ivIUfCUtRUPqoFPC+nW5R7BGCnKK5RmukZQK5x6O/o0mCrgXU4Jd0GiMVdAo0uwflOgX/Fmzls
bHBIBo4QgcrCuugxfhiYhfmO1jIeIp1B4JQ+TelVSu3FMEZaOJY4gXYZ6VszjWdGQdfkTGbKkjjZ
bhWk4Z1XuUcO5WApfXEiKvnecvUNAQMrCAzabpaQJthGVnFLjy1wkwvGaZfaUM0jks3gj0vHHRcV
WoCVbvQvDX/v+u13elE3Az6Eve9oj5mr7+cHN7MfC4FOm6QsjnPUOZKAYI9nfUEsPDr0XnvqyTFe
uA6jK6cprsS8f8IEWBcWPCyrACvOgWfOhC7T4hbNy4edd4dch2NTlzSfkzjYyCBZub0GeXhAGtgH
T1BxHpw0+CwFgMFAzYV3QbHv9fdTpTiaxHf5iNgSHdIi0Mc925yzKPhwPdYh0RsvmJ+OeXZ0chI5
9DRcyszjsXHdLSo3YzvhVG1siqliOs38vIVtcr70zOjql9AnKC39Kr/36W5Spvob4CmnNLC3BqSv
xm0vEKueRBp96tgMlaE+cmKSlqbdPDIfe9Is8cSM6qa3ybtvORp4eHypPlYOVR5FsXtvWPnnaOKR
dhnejHOYRxx19xoF4WQ5T3XKkmQMNbjd3kq2iqExfbFdj+xsS0KJvgkIk6DTt9QG1b9BoV3glV7l
jbDWHppcYhOnS2OX31v3Cd7Vq42qDJgSDTotbQ4hiyF53Nd+2np6MisW2ZRMhAtIvgkxUc0+6n2M
ptFB0PZYhRJcP3EK67Llryf7JS2KWzJX+Ut5zcrwMZw4YQ+y2c8BxB7KU0nCvUdmO96/pDfXGm0C
Nn82i1HRD8sy0gygzcsV6/Rt4mhrXRBi4Aa0Lcm9vhlBBpXFBylVdWw/oTHbmG1Ygx4Pb+y2u/fx
MLrJeG5icImdp455qd1aW9MlpC9LJ41eETmtTY9KMa3eXa19IjpIv4VncJOUjn12/J6WT2Y+pZ+M
DXnP1ZmliHByYTw1QXUbK1CkzgVTFxJdp9hXfQgKnGAofDJAqrRhRQgrKj6CAWWZ7c2i3UuEov50
MT3iVQKbK533EJBsxrVux/gGtns5x0+raUxWQCho0IN0H6h1uWMihRoHS1kfF4+RN0js1cVO6+AX
l6ziOjYfbLuI5PomfRYA9JIR0NGYsJ+m9kQyFl7nvho34C5m9UV/33LS2LZiSncJCypbBPTs2Lsa
FLybJCOcqHuuqDVrxSQ46+TGTDRtOWXtCdUmYdFMd9i27zMHTo1jI8NS3X5OdQYFsstHqqokkneO
oG9XyAeZsKZVrGlYROY0vvQliOawRhcvL1XwCvUtcmnjyKHmaDplvZ/nAxqExFVh0uXDY0EBkHLU
KFN/qWIyrPqAnInSoFuVMefBjdlPPPqQjCEXjqdRi1+YfTu7vkjum7IQq96tOcWvfalCpNxvOHto
0I0IiTqCW4Dpk4mZNlsNVoxulYcg2yKJQ9qu/6j7U6Xyt2rIyk08FIBzTEFkWMIBynABaQzViBNn
OMFFgfmJl59BKZkPjGRqwU9nOCf6ITmZjmrOFh9LXSPx93oScUqaj51ZbrJyzlbRv7oAhgZeiZdd
bVY8eJIn2wnPcR98Dsh8Tp3eHPqPoAX2mog1Dl2SWGz1EYxBu6U1/xLQsguD7LVPcWw5BXrMpjJu
iAysNqCj7/UsM4A55F/p4FWzXjRa1RyJppoAXUT+XTHnL5cfjhFyKuUV0dPbFQMzQWBE8IEYnHI4
j+LqU6/tdB81z6KjeA0BJa2o/A+9AayMEsfzAxgN2gFE1eNUxc02sV+lRpFEKxMxhNECT9a+Jg/z
B9V2vKQRbNvhKlfq1oOCyrEbJmPf3rdRjv+ekPg1G8iqA67GPOfTI99lQUGIfhaX4lTYBzefFbnG
k41GihuKbldTfHRNB6JFUo3PKdtuaR6hTkLut9U90v8nYuW/DNPcDqnzhFr+iX1vvmY2wbVILRjR
eFghBwqMPoD7m+9hu4Vnv2TFhLEhYkHNDumnLtx3/RFy0dtAtBRyPWYGfoI6NiWMFIfSwkNptEiu
dqcY3DrZD5Rl3QJbICu9/1n4lVj5CaFEYfAZR/SLoTYQ5ZeC35qTqoa2ZotOs4MZ/jCSHsGjBkvT
Yn4WlIZYZjCbCxSOtVlWSz0vcMih1HcdxDko6OPW9XaBSXu0y5ExAkccoFWm37vAxDId8nBlVnxv
1s1noomdg+YZlnXHAFVezQQ1HMgPMdoFY/c9w20eRx6fRdrEj2iepo5Oq0fQFxt0fEa0y3Qq4yAi
Et9E29Gt/MZ7zsbmfmxrNkOLpq8Xt3e5iS2Z/k6zSsoWEZZXPdDvOhtZxXsh0yIYvuaWQD4DOGPO
my7OXzuiMslILlqmDYTHitS1ISc7hvb/crDVA2cCa/GDfuedwnCxaMeRZpZE0i7rddIA+JmASRTK
QABDfnncDhd00UDQKUZaH9xgFfyoEu+G0eFNw7uEbZBekqC60p6c6xQVcEivU/UQ3gDlh5mn7Gvv
VtlOFeTQeZu6LVCJTHT2YsxiPExAOOxT7hswxPCKtN2GjDUNs0T9FcXPwYTvBuLQCoXDE/Hq+OsR
LbjqXmGKRMz1ICsWURINwXPNIPGXqYmfYB5CBYonuihFvTd7akFGiBHNueiTAJVNrdHfccE2gFxE
ydKuLEDniNHziG6UoOBclliUKMZQ1eVNRfpnds1JzIxcRniihLmvslFfe5Drjbx54SHaJZGYqEHJ
aTP1p27GuTX5DznQH6+kOlvqZPSKdkRFCEYYz1117FkHkX/XcwwbEdP+duy/Zjn6El/6mrxVn8W6
IGpUISbsHNqymja+0J5MFw2Uv5XWlkweIXxTYEoA9g2RiwFNn6GnJqbnzfG/BN+pEXNiydJeawZZ
PxP9YXrEBChl4CVC9VkL7+eofxGCNTdpoRkVs75K8Is8jSO72AZe5y1zszyEzV3Z6BmDCXktSVoJ
iZwiZZOZPTszkeJtg7kIvQivCoZT9jy6tLA754UQblRVSbmmpEFPllaXEbUYb8lhFmc2m340b8cS
9xqwlKvb0qEGFPyqR4m2S3v7wY2yN3hNgM3UpbR7yHwRihVj/BhgJIcIJpedx+i6JF2JKUm/j0ob
BB1hLfC/oTnpxsSQj5GgK99//oVf5sCUQZ73nOScAB4RNGf2Sj28JnPnQ4mjF+IFB+nDmL8hOziX
9i4DQAGBjsKNN5V4r/5k17Boll7OtR2UdTAh5PpKXSUc2DU8h0dTboy0J0rVtyuGFh7j9pzulruP
2vGNXsfEtDR9M8bpZqS33kfmCzeYR9PKBrsQzHEaeOfB5z26mST22ovviAAHK1S5J4SpI6dfxFgB
04RGxjsmGi+y05ZWQm/YTqHQpsMt6+aqE+pKANDCsDL0yOCxKA/iinxX01s503XEj54ZCL9K2rhN
5V8rnT4daIDXkdqnCgGTGOZ4VmNlgtXME7z46H2FROtvMZbLh7h8An0jl7SAtRvhwfUBCn5TGY73
Kj15yGLaBgxTIHtpanhxU863ZvQWtm07J8DEW52YnrcOTHLU5hc5ClxMlVmyc2jj2qQCeWLp2/id
2muhWzy6BA4eQp/ZbTmGxZsw0ofJJHNYs+zyZsJPcQwSOFW6Qc3OrPbFy0pOx1lvbEFxGidVcvo1
cpgHnLttrK1pfc7DstnTt6LgGv13mwLnbSCZboUA17zR+qx6YK6EmVamb6lXHnTHqZY9u8c+lT1B
FQ/wUvWDFEO7qiOUvV7v45740c++66wDN4st9tig01k2xPE1Ja7xCC9v0pUHM7LtlTW14a2h2KaT
lDmvazh3de5kp7KuYANGmcaMEKEPJ/Tilp1i7U6UaaiuEJfMHySdMX5znXfHKS/0+/lDJMEvuBSm
TbBwq9fwRnD2G130WNvV7HvDZTAVZJ9GqG2ZphCiSttcDsgsowF3PMMDT/iPmarpdHgPQyDDQ9qa
3z2T8xuylTscY5y2FGJXKDEOFswO1LUOc2Zo33qfTTVH30CuMWBaGf6wI/hLKBlI98PslgnMyN5D
UDnbpGTyH+d7Lc+q4zynHNwBuLabvAk8VWtIu/4CWiC2Sglavolnc0CyhT/+CfyiXbf0JY1qo3w9
3DgVH1DRRCtkc9TGfbSG5jqfLWnNmN4pdjNr5WTo3l2acmHoP2mO/gpBAzhRnvZrUIe2uy+ZzK0i
m9SKSBXfTYVmHSEFbZvZ0GPan5FswaiaxiXTzNdKN7kjhpMkEXtnRl2xiCeYpIxExkk+EP4pLgMF
5pAfSyuIrr0mJTGZm5D48kXhIF1EPGKQaUrzm0nytMthassCpa42kv6TH9KyeKwFSOX0wMHVXZaa
qTZTLDA3Jm24GRACuzboZA9iqT4Z5NNb9RJ+HjPvIalwd2TADIhIym7xIplbRBI1eYPqJjRtsfEj
RpAexgSiicoNmvCcRi99+chW0NhDje5CWq1NU99xTOsjIoyjfgSKYyOW1hyii17FiD128BoEyP2P
tst7HhYOuOSMIA6kKR2C1d1Jt6bm15i2aHH6opGNfggAoLeqDzCwBMs8m9KV3aArdgi7XIv4s4BB
tRd+/Fg5XrT89su//+uf//4x/kfwVVxIOwqKvPnXP/n6oygniEzozP/85b8eioz/fv4///0zf/mR
U/RRF03xo/3bn9p+Fef37Kv56w/Nr+a/fzP/+u+vbvXevv/pi3WO22+6dl/1dPfVdGn781XwPuaf
/P9+85evn7/lYSq/fv32UXR5O/+2ICryb79/a//56zcpf35Ov31M86///Xvz6//12/qje/8s6r/+
D1/vTfvrNyhP/xCuZbvMmoXhwp4zvv0yfP38lmf8Q5eOa9imcFiTOCd8+yUv6jb89Zv4B39DkUmo
jm7DS7e+/dIU3fwdzfqHh5dJePwPumlalmN++693/qcr+D9X9Je8yy6E/bTNr98c8e2X8rcLPb8z
G3KBJ3QpXdx9nhAMEvn+x/tdxBSZl/FvJGS1sL0ajzNDc19nmGR5F/Zvf4w+DlCqxP/6+n++TUJB
vRPKAgUWkfGd5gZVZJN0d5OPdGYsiDvxw27YkvblIyUpPcSEYUGmW28cYSIQKB13zm1jArOheG7u
gxrfihn25XPqot2OpDa90xe9DHVS/KiZtDuhhHLg6d+nlCllaI+rmoYcIyM3u/TzHx5p1QjgQPep
8YVemdzpvVGfCWEtqDuHbgsrtrj5/e+a+tyP87iFhzVQbfj7V07CNzJTlzdtWax/+18739n5PsuW
Tu/iXLvTXBVMOsmL7FU/v/r5jXAKizMZ6M4po7k6/2jvurs/3Fa/X7s/XivD/eu1cnU+a8sGxTXf
T9b8/T9cK0JnQmRgdET0OUQEAOqjY9G0l1XICNl3KHAHlrsB2qoDBGAd9sG44efjHaFgE6iF9iHT
CXHEEQ+1yg/HdZJ1oHZ17L5Mis8GDuy1JggpDsiFJSQpNbajXSWkZcXdmrw6ArhLaZNx2d3+/Ttz
eaD+cBdK07J1stIgIvIGLWGK+ft/eGdR0RuaqcX+ChCFX68lTECwO+G2i6puDzWh3RezLtSCU1z4
+ncjYahiD8N3eoVqV5e89ZEIvnWbqTdRo9mZzNjYx2FHIKW70TEa30XNRA5Xkt2IrMovNrqrGtvK
Jq38ZjMhEsVGD1OuMcjgMrN+XEZuiovF+nIlXdAhne6Yq5+a2fXUaITCWElorOOyFmcaxs30kokm
v6Sh2c0javtghckapjuhPz6IspFS+LdbNdeL04AOYTvlQjxEsw5YtmZ7ADb7KpJguvjGU8hwAMC+
xQDDK27A2Ok34ZNrt86xVHG5avbKye17iXcTw224QrbnbVsQdQcnei4HSHp6y0h7KHH72EmfHA3L
I7ip8/pk53sOUzUfCXvGTwhaCb6ySMhKvIcQfMRPihsQxse/v7rmn68ua4zLJXVhNnrCNmxh2H++
uiEVqSgLKdbhYAcrWSfrxs5t1gWv2Lq9Pq0swwk3uBS9DZt4ukkLfHSsftpzHzug6pn/izF5UKL6
oqWN5LYhFhqzJcH1ATUDqSWk7s6fqisDkz01fhlc0T6wxCI4g98ydY21QD6R00iOjm6cvYEqWOFc
te9NLYMYWjZErQTmD9z+/eL/ePN/WWBt2o9SSM9m4i5NW9os8n+8ta0g721n0PRVM4KjsEJ1GOuQ
lmeYHg3pDDtZ6fZab0ImXzpGpTfGjLxigvkamVT7rnXgBw0+HiRp3ZdNVuxHY3A4h9t447PxXnTo
dhg3I8DQ7zWPeXFfIpYhOFLViJLHzICmSXD6vreme8Tpcv3372/eC//w6NqeLSVblTQgcggsx8Zf
NhCnGVTntgHoupizh0sSEhNy82SYxRlQgXsThWpdcQhZpzoFqhPmzzVkeHwzsCVT1ZJ3BZvNAZpv
lxFMeg+ul99N3pLQbTafIEMpH3Mcc3PJB2FF5XPCVasNUk0bhpaxHU0rx+yys266n/bw6Ya6cXDK
atdFY3ZhUEaZJv1lPKTmpgv18TKgh17DM0pXrdLsNbTGlnEOHJ3fjIyJQmyUl3dEho231k8YWqKs
4U7FpLiE2XhRceQcw6ymu+WRrFD2cfvA/XhrhjVLa1t+WElV7VXRvYBvsG/w6kwrKPCZEt7KGsrq
tYtpNmnF4e+vg+P8r+vA2VzQ/ndNnBHC/Mt91jL+6p12MtYkJBQ6AjAKWa+Ik3Ub6wfT+irAkS3c
rB8+JJNUwNcjvswAGexrq0smTPm06jVC4VHaNVd30DXYQxUaNJeYgS5/MuCZIoUpEMBhNLhm3XRy
UwRduai5fFFp7ewqq28tVe6IwvTpaxRIlMMGHp7N9t9SG4ueJLyxTQ5kW017lWk8nlMm1y6zOKvz
C+R7mbZKM3oteFrGWS7ubdW81f18uBXthJ/Uv9aanl2sSTdo+jGVxudRhO2NcMN6YweBwPbtniHr
EgHY1ihCVd9j8DUOGtT7G85ZwsQWVbs6mah1oh+aTr4EEIaPHiT5ja1CDDoT/HGf8/YS3sizOXF4
mjQoL51mBCsTKe/+76+dQfH2p6s3b4Ds62h/ScW1pOX+XEL/sAHSmVbKVl1ASqeFiCMirSGv9mV7
yAUCNyGnRU21uED/wkEjEQUYdaDgnfHpxro+42Ib5tgcgAx9OOMHbvciTrdDzSAJhE8A1LrvPLkL
EHospyRB6+tZ49KqtQBXFdlFXegzm1MiIMsOnrm09JUOXWXNZvalsBotSlFy1kqzW1Lg6HVGxpFK
l7A2CPAng46z8pMtuK/hbFsTJrdJjeuxri/V+M7w+hC1hGM0WYSG0853U23agPe775pebuOgLg7k
5j1aqOv9ix3PYVhGgJye6YAu82vfYeUqeD5R9n9x79lLa6bWZDGaOvcRtZG27nUX2WcUvia2D1zJ
wKsTkKBoVrSDXeZcQi9JI1AUCINGbr2gAGiRZaHVGrtLZ8wt/yguyHOMZ89p+W76brwflU07v2eQ
phDy7xtWdjptFpZkv+mXNRTISo8/LTZbQnSDXZigQREpI2zXjMkdKerZUqitCEKolkUoyVrE54IR
ZmO5Np1pA6kkW/vCb6PbXkVQvDNcXYj+Ctx3y84UWIviinDiiCkx/huSCRuI+9H8B1Mx0unBZitS
8zYoaYk7tDGxIT0qDGYPZtoj06Y5KLS3RJbPgw/lWhTjpzmmh6Ex1M6SsDhVcvwZP869vSkG4xTz
CC1UzkhLBv7enIoDVjdnD+Z3KWdwqqXxEQTw5SPGrKuprknMrOhnjIx8CT7AhDE+to1hPrZVT747
O9GimoY3ZTkIv6XRrCApEKe9mwoVEbek3RdksB/rGcDqqBSMGqwGQrVz6BVeEC/IepJrYQAiRLsR
b6iYrpXdM8WxJMoyWdPLBwMWBe5iaLBmaYLrC2SRsCMr3/tmtZagiE4iINs618+m9WPQBnGpMdBx
nI+IUt/WER0b3PjPFh7dQ6rsp7SOu70pgekmADLiEBufmFb1ZMKQ174TtEmIcm9gltAt7catnCMG
AU45TOWWSNpoEOriMFX9qXCR2gEipUKpBFrPllZ3jtemSZC9xpPL9FcQWTlGh6gc7gstatHi8QdQ
8W6VYCRcDjz2fZgtYMr3ywQ18r7Ihu2k6No1cy9jhF/NeWyR+ni/oSOsOc+QnYARlZztY19TIZUu
xrAKNFFdTQ2yj27vVu24Ell0k7eWgcU3ymcV5Mls+3e3VbNsl6WgpItu2QM60yr6joX8PdX4zRGy
BtXGCG105TGbQsTS2/J+DlNVrEmDPVx4apCx49w0g92QipqrHQEmr9G4Nja9ECU4RBHzJi1ti8iQ
8CSkKYRfkGgKHGeRGjRXRVafXbBWy7FnwWGMsjd0d1pVCHJgNzI6jMxAkEqdzimQ22lK1U6PSf6J
mH+5jn8I9OQB6gtSaJN/t6km9P4UB8TYvbnO8JZHyd1EOYzNFTmLmXFPxrAekD0SmzZaBCs1iCFV
0x99sp9Kygy0NJ2NOzHYeIXm0jri7oyc2RVWOwiTsOUFBiIDfDN0/SeCDGYICPrtJGbv1O5d5X1w
/MdvX8/8GRXuOPSuM2O86F2D3o0nc2+VX22HBc2nwIlwndhxUm0qTOZhaESrZHJXll6qk3ARqWLl
3rnsQnLqp6Wf2/XJqJpT3ZMV4CbaK90nfMnJIRjL4dgz7mxQAB+zgZdpjckj3DaKReQ355ZRWIQM
Ds3/p9PT/HXcFpTySNTwHIIJEHrJJb6kZt/gmwIRqYO3S4uoPfsmDF92q1n8jozfHqEV1AD2mCfV
HJr2HufjzouvHtRPOnfaqWjIAPRDWmFuuoprRhSmcughAl5EsmT017yZltgkMKpY45GI5Pk+k2e/
cqJrkbO8dxzkV32Z7azcOUOhHxn1u9HRltMlD7P2ij/14Htac/r51ZRG463LYMC4AiI40FyMoRrS
Gx+jOkT/ARKrD1jaSwkRLeINKWkNV02Gw9XDfKUZ2rJLSutkxJZNKK/RrBvAQoipCrJ4vfekr7Rb
nKZYqADhjMjTFx0WsLMFGD62iGLJjPCWl61fUh25pYd2pLJs7mTNX3khduauLRUcQ4KtySiL6cES
WgPdAInQqoG8X9lxfh2WRgpDNwjDcm3WL36KMhZshtqCHNavYTipUzF5+59fqZrY4r7pCLczo4pk
MslkVzGQLGmNAimmwSv1TlxxG6D+JWkZvh9fYlnk1p3Kfo51QNHtl7P0ET/1YJ0o+sG4Z1JcyTvR
dsYseR9mr+oJbRybpXLeIWXp0Dtd9yI8m10K+NUGc4BaWSGDkUzfI0bTvyMTWJIxgp8X/YEZ9/VJ
1EQU6NKLEY9U1p0tePG4bYqzVQExqfh5z1rrYeZfnZI+tJnwWGkN3doY/i75oNFGj4JH4Y3GxjFl
9Vi243soxhqRTHMTh/WHHffORUDTxedhb2La+zehj6gepqaOhlW0awNV8TPgt8swCf3TCtpr5/rd
Gh2ftYXNIteyUZ+G3YWbF4Nc8fOkFecRWxQVmKrYEJLFBLv8Mxs0Rpx96OwVs+aFWdSfRACgjxNW
tuNfdFejNLw1yhFSZfBZn6aSeWNsM9UL1UWHbPMUCAxhiaAIyWrIubrfn6hnCoQg/kGjqN2Q/NgS
cxajtgISuoxyRhGCo/DKGJDF0Pl+E2YCIDf0y1NK/hfjahmum4qipW32kxYSZlKl5QHuTa/na1D8
HJBSAsllxkimAOi67ZzI2HP0hlqR8GpjuP4qZU+NLJRbUZebd2UNU9uKP0QCkjGJMe/5Dk6s+j8J
O48luZEtiX4RzCACCGCbWmdWZekNjFUkobXG18+J7FnM9Ji92dCMr183k5VACL/ux6OSTsSxcXjs
/fE+1k9jwwdNKFGlFE2ZuyKyfzqfxg++yNX8xHL4Lca2OVumU8PAkhmG/Nm7uU32YfX6sW3l08Sx
/k105R/yxSbsedYtwt/+KhZ/qLxAhOrFT9E658gf8WzN0E5VdwfYn7WGND4QmiDLnL9UlEVRgsWl
v2jvoykN2nBeY3qee5ZP2fsB5F+fZHUpm9vUmuHBWNVJ+RUM9UcYu90h4ku7laEz34ox29tt4uLC
DygTdSLoB/SX3MyAvQ6Gzy/4DcPSDqNuzY6HbdCM5xvRpOjmzBjGaDhM4NIsHn9S12TtDRoAviz2
9qL1NmlDetO29XkTtrl7G3h4sVTjLTEHLms8p0R25uHSpl13ieJsNY3BdAkFBhoAgSv2KbJoXgPf
rrKMr5GxMp3bxEpCLzkFiiWM74u6iM5pn6Qhj/O4nfjSftirz4Hx7VJuuxmFQcp5NiDNs02nUF3y
JP4aq+yNekOTQBDZXccLMPmGt8RjKSpxh9hzcjXlcClXmOux4HauYMBePLUliY2cQwG2rllrnaVr
ffhjfdd6cM5ed8dJhenSek46cMhzOomNVeYfGQoj06rrnIE4m2U58HnwWKGDLLmQugvKzN1DLd7C
Ml0lQh0RI3Iv9RR+9gUZeDY4xj6WpHdRizEOPqWTytCF697Nr25j69iq4Ua2+brTafeqsS63FBbh
Z8JpQiaWo565Cqb4L9SQLYWSB1+671WbfTVx06yRBnlxbX2RttgwitdhqLJD5eF61tsGchxHBjO5
TWzSWC78H1vCq6VhinWNSgNJYosnnJdCsTk4Iiw7QhIx82Z+IzCzT1iNh/GJ+S7WKwdLgk+0YaDX
kR4UQ3LY8gXcDYj8KqR9tOz4ywibtxHlg6QPdSOe+Y2E/jkgcISTXOGKo7pM1Kd4ZBNmarQEGnOs
HH4uAcHaZUEYtB93YO3OpSHPTQ1vBHDun8KbCMqXmMZ0+ScvWdgJFTW2pDrB0N7d1uwW9YRjLkSh
Y500uABqr3qoc9fJDHtji3Q3xcPNYUjLIr+SDa8EE3wowW53SywK7Xz/L+P00+wEJ4rXbe6VMWeT
CL6/zQjBGd/nEcwNs100Kyg7AjllJoIPJX+Br3SyqxXxTWbZsaShjAzCkOs3Xaj8B/nHCbsso8nP
rKcJq2cciqN74w/GzyAoHSbCg4G+pxBEPiH97dzMJ0sQfcYi+R0XmLvduxdN0RKiT3dIPRniwE+/
pA12QqghJfCVkgjL1PU7BsYWIKS037AYXNPOuFe+GFji7bWt/wQkKk6B3rzVUNzZ35fG5HxkTusv
Tc2FwWmb58iZkbQ6FIu8IcPCQb410CX4CQnP36bks2bRPRd1WK4yA+ElLIgGWpF+cUzzHQdNdGBR
AzI74LAxKG9r3Xi6WG6iHCOSVnqSGzF3DkovvvKKy2MlzWfYpzPqYPDqeIJC4SbgRXLmg2zQh9M0
yNgV6nldRMafxurabWLEVCG8dkaxbYm7ddn8zGnsbz1Ud2vWCfQHjEK16XuCukCvC++P15NJAzjy
y0vox+FoH/oX3XDylRyJAUg8ARlVLnON7SIC0r+Oe/ZCi5SI0ffhnrgE9VfDgqZS7s+GfTZb/Wdq
O/T9pHi1bMU3KJKDXebgTnky/Sja1m1C8QsvZWaT+ndyOAa+QKIJvhLyN0hSx1pIdzdTB7RkV8F1
bwVfIyYyziM7FZm01kiBeIUGcJZhcUx1GWy6vvzRMqoj8vqj6optZuE896VO1aW277FZLEYPxH/n
cQnojYNfqFd1pPIBaoxoP8s0YEtc9azJe6eHLVxY5lYoFoIJFMFVdAS+74WteAk64AQPgMLUkvqs
jEpbVqTdmfhwZVe8BT4Gk3qoDYP321NEBs/RQSOcq4r0TMtfAhiq8zMCcXCBOURYBrfabJEbU6QH
AfJhBv3Q6DAggh4aBEBcNjwAEfSXsaHBRVTkCEsxJFpFk2gUV8ILP8Ne/6b54DNR3IkOAMXQjLhG
ODwFseEv+TY35jz+RvCl/knxKzxuVRW0GaCW+a5OWf0RcvYMHuZlp/gXAyAMTxExuJpS944cXQPL
yPB2rhhw54qiEfc6xY3msCw4c+ABD05JytGt4DrAHr+GwNRgtYDLkQiB7SkfsXbC7Jge9A7l07Wz
/UirwYD/vU4/JkX7wICkYcSkGUWRQCLFBEkUHSR5cEIAhkyKHAIIntH6VEFOwjb9jOv1nWA0tWmK
OSJZOnaxAYcEcNg6QLVaDSBKQsUqCQJWbkUvCR1+gpYimpCfXPSKcaIp2omtuCcFABRNkVAGkCi6
gI2iAUmJGqy5veKm6IqgEiuWCsH//QxcBXvLfDXArViKu6IBYJkUiYUep28dNMukGC2TorVEIkaT
9fqVF7U7PW/UMlBvYi98SUC9mIr5wlBiMSoKTKR4MJMiw8BI1B+kGMWMydk4gcDevQy6Y9GSPaoo
HVtkoGZQu8vNAHzGAkIDJMDEMjvuQ/A07UBQhSg7ETnFrnlMr2pwNkR+5DpRhBuf0wzAmyBibw1m
hKSs1MCO/AKxhs+qwuQts/l3bCJi0HMvllgvo4RzFYqYtSiBXa7w2xfLCiWZZGPKgi99jHdhfsnI
HK065WDC8AeLBE0KcvxtUjSfXnF9IgA/oyL9dIr5kz/oP2CAupCIXKjIQC2IoLzEvM8C6rhmQcyj
3WXAhOyYzdmNxXMLZshSvCFLkYcoTKNtXqXNeHI5+YUE4sRzrnhF4XdiNvGlED52GUU0KhTbKAdy
NCraEYjXed3Jb7MvsKjP5Vr3kuhYgkiC8EKLkLOBXcRnBKKUAFMyFVWpseErZYq0lIFc4r0Ts3NM
q/TsQ2NaaaCZ6k6eARQfHJBNdDOsMhBOlWI5OYrqFCu+UxjKi+faSBmpuzEq54PSzQQlYXzJj0zG
QdU2yhuXFcWGkdzKmtAKSZR+J4osFUKYAjQ1ejj/nemHaj7qyUIN0L2iUkXgqZC6DgJclQW2ygBf
5efc5cHWxQsH/W1sfLkm+PeXjtyQQvKNiOU3sboXobBYDPOB4NGHTaD4Tx0zKvHvfi0SpFGQWoWC
a9VQtkC8sjeC3Wrgb9UtQAkNIlfKrICwn/03VbAulqt3F3pXA8XLh+bVKaxXBt9Lg/PVadNTCuMe
bdcTTCIYK/lUsJWI+mKaiDLoH7HChiFNtkDEpMKJkdY5mTZxSA/SGFSBFVbwa4eONUIiGxWRbCRq
pXEfspOAw7j5p1DwMn3sL6PCmRkqGqMAZw2kM9UOzX3JPz9jh75p1j5sVLcyhlaqs0g5h7cOMR52
GlD+fMPCChET1I3OfZx9ksh42pf2JjeKJ8C08dnzHBDukNkCECxnQ8HaWA79VagAbrIE5YbFdYfR
68uF8RYp2BvospUWgH+zFAiu9lj7R0RUK6L9NwW9xgnxxUsqanzxCfsKKAesj7gyXmXOOpNCzrkK
Psd3OunA6PCBKboJ7qfptVe4Omwa02ZUCDtPwexIV5sb+GLbXoHuUoW8GxX8blIYPLo5dBQ4WHIO
qY5CoF53rpVeGqtc2bqXnnySrx5kPaEQe7UJbC9X2D03PPQKwxerR9NUaD4aOieF6otd7c1L/xSz
pCo1BACWK6xfMAH4ayH9FRD/KOtpUO0xklQKBzhWrLc+hMAaUiDx/JaObv5ZqDCCQUA8gwF5s8rO
1sj/apkgBwMz56qE0cIQ4AhnuIQFfEJbgQrVnmfgppiiDLGkjm/UOu8A1odncJ3YsBoYl+SPEua2
G6zDbNWZ++YLFVZQmEQS4pjXIz7OjSAKODIboKJQaMUKxqKvYIt4G9gLnM2gY4vTgcY1ITwk6BmX
oqIXmN9cQ9iN4zz9zH0criHBnFjZN7GsAADo3R8b9wq7rL2badnT6+y7NpqEOTNvq0fnOqySbm3A
jyTAMCGv5mdHoSXbB2SSvCjIybx7cxWCMg9bBrn+C4yLo1Xie68rcJUNRxYOqkQnhwyYpVBYy9wF
cJkq1KUG83JW8EurYcqXKyBmp9CYE4xMPYgWloJm9gqfyczFYyI/HHBewsFSkM3SAbcZwd0k1IoP
LgPFGRxCBebUDPlcOXCgIHaOCt1ZKIinoXCeXqaTuQHwiSk52goF/SwU/tMYOGvVEEE1hQa1FSS0
UbhQlJUnPwQgCkT1wtVN4rDL6LcjrmjJJ+r15p2j8KMGHFJDAUkpV+ANUJDSDlopjHTaAOGX2jNx
8gyiKeaumhm38Uauv8JvDvaUq/6WsyhKi0KijrBRKQXqlznn1VhhUw0FULUVSjVSUFWJsbNUmNWM
Y86J9TlRAFaAiadJIVndF6kArbYCMJgK2koZ53uKtrXInOBaKbCrA+GVlhB88wNJnAL6q6cwsKUC
wmYjaNiaOQFj9nCtK2wsSU6yleIujY65zcQOVCrIrA1tNh3AzkYKQEufzDM0q+zkwKZNFaR2SNmJ
h6dZwWunnnoxaLaaBtY2hW8rFeg2fCBvFfyWAJGvYLiUbxMggI/bwsmFV9mS4AWdO8HQ5T+DAVNh
dROW91dNoXZ9A+huW4PfHRSId1JI3tTFQc++xX9QIG0gDW+nIQEWRdgxqCuqBcqKqFLbrkntIQpx
PKuJHdoXR+R01QUBDR4dnX5tGt/r4LPisrHMHeutF8HK9OvmONs11HhPXsxgsNcTie4Nr1fZNdW3
1TUeeGvaReqAf2Owqm3cWvP2MZPOOMToVgGMRHYmuqWEozxPLW2wqbbOItZT0rDvRvr+6JHKZImd
xf5NXwHooTYw3hNDP3Q1dWBdA4ubRNJ5xjF/DRm5rEyLMjHIBU+xbhQbHD7Fqskj89zj/3/g7Z3C
3wYwD76pYDg8OpUeTUq8AN8aApK+4OZHrw1bPRfvUGMlaofXFLxL70b9e85jes5RXMmU9a95FNtP
dcXENArL7kBlZvrBXkxqSxyqKJ1I8kqSsPpcRXshx/tETHNLft5ccdKft1issuWjoChPiGiHfKJl
UZLuYckqDolLeScMgmpb6CZLWd1VbLqj90wy7wApiXtXwELj6dlLzoMj2nHjNWF4jUfMqGkxbFK9
4UUVRBd05o2+7x2slC5dc4DwOfFjwDHW6ONzxsKakEvinp3Nm55VH0Nf9K2Vt5Ea52NnVuLIyE1C
pTmj/Ei6rUz9O1S/ZMxVactsOA8JoPGc1y/0i/8ak7haV2Nyx8E8HLgUMAkpu/C5M/t6b8cWSgTJ
BJResJkPW9bEqMdnS/3HlRXetfzbLMfx1nqJfKrmUJ4lC6VkisGIKOeP82V+evzCsbw4BdYw8WhP
d4syviNlGx6ZNH9BpYh97aVJp4nVfg5W8+sf/rayo2lEdK/ZzWJzW1qGHuxDj2JjmWreMaCQlDtv
RWw/69HBXQ66AZJs2TljtIBKgf8PIcFJkAVs7belJ6+pw0Q6jj4iHZW5b1PjOuqwVGvI1FvHHzBQ
UoSDTNSd0U4Zk9YOUNqKA18M05abD+P1LsMtONHAtqoMFTgaKOZKhko+076bbjIHow8lx7VknCLw
Gjxq6IahmPdd4P4q0zo5WDTwqvyOeaYennRqZHDWsTLrAlCc4KNuRqComPLMcfceM0XTs7a5zJUq
fVK+kdlHkHgYv3KauckQVIu0xh0tjSLd5aaNVBeP2YsTJlcOVD2XttBbB54ar3JmtPuMV4fUpmKU
+uUSRSZ6cTxyErOhJu4a6hEtJ7t+MojeiQacdtxd8Az+GlL/YDRueHlA8smPpKe2SN9dHVk81/Aw
EhPwrngR4LKaMWFwUXD3bXNjTdUCVQ7UgxGCQ4v1IL1fI8nT0Uc7P9LcTz1lUG0nrMK8zrshz8+1
GHAJ1m6/flgMLY/9DzpxQZY7eJub+bwO7VLcehGngP5N++h11a6RcvxRZlZHRAzfZA9SO7Tao2zw
fFhdeDdb8DLsEBxWVJOZHjAFrpsJ04Dbb4fOvAdwI1706S6qIuaOMlQXWpmu0iEHgCWSEo5wH4Wa
s8cZcBS2NtDTRL3EIFpun/AXX4wh+kwtMztL8Gkv0fSniQbKim3DuDoplhZH2Bye6HQi4voMbYen
K0nF+8R0HHYU7uGsmuWKjiucbWV6p7uN07HZEtVg3Art4ymSpI9Mz2A85PKQ5uS5qjG8JyvGf+VT
3GHgeHiHeku58aTxE6X2sLVM3dozGVkWRNfXjYEJkR+5fsrZfEMacrYCwMJRH2OyI2IGXSegksxD
XuAyBp0U58a4aRwrXVGVSgOj13H/tkhJ7B7/Yz5F/kkrfmlFmv2lSX0RjAaUVhcRhCEjhuKizp4K
s6n2aO7yPNh5CNiR7GeQ//PpWc21Az2aPJhhbJIhMASAWBENh7ifCGVF3mo2OZSOPUeKpQ5faC11
hgyUqQcnr0MA1f3iqdTSI3k3AAbt9CwqMUJuJhVtZon1HuRcwzGB0IIX5i9OMwVr2HZyaWn+JfSm
4fbwedmYXJ7pFNs8zFt6GcAqi48apOavPqwuXRWfQ8lqnNSMGX3cPcLo31lL3ecp6DQ4H555KNUA
fwTVV/hmvU0dOcKo6E45avkTf+ERUXHXyby8zro33flBH8y0ylcgFsszUjRBtYESJUOenCDrn6bU
+e2jl/xiwmYt+OPcPTLsxRfJdNNp9jg2aX2FMt8LHiCzrBfFiOvTNPDnprjpSAK1B+yL86/SC22M
koyi86llnBTLRyCbkafD4Ylothp+HhNbgU3TkvGOnjmrodSjl1GSnjO7Fl56L8JNWBM1xVJPhqtp
RgADibhNkuSsw9QTSj51QTg8o6PX04c4WrD+YJxtpUm4t7Mc4kkwjKwq/TZHRAijGNgYSQIsDAMM
U626mcm0VBDkg7/ziG2V1sniXR8FYOC2WEEpa7ZGMvYnOtEE09/MWVjqm67p2VzU5Vh+uFH+M3Y6
ZkmgneUgk9+VO+4nSsRctv9j7AXZdaidL3eSL2y5/UuDL3xV1f5vhoHGboDweDEIuK0K/Nlp0epP
I8wRDGJj/R318b633urQpNMsIWQthM4kCSqBbDPt1LvDT88TuKsb40Wr4+DqO0Z4MMt21/QY0Aom
TS9VGvpXKij2j99p+vTx2KVN35uWhdMGZ6TOgGbvnMZEStAQDwFqS6aPetCsB7f32GzGel8xvz77
LnRP02RYj28oaFZs1tQUA0t6r6ZWB2BXXei4Za6GFn/vpY+sVnDKlNSbxQtDG+r1PJIEdgYyw2QL
eP0qp/O28Oua61S+26xNh2YorddqiFaxO8WKuBbuqdpNT5HJ/tgXzPbaeMh3VVnu88k75aTI1v/4
SnNytowm3PrEn1cq0nL65uAOsQ20aScdGrqmbG60aQY0CElQmrn3xmaz6Sigz8R0IknlXd0pgqge
lPaqbaFsBpWGzXNeG50q9sSDQDBVrcOPX5qAzDRb1e5xjjaAKi9CFoptFWu87y7giKpuvR2F4Qg1
GUC2otG7c0HCTrMdntFU21UqIuLPALMwPZebSvVzuJW9LXl4tnj3EYHqgAlR/fixuFzWECD+KWue
xGuCLHp2wz7ZCF7ex0KcpA6FLo/F1qhV8ZxWb7QiAgov4l0hlKfNHqwLiwBnmSz/FZSe/O1iXzHz
MA4XWFSTrPZfYw/WYUtOzgjBpNaFNq5s2jn2VkyklBFHBsTWbZ49I5WrsLWA3wIVrrOhgMZ3E+jo
m8gx3JMYrC9jGO1fiTvBf1QgTaeOrPesoim2TUuQYBiMX6XtgnEG/inTdrxpHV81MfOb3uNpoD6W
8wORU4eB2CpzM2s1msCQpilc4yV6C8rs3EKTXfqA/KDyhvuJkRwktoCOygEICIcPptYtMJGUiUM4
azevQtGeM6Atjv8tPTSNThdb1KKCeCKVh16V/2bOhkqBOdPKmZwlvYr57hB9PnWzoR66FZi0KqPZ
BViwl1pFyBxVmIKtcjU4+tMAZUIJicyAr65V8+3GnMSL3PmpbDbcrrEddN5LTu3wOIVyg/4H2myI
SDzG4s0uCo4z2bzNBWnGjquZlf10XWvtvWGGKuKuglL+8YKeWxZMV1KFtMOGBj+YwH2jE4dKRWK9
SRDB9sy/TJMCq9wLn12r+cCMd/F8K2Ci4EJktrSeWb6KXXcatAf73KbyxcGM6Wc6HRh4xjyJI3PS
fSzKXP9Fo+7wGb4sdGCNAzCFu/mOwjVYvl31quvJwfUIhUxgfIs2uKRDPR7KZALGFZXYuoTHOJ1a
9KXbD7+yPFy1eQIYV6fgtyMzbp00JtmVoW5r8joSm9zJjIfBKoe/ju5zj6bwna6l0+ASNoGWlSJN
8JAmU3uXtnbI0hgmaq78GqQluYlVm043sZjNQmxB9If4POaofZrd2YdSwSg5DqH7je2K3FZwaAv/
CoAAcytP8jro5XtN1t2Zwiuu4d85B94ToiMFI7Bk101OQ7TnWW+CnhI8YFxqIS3k+fwNOL1wtmlU
/TUpgVpTStfU0EA6ImGMkdcprntMOhvdI88OFP5qtHm+Q4KlcdkgLQN+SmvjdZJ0x1nNdf24XNh0
Bi056L/KKMPHJ6aP3PJOYWtnaxzd8T5017Sp0mSbHQxYpyDz2O38oKTgtM93Nmb7GASMwmPpOSs8
kIFyBQZsNeAZRBNgsxxgQCBcxtupIMvhz+96oJ+iwVdvYvAcQ2M2q63eeMfGzrgFWNpLl1qfE4MM
hJv4i6OPhR/oK5moAuF7rSFv1TlZT+A+2ZtegF+NTH7erizfLIsFBWtkNXk/rErfgo7ZJspIjKLo
ELPF4DSkw7EgE68R51uOI0oRuN9t7fc7RKJ+C96CcUq/JdzqjNyvx6kC0FPv8AQKhOXlKPiTkU/W
rsz/Gnr7FqX+0fbKHo+z4T8zT7QlSqAdpkD9CHwPgH0Db/iejNssvXBl4fBkzFOtcELXR6YuGHhc
c2dC8MHtoTNtauelkcf3vhBLhmU/aN7f0xC+9uBqFwn/3YOulRu6eEOLsyrDFvCHZnerKnNXSrlp
OHy0YfLEK3rW0/KNsf3OrHEO5MWqz/BfFtj6i1KcGBQmmDDyn949jWQgEuliLo/ZU9uQ7H4PbyKm
iMY1/iJSnuQISKoe43nV2MVvCH78vLme5RbeAdS3gYsDeagh4njCfV62x9RlgDGMFZwkBsdVQ6mT
N6xgfDYkudtj2Yg3FrlbYSq/KcNSt4R9bdfY/YCVvoVaiO1Qmot49F56fMTL2aGuJ/P3Q1G9GBCg
8zo/W07t76gDD1ZZNh9sWK2B8HeVC5bY3mcc+QNGrWBzjsmQflVm8ponJUhnxRqy3/Qh/9KGJyIu
+xYfeoKNx7p30IaJ9T6THfzIiUszo614ivXwuSghhZlOLAHqQ6sddfulHRhyFZzGq4mqbGakT3NG
GAMi19EHjtiKvv7V2bi7onjX+NjjLOzVjhTmEvLinRHLNzeyV7IZrHBRc3Ttvly7DdSNRqejzP5d
MJJwfyV190fIr9pPh5OYefeskNbTfj/Q3rRoC5jffab+Ee2QovvjZFRq60RomAQnMGHHcelCc9Pe
wyA+SItJpuejbjahfLO1Mb96Xn9jLNR3fLNRQeYCN9DKVhNem6h5nIYYJqDali7fHZabLfe/xYTa
indsfuc7WIxa/enSJryo1JKu6WA8SNWDapyLPx5HTTyImRqRVVvR0pU8gg8ytblbDiZId4fGIApZ
fEV42wbYCA4xrbh4QbLlaLDH9unGrGfC6OK376h7I3tvLx2Dfdw9hZ2HyjhylO6Bmxg9MFtoP8ux
egp0dRgwgEZ0yI1EMQLO/063HwCiL0o3wZft/+FOfZdx9E1k4K/WDCucBEBaddUTUQP+LmJvo8aN
c2hiKLdBoSVfA26Nmu/QzBaeF78KjQ/ug4QkioIbLOV7MR39t4x46kpYjXKijxdbFqZKq1bkAyoi
zD3QHtSPAl5B7kEjU9dl3erRnla0Pu8QJ4+E7RbdX2ngEZmZ+/W24a4IjGAxqfZNX+nrqhSf3ax9
1C6ctrJqr3wZyeWuhTC444Q12i6Np3YMiFvgv0umdYFlzpU6fUtp3VwGy4ZF2CXhMnVuTElcUGV0
u2pK0YMezeOZa+ahDd4jYDKbkKggKy38iqbrDn7Gv0bd67xC5bw4KdaxGvXHr0V1dtUvZh09ES+5
AL2Z1nrXkZuone6HH9mc2JsktBek5beNQbFMPLjXmAI9XmmxJAOWULUQ4BeTNjN/fPlL3FSRSdLe
NOD4sR16U5BtXONXbIcoSsTlZk+7lQO8I3wCmJ9Bnw7sJPiWQBcoZlvG7L/OoLqmUNm3DOZ+4tlr
ibZJb68zEk704ZboxbxC2noh4vc0MqarwiDaORx1vRa8Fqr8TOuf+aYVuthgvX+lJIvZb4bT1mA6
05Yf8dRiAyYewDZKy6hROx4j72SfOQ7uwTnmKJKZ60ajDtFxmEUFCC3LvB5u3lC8YGi94gbMWAiX
aTLzis/LMOYs85+DSyqh/q/wn5RSN02b9Lrt/Z9E8hAFlNIWZEM098rgMCeLbSvfcgo9SljmYuw8
3NAMTDYxf7UlbDD/CGEN1oFS8//zh7EMUvH//jSELAHDk1mSrmv+K4pYcPFrZt921qWYxhs00mjf
VHVzFVOFlYfZFS5F+dcGPnFLoyjZPJTfcMw8hq41wYAuxXaTVf0+LPGH4xx4aqkZ4/+mf86RWx9t
XpGLocFpkVl6RGcv10OcpvsKYaXyMH+PXewdGcPRl+txCEqTPjiP7XamE+XYuRdAZqxjKsCcRKJe
eR6Y0JqgJFzKpam0wccvltMBRSvJt4WFD0uclrF1Ds5xO2Be33seQFhRcnTX7KHdDjWs48HWd0HZ
1ZtgtIITt6uf2HULwn38LhifHKrxaE5jqtrhJdtCgbY2PMn62k7GO42r7ZaMSGP6t4eSyAp3T3Hx
rgttABnYG/qSkA1NwUzOZGfAsbQ8bquIlXuE6BmLjqfdgxiytqxU22JrSwJNP4EGkYqjV3aNGuvu
m6J9s3rUDjqrcTPr2bhLB7v9mGGSaDnoamFV/msRBV+NpW+1tsr2RAY2BfmJ+6wGpqGXQ2qcDlbJ
9a4VY3Ot8X5zK2C8Vlk9UQVgOZHD2rbyAs5q8UT1sCEHHs3afxcZPZ4qWEu3ziEK3eSJ8k93h1cK
uHyjrWNT2ujPzVMfo1ORDtbXQ2b2Cw/T+67ULG83W1yTbZhinV9Z7/k9l9Gzm7regSKAZF1MZrcP
7O6j4AKW53l7BgjAO6mmM0aMaN0muXnzWg8MCx4jTA397p8ZDjBpd3KvmR3kaxGqUN50C3yD7vSw
ms9NCVjLminzyWo45jw2T8NYrmf2nngOtQvNZ+8ZzXxHy8jydZGhSg6tz12s69tjN4NV9/0i2WtV
L8GP9yG93FyYtdiDEsCW7jeGtSPL0tXl1XGnwwh37Z6XFkyxBgpA7qKL65ROxdqkgXlvqa4KE31N
79VLEUw9VDo72CCIAvNDysj1EcJCEyPKIZ2akZ2tCvUiTmC/nNqon3xh2v8tY+JV7g70On4KFZuN
Y58ml7LeaQKkeFQ7yLtpGz0TGd4xYuDgy5h1P5eVuQ1o3l47IgZEo1d/Aox+O8DvwyElCjBYm96z
4js1zvQp5+Gx2FRaUXEtVp+ip9/HEv1+ttHPWI2Rf2Ones4BGAYug1NNC63X3ITdkw8UfmMtEccV
DOHys0LHe+g2NI+aqxiWOyUok74CACtORmxzlaJ54r8TrVHXL5rB1BY6A/5FQKZwraMSwEM9tEwZ
RHQHD11tsike1/EkYZ/jdx3SN2U9CHnYSaHyfsSkYLgucuDwohr3tkeu12g8QI9xuivbU2Ylxs32
2AALN9XQKLTi7DPsWrnFNSSPctU9TLA5BfLw9AVpay9ftkUWrc1+JtiUcAvCXSv3XcEAh1aQnyQJ
h5Nmhl8Pja0x8190HOQ7QE3TImaj28yJOW25D4z/rE2jQXeAi0eD0mYsYLNNCnjok3s9a39niMYr
RhwT5waZvYSzuJaOlEfd7uU2yl0HPYDs5YZ3BE4GDJtVnOgpf2F6vP7znuBa/2dLcJFHTaHboE2E
6f0rFU1QmvEATrR1mw79ktYe7vtufGpGBbMgUMbt2iYrLoiwTewQt7DXfJZjppSNXvvrPJpMfKLY
4rLYhkRYx9G9b7V0HeyGuvK2JLCe9NDAahEXYvPPatm30MkavON9ZcOy9wyxyq00WPOtv9rEgJkz
oNSWXPHhgnt4gak3aayeOyruxZXLleHkkob0G/PTD4tw63bMuxw5/TPLoYkxJu9HsvzxyxRhjezl
EVM0n8YRIR/J008DBqjAwO5Ou7ead55gMeMkjCldn23rIt1kF1Rwj7JGN9ma0aGaAJdPHaf8RFQw
Gylj8DclpZ0HMwqII4dtvzKg8KZofNvcEdORST8XOUnrURth3W1RzTmQz4cUu1glnPDuG79aw3v2
Zi261/Fc/T+paaGwEf8DXQN5ALAO5WYWX7AHB+1fWIkCNHyaj3g0U5XZdzvJI5giRT8OIo7nre2o
2HRQg18gj+SEd5GNDNtqKNUyMGbIooJEiB9HT5OXIAi+YgOQqMcb6ZVwu+ZG+1bdv4cqCK8QEOyr
H7Aduxq2TUrEl7Ex90c/VG5CwD2HilqVVd0jbuk6F51HSTLiKb56f4qPZvlJy3x/FHEMPDUjoWW4
LyZ1MuhGFQUSJrx0xpofMQO91X9+BQz9fx/SyJZjmzalKxC6hcQH/q+fE2dcqCCIN+tAeGirQUdo
MN75hAYeP6kEV/+SwNSoajARhKGw7ftm+BZGOh4b7MAGHNi8dsZT1k6fCENvDe7fgxGzcswFejv8
MBsFbSOzIX8q5mD/OH4Vekg+b6LbaiZMSO3ReBQ95lsvNSdUvmjXR6gTtl3JY51OXJJaG9HYB38b
juklGJmlNa1Lf+n0gtEFQ15Mo4e0xLlILiSyqZ+J5nlDwHNZ4+I80lz96jvdOZ84xCV6Fe6MpkrW
gfSqbSt84Aa2yJdjw+tcIPcTS9KyhfDSn4aoJG2R+QsnR/spj4etb2fjP9wBd94wJCqP7SS+ZQDk
3KbyHrTwhWIFbDU+7Jg5bdgI9BBk3Hgy3JkyVTWfoOrov9g7r+3IjSyL/kr/ALTgA3hNi3Rk0psX
LLKKhHcBj6+fjeqeFsUWWTPzPA8tLUnNSiZMxI17z9lnos69qHrAwEbaz14nff51bFLcVH/aUQsy
ekszbUGeh3aNfewRUyVHWahghCeKtZKkcm3kWQYYvUrX+Nz9TRVqKpJAa8VekJ9Vt+j/Sfj68RHw
9RfE0F8pEr+eFR4FHWKJwfBA/YUg+sAhyKLcdKJB19cSqfd+QmYLI8099e48fWJIkBhZf1vXMt5o
sO3/KTOZY58Y/D+7CTERtMj9/a8lK1Cdi65KyDOqIhoJtXYhXaiYDYN2XpSJYAgmawtDVTAo4gra
57pmwJtFrf3rBfh/atnt99QyAakFuts/7/1/UMs28g1fxD8gKL3kLx/ZZfOP/YtdZml/2MQqqwIe
BduU+oFdZpl/WFRrKr4xHhXVsdx/s8usP5h+gKZ0VNXULNVwIeL8C16m/6HpAsSTK4SOjkY1/1fs
ss/nPVsz+GzHIH/MZgvgf2wQHx5WXzD1dxwYXoPV9Ee3MJ+GtID86gxniLybQkN4IuuXkLP8QjGU
c5aZx1ZpQW4XdLlIGNB+U25olvNpU7JBuXGlONvC80D392vT+vA7zUNzYacDswFFHsw0fc+Bxa/y
BvG/TnbgvJWHeb41Yom7LnTcbacSyK12LxKP3xQbpNgEJoRiP2ahSle6Uqkb10FVpLsosrR91k35
VmFU4Q1Gdp9E45ON9nVGQeGdtzqs9gURBXXxk7qWQKxqajj4THCvkc84AbW85WTsYG1/yWKwcsOX
3g1sKJPsQCJ2G9quw64qmzl/e2/G9WMVjnej4XMUCjoUfJrP0dGxtkWobYg4Zro+7uuRxjvH+31I
Et6oMKmobaDwzmhGi9LgwMu4Qg1nDSNVsd70F30xG8Ts0oVJyY5rX6WViQNo8unQ9NU+J2ENY7Qy
Jde96XVxx+Zu6wd7MCyMQziOANBvIi071FhwL+uKIfswYAYyJEHIZndGiHKdom72oi5TtoGsro3U
yfeBADuRGX20DlInglDZsSiXqPZmlQtbkIWCqz8go4pm2GnLOXe6FGOOnryPHgoK2XXr9OesJKkh
jRmhpROjR9Ulrms1FWY7c15rZAptshVjhsiCVlMgR3ffD/eljsA3jpxhldAhYxg2HXQDcJvW0w21
2nM4F6f+kCcbMEM1omTkf814kQnc5+OIGD/3XxKwHqTPKIN6SQg3HyfUHs3NVTmyYlqKKzExJq9F
M6ytOrM2jkHb1TDpahTmfT4U07kvJUNto+Akl4x7a7ZwCC2JkSkCibcdXDfzfEkPsnNsTM9JabsL
fDgas6oF415cS7MN1C4NWGuuht/XijFW0B9VTcYWiQE1JLH3Rabne4tI+ZX7FOKnZ+Jh/wyYpLkD
ZwKrFsNCtXsMEDrpZwPZ5a1RXctqxCWFJKO3jWDNBhItI7VHqA7xRa/dHWHEnKmyyl7CuEcGa5Mn
T1QdOSLsQYKoNn5rDeGZ2HR2fqbYAZdW/Bhs8oVKayStGMXFo2jJ8hsJYzQFFhMMz6qRvERRO20C
0byiN2Jw2cibrOMI5PbgbfD8gPtEkMnY36L/y6fn5TXRLLdmA+nc6ppH4CKwacSlWWXtumtIYYv7
1tPA03D1X2w9K5FDJEfFr849Lly0isFzY6u3kyPfzKlVL4dKHshYz5yeNFGtZSChjkeUFHsMctai
87GrqQXInkll0s0pZRWxeoEabhh9ZVd4f5uF3bG6NX5z6H0B+w3B2GyDVPEsLwI34h7nlGjGlL6N
hvnadMBWkAwNixiFOe7an0qpXgPRfkMZ7cJShunT2ca1or4w5kXeYbwTDnOC+WFs0o6QWhhe3EDe
BTLEiHqHTVL7zLdkcjQlQRKqlla3vWsEPCPDqVY1z50Hz0ivj5V66Nxm3/nEs0S6B3n0oXLn9gRz
UUk/Q604R2smikWE+3zbmi8gNPO2JATPHZOfdZn/BGyEhMZQmsVUAT1ArWokFNutnWAzJfWxh/U4
5daqDk0Yz0b2RtjbCB2px/PmBmS5h2+OZdNSZuI9CXyyUwOkSjDrU7UTFszqmEk42Ta/kx48Cj+H
W64yPDJYPReZqWWbstuzlK3Nbo53xuu0LozpJ/NoYBwI6GELFJggrZiMYxJ9CKX298RuA0EZneah
7fr3imlHDDd4pU3BW6QyJJGjdWcY6U2HLTJ3eJalkxNtFbJ4DqhEW3M8BVNyjtL66OjaBUE6XmSC
0kTwgFHQbteWYi5Duts0JhQw4FxAw4QL+ItVmGnoJxPLqdaKMm2yRHiVDDmS+Pqyh4+0sYrSi5Qq
w4PpRLvBiZ+bmpFzPSrGUg+btZYFhHegFN4hNIQXuNQzwmID4ojkBCLXkpA7Fajfxa5UWESHqiUq
w1zVI9SpqnMvS0DFJVHpURees1Z9N3t0P+aRqPbrnIvD40zfqE+7Fvk5E4Uqf89qsJ7VKNmTBotI
G3/ng2sFecR8g4e/hEIe8pZE+b3fOQIeC8FTTNPKy2h0DmYe72RwnSfRkz1AqyfsdycTAfmZhm4P
Rwb5rAvmDF09gxCcx0M7AiwJ6ahi5vABCCmmP4eHmNs4F+eoKK9cwlQvkYDKlT61t4GutGsVcVLS
uVeiadqLUOJQLLB5lrPWTqtC98FHeJwm2VObVOVVj0Fl6OZekZpuS4utvW5fJ8cNGSBBB/B98JGG
hd83Mp21G91hJSC3Xc/eCFvYkY5WLGELPtaMUO9Sp1PPETNJe1aYhEPzqIja9qapeSywxReO3z2M
LADmMCZbmMUD4zbMbKEdHnOkFiGGVB2bES7vyNhHrsSXpDqHSUdE7ThweUoVCzoAgxbrrRw3rqIc
rXS8sVzPCgN3YU2/LNkM4uhAjgBSLYLnhN/fovZb+Alu8Uiiy0wLcqARprIoG7DldRnvMmTGN+hg
rEUuwOowVolXiVhlCgeLQXmmsdiu4fq0m1jvbxEg4hGd848tRNkeccklEPtN4IcXZUOetK0gZdY0
kFLxWK07irAF8GiO8yaMw0i9bFpxpc+ZV7IzbrmaPIi0e4tURtss83+KsuH7GUsrDiL85HMyK40y
pG0SY+DkeAVNc2Y0qk4U0HhPMccZNUYqnXbOFl+0U0r2HE0bk1XoA2CehqI7FPFw5KjEXqDJveo4
ci9T5alOu/TIz2sYXTJER35xiQce6ldmGwvdqqILuxx0IE/mhje+2VY2JqFyMOytHUU38dgmy1i1
KdiE7a91QAQ4pwYCW7SxOlFOMgqOh4OGTxdFfBdsauzgAa24wLrOhuLRdPOr2gzVrbBO2BmLk2Kl
L46MWADREsVZS+w1VmZpVztGmsxkHcjzJluUWhY3teIsa5sGnwW0YN13sAOmzgkIs4vkqUYGsaRN
noEXLIMrpoRHlcdzpw/Ni7S68dDNfqtam5L15IjxCGjHk9Soa9Pow73LvDYikXkpNX1YKTZm2xbn
/IXo03D/q2tiddqEoAPLya9/FEqy6XSYXqsqxU5H6n1E9zWKqAeno9/24wWah0ddT7cIJrW1LwGl
a6ntnyf6YLuaPOlDPgwKZbdFd3SW/ueBHnlToCoLDptYprJkN/E0XCBYChddDiCdh3kpizK8zhRl
pwZkMYsyush681DVgeNFoY5yNNYOWSf9m7wiIzQO74gaUE4Krny/FdNuGLpba1RoPoeImsEgwt5L
lp0vFCK6gjPqZQAxY/Ae2B1wpS52LytX9zTHjnCQGBEBVoxMObnsCxWdqMt8VjMsdVdFAzMWjWD3
UMaogJI0AeLE+IcMxFWUhMTFZOVWH5gY5rhc6HXk7jYFNk8nPW8RgRSwXlAd64i7hHVMMp0SDVKx
Qi0Sqw3G8vBdobE1ogNZcoeQK/GnWBXQAcnMFKInpt5ULQ/hlG+IA77tI6FeN4CZC39INlhfib1G
Scjgepp4YZr+Cb8RqdS+udB51HcBylj2remuK9XqLlFcZgSzSjDN08ugL178kms1iSu1xZmNxKQ+
aXZLki1OlF0WKAdfJZdajLoBDoPXyI3fI1LoVk5JOnZl5sw/ss6cH08ur1KWm3xahUJOVMo19uu0
xiWF9yExTP2qiu+tHP+mjQ1irnuzVaR2rpe4jACCHGRajEo7JtvqZsflqHHkhy6w/FhHDkxRM4EE
kTjRNqMrbjSkh4+x+qOA5UDHsTojg1AQ4hTgadxpj19Uv2VcVi0DWG2LLKnzQ212mzRVhqWV9YmX
igHfZNT9mCY6JVktocrHfbk1phE9Qmmv6c2KLa3aWUInrUMmUB8y2MYkNqirEW3+UlN4wgMtfepn
Fm6uJeOpRp9NcVjm61x26dKqeoXJujodnKeqR15Q4Qc9ump0qgprgJJSFfTOtPu8d7WDmMONUlhs
B9krP2PdIco2BZHEIHg3NehRB1zWCydtHTpUoAMgSJ3R8vxgqk9Y1VD1Xp6Ri2s4uVgbjAswsCDs
SPX+Gqj3SrXCG54dbaun7KilH+y7qmeqOGT7Rute7LyadmlF1suvoWQ7dqUHpuGYdBacwkbuG8p4
7OHgqLsy+cGuTf6EHJ7Dyg5vVWBVbvnqTDFDmTE6cWx1zlOaL3EYkZRu+xU2QkyjuiF9XGvY7lyV
F2xQy5OvGem2oRjaFtnchJtmTULlEvuMuGdS/B9xtAmaCZ912panJHR+pBEDWWYKTAwY1jXDzNfS
9QMrlr4tu47AoNaFlGiNNz5QWPwW2kKZjYmwItV9M9iXREtk7FycQyhAt1pki4tWMd8TcW2QJkGB
Fd1nbdxeZrjr83aIWGPsEyZE65AY7gr7VMOdMNajfrbDuvAMPf+BG4sOXoB+BqhEiMGlzJd+Nvxk
fAMjqqAXIShu1xa5jghOw6UxasaNjbovgcq0ieLaOPFWQWDM8fVk+mOoZLjTsT6pIxLJWLM9ydJQ
d4OykbQscXY6MOYwC9AADGxYpFkZvbht8IBuxxBZtSN2lbe2LasNBK6b0S63xKd3i0hkEScqCoYC
HpcrAakMJfisWSvg68YzaUDDLrCN5waUpgeyamwBBaBmfAhAESilUV2xH7CoRROpLVTDqL60jqWK
lyYxKP3ZyClBbBl6Qw26SbznReVjtyFzbuD4sGUqe2ML/5z0IcOvIF2pMsrXWm7VpHmBmewIrV74
6PPSJNkRyMXoZYC7jbKS0pVE0TbQqFry3NhUiXxS9OJHguL7pJYuAptgVw0TeIfRgKZBo1eo6biw
p4Fmrp0fyUgeGDJnT0VEpL0SLoXlpvtOZfwXalWHoLV+a1oKvUhLDmE97buiJTXQFQtdjP2aoCyq
D1ycy7FPh2WKHflQBvBbB7JwKqIxFpxt6hUZYrthVKkB1AycaVBHG9HprMWqc851/4Hve9119Z3F
aMvDWb+YAB5Zvn6HO+0O8fvCyBx3144t7bXwBISNvW7Qr/04eaxBw/HaOHs+lr4CXs1E0xvigVFf
GWp9x3YKI5LQSlZWKlvIC2k9aJsKHCKvSLq2Sr5q3chXZQzEBhEl1o+O3lQYipqhC2HZQzAx3Rq1
yFMYTy5M6d4jYmuWYF4L5twug/COEKnEdZ9yIUGpI8SmuaFyAgronFCPVw3VQgx0E31b8JhhgVWK
SVu1UbVhi/D3jQyusO28RYGKJ5cz5II4GRvbJSxW2ZMYy8z0Uqr+8s5Wh/bQssD1jJ+ndl8gu0SO
VmXbFjwXx5f+nT2oXomMvFKJiRTBwoVmVsA56V0N5sxgilE5Dewfy0DqzyyhHGMTKDZ1MNLUSCQV
9fQMKQpOEbSy2LjTihqEIrO8UnbAGOIWKhNtAVtxbxO8WMw/UAiBbAQD2mcjYAE2B5XAAxpVDphP
800kGHt9vVm00zwwkUiaJIymsYQwS+sx6hILWaCCtCsKiBnKqR6U0htwqqyLiuGUrwISysJsl4IN
mBoKkchwbhFFSHA5gDICcmixd0eltreFYm5EHjxCTVpEZTFdGtl1RzbQrJ6KFpy5kMdIa63W+lsQ
tJYX4wD3hy5apMEkIBGxVNQIaqpa2w2KckWCIAnmWT0b1LRt4tQewBaO8WTR5aZ52QO2RE1X5Ts2
LfVSSbp31iZPZF16KiIdIH6f3mE34igZCM6jdFuhvW4UDWZUUWXi0NjGcmRS7qUhPjQ1laCCUZaY
tUUurdrftyrS2lGop7qIfzq2WLY1jm1pKpTDxCrEDeArkis2iZjWsssHj2f/IXJJKeirciPEfIqV
4mo0bQaqZKzhr+K0ZGLSTNqYEXMorrUmnmly1EO9r0Pv8gHIoijLtl3ZvWWuXEs7UFaOMLejBM5K
YTCSeBhukQRUBwiUrO46QkTfhemKcHuh6kWN4v9Kk1jLI8i8+FAgyo/O0ijyTS6zcu9ranhqo35t
liTbGCVDUgI8dkUczRyH+rI05WPmmvedX5z9tm4u437uIrra0oyAzRUGZyW9G+B2lw3x5C9BU2mb
THUUSEO0rhEy/LBIXLCj/NT45ojvTCEpWLsYMOEBNZ48XyqXTVMfkqnmiDbwurd9r62o1a11MJsM
EAe+xmFHq9B5QrF+VYdynUI5sigNe3g/mUmQmtvd9RZNwCYf7vi1N2Zm3o7OcB23vlw2tvveBOo5
b0ApGaP7qDDwW6gzK67wr5wwjrFdVaAYpbmSxGQjq78Ey+2sdSNB8yj3fdMdbZKTDBu8uKmp8OBj
du0kLxE7c/Rey6o8Tgb9vNwHGIW1DmqeILBNh6Ge2krg2ZH7JNtTTHN81K2bRAwnt4q3sDXPokVF
OoEBoggErCCRqPiQDqwQ2riizm/3zRQlWKgw+iuXRUbbI3UeypY1tjePdGgPNVLdI5mWpxi9bpZA
NuUq/6x5SzSrONYFrDGVzLrUmtu2hIUGHDDYR19U6QmroxnH/wHC9dWo+Df6iFh0NiNmowXuMblu
Ve5Lrk3HUU0QvYiRy6Nfi3QxFZzyiWl5C3T3LkndZ71udthCL1XZY9QwrrEoDOg9PHPiowrnlKc3
ZSjSg1AiEJ81+ofR/wnHbEt3jTSMagYokA1O34yjqGUVjBR0sCDpuI4yenpOCvfG1ItHLaHpo8aD
cVGWGJRAwox4kUeJeUyNuNsn4ivvu1LcSXCeK8WlpeYHhTyAbX/WoE0rWvHam2j8CGI49o0xLCfN
vGL4Yx2Chr3a1uNrG0a07VhPvmVKwFlgRKgJbHqqRVXsp4xm4pSRd5j3nLt8vToZLbzgTLM1zK7U
pRGoFEs8DUUzwxahR5tBRvJ6bz50po41vxzf2BoFLsTiSoykUjfQXQqfndh+ryL3rW26bgX4qF0S
OLsunHaLJKFlORRMBaJug7jnoKdQKzMjJHbeL9DuMKqg6yyJIETqMz5HDvwfcOnPsYs1o9V/lGoX
rQZ6l6Gd0exhcx+jd3R1zy4zrQUF+wVnIIhsmtItW2YpiXzoPV1Jd79oz9Bu4f9bcptUQIL9BnKs
7SSXxjnPmmRbZth9Sjt8hehAaVtuI8U0PMeN7+M68zfc5Nug70FyK3W+LzUS40M7QjZ+H+vJiXB4
1zOSuZ1B9tlSZ3fSgUaDOe2E1zs0DdK63cNrvDfNQFsag31OAJZDMzu3Wkgd44tt76tXRtlqpzrs
t3mXXzu862up9myZzrbx46u8g7BURlo/N3vR/TD6UExpbioX32A9qBeaL4KVFqGjNOuM+UAT/P/Y
+X8UliWYBH8zdn5Jk/Ql//mPXT3/rf7L5Jmf/O/Js/iD3r5mqNxXW9NQ+Pw7NcvW/iABSThCU1H5
Mn79V2SWYql/QEMybepkgrF01fhz7gyY/g8G2HiwXIEZzNQ1938TmqX/VVGjzDoak9wue1abfRju
2uxtbd8EmTfG6W0SnjqGtLaxKXVYG8Ymtxz830m8MDH3hOkP1TlpUX1V2VfC4F3PmVzEq4gpAQuL
k11YxibMrj9czPM/xU8f9RvGX9NY/vzN5t/4w29WSDYIw2/QBg4XVo/9IaXwHDZOAF1oTg7kF+Uf
RxuuEWxMDfsCEsSAtp6JMRkAKmZezuwbG+8BmlAMWzHzJjKqL/Th3uBfluNJMHtBHIj97k2WAJVw
MWk/h2pjqNZ2Ykj42y9jfnWZ50idD1+mmVprII4p9TTfvCNPaOPo48EItQuFSPlWr69TkW31nkoV
8d6yhRhdM6YIrXYpa1aSqR9/VO509s3JE6q5LctoY/rQ8+g+x0hjJ39d6Bj7e7wGsUmoq5+gW6mT
V5OQlkU4xseSbusSl5sOUsjWgJdPcmnK/tROJDK2A2TjMGtfjFF5knX0miEcA06Q7DnIFL8RufEK
fNC4/Xk/P0nZ/dTW6IhHqRcn+bkx3c2YGDcqwtxC6AbWxf6URwAfYvf0/QP0xfMzyzk+XnJSXvrU
HbXEixBAWXQP58trTQYlq775/iPEX2X6//5O1ie5hsyrqOPwifTQMV/9gAObaspNYpU1KAWkTKOh
PGkRrOreig5TIOFQBM9W1XTrcjBPHbypTE9fnTJ6xflw9qvscn5yXeJiKn/cRo77rKjGqtGbCpe1
uFRaijAruJP8R60JXqLE3Mx/qj65dMnana+A7Mjjc6p2G63PboJKGpdq+6BbBXCUTnqF63j5/GTD
wzzoNqiUcYyQp8V3Tl3+SBrNG1NxcvXxPgzqnVaSAhsHmwhNPFMBUuxjflDcmsgENNjGnGzsy9Dt
a+bX0zkCZLxm1vxg6flFlxKAjIRRQUOqIYBWouICb/CzVpkkqJQ/f3P9//6Rsmbp14e3StZW1Gc5
sGUn0baIew6cyy/zib5VlV8BGb/7/mP+KoT58y7PT9iHj8EdA/DfLBMPMeHWIA6KYCwyBLPfvBjG
F2+GNX/uhz8/dJSWEppCUwmAEcPMKHvltY3iS2Y1TGrRa7gSNbfrOluUjAOuR0Gzuj8xlPBAL9/b
iZivsA9Org12aI6flMhcwk/ZiCGr6A7Ki7JITg0pegxOVxrtlR3zUKCz6CxSrfJCZ3xx7XjfIuZP
JmddQLEk94UzKKdqLbgnpPmWWXa/+P56fvV957fpw/fFsOm7aCP5vr5xzRKtgp3nb0pkL7Mivgjr
axb27z/qV9zen8raP+/dp/3NNIx4QkuaeK5p24+WKQBFThnbQOgciUbBwImkMo6nGjtGouI3G6vr
sk/kdrDDcNm4dLtpD1N44TlfBzBvfyNP/BVi9Xe/2KftTeaA+E2sC16JCCSuNdxitC7IEDkOBKjG
0lqFQ7/Dj15thti4asLx1Nj1oQjBSChEj3U2haQ4snTD0Kpxg5ISH6pE7IQ9WHRnAwf2QHjg7STT
i3JwLkeBlGX2NiCtigZYtF3oEzho6//Hm/pph3NqDuMqY33Ph8wacMDhMSODw61v9Kq6UchZ0uGO
LKoh/k3S4lfr+6f9JE04yAPmjD2Yn0xGNEYqKRiJ1AKtWmrxb+6T9lcZ6b8fIPPTNuJEKf1VknW9
NMmdhUJ0c1al1/gRaOtlxjGn5xOn0fP8Ltpt8UzO+13eKY9s42zM/bAaxxiMBb23xLr+/pmeN5e/
eXI+Z2aayNrR9RsIKYSjs6wXHNkYnoPaLjHjgzXf6rX9m6//1bf/tMKiFoQapTDMQZl4H7XanSsq
L4LxV8kWFUX1m9f0i3tpzv/+w4oAq2D0O8lXmpcCq5IMEwt16Vvuxho59Xx/3az5nf+7C/dpnVVy
3R0I/og9pLsHUSU33ag8RJiWSQhKXrUgzR7qUElvDFHCiSdEfVlJp13bHbBp2lHT2hIc/COpNTvH
ZRYUDTuDWLEG1zBN1fXggGQZzOHSsMUeqQfoFo5gunnH+0kjOvmZjfbeyASij/bQV5xA69Ktd7Gt
X420hVwb56VIEXiCyFlqDItwBF/EbvZg+/kN8d7mxiS7dFnWclModIha7A1T+rM1eM/UsN46ffpi
x912dIzf3Bb9q9v/aaVOY4tEEdvJPcBIix7hAQuzrFacDCwXDO29gJZh93I1SPsQhGDYwgeRXVQ5
4wVcAR12neGiKk78lR/shdxPNjZKH4gqw0dIeHTybr+/ufOR6G9v7nzTPzxCAupNrBWMf7AbMQYa
AGUpq9EUzKCsBdyUhwyKn0s/0nBwO06Yp25lelNXx7q0cKHqyFXsmxlxiE0okV6pv1m6thxH3GwK
KUblFRlGCyQ2SIOa1aSoS0BTrMLiN5f6ixrj18Hhw6/vWzSFmykrvNjKEY2A85TKnGDx9P3l+eqP
/7Q6DxKWAB3QAuZssIa7fOVX8XPtZNvv/3jtk4Plz2Xy82rMrNdGx1J4kRGz8KX6s672EtDrgxx4
C8idOrddRpvIuaxj+MEKWpAkBqGcw6heVBHSpb6zadgZkvKnu0dnStNJ6rdZ7cyJgTAUFc1ax0qz
dtPpUajDhuYmIRGxCS8g6F87JX3T0/RUSWYwQ2/vMcV5pS+gXbk1lFQLRVlKWyQ0SjA1KhNrYdyW
qY+MTu7h46A9CbBt2GcIFy/2QLCT4Y5XfW41tF/beDnBSVoorg4nsrvtBjksWOYfqnLcm1r5oFnp
vUn6x2QycMHI9h5i9aC5CBl7cKwXMZkYs9UMO5K7d0RyskRwUKnD6VjuRGVusipWMZL2HEL7EVNx
u07gTSpNv4YJdJdb5P4o2hKcHPrc7F0kwNwMQTResxMdssVIBUA7utuqqOAr6DbarIG8hXiDmade
MPIdljLgDJ047XPkx9CRdAB8xWU84GxSOrRKLiwrpb5MkvTscyQd3XIHdOQ+DtwdMXWeWxPxJd2D
S4cZ2DHKqZBgPQ4zDNUuSkW5UW33DoqNlxQZ1Uy8HmHWYMYZri2rOXYiPWZ8pwa7apsru0ofz5EV
Pph0EMokOfd5/0Z8AVGyjFR7sTUrJq8EeFc8qDbfNYccWcGiJ077EPBufP/QflGG/lpJPrxyzL1K
vFNT4ZFqTP6M3nopObokeV7ItnidmKErQ3xsWLW+/7yv6nzj0zvSSqOgOWEWXkj9Bbt4Ftpuy1q7
5xizUgA4LMKOSTOM3Pe8EeXFUET7Dr1MdzYScW5F8Ybk7tqQNPJ1qzvWYD0YSwMSEhLwv82FIyqD
oObYG3Q2qrJQ3mwLtVJYwNFV3p1Eve8gTgTcHl8bd2XXeyrfsgzVZJmBI8CztRTA2r7/ul/sHb+u
wofLOw6jAPvPkuOHDprQGNjAULe3zGK2ZT5nSSvm6vtP+qpGMz4dwwF70lmo7AIyTfCUluFB8LEI
VwGhRG9hWb22JWLYzIQX2pI6MVwESbuljtpavbZ05j2sMW+bxPa+/32+qGaMT0VTAE0WgErJN0cx
tsjacS9n6QgLGYEAvztEfXV5P5VMHBbicWr5nlXjbEvUlSGhZbDAxmXfagDKzd89tl9sHcanqkk3
0beMTlV48Kg5CWpLIcxDYyr/x8fkU4kRxg3jupaNQ0euBymvXHR1g91KPaD5vfH98e77m6LZX92W
TxUCwoPQVEiT8nSzwKFsK2djdI6GOaw7RKTrRh+O/tyF79WIt9Omm5Zn57Q1Ty6HyMWglbgs1Y2u
d4z+203lOD/DyTJXWcp/rXO8A2BmTy6hr6WScdttDSzRgCyd9bZ1nVOmJYJT18ADqdyRUHvwmwG2
uGv/aP3+6DRDyniuQ50yILtxDlUybhJj9OYrEGj6KQGAT26cZL02O9DFsDPGQLmi13wZSGTM4yDe
J3ahSc5WggB1XoTdoerVoyAwxQFRzyas7kmDW9IzfWrMDtGoiXuNRe6xaDGSpn4IuavSr5SRsXqT
TPd5HkUo28OD0yC4T4obwzLnOIxTOITLwBABkeb1KVWa/aD6J6i0bPQju0PYdqcwMp7wUJ3dSDvg
y0apDlWlNPYtKsuSBCQbPJpTMI9xiuiyEPxo7U6EFXYN2z6EP4R4AoED0YdrNGGo72rlRDBotzCd
pF47Uq13NnW2BuK7ZXspnfaSsMS7Kp37nGznqnDnrfeiYId2TeswtZuwFhG4ysi6a4ryGms3IJHg
LYU3k+kJ7h47fQVlsu4iqo22affEGHrkKV2Q6eqFUuzInVsGlUE2tL2L2uRa5hAvcm2DJPxm3rrY
Pm4Jnb+oqCJI42WqVNYEadC6MeO2xGQ+NTTRnSslmH5t8QGYFTSTBLuzKDf4Lyy1Wrqp3OuqflD9
hJyRWify2V8DHl01io38tXQJlMrb35yhv3i31U87kttole9WSKywqqzSQrmhyDmKrvnNQqjNf85/
nrhMd956P+wBPmclWvg6CzNtpGU2ogqrkceij0LDDME+I8/T7uI9U/itSXbB96/6lxvtp94KDIIh
bNKh8ExsCw1d1taKbvxBvic+b/U0BEsD3noSJTs3aR5LrCtxRWCdk247sPcF4i8NyanQq8epfWhk
tnZcXgSttbZ2HP8ETHE9yuIZpAhpTs3RgWHZaMRTjrUFIaw+zpuqTjFYOQriBWef8qngNBAdvppj
8Fqrxv33X1SfF8n/vL44x/96ffuKkf2oqlTdukHoRnhBNJiXV41cuC32VqXr7vhGOmqJIF+Yvuoh
Ga3AFqXHdCgVyOLZcq4OmrDjtGq3pGqhBFmX8QAKOCOZ1HIezDCjN5bSXLDrt+9/7a+mIZ9djga5
QnaTKakXDDgWFHNhCjzo9I5PU6dDuLvH6raGprhyiXwuCrK4kAhDzGwHsZeK8+5yp2wfSYh7psW1
GeNnq53W2TBbw/qVkXFILraiuYuVyHPD23Y8RMk5RACvYXpJEL8xKl2VqeuJFMaJ4l7ZgOOH6rEN
/ouz89ptHNu67hMRYA63ipRkyTmUbwjbVcWcuZme/hs08P9w81gWUJenT7dkMey99lpzjtkTrems
AlO6UJqc/amzWiBBG4UZ2obSXRG3VWNJbNcgvY6oTbeq89AHN1hFTnmMc2HCjVmoHBin1R3het7W
Gkq8am5PjK8Z/h0cGRPN3o6R1tYWSYQQxUHFTGGDo1HcwZ3Z8y6xkrB6EXudI26uGIzXw3OW3UXG
71i5G+qbiDBOOh4ceJ3g8PP9NKfH7bvHcFaLGBVmCglGppt12rVINQwGtvbHo3FGZknLkutNKCmE
eOlKUpLNxIOLQ/T9ucYMgZ5VEKLrVEZrqXBmXE6wD1www7EnIU1EBmzJSvIWAI6XQ2kszUi7GqfO
CrpvhkdN61ZeiRjS3FZ5S5/Fu0mHdmkX3tqJqodJAZ53CLiAEfA+4OhQnnw5XRUk2Ka+fuS86fZx
+aqYHe32fheFMthMpX2nhoMvWVCr1gTsiSOIrBejorc5CXStAoJh261qqT20YXuPUXOFfewAN25T
Vd3m8z9yEmIZfWglCuXBpU7ZjFP1/w/a8qxeivKCWPVBgyipY9Vp06dAq54MRVnlKEzDEufLdCSb
Rn42G3XYm5hoxd+fb/S57WJWQTklBWdFlJtr5uZdiUVKJXfRUrtLL8v3j9En9eHLbuFnlUzG3JAx
JA04Mts3Sjdc+OgztZ88638kUYfx0apYKAeLx62BLJf2RDtWqypi6//58pxrl82xFCK1FE0RTuyW
hkApa4HrKLpFjUJpEPgBNQ+l5ZCpD4VRPFZ+9aDS34ltdYu4uUfda70ksXzrgR6RdGU5MSZyrLle
67BAR4+g15Y5MKMiQko0CLhA9tpiGnVh0zxzbz+3mC8Xvx2qkD2Lv90IHpEf0mHeAQC7cPnPjWHU
2ZOT6Y1dl0Yd4ep41WD5rbua9CNSxKD9WM6KiKUd4QJPIb4g8p036Ai3aZ1fxVn728kR7ufKdkqC
+fk+nfups/IAP1RI77SK4VUlYNfFXaQr1wmIjwufr5zpRaqzp001B44CKQPDiFS2rdcoG6MQ23rI
tyYsoYhJjdVYuBhi7zoZ/NfWH37//MtmHIH/tzrozmy70enNWOja0Mz3KVUu0FRtGLdJwUAAau4m
bsRzJuw1hCd1aenxo9m1D2YU7hQCBehBFheuwPevm+7MNgQhp5WMh4e+MV3NZW7ku0oTuyLBvoYp
5uffeuYArM5q17gNe7Jw2QwFdgHDDB5HvzUhKU5UW1l6I8e0vfBrzg0OkNr8p4wdjEbUouuRotBS
s/XhjsBVfCScBCRp1VrwhTtzU9T9XugSAfK2eE8Hezu2/j5lXNf2rUGafLvqm/hvI4cjlQ6E9qhk
lJvJEVZFhrp4EFXiiT6NzurEPjTyycWDkw1sqk8XHZA06G5Wgmw5DTDNsjmFdUpLW8KZNWUSlh0H
qqSjjH22+RecMJ6s78k6VYp9zLSwpImohdQNUvMM6hfpeoQZVqfBhhhaXFpoP6UP39QCyqwX0+Di
QF4tJ67U9ZtEpEvZ6q4EosJ1asvJqtaa91rhWKiat3AinsA6cgJC8NAa1q2W24+9hXh76BEViAx1
MILhyf1bbJyeBtLgG5tCx+cSp/VVhpS+6Q3kC6hXMsiBOsMPqyQdOSjuyI2jvsAKl+AEMIObAhVd
bPmupntPahK++anqVr31NP37g+79jW1IwkZHP9LpXRH1YAhhWKCjc6IM3H1+GEN1Xxrcfwe2TVBa
y4F9XZKTk4NuMcyC3c9P9eeK+N31m7/BHqAiIhJgvoICFgXDC0+KnxMFrYaR1w+tYpKp1q9j8t38
Af2+g8AnUSZCEILr0G6vq9x/iJz2BunOLhmHm0imt2FWt3bvHPDJL72h/actQ3em9fXLliFXpQD0
TTmgcUDmZLQ1YEJkEMx/vhT69+XA517y5eOHQCDFzrgSoEML41iQx/TzB59ZOZTZ341Zt8fuxgfX
5ZNFQneNzd9rjn7pOurzv33F9Ju+/O0exg4meERh9hF5Y7cQGHyB9Pm669ILW+q5qzPbUePYRsed
T99g6KfKTok2q04///Hfr96o0f77x6ujSqCdx/XR+2SpcaTAL1P0L7aoLiyonwvndw/5bIM0gG7K
Zujnbi7MlVKzbNslqvy4+VvmHkzDxE1ojBgRzrBCfbUk5yazkteGc4Q0jG+AS4ylzSwUI4oybgdN
4KSI+kt/3PdNC+OzmfHl3hV1qZL9RoXttRzqNaHfDR4pW113YEx4MBNyR4VUwqNugGZ3COV+vurn
utjybJfRY3SgjSZl09Rqa9TJ7yxH9aulj3KY3Nj0FdsJjqiF1bXaD9chztFpfiI18msoxfcJCZbt
2OPRoJdy4S86cyXk2VruORnZAQUz1TxwbhSrvKmV9pC1xE2S7cLwOXaqhTqFI9r1O/j1C3OSM6+n
PP3zL9cfF2Kq+8DBXaUKNnVkbgm7+xhBspjYNEYMlheWgc9y7JunUJ5VKaaBUJ6GA0kmXHhgO4RW
5NlhLIJfcsZJXcqktd6BQXGYVaaSsjN4JpKSmKKoxlvTp7d6CsVCKQ8BMymnNo+jzeyzy4cHQnMv
lVJnztbybLHyiYBFN2xkrqMJoiX7jbD1m1GqrowB+nechHtzIIco0f7+fNN1+/uVRXdmd11r2iaH
vZojcPAOhE7vi1FaAWt7i5QyXZZKf00G+DYOwATXBUvn1FKWxuTWi6RthMxqKyW+7ALuNhlB2bhz
s/He1K0lRGL/ZqpdsLO1CykOGJLmujua4aOTtusep24zBdIEqfM7R/O4hJHzN66JrwewS+C10iHI
iv2SPluErzOqgGAM/dGOJHUNLYb4nrIf1kU4ur2t/wKTQFR0+4t14gEABTb4SGGnHGC1qKHyGBrY
T6S42pBUt1NMfV0QZ0NoOVaWJg8+IM6yw3fVLmybcDVUxVVAG03o2CVxsxHd7e1D6qeplgZH7+qF
vKsU5ReeaoKPuUK9QbtnekVNqzpKETAgn1ezUvLArSXoxyAl9orS76dlDpqHvmwHH76LUf7uwvRG
gkgrAiyYHo2o3kzvGFOib04w0dQ+NP+REMwEn6xB06c8+lq4Qw9kb4cWmlRgfWS5eUuZCXumKIyt
ZPjQtei+B6m/89Lhijt+ZXsUi7XgQ4cpe1OoYjkSQLR0cu/ONoPbYBxWjmTQTUonhkHidoGxMorh
2sJIDZBcvtPt9mVS0/YoOYwKaL881PBs619FUzw5qvZctBlhnQSGLn09OuledS2C+tmoiDshDAo+
I51Sb3ReRdVv8qh7KnjTWz/eQN9+qsqJXjJUD2U0QIny9Q9cZMSmT4koBuCVoVZPsanHsA3SGxz/
a0ACAUx2Gp9sizWRCynSjgmHQgoMYj+6RWZOn7FmAD323p0BhHkDfHZdt1MCgDluPYU8Y1kK9vhq
boBf7ZAkvcWmty1VukwJGJiVVUXXQ4gcKbMweRF2vIZ7/dCn2kfmj5A3iJZajApW5zTe4iE/MZpg
4B976yCWwT+g59b69qXVnA+LKQNsy50fw0fMqM0bqy23k7o077x1KbfHLEKVwhzdLVLrbhijP/bA
/IZYTjAs3ToaiTnhSiJ/EMyQTNnZqpWPJ4Tlp/YTt1brI0pRMDbD+G4DvslyvMg5pkpfKVZjYRDi
Y/i3ie2TLEo+DJEgir+i70+8lZCuSpQQRg23pyfUNMX42aFummo7u/RXdau7maHuGmRIAsIPfUbC
ewA+HzJbfh6gLXK/SKTj743pw4mk2Rg4yAmZWZmeLxNE6b9FKk5E8axV1oPmNNJyerdyP/nr1XA8
+iZd6Z3z1hnom+w0vB810a2sZoR1QE9bNJ29cVRu5qgNj5mnJRyi4vdCtwIcdqWyYlb5HA/qjviz
lt0pJcnVBoBT9asg1o5t2mPtNUeGeDlKZxZtLcViy4GDJHc5empgQwjE6QqnJAG+QgazgimveIhV
8YaU9LfuJb/IoLqzlYyQb11b26a9DZRkZUXpXw5db3lWAY8KiUcJScBVhgN0+13nBb8YnhHcapDU
PUivdtZscjW774qgRL/t3aACWeYlmgelVNdqhxU36I0/RTt88ri2hAuUC4fUjtZKtWVTOJhDCUF3
ot1oQ2DBKL6F4P48bVOctfaEvR0lRlPMst5KPrWviWclRp5IgpDfI2MfRmXWLQXrwvTN/kietdpd
hSWo/ipck7By0wptB5mGpFFtovw+BFOTvooDYCQygUCqUf5Re+NX2IKBR3uioa6Z5ulG3dwzxLpF
2HGctgbDIlheN8aF8MjZUQt5RWT7Bs5K6KbQWxZqSaNULcKXPkrXfu/vbFXd61KKwYxV3wLzneQs
9SaxbOyD71jk+g2gQGtZRQY5onJ8ZZNOSlM0YBTbo3TGP5roYDhBfZFqmN4JUU+KVPu1DhUd0i0u
fcmLb6eZkJbGR9Wz8yWT14Xg9xZBcCy6wrniCLjRgp7oA6tayFSoDWw9mipQ6kb7T6m31xn3mdDJ
Y8rksZGJO2qsAw2+XchwAhHJoWF6+/mZYS/RGDBPZRodBiht07/gS6T6yJCANELJyDoCmqOHv8T0
dBQhUImUqcz0GpWCpEYz009CYUWO7OeylJ8KrOmrsJ24AYTMreO+uC+ZKTn+cALKzjpPgLTQ9nnb
v6JcvUfFfSqceokX5IkW+VKBXj99ZDcYbjE46ZKPM5YS2qCFLxVbqIhE0E4roHjWsQ8uA314m0ZG
BVjxLNHuGW8/N7VzZxnmAw1PTKzSMYEFe6EO/v70oTuzo1MHTgRxGnFMRhttMGdvY6Mj5Kjfw6e4
cMg+9xWzsxN6KJ3LRyoTxzSCnQaYGkb0yyrFDl3DhfPZmSYgua//LWPJEyFLXVDG4ri/LoYKfOVw
TUTnbSqXOy/2tm2XYL2s90GXXDm+tLlQv/Hx/1vU4mP+79faSSTyzkF8QrYNTR4UTWZ88Tedu3Cz
nlsEiWeKHkELQnDcAvU6G9zor3GXPQsrKpZTTaSjcC2pGA3Blhw2eA6QYzNYVDepYdLartR9XtgX
WhD29+UxeMT//txpN9AZGmSuSNtDArorzO2cNcU7dXX00rTx4wRZbFEH8vw7t1rQPU2FJrvALytR
H+VR/yhTfT9OWgY7OcmjfY8j71Uruge5qnZWmDxMmRPECqwJv/k9JOm2gxu1GPFY06Kf9KTsmKFe
r0e1ux5VsmicnMgDNlRMc63bGgSvKX6xk1tsQC3gFGRz0oNTNBs9a2/Ssjni3zxEnnHKYhCuvRHf
+jDO6kr78DOP/VxhAVL0dNdPVa9CkzphwcFxfMjNymCEK/BxBxOiYaQbWMnGMjZZAlUbp6ve3Cgt
pe+0GfcjtRO9wR5dRNpLV7Gl/vJN/0rLfHYJKFaKTjBzodxbWhJwa7Fi9fC2RPFHUdvT5/8bU+2W
ksVYMWvuuxJUTqTqrz8/tsr07n3z3NqzU0fZhPjMGzVxQxbDouoJY4dmpQTrxrme+plxRV6wEG6L
Cjnx7w06nQPwxQvf/v1JV7dnZ062nbq2c7491YtljVxfo54CIbfUtY3G3ZOs57Q/TW2/n7/w+zMu
0ob/PrZFQg+SSJnE7eU/KrpWx1Q20y5gyf7asupLa9CZ99WeHR57Eq9I6dYTdwB9zyR/1XXUCWq0
GGzWn2RLtVr63XqajX4WkP2JRR+++DLSDoLGz88/9txS+HnS/HKi93K5VAqTqwut/RDIH54Rknph
QnY5sdRv1JLUyerRkv6aWIB+/s5Pedp3z9NsjW9sL1fCakxcwyufCid8TklNgHigFrBHVZ3AYt01
5fqUKLprWPLe7rqWbAui9DLQJWq3FRLXoejEI/DeniMOGtpurJAp9Q0ypSp6EHV7xGQFGK6v4Zh/
8nrKY1DTGam6gqpEPPpk1i4KgGa+6ZCJ5L3kY36v45z7+UeeG/fYsz2GuqRtfFWkbib/jcoHnJ34
XIslkuhoCjDvN+Qcb43R2PD8whlGC0Dddklyf/bbZ1tNqjkWOQt16hZ+sudp5sm9S+W/pX9beh4i
141B1TfyGuMLlmTwP4jn6+TCPnemUU66439foUiP+9qGOejmKbYow2OEkPXaSgqjd46i7w2++BUL
3K/c0V7sPNlHg1KRg00On6bE7yoptniWnjLMPO2oMyeLLFxojG2MAL7+yHmsq8WfUSJX4eeb9TmY
+uaJnFzlX/taXkAwGdM431VLorUUSBdeQVQkgUl5/BTrijumuA1ygmpBFwsgN+OiEfZ9ZTTbPG90
hEs1R3Vryj0DJFgmKOExW/iky174C880fqzZEkzKJ9TPPva5os5RTkHoKenHzz/+zHpnzdbXzmj7
PqXnAvEsvu4Ms0BvDffWDt3KjjcyhJifv0c/s5BP6PevF9kP2qBASe27QyOuaUGAzmjrU+3HaBW0
tQDM4jh5vBi07nGwIZ1kWoTxUH9K6DXGHr0en3S+NnPesY8TCZXX94lFHNuYdyT+KQ/0q9cFRo1F
F/bbyK5BfyBtD8IHc/LrGOnJys11olX48YjkcpL0BX4E1UABNDeDQZM9Jk6wJxKdHnLVX1gGtHM3
brbMW54e5GOAoDzXjn6N+fZRJ9nGVosHYgY5wWw69STsfEO6LIeOftVh5k3MO/6pJGmHCohscDLJ
aATNmgBXLJjVKuYN/3fZ2oSKJ8gtpXVVaVDtsDLDNJE3hqmjFX+SreLCXjU9ZN+9HdNv+7JH4B/w
eFN5+PhzW/U0Wh+cdk/p2C8Sa2MG1oWh0rm9yJrtC/qYkTvuxNBDCuNPGaHqNIyjb3YAb4Ic9rQ0
9Ado3/aihavS9RBWAl2TLny7+rnzfvczZyt2FjIWd0o9dIcgLiC1huoyKtNHtZToWrXOh6/QGmH0
6FNqpBOItZuyJiOasBpZpXRbS7V/jCdKVatV8Cf9faQQT0XqKuHzL3KbyEvEUW5HfGGMKzCkZBM9
PoGsgZ4DN4tpfOcXZIHYHErBU6dNPS79pn7CI/oXnE67TfRxQ2zt3r+qR+i5HWJywMbHauRWOPFI
LmFn+EtHS+75T1eWzgnKt+xtrr00TfKYtHJJqk6+aTXlRkp72ughbYRUAUabE7ykN/V7bDTvvYQp
YGgIwmp7DwiesqbPiUWsdaWwPOVm/1uTYaZICNmUUG1cp3UOjF/3SUxwQKFGgPT8/RgTS6LpT+wz
14o83kUqdmc7jXk9R5pHDLF8AOAgDD2PRCj7F9lA8JNG0Lt180TA4c4stXxBQNZfbcpH0vrqDp7V
Ph0AWDleZPCtSIEVA7g1VLd44WXIqSCuN1vWx2gUh5ZnqJCCcGkU9iaynTczU/z7UaHZVBTyMeqh
M5TDNLrXa3UNq1M+RaFPCQ/0j/NfI1a1k+5JKN4p0rjNFTNba21zShyV7Mz6o5tQcGFCHJECUs56
arQ8XxDPV65iNfjoYrFBs5Mtmkr/U7VIAWPEkIbSwlylCxD7D10SklzTRbSL+wect9m9Ds4Zi5EV
LBFNixOgdWWllc4uU/uPETXmShI50aCNeIG+tBJN+uD09ZNpla5H/viyM/23Wi+lbWKGb4MeSQu9
B+wbqmSI1x9B/DYBJuySfUrx2URV5R10MFFLMH/DKK9pWqQTGGvqXhR3SimBsvY/Gu4+0TLxLS3V
h8iziS22IDbXNo9tkoU0WjhIEuhGRFVvbSu7vLLpUSwLP3i2BWg4ZoBuJ3Oey6jZAyq4xlbuuuJF
HyZ1e10dYUmCBeK4tUgk/49ZAsHMJ+b/OB5oH22TCABs4+9E0DySAI9Es6YROnVByAJ7Z/ZQLFNa
nG1VHsvOueOhusFtSMXc1zde0x2DqHszVHmpEZaMA3eTegHBEXUqIbuA18UOc5Uq5YpydB8QWVSX
zqqu2pvpP/E6fDqIQdbWQNpxJ1nGMidRPLLqNW61ctdJEvm0ASOPgVcx0mnVjilxrV6snGx0UmHf
hMtJYBjDQ62Z2rolgptFoDvHJCsxZA13OH1g7FvWDaFKO3gY15nMW0GuarepK+WP4B2u++Rg22a8
cOz4xS+7PwOktprZqssEe1FL5RY7GEmMqFJa9sNE2hltcs3xEGwg/1XoiF2ndu7PO/iZA701Kyrt
kb+sa0cKg1S6ZVZyR17jVe2F+zgL1oJ7oME5Mc3wwted2zpnVSRISjJCCrKbOpb7sDR+KUN0+/Mv
OfPRn2rZLzuaZ8EN6yVMzXGq3MpoeXn8tAuffeZgZ85KNc30yMuepv8pZDwr827DBMFwucqq5lJ9
fe4rZiUbbg7k4z0quREVDH30VWz6y1BRrzoTiBfeFcihmBakRruTyWRbikx+HaPwhsiqG0kzj7yS
71YYTQkKObmtvreHRu/TMiBEWgEdh82ZHq4y8mpDw3fiDzUovQuX58xD9GkB+nLpFVzcQ0MD2gXc
axLEOb7L0+bTyt290Y4A63W8/CVqyoWTQAj/+X6fu2CzKswvg6CSVSmCPN0+lap/N/E1Kbfogini
6efvOPdMzaskWRfskUAP+qy+9oFlpPIlIsX0Z35TmcxJUJ7ppz4j1tCFc77AD8EanjUPXhZf6LGc
uzyzyocw2UEngC10g9I++YXyaEy5D2wICBMvSALP/YTZ2uHRQNMHVCOu2RZ7PYsXzPweqtxa/3zx
P3tR312i2WKhBTgr9Ab0bsG3HNiZaavV6rb2o+s4p2uvhoBhiAxNlmHgA4sLwluliA66jvLOofKK
8VUYQ8CZxNSatebH2yBUbofIv4kKUtpb52loXlsHs3BRRMg+7IVX+67d1ztb9G5oiauWXNNVW+fB
ppi2EoYS2JrHaz1vdsYo7U1iIOzRu+8EJyysUHeKpTzrkFx6o9+xl94QCPdsYnwowE+zHOXmZAne
Gbn10CbehPZ8mv4qO06oNU1onFn16ifWqqpgEKaD8yTzt7IjvoKELJiKOkcizkB9pPiVUrgAunY0
UsLl0PCuFZzMm87MHQyoxiv+LKzJdgIX2IHw3dekDUc4e2sgVnEdHfpaOTijlV9LjfNipWV/7zje
E7PeexDEwIzEzun+zWuvz8lQUOuhyeIjdomPvQrBm8MGXHJq3P38mJx5CudQKEaWDTBO6PSlUeyh
9WJqT6Tnmkjlf1to5tij0ICo7BCW6zqyuB1seZUF+kMNqVFKmwvn6HPHJGN6i7+soJhyfLWBIe2O
uvqW9NXaK+1NmhHNECvjMRq1R1kWnNzzklRClGJOcKERfO7qTf/8yxd7alZGUkFbR7HVW5V3mJzG
l4aYz59vzhnpGUyq/34+PL1ESiFuuU1PQ7y3co/RM5ZBa/hrCbYHr89XQRn80RR5R/kD7B5RAXCl
YyaPp6owIH9mMdlhKivwwrfFI1EETIu7Cw/PtLt+s8R8SpC//HzJKQjXJNHGtWLjqe07Uh3ilUiD
tdESvNAo//g1s8VYIHRRILUGNIadnU4CTExLNqP1NND26bz4wop5Zh82ZguyE2gCNWsWuA05RbEu
3qevsgZlV2SGuSLOaI9Rj6zi9ML3KWfaP8ZshR4q3czawvHdVgEqp5dQTLF3oC1eRY61VTTpwY7a
PZh1feVr3NyfH6ozu/KcEST6moZn4AeuWg0hCXDFHSkjN//22bNKDzaB1+H1ZjWp9Q9DkOqLJO7S
5ZqaHt88bfqsxvPbxgIkxv2pMX50Un3qdGb8+mi89HKwEjHQNtP76LrsIc8BDuT5Hf01jh9deGmk
OP2M7/6C2TrjjIljmiYPIqfPQxwX1x6BL0lZ0muos80YDh2k3PiSmO7M2/VJL/nydonWC5zKSgJc
1dm4yNv0FRUFeQbO5JeTIjrI9b+dK/TZMhMpPHN1WwRu0BBh6CFpXAlkrT8/E+dayYRO/meRzDph
SwN7GEMyT1uO2AeIObiFNb9meVsWLRZJ/CdTfW66Ra3eWb2DYTtGttRPUUTE1cn2+CegpTAU46ol
7y2m/6lZ3oXt49wLMVteNGuooRbrvptK8paC6BrtyYWV61yHV5+tKZLWKVGTgaQOa1C3TkzCY5BZ
2zSotm0r/pbURY6nP8em8hB7YbgtCILJiv7VtJP3EEmGr9s7EaUvGd0BlosrSAkLIlr0ZdbCJPY8
aL2ea4jmzRjCnWjqkzoqj2WEjKsarIUl1W+2lazAwd/VGaEZOOOzKt8lpr934Ds5dO0r2VyXPaXO
z3d72vm+e0Vma1reD6rQbFaXPCGiqjTyJ2XQor0pFxe6kmfeiv8hddSKCWqSp0k1b+Qq+F1pJj6t
xRCEN0lh3f/8K84NeOeQjpSZmo3AxXf91DyCnK6XXl5TBGfHzwK45dqSUTTtCXGjPo9Vqy6lylrz
8v/b6WCO5YDMbemBauIBceI96TUw1yngE2gI/3ajPkm2X1aXhmDEYHCM2JUzZqd4ee9zTr09Dtif
L+GZE9ScxNF5jlc7pmCa29f7vhkf07B6N9DkoSW8UB6d+4rZsqX5Qz1qYxa7rSjWddRdpSVNBXy1
RR9e2nTOLA7abPGyDDsEyMDhvFXFKcn0kXip1FgMofaOM3ptxearV07up3rFiHEbZvVdZou/okS3
0fdRcuFqnnvqZ2sUNnDFEDoZId7UpesReaMKkTYBuk8tvyNW8sLbda6UnnOGJt+pXiFmcyOz3jSB
tu1tuFcQpAaUoeAc8ubKYwwzkKJpxug4zCDa/PzAnNlc58AhNe2dSEw+RNJOFoWuky50msrZyHv2
tF0u1Av70RlTsv4/HIKWwKiBBrPLfHtNsubaJx+3Okn1iiWl10eWyXRH6LytPVZ2dOFBOvPr5hSB
WlP11lC5gVD91k1AwHqNd1wBc7LJw3TZpMMFf/u5L5qeoC/vtSZIM6Hah9dUBNd5kmFzPxWjAG7p
76cRpoZo4+cbdubVUGfVUGcpylgL1XeFJt7UKnuQhkvm6nM1w9ycrPiAoSJF8d0xbvzXAs7s2s6q
e5KL1H0RBhsm6KuqCP4gT4wRCejHQk+gvzQjeL9A/mOQV7ZObCMgkMj4U1lTAAVp1DmM8klscGGN
PqcpmNuQC6IuzFLlr4yCGnyoZK8bv/0g5OqqldE3le3BiwrgyvYfxB3bqALaFYTrLvF+TTvvz3dB
OdfomduVAw8ueuEwRcaQfZeP7WYqq4w+Bx1XKqTOmZvK4z2yFUh2qRavCBZbK5q5lOP4sfMja9Fa
kgY1o3nWQ3DE45CUN2kDD8BWd6TR0yliCLIcLP2Gn7kqwqJfZxnyb0kqg5VjM5KLbEITNWLkFAwg
y9QmW1miv7hoRqBeFsHDnq0BNq/NHXnYwzK31SPiqSslzB9IMDkYWDUQBcNplO11HUcrtniduKb8
wepM+jT6g5ca4Vpq+30WKQS6vUkm+Di725VD9ihp8BiGsjxklePqaUognbPoguDRDoeXYsyfffqD
KDsoNbkhPDzFIu5bZlWF2NiN5QaFfWsXw81ATQ1gpNx0sveQDv0GXB7uVX/bqzoNBWlVGBnpqh0e
VXMFv5gcRVQBScGdTMT4Dm/A9aB6kT2xaeloEfwhrzqVyEQJKZwl2+gby2k4gsiwjYa7TjBpG4rs
bvSLp9BvDmnobGVui2WSglnJBHfJB9+01mGurNjY2E5SSkij1TemHKwV31pKinlVC6CFZX+c+mQy
4Z5ylZLMR30oSSeo4tdFkJJxGDzJZHx2rdEvRhMMq4IifapyPbCQml1uckQaU98E8wLxY91BdOl1
odq/p8fUybxfI5e4ibKXSe8x2vGhjdTPM1CCsrmNul3lGSRpyFu7HddS3Ow7YzgIQWodKlhBRimp
U/VOLoWziOHggn9VD6PRwbWw1kH2KNAxyXe11++n3+/BevGSDicyuXVcg+kq6238y7QOeYwzGPab
HRs74zG0w03sIIMmAGSdMYmPovqXWeqvUmFCxmvefn7BzrQFPl/+LwsqqU0dyiif1ibSJLJSSQtt
ucTkksnaTZ3Jp9obbsl0DS680J8l3jcl9GdN+uULQ5GT/ZKVVLhZR6KBkS91fdxF7YRakoRraPI6
76q/sMyXzK85gLZVfWXZPlSWRHIDCRNK6lcSMnFjpaCBsOx8z7scEkbmLyuLVcArmo/pf3gpcpw4
0Teal2nIt0vjxUCe+azqMKRyuk4CtokavzjELLpqY/62vPYgevwEvbhg3zxXcHxmPXz5td7QhLbc
cvqyw+6ESt5aRDihqDjEU13WpLjECyPlDWqj/KbAzOdJOGV+vrPnNrDZ4azFnB35RsvhjNcs4xza
ddKFh+bcR8+OQdy/ri8jgUDE0G86pDaQiy6Ugmc+eu7v94QkRwWnENcCd7/Ipy4n9qsLe7rx/fFt
bogfRxkeA2ZXl0DibSLF21QrP/7942fFSWmaZRh7CcUJ5hBd0rcTYCA3vQvV65naZ27CjrAdmEnK
xw9MghZ+4d/kxgiLKbyFGHLMDcJ90Ej9/PCY01Py3Ws6XcIvD67WdL3sdGiArLx6pKn9IsNwZH9/
qDP/cRTWfc7hPk3svdKMDzFKpUhoK0UTvwKrvZeqfFv6xh9Yvzc6LLO1Jbdrs/bvHE31VvgOHwf+
k4UtGe/4Tq7QZ4G+bJKNVqe/Guh9Q4TUr9TFayw8oHARVJD6YXS6D4bNIeHyxn5U2X/b4jioCPq9
/BEvRr5tFTgLRGeRQiXr/bPGutI4OGFqOwRgrV9PjdWmiZeEV+PPT5xnX2tuZDaoIUPu3XbjiWxE
5Akm/dDWW4HE/afGoTZ353ckpFnsCKGbDQw7oxLLppKGF96Yc9Xk3CMuy2HsJD5voxCytajw1ISN
vtJlaz8o40fZIxGS20DCHSnv0Kc9R4pWbwRJLRqb8kKkdrmcLnoQextZjvc1YaOegsUway+cZM+9
07OVKK3bqgpbHty+rJ5s0f0mN/jCsercGz1biUj4UU3JAiYhYkzqWbCvvGSVecH7z6/BZ7P6m9dA
nrbNL69BFEYDhRmngNhrXXbg31lnNcuwUw+kRiuLwUtehCbv4iF2B3N4zOl8ER8CAaJM10FkdotJ
IJpX46K3w6vQ0H9PZen0uhSR+JXZ6Rub4BLrqrrA8TcNWKhIHO+KmKF9rtMlB4ysE26HJM+C3iE/
Thu/2cZX0yiiqKwjfMZt5jTdIneYEv8fYee1HDmyJdsvghlEQL0mUgtmUosXGCW01vj6u6Lmms05
nGLxobuti0USGQBC7O2+HFjxRwOuZKEhwQ2VfJP4Jl/C80GbBaUJsHPKj6+K69/9e3x+OLh/d6U3
I0EivUodBylVuMhzluNRe4Lat89c82EwxW+K3Z+6Cd+d6ER9JyIpDI4BdbVGNP4sP7kIx4szIROq
A7XDlhCuBXts9Vch5B8Mxd9u/7dD4Gg4GR2qMdjmBI15SG6ujQZvy1Tc2l3nqaXylUfYF1V9K7rA
S9FeRwKwpBqtzXT+MKP2l7PYD4+5+m02DtU5d4CbBFs1i1Z9aW1gOP3ZPv77Nv7AOxDfSWa9UijF
gH59Ww2ISYHsH6HsnMmruA+MDs+ldatxzKuhpTapOnCKmWhNVJKb1IvDyNlpYr9LNRiWlNj8+5r+
HLT/NvbGf796nJpCPw9yFuusfJ3V5owCJl7NRbGntreOZv/O1dOHbhqerUA7DW2xd9mf+2a9LqP4
uWJxsIdiE6u1u5tIwJubGH1hU20bGI1CmdRF57YxilyswkHd+BtTG99/ufQfpw39v69dkJkwqlOt
bEgpwCHd7AzC2A1X/fCbajzCj90nofHcGNXSGZxFUfG82E6/cjiwRKG1Te2upXZik/mUR2hmMGLm
wTLNqm3rti/dXB2DrKcXqbNs5bMzLganeg1d80Zzv4qWaneVZddtVbz2cb3TGLHW8g9tGOAMz+la
RV1zimL/syOfY/AbkF/SgU4GKmMn2FYDOXjrRAQL3i1e7ca9MlEDuUHxEYNM0fL8HJXqRZuxhrbW
XWLo8ZLZbWsE7S7wx7MO1g1vHXAj51IUGRx2cZVxxFjWHOaKxEE8QekG6ehMhkoex9WCpPcap287
LQbLfM714ipVm/m+ad2HqmWpmHuCwVjgdjIyOB+zo9z3By2oyWDKFg7+N2Tdw1VnOVc+TnTPNXXi
DtKoIRVwqBZC9ycmwPxTPkRq108ESabPiTmeQ87n+Lj028LXTjib3qB34yHpx8fCiXZVXn+lcrce
tPYxFzqbCHbq8xy8ZmnK2x7pn3IW6LkddOjXutzs8XlRpbwllT0uQcjzmYdT0UaPBpM4uD66aBZu
Bq14qsEOeIYQWLTZQPUkZztlc5+KTF2PHEe7LN9Y8ng5PFVBeKry8EgPiwP8SIplB8QGwV817OSx
XJa8/Kh4bFIoxaq47aP4hSrGZ6i7Fl0VyEU2uGR7fsz96KqqKxao7jRw3pgAjS96pL6Or69bJUGC
CiXAqV4AKeve/JKU4TGNy3sxkkNkK/xl0MoyfTlYJTDTVpVsuASRcc4LvLmtek5F9B6ibAmHcm3R
sXEr581SUBWZ+qpwh5P0MMgJulSCamELHOSxpVevtW6v2YU8xmHLuPfBqsVmQT3YWbTu8NxGvbHy
SzOC0SZ2Vox/US8fW1wEYZjOC6PQzrozkB+SgObVVjFraxSTCFMN+g7XWIDPil1OhbOaz5onpGEM
u8BQXE81qKKRMoAOH2cvREw+ZRAp/nI0ymlHQBxPYnds8proRwCVrsA4nx7kHJPq9qPljJCKSv5V
lvlzZgy3Dt3hEIRzctQ6gA96lu8hbF2rDnGQbDK9aHZ3NmR9zIfNXuqQIlMPdpQO5l82gj9ss74T
hGOXvnqG0HpDR5LQeep1fZPoq3/PaT9UA43v/OCw6VzFTZknifol/oBqn9lj0A8d/1D3PdmiaPUd
O1pWlf/Vm8W94JH04/yRIA0FVshv+MK/f0jjOxGldt2prEssc1lcPpg8DXaY/7JN/aF0jmXqv2ft
OlZydnWZsulzfzMF1i5WiG4wxkderw27wDPRONdm3W6hp90n2sjOK3B+uXk/ju+3rUZTFV2WQVfd
BAku91rsWk2cKsXdmRkpyUlWr/WZpIsoFU8xebRqg1kPbHM5W5tM7X/p6P5Ur1C/bdVzMUQ6ymy6
8ol+I6fZpE2LZWpicHcU0S1C3bkkqcH/5cXZ7p11nSi/1Ct+2IQY393mPonjQd4qUkvVEsvc+KHn
6iGtxzas91MZ1N5UdNtsFOquIZplYQ+x40V1WG2yqt73wXBMw8EbjRojIYVVJoN/P/p/9Ej/dydi
uN92Im1WNWqt2uF2tKFwidiuVko5bt00uUkV9a6YIA9IN3EWx2sa/qe6d14HPbvzVWAnjjbd4XXa
DB0fgDn5OUhpE1adWS47ZbyXhS9lLPduUa40l3hN3PZtFh4G0ya3HIq1QdrIps80c5toGL0zu39G
5vSghP47W4xD3CZXA3gHWeMMOgAyfhQfaEySiVJX6VJ3IVSIadkOT2PSvGSi37gOl1qVfbHqVfc6
s3Jqm+FDRW/MIyrQ+e1uysH526B92wJF8HgzhxPZtlcGzxpN29P7yGQtYHza4aP0zbe0Up7KXnnh
dPrMm4dyou7I0+izx19u3A+X8O1hZiEkbBFfAlwj+6xr+SlI0o2uNb+8LD9NRd/OnvB5tLEZ0ZX0
dX5B+nk7CvuXNpd86f8yeN+t9HmWRV1cIz0rFNwRDZH0XalchtQ52SRd/Xt0fppxvtu8MTY2+qx2
sD9i2CBDF97UunINs9Tr6mkTAlcxnfZRYzPlJRBaFoo9PVpsQrK0wZw1j790LH/6rN9m3SlU6rmV
9dg6Fjc6JOMyqc4mwBS6Kr9NrvKW/G08v02uHGJAowzSWqArG4ddQNkgwHEmc58bmJ8GyeyrEAr0
s04652we/z3EP0Dhje+m76hIixBuS0S8otZ5Q67QO2jfJ5ERdNtChG0Do1o3lrWOswE2U86BnzbT
xDvrapc0tXfm6K4jbXqZAmbgTp03ZpveOVm8CgiGWOpRtbN83DF1Mb3++5L/ftI0vvvDoZc6mZ/3
EeDNFqjOgDkbDXXaoMj69y/46XZ/m0xHP676XmvxCkfuiPC/PZIAg5KOJdca1ft//5IfamLGdzd2
YpWDowl+S5bFlNuzYdW2fgKnptsWBY7Phi1dFbfLAAY7W/x738qWRu68ySG2avs81PkV3qU7c2qO
jdq/NpQN46G4+ffl/bSiON9mJrrVVRpDlwePRviUCitKH2mhRa6mLFFPRR5HNNTZ5pViaAelcb+C
RN/FWCZs3J/9gCKo6sY3O1Feptw6OkFztjrlMBXGXWCV2VXaQ6cyFW2Vk1MaDeI1DIxlomQXM9QB
43BDKVYRUWpAxiiar7LKXoa8fHKc6R4GzqqICDS3/FSDE1SfZYvGLZV9ytoxFrjWw8qyF0GQnkCe
fzaBuA0hKknjWVEO52hobtuy3zladJ0OxS8z+U9bs+8O80hvtBIcbLSlH6cv2V/ycWxzAQnY9awI
cGw8Jw9xKAqPow8e43qVDeEhUI1fntofJFNIk5lZ/qMQmE6CqhkA/O0c9mQ3jA3qa189WIZ65+YY
+SzHWiutSd2rew8qgHOh/TZIlD4v878fmh8vQfYF/uMSDC1Nk1nmKOBsIwovHGIASOmx6NSHXgke
FY53DiwbIOXxslSih0iN9qXSfA3Tb+7mHyaH79ZxszfUqYh5bM3KvJO7w1SdB5aC35o/P/38b9P0
2CloW10mnyZJHqR+JMDMlNfTwy8jKPcef1kGZL77f46gXVA0dEqquUr7FOFHJyqOw/2SZZtq+bpo
IUZcNdaXrCGHVvrbseKHfYIt//w/7ls1Dfrc8apxYBrkftob0oD2zZsdPofhmc4ulK1dlvnQk8/Y
uRPOrFP6G4Pox6fm23yb4H7Q48xUQLZFmD1sSO+GN2okqodnungLfmlMhnUTK9jxQWqo6+I3APWf
vtrfxlveh//45OVU2i6sbmWDN9Hj99mZvpGDwDCLJPWKCd+MKh3xM2uYbj00dG1zv8LCi2Uexndm
r7Xy16uRn/hvV/Nt0iV1nmzfCcVxqT1mzdfMvqaF2amk13HmrLkQAZJZlpi40kp7bJ3Pfz92P+Ax
6Or/9zA4ImwmnOtUV4OnSGHIbWIDhoI1HFuP8cYdCAdKk19htCkkYYiVwMyXpXGqI/dg9ru51gAI
Ca/GrlSXpHueh+Q31O0PkHDjuzUy5BQTWK1GeNl0Mkh7AgYYjWf+XSRfEsrRprsgx5lcixUcb6sw
cBOtrfg2QLMSgTfzB/+u0tZ8QzPN51y5A1O5GMxmWTvwHYmRjj8a7EjJPgf+VDOBmhxH6k4sJRUc
rIFzGowGe+8VaF0M6LjWlY2hnzrzTWJwUJ9vNHHtKl9TGXolJoWo2+tClRwTLjNpHg33BriKGG/A
2P2yI/2h2WB8t3TOrcDX45K12rnRbafVu7ajSmy42i6h2e231BjVOboLjeKOIfitfvPjr/22E44o
a8RCBVNWZu6VY6sbHAEKoTINJanxoZRVKJiUnN8Qmoz2y7+fzh+O/MZ3g6aapXNvqyE5BVn7VCXD
3nBwY2SxdVVgtYZvvDXnfm/4FKwcC2c0u5BffvMP07H1bTou8ZfXkS048IYsJ4KoOTBXDuhakza9
Z8ztni3XaSija9KRJIwW/HVt17+sp3JU/zIdWN+m5SEm17TtnYxqTgGjtdr2uf1ZWu6pd6jP2UQO
//tj/vR75HT0H5NgAHhBE6GWb6e6Oqdq7S8lVMxoq6ssgwur/IbtEs5Pu17r23wbjoaftBMDqhvN
9ZirMC5TlFWzjXgKzZUfjTeBDjgWBR1pNJfYMgCWqmu3FQd4Fisi6C5ZXz5bYDlo+iTLqGGBSGZM
h115qgN/rQxia/vmg1plJy23D61k9oehv3EMApeDwTxP8OcMzXwGVT3zviob5KZvmqLTblEtXuWc
rfawrCCWKkotwDjRZwe8uIhz+4Kb+bkFMTIO9SccXAfmh3UcNb1dDKXy6qvZqgqKVT2FbzUZdzCE
rEUsEXMtwNCZ7dCSXL49QPlzBzMk5IOy070aKKiU7Hnp1aonwg885IBe4TdX9kyMe8R5T2+ALqB8
auIergQnb5wM8Z2YECDF6tIaZahrPoClnW99zViXdbIpnAz1V3bdDVZ/dEW4cwPj4DbqQ1iqm8Eq
n0g4vh6nAgOv63gaJLvUmdYNREjFFsyZdnGXOT1hXr7xkCmgmULNPyK43NXu9K768SfAXfxS5RCB
MnCrZVYLmvnMerb1VWTDk6BCsCyK6jQmw31vxudILTdRqV+1+ObXBKp4tjGS16UIkkeyFVCaXSFj
6jXFpmSWkehg5u1rTu6np0zE5caIR9LOPBLKiGvWri/WxGgHeg3w2dVWjSs+JC/MLpN4FQ62uqYE
UCx8hBfk7LwALj7YtnPOpyqgRUHGjuJiggfRvEpzG16oAf6kA3vaw/DzukqlTUhbUVjwpAk83UWx
sc9E3iJjDOMlmsNHcgHuTBaWttV9PDIZZdhaYh50p/GUHJpPpa6jJGuXZcBGvI7BEBfDs9DTz5ai
nGrRCyc695HH5SPs3RV8VViBuXnR0uq+DbuNRecd282X+j+e1+jcNcqn6GOCkM34M1YmxNHt8D52
2rEsup2q2kvTYmhMSyXJoXJfad/vSryKajJvId3GC+Ea76mdn7Q0eDT0CBF0cEIj+OoqHO7lrXZV
Y5kHWGw7/WUwh5Vr+oE3TwO7naz6nCbxhOmrX8RNfiknsSOY4zPy60ukVgVwJhuFYlFuR96uWqlq
0kW1p9CPX7TCbFYZF6Q02pedJe8m0Z3q0K9EOm5HOKwiRJbqBNN6ntRdFESrMCDFYyyCm6KGFKZG
t5bjMoQ6s0WV+mtnsDkdmuVGa5UbPW7GnXyZDAVRiM4KixIhmBfO7Dzas1qtaQFzjORIBEqDQfDr
bFpE/njDbwVvO+VeJrRDmtaXqhkPrhmDbJmry0gtgzBHlLDsN2T3zrfb44DY3qvdDg2KSz4TjoOm
H9aOKfaBHl83yAC9sOSlyLPgVlRZ7aVwWWtUpoqd1p6lj7whLplNWdevEiW5bqhUd253E+rsM8b0
WpQjEhdxUAaYNF3Drlt0xzh2VnnVDEgKqWlHjfYQQnQRrnqQnzrWlMWES0YiRzoRX6M1uZRtTfo6
RJu418nzyqOjwWGF7RwYF458OKPDhSSCuyGRKJUjY6sDqratGSw4pJ3rqrngsSa+Xt2Y5IV2ooSc
LfR3UhmPXeauyHi9TvuZjWEaPYZjfDs7+YMveZLK2HtxMC2niSiEwHnU7WgriKSJTZ6SPnmQQ6ZW
5Z1Gz0e3Kni3Ymm77rpUytuCLutMXN+CqWGv5dDSdf/SB8AgQp/CwmA+pKW5EL261MKMCbVELYLI
OF22zMJ2mL7H+rg1SnxsnZPdJr5/wtrve7FW1PCa6ZmCOk2vabc5m6zW/2waxwKdchbvOhMVLWSi
bRM6b35oXGsm+Mg05dBY3tCNvWk5I6wJkkkPmhV0y7EYXuKWCQWLPt2ObtXn/FUHT+JCjTBApmSP
VsYaHjbEzTLdiDZFfeAGx7gDE5/kAIAkHluDMTGlhoOkmGGZaGLEhXEh/Jvwuviqzvw7uKmEgeVl
trC18DrVqgcnrSHwFEerHTyYhR9VK3bwxMeFbmggo9OVOcEgUvIp8XqNDjT5KrKQzrtev7dzunbS
/uw01lKMnLiD2dyzOi6t3t1wL3cNtMMmHPVVHH1JDriENNnUS9zkNSMWlnwe8M8uaJkqeBkcPILh
7BzEzJ4HoKAeli/on5VFC8Q6G/V1aSgdXp3h4CshrDzEzQPqkKqa94UVE4xu4GoRPfGoBrX+US/X
bLBjgetuHHYJ9VbQCC37uZlSUUt/nZ8c6uohD+z3MSyvRWJDJdcAapuDWPhdTUab026GanpKWGiE
QseZTNtFg6hiIRgYUj6xYRTQ18PiBMF82sklR7FispDM6KZKynFZI+UcVGedpLaXwBG6lw8zVLej
zkOcmOqrObvLhIaaUJWNmgaHCimuErirpI/BxVvlnR/056bogRwI/SptCuBYvU9D2rU8g9Xa5LWt
ymSXgO1Rm4/IcdqVlbdLQjjX4Ly3qm6vtIZ13snOfjg9p5nxFFmwxUV91foDndw292KSuGutKYjA
te7DZNxMTJVGyfpFY9rOu6fOB7LVK5NH0N8q0nVv7FRw4Ll7NdjJTWs66yFPSYFsj41IOdF0PBfQ
btmCsNj581ecK29On+30hNOSqt9GBVn3dXiNGWhYjFHEzgtA9GioXy70iJEnp88Y5TxHmdiX4K5m
95Yu2b5ylaUmxntHsVYhZ6kyTt6ioD6r9A7IKTI8Qc4p+KgCbhg/JCmrSySGXdrIw1Okv2p5unPl
T25cNkjInhewu0vPsp31ZI4ncp62hkmwpzo5pDM2a8n60XudmhuHdBjamde1heZV2oT8xMCqSRFD
PsNRSfCxnx7B2Xn8rYU7FHdTKMGm4auesohjJCFMF6Af3Qw3Eo+oApY09VDS24gn7JJV1hnvrSE5
uH5wQOV/6Ip4pSbWqVDKjwQ5CRAXjYzSsSlXtRVDvQ8XaMrrFyKeJwEMPQUqHhxKh7kgMgEEGGq1
ybPpIbKzjQV9uGZMxGDsXDFKXeilIxDMt6MV1DuvUPst43BN3B0rG/CukvhMTXdupFkqaMIbG7q5
TAhbJWm2Rxyzzgv1XPRW5yEVBHCfsRolQe1S+RsPji8uoZMTtyDSsxFG1pNBohh5qu4R37a6LF28
JFXWLOdcpetrK5+y/QJBUP+Yi+DcVGW1YdWMMf8EUbq2qg+zdwvqImW/LLrppiF3aKGGw5vCrLaO
ovojyC1SNU4QVpVlPM+XntJ3I9ptgRyiqwNiQgCdV5NFcIF9GIM+9nK7o9ZAHhhJmhtZeFLCftPX
5pYNk3Yy6HEDTqOzepDVsnI00OwYHh3aNSsqnHx2xgIemB9+qX27SUkG1DkGhEm/DfE1XBoR3hD3
3Xg56KElOqV7xdLPuhDXLclwZj+9J8VQrYOKUK1idt8L5io9maDJd9Pd0Fhnkqz1pVW2nrRIF6Vx
UYA72+1IJKKzCTrHX7sZ97FBM5KK7pSX0z2Vm6gkcq7MKku6Mc71kBMOk7waDGdmmVvTJKStxEZP
rNDW0WAimNBH7P4J3dKxYsemEQlr60xYWXVDavKdMopNTnYGsQsx1PaxuHE7cqQoL/vILI8QizdV
kW4Mqz5mgfo6Q3x1EVOFaXwR1fzYhTX7ycTDCsD75tPZrcbunGikUhb9lW4SY1Q5dQM2zAT2Obz5
WSEIVqimw2CLglVTS9n3ELyGYWUW1Z64tQczc56ivqdRzyTLfO/pjovf2Xo1Ff/TL42HImOdla3J
3smnhcN8L5TmFMfpbTjHh1Bp1kUvPoak36VZX6wF4JjObZ47R/uKUK92uX5DrksKrW3eW0n7jFLu
2jTESSeBQTbXsSqc+8bxV7nqnMrWUBezqxB7hyoQfdhNHIWXpOQwF887Mn3TP1/Vcp6xmOSBXVmV
ZJSEGvyndhsisn1PjL7iqFDOnhUGx8kJlYXqa0C9E/tdm8dbvlJiDbHVhVsryaG15pt+sD8qPkTq
GLQlptSba84FjfUYSiJh43AX3O6zwM65IvD6ZNfhHSp05TKm1JJ84wJBqNgDOpZpbYbYxDk2ok43
FFg4VrtE0POJjeqxq8pHu8bKjjVMR1grC4e9qB8DjnRxXlSej/x3M4s2XCrMb6g0YAYJXt62Oemi
C49G5SPr0HqV2TX3bK3ZIN/dwJK4SWj7TXqJnFPAEppba1HJNShWj2hqVlEA0D1G+UE3dKcGwUkM
ob2b/JG5JrNUoBCWspjbjmBl/0Et8AuxOAeuvioJxvKALW/M0uwWmpI/i6FDefRn2vSHg3S+6Fis
JsqueMCWSs7Zxq188teQpdtFsCEPc+OY5ds8hXs9506RzA62fD/x/yqae/lQEHl254cRaXDqKm5c
KHrVtTXNaIIIVF1YVCoJltjN/Xwp8C8u6Mk1THHjh6TpqvP0SRvrGFZM95RdocqspMDNV6Z7tXJ2
yejvoqm4z7uGTUj5pjc2E36/Tyif2tD2eKCeR/JpF1XkXiq6H7YIQg/nl+/l5BiuugS5v1LdVHGI
rixaZTna/ywdWBFdJCVZNLGI8WGXtWV/9DRgQzu4HbJhxMHGtxO2dQ974NC3w3KQwKWJG0ZzeKGr
09qdrYsUOdYcB8Kh2OOktVuXlZLScTqZmwYswNgX+Z7tj1e38y4YzZo6aPmQudxv1tz9TL1pMVEU
N+3yTmiFtkt1E6YMZmSHUYgK7GyiXimCoUhr0P56T4QMyR/0McMro0toxDdbESEQyMu9X9pXRlGt
U7gqgaKYCyNUzno8ePIxk1dd+PPRBJGw0oT1JIdbjcNlFDUvql0+agIxb2rJ0jdzcIcedELXHEYq
x9Oi3hRW9WZKC6rKUua/N2hGW7xwBA7i/EmX5nAzpj0rffc+6DyBfK42GO/modzWeXGpG/vVmcqv
uiyelNivl11D6gh8s6X8G5VfPHRpf3AwxfVo1jgNXdysOHKK2pTcArPUQWQQFb2wQrX0El3jDjTO
R6riPVUUKnfGpajzx8bXb1vL9NBuUT5nmSrMbpO67Fpt67NvAItC2MEYmdlnY/zq9Hrr5+5NVJXO
whqTs+5mbP4yhlk+kl1HcFSYu/umdpfObBHULoxFpuL/q8UXpL8ni94Fw7k2iuxk1fGDmDtaGsn9
1Nm3RuGeqzxZlSP3U6cfqQXzSa2SizoDbjKcVzXWT6o+XYXjuHQxaAI7b4gwyM8K0HPpw9Bb6t08
OYlwV/4Ybk1VWUp96ZiZRGSr28CwFmR/3GiZdlt16aq3nINN4Ut+rW/eO6S+tRbsck3/GiJjNY+w
t2Pktrl87hRtiVnkEvT+eYwsZJesx8WbmStPMaJNJZtOdmjssiAKSIZydyHKTTkMIsNVMSlvrTOo
Xkm8nV7496jVhrUc7Xa22bDbL9OkH115C+TPktq8DjXkQjRjv5STMzliNykfCunPV1/aCXsv+yUH
9Yu/taHUr+t0f/L4ubF4VnpKh0bbrfFmpssqyx9dETEE074YIaYqk9UDBmdzb5aGdSNe9IpzX6Df
8WRJFFQfstwQuM6m/Sgnu4KWt1aaq7SN74XNHlt0xDxnRXsmWHmjzebKRtcpez9YuB45gCylgnko
ya+aipVsPPCBkGHnxeQSGlHFK4f0L5tIaPTb6E3HQ966PDVx8poU9YOCA9Ga29tJXjspp1L/NYXl
cYLeE0u3xgxJlF24wawbtlslH7aKS/41QaeeXuQfzPnnUSq1cxMMuVIlLkOafalawDlEULLurObF
amNtxS7+RX7Hn5+Flvdg1C2vDmUY0zG9nG21zTMmja3MSvem4T6O1aAxa4JD6yqgrU6/EIJSMN5n
8rEI1xjPROyil24HH0B1M3lVPjwpFupfucNJSg6ULtHv0utRgpbP/ZQyK9Q9YptKcEXDsNHn8ipn
aCG8HDCjvE9NeMWOvVgPlUr5onIyAK72dY0IfwPEW1lUU/UuZd25aiBM0Be8JrswMq8y4A/zGF+P
nfUYTenFdsXWD/1+rcZqv8ijmYlEI9go3RdGfYnb8i7HLLrKQ23XKobqKexB1nVDbGDmuvNGU5QM
fULVQjcBqZR3LcVBnXaH/kDR8hYW4l7l9EPPhdm3cQEK9umXOTfHzhkP/thECIYKZdG0FLJ1bMVB
2u6xITx2ibKX+h0w5ytBm6x1nUvJUnuuJn81tVyC0n1MaM+jBqg5IiFEsqyrHDf1fJGOY77oAzbt
dtaBAcrRWHIwMHN/14z5UaVXmSeyWKrKMAElvpjmdOxql7Kok+Ea6rKLfEFbhTN9mHV3DccDWpmh
Xx/0JDq2ZuQ5RnFxDdPr25c4POed8ZxFsSf7nR01P0ilWDsq61VpHzrcabba7QTCavCHpVAe7PGd
SaUyHhVqAhHfVw9PlHW+/jDuws0f87+/lNuGVuEIjuAxbnE++YcpnTdyXk+lkiXc1MYjP5GhWqjo
FswBXIH0vvKG9/xSEV7ZNmWPz6DcGOC7FhI2PtlMZkfb/BpUCv0gEPkxpknOpq70ME4tMj8Lgwrh
lC5qWWUtMGAH8Xwy+Vi0UjkJbXgJb1gwJ9qlvfPJH1KXJlDlnQ/fKRgejHu5oZAn2ko317Rn+Vv8
Fqv5ZDu8ZLRIZPYSPjVdennNrPg281pM9VDDiZjNiSfZRaEVH+lbdBGFS1O5kn6vnD23vGZ2a8CJ
smPk0PUIabBjQV3E9X1mlZwE7khnBtmwTlX7wjZCl19rnWNqtit5pVwKgtwz16Wx8rlQk3OdaBg+
B8MpB5XuBV+U3nZ5pu1hyWf+tBOYTrhjfEhtNjbW9Gg3n/l0H4gz3ykN1oqrUSqjbtS2mPivwgnp
EROAWu3BvbfQ6fmPU1R3UqzAiULewtoJPS1BQ69fFfLAGOlvfIX/q1h3Q5vuIaXBZtV3wVU2xLum
kKzFLDpHrcp5VB0BO8YP8lb3BsoUnnAdBTyInr1bVTfl9GnaTE9I5sNBoZpIF2tBDOALEJ890IVr
qbqXYAL6grtE72/lwbw3eLrCYTo7tvCMrrmiTY4sGeq+tVC5KYWLWY/lBxdooT0qDH3V3CFk8xQO
L9ytCjdc1eOxCTcqQCKpfGiY4fgHtE29RUPscT2FpuHPeY2bK/6efBAj0CZJcEN33ndv5IsireYG
eA7MD2a7jjkTTphTGXISAIgGpmavHyD8N24jtR7GXFwhxq2HR8LqtvKXxWyBeTUCsrZ94qHsgjpg
4S679N7R1buKWyx/M8OO2VcSBOLqZoR/qBcHfocZPXXjdZBQuFWmJYzOhcaej61Ty8rbqlg8FfbU
7ZKshC4758ZpTLF80kmSPzep7x0OJEzP9hzf8mLr8cj5hVVQw0I39DQIrSWvD28n/ZYi1Jd5358G
vrvXvmDKcPf5RH7OvG8fSpjiPpSL3JyXLS+COmR7ET1JoBnX34fNwwAzw3VvGOdeS98m0jakEKKO
y9tmDLpF7TqrEWIEz6hTPsrXSl4cv0COzJ8brl/xA+WboFV7+XqUfXLObYdd0biLVbyG/Gj5ueaR
zTjIG42wbnutJE/N8MRYSUZKGCYP/C0fSEjl9yz3Gi+VCQqX2lx94CuJEZyD7Nqou0/mn6ox9izq
S8O6yFsptNBdUk6XzIsEQ4icL7kz0uPCf0rI+Q4AdMEk+P+fuKQuloIglFA+VhvJfpDSF+RGSX+S
ez1pY2YU7c7c8R+eC/7taNZJcCjrrYCOBKFAT20eIM2+l6wshkMKl/jDqC6fZCwjP1vCRTr3DdkK
H4DUxHUpCM5IH5lP+QxcmaSfFmxh/ve7meEGWcPkUhlvOafxNfl4Z7R35DzWZ+2KP/qfWyzvJ8q/
1dTPEK5HXNc1AkBzAY56kTORMRtV1pcf31k8RwnDKjqTpXDwOI6nzJ66/eSwAMlp1dRPtAnfLfXE
1cmbnMTKljfJrj46FyTJPH/ZNHf9/8fZeSy3rmRd+l163IiAS5hBT+iNSIoUZScISUeC9y6Bp+8v
T89u/Lcqoid16ziKABKZe6+9TFQxko5XagWCeqm1FxjZRrX3rAbT3CYh1ucGURGkN5Hx84YhF0TN
DWY47EO6STjihPPvX3ZV+gZxWXU9QDXqFlSC6QifZAb+hmG2uoNB+K3jQiiCYRn6xTrJHgbeE8HL
E4nwZUaopu5S+6MONO7nFN/+Ph39LePqx+Zadac4MJZ/wda/mRzqoGOhpAxLCB2Bx8SNZD9gG+GD
1GHctd/qrpP24UXhja+gbnrofmWEbqvqP8EeL3VunfbOj63lSALpmRdVvRnq5OCEjy6G3y+Ezvyi
Kzb8CPXPWPb8/dA8N10JKv8NURG5+1Xtflb8l3yknp1aCyo/hOXFJymvN7UQ+Qk153gPO43vE7Mt
mTMZu+C/yo2QT4Z7sfCCeFn3N+Sti4rSgcviZkijplB2v/nRXJd6X0eUo2az5kRpQQca7b2C1cZ+
o7x02OyMudmG8dakrakgJlSVeFLrLyoVDQvU7++qiqip2Cf5RE7lgVNpbgl8tU5Y46/URhh0L5Z7
FJ2xId0PVOBLIormPx4tMcZIhzYCbKFNG0u55ksKKnqmTBdlykAjTfwFGW11SLua7tviI076lWoV
PLteqS9BuVC5Rza6kMkjz5zfS2DRum6yVPtq46njUp2c/JkL1sdi00HicqRkykRVWVgyHVvw7fkL
XNzExfHl/+bs9DDteRutABqg2GbDdwUFoAmZYFbNA5rqhW28cHtU4cGPDbje//eNau4jKcWq7OA3
1A7EkuDjWRXciTn75Xd5Ivymqgzi/EQ265b4mHZ8Ff2wJU1p0SNj7AOi+eQC9eNKbUKl6TGUGh/U
141MrOz4+MTsHp1S3FQ1aLiPkSRtVt8UtYsYYbzNwaZOmTu7/qomdUAGIJ0/EL2IFeHOvDWhtoq8
n5mJVALVxYNXbbvnEeZUkD568cHLz3L6k2oVfI6rNjVb3+1WaWzv+tLekvI26B35gcrMyvlp018j
4Vol6hTzrHbQFOhmpLtmQUZy4NhoLxWAxEBQszehSy3jbcwji3gILDh1UermmWfsZVYzhQjR4Rt1
ieoVzauzOkjUMRwE9gM3Tq0S9lo3+HCcaWVFU7TKiHoxCHYIcRig3x6zbanfKv23jRADuWeu3ggI
QkniF5u6IQWY8fGrQHr5rqU/wtZXEtdw/pVb40uTbTNlNpHW0QMz/GNDlIwI2yPjOY/KNktoFKhQ
bGSlOcBwQmKz3BRKFhQvfUdsuqm9ZYhMo/mTQeuiZBqdzNWDYSAHtxid//C/Es/IwiZ3sIPDxK9d
PpjMuYp2QA8AkKHb8bt88z7/4Bv22Lckr3wgFgoLkyux02ceZ6h/q2gJg0gi0VmvI2zy0sh2zCc2
k6TsdIgblmd7OsoKrTKxviwKWVnMfM8qPoa70hHiyK8cXnI9Kr5yImJ5uFo3nvhDlxwTfpXSJk3Z
Vv1DfpXJ5MJ/IBNd+St1zBoqij9j94v788ZzP3v3EJW/aPS2bVxtpaD1+lXRefqP60VPcAS2MvWv
nSmvEXiqhwleZb9PZX6PUhrrNFq7iVynRAgJolIqBvRcJHy2xwmvQ/gytB18R4dUez0w6c/4C7JA
Yld4l86f99w0rrgP62M4p4h9yq2B59MGcZy6n3MHRMJkvwOT4su3yKPpiBz1R1VmH8YC7zZdbIM0
B9yMiC/pYMV6u79PorvwfMxBW0hHHhPeCy6t0bHr07THJAu23WRh+mJSdccXB5No98zAbyJ9MWav
8AcGVW21rdjLbOzI1HLPFeJPzdywRUMXpQWo5vDmRfbC819Z5eoknKYH5UYWRPA+JBZV/Z4tx+J1
Saj6g6R9qMnz5bNs2FhNlX5Jz5p2hhD+gmV+K0uMirLpRFWpJpCNiRlG+pmRm6juH/cpLP31PF1Y
Fb0Xf7YtCSpFeyBTZONXyEW7at+EV6t6ldVbkiHLDdTN7Yyc2CfnWBM4EgkPFnaAa5d/aNLfiaee
Ra+1PPNmqDQeZzy7ijVaXCvuZR14fz9ADEt9fJ31n4nIXsPMH/hUlZ/Df7jVppBPodZgseurFaq+
bsO/UK8ev+xgSfCXYjgPcLua0FmTFHbo2h6w0joUI9GIDDRptU9Rf0wginEpACRR5z1mms2khzOf
LEwzsq8BeGdl9DcN/RnAid7tcz35HfEJZsTBsAJalEVjGR6EXn/qTAviqIQFy4sjAvCZqOpdldjs
L9U+2zATMHydtizVvwnvCVdOpKLCU8xGr6JsGP50TXFgSrCLvJ7uKg8vgyF/B6vcwTg6FPAMBelS
C2GzW3vVfIb68CHG4d6k+snXtaMdFiNpQGikG91ADkVyOOO6e0ZklT5FNBVy+PRRiwEKznvdqQBU
ST9lxgjTJ5t2tt28m36x91pr3xcwlWtkMw2qMhho6LITnWCqPNAXtjcv88lrIc8Q8owdVr6csLFr
4e+pb+GXbbF08jrAKq9qIIT74i8VyWevcDOfl17NFdomWQaZXLmcT2cMzP1VYOr5KYd+d8AKaJ/I
4tKaxh9TdMGyNevznBs/QYBkBXNwbKV7Br2Og9zKGqjtQxfT0fQ7M0wC/cLsYnfDM4PQdtmN4G9a
N3yBygEq08JXrv4nnGEyFjPW4qKuDsVkblFp/WWcuB1JllEqDvhuwb3JPmt72ndBvnJHY8kNuow8
3EyL3kzakqlNX5qw/ATGvIPJ0jv2HwUKGrVzlgQqFVi9ohhYRZG+7mP2ojEBNYm96OAZ+Ttl8zUf
gGOYNA1k5Wg27n9sVtVQGYu8ST6YQuSrUE7sNCZq9fLudAGlZH4zZ4nXrkFJWprRObEKRtk1JREx
Zbj9LoOhAmkiJHM5tQ1QuVgHmCzh7NAeu3BemrF2YZz/ao/er+ezSdjVteKN1YzsyBBt0Ri43TGE
oH+ePiChwfZy5Ltsktcem0YzTd9NN3tVNN660rH9Axprm3DtFwJeucFong0bHlSBc0LvMKjRSMh0
zJOfeAZ5X8G0ioRxjq3cZH/E68UIGduPziYeWqgVk/XY6eKEH0iyCHWcPQxnvDWT84uHP86G4fDi
W0mxjmX+5UXt2nXjvWs01nFMLSKrTDxZg+exF2eD5oBXkOWR1uyhVOL9RKA8BbNZH2KsOoF0ysNo
U5408NduvTsTzMCQrlFouIuTRVaDfWgj7BbuYL2JG/9YMm0tRn3fz96t0xNroYVuvtamksrCq58s
lT+V69911JCN6iwLn7jfieOIZRD6bbtILRrPfsKPvQy9Zinmfp10SbcUKldLTsC9XZi/OxNzftv/
8XB9rRsY08R+7KGorGTmrOoEZLy0kxBskw7dDcI9teSSfKl8EZbzHa9hQPPegcbLyd+nKxkzwHbm
6+jEwTHwvaNwsEKkUxVadHA0jYLQzEmEMwYoHfPeDIZ3y66vhv4RdAyCjcbZCemePc9T48rm4PXz
Kqz1P3hmrG1ef1FLRoVaODxVdT+sRnxdFz2rOYSfgwHF+BAwQpsHb+vn3WdnSQxYjY8k5chptCdn
nNejp53Sbry5dG6WjcVfW9Rfo4tjiiEceUKsFb8YQttpQO4Lp6RUzyD0eZkpl71Vk69gWzhJut3W
s40/srFump52S63xXh23B8wjISm15hnQIzu2pnjMG8dYw/e6m13+mvlDuK1DDJwIkirTCcTcFeyA
VLMZjJ7R7DbNlKwK+oGV42sv6Yz80LDKvcJ23GGYwFicc4aZqtBcybQ0XjeqKRnGQ9/lv5oG69N1
oF+AvUVudMT4YNVHb91cHiq3f4vrGruhNSPzTZuPuFw7Jy9MTnV+59yDFfueNdU6cceTi8QPjtjO
Jdit0hwWLzznbo1dClUEtRawMgjJeFVJw4bijf4t1PMKLEa85gApnLb8XsY9yHjxTGZTfCIJoisq
86JJ6FmHA1Vek18mTCIz1LSZSGE/OHt15EIamiwmLfI8Vm8wFBfqLC7oYRLaU4/+d3bgh/L/E0hU
o0uQd97mj9L11lbfXC14RGHj7YNk3mphgLFZWmxLLzwZQj6MfbcPiMpUTM0Jko4qjtIwPRGN8N2I
/qPNojcLozzp05RY/RdN9KvdmMz2+/cRp+elLKOHJjff7bQAQhrcpU/FushyY68uX5GmtBZr4TIK
n0gqwFnMg/+uH7ox9Nd2OJ5ziu8BdJF4kAczhhubFclnG9i3BgsbKMaVtu2xRVm1VlfhWFvdsZLy
cbGMn2I9ea2zOT0ldnn1rQE4YI6CRRdMqI9Da49xKmzu7iKT8k+XDveEc3j2hdzEgXvw/ewTW1p2
Dn/swG11eNrcPNeoAoi01UAY0sRIX+3J9Htj4q4d2zlOfRvvMiiS8Uz6ZN149ASJPZ8yAQloIQtR
Itk0AJ6gfM8pdPF8EKSqMk0qQuuUOXnKz4MJ39feA32ktSJ7r9h6mbVzwQObxNi6ZPjhMsZOMxv1
e13Bdec7+JGEAxZ7BwLYPqwoRassZ+X4ugo4tVIjvXSRs5lKbHawNV5FBSVCFyUMJdImXmmugzwX
04UqT35m2Ca3eeJT+n5BL37SW+MY4zOTSqgXyVg/GMmcLCkowzZ7H6b8d7SHi5X290QkvzlnddOE
l3jStyW4t9My7Xb78Lc0eoxu22JcBJLZUOgHB7bWtaPFHGSM2ATx7WrFdjFjeC/J8J1wNsg3HogB
bZe9aF9VirfwnJ86tiPAkeAwo1HVC+Mh5uUhiGzjhMF75Wt7W69PYdnuHfYAz9c9Lit6bka2W+iR
sP7SUd4t8rKMODl1Vfumzd4jYXj3hh7FVPygIX9OUXVqsX6GLnNLh/hF0v3IHo8O2ChzrH+o/YWc
paOZQS9CTn5S9UXr9svMy7Z6HR+svNm7ePgMLDLXNHBSpdAwW9LhigzeJhuYKtXMuN2ok9okcX2a
6gf1L+YCiiIH0DmqContcrDzAU9WVTYxmvIcwF39GHHckMpJOyhdjM7BelJXf8JqHVFnkIKPsC+Z
EeGYhhuyz4qvYnKaJWMNXRH6ID42457pQG0iq3ICRTyZL5NIX5NSnJx2ekfiwQkcU3XM3KQqd+9W
b6cLPYxdZjjjcx4YT0URFIugthFe6KTUd97elMEtFuN7MGqPTFtXhAjfIhLz2vGLLKFHmz+eYzWI
zA/jPH6kg/xAKWoDD4MU8twhxi5hanMo+1vkcjf166FtD6M6PdvB48sb2t3EpM+oimo5Ampv9Li5
NFLc/Lyq8N3C8og5JrM+UGKgzKMiGctW3POObEebYZIf64/qLmeVZ++GMvN5YiJYlfWIiH08m5yp
Se39YJhVL5WCB7rOCxadz0FvnSzxG3jjW9g5ycbquTkDCgu+fSRWZu4xWxRhSnszX5Opf6Bl2o3s
W14uj21QPqmIU72ut3WRHPrCOLSpzSylHJZj3f+iOnvKdPurYwkqmMasyvfch5bFoz/VQmxKYkHd
pHmqaa2x0n6M8oJe22AKTSKCYehrEpj3RjQBu6b5tk6dTTbL41BYV6eDqY7fU7vuO4cYIvMypvSt
vTCSJRWRXISmdRgsoLHQj8m2JAPDdz3umsQqzbRMa63BJdznAiJ+Lktv1TattmlqQEuwqNGAihLZ
1rhHyiXBg7uHBv7fwp8nIrsNGxfqdNuRNZLQBAbZtGavV/G6Dccn5vIrXav/dG07gZ8B+0kOWBH6
m0CCkTm1taxLb2s087Rv4vrLd6pn1yp2M7RrMrMe/ArZWtE9hYnFrmo/h0P7iSL7QfFj9QIBkDkx
84vHWzz4n83Yv6qzxU/7dxJD4WJmlKe+vQnm9oq8/myMZk/6KkaPUvwMZczrbIUnr3KfKTvuAn67
qsbiHlw+sh5Cp/0tA0g2MZL0hTZ4VLYeLvL8RKjh8xuMI0px+zfoIXD3KcqQGqA6MVz0S9M99Dxt
6Tn2exG0r+wc6z6cLkblfUiVWOOGw24caEdIjzwaUxQuVbXMjPna91axGCeHy24u7VTs2AeWpV8g
HDBXWom3i15GHVxx5p1/Se2KxM5phpgin/Ml/s34O4M3IFIC00519jPulRzoclWHI4jjZZI804i1
+TaQw9vQQDmelGWHDS9Wdz4tinqu+Ei1eIsCd2/ayZs2Qg6rHCxL/OZDhVjoOG6p/4bGTJBp+TT0
4qq6J8vFRYGsPyUo0FjYVYzfWJYJojDm6Smdw2/JiHDlTvZmltWPDpG2MOpdVfpXX8c4PdL9Syfa
q2f27JqAbKEdfnSQ0WwBoDaUbJKhgCwKdrlSzHtyph8qXjeSy3jx3WyvaYzuOKfXnjUfTdSHFLP5
Lgvrgz3j+oOBNQHMyQwZh+OUmdqXR702oBfpa7zxPLxsK1lgidTnVzPOnzTNRDTSHB2I5kYz/DEp
nPDLt5d2bByVXE7E87JMclZNRm46FWkByTOYHhTTvZHlVxkNR8HVlu3wWbS8pxGzkYXbVPRI2aZu
xnvtNgeQ/l3UVK+lOd6FzA9mHr7aeBi6+bAOdTRjyICsjqU+deA6KA1DTmuPPc5w80er7/plQwG1
ED1trx5qsAlzRgeie3fi7kHO4g4teA15fKtWk8cLFlrwM8CEcMd/mXiWA7hh5TQvgSNhcRkjPCOQ
gM7bJtjZmX35M8T5I4m/uzymOLUDwqcrEV5rzJk6fJJ0sqBJQ27RJIJ4VPO0c8wenTPtEnrCLbe5
b+GCjOhtG6Nbl5SF9RD+cfHGWDaBdvTQd5CNcGfovkt92eNHgd8iOrIlRPdDkrb4vg7mC25ejEd8
I8PiBb2UpDeAWPMe6v5n2uUnmzg5Fdqr6vLCsQk+GtqtunVdDkPeoFNR73deCabvrU0al1pxoQ+l
KZqzl7IBD686XnEO0jdXn5/7kcZjJgRJlXuqDkOnvHVLF9pZuJ/Y1jKOnMmtjmOM+WQx9Z9OPq2I
gH3UqnmT67PO/KelyOd7uuBZOXMQuyk/CuHvy2mG5tTJU07Kca6kLHa79Vvjs51dEHKiMll+9bKY
o32IkT+dYegid+TmR3rBmedu9JkMgtx1n/KiZtJOpWQ7VrujNFz6KJGXSTC/SsgSVZOdSIDehRzT
sQOurDw/MLjF5SpazRns18m86H58mmvtbFca0vP5NCTiit8lM6n0LY/Nx2wcnpMEO+cqf3KLbpOl
E5AJtyAJ05/Y1M+6B9DAr5EXHlR/4zjdr9oMJvBPKy+TgzTaA0e1uaLQXshanIqiZ/ZuPivdmpfm
j7UkMhc+3pO62xCI9x6c4lhgr6Ub9gMGwgNf3dwNdNOwnC9i6hC3U5eqyUiX2E/B2ByCOb7qBXwW
gW/jpCNuqLzyCLfhZrTqFQf6ydxrXuEx69g9XQUTK5AlMYdXBjdPJD9CZwkOhfCQiyWIukBJk2Z8
IDryxQ2J+uMNL6TxZOXuWXPZNAEO9+hNlvpQPgYB7QwPprAzKM6YEE/03HbNnI8bhHtmId+1DOLV
iEQExO+5CeaeHKLw6IBCNKgbFqNu3NAPzpAKxA2lzZoJ6zOTx7sRI4TysvkdciVHWC7vHezkhs8G
Q2bnc8gc0LGZXDSQlSmwA6A0zQAqMLqvbkxPENE+hKE9gke+pJ34wlqTQguqbSIzeAsK8p3hxrWI
QHdB0j1OQX+pZbthp9s7vZ9xx/FSyKW8qotUr3WPukmdYl08fpvmzdYFRJOk/bRsSwE3MFhcQrVX
aYkJXzjDIQvs8iwCrOhd22aHRsyFuOvUB9N7gazRyWZ0JiOUApX0Pm8gK0YrM8Rh0s4ISu+Ct65K
KGnagrHzMKrOYP6j3vm6Fs+RbO5hZhyKIZqXRFMhOkuNsz2EKrMW8CYpthGLxBl4FN6ktAdQK9Ke
qMwqluueGeHYt81Si+0X1TxUqDeBTF+AzdZTKT+tSaI5lOW2j7RtOyWC6UL1qDa0xDcOlewOHd8a
0A2/h2nZUq7EiX4PSosnHF8IHIWSkc7Q3uFMNnPLKDBci1nqEGtg+oVT8E0HszA6OS6YPG+8Gvwm
QOmwjFHvpdSUA8sUXTVGLuZdS8pupXnma8pLF9Vhuyz75BYreV/Y/nahecvpyWLeQD1QuGp0CCYE
hMTjEKruorgx27RcEDewNCu245KdEXu3y1xNryP5DQtyQL+NfuB1mHf+xC5hAw+D+LrdIsH8a6mk
7kqTVecUzmYEbxwSgqcl14LyeuhU+TC/BOlM4RtvIJKt+nF+mdCp+lb3jmvUPknEE7RDxr1TuVPq
F18dGRpBPos8QjfYNtaVS8Cdvh2eRvqwAh8LMQVHpCRM1MJ1m1nLlggT2OmbqqofqzT4o8/JQ9Nx
30J2VCvKmUTa069N7ackstZY/eqF9TQhSSxDRhyVDjzOmTJryb6WDUQXO0DC3N9NTKBmdChmOX8V
rpiWkpn/mOqvtt1Xm8GH+9/H6WvFtSZZYaEALz+TErE0Q6l47g9hWzho8kiqx54A6jK2hGxmBoBn
g94wEiCQUzMtMxEBD4/2Qx6QCQbJLMrtfeTSbgD9oPZEy1+k8sd0mbT5Y/gD0f8tdxgdN3lPsRzD
5Km2Zh2c87492rDkDS/+uzpNjeFH304PVYs2phlHjIXY9ApKwKgUlHQxvLFW3IamSdfUy7/s5w+q
t9UrcotHwTZUQGbINrK2Cams4dWqCALlszAXLUQPqS3pLrcxgSbEqoJvR2GPljWSDpJu9yWt0BcV
KAnalPF34nzp6A32hgUpwsSEJGxRLtSBpe2LMe+VXHcdM+mznJRgtiA7oZ0NV+putdI8j7775GDb
aZnpO+aUp9Tpr6jQlhw95nIsA8aS2d0sk63vyFeBxC9zu3U7aXdnMt6pSc/YfO1w1nqxhVjnTIh6
XANYMDBlTEFfPuk/bMk+Gl0LXr842U48wVqeIfBY6Aks+6mwYGTlOlaKgw9JpEQTao4nJ9cugQlS
3lb1jz737w7mBwBBLIEg7+yF+rEAhtekzDmDoxw0LHmk+eRt1Gf/GMuZ2PnEOWlj/Fb3IS7SibE3
XXtAHzxetAyabNgwsciTjbpCipo3F5XxwlC3W6M5VQdSxQbuub1Hzwy9RCOZkXG+uTVE8p5MFWST
cPjEbR97HD6i0SRFa0S7RElVwahscYRg+6rFiJwiTJehp8H2hbC+rOnRM8s8xrZ1iejnfBCZsNHl
oXL0J+mhywjrX9KS8drn4CrziSedPKIA2xkTILZlVjfAgxMHGW404cOIc4EetVupMyRAUkr/YX3O
YXv35fiBw+49reG0k7twC6HYr3qKTL2bHgPqILyeLp1skF6M59JptqmMz1CcsOUnKxCMGqWS+oSn
1jHvIyTTJSPPmv5Hg3mEK8HCdM2DUdUsU9wDEGEZaznoqBflC5O2g3SSLwy3j7MDeSsyAEoCWVzV
BTYzQscUNBV60D2nKEW3JXZz3MaYDOiPbcQjTjvjAYbWRngl8w95iSxvC9628NEsaFWL81R8z03Q
sIGZqGwIZYpwQ5hLLzs0Q30w/enQEqOR6xD5QPXXmdG/FHkaLAjUBr1MKBybqnrOASfoX8ER4/7Q
W+Ghm6rLjPehshTRtRmAIdyNPU4ciCqgedbPRLIexjTaJXg10MeA5Gfxy1hZv1mDntBAD+ylPnKK
8eTPxUl6HDnBWCcLgrIajkWIeKLFVmvMlnk+P1tF02D3iaB3mmEqzD2LJ6yKu+TPO2oGo6tWc8zo
pWbSVnWdtnSsBlYS4hsTc4bYStbN0JnQJDXIXZ54GeIaMngEJM6JlpndUp+GDY3LMSp05vQk82oU
ZBEomLLwwBubMBT0eEnImW0njyM7c5VOayeEjsr7sYi5O9tuaKYHvL23qSt3JbV90jv61kpcuUkm
7EoMvboncwPi4B9GTgNHVDBdWyb4A37WZsk2MNHge3a+bqV3NAbjkrcsPNTCgMwNRSkT3yt7Muzo
RPsWZXKkPnx16mzfxT2+tARfDZ29z4IOEuGcbmKAz0lVkg06fWoPr2ebVKhWH9EyuodQQUiRvY+z
6bso5h1c+Ks95kxm67eyEKhpyWoFLyP64km352toZKsYjLO2anctxxy5OISZieER0gJFt4UQmDu7
Ng+/i8a9+e58LkbthvHJ0XTDR9EWT2BykLIRdjrjuNAg4FxGH6iVPAvHmthM8SrpsQrX40fhBO+O
k+wNTTLnkPASq1CHk+4mJ53Qz7CmqLI08GvUX8x2K/TopYXDveaKnbTafe44oAOD+cVM+iwVJcBu
H1mKYHmlvS8FQFrkJlejMrP9FEpkea0m11HUvzg4YhEUTrAMG/KQajeX0U2EAc86khnOMbH+E+jV
NeoQeSqTBYtr61OcQxiga2HxKJMWzZovKgoV/5099JDp8kM9iGTE49+AWs6pt3Vy2qABpm6gnVoq
9wxJoc06ZKbebG1r+JwEMqzBdg60CnvLQ9E0m8Jc6hhVLRrmjmtXByAY5Web5Kcw16FHovNzw3CA
ggdgkwZ1tah6bHzM0fAXMSJeGwKXbY6PNYsXFcXWJde+clzmkuN8ySb3sZXoEov+tagSudKx0ZkM
AKzIE8A9unnUIwTRTh7uMr981ecRlWth/Jb0ZRYhM/SX5PfNToXVBRTsgUO7M6xXfJyfYlf0y75X
DgINMgnY1F70pSa2Wg2QUPnR0evytV6gPULviyOM/9CNXbWptOwYSY8HHF784aO17F9US79Rbb/l
IV+qzKkTKkjMCzHqF7zFol2fee+VCYtRz7yV64m9FiGKSOtHp6luXde5S8/LN8nAoCu0vgdtBruA
gKv11lM9Nhx+0vi0p+FFz5xziiplsDB1wwIODX4CH7NMtSdlOCTs+BTWwQMCFUaQffqSZ93WbIWF
k4T/FPcdNptEKFhglqXrf0RBxabSfI3jTCbhRB6qgLqEBfcQLTFZ32cojFY+XZnPXJsO8rX10Fh1
EJFoiEtBehxbe5KnEciJ4S0Cn1hqeIwfae79pspBoRq9LyuxbyNLPXPF0YnxlCmK7STMo+WO+wDN
ZxoQp+RLKqrS8/8w4Pji8RHLR9ghitaTKEe2NOuimc57ireQ64sHB3PIRZgXOoPCCD5lZ3wDgGAa
xm6ftQ0PVj8PUr4QcHmvPaIIfKIvBbOmhRU678phCU8SyqQ5OwvqTLIs9r5vLiQO/UsAvVfLLK5q
wZtG0gCm2K+GzhSnhd/MqBZzsnayYpwVtM9eZzmJGdbfzE7RTPBfiQOmV5uu8P/YdMRqQlC86Jry
Gk3e86QhMULeoOnubVLfuMloNeL2oMMeWUEe3huhBubq3xQ9w8S8KwUxGyjnLPZpRcOzyvSr68Vb
WIhl6lF/4PK7V31cCq4GXa5/1Kz4GDWIGUssahpnPNZZf1L+G9HgfaTN9Fi0xpfVmK9ypKzp3XtU
mfCxzW00Oe/qYRHFRwYhc6CZ8atRuZfMNJ60dDrXnXEvXWs9OXIVsZYsqR0Rwb3TKnMu57gcR9Pd
VYsgtnvBrCr/NDyDtFZOVWZ8JYZX0UUb6JOMQDirrBtIM8+/a2USWwFlLNDqqBEBTtpSI9OoR9BZ
F/3KzFDbWOkpjTxmT8mpKfGkmPBJAa9yWvsPUvqdN2XHzpenGvvy5WSIi97aaClmsTBGpOIV44PZ
sOCQG9XDHFuoesP7gGeXujk5gCIayOkhRSdUZriiu83viI2HCqsMERDUUbefQSenPFo10dAv256D
wh4vPc2jGMwfzeSItzRm18hQ1DzJ7nBcmvCr0MeAkIgsWKY0M8oXrOymn86FrBCXzrmbnE/Pp7lr
Hf9sSf8aAlWnnnYwsSxScJSX5T903KcSD/58ZFRqBhWkGryFSJ/6YwT60p2rHVGfmzgrITDDbo7x
q7ANuCEY6CLCGNFaxL511IbwFnPwITCApjB6dwtyhO5VL7ScF9ugzIn1eR/ZjaMG+DutxRtnnk44
pcRYMtnfruFsRg4UhzXXtKjNSzh8mP10i//sX/cvpqzOP2wzBWJcM4PavOu0+O5P3j7qxU/e9f/F
I/tf3FGdf5hjhn6U4r9Bkm+QZTvOwUPr2v8tffFfbL/FP0x7g66wi1ALchbTimk3IR/GeIpM8LkG
8M4pXlOsLJwUoSpI+n++W6a6Lf+DreBfn83vz1tchO3/+V/G/9aBtutk5Hr8OHlkDoXpx71jzkdE
Ikzk/EONGaTbPMqpuNOAXKlXvBYmcqZdmsy6Y2N37EWyTgsY5soDj8CgrWHN6X95mta/3ZN/mEx2
ULkJ1/HznRqCd7J+d5pwIwi7DiAtDLwcSJ9Pdu7+pjTpgdVtlN9aMKN4BsxglgrrkIwU9RpUiQ0m
gIxmGfnypZEVyzb7E9vp0xyaAP9UpAOea2NdP4cSI0FsyL4MQk7/y5X8z3GIlviHWbATdWkqafR2
vtE8eoHFQKVtIEO1a9qgAY5NSvYg04X//FyNf7tv/zCrhBfhgazl6c7V+hdr6J5UvI/WRDcYFtBG
e3ZfnDnawnvOB//1//OH/sOjsspqHKsm8tk16/9ydh7LkSPZtv0imAFwOMQ0dARDUQWZnMBIJgmt
Nb7+La/RfbTKSrMedFd3VRaJQLg8Z++1g4/SjA6W5JY8eOGn3iIXDmRI3WSwEMeUpyZO/jIl/zDj
5Q9iZWNrup0RRrITCOibynEXUY3baxbtX5CYf/oF5v+PxKSm40z57MQ7oxcQXUfsmuVXR0fiv1+b
mt7/NgV/rFh10+IaVqn2ups+kMu7Ue5mdZLqWv4TJad/wD/D+BeC6p8+zY8VrMW2olNTjHcUjF9w
S3MSooAm89V/fxqh3sq/fBzrxypWz1AXRdbHO5yzh9DBFmZOdIeawn6LdWoSWrYmX4PNTFrcyjzV
GIzGjzKgA1VPl9jRr8CPCHMLEVAH0Z2O9cDwxDmJULwBUdAH/abcn21l4DGFnOcN9SnvcHPo+id6
V7Q2ZEk7SXeYnPovn+kPr8z6gTIvu6RDwjkxAPLgMwEQjRlyrY3yLwPA+MMibP1Y5Ginj7ZPm2En
kArYUQw1gA9HIthXmykDj6ru2/qNUBmO8q659sgX/e9v6w/xBtaPVYl2FxdaX8Q7Ox22euyvwqC8
9nAYqLH9b7PHUi/1/+wwdQBFpBF6DGBDuzhe/64TGlHnyea/P8EfX96PRUdgfigQycW7xC5uAZ3X
0hZrRQ1XXSKELJ/KJjU0wyGhAm7W/l+oy3/g5Fo/Vp0szojnnf14N03aW9mGxHdT2PeN+j51w3BJ
Uc342yd0/jQ+fixAFsX7LAzqBOUNvVL08uxOdgECJbBflNO5CKwvhfqBQgQSVtDjEn1Qcn2tPjrd
PKRjxn2kqXD8CaWXT7leKGqW3Ren0MP97VQYiCsKMX07HYMJw7KJj6ugUh5Qs7Nj7a2rMzrhOUcS
1WUwkwkxkj6dkN49hGF5srpu1aOC0Fo8foM/gJgql/AL8oWezTgzXCQs3HW1BPkoIo3ceba07tGM
3V+2MPEP5An6DHfZ+xYEy+Y5L/qXKnb23py+jx52YM9ZeQLukTujWh9oycP0TPaDE20VAqWR5r7Q
zFeaWDs3RIGaJs5dXOaH2rRWGmCnidQgZthnYMFlkmigKs/5HmT+pSUk906iu+syiMHUJCCzxbAK
alpudTjyaRsogHP9TO4augVpfLbm/AHJdquFwz+icpHExyQJHjute3Kc6TssnHdSa69c67nRZdnW
keNdNrQngaEJwAcnI6r3I3wLilu9q25M3HjrxnmuO/1NKvVBL890IY6BUV9mCh4LtEJXixw6wyI7
Es5c1Ey7rKcxbBOZK9tHH+VWPw4rSUkdXGTBXU7ma0cZnCqL7lWC9Wj8UgHIAB33feRcahuKYkYs
Z+IC8kMQG0LHTEP26nKwn4UsDoZbPEnYc10HORhNmzemezOuToUfPGLzAsnfcz3FcmJbdcvvs6km
e99jOA0LMxNf44iYlIgOPGALODrPfZRfwsCTShF7cgmEjYsCQ01Adg9f+X8vBH9apH9so7ab4rzD
Y71zRPiuUDK48Rlu01/m+x8CPoX1Y9802TKF17GvVRayUJvoSJC8x8at8kU8OSvhQ9wYjOxVsMRQ
tbuqdIAg50Yd6uEWd+mZbuQOhRBcHmM35gnoILgsFpGOfUHHajY6phvxczQs43KBKXjbp+X/dkQS
P/bkMYrDZA5r9nwZPFllew3m8L2ow79sYH949eLH/kgfEdhWW7Dlc3vOWQuNzKGxW/yPT/9jexRB
OcdWr5ODAXDVbxA9wmIMnOhv964/LK/ixyaoe7k/Up3h58cJLnEIP5Gen6w4fahD8aR15i3QpjcP
KCwE9hc/S379TyNW/NgZi2BihY4ROlvoqyQ+NNvwH4ey+Mup5Q87lPixMU5mqzdVyI8fq4ycsqY/
z8hHvJ5sz9lg1hZWe/3fPsiPvVBMTdtLt4ooT4bX0NMeBt17SoLq/r9/vBpG/3Ki/Oek+X9OEKhX
Z63BXo8DMy5XQrjPqOuHlQ3kTq0jleh2Rvm33I0//bIfy0jTYBjgOEHwA3pJ9oZIsD3K19x3NqY5
rzDvbbSp/Mui8qeJ82NN0f1qrrsxiXdUJR/VnLQYBRhV/pLlogbwv7w488e0b+EgdnMbx7tmSB9c
Z1wr93ruQ6nXwvV/fzeO+U/MxL/9lh+zPy27MA1GLhR6oxlAsqkuJkb5IbE6NpTjrdRfSxF+y6AC
XACY3qM+bAJQoadDelWI4ESBVlDRPw2OfKjC6UJs+MbO6N57PLPwQnSNlXVPyCdq9tz7JZLprobh
VEVQBb0y+uxpYy6szLprXBqftrVPtPFXFLSHbuAiWKcPQszLmZtVUI07kz1WGHm7DFKVrIU2fFGo
5pKnjZhS6VjVoGgRgTnASL3o6HXjLvWNe2gXleM3yhh4xOPJQzfRMemnOzt1nNUYx+DmAqyHbvEc
UEprB+9gd/67axXzcurGF4cNY+7Q74wB1UCt4M90vfEiEv/V1wEVe8FptvqDFQ5cz6Gj2lUMAjCk
0icaeBMYVeI2V5zRsiAPwIbQ0528qj4PNv5MZdW1U8WxQsPi4CHU8/tUgywezbe24RjW5qTWYKfc
UJenuR9V+CizJ1Ji195YaovCdmmU2dtCYmejLIvtIWrpa9b1Xsu019qxL4M97k2eZ6EXnBOmUrWs
uTUusy75cEv/3Q6n4kAeyK2kIy07urGJY5Dw1B0iTX4HOMqMALQ2QXZ3igtY6TU7hbX0gYn5TrAj
tnxYAGJc2w0w72mEMF0YhzBydo0GQ2iQ8SkY09+eD5smkdgwovp70ucXlDvNNivkWp0fExndqYsL
vKw1OtwLh0wFASGo3hqeFQ6oCsZLoM2oKDkEihkCqbC6jzFOD2IIziaEWE7wxdmM4OMWPQZcR19b
bn91sV2Nmk+PrMUHOB8JmcjgOtEw60znqmgUfpl+5qZ2iGzvtzbNv2f1gmzdfQt8yCSt96RT3cPU
jk6+New7n+YzcoArkugJKX32Sxr0YJQoOJBIIjxagwAvbNt46t3kUuP5pJ/cIP3pkYZAElOvTnMD
LAtdAmG00DhWyuqXPjeHmQ2kaeKQsrH7aI4Cj2XsHBOp35sOVKupe6g8RE1iE5Sut6gscDsIyC9V
WHRwvOqGGI1qaxnZIymilUKhv04NQjMjTT4VCEmb9bMiClY2UlAK8rPrnwyuAURAp+sgBGbemZiu
9SG5ISQAYiXPJRF2S8EPCnRprdrG+a0T+Uszk35dVZ5Hk0zhTMf30U3hJaq0e3coQa+Qe+gWtMqi
4IwyCql6XO4yE5tL7dI9t4tjWrYns4yP0ofu6+Jd5AyGp8v0z6QVhASJmMMaHesZAf7Gc3KfWQd1
U2JYtNPHOsjv88l6Vm/JohnShMGlYkfUOMTjfEBXGKRvXmY+IwU46RME9DA+5GYVr9QggH1J646b
STZ/eVCVkwaR2ejEj3E/b+pe03DnBJdOEG4ORPgQCf8URnTldA3uT4/QwMl5L051tIsIvnJ4MNie
a6w6+CSwpsLkfvVC7xnR0CryujsO61imkGFNk7ervMBY2J6JTiUdnZXfBt8qSHsc+00DOThL0o9u
rM4+C5czVQlZ4vVRM527ysSLmU0oqREp2bqlY2fzH/VcP80TUQdYLLs7RRbuKD3FjrFBiPCrQa22
ik2NtDELfzEtli2N1y28vFUkO6SCrNw1+oiWEYLe/1qy2+DIzL7wUSG+Cuf7jF6uxDaxrKvmI4/I
jbWtkLIy6SxeilTAuqdc/xoqG4Q+BtXGS+WTaQ5IabSG9AmJkEx66IHjghFu32hQn8wZ4zCLZcRa
qu+JJz+alqHamR8WqmumdLAa6YerdAYVW64julzZol930v490yApdZwRkuyVpqOT55Rvmo4Q2NKP
6Sjv+xnGYAkOxWkkECvE2kZ99iyRLqYwfuBSUyz6kIV+dj4VnHt2m43Fbc2buhcZInJre1zKduHj
8KbugD3+pZQClRZ3bgcLE6ST7yyzrp6X3TeWrzT6B0Hmq1oQuiz+0DlcwOyfKQgHaxdnfOI64Soo
nQcfO0uVYgsNBnhO3mDuqiY9tdAKpBbdB7VBO7DuiPrNv5syJKKjxxXnH7wmAToK0bVNUbs65s2Y
ylcy4+9m3TzD3ijWRtOsiXe8ab6zFqxpqE0w4xZNcLQNBO6Zq8Nv6ckDcxpxiRtuNN3obefR3fZk
gjTOttGG34bd7fO0WGoyXEdCoGgfMFmXmzpG/l7nYOx6omFNDauvJ35Zk/cLxDthPxOq6jbqd11t
7uk2nyYRbxUcvGrbo9GEWBJM62KWAkK/9abZRMKT6S2DLFtAOAR0Z1DUKeDVVH0BGmZG6ByiLY+G
bqMZcsWPL6hBGihdh6sY7AefSSXsmElBQoQSrTvsRQMZTrMGLyVk8rZZfFcy4gbPhX4VTgv0ZHgY
ErSUIyBXPCE2hLv8rbb8R00fkRAyK9sJN3oQb0u7uoviaNNOqDj0SO7Dqrzm4N1RSCOTren+pm5x
BVOB+h8AOESchGhoUjv4L9c9mxl9u2nAACwBqxMiciCM5pIRxrbgxa4K31vMblYuA8RNC4ukLfCI
zwGa2H5wj6PPj2rd9s63+rfB6dqlKbQbcR9UB0p6uuhol6MzHY0Str8wxLOjhW+QOC+ywlOmdvU6
SWiQThhm4A5Adcg1KqzZys+dl74eX/vGfER2zcUU4VmTDHuPNTfX0k8fdmFnTOu5bX9rA0TVEIND
k9rN0kvsQ2zSwdfLdkZJ1ONYHKz7gRWwGDTEetTqYGUu1VSa5jJdqu1FYaazKLkbtDRQVTwADLm3
FYP/kPAG9gm7vWcUb0Uz7tUPKg3nTeXzuR3kYzy47yBHkdgGfb7xm/TRiIrfCe5YtTwZAR7TzMzP
dudcx6J/6FE9QMsJmPZ46nsj3/RCR9AzgtwVKGD4o60mDwb1DHVkgKH83Isa8kv06ADcqbEVkBcj
lg5ud46wlgJw1ktEhFsU5su+agtIyiNWyjZ+7ErLAPXLk9IYhVRDSoAu7om42FVJ8EE/AaikfNEa
/VmGzCTbTjgsgn9BGoiNRM8PuKy3sxnuO5xpXYc+BQ3stk3RZMa6gyhKP/uu+erM5gV0yvsQxM+F
TanM0/1VEjofbVYds1E7GaNz1FOrXaIZuSCwu+K9fNGq5tUewk+nc7aIT/ZjRjFJGj7gfmaX3no0
P4qV+qpCCvFO1XxrdLQWlubuK+r4gQ0CQY1XdcIfk2o1GjSZU7mnt3UflWWxzk2c95MU2wYtI6ow
oE91+JmB7F3WQfRRUqLrNXWzC3G/kFA1RkfJfavRtPUEGhQsFnlazH23BJQbW9VDnNkfE+t/bgGR
GVrtHI3uhz0bZ9PFT/nPZ+ALJr9xZxNVrACS5KCmm7AOUQcBMM0ZYawj6UKyrzrp+JZBwXO18XEY
Ek7UIUCjRv5ybcI1ENF9BLNzQkSHrzjoDxS7Nq5Wr4PC20B0Zmmn06jbEasU8gYvIs1CFguuMq9O
aN6hP+V4gaUpHnLkS2ErNlkage5BDKcGsO8z5Tx2EDR8+q5qoaXOwLb7AtcrTZqN4AuzW/cRiUa+
MtzpqP4pOaPLMlIlbWEBmvfTB+m1R3XDT4i/UKd7y9eRy+FeTqB8uLRmLSIKUsHcBynmMuEqcbJd
iWJxgHFk5XeOk27U+5ZVOC7LrnouXV5viZV/BkDr0LjBqbGbUDeX87iGAHFTH9mU/W2Q9dVES2Px
jc22sS/04TmCakWA765FrNGxjvpE7PbNJwG+Q2bu1TPMcnox0gZDf3qS83RW78KTFNeGIDrYaQ1h
PPwIfX0zwz8xxum+5aRRpNba7OOTzOZDZbDcOtVGp3BbAw3UZkxr/vQ2B/oqTuaNOv/7/D2OzcAJ
IzMh5iZ5xSsAbpxoq96f+xX8kN/CQ3dRhWyrU5q/wnrea9xbssq9ZbNBfotO4bVOnF2u+9SVrU0O
i63q03eZIPRz0/FbdPrjbGb3hIWse6zQi3lQUg0UoMmsEF5yJzU+ltmuet5Un1RrP82e2D53FDLO
VRldcyYmNeVLm3ktjnLCDP0Hz8a+HZAGtkoVasYwvXNiEVbBCA5dWNJsEWoBYoU/QaR+VhUeCsiw
kTRCZNybWhMjLbhTw0cdJG272GiOdyDra2exERfc9SzPeca0wBWInD8eJYpGKNvdKS6bWzi4b4Ar
WrhE4R4PlI4eALKgjZ9JYdRmG6KTmZlXL5kO+LbWndd/2X0YbkaFDrTCE4vsNgQPZXbTrg/wC7kS
fUzOzogKhYpBw8hrdyMmnb4Dn92jOCAA5841CA019RdUgbs0zR7tMeK4iguPGk/HmUodmSGbbKJi
4sIzfoTMTF+vXmVFFTunWJ1p0bhoNYToDoNE/cIGl/uICz10g93s4YLLt2lUo8cRT47r32pbXEUK
jhtzHIoX8uOdrXQQvGgm8SgEqL0ZlnYqq+rOZURpsr3zRL6dAf8Sj/LQtMG6jbwVqNzt0HFiwlGz
yyxlKGUVF9ZJPUWH1H4273PLl0tDR0lkWOnR8cVKlGO9YjK/IlQ7JHHISRuZZJM4N90JWhYBA9yB
x7wf6hQoWH00y+5RqbbCAfpS6p39auRcGMPIEHvL9O7UwU/x8fsMyfPI+V9Y7HFuqGMKKOqLdPB7
Ztw8tCx8mk2g7YGxcuvkVlWEJw10BqQxfZkjOW5+2R6EXp8aFUruJsMjidJvMNiP/8R9z/nBmqzf
dRG9e66Dxq849E4P4NBZdq5zstkq1BFMN8v7ujXBAPO8k+Uu5p6sE5++EDIuvaOeYq8nvCMcnONn
0vvQlMvgPfeKLbEnq9woL/mo38e9OAvJ1jCrS2b/2QZyk3GHHTXzmpc1YV9Fuaygklj5tMnioF2l
ta3KH7yu8MEzSoDyZbw2EMMTEgVkaHx3wmRjBdo5LUARpZ6/tub+EEUYoTgH/MIN+DXLeOIMnhCE
AVuOTCnzzaPmGGbySbrwxArKkEjI5191kVwCqCRRgzFkwIVW5riARwMSxRitRWYfhrGAnBSd5qF4
rxwu8abtk66W30w1FjTpbzGiVYfJ7wFK9zctNuQCIny28IMUsR4xjDh5qocwdRe2MLZZnvwzeGbf
2hiNxZWY8acGedObJyd2tgVrvuaLk9q066HYEJ+Rrjk+30c2CRj8XqoYO10tDLX5Kxijh9zuH7h+
naqAe7ifw+uYe25IJDGj4CwPZmy/pcqsMurLQO84wkzdtEnLAABOH18dJVqn43mNmGBaoj+KoPhy
alCDwtyk4PVNIMaFOna7KeCFxjuPvbWvzXHjAuRBWZ+u0im8IdP5not+m7XR1SH5ZOW2Fha6OkMS
wOnLLvNL0nUvhlt/zrhtSLwb1iCMDghhl05UcEENxtUQFXdGGaR0FcOnghikDECcVPszzx5l82vZ
lsfUdPfqr7TUfxfjjDR43DTCXBsMn9rOLk1JQCXQy1G4b9EkD1MW7SI3hdaCsrCv3g0zebJr83ee
utc+hpyVdd+jF27K1rzL+Z2x0b66lgsBWqEb2ZoCgUlCl8pOV4GvLmYyIuP5a3IRm7dImdFMLevB
fawJl0y5b6esHyKbLw6CNjUSPnE1Yazuu29yfp6ChDzHyXsOsv6RsGaug0bFLb5H3qwONH3/2DXY
BYHI2l4GP0W0n6mLKTGqnpNMwp/AUYk+0N0brf2ZdmyfnkR4DU7/k0MghDeiMHxsyFx8smoXKVMv
LlqMo9fCWvdADKzpJMP8TegQELLqvaR0HaBSsAR+b1fXfwt1Re66nIGvHYQ5XLK0U/bXTQMOiZ1m
PhHDg/wpEI/1iMi7Mb5HopE1wXkVZAjRDu4Fl/3FnBX9w70ZOelGJK+hSAxv5YDQDBfiLqspiY39
U4KKemGW7jUMitVQcw0KHcSLZvyCy+ZC33+ni+BG8tWzFavEp6xFuMoLd2TtAYLst7KwdyS/YHdw
XyQHD7OelNOTWoLmbLFz0jmhXii7I1yMK320jVGP0CmrdQYuVngQ6pzuTid7MS+NrVmmz2GoEuSa
g1qjTA4GXG0Zh+FrzjV61qZbqjVvMfv43N5cxz0YHdiykbmW5M1TpImvOHU8yC3xoS1GFVodXtVj
OaxQnsqmZoAknrGIWkmwl9JwsdNUQbTXHfe1IRIPiRtBlpN946xwxq0TL8iW3KRVwSJH+bgoXAYG
dFeOcxae3wXB4tly6Oyb5kQvzAcFXkLpHKKlbRzzwy8wLLUEYSM6OOP/X5kjEYwpCLpmgM6OwBnL
nubgVsc2YfAtZ8R5tl58hKy/6Ep3V9ff5uBf2Ax3UxAQauW9TVm/yePojWybc8UJJs+aeyy6OGrj
p06rV6Ett+zJuHLSk3r7koB19fdBvK3SLKep9W0m+RH/6WOIBn8wz7Ej1537NdvwtyN75XEW62Jw
y+qcpLZR9Vc/f6Hp/gQN4d3gEB2El6nJPzgIZ41Kn4PzwoKZs8k07bt6VV6J5RfH1gRIzWTEDByV
Q5aiRLD61SYSeKVsakhzEC/qg8PaHUvoH7FJaCR+HDASa4+r1cB+VVbDOabbgMsEomd51uP2wwzl
pu68GjSmyg2JyKMFi1DCcbLd/ssyoXFF7qpiRdFlt6pGiPlO/qzOuSFHANdnFivieLnW3XGV2t4p
ogIqI3vppvqVVJKtekATRrD6tLpi5uUvRhOdeM4QS1eUumRPkoFBelUx+k8jRQD+kc/phm/Uwj8+
JfptcGlQjelq7uNLIHRmP+RIHoHyq5ySC5w6INZfrvXUcT6spvq7ak+aABtCpo9kqsL3gONU7LsM
NjMHT/VzlfcL/rzas/gECD/uKJJDicNRIcPtbGgsH1a508LylwemJHQoQ8zuITTrFZU3B2PzpJWb
yLmVgE3VZWYI+xN2goXRh6swnR/U/55hfwVUf9S/rafaEarFXhqvSTGu1JBSZ7SWvoLrrW3y9FyK
5zy5j+114VArgVm4SMCYYlHb2VO+4nFzm2TBMnqlmrxxbcI1mOKhJZbqATqGWFuO+qIldA4A2bEm
JaYAYFdjH8bTuYwM6i5Q3B8irTyqV6wekRE4UkNVh5Gh9veM6kY6K/WzYk+7BtR6XB4lrh5K0/vK
ifD1+FWJUa1KX9sZvvcW4J1zORGrf4UjNCg668mwe2rPPje/9iatdJ/MdJzM6SAqjpDiIzV1+FzC
W9htuAyUzxGntp28utQg4XLxvfRkcpG62rVvXt9R5us2Cj2jle6F0cGfVEBLq7f3fisNIpe1z254
b9iQQS9Za3vGqwravvMoINK7ocxGgVbb6LouuQWml8DCSECnClXlSg1nKeOjWigJwlNlsiohOJTF
RrflkV+XWOarmr62Z+3HNntgsiaD/cuDi9Sa54xDicj9ne584u1/5M+rIcW1jbtE2+i4RaojK9bG
nL0HgGmPSZXeKs4d6NG5nwsMhdZu5qfO9vypOlfqdXY5OURgTGYLROJU0dSLowd1ehGyvVepVQaz
ujHepPhQ5YXRjB6sEQg/64N6FJ7hn08E+97XPkYiCpO52hqxfCVyhYsBVAXnrU/gUjE0DXe8ZWF4
Hgli5PsjlAC3u5o4kZmt+EmRelcsJJUPTo3cvjRIT1FEbR1H5lGfaHxAUaTld9SqYM03I/pop1cT
JVCb0zEjy6vVJwK262rTo6AoReDe1aFMolNpVfB09RRJ21Pw/FCTOqfBLRz3OlfRmv3hTp8yoMMg
jqAdH12+Mb5a1CwrDzk6zxI22aa1v9WrAsQELsj94P92g/+uVht7kks61RTCLp6Vbyuibgi4OMdh
RnJEzQuFKU8xdM7Dw0jbymGN9wgUY1KoahvjgTcwS45VAQSquFsou0c5zfuWQlCZWHcqEa5k74sm
/1AL+6BWuZryi+mKK49B/M+RK9VLgbm910IE6ufKQTDFTxmmuymg9AFw3cmnC5kIa3WKBIO2Z55P
bX1Ux91YA6hlvKhPR1IGy2W+nzHRL9Tctzpu7bCnYr7cAOOrnlWEwHCIyBqchNo5YQvQUrlRlY6c
/VAiMIksbxcHUUPZv91xo4Lj7apYq+DRSqtlY1df+SC26go1WtqOZ4WKTQHPelLrngOQuJzznSU+
fBoMnGk3WSXOvL+SwdFzAqlrekD/LCWxcVdW7Vp9FVBXLVACRetfKoNiC0fk3igedC/+VLOlzp74
QUB0Np6XvOZufs07oEZTCIml5O8mwjkGBdZ6mwfqHiZeRelMX2E6fqod1tWteqXXFI6ap9l3d+b4
rUaHWiuFdUPFvBhlfsri7moJ/C4RRWJWXmRsEBXyRRJ6r0QBiDr56LlFW86b32M+ZrZ7HJ55PDWq
9Y5ENHp5MYnaVG2mUZyQTR0khwVYWaspzFAxint1BZr+CReLt/RA97VPQ4AXM/H7YDeiduOGqyyz
ROCSRh8ifG4T6p/d0pXywWS0lq65w8t664r2PAUGuR+YcFSh3TA/8XbR2DyrVUcNDjWwq1oRVNiv
s65dBylXM3aPKZVn9RvVg2PC4UIRzSdssgaMMw5RXQEBjmVfWP6d3nnFamyQBfYaZXD88NvS6A71
6BBSWeoPgBAgwAhib9tdbfRH2/6KKYZRiV9pZI/pVNGwbJ4bR/6uMPI25G6iOJSGOrkeijShlGGH
i5YIFz5hc07n+ouIaESR48bAS1lrgIujIsJJxI5SWBK/Yb1F7A5UIt1YNNCaMsH0p7KRtONMbTsN
ul3seRiKopOXjJ9JbtzrzGDpgXXNbWqj/eTfONyd4L9DEYPNiA8Cn++0KCJEqV4yP1g9dnAOVL2V
aRR6s+pQBPj+JozXC3OkPOHLZqn+UMjL06grZJy0MjoaCgS/tlggagkGhLKLuvaok40XOogZg+nO
g8wVc6iZHONeZNDv+Qhl1N4lQ330cNcW4C0fOwFvq2HvkQPCHpvtqeTVBr12wJCQ/AJpy519iDed
bpurticQxEg/Yp31k2hkhQcw9wkdn2oyf3cCiW8S0A+blKvKdFYNlXCfa1oQyjuWU53NAMXJexn1
Tx4gClrK4rFv65qFMOBCr0g2Ca5fr34tQB9oHZCcLo2bvakKmiKs+IA+62Dn2u/hBO7Lo9JcCK5u
Qwy7VVnfyvzBaOdpmTdZv8r0WC5ROKN1IRYCPyAWU46yXgSsCBvjJrVhaMyy3rEWUhsL6vRSz1i+
3AYIckaFpWvsTcsNV3Ors0S+F+KrgMrgXwl1fJBdu/K1+bMx+0MKaC7qEbNw6P8wfYxfdqsvjHS8
oy7AzhuVT44fXTUEFpociJSmPrOaBnfX0xJZjNVwsIP02Okp9Z/AQ2GKkmukizAHe5rgh3nqdtAA
f3VxtM6pYBoNvWTGhGEjyWXFViO2mbUHG8Y5auc1lqzpMQcWSIr4sCmUQdPx0LIDMitUFowuH6LY
RXDEK3O6ZEcK6mlsPjO7gOUTextb3ZDS1uSs4RtEiERvCbuvxQalY1PsKYwuattYzYajfH4Ehtni
lubmS0BJa2DdikacGhiOXnQrXLWMz0APwC8xbYJMtYap3lX9N11QGtoU68fSOWRdipNK9/DGzxm6
SfGmi3kdlNpzQ2fGjL27tsYfq8omuX1Is4QZJrEllunDTBp8LcGg1pq2J/QPK3wJ85F/GsbFO5ae
j87tz25G1rQj6F5MiCYQ7EzvSUz8AUr85dxZNtpm8UbAbU26D9cO0WQrm5BBt6iRb7FRQ3jO1jQ8
dnbYfQQtGAHD5UwuNcz+rjm+NJG3DTuaEjYJEMDMX7O0X2mj90KKwFa99TLzVoLLm0cdtUOjvypi
4kBn49bo2f3YwCwnsjHctOZwJL2HH+1Vz7KzHummfwEceVXvMUok/RDrnOfms1XgRZ6FufwnyLH1
0ze36u5HreESUqIL7YEaMCYczheJGMCSoQepQtIfppVaJiT3TLetyYwBv8iBYDHi8erzcWQEjatO
a7sFSOJqqY2CVWR+d+J+x5ay7aT43cXGS0niac/8UGOvykAa6yNdLk6OkTBBWGkwuMNRXZHFs6Tx
q2clZ2vg46Xykxt0ytRMd78SmDtVSofAHFUKNEiiKgdQZxQ026g1t5SvRUwRkCO4qTpWTXrn19Vl
JntB/RvCeoe4utAyg4iahuRMNvQKPIGwbwMpzjEFQYQq1nNl5hA3An07OuYWVf6Lb7Vb8JsLVTab
LQa3n5PHoYr02LBNEa/sOTtWUjuj+F4BJF1R2d9nPRRzF9YuUI1bnveXOijr1eRW1Mui88ARWQ3Y
odOW+pjA9JiuHZBT4iOIBCZmOAr2IVxOjQZSoOyfdG3KqqyWsas/2MxPG+MGIardvs3hx4/4DR0o
JG259dy+39L5OvdauXcDe9fnUHzMHhJBtVa3BtN65263Mcae9mt3sJKGrayrl5Zm3Ue+vaM8c0pc
/IzBNTXmp2AafvkFocFWpHgWxK8abY0+3Fyl3CAJCQYPo4ESdKBO5e1IJCcTO3VpLxcqxpBvLgLx
rFZ2jG3U9Fl2YEQ+WgY3Ic3O17i3lz42Lmis1OBjUu8Dia2avj0BQDkqfkI0wD91HEFtgzBA13c+
RY0neO43aFrKUD61w4gDvrkI4zOeBA01ojig/EgPGKiJm2LRUzC1hpbBg2CE0RERGeJwMza0/o2i
vR49hGX0UCtvAIu1OmRFBK+o4VYzgSouURqFR/XPvUFsBhIILYKURCRvskL817lUTYCaLFzjIaUw
xagEdnBXcUzqAv84IWXQjXNLKIv69BRnnlFONuAvWNwLAgz5G2ocSKcymR7ytRotINslCHUQG0Qr
QXDd0Ua4SEo6PhV4PqcqdWg2ibDxaQ5CdnvHXvQqyS2l28s15v+xdB7LcSNLFP0iRMCbLds7sulJ
bRC08K7g8fXvJOctFJqRxDZAoSrz5jUO42DZPMohYq4J3M4TOPL3jv3h0aqtUkwA7LH8jfwjCZHR
mo+sF+qxyqdNzpniUVwpd+0Ewtkk9XrEoV6zbU7I3L/X2/yccKR2BGfnzQcYyFul2wAJtuAf4qaR
AEeAgd7ryO4tySbpLtjrojsDKWs9W95ttvuNlAiydCOb50j2CKPLLi2HhRY6/7Sue+fV66D4ngie
t9BzVRNxK4S4JU61t/3ggiXY2p4nMUQe7zgUfY7t8M0NyVn1uKso31ZN3jZbeTvZo3C8fMlgIlFB
fvz3ZFS/UYYD72Q/WMTOrQrX25hyZ1N/5xvlPtGBKKx2HajvuRmfSvVjOdO3GYTB34bu2ckOk5VV
y9bmzsNPTfSuDSygEIORW2viE8ds2gqRd48kA+krZATRfV9+uj2UVE2r7zkSHos5WTtIlLa65z7H
JnAUj3kXZueYq8gWvaprUopZ/7dhNN8vbCAWXgkhXCOszrl4o7EpsgEfnqgY19jy4VNVo5FxdXJw
2RtmBzoNaPYbXzowXXFhql+9biSB2DBJd5wgQuIAcpkjMz4B6JERMwfZ1kqBzfxi3oDOLps4hOpk
dEd/hAarO1rH2AlfKtAVTMWvyoBUMpV7ryEY84+/RJCUbx/GyWvf0t55SX2XphRPOc4+kL5wPdp1
89lg/dDx+I7YCyhWRZi6Vz+yw0vqmx8F1ClgNXxn0wVXCvyIGub7vpMe2fDHGxxssAiwyntNYWlO
H7VBLovRvhlvl6EDY0wwDm+oryuVPg9czLoYfYCZkXA03T8n7vKTl8kTtU8oxYvP4dweDJK82K26
KzLFbrU4+ba3IywYi8NE9eIniJp8rOZ8j9ztwLQuqtRfzO5lyapNhlppdKPh3clhE7JnmXZ49dsR
rf6i7z6HYKzXamoReY2XJKBtbctLbhhXw04PSYPO09KL3VSsopmm/l2RTdv71qHtsBKidCSw4Qck
FXgsWvbgZvhKtP1utgnCKyK442aDJ8OA24NLSFq5TAgVhvnLMqS09mEaBmOOE2rT9itb6c1f96ih
/37r+vEzLYx5VzhJ9FGkLGVfdzdwJMl9HJJ7JuQPg010ZGbc24TEVMw6V6jHmByZ3WYsyFJW5iO+
IRByecJuXGO5steevaa8miOFRcUoyGy9rdFhXo4aAHXrsKbtfdWwZ26N4bIoADpyNzNVknFCn77o
dwMTlHCGhYA/bqmP333S/fjddD83LrkyQ7L2ffMBUc5d38OGsXEZ7Jfp7KfIPo2B/MSoHQ7OsKx5
FG9pAZjzt2ATeCpgxrIvW225GQl1qcbqYoQ8hzCLTpgpYK+U7AIL8pHtYwo1Mn6IziFJT7VX/TQ0
/UMUZDcNZWPbVQ+j0Z1JcjmWiQZpJMsR8kfA5UMKYosNxsqrkKP75fTVtcGX5hD2PDT1l2V5G9eg
lY0YWW26BgfONOn2dQtYYegD4jfikhzvarIAbwCxwESCAenZZByNFIdRzOJXWmTeh3p/ViRj+hjE
cHPh9Bj1IbYGYBHcVxxoGeukxKeHyQ+gm5vgOkgisGbWpAfPGGC1rX015+LfGLFAOOXk2WQuQI57
HNBAmBwV8cbndV3cStug3NlJ9lRGNU6j0abBtkwt9cnU7FUcE3HKo2v0n9qc30103YIVKd3/CMRy
C1YqzN4Y2/7gamHBgz30mtuu7gaiZEtc8CafhMM0OaMcAVpwdyyUmY2SM0j2zhZenNtyTsOwtMP4
Kn9mwudY11azkYrbZSd0Y+poZDk1E8rZvJWzpofPmA3FZvZnJqYOricNeQt7Igu2jJx3LYFdmiZx
D91ZTysO3uh5iLVPs7ZPRtW/tLMFSN8bb9juLFCTHIBh+EpLuOrkdpthSfp62NxgiQOTp9yCifzk
hrK2CkN0EuZgwvejMUFHJgam6i643373fGH5ZsRWHEBtGm04sSFPMYYkpvcyVmgqJkBEbGDEHA9i
9Ufgdkw02jsZEcY4TgbfcpBjNHoz4N3rck1Ay+Jr4WuvvYsuPDR3BNaeHayIFBNSx0zvC2MhidS9
mNRLLTheRqqJn9XvVA05PxaPOG6W1p67B7rKnRtuoha8SDPLC0Up0fTVsebuh635MrHXlgiPfTZ6
uFNatbUMwPEwrXajc6+8aFNZ7as0nf0C57rRwLQfet35rfEscDzvQenTxZ61d6sw3xwOfVl7Bvu2
X3Vf2BmfVNP8UM9FbUFTTyybXx2lzMtBEeW6xeTgKis8/N0SqNlP8rMNfKEV5TtcpmNFLl4/jkxO
GtK7Y+3S483Q5/rX3EJZ8utnaUkrQz8q38ImGSz6e4Jvo4/RcTSzzyCG9mFMxm2OI5aqGQ1CFNQ8
7bMuFWP8zoGfltV7xwy1VW73b0RFVTvYQE+ycp1Jo2wqFaaGEGO4tTkHPmbEhCuyny+oE4IJ6YiR
4l3jx756Ndv6vXSba6aTk+DrKTANCD95ux5iBtGb+U+Ny04H7cvmuzomsW0NI5VQYbeVdXsmC/8y
ipOGfas1yHBH+XbVeX6iXr+vFYQLoIqKAQ3DqzHNnpY0fp5hSQVx9GwOHVBea50aK/8yI+3eMlrv
Po25yJG7xNsmxb6ssDALRC9EngvlyTD3XyTA4wjuREcG3N+5UT1WKSbl1Tzelzwc2Cw8elV2C4XI
Wi3pdIVd32y6iLyJyVQnPaIcRZmMTWteb60o47HP1bIZwGDxOsUUsWJa2mnnaiEyva4LnJ5mouqB
kQt9eGt7fV7DGS12Bt1WSJFLXJe19/3hd5rNf0YuehsHzYls+36WXUE9N24FPRo68GGYtY8xGDB6
WuxDqEoyu/jreKltDAX7W9xZoSf78Iw1v38ulnota6+M86tpcZrYWPShayz2cTjdMrL+0UfQl8pb
EcO9miZ/UxHVzvtET/kU3hV19+7HOC738CgHs/qZNP2KXc/9SCtN+3zrlsO+GSxmSmn1kLIrK90F
dgaGUhY2yb4xrxqaJ9vBitlq79IuGDcY2bENsVHlS3PGoe1SmtDac585VbWxzOmKxJPJ0YJ71qD2
adpuoYduIY1uLAeHJit8pGNIzHHbJZ9Nb18gq5/7gPAOKj4IvQ9j0dIBV+/BqMUPWQkHnuOuy31c
g6dL3gWnXue0p0prG/PMQlm187wN3WG76PlrpPW38mS03bjWLWe9mPNDZ2vP8uLywPY0e5oqj/Uw
vC0RPHZLGxSjIRNFtaFIdo33Tt3eeqW/RYHGW3QfDbwPn0dKtn8V5t9uY3xV6PRhXaBbsDv9Jc1Y
FCAzTpY8ZZAiJnZE+teVtH143jOBHteyCTYVY9KsvowB2VK0Q60ZdjdFiS0EqbQ62cKUv/dafr+U
9irvo4PssGpxflSf35rsjCj51tqA+1d66VJn3Y+vCXzEgoKFJJBVWkNUmrMfeSd5QSN5GBdvN/Ni
8sZFUp1Rgv1t+/Lfgqaw9GE5OdlZZm8dqWsBRKMIgCjOYAlbeGOxqiya5qyqsOkSalhzs4C2sH+s
LZ6aprXv5t6mAOb/+bYNPmB4oKxbbhEHSO0yM7Q/dNy5AKMOJNUY8EvIna/hHfcxYL7I9lIOYYYJ
eEIHXnR0xYeyhYUeTp+zj1SFI1S+PF+69A1m94Bsc+Z999z9tkSkNHmkNc+4VYHRJFZ5ERw0zt0L
DddOrhZNJl3fipdJHIKhah2lt3mfQLpwQ/jPYQ8mwtS+ds5BErz//1PLBQlxFIJvqMH+ay9/rTEh
8G7p3NhtakMk0x86TORC7mGQQ3HO689RTbsJ21vVi/ey+zJp/kcVLOBl9SYkIcFq+w/Tnf8VJtqc
UrAqn/49XrcCQTjNBi4JKHidrTNN/YweLZOeHimj8WcvrN3Qad8V5mnKxNQ5hMMck8C9FG+wY95y
9kU5zH24fFYyHZSG26qesQtPnwNApckmgtO3wC/bCmVCRYRvQl+dtM57WICK+vH04zRBvsqpwGAj
7EZyIn134RTpm69h4RweJN8EbBwjxmco46scZHVk64GufsfYDD52uCJbAYlLhi/D0K1tGzIYF3IK
221TLaepKnYtOdmTq940vfkt2EA6ioWk4NHDjuJr0vOnriuxFsrAcLS8fO9q5nXl8Dq4IUKfgHyD
JtrZAeocnEDf4nLC8dK4/K0brLER4QL95P5D72rH0giulSTG2lGPt5d5lJWDtoFWlwvL/hUCPyXd
cvEi/6LGYF23UwwoM210z3mOkg43veld2FxRe2sH2mbkM0xOvuaIdyt1noyemwcpqOmYIGE0cWM3
xQHPjWM2hjj+zJvGAHKWGQ9v6FG/2gx5h5b9WRztONYn0MZl/mja4mtoizPYNfbgefzJPAwpBY6H
ib8pg+RO9oK0Nx6GUT+X3nQyWc4Fk2SbnG6/jLbYCtN2Bp/JZB2IyLqlOEvZhsIkh2/tANY1a7em
dx0YvNFX3OiGzHOq7KVa7E3de5tYjf+anqxSZAxMSUVWh1GrU6hTEJaXITKeG4wwOD+fpdNqxVGV
yBaAjNYgfksqwzbQ/p7mrCGUVqrQvz9JgamDEIuNKDykmrWXO1AY075Nim04t1u9Ln78oX1EDrtZ
euvA6YNErd9YFE2d6WzDKLsqPpcXTb+dPz30AOrJYHzyaA0q/R1onKIgvYYG7FoCOsLE5HEr7pcG
ckVoP0HPOofsaLnLiM4annqMQwTladyMfEkoQcaDlLg2z5bmp1cdQozPtmyMBSitg3k4uFwdPleE
JfzhQHHINTU/gAs2oTl42CmyO5FMXSwK1Q2zr54loY9BJSROMmdMhjyOwR6S17vMtJwdpe1o9FC8
WWh9xVjK0rpvc5rVitE3LZ3z0C/5tmo87cZJjbueziANkmNatd/Oot4b6toCiTkLlRY3ad+CFHqA
fAVljYx1M2zy2cPj9JL248VPpn3MY1kArrGCoaNvcF07qjo9EZZ3KPzqLXQa/ZBQHY5leEjk5FL2
YXAwFCj8bWEl843Un0uvfZQ969spSVObW9Cv6TekP8Vf+D4zNQZLLPKJZhNUvB6bdZ/UyFRwl0mg
qibFcGxSdSi7ap+r+Mmu8UgG0dIpytHV3bGvQzmqEvdFj14s/I4DM4SoOv/DJm5lav0dSamAcyk+
Uz2zrsoECIAgZOjzMXOCq8e3zHrtTtr2fggPMU1XqU1vPJCQejLC3xlgp7IqR9K8OQuksVZaC+XK
eGCUcrBGHx+eDLsZeOG98S4PFiLjldHm8BQXGDyR+ZgFyPCYdep2efB8622ow9s0Wk4NueHIIon5
EMdSlpxVO7sqD+8mzDJTwk2yVAGk+Ew6sBeqYIfy0IzMFsIY6p2HpIjHeeb/ydB7mHxT4lHJmSbx
vUOmGDOwJzRoB44ZDdNrVFe3np//ivyYUv1Qt90aAJ7UbtbymFNzAJBiFAHTc3pShcdFSzbSK7pF
++BBhWIV5MxT1ILZa1ZDb4mHDRTBnXRxdo3rOPBe0xjr2k/2UkXooNH0s4Gd/VTsEoEoTuj/Cqe8
Ffg+M6N7GUKUibOS+0fIFTVh9EJAyU7u+FCi57BSPjepAWyFjCqvKBWQYWZvcvzGqXYvjDBBizOe
eh5HdsAVk5x1MagDvndbWVRZQ3MwFy/tlB1dv7vwLSrBUNJ8K3OLCeKLPLWDziATpnhcL5KwLg6r
Ib7kmCcp9iuI8yvpjeB+gJQvr84QHo3iS1E6BmQY+KX5kUza3q7RliawRRMrfwXvnTLcO0Ha8TNA
NoNyOeGM489jv3qxXOlQJTrBrfah6W6c6cu3IQeCquFvuGylgdeV/4iI8ix4QG3Z2zZUR8xFwXDH
L2nYTVKKJxO+rbYYnyGbraABUs+X0K+l45QXhrr2aHj5J8LuncyJUBxjPVTt2fLldfVovJQ5zZEw
wylzumD+rI1gVxqILkPG5T5AjmqtDwS5WznXOl5Dbo6xQIMs0CjJON93ExxBy40PT7I2zJPMTVsu
obBVEcLuNTt9FDqBNUO45NrjvL3zacmVqrcyr5cSGXYEuVjYsXJZUZlvpDQ1lP6DXvEG9+59VJIT
C+tLmG9t1D900XzrWkDnBRH27Q+fXe7T4Kk9LS6KX9TYEknHOwGKbvp5+oWx8QuYvHLr6UHgltSy
gVeh/cleoArtWk9JDykaaGYcFsaRmPijYYCQVebHnAIp58HpUe/8t+CEDMtBLRdFoHe9+HIm4kir
6H0CgZnYFdtQO4dghyZjBl/Sbyeem2ja1w7D42k6aUlxm5QQaWWnnCgHgjg/xHb16S/xi6KunYtq
m2OK7E4LplAxUgyTqA4KGa6NWXyVXnpuk3Brm8lGJwa7TmMoI+Ee33Awg/Eoh61R+c9WRWRB2Nk/
eeTsZas3OnKp0fDeGCyBKm++rQytyji8uBnKXNP9yqqeEKfpOdDvBGzojBh3VsZbsjPIDTOWCP9e
ZolUOFKhtBwQKjVvXI79Kp1O5WJ/aH1xgYVwdicIE+WwLnWcnxk6lTnctMy9Q0r1h7YoAOBCXPo7
rgT5yS8Oz0VQ8QAW7qPfACVIhM87G1ldW88xl3uOUMTiQEylv4D2LHHN7NLbsFnLhYFW9/ebPAB9
v4qJlhNj87HJADIGrA/sm4mXhCQNjsruJYNWx6weO81em7IrhN20kxrVV/lGMgKawVkHWXfr6MWD
rGrG5lgKN9Q0054FyZ4yecFKactu8QZ4qeOrOY+/sbvcQl/7RLHz2MERsi3/wBHSDDgdsgmHXAnp
0QYb4NbhueBYOM8ckCaEMhmPWWQPtPZPg0gJ3HGjD90pTsdbnhCXdS7dT8nSzKipnXn5sGzh6hGA
DqLn2/FR/g4ekvyWwLFUw3CSSxUB2MtQsTKSIxrv1eJleMk2zjEc27+yULopr8kfOEZGLIanDpAQ
KdQfQpAhsGR3kbOeT2GC50GoNTEP8QIXw2Y2Foo3WGXlQW9ZeJmYAZD8NSNgZBwuyCwAekxgub2z
GE3xxMoO9MfrrXCBp9IcAGCtikPEbe6zGdME+hsDn/JWNY9yQmituJCQT0GRbAa/qQFYDnPLBliN
QNUmKBGyknBZPf4tgRhhHidDSPZJ6hMYg6YYj2Z4yLX1Kq8xNozAuc7x6B1k+9UHay93GO/KfRR5
5zEfPkYF6MXxKdfuPsL41hzGFXKDR90biS9hfhJMt7JTQkOV33iXpOTJYXsLeVKWPDtKTTPSBcln
8/12LVsb69ePtL00RxCQ+eWckT7IT8tC5TdZJPym0yE7efe3Fxtw2jNDP1ghgQLy+YHSkUAYdEb0
zHEwzzcoCUw2WEhiltfe2362Y3r5L9S9u5iXpLjDOCPjHGJqQ0JN/E+Ofaf9kTWh8mqvs/fxD7Xy
1dEbtm4bpxgEXRBQe1LoU+MpXooH16g/pHAfLPPokvnSpNnWmVKyXrhl0tjJrTSpn/OgewUh7iTr
OuiIU5MOiNkN8XO3OH0f+M2gWs95KiezumBbsZPdpg3Uk1wie9SYSAN2ZSVzfe1D1QHKzIjMHRtG
jr4hpeoU0YdKmSJkQQ33cbd+Na2OtANvVQ0IHBnZQnO5CWgY+Bb0hy9aZ1+1ZoQxjU0/yBo4sDqP
jDkDxv5SAfHQktcFLgJzMGADkbvIvRV+0xRMm0F6CiQ1cgXaGt8618BEZSxWMkj3qnprV7BquOtU
OwH1oszeWzdfO6H3WdJgVNHfXVZM8siDoFfsX1XgPaSWddEWiG68c8z4CDd+eIw8rROtAeNp37Jg
4A08fSG/gD4wCamHaePJlNYWHbKzp9g9S9ncmAc7Gm7zMeb2sXtTEpJN55d8OZYdpt9Xtq0GeOav
2QRQshhu1MzwZglSkOXDzHnEp5C/ytJ0Kz2SfA5eqFT9XgGP08PgfX1vGuWT8qedzjOOpqAE5Fco
Oir0ehaUVWgSd+mC9FH2N4YnXoLbiE2fWKoQcqy2dbpn3572MhnpcuKZx/jC0OoqO3nYHzGkhxYv
b1qD/eFWjdrTCfew6K8LLLJYNiJVbRvr1eqwDKGIYLXJh5aZ/lTG66nXGXf/SkMrPJ+yjK8l8xaj
zLcGFXld9bfy5wDonvVcgCda9A0uxYyu10fpRjCm3U+tonuojj09gO51p7lKL8JWpZEGb8N86khK
A5Jb9AVAcywYxneXlosi2zuWZRhMZBthUJRTeNWD7NWEs8I/n8LmZeC5a5lAyWLiU7gTQdjAZAXb
lLz13BlHAcB4nFFyZTcVH0k59rXmKEVA+R0bxkGDrGCO4EhpCnM0ia9u9kIT31cjLpD1gcQyedxC
vUOXOd2Ksq1rEec36lEeeGjNCg/7lluKk9VHCgn5BlHAbuZdF3h2/GjPrtqD88mBVCBc4nOWzUdK
nkQT6/uRo2/km8hB5Jf6WhiGjUbI0pBuoCib7HmU2a+lyfnUvaRJc2dSTclPB9az6xhPhZ9dTXBv
KIBYJ7pWfaY0zZzmrWr8oylInzZo8hV8q7uDQXjOaLLk6HU69a0XGvQZzP0550YAoHaJRdQC2EPK
PDkIIRhAd5FLKrQR+XytSZkpy6VikMc72Yn5II9oCqypU242dA4tRwzQ4knaObZg0VjJ6pV9h0L/
QVZpOZe3Nchcz32Ws1eYpTUqODeqPsoxuMvD4TYlTGPtMiuEJ5msSlAQcwQ8geKxlqeXxcMqIP37
WwusL4HNVAFX2wY26wnuZZ/E+Wx+TUv2KYNJf45WgS0Y1vPyOLZf2oSxcTsVkHIom1jF7dh/6LEY
WyS0cszKJ5JPYIGdW26wPLqMiuQEMf3yWeENoksPwzvOqPeLpPysSFhWNkI3TlRVUwelSFrKBdtD
1OBynEackjYpLonJAABikAMYw0uzl5DVwxyx+9cSZmqwyzAdIjsp3OXszB27OhdxdoYJD1V4iOzg
qpwBp777xd3JNvT/fxJ0DOjo6uU9uDItRZPnVb+jAX+TVdzp4RvGtyKsSLDG79sn1F4CC7I2SiJ+
xkhdpb7kOAMroSWQJj0l30DHqchPj5ab3MXa/EfuLa3xGUr7fqIYXKbuyx2nWz3G9oX2K6dnlBUw
UP8wdn1qEIhmMcFMGn13TgSN7Dt6Gkmjpl7dPv8AMb914uD7bxHEAzieBkM37pZVrQiLSsdmb0bu
Y2ICbVlYUuHJjqcgIzsj+JUnalGI72ShGcFJwFcvLT9ml8wNBVLLGg2xG9qYHQYjsu5TTgAuv2CX
skDl2itT3cMT8qzl3qV0RE28lSUe+1hYNBiQygkpFaM0c2Hs38qPg31lS3HnAn1ijfRMDbW1Qe1L
UHjBZ2TzKmmi5MgSvIsUp11PeSZwtKAs0jILmCxybOgkq4ACMtfgecqJyVnFuBDpLLkuCu8+5hke
ZLdEHHt770peJwQK0IQo1y+1RmbtVL8OWv7YZAoLwMT4dGb3M/NwB+tc/VuuuWyWpZOe2qHGQ6or
1rSJJ6dIrjSwxN4uW58+K4mNC1LaL9wuwb7Mh8Ltnst62Y92ejRs7xE78NsgD4tt1OGHNuD7tR7K
mswoZpGVCfyrjfGxa8qfZYB8gAKsE6rYeWp0c6MlSSKCeRAqFQB9oypQAW4aYL8mlwCOCyvf/sJW
eNOAd3ALV9TfEx5dQhiU+plFKfXPLAIbh/P6tkJgJMh9ouaAhsc4gRfjsbHFtwZzyXY7NoSe1rr/
VfQhDiE+TZ7KsTrLd0u63CdjNq+i0LjYsAc0Hhs5Q1SO8j+rsD+Cz6XNG9Pw1/UwPkcG3GBKjs1U
OifBsaW4h5J9i9zvqic+0mG3XouEvuZ+yRdolgKLiGQnFRFPHO4me3/sLsEww8rzMVdg7MkmXjnm
FpOXFRWDfKt6sUEapT9o1qTr8StcycRKGjFGLLLGKUAFz3aNl7Awjz7JZx3Qj8xgzMbcevWrMAtl
+EQfJ5MGPJnXRu7+6VyC79rNX/wPFHC/jW9e5cWEyWu37V76Avm68LYPf6r/dIaszBGGrcqdLH7H
4qYnHBYTpUzWDGhIg/WwjH9LXYZQNZ5GnDdUwNRX8tYt30TOBrl7YRCv9HFYld73XIU7pPFbubmc
LvrkXlHi+yjiux+5w3QxEPTIZkT157rEV6NCGBiqVV6+l1FQM/McyK6WdzaVfnKMBjsBucClWhvv
awYbUh5xWgYJg0umruxoCZ83wUctgvhix9Ndivo4r2cGKCKA4+YM7oKwG8+4jJF4XG1LAoZ11Z+m
1u3+Liev17O3yPex2+5RvmNXOz+hVRFvSshW1CTnCPe0G38sn/GmvtZx+DP5XC9CYuCAq6Hdg1jF
iAyyhjQe6xT79VeUm3Q+aXGcfE0ni7aC4mM/SIfqNdG5TkxyGpN5HZWImfv5VAPlufbwUYQA3RVu
IdmCSYhKH3A2/8ljjVCfAeekNiD2pC308capstMMQY6c6kuygHV6UGVwJwz8eIPQ/H50l0cr+U4i
HBqHk+m+OJy3IoLE5xSuFsxCJDpsszbSVj9c9qrp7uXSa3q7hvJAgjIXvf/nj8XJwaRBxlyCaXCk
RGGJwdP4N6MrnOHJwTfFbxzQWO1JlrqsO0qhWg2YlFI/q8m/drQMhU8Sjiix0zp6lgsibxsCUwac
MbyuPaKRc2rGxUyRFhufeG5g3t1rzvQwNctFjrC/2af3jzKOPaQIyrOc7x0Ivtw12X8YABwGoqgG
E2tB8EImH/RIrDlZk6AMCsok57LsQpOZPOBYdgBbgmYZiLbVINtPIdObx+hg0c0ahjomsFXCBtdw
GWiW83S2rIm0M16ODeexyTUi51Hj8tMmIEdFdU4RyMLsDCzeMTcdnFQe0TQJ8UpFkgX5SNGAVfFy
IHDphg8DN1lWb2T6OO0gRSjIgRzOQxRBSsDaipnhnQXz3Eg+LC+/qMr96HT7Suw3hZf3nqXcLa4E
h++21enzqQiMrr1NZ8YR5XA0OANkGlFNClI0OFcms/FuPvWplq5JMS42/dShhRhQo+BCeY+CYVeN
/b/Zz+9GhyaMmjpO+u+GsiYIU2vtMv4Uu6mlj2nyx/xZ6mG5Q2HowYDMXkXpyRwU8B7z0wb7KgKP
Rwwm8vEemPwOs0rqp8x+jhuAMS19J3zq1x4E7J+XHeFsdxM5xnT8ZF8kRf6vr0va6+Upgb7M4nEe
h8G/dcfw1YVUMzEss8PpflDs+twZNpAIcnnLzABEcE64S0YLZD2+GH3yBhmjW6KGi2N9OH377kkR
yo691BRfMyhxPOHK5kWIPP3IGFdNisnGbD1bKv5X9B5EUg9Vr10/9zmL0xeqU311tejqWyxEXeRX
rPSJMyTytG8NUkiQGOj4tPwWf7UT9krsB1Fwkyq21UyLthaiir1chyCDXl2lJqFmI6c6RlAhrqct
Bx1259s4A5jD9CSAGJagtQIJCQRFR9L0lmb1JwUXWExY72GIHGfMiiyGMF4wr4gcJbuKDRKIL0w3
9VJ/lEaKFNqtdlNZnFvaRLvVElieyWMVDg9My6nZmz2WVb/i+Z0W5rITvRXUyOlGfGd0vXpWDitm
oZQu8vBeleRG6r5BykBcZFTB8etUYvseF2I5MpRf0WB+JSmPkJMpi8e1u7r1DOkWydGQggBgI8eT
jQQcX8lvF3IvBq1Y/zCZKzfKp6mFQTHdEJ+zyzjWxd60TNN3b/YhHP7qAxO1QGGf5Oplwh0r1vJw
klF7TEb8kROteIUIimZ13uR40/I91gtXqGW3EAHvPKl9ywPZRtkbnubbdlF3hmdfdbDFyPLPDkco
oiEWl999FrOzk4MksJyfui+wJlM9BwROSMhGq9TdjG1+TLjLTBpXM+SwmgFr4wLuaUbPiZ90z71w
uwDZ+8CAmlKciQB/nRYEN6FCnm4JSKKnUMfw/QlDWMjuHJzMxYd0kDz07fBYZOR7L2XDtS/017Fb
noasp4VnRx5bjAaZ6uQr5dLq+NQYEEyfAC4USdNziEcuBZ0ttpTg1JFAUmcmCscghXyfWeijiqOT
Z8k6qsYHuU5+1JysdniH6v2YqeZerzNMjUDDeognbY59FZ4SwzL/hLn3xtDwgKfM1YFqZ6vqre/J
UOR6BXV7xeLydRqJdraqeGfpqHMJfl+rji3VqJnbQibczzrPl0fhhsMJmcIBRvZaMt/ZQwleBgm2
BeVyvWbfGK92CY+Ku3sIm+Dd56APhyje5EBw+N+c8hEkEHOvDjI05IXDzJ0UG4TISbaTqV+U7lx9
PKdy5Mq9n518BKRxQ1aWQ8AYUej9bRsyz8lwM/dbbKHR8DtgoFPTPHmIRcUC0MD6km5lXnVlB09f
e1AlSrKpGzXMnWaOh7a4xZUfslp5pr3cF3DH9C7YL0gAifh+cx360Tlqgcq1XzupbuvSB8ZTCN/i
6t5GMgDvKzubdfOeOT5SIN6zis37iqrazYlyDbHWrFP9X6OYFMt95GivkHsUP1FfOmv56wqHw5uw
SbL/VqlysCAVd7gkSGMoJtToGU8oM/Hhw0my18CzMU/CpDh3OvjXXgGNtHuPMkoLZT2OsIYzemMV
jAEXtd4BuT/hLf2p2bDdjNrASLU49ggiYn8+adF8nPp2hwr6oyYHpQaFHcxJY6rpYRSEG2PA2NDH
LGqykB3ojX/we/tOlebKGYwEkAWxs9Fhy1T+M4LwcQrRGlkObjkQ+7KeClg7y7Y9M0vKFg7Wwr+2
PWnpVb7zqSgI/35TgY4CxDvFNVzBoQkepj76cWkFMBOFiwEDIK6YaiGpw3in8JjQRDx5GV40pQxt
Y3j884+jsPTIEdOrDIkRhzBOL/RexdjfaCRBPhCmx+FiZDzwVfVh+9EZn71/Ke0hSxaFBjNUKo/5
tcJfZwiSQ9qCh9LNHnXxG3FqKN1I0UuwyJ4BkprV2qimZ5PNQ0q1CtWQHJoJOig5Uxnpa6PzmFKU
FuqhG+KvcoAetmDmEKbd24yOJmryY213+8SaD5NWnqZAHeM82QyMSPHy8DmhiPJkpNWgIxqgKveH
EXgCIbt4aTg5LHdG/c1HiHVKbDonT7Nehym9I/t7M+fh30eNNQgIQB/islYoGPXVpzz7ehx9ivCf
iibgp8WHwM+jvRZCNCSCQFwFHKwvullbqz7dJjMpIciahszlImB5thQb8fBVzfhk6NXVz/2dOS/7
HgGpQwlhdMSEgIsjAanQw2Y2yqjcuJP93lcPWVAfFv7FNELlbLEISVBAOZS4Aj43HOeqGs+A1YFh
UHPxMzItRXl9dYMORWF7LmSOLHr+/3F2JsuNI1GW/ZWyWhesAQccQ1l3L0hRHCRqnjcwRYSEeZ7x
9X1ctYlki5RZrsIyMpMgAYcP7917rmUpvoKk1hOG12bRQa9NLvIoenHbjmySO8NIV1lVL7lJvR3u
VOcxGPrffDUVucEfpqLx8rfsCEP6ohOtFNyYClyxVMPKpWjnzPMVqMF7zaVK1zacQvUvAZlg+5fV
1CdAPLW9PPegH4SWjghZzSsfhYQF18YfhifxjnykQ3fW2Z+qwGAzL31h/+GilYP+WQwcgNLqHoQa
Wmb8IFPm3KlhRn+HvWnJDeCPiSgP18ouYvAWIfdLoSIs50LhBxVRBNTZC/AZm6kA2/+fIUdCz1V1
+WBZoGvp6SycCEzkWAKpsFc57SO0g28Dtq+KE16E0wrV3Ia1cmkHCnYSfCgGBq2urUDAo4bYjG+3
bWHWsBBQyVj1lJe/bj3KBc4sIZgmZIq3GufMSfNJlkcQDxNB0/VzhRziFqtPUYNxdIgIpfsAOQyZ
18yyMtFO4kAgrgyKwPPcPsYck7htZkOzkNMostMzHqJmuzfFUD96Dk3TZF55YCSKfniYDePCgbEO
1KH37A+M/Jc8nnPVNAn4dk2MiKUyh4XKeIYjobf6csyMD2lXe8XbV5gl9RooWG/EfDDK6YLV95f6
nIwZxqBPo34pKJ+LmY3UPMrPxsOL68dbi06nmnjjKHxw6o6ixRWuF7ayHfCBQt+PSNSScnxQtD0j
m24FdmR1LZOWuGp8Xjnea065lvIEriA0ce6L3vXbwhg2in4RpHd5np+pd7U1xp2iAMXwIm14kjxu
RX4pkRX5Vn3bhO2KG0gFs2Hr593EEFYqCBxOMt03DSZm9TYmY3QrCUPNrfhc8T2+XlZ+HRz2W6rB
tySorSNn2vJqTCE7oSFs0EEMhGJFv2O6WGoZrgqmK8BGCBgR3uUbAAZnAo21clZY5W0VJs9UMb+G
xoB3xxViq2KpKCDCszFWA+sFZA0NqFKcTleK1lGae4n1Hes0FyAOk4NBx/aGmtBNRY0ZEvBK3SKL
BUFRVtT0Wo3GL/ZS1IeIQm/Ra2GnUP+PjnUKKY+9x8P4FoFQUyg3o6zW9jBcoJ1WFXVKFiHHLTDM
TFkyCJ9wEa0azBROFyzV6I5ZrpRGVKEoFVlF3eY8t1dfzw66ErBBYqzD/cx0oW57gltf4WPVS66N
3VVF0VexSpKW3EZbfxfJm4X7PcyzK8VGVxsTxSdSTGAdamXFUOpEcpXxasPUP2ciWzgu87UR7KPK
oWqjtPAap9PmnmpxrI1ntu9fCZ6bWonUt1X3n4Oruls1nZ4IBuVcNKtKf0pVvF+Pk83DNpF0tI0Q
8di6eC4pz5s44xRa1cKSnRJxnE8O2DR7TUMlo4SaWzZHPB/Ln3+pEbBs85DUvGaQ9Gl52K8iCm9l
lj7NgbVXAxx/1jbi66VDfV4EzUYngVVzeSpBsHcSex/I5oyAu+fBJWmgxxYniL9+sZvhoUm0RSea
d2oMzKBXYVarjljEwuGiiFcVAzX8hiy5d2x3XZMuz9kEMprPIJQWcYxR/MjXuvR85zNNwnP1OAFV
bxV6yBHdYzhkFGgHFTx27rMXVG9MbJFjbIFvqRI80op7BbSFkNZbim7U9dC0ms9jp3E3JAGG4tqj
8yKSUqmuepppDG2WvdDJLpHRP5bNJ6rE99oX8SZr4p26Ja3BIJK1+9ShIqgHZM9+j26GsmzIiXMI
a3q17UAdKIJQ2nkBbDCjPE/6ll/bpJsJ26EnCAfScmbrrr8WRvO1WY7iyqe2N97mQ7ntPY7GbXSt
dmhxT+hxRP64b6VkrIQ70o9XHQ1YuvIo1+A0W1TVR1BKhHYhpVP5BuhdOaTFjM3ZTD5aIvjobYFc
MNe2Hdy6MM9Mx/szjPpGa51bns0YIwg2k5Xpi705oKptacCwTieXhtDehoIgZsuAM0/OGpp18mRq
uTF76w623HXXBRCU8uiXyIkIGz3rUuc+DaV2I3uRM2li+Tf3vUi2ozu95YmxI3D73AayGQOPUv+t
6Xa7SlnTVW2S9BAxFtdFIUK64PF2mKDzdxGvcMsBpMqbjen0GwnqSi1WnUV2lBWLkCVYQ2aPcarN
EREMjYrKXhIgwEzkXNIRRmwFM23s4lURhc2CmY0J92YuIkhALpiV5lOtbqbWKMb/tsCSHQesrJWm
r+oEwgHzQx2nN1qMrA3EqczD7WwMxWruOlyZFUJ+FnWqq4+Ke2/31WNWty8CuNKErBpFwwNz9S8S
tXZ2jYspCtBSWGQPRAk8A/ZTBexmpyGCBferYtOq/1M1D2tAmfDB6daTeuPP9qaaLdxQDXoW4hcW
PlNBmQSXIqxuc3b5Ojy9sXXgnLh4jnWCZvI+vQyr8G0cko3ahQagmVtgS6ZGOzoeNimzsM5doAWz
jwJVSaqJY9RGJBNx2z6Fgfc61/nV3IeX0h42g5mcqyzH2cUpmplcUllgA8ddBIF5hm+Vgr06Z5CJ
MeO/TCywAuMjsX/Y9zX8zlypAReY23ITZRzqQGE3AQpv3mW6JnsFVouZtVpCPpeKRV9h8hWDf4Wm
Y0Xt7iZqCLYIE45XZh3sCzk3RI4HZ5bOrtYUFVXQCWkg6inO9Gf6TN+0xEjD3q8rjZVkcfcx+lSk
uYbm6K/b0ihvIieIzkD/YsKPjHMXrC8HoTs3Gh4qd8DfZp6RgIfoGbZymhbPIU9nYnPCagMqhQCP
GOSGOQd7H5wwdl6gSgCaH9w03kjyUCi6IENDB56DkM+g/dN6ZydFtsOkp3xXr1ipBFCqUrfqT84u
3v88fL29neFTlQy6RPgweaLgHCHLvkjwRWZ1imEvxdaOtW2jVe55agcXVtX/UkTrgH0ClHsWQH+N
7AC0ZHhrkwLvcJGckG5ChMBF+Z5OoEp6FhJ+1DChqOAeWbq0fkgW04bxk07hSyPbtTSC25pDzRwo
fnCKBnqE416Y8Yfw3F/JTAwCjwSrkDsTIYODeaFHM/NrNz0a0uGoxtfTreGFUkKO/6B/muwQ35gB
cqKkOJ/Y8ZttFTd6WC6wtK5KdAwTqBQvMX/bTXoPLpv3IdZDSifswgwUhGQOlGsdnsxSb1TlSauS
c6P6GJHUe0JpnVgiVFaZl1GasZlFA1nvsGnvpdeBUe3nV+EZ97oRQ8TVLopyfhIsMESA7L3cI/gJ
nbAPhqEkglDY/a3pQEpPGMM0xENOVvGHCwKBvop0FmUuN2rTYLhSXwrd2IHWekcpTYvA7Ci99RsK
ajtQLxu7Hi8lsSk1439stNs4ZWX1w9eBjFDeSgoS1FvoMsLWSbSdw9qlFb9A4FHcHmxmVtrrgSdW
wYCPpUaa5UUjURaTvLP15n0CEOZxn+nOXpYl4UZWVjFfTNdjQoxTwtfpy37DvYEpgGgzjsQ+ndrL
oeIoja3vLSprAe2wuMEne2k1JgDH/ia1i3HhlSYml2HZZkZHGWvE/R2aO8OhhdsRN7owXPq/rt3i
jg44bHODfMKgwzC4yDkUToowysZo4uiFTmZt6A5mLAWSCrZaY2BMMOrgTAuCCzNotzkZSg4+oZVp
WmgIZdPR+RCfFoz1dabn+6KJYZc5bCYtL9m2SuegKFWagzQiRyJkgjKa+5dhmD400YHDYvudMeAH
n9aX5lT3SJ5JmM2wI7Yz5jZ7CgmQtfNLTr8fdTkB18o/06l7GWmEJ8yMvU/glNDbhcP2KmDcmCrf
gLXABmeuJlthoMJXNUK9M17G4Fnd+9zV37QaMR8BOE0BEm5gD6feO6MEjqNijCvTv5hh3pvEC5Sw
8PMQ+ocKBrYr793Fh7J0h+BGDTSYJxMTMTrZeuINyN2KowAf1aCxrwivYdzeCR1+Yx3uXLysOtJ6
09NfrFp/KiwaYqkBTTBI80VqV2vPosjEb/p0B99H1fup9q2IGG/qFJ1q7VmUxs3hzhfWUiLcX4DE
XFdJvGsMd6m4hVNFBQbaPncnxyNi2PULflxCkbozh1oCbONFRlcmysIdUUob0KX3apT1cJYslT2Q
JLdJrQdnteb9MibmT8/dF+zc1ehVqWiD8O5laL7UMUG6RSceVZx0r7drmwWP92jd9MQJW+3XVNmN
5hXhm7tu1G5ZLlaNFlyrP0FiYEvyxYNRwENIhfXsR+4eYEICtg9GCS2B89RprzNXu+8dbd1Y2lmc
G9e2i6PG7tZanVykZnde9BTKKDV9FhBTnZ7znCZe7VF/DEbnZqzcmXI+HT7quZwy63NnYBeSVv1d
1Ae/keVwgCdluGF8CjhSDqmyRZOu9Wkol7Ui35Vt9BFDSpb8BOhiaM/6CvXv2J0L2bxD1hs4SLva
oq71iVILLRaif1Sgled4qwyPM3uD4DJFvyWMigkb/x67GP+duF/6as0DqCyaMWH5pL5T2Ue8YFO6
cGubGmtBtTQrSdWyebnz1r/1bZiDPfUZQl/xGv5BQU/rbB6nTaD3l6CGg6UoYLCYo4ugJxcPsxzu
ZcAYQ2ZrRS9NpT/6pKF1Y3ld0SbbZkGAmZSSlw6KCZMdaWjIwTIoGmZG+QrQiZmiPBkQ6nJkmvho
3tXfJIiTXsRxvKNQYdf0TnrDfmparEi9ESDHx74yqWSriqAS0qYuuqRfo4EDgWByqFJAt8ksLioJ
XIvbOgUhopOofw6Ddjf19r36pFiFEUP0fYhY3/CqlRtUHzeBR8MSy90G3/0TmTrBwpjsV6zrHW5V
79ooORr22e+EjBfqCr6+NDHZVYk6wBjxXZFbH30yAAlHGtR71BjH8k8d0vnyyhHciMccPPDgdVE/
oFgIFl4QoEYD72cysJmydp7j3IfT9Akd6Xc6Qitx0npbsncZ+vKV5K2LqAZaUEQzRqluN5FaTD00
YNtWWZAcp2EXBNlbNOcXLdcyW3cZarhaLR95B0v4Vr2FJfssktQQWUtItyaxFbFpv1nSffMdc9f4
SYMis8pgIX/dF/buEw1pP7GwfbooVWY9uPMjzudxeOlZ9atfYjVGJoYhmc6JU2srJPwex2AKUcOI
+VGRzg3LJLbE6+7GVtAhZwcZ26gBrKJ7nArUZzIzXyeXwh152GoD1Wo4k9UoL+tWycHzS69ofvl9
+0fvqRLjXtUXde/c9wmd42BY1ybzkCnCF3/Mt7VnDxwRul0nHXcZYR1ZSE/8FhqVeGGHzWrO3C1i
1heVw04M3K6OkgdSIh8qX1ykI4pVVb4yW+c8pJdDNzbkoFaue4ipoR2L84yAnpgTBCDDCDsZYW6+
UuThiw3YQ81D8ArEkdec0Ke+3otePiSi3Bq9iczPr36h7k9UhjJ6HiCIQU2lidtQJNl7lEV3Vln4
K08SJ4XOfUuUD/oFYoPMmllDVVOdKsTvxs0c8AcEonkpmPgW2hg+FUH/qGfzba1rK5H5N/+V6GVb
T4Ptr60eL5MMqckKoN1glYhYml+iubmLiO6cshyow7AxMUD2nAYD0+bQV65Uv6Ayp0vmPmgyP+UY
6yrX9bsk1oOgZNExWAxpJRvNyfaZOdlrYZmYGd0rv0QXyw7BKcddzu4zFWRLaOaAqwUsLyUJCOfl
mZqcOM29apERL+sOxRmhjosI0RiQv+Ssx4m5GJweSIkbvHEATRl9487Lc5OG3LtM5YtKG8fmxLCo
BuaqKCIuimQoY8TT7RY2YkjZe0tNIqmaRyY2yjExqQf4yWLai/NLbuDEN/3dXBEvHsdA1EP3FXRy
elHlAqhFnvAA4rsQUJzpEqMZR5uh6OmkZhvbL5/1SX6mpTptoj5jNsu3BiWmPPEoDrXBi9eWz1We
3/Z9Q7l9Y8v5vS6woKq4dFNAE2bXzD+4NCaKM+JL91FPcn3t/rZC/lK9NH4QXVl1c5kWFCHtaeNW
VN5nvTvrpXwxByC+lmjfHKm9cXiGbzzRj8yj+L6WwzWnJ0ZIGjyqJNEspcEs6+7B08H5yvICPRay
ksj7kxT9il7FecD+bzLeNS3/Iar3SNiwfjA6ktIZLZpo2lpSfsWxPJ2FcJDAXJqP//kf/+v//u/f
438HH8XN/wy0/6DWcIMwtG3+z38eu8BBjnYg6IG7JRewi54DrK9hIJujX4Wd2j9FWqvs6u9G+MEl
ODNEs66NycaIWlVXa18dUjrm2l5ayvJspr/0GgGDk5TLzoruEa1dttIttgzoX3rCWUrL92GvJ0Cw
tE9pzWgaIo0cA15/T+a/Z3RVQEh/dYXHicmrga24bK6aXS7r59AorkOZUpU3qie9YwlJ0vY616k0
cswqF1krH6NsIlx5ZrXMllpHGaV13LM4rc7aoX+cg+Y5kOGNmdH+yKWHOlAWt05jYsoEAW+5ZAkT
8uBAUWgpH2Nymgb5Zo3uu5vS9arLp5CKrZMMu14ED0VBxK9z78/xdU3axtK1zYcws7dlirZDw6yp
xhynCDpV4YR7nJzP04/ZOhYrrZ7/73dU+AGDwfivAeOSJMM02tA50VeZbz775vA2W+0+5k3QU8rN
aVYQUebgVonpkS7iqpCsfS7qBUoyLQHQlTlSeq+iK60wMWuClHXbyzodPszOxgeLc6xyBh4uXL+g
6QI08wW8E/SpC8dpn6zae3Qied852a3Wdb8FuT4z/DhjwIVp294nPpknkZktG8fmMqGgAKXzg4YO
6TrNXW64f2rOlmSI8PafvilHYsP1g3vCqZD0hSHTaOHFi1zPYrQXFcdo4Oowlq9yQnWXbu+tT1/t
yBPQD6Ld60zWdYFSf207KQka9dkgKWWFU3fhtdXq313jMNR9tHOvdvhFKtWhRzmqujzwgrEaBD+8
zsaRGUMc/A7LxnMZU7LatEb/GNnufQNo2fGeVRFwml5QQoj6mtC4JA8pzcCZoj9u1Ncgz0//RqGC
1r+bTw5+ZG76+iB1Pdn4ZbOnrbZ0zenP6CHt0n0Bh5k3v2iXsdnB6S1SYPO+2jDwctmcoYueo+NA
Kqw1Zg9JOiNz9xFSI+o+G13nhwx348jIEuKfb5ukYZtNiJvXJR1c5V1IZbmOI/xayjFEC6wAVIAF
B4Wh33a7OSl3Tg0FGRlrS31VafbhpywUYP70TTPUzfnuphn//EZJ5o+WAf9iPQXDlaVSuRAFqq3N
ZHR716TPg7IBExAyfHpi/IMyCp2+tjg2YtSD/GvumfuxGxJtcNYR0DkPaAexZnR6USE7gfWgBL5E
MVFNQNyunGHcFPIK1K1Bi13geVB2BnUja6zmfDPHu2skdV+sNMoBR/bn6e957KkZaov21/ck1h54
udc6a7++E1hvrP5V4HkcpwsD3SXfmE0VhesvWXJhsiuhElIoc4WPRdlkckt/mJiOPa2vb/jXN6ma
NiAGlYhbEy78QjXAojzBs55S4oHZQwFHdZvLPLjpaVBkVrmNvF2htZen78SRPalxsOsojGooTCPS
1ojtzgZPA0BEg5nkbJ4Oy2cE8ZRj8elrHf2tB9uDuPTIl0FNvNaRSvBPO9mzH22uGvszzvzzurcv
GZGcGmkJps65MsmevvKRCflrgvvrJpcJMh87SsgRJhxAaUdDTJo6SWQ1MR2nL6Fu2DdvnXEwV2oE
0jZZxHxc62R6EhCrZ+11D31EJejxQv6wuh95wb5u7V+/xCCcxairUiOLoDnHaj408m5IrB8+/diP
OJjMynHWB7tquU9kHtDR4NxYzpxFdYom9WRfudL/YW05Nu4OJqkoL2WNXlyjPxvvHbJjhjbZBaL/
zMJpYzU+IkDb2w305E8/nmPXO5iYUL/msI7UkoxUKHKn8wQ0aEzlZxK0JlWCzDSEzx3Nn3835L4O
gX89qJCUnjBwuWDFEOsCCFmqtzNy3kmw6PxwkSOjQVeL0l8XMYVGhNfMaKARw/FwjM8zaBmZQvSe
vm1HXhz9YEDktl/bgZoeoLYidavWHVS/Uk7rwkjfT19CvSDfvDj6wUhwNIIbZptJoaWWQF9TmQY9
+cNieOzDDx57kg4x6ADfX6vQDZvedpsxo/6bLy68gzWkC2ejaioHz0mtX7g1WbpdJrUfxuv3T5Y+
0j+fLE02TdhkLK7dAP0WaUSgdTaCoJjT3/375yo8NQH8NXC00uySeuK+5CAoyH2xVdNtupIzrQVD
wzd++jLfzyfCU5f/6zJOM7isLrO/nmq4Ha394hfDlsr6fqTfhrnlpz2P+H4XJjx1G/+6kJ9PJIdE
tAmHbNgZA3puYjCswKkQvfQvIkifdCNdO7HxVkT6rcpWU2qV0fbdL1t5pGJC5hnWrwHOyyBrNh2D
8zwq4CFjc6KHOCwH2WK8Bk1aeNUD5JHfZetd9k3/w2g69sAP1g9k4qEIYsNfNzZewEQHVxNOt7bs
rk8/CqHep///PRPe4V56RCfcWRPPQkOlmhmPyjY7DFV4ls6mT0SC+aHCE1yCRYYQ4XpRYLNDEvoJ
2Gs5ls5Oh1AdGzVaC89ZxDN+LJUnaI4cqkyKI6e/5rERczDhpGWqTZVGa1pmmI5Q6lDhGcrzNq8+
Bhd+QOY5P6xA308N9Dv/OWQq3XStMO39dWTQFDTD+FcfWf/y7T2YdlDw1LMJoBMjS3zZl/adCDXE
zfEP29cjo909mHlcBMDYtwnZglwG6UFnt1amK59oDBacx4QlYNLNp9MP5Mi4dA8mIt9Opd50PJCq
gD5cN8tmiG4zOfyw4xDfL8zCPZiJIiOkqTHY3ho8FDZtgQO1mxzsyvOwVClTHY5FJ8ooMRO/wDn+
yU3Hu1ohB0qh7Vtg35nyCDZ1BsssbZtlnskXZZUu4L67wtmbmpedS3T/o9LBDYkJX0C53VSK19Bf
aW7zwxt2ZEC5B5NdqOt9AdLMW89ecO4T4VYQLPTvHsLB9JZ3BK/KSfPWNtDyoOi2jiq+JkQ4/bBO
HnntXPWb/po/7c6uaa8FzJ80TlHVTAhCaNoSyhEtU2r5cEQ/T/+UI0cvot7+eakpnqKwHHnglpu/
Wsl0nScNbrPwEuTksHSM9DmKGvPc+crAxbgAKTyiM9/cqCStGFlOFjvA78JwJUkKaFvz/vQXO3YL
DmaeNgAfFFbc42mkNYxaXNFcbfJLle9QhcyevsyxUXIw7QROK2WaOd6aKeHNMI0bj0Ce0x+tBto3
M7x7MOuMlaUVBHex2ZmbWyeKryrdeYn78A8G2x+e3pHZwDmYeRJNzwbIEmQLudnTkBi0ZwETNSOy
u9O/wToyHzgH840RGUUZjbxFIgT4aDrbgcw/y1D8LVisCqJGz9hF0DSP7iquMeO7lf48a9W1o9MP
n9qNXmufOWSSuEwKMmOmeuFQj9Vq+7YMumuA05iI2bFBp+J0g7WYchKpdzhFceJGA7aANMf+MYsL
2dARs5OM9JbkvcDkniXEAhMkl0RiNTfBuk/jiAlKKn+rxm6BPICSXQP9fbJRFQ1QpV+dvi/HbsvB
NDlMVu13kckMwLxlVuN9jnke5FF5LTLndmJp1noDrbv/dvp6xx70wWTmj3HQsef31ipQRRfWNZL1
59bRgh8mnCNj1TmY0XDilQYcTnD86KpLPKOV9D5Ko30MqvaHN+1IuUE4B5OaA+RBBCJ0SNltt2Xu
XCtrr8BPVxALomzdyn1OD4KaT/qgtncTXlXNan7YYx+7hQcTnR40I5YQw8FpiEsGRmJcmNs5NX6o
PB77+IP5qhuDmqyUyVnHbvq7hTGiOHAKsn96ABy9ewcTVet5YGdLgd8/FFcw4zzCYXljlKFFhXCN
KEjwlSp4D69cbICGK9MLLyQhgrb3D99B/ZZvZjTnYEaLatcpYehgeIuh7ORU8VGY66+Ko9eMkAsG
0mmasAQH0Rs44d1r0WdKJCS2p7/AkY2WfTDdpajCRq2iUauirBobE7GwvE2OFtAWcmQBtshxcsaf
tqRHXnL7YO5Dr1TXbTza64ZDh0LAUj5W2RfOvA3xWNV3o1G+nP5lR5Yh+2A+SToRWh1JLMjKXgCr
0Bq3zk5/8pGivbAPpg5R5ihwS1a1ME42yMx2inFKiFGOWxGBr8GckqT59Yj6IaXjG01kUtWl86wA
oBm3NoWPL5zG2XLANhZ51/HQCYAHuiV+GNtHXh37YPLpnFBYjRXJNYH0OCH0z5h4lcCbf9jTHru3
B/MOyetNqhWGhJ7IY6tG/17z8Oafvr3H3kv7YFpBa8ZyjrVsXQN6nkJjp34E2s4NajQwqMQKhWgz
49Hcemirp4HUAXrIZxbYhh9eyyM7Jftg5plDUeigY+Ta7uoUz4J1VvLoSrLaZgzksTn+cMw59pgO
ZqA8kVrWlkKuo56w2yLvGAyY2Run/eGHHHtQB9OLQEcVU7cFpgZJymOToAI0Tz+mI99dHswceS2s
1oAOtYbGtFdRdmZMIlycZOMP4+DIQ5AHc0VUxKhlG81Zz13wC9sb3AjiNEhXDHj64ajdnP4dxpGF
Wh5MFOWszXGCV35tGXaykTWyCXpIV1YGCBnRKR02BJAmUWm+TxJOKME+6GPz1gcD3EGq7IpBZFTT
3psBlZ/+TkcemzyYYNyhjN1AtnwlPXn2StrVWT//MOaOffbB1ABsr/cJF3fXOjlvgJjfS5zWp7/2
sTupLvnXGctrUfFGhU96AzvGqq1ROYjioTe9u9BL709f49iwO5gcUi0LOi+nG5ljTctSII7q/GwW
9g97qmO35+DVz5zEmXSbPY1LvUS4pMCgm/rhsX61TL9Z7eXB+14SoB7AUMbWj5gLbaGKLQSgMmFk
hr6U2DbwXtkzqqZPQoFGFNnYEkoIBBNHgdSVz4lTbYcUP6SjX4Sjd+XNxl1v2ztX5QpqZM3/8CSP
3YWDeUNidR3alJe75YDVAyjXvfr59AM8Mki+jkV/DZI6d9w5i/lozuOPivU1qXuAD9XC0HL6Ekfa
+nAb/zkQwyDJIdtzjTnRsdsXm4w69iqMo8+5rsblkLevo1H3S+yvIFHIAAWwaCJxFJB7oXf0ZwhC
qrPTX+bIgLUOphe/x4VBd4R3meMwc8VZGjpXEtzi6Y831CP5Zkx9iWT+up+jW7Yg2kc+P0cbqc5n
hJCzVI4Lo4LM7kj9ZoYVm+t9skys6Yet/7GneDCLVMiwh7lv3HVQmavANfFyI5gbrHWe5n9O/zLr
yCD8+vu/flmka6KoxOStJfgCOndrbPrIjOKWdh2gZqmyqMi9sCK8D2WTr/K53pkaDhaVoGV66Y3v
gbXv6heiZd9hPSOV0sgoS35XKgVRw3EB0wvd0+QSEJyHu7gjrTKpbjJTfIaNcce6MEAMc1/HFAQ+
BAykRuO56MQLdvqrvMeRwukX1/qHU+oVNkAir43ydoghu/bZ+vRdUEP2u8d7MN85qVliuQCfEo/0
KgEgYCbML90KAXeVkFWUv5pIF09f69hSaB1MfnbXueRoAKXhBmPHk/VN1zVXAvdzNzdndMeuPR1I
zTw2NPLpN4HC6JfkKTxTHsiVxTnP040dFT9tX46NsoP50oztMDMcL9hgdz+3h+jV4GZ76XgGeOj9
9G8+domDma7oNK8LjBDzjueR+KVFe7IhzoNCkafi1elrHBnI5sFWacoyWaKMDTbkGjfk91Q3Zdlu
Tn/2kfFhHkx1FfhiFixCnolBqBcC/aBBqcSIiaBLcMnbZo+DRiQ/rGBH7pZ5MJmNcp7Qr8fBxq+N
VeVrPBgAcsg0LyKTXO/TP+nYRdTf//Xee57LhzkNCC+DAMusf0o9xcsA45QU1g9LhPrC37xW5sH8
laNNbIc04bYZKGQ9E4ai7wRLHXTzYvKxcWGhPf1rvhQ3311KjYq/fg7pmyPad5pIwgkeyj48D2Dq
BBHYQW0QGx+2bA/Zn77QHR6QK3pkRBLFUKk0YzrroxIXGZHK+DTCAgwJhxI4lYbc/vDlbPUqffft
DuaXBrJzUWVJuPH98bqchie9ZMItMHdn5mpy4icVO0D6d46vlBeEdtmtAs/ERbUuq+C3cLqlNIPt
JKZdAbucUL6zaRyuUixoWgb9xtKoRlazePRLfzs6zosuiTStVB6V+jeC3bQYg8vB5m8IuX6umXRQ
PD8Cq/ilT92HkXabZJQ3pZ5Aedeyl9GCIzgIjsp9FeyDUaS4PTH2+ojPmfmL7gyQLlRJalMLOUQP
k+c+GyaWtwlolTKwx5N209DlXwi9vw+BuTdaAdJqErfQKUidxN/VFKTAaNFT5cgPS0zIXslQco1P
I5TQb41rV3RXXSQvgzi9DsxyX0zmbgDOSx4XSwZ0hArQb/chhbXT+viPzIuNAs+FqbMtHOu1dpMX
A1Vhp8nXNC5AnwbGzaSP9x4pFu4w79zCf2Z92pRMtEtZ9Be21FbE9lmI97HGE1+tNDdWGv72pnKj
JiyT3AryHNpFbxQXOY71BsQe1KcRW26VnY84qeJofuonyGU8sk51lbCosVE3cW/2W33wgXfBtfKn
11jH0qn8QjgJ3npim/AXBOSyFsk6Dsjx6LxdgHKqxIEuS/beKS7rOr3rXH9vRf6axqm1krLaaAaq
YvCUNHybte/3ewy27cLFJmY74pfi/aO+gPKX4lUycpcMNk27UJkBHl6pziMtVFgFaQl6utAkXVlf
XlrAP06PfAwH34/8L4XfX+9lHPW68F0MtPjVrkXQ3IYS34AawAVpFvMQ/hZReV6GxiOHT09Wz1lP
xnFZEUpA/o2JIwTiSW/tXQcfnTG1pEKH87PoTARf0zYrtI1pyYsssN6Ncbos1JZFRaMAjsPP3q6L
mpxTZ8pfRuwsReNDQmDrkkYzvkSQmwmW8RYaw8gw6yqfTAyZfnUL5t64ni0Hy7ILPtM5M1B6F2lw
HTT1UxiR0mF3YF+yaOMnbrQggvIy5uOaikKNiiSCw3dtsp9qDCBHhYWxt4eUNaddsXN0tNrkAq1b
Th0FkPFK9aRpSOC7XsFQ9c1uXxACwsipqdx1ON3pQqrGkT2QvgXu8wMb694hdQfErQXPS16F0XxZ
SJ8IdLBqS63W5NpKSg7OrXvXBfrWES13AbQKuE8UUS1kRCogERP+7AcbwsbeMCSd23N5WRNHYUIn
yFNxWcB6iJ1soFRibg3lZsiblcj962QI3juCWGKIJHkY+UujNpbEa7wnJhh1oV/rcFqTmVz5aRJn
aFCe1LNpVb9fRvZnU0/3A/fV4CHWdXKl2qhSYYWANVtoa6CyPbpGt45rcqUco73y4fIuxSzOC/gn
cIAAC/Kj1RjIouZ3nHrxuYnfuEG1PNZmdi44ZPBfbtI2WQXpdNt47LPkbD8Q+cbbfx9p1FtTB2dr
R9P+DGLGfVt3H6qML1z3ag7kTcTT7MhmqhStLdduO/hWoUpmwQFQwWUapn4bh+a57hh/VLysjfsu
6fJLHNn4aVlcHACoWRdQ4NDvJAkCeP+WWF+gEoQlzL+M+I2EzAF0MnJoHrteSDC0mO790NmFhjYt
Kls+wGt8ER12HMuH/DpjaMDlRNiH+6tV4aAI9gBDVO2jnQEQ9sYnUVn7EC3RotHgAeNEQ5TqX+sE
oNQapkjeg/suj+5yy/3IZHExtO2vcEjXXhXhUdWIIq4r96LsjI9swJHcNO0r+n3Yatn0nLNypmzM
bS/mHJ3HVwrZnXTY7mvZbwxZXcvYIgim116tQaNXNoobCphrpxl/9/74/5g7s+a4jTTR/pUbfocv
gExsEbfnoVCovcjiTvEFQUoU9n1JAL/+npLdPW1Nuz3zNhEOhhQ0S0UUkPnlt5wTaG70F2vKn8Vi
P4XPhVA9U4Z0uMyp4HDhxlvHEPssnuyV8paXJkSUUMi/2Lr/7B/7KTZucisq0KnSVhtZ22lySB30
Z22y51V8BP8T/kXs+mfB2E/xcT8X42DFM81rSfIcOc5hpNU5j4av4fJXnYviz1bin+LjqG89o4xy
WsFAUPpJHd8kqX0fwtJg82rOai4e7CxCwaHsYdWnLSmxlkkmhrSnvDibqTjjavgYGnnn0E9B08uh
9OydsLkWMiV/aGHKi6Od44EwoC36ZtG7XdJan7bV33TM7jPlsk91/TUT9UPn0CP177eYayz5L0Kr
H61c/7TBuFM8GoZBT26UpQ+DVF8Mwz1Gk/YXJ5c/e/mfYvG+dEsqyYoOt0F7MaXx0cLAl9z2//7d
/8mhxfwpCneHrqMqGlNrr5xd4pUjUHY5/FVQ/Gdv/qegGCfChEXduxoK0pvFBPeEX49zZqzqcxdf
Q+N+reLwyNkyFLctWPDFSQ5C3NMz/+9/v+vN9a8+nZ8C32GajcoqnBgwdrZadIxDdGGAU/s+EfC4
xInJmJwBU+3+/T/3Z21AP49R5H0pbPys8S7WRnDIH2F0qykseeYNRDg7j1egwfhLrmXbqrpcr8V1
2DmMmGBOtikxEIMqq4GQV9nxe5qLUxxS87+CN1rmVUn3VEy507nvJQTYnWp/yz/83z8M1XU/huy+
VvXc0hDY//TX/3isCv77f9ef+cf/88ef+I/tZ3XzXnx2P/9Pf/gZXvf3f3f93r//4S9B2Sf9fDd8
tvP9Zzfk/d/H/q7/53/3m//n88erPM71599++UrAwCzs/WeUVOUvv39r/41BMZcl8x9jhdfX//2b
11/gb788DPRY8af/8iOf713/t180S/zKyLZ0PTAjUljWNbGnPn/7lvurbttCeoDALGno1/xKWbV9
/Ldf7F91Q+iGrpsWT480JO+hq4brt4xfXWEY0gPX55h4NQ3jl7//8pffbtjfPo9/PQNpmj8a8v/z
zrZIUhue6Xomo9C2rfOq3Pn/tP4kcKWtsrNdzkdVy5z99R6yGH4QUQFgSHMRw6dzEMbGBUYR6ghw
fWa43JRtJY6jbe46cm8rZ2AgnFn/ElkXmJLUORSavsMFH627cAZw0We+bKPx1MrkMglARrkXBq6e
m4hKG0RFTFLVMUYH0D2Gy1QJw7D6xm6LLSYEWk2FUD75utvUK5ZApMkdKDJrGzrlMzsciBXP/S6G
DgA6lBPHXAAjzO15qmW0j+DCKfDRmhnmuwIyCXMttuPOD4NRFSuRPGq6qFe2Fz7OOAN2JlPffpiX
0wZ1ySY1GfN3u2RaJYZHidvL6x11vVdvqnZDMyhfk9FzlDXhYxuGX+vhs/fMeJ+WpFX6SozbudSU
r9vzp0Ceai7NW2TcFiJ2Nkmne75uNNp5saybHPpdm5jug0iXZEsu+F3MXPyYGf1IWlC4yK3TlOGt
lJtkaBIiuTdnE64KAbhyUh8RBNYAg15iMVlTsJjrvskfVF2IGzuKgJ13QRTOA52R/ESUYr7Qp6em
J340NTHuUa1ji+e30XN4PlGm/NblhFZNqRZUN8NEkM2YpDv2L6HHfKAo0w3hW4cBwFpNV1yH3gBw
sdRLkdEY4cSy3Rma/dKH/T4B3LP2+qxcp0LfxV5Xvg4qxPXVfRUF5+/FjIo9TRXhmkeEALNnhpTx
n6LiI5Sm7eIC/dDAa+0Gs8FTOVJeAxkvx0q/MBV7oLWl5yy27PRZwGDkiB4MXbZ1Ta32TYtJPJuB
6XURlQ91o6W+bZa8CZSk6BcBHMyN2CTPwJmaI+Bq4GiCKVg7pz5ZhypbKyDZdSPtmyF9MHRm5w2a
o9ZXKGyde8PBvILYppgXoxCL+lHvPyqzPonJsXY08cm5Pk4h7SBlb2771La48N0m7698T1OttMJd
1m6XHpVZVMehZgyuyuwj12Q90XadStRIbuVedzdC/yi7b723BFIElOvQ8+Nhfo1FwREo5ZFLbBOU
hkVOX7c4yKCIP6c1ZqbIXXc8EEBpBZ6lOAFWboJWa8le0UjogEoDA4lF1Nu6oWLMO+2BySP+xGVl
pbSgIo6xDbIoDuLuLqhya7ltDcOXpXXXlRwfWyvnHfeF3MnF6QOhw2CrnTJklNS7i/mQgrZ7daIW
qnlUAkvHCSyz8I7Oji+59ZJbN0rJ55BRt40c0iyYIoxYPOeOJJqv9R5EDm8UuMStkTvIKBJoX7N9
zXSg9C66ZLxVDEA2sA6w2bKo6CVxQQN+s2jUVjUceEnzhLjNFLnpkpvakU82cGF011BGUjRneidO
jCuNp6UrGNVeLqWeDICG4yc9yT9ar33LJ+vdLItvY2Qwvi9Kh2k4l+xMI18tp8HZWADou0rQowJD
oFUlvlAzopfayoJRNYi+DHlDkWkLYKjkSOnUlzaLU1+L9EvUT94Z3lfoV5r1NV2aYRc76VNaZfQQ
LXOQVvdFY1Cs8axpU1vmB3PwCEKibBuNPMdqBCKU2/FzPQLeS8zxQXm1DYHPiDdyIhPjkuW1ySSn
7q6RGKQFanKoQ0zJyvZliCVJRUD25PI93/lmx225U9ls+r0SrZ8xsbWNQu8hBQYATfQyxUx6A4SD
928x3zpfqCjZAcPP3GrqNXcA9HXTuNZkf/HM6VLpLmVd3V5A/KRPDP+WbnIIc/G9ybxDbQ8PeXVv
9CYAfDqSfZl6n8Jzj8yODGs7mx7iCr2mmXPKDS2SGnmJLS2aN2W1dIE2TNRbRswhymV8eaJbmq6o
DbPeETzCbCQ/lOPAZNZhxfBDRxp0vFtqqESGNd+kKcDnSpXtJsvvrLT6tJPwQhclpXvxYI8knvTB
eGum20ivEcmLbCJlXfuFquedWYDKwBB7HCq1aSNn9LuZXowo526DseuUPRkzsoXrxtEwf9vfozrc
iOTOnS0mn0bm4A3TuW6knwA67APkvBcpW2YZzeunWfUaqLIvMevPijLkLtQScw+GHb782J05jcb+
KDMsgYppwMgBajOPx7K56+A9A5gE5jp3LlgigL9Wfq+GcDmbmmsddUPeTb2YGNdQJ2k0KK/r9sOq
tV2aeW+kW9rj4tFCWWq2vl5m70lr2+fhrOmYtZc2urUHA0rdOp9gO3H/ChQhFtaxrH3tKui1SZK5
wIvbOVCuuPHiZltMZrHPE7ocLCNs/aQEaNlEcmvV8afVxWBV6FDnYS6O7fSQJeG5KvR30e7KXmJp
InbXh/memuFt4Qx7HexkpWlPMsk+tYJdkGGIxZT3aUx0ENbg/wwGavSO/tTxnt+Xg9/EDPjgOQQG
8eMSaXfmOIC6AgbPNjGX+nukzThVTaGTSF4ZzAv0lcsmYlUnQg2mT7VvZTaqFRHHfonmc8YWcxpV
dqySczOA7CnclxoVHAfL+MIsf9kVz8lzOwC663NJBiKEQsT9sjHb6EnvHNK2DECsJmVfppmtaVnO
i2mB8UcoO5ydxPtSIK7YVUzfriuHlITqZvD74IBg+/SrrqlPiOOoT+PYuqYcgeDTTrOW2JOgzV6h
l9MpwScKuew281IPia9221nFJmtp7BRNu86sCl5KeMcxMNxF9Yy8ffZeq/4qUGQZiiPnu0jomcKA
dm8V8tEpus2AIZTseQzL74n4DRaKIp9uV+9FNKLWxprGrWe44RctHGkf7T9UFmKMS/EQAFk01m5f
I5Jb+FzieDiGdXxh39x5xjCxUokb04zvYwWr1barszF60IOXrzKkMl0wth+obDIYzf7Qw45PRs5b
yKPtRl0FOCnTTbQw0IAINoFwsLmEpQPhrH2d0+G2mnMFITfdO8g3mNwpaUvOpqBQYXxOtaE+oDqA
HQucKHaSbV7CDLS4jn11p3egQmsidT7fee2FXbOCQA1GKuqaY09UVuYKOnS7qABC/1YMhUYY3AVO
PH9mjiy2UQoGSCnXWTcT8SJZLDDKGXPb4HyQkWEka6NGBVoobeJPJ0h6705beh528KKb1FsC0+xf
OgThu9xZgnjoUCEZkDHHiFhUasHYMS7p2Y6fzdE3AbT1POrGxdbVs8Vs+FpzbZZ6PW/XBd6gJW7E
brAZ8WgK5wjmCAqIgdcHttfKTotr/o/keYo0BgUSU1BjfjbmaBfl43dXNPptnTblHjhhB2VN3mqj
s9ciL0UwRWgnRuMKW9jVithqBtLcdsa+j2pgMazaRbQ4VMExvohmWEvXsHZGZ37OrRUoDUp/o2jG
URBE0E7dp3W13PZSrNwyenUcTW4oZRmHLIjRx4+jBp18GdpNKly0DXoXFNPIeHxMyKiXb3VjZVcF
qYdbpN6B0t7bgEsPPQ0BDExlFoRchivmOmUdG04afQDj0jVbzaS6QKqTOwhYl+uuDYiOwSjZE6Zi
vpDvhgh6ly7M3XSLfGjArbuZTenfLPc9WxoyJABroWHyktaTiyOzMpy7PHk3MPaQjGeloQilr/Se
ubG4Nd/mMDV9ekDhLElUP6ltHk0JQIJsyY3bIuNwCxa+OgNeLZfvhQ0ietSnghEUNvEkB6NSmnEw
3Dsw4Y4fuIV8va+KW3SKhAgT2zNIHgbTGE1OFkHvm8g/hza6ywYtPIxJs4nqxViXA+2PcfSaZUzg
ttzQ2KVOEnxUwIydvWL6FHyz0+ZYPr0vOvcrFg2vpismpEIcozdADvqc4hVZ5bOR7OZo0dct07xB
EjuA2lse90IbJ4gGxEhZPHxQcBghLVyZ9dyz5FYNHEE8UNRoikCJM3ttuZN696SF0DLYGoExiNRd
owMkPeu5B53DW6iKV0eX9ygv6Put4vM4Dyd0Zd5+hHKUdPWTUeJmII7qJ5YnRF07NXZPRpvcL7X7
Eur2xR1BCFIiSTbKqdEeoMk9t4h7Rx3RcTtiBa4ncAf8s4BPi/y4KIoCWlKzu4dN5AtnVgESCTbo
Qdsbng7QsDjGSQ31VqPLwBvHNRkC0l5dURzSwufHmaswqi8VI6UBlL2Ts0x5UBYUdHAKIFbWKSM3
kbF3imRvkJ7Xa/bqtGu/Ngv5aq0XDE05w4bx8yGYjchcJy5XqqfYa6A22w+LnwLiX5k0mm6t2cWl
mVdXMlSerwEonGwnuus6+dAb07CdE84Hy0TZTqB1aup4i4mF5BIz5zB4rzuNZ/KldceNKnqKhaHQ
0PbKxXdE0t4pffI55740RQK1z3yMjVbbVa395jbeRPHKfjMX2hpdreBY1VtBFU8XaryVn9DVfO+Z
/biyk3brWuOD0MZmQ+c/cK9obPZEyrGdvIR29q6yjpWrzwefx2YBqFeFG2RorHkbbaRUgtd659lu
dFNgn/CglohKN19nvQoS7DtJYYozR3Q4FcS6DFDLB9k0sX89qo9mVoHSrKU/paU8/Phim1RMI2lk
NRVgtvbS45ftJ8hntma/RSg8ETA/hFWX+W3B0jFThhLakuBYME56UsZfjB3zsv1eSy0Qsq3mnDwT
I7qVa9Cir/Em47O+jDvU2mF4sganY3Sn2ovaxI1YdEXgjCpdD45WPVSSklCSwQo0RmhrRiLu6NEK
1xKv27rJPrSCE7DZxplvtipFTJuClq1CpuqUwaZoAfE02p4a8+ye02KoLl1ooBSMwn26sPao0gm6
hQWN2fgr0pKOc5wvl6HC5Q2ghC9abJ9cmXH7Gvb1kGEX+z7Wzx5kfH015pDmmHrnj1wTXwEFlUMY
71vaDamTG9Hpx59+fMksmCB9mX5G9SQOyfVLM4MlJAKAB5yZ+o2Z4G+Z7Spsoe8JIOsL/I4fX3rV
/v4n4KU3LQMXRysyyvvRgXLdlTqX74q91av8WOHCCAq6nUCs0XiAVWlaFc6CQKFW8Tpy09uZaOWi
jdmNZnJd05K7z2Rv7ZbO3Fmx3hMBYNcgiy+xxd7nch5XfZnpkHSvsrARJQ/MTGamUhEhFlPRrbwy
ad1KHsMp2dPgAGZ3muSxLClUdnE5vJYvItKyHVhr+stiu8ZLyJfc8UA8iWLGuNwhU8gafUX99eLO
TIFPUs1gfvEFBsBFJ1JtbnojlMpucCXgF6aAHCPt7NGDjdUpaovqVHvl1xj+MJb3wThywonWqCCB
NMo+OubalSddWmTTVLqA85yLEBtDUteEkxzDobgVeydONOTZKnp0s5jBZdM9TqU9PBPkvxRub5xc
nUVtkmQ1GnsqjlER6auYx3rVMOl9aCHUb/SS7aAZGX3RK7HuFq8EutGNm65rzFvu4S8Td/nFNmhS
5W1By26Ohb0bhim794gx6Q/DLjsVFcsk+wOEVDO8gxigPUbGnAXtkSaB/jZUrrqFv98eQyc8chqN
6KL71nZWQojdJq9xH1aQhSyM5iQqeFSpDyRxaPktOPqHMRqI7KHwbRv4w+ueeXiAw1dZzNLW6ymK
0zvbkgXuSRUIEjDof5b+WI1eMBhMwWeZdLZKr3cySeXFupmVkRy1dmyChWZX5sTT4b5sxyDjPARG
V9HLLnvnLpSXzmyrbc7aQ/STF7fWMOYUDWuUX0lb8byJc131006JejjVAMB4kidOXBbClGgRMcFz
eFrKdG+nZnGYy3g6O51dgSKjHL8oMaPccSAKJvo+SfuZ2hdfpnCEht1U5cW2jRu7jeeXNpvMwEi9
4UiywWc3Uec6TI0zDIVVTQzCHu6cgJN9OMwIbpDEWc8TS7c/Rqx4HDqzc1s+GFk73JXsKPuq4QSa
d81w7utiq5PAiZ1Hrun3KVfOhpDkmi2dmg1YekwxqbbJXG6R3IBt6abv0zXSdWkc8rVmqTZh3pbB
u5Hk40HXmuOotazYrfm8eA3ZkyTsN70yIZL3fbJ3bRrnF5HPG1cQV5F5nB/Z4L943aBxGrluDrnX
vnoG6H3XDn1Oh/GdxUF+7Mvxyc7ij3puboc5jIKl9rRAPPcDUolpAvzNU5XfFARvrj3fdkzaNN6w
a4fROTsFJ1lgzOEQlhdBT4HuoHYtXJe+gI60nZ13rMxc9KUfl61AkLS20/Db9TKuFrLK+G+GR5bW
Szyv+6hVJ47e+zZt5kM4KXTYFdFE2DRPiTZffUiIp4QLwTWPkmDKDY8jk/psqoJkIa0mvpFZMSG0
LVaWc60Oh8zlMdqISCxv7twaMRoDRr6b39HxBEora1zslfQxhx0nxHICZJfoY7tuQvjPzhLDdfUQ
GTqVw2HEGU1fVNhKMq5z2nBms+16axMoBd5s07yRJ75dYyLQ02/Nolv0/lhvdrc88JmEZ5Qp7wyl
EHNJMW8EPfwpVGxyEgrwKpewHof5MJpphhkJg840PTmzNr4Y3Kt0KNXuXqVtvVeomhWw1wXbwTaS
DVGMBzl+6ljLqyGGQk+CUqv7YR3VhHa1a1xErr/YRviS2h3NXrcOy8/J6XEQOMrjVhs9Bcqvwhrm
jodJcIl0B544wTHbztXxS5WaMXqUWx5VSttjD5ojs6J0Ub0vhoXxJhS0nSRm9IYrbyXSeB+Nlhno
bvTpRoEWe/G2ETkGiTkOb5aQFqjaXZINuxPQ+kzCSOzLQ2vU7tHpM26TlFG9UssCS5/uOpOf67W7
eSbwKfUUiJYgVAhHfUdLmbHthq0j3PzVGZ9QySEMMt0feOYxsKeacGJW0GphiHImY42iKxDTPLIL
EyjHCI3OyZJxTevVdx7izmcR0oD2knrgdl7IZNy7aWuiHm2xsHiC04BZ3rNuM5JJQcEnk2Wc2P9v
IzIRJDnLiYMS8Xwi68AcNCDTA+e6rrVxYlwlRQRDwqa/KBzbZWsUeEm8kdJ7WiGtKQsSLp82++Bx
pJQSmJGmgtK1HWDhyIlGE5kNi/Qg0vxLSOmDUuRN2iYIP8WIq28qyG8PUAk67+rDWEw/aXlzYWQ0
J8o6H5Pr7bzU6t9LQUq7yJBbJt644+RMfbjo6NpxVIM7aurWLrMOu9w8D5aZ3itTcQ7Kl5fKlQCD
Y40ZLS17KWcMLTHkiIclbtvDKOmH8kJNrPWhF0FR5XmAWbKipKIjt4ADvl1ExyjFLLb1CDwlf2Ys
ixG+aWFZBapDI8e2d7P3kqhsndsG/g3RqZdOGngMLULMbpyurTlUajVzNyNMeA3z+FYVvEVwk4DX
7WTbjeSkao1utyqZY8KRectc05cu6WnTYVvYSJ7biwE9kxrirqwBskWSbnND3SCClldJ+G5RkO0Z
AI/Wdk0nEBNwPSKO9Gq7z/zccl5kxBOni2QOogzWNhNyz3Ml7dspJhdV1MUNbSLZrqWWRfswg65S
EVNCK+OK6sYLkP3NkifzxmxKtY0rkvsATY8aCWVSz9bDbA3LCSwTN64q6Ph3AaHnPJ5e03LSmtNN
k15detKlFSVL7Q1llx8fdqGZFDiuBz65DMkd8MvnsvS+hekE9r2Q6GPCZNuMRKU6paB5BvfYyeVg
W9n8OKZHgrei7HFd9FhLZfNQgkE8AFER656q1opnYE1PylMyS0K9tBG+7O1yb5mCo2wX3rFNxi92
heY1a5b7ORoIS0RjB0y2+Ba5W/j9sGiboQwsHqV1y+qxNiYIznbjrPWiYWgHoScWaqsxv/cc83ik
o63SBLGB1X8yDnkvx5pUxXAZs96+tbz5M9W7k2LALOgtjvMgJsa1g3SvBQHiOZDT3FTdNHl+M085
J3Wn+BY3b/Jm6nX7o8rqADjFa8dWxPHQOHNMdWDaoq0P38c++qYXLvkIX3bRcBUFHhda8aVHmoCT
gEEAVOxUkrwtzO+3GeEjd3vLkl1/ZUO4kJYR0mZNloDSo/CYzAodWfSUxfGbNZAFXq504Mi2Nsn7
bDQj1MKEWqyVAm6uaRUu6B61xkPdGvfoNFALmgvlRxUSrdtXiHvyFsaFw9lm2UZ1/Z54xcNMQ9m2
BhG/DDjfylwixRkrUpPDbeZqzwZXaC0t78OxSfSPqXqW7uSusXjmq45LkVXLE7Lwgz0jTGnUmdpW
vtJnIPJjYn2zvlNWOaQKpb2XJ/gpko2Mq9eUsTN/cUEwpop2XwJbR6NdeOn1NwYI7pNLgotj3ZYg
wVuD9Jzs9yLub+a0/bTZ3lfR2N+UMXphGPUkBtFCmCQ0tP4jC1vsBZwjI/Np0dJD3l7M4VoJlLq5
4DggUcyn2VI8YiQCSLcRlV9DzpKpokuaCfaryXxdaTNTJaWOBmPB9h6qjzlUB0G/aO6md4MqOL4b
5isEp2lLMsK9mmMwJmHK9Nux9qmA7VE5ww5G2LWix4lL0ROTOqHEgpmT0kzbdaKWdT5r3POdXpHp
ofSWcmcgsZz9vHRJQySPU9Y9iaz41OOJ/ES4F1HXr+e5fVStfXQju2d6b3kdYm9DPvtOmZdMl9/H
mLtv7tjiPRJtSnM+WOHOKZNXBJLyEQWMI+raR1zm+RnmAihTrsOGhYendDC9T+49h55nzvEXeoAp
VlpnvZ1eC7Xsi3o4m94H89Q0LXRvkUhuprm719WA79KDYsGa/Vnl2dcupzQ3jOV2Igd1moAbURxq
9kvCv1Spo+aN4YHiEaMqDdH5qJ3FU8Hvl1OKAglNCF0PFQjqcQNrZ8TLEIqtl5VfQQ7s63A4Krc5
qix5itrp02XGlQ5WqkRi9vFX1OedEz7rJWl9d2ifGgfSI6oO27m1SvMct+trqLKdF1oSXEKLmzrb
eBWtnqhtr5eN7HSkR9/cvrvNBqHIfC6N30ccGFp33eap5Q90J6202b5mQtj8jJ4ghzIOOVa2y2Yv
2EqdBWEd5aYJJOMVdlyXIM6vCsplnFGll7fmcrK95kgoMh7ooUAkyDmdWyyVUb3C9IoJ0vCCfrTu
uymvtq4dx+iN5NrFbk6Cj+aJeuY1vaqir9faubXlBJqtOJPTtZ0PhQQdwm6vaXkNAYJSaat2SUMf
NILXXRJxQ7afoSj59cria+kK2EQDg2LXDRnPyLoMvdfQXiLOB9Un36Y9jqxfKm6kdJ88e/Zn1Bfr
Jh9Odl0HrjLvhKhfa3Xore7RAxFEis2ib9hAade3O2lgZF3MbtfnF6aXyJk2w11nN/sIeY+vcz/3
Mj+5zHdQzN/jmIZdW/BkoRugzPyY2foDuragBwaEsLBcqxKcrlbdMV9zSrnxk9rdDGDfl5HTbGue
awSPxmAFXlTHPJD6hRI9cUKzqxLGPFIy6Wn9arrlW+J0+joplnszr2dfX4SBRWhdecZ96t6iJD5h
D5QmwPXMGQomD/HsuNeDrjei9nIPstG3HrW8trF0Tug3TgETvnM7c90cy27gXWhFs7P4TYou6GM3
2xbIZug1sWlphvtloOaluOvu+4IT7DS7MnAtwNSpsOhuR/vS4ifxwxlGDLXGyzSM0d6d6IWoUjWs
7GiCIVP098to73QHs33YC3SoMymyUjLMsnRPU6djynHIc/UjBuGR3NpYH9voIW3lHVRiOlhwLNKJ
9EyxhAWoJnDhfRLCDN57mBdfhYnI2pq+G7SASjEZr4t9CeN2oJ9ifh8tXj6rYYEO9hzYRpruIGcl
gLVrWnY6a1MMFOA9lXzY1wKZPW4i6vyU7NAeV/IMLsOkDbfzkTW8aFbCPgDebTMP3/SO9QGf24Ml
7C/zmPTbpfHOA4WGXIsDLLoXk4aWmT59X9h5sVYvUdk8lVa9kAYfp13RG5B0Mv2C9yullyL/vjjm
Nc9ilBRVCc9dHoUpcl89ogdiwgkPlthEUzetwT9ydgBKQaVMBk1HjObFpMdltHwUNk6U3CiO0HE3
I+6OJrEXFHbLGvuJhTOHHgcA7vXKGud33Wz1nVfL12QxNvogtQMrwFHRO7/ymDhbG8r5BswD56Si
pNob9kVOt3Fcoonsk1Np6eGW8QpxEP0Y+Vlvfe2TZ4JLxpGsiTg+b81D0YyuX8uajegojcgNvCa9
73XvUcstBpQMAr9YRrd0MuFDgtnN0mvrO8NUT051zczyTkd+QTaPJN15cdr7uHTSU2uId12PW79O
kdjXRnzbmsNb7s3LLa0eRMdTt/idlDt65ur7Suo3mRfxRJjGo6nZ9W9Nrv+j7sZz8rVFi/O9/7l3
8Q/tjv+NHsg/faH/lU2QdOT+eRPk5b19j4b3+Y9NkPzI35sg5a+m5dHp6JrgQV39n5ogbfNXjok6
MSSpIEfQh/KPJkjN8H4Ft6IL13FMyxX6Fev6exekZjq/2rrr0BVimZ5umY74n7RBSucHses/2yBt
UoW2uL6WtGx6L8WPYdd/aoNsFWfIOOmiAFYeg0Z1j0F7sgLTEvkqrnRjRZdaysAKFX41X/MqR69r
L0p3rkdXhK+xPBKqYfTmSdfdG0PKU94OqKdhosbXXHCev8xW/TLRy7hy7P5tMCImMJK9Xqm3vh85
f00kYDyDGTHUQxx7mFCmWsW9PLIV8G3y+SsXn50y7yNXfpCdepCCCQLENSQR6k9Oqc+pG94qTX7O
yyFqui9arF5smZ8nIV7ZVkiD15dIGG+Jqj9NL3NWM7WOAbMoYhN4lt1tFE1y5YY6w3w5x/iwIJSd
qquluboFhf1mj5xn2w7MPbHpVbQ0rUaOCJ7mvrlxRngRI1BAmegXFIi4Us1aQ+GxSq8zfvi4Nh1+
05XwwsHXOou+nTr3e7Oj38jCbJal7iYKL2Fn+k6EC0KIsV/1GVgjCwlvRupKWeYXT3PO6Zy9Dmyi
vSyQHQt1jWA59sTRRerMrbQj9bjINoOh2UpHWnR31N+E9knv0oWTfYAH98uAGdPX4SGjXCwDTTSM
RNWvWdS+qz7ctzHNXbH+QhL8aNb0ITEXQgdqpX3TQrpV6XCSVNERGkWv7J7+hKqwt+LvpL/fxaB/
SduZFqrkOLv2E/HamXTkQVjag0XHTNNQJS3s50xjEK7FEJ10XxrtKKas8Bk33XRLfNBkPPp9PD6Y
7YitrLKfltz54la9vkYwsfaq+VsfTYk/qBZx1jK+kBXSkE1NJ92FaJ8quKVJgzVygQUVo61cy7R8
1WEbuenyxabfaasRzFoEa2uD+5g407pWf4TfWxp7oEaXScNH5mblJh+XvapmxF9TeJotN9stNAex
r2h3JX0YM1OEObdlgnSJp6CI/aYmxPa04W6SzY2pE0ERMeYVacZaNl8qjxjoMGTGG67elyWKj22l
vhr/n6XzWm6U6dbwFVHVZDgVyrKCg5xOKIcxGZrQpKv/H769T1STZzwS3Wu9MWP4r5toU4W8w1BY
aNiHLVQqzRx+9A9TW1q0X+NibkdQ+DOlrmBFMWnvBG0HjvW6cgpmy3ziIdrrY3zvOuvVnYd9TbTl
0GaPNnNlmDH6ZeGrVcp7kvAnMAsFlYflUk0KQzQiRaewf7OBh8pty0Oq5i1+6UMz8imhDe09dO0z
xA29fr/jMvgmao0O8aEByAB4658679G3JA+IpEWY/DvU1CYdbP01LcbfOiqha5xtbbp/cWMvUMu+
iqe7RPmHrAkINfLtU+ZNT7hW/9JZOxsD8peSLmYvN19mM3nTwepDruvWTCHAxmfYtVc7V5+680+q
+bFrSHBwG5cAV7/Gluk8+fYAMJV0q0HvnkYVdbRysVsbxrvmhK/NgPkzi7PfVIfV1ft/TOH4mi3n
PszOw+jZb9Usn2yj/khGNlj4fMPTTrqp9kOqvydas527FzjKH9Ny/+FRQ7cAdNG04VHL8ng9mMOf
0J7L0KUsaBp2kY31NutiCteGnaUkz2nsdgz4tAoPntcGFlDxqmVhl3SOOUsRsh3SNdnk2sb3upMR
I+kZMB1Os8cU2oxb0wrfBJW4GFqdiNxaA5FDm0Mu+oS1rvuaoakgdgeQhlWvTPaZbd3UuLzff5nb
PU1zd2dxZwiyfvPZeXYqOnaq2f438yiH7ZfnWI8trSgZ5yEynfiea/baDqlsJAjcpTG69zVr7Qv3
iG6uW3tVHUyefxsTJmy7v1mu+TLZ/lmOkAQ0wk+9cXec6QepOL5K72aW2jXr0aBbAt9gWl/7gSmp
e8+h9Uo1nq1RPnVOf+/atkRWVtxxaFIgjmu2kpt6IFKJnQaN4b8knL70qvlCAU5ugN7A9QCZui3V
rsij2Z3u8kO66uKT4bzyfasNUoHiTx/9MkgNh1L1wVnTUPalT3xUSh05aad3z+gv987jWHR/2dz9
INWBCKJIK6jCS7ngEa7hXp1yfos6+9GlC5QkEZtdflCXIWyD2KxPsctBrzdw/hHZs6bpvlfZOG1t
CiyT1uPXArZCNiIPibzHwlr8PdLHXl9/Z6n147bNw/KO1Yp4ZYXAJPFhtbMYa7NFqMWkRZzdygP9
U29pLj+LhqtaS2zu3uKWQDlEo/NgjMmvkR/0LH2L9FFf1dPwmarmFieIk83HHC3qWujeG+Plm2fk
VGuP6Ih7YcHVb0xlfOVadBKddo8m+QZHRiE1BFWefYWeww0F4r8a6QMOky4wNAWUIpJ3DkqgseLZ
de2/HuYor/wnPfbOrUbHSJqhqyQSk2i7u2zmx1SWZzT0DygS02DS2uOInSJxBhIaCjMJXCB8tugI
Wn/4IWua+pyhkSutzJG7h9QV0iaaNPGqH/I0MOv6llSAKypHw45GY+1H1r3T3ziEb02fU68yQQJL
y94T/fajhdlOuXMasPORlhaJK3VoZF1HCPPcqjraHbbVLCowdSo8msNMxtm3bjFFUF2WpgwolcO6
6yzcAiw5AFUwY1jnxElRsw9UkuuK6aeS97GU+1xWLJBaTaFbSzjL1A7vBUD9Ko+gXXkrrSb5gb9h
2grJLvTdX01zr7CwiJyhWQOzoZDbU6u6np7qhObTuYSV0AWu8JoIRGf+VB3nTYT6BgIN4ZRoWU36
6kfT5cYR6UctOkSIfETEoobz0iRIh/ITknwMpBzlaiQE1apXWYmoxDGQ/9TVLc3oN0fdVeburTN4
ZhZxbLuMN82PWX1ELP4qZrwZQsHv1uEsSjTwbWwck9b6zitcAnUKDMMz5tlIE2lfeDLC56aIPwrZ
HlyIqrmwNl1Y7IzBo+Jk/JfEyalrtRHdY4f8cJ4p+A2ddRT/hrX5ix+7CkxjQR3re1drW9WFl8ic
kGElP5qNosHJXw2j/J2j8Ty64SFCW5P0P+2gf2pR8dG3yb0avphIDWIkeaK7wV97o/ZpAXegzfLv
Xhy9QlitRm14EWa9n53p3UsxjE31Tbj1s5H8jXXxlfkPetw8uQqFf2s3y/B0tseYTvc83eZJT1JG
daiXRmN6B1ZhjKgzUfZKeIvwLo0Alculmd576PJ233fDFTm+lfT/0jz+gMI+1TG13YNJdh+hAC4i
hCLJeC7soyp0sMISsSXNWju901dtOn3MPuXTeWreDHlxrGnfZc1F88utJ41zJRgHazqGKHx9yOvi
zdNdYyXmHCnkWDwPIMG+y2kvis9OkXLW1NozX31AogZiBb0f1kWh020bf0dDey6mgsbt9MvqzJfG
ZEoN+2Fr1/0jICDDsHAf4zJ/GBr3QRUjYLh3sebumvfFzXPs89gjLTRxhLdoW7Jy39oVhg0QaKju
bgys7EdvAO2Gsv5Euz5sRi/fT65OTbGoX5WrgIKdZ4Syr2Hv3YrWeGkaRg0W9JU+zIjhGOWg7p7C
NPpEpsKJ8F9MXXqftPKbxeMH9RARVtqW2aFoHsJYnin/+fa8RK7iznoaUvsY59Uq0sk5qBU3g7Bv
UZ/f9SG/JhZ4QZpgzioGkxJke0Oh2284uC+jbW0t8VmL8OK0EpIuxGqSNW+FFAeEUMUKWf5H2vVP
odMDQGlrv9eegc1vnWn85kn1VMHReDBZaFqmN7sHVI4p/KWcF+suHe5WEtvrYlKHTkEXThGSf8Pc
Gp5FHyQijw0qanmzGGzC/JVGVSQ8/hoDyfuYsThUnaTBTrcvzMjXvsCflqFVKHhHsAhFBySZiN89
mo7Lwh4DKqED22fMpO11O4UKbEtg7a8QENuwXqumI1bQI9vP1UggL9hmsgFxc9aM+zDSUDxyGRq9
RV6nH4k9eWsZTJSHyc2mOUZQBujWhbYSKGdVrucLdZRuqH2yLP4/fMh2Xf7zk5TSI2tyqUXG4uMm
1V+TRuiFCGYIPApBV9psS5R7xbxF5+PwqNaXqGzo33B5yfEH6MUyaua3YR4/kMXRY6cW+IQ6yLUZ
UvQdWWLt1vVrolvvpUWJqWpRfBI9ttD035gBiQVDuI/M9dDGc7OPOvk6cL6iWSzvGcUJ66xEczh0
zYzCWOaolPMjlhLt1KRK7DDiAkHFihYFnXpkYch10dGL6qoH04KXiNMaNoz0lBLNDF0wXLWDRb6l
CQ5ri+aeNEa6MzSbHF9ce0GErHsVC1w/jVufciToK4N3q3UDeEbkjeQvksfvlJ2+iYvw2AyGhiMQ
70EV1UFsjLvcQw/oM97TKxEfi5x6PmMcuiN2IX07q/xZMozmdfMIhvEExfOr6ZgOpWPsDL14pz9W
W+kzM3cGyYZlQ6ExcW5po186Sfpt31oOp8C1hX5ZKTv5SFGY6QyOzCr6JrNlipp7jxCAJwhtL3qh
xV8zPbk+DU9GbNKtm+NR0HKxk2ylge3gdkKrV7btFybF39Cv8/XcxCPCFDOAOfjNWwmPOnLV+EmS
rO1useclUb+2LOHyB5WPWjnrGz12OOKE/ZiPrNRz2H9LQjJZWrnh4so3V61yJXB/HW36MPsAJFwD
StwcOY2s/0CO8TOJnXTxhsMWoBPpfpxn3Dj9JU/5FLlFd7bzbGmb1p+zKUlXREzbWf1h+8lnlsq3
1Obq0JxDoxZfRN2VgT9g1EEkj7CNccWiZGiq+795KufNnNe70Uh2llOg+S9w79jK+CVfadbyX12n
nSXFmZYPDSQl2fEIc5untEjKdVcU36UJRJF75ZPeHmz61NtJX1QHx9Fpn71JX1SW5iEtzlhcF/ud
x9BWcf+UoUJ3BB2v1fpaT6PnfMx2xIx8SY7/2spvEXeDKFQQepuw6F56Q/6mtE4xQRkvqKY4a/VX
USPIjGGz5tyjNn186iJsWt3oeMSIiD9KlPFUhlG4r0XsrOtER1RBEMF6rnFjibo/1U6vYahRxgF5
LNUV0rk0pG3s8tx0HiQ1q7HJ/0bt6OfSYtMZEqvcHHolGJCl2I2+Br1lXtxmBr12K7SOVvIoe/RF
caFGHixMfXzkt0x98DHU0R7IMbsrbz7M3Tyf8Kzt+4zNrJRoCmeEA/AOGd7dEMHylGLRInaJynC6
eIeHorIPVgkLZWH9xOBC8XHnzKyFXApUSLQk+aTL6ez54mOIhp/Jct8bv2wCKp2R4ekg7lGeuYG0
UVTXtfsmIvGUjuWzX8nT7BRALMIgQ4mskVJHspP75gFCniZf3EEr4jB/09b/cRp3HaVoYcnhBg8Y
8yeP6LKq9aKt5hgoQqlVlY31i+X5FudnSKAO7yYFg0Xp46jB+FkyiqZ4gUhzdDmbGYERe3+Ei8yB
hh64N8RdOU55Bl7FhaMqGn59ltLl66JM/J82IHGRA6HGBDdttOGnJ/XgAYHExkqM+ejZKdbawh9g
B7uTWlh9+GdUCDajqFbt0ScLqhkZWSjVZoDp3a3d01UeWZjK8A++e5kYt31WfxcFvHk2jSb/JPD0
DhgGQ9dTKWdEy2T4BJKWQdw2+kfGISHQT0Ow1/EeKYxqPLEZTcCRNpo2IvcvWioulfAp0mM+Xvzg
bMbge8Xc331B9JKPRLVP38wBe9IQMzOpIl7Tqh7kEYrPfsSrWV3ywmZOtZR6c+EYAjrXTyV4akC8
3G+nZTY6gmVKd0b+3nj4KDP3AUnIR5Eoten9/pwMaNcbR6WrGVFD9dWluToKgvrs4Uf45d0OjU8y
OR/Hhmp405g2u8ar391K7ly7tjeWmbSrsWbOceBOiWTLftzeaw5ZZtwz2hR9h75sw8+fK5wWQ4GC
Qhnf3TB2J9f70TL9o5ultTGL8YxXnyV12dmN3lnHzEWa7QWZsZ1cwD9TOL8Q4lgCf0MBDe+Z4J3a
yGKUcpgBIXMFas2FE0us6ThD2YQ9Syuy8JCJ9jSZ+WXWKneVmdmXl9V7rBefyjj1QnvJs8bAy2Q8
lqW+blPthMv/J+ruegiVp3c9gtR2b5YoZ0mnzBjslkZ63Ur1TYMmRro4mNhTxsVCd1i0Nljrs5dh
cik9xUoKd36b+z9phQk3WnuecxhTRKUTqXAu3t1wQjDIYwO1xV81SY0pY+bSiZQGQz7V1qESLKeo
hIfIcs6CBs9AugRoI6UeHnK1ialtI5zQL9bmPB71STWbmOwDVhscwgwGTduuSWzID0pnuTOKAS3j
oI2biDOesq2DGPVTa2Y3uKGPubeMRXcCsd8UPLxV8WZppP/EvNuaxznrNp6ztgpuKY7qV5laR89T
LdZJ47lLtZtSkJbMEAi9X9zQphKF/986bbH3ARxS81kGLoDaqvGLJzquEUGqReekMZ5Z0Ytrtotm
jzGkZ+Ew6wFcBHu7pQSL/Yi+ETXbQ9No205EGN4c7op4+in4rFdjkV3tNr8nLhb9GVs9CsefJKdH
MbR/9NIk/7+sacEgZm7GtRW2TXg4cA5lvMHdxgDTPgyO7h7b6RzxVm9Tr/OI0UMKnnOVY776AZB2
VpzkzdrUtWt1mfddb+brriLdWo8ZCvL2ikU1xPfEj2jTDwIsusuGmuAG588Yq5keAkLCGntyDwRW
vZoIAtecyc+4ETXWNWs7CARqbUZziBG7E5W8fJZIEV5j13bNZtdY2e80RtkSgOfgV0jVRfDsSX1W
e6fxd1mbE7qClyXV9EtGdO0q/pBj2J6K1N+RVraxmNsICwBfS5XGisQbMcfu8zySU6Aq8YDMu6Oj
7DJSdnzIKuNEAB5IwJJqNb6MCF6x885XC7sYoG2FQ7I9UQ72amh/UQw3bPcpQ3SKTtLQGdqjeEIE
GvlHb9Lw//nZJtRS1EgEWpCYMNZXa7CfCuXJX3xNp6yK1p7MLNLa/A3ai1+EOcYeayj3skDAYetF
vK0WL9KAwjFAAf/Wqm4d2h3I5XKSywEYRHwmIVIFhrCtEVMzP8cXGRoogAgW200tzjNTHn2P92cs
2kNpJ+USLRgRe2feJ4KbTTaCoxZ+kIMxBOEgrB32+/e4ycUxjYtqR0t9xv4AdnQDhvPRufjGcSwR
YY3o4tPHTjbPoZ+360HapAl4fR9or747WxfsxFvEVdaaVEnmvN4j4tYiwhLCecMzgOzWdK6p+Jpi
5yWWlghwAOaL9TqwTIWGhTyuXuvokzCujoPSVamD3xnX3MPuA71VBQqePzXB5KTRHMtxxtxulpei
snxu0J60QHbVbRtJYmqM5iNL281A/QehZYO3DhGSrcYsRkid4rWs5U8pyUxhevLJ7eLMyOPTrNxP
K6ll0Ob61Vdauk0N3LYuVIxltk9T1uq7GFpx5TTtg43mVkRzBzfGmd0mWbJgeuEaPa9kXeK0lmvf
RBToUcDtKv05tkBKbeWf4j6311PLYNb78rXDN6TPYC+ZG4MIDxQYZ+WTiPFq1f5n2zR8lJ2JmVrT
z3HG9WlEe+zXx8mrmkf+ZrOaewDoyt721ojhAG+3b73YfIU7r07+PO+AinB01KodENxxOlzxo35Y
cnHianuSukHYlPuk+8h7Ov+NQNaDMTlBPm2QLg7kCHsEI6T1P5vQPs79dOcSdbyD2UTNJO90zXN0
2g2kRFnOgd8y1MnGNVc10bijNLdOE37MbXtGHMYoriRIYFNQjBRtsyKf1mk3XhPT3pMFQYyjdRFL
qcnEQeKiVHso3bU7ARMUYxwGOCS/+r77kP5lling3JSCYkWk+mYxWccayggxIHdY/jYufgjPRh2E
1JD/5d5Z5aLC2MxcrWqp9iod5XGU46/RaievKClr8OX7VHz5MnmfLNNfW8lMaUY27FVmv2L5hQ32
kMZ8d9TnbHtyOon64GvBKdmi7Mylj+wj3LZOqs6y7e4Cza4whpe8fQKKTYC5WqILanHXKvHParRH
r68/5sJPgkI1h7mdPz1pIRcqOD/FIorv8R/5drWZHLhM3XNqdB8yCTSVyX3di1fcxLCXPuHrKsbF
RkiHP+KyjnSmMWV+Ga5lgfm2n5abbyQ9LkHTsZECl1Vs4d7nZIbBSM5pgIY3JOYwMDNgA2cQr2PN
0etNPrNG/xqLeIfNg/0uewYAOIu5eUQEhSCyrq5+b30Drj6qnFF8rlFFpON8mk2KR6Jh7+jepz8h
wcOqUkfUb3M2HQ2DjL3ZtX/8Mg7c1t2bSHSgme10QwTNUbPThxTfHfoOPFK4IPxyLPmGvvN87eGY
o2/lMcGMgkDFm8vHxCFacIRnlVC5dSefEWK85L376s9sd7XzFU0cDr3fwiChZC740MMxB34DvMDW
ogAwCFA1YI7NnYap18EHNriCXMmRDBnLBFKRiuu5KiGnK2Yicr+/3XHZxrL0d1jkN/SimdMbhhnO
feGhFo0uLjBUmrGBwytMdv3r9oyHE7CdtPuvahKvaS/Aiav4qrXzT5k1ROKUNiNdrfEMfml+95Kl
SGwyXTsXzoQzJvlkKUI9lFytiE+L7H9C0kA0zURbtup6/csxuCY7vX7ByJDSLs6WlPgkFzjt0ry6
pDuk61ANYgUQBzPmfw1sbpWbXyd9wEplOB967R762uD4wLO/a/CtEWWNrav3AAsjYss9z333SPNo
wvSgUKbSjEoSva3Sa2omZJBY+X4uRITFEjjcND+JHORm3ZimeMARSqwN7/rQLhd/crSz+Ydqll7I
R471yP8ypPvl6BEhAqW3kS20R57czHE4N7rV76xK/LmxvcJ6Au4t16IvCJX24rVwcn1T6dqzq/mP
nprHUxYlH4nNvhVaFJLVR5F02mby8zwYlTpHnbtBj7HzBu/BbsN138+fRT98p1ifJ80gc2E+kEAW
r1sPDDyu7GKdD8OXBik1pj95613YI7X+VCSYZyQYdDBjZ7GiaKlCGjDEFxS6FkD9LL4EKMPCHRDa
ypX6cTM/o4sDJYNZJqvWh+VQynjwdONtIv0IeEw7Z6J5MIzwoy+st8mzW1zfE1JJEwCowSvESbBT
SXet2yWYKs9WzLojH+1eQmGmyPpSs+Zucsxl1h32gzQOY+M/Qh4+jLlLJpaFc9VR56btLhGfFQqr
gBqixDsBuHw3qjjGKrtnNRqMTOuAY5qn0ZcvjgGD2y26xvI593GTOco7u548mg0XY0f8siv4krTI
XftN9m305skz562gAC7WcQTimAIM08Elx5faBsg22uhFIQ9ckej5oinwwVRwPtnqZtbRAej0uaQ9
A6d3wfUH99eYSFkGpt4Av33gmIweybvWauYqLst/oSp/ek1uzRiwbO6IDfESXB+YAD5CRjSngtwd
s5CSVSJht4UeboWJPECjWk1lSbtzYgHGl3BxTI3zDyMIojCVhev8VntevUnwdOx69JNhxxtojYQB
kLx2ngaX0Aed84RMlu3g8NXkS1I3uYGrClQ6GhirozZkcOk/dDs8YbeAzckeBLyiTZgjKdscYaAj
KIA4TZvY2Xqa/yl9sAGh+UGez8XGG1kP0ujaO9FPVf5T87R1jX9FMwOD6xUfmtB5RK863jTw/dV2
9PFch0X2D/XMnSVI7SQ1ilXuH0p/AoeJx4vWey+aKZ47OaMlDT38Vswzukssrs/jqhTEaEX/rTTy
bi0M/8AXmm/tdjxOXRytcVeF69ZwX0QZv9TGtPdYBEFBIsBH0mx18Y0AJJgdp17Lhtu/dKI/guU3
ta1VW2E5jF+19WVHKg0KXckNdmJKjKYeDHwmxEY2yBei4ZVd89RTfQP6QlgrZhFCICqk2cJ9bhPx
GLoO2TntkB+zdu4DLs+7zcgB0vxOCLyN9yy9o1wCO5XiWTfdq9c172QhveVY7x/wWCLUHufzWBjW
VtnavEbie5r6eliPHm+ZTbJVaOzMEO7NNGxnIZC4Pgu59zD+UV+IpjXKr2VdnscQEs5oi0Ob5VzQ
AkVOwb1tkYOwiEdeuKPbTcbvmvKcoOIhHTYywZc9tm8kb4HVDRsx258sjLx9Tk/Xhz/4AV2DFopV
opRYIIFEqH3bILi6iiGW8BLeWwL2CKuMbnJx+DcFIs6405uAjkQDSAt+yOmcFcTmNZysYu/DJCY9
KV26vx8G8DJ2mQrzIqe3KXu8EoS8zArlDVG7+0Kacu0Q/BbEwNy60wdLVsw6E9mGAMjV4OXFweus
W4S8Nup40tJCTy7zTEB0nVVgWonclABWOj8Tumg8QExCzXtuJ0N7b5ekFShb3/VfTHJL9u620sAk
oaysHXXDHhaQIMO2v8J9cdKQ1g6p/85SsDMwq2f8rnCorg4xxOuJkHB8B4m+nsjxSsEBDhZK29Yx
3kIN0TVR+b9iMC5ZKa9hxTWR+fYdXe1dNMmHIfOVKtDdWZipoi6/CK8nri0bD7rq3n0j3bfcMV/K
OVnTnFEAd9Z8stxym9tj/os4HgT7VmDlP1YDAKclA6of/PNTWf76pRav+7IhUpm/njSgB2554OFk
QnPdnakuT/F1WUClMKGZ9qv74Xdtqb+qsG5DqV5dnpW1neYCUWz6ROo24ck9jiDh81a3/XgSw0yW
V8yFniNS9SN32NWt/d4iX2g6bv+iZH/27ae55jZO3JI4At+HoB5ulo8+jSHKCeauf7Gr4taN1oHQ
hZQYjyXTJJm+4yzP1iyvjwOik5YsztVYVh/aiLkwB9dzEWTJzL+VLkSwiRdwNZHjAXNT/VSt2nuL
kC4xtXTVuuGxMElUkgsqMP2lPclCTlRjfY9PrYuqIiZldeOPM4xl7ANo4lho0xjeCly7a2wbHMV5
NCsJIxNldTAm7pK1RbqP36z9xDPWWmbe5Cy1IDfBwQYhUKwwZRVsfyskX/vSkv1DDtdtmPUzTRDx
yYjCDss+4vBOGdtOK/VNIpxPYmph84nLPAnhVOshi/RdyKqgubgnR5tkfc0kxugzcvoGSDDaJtyf
u6ICr/Q7/ZDlbF1JqHF81II0O/vb0KBYwXMescY6T5nfb2Opqe1cxV+ue9ar1A1ylMKOv6hMOtul
oMC6NBNJ111NdrQiPGNlywYH8vQcOox2SUQajxisbTmioHRSXPO2jiyJpnobpTdncD6iOkjjQFbc
g5F5Ym4a9+m04Kb1fXAv/M8whxEo21g8PZ7bP3th/05UAgh+kkJTJXzsOMoGeDkizcf6Vctza6PN
09XRq7+6DqGK4Dq7hcgASW9K80gsQJC77hQQus+ElH31uPMPjV5YCwbSAv5V660Xa/qWtM+/ivGT
JOxHH6NTTJXRufGI0Oc7emu1RMlCa83SxGgSW/eodf50NJAESbG3+UQGLGGJ7WxPxwbMiisGBRV1
8hS1MxoZGUdHQvcAgk3+VO2ryV9AgylTFqEWRB7b76jPJz0mAccJM+4z+GBVIjKpyGbjnOLjSrBM
IDnQCIbzNnVSs9z5LVvqVO9LDkcgv6nd9I55zHOBg7JCV1B5R05df6tyrC2dFR9ypyU0Imfei5GG
OiNmGYmTSYnsKYx7/8HMCcy1nWNZVlgYtenS1TJ6Y1jfDLMyn0M6Np9L4jdCremCyOohIub3VBHU
QBpM0PoWQgE/Mi74oZo3mzt0av1X1VogN4n5gD3xTI10/NrSgX4xI7VzTHxkV5sV6ylSFi8urQlJ
SABVHWd7h77nd5uQriIvgJtqUktFjasGsf50KkxoARGnzYFxGIbXCIHliZB46KyrKeQZB0H8kWUh
6SXKCjy7Myg58hua6CCSsWDY23aipc7ndFhV9ZQcjU4EDoQcpqAMkFXF+d2uSu2SOPHzQJncXXV5
9FSn9aYe03Fju+W0xWGT34lcKL+k26QvQCbzva93KYF+Lxpn/42PCeL7V6HM+sUwZ3GnzwSqfZye
+JzxZRtXKskOpCKJTTNl2RpXEVFXcTfBsAHhg0Cp6kRwSHWaa1JO7SKfNxXxTfgUInkyC3KLRcSn
JxYW/+hZZj1vQKut6+XXuI4rT/99S6E12hWTezM0rT2hTSONynUVp7jsTv+9aKaj44tYvh+lhI5G
3F5BQ4jnyTgkGbI1cMvu9N8P/PciLcegDqQaArOtIN4Tx1An0gn+/4WW5GJdlVEa4BpWp2z52dRw
nUPYoe6ZU/2qVbZ+xVhrYOvk9pFJnQQdiRnYsvlZpNf6NbEtcWUceKK5EHeMZEcji6vetVkqrnrY
iSvacruJtUu0/Mr/fiQynZuoo3kHkXzUnGxONz1BmXtXJAA3tTVfde1hNlL7Io1kvuKsIeNGB73J
hg77hGeSfZC4+UM+Ey/El8wViicdxju6+Gz6TjmqszmFHAVa5nLihRaCkfRWEVJhHmuNf9DGkM5z
Iv3uHNaSWHk5d+fIWSg4xMDohPXqMfeeq05vz74Wgm7HJIoR8M9LA70GWZx+I1p8MLyxP8yqga5Y
XrDMtOcBNcNeOiOfnqm89AP24ok8nnaG2Klb4ijDyjYDTWhiY5AGGNANN6y1CEdSL1LoYdPEC8RB
vxqxt9OaiUS572iv4dNm94j7eAEGYmHU43RjkJCNG4ftSusMNO1Rmfdns+j7s4NYejOSb0oHTUXA
qsGoTzmdwtjFCw2jJneLhg3dyL9TbRh3qvhKEBeQXik+yKtAf2JnV5iym2fRlVFEg3ohoQRkcQ4f
eiDAlTdoBPw0uQGuqI/btE6sbVHb0ZMruugpSYttgZ778t/3gHVJsaebQtD6kvbOTTWOc6vd1LlJ
Ea6nh7ZL26sMXbplJ7gRk6Fhk5EZsLMFfhw4jh2cqb0W9H1vm6a3nln5xIOrh1+5gYSl95toLSyy
hzMfVsUGmF6n+RD9zMxoqSu+fUfvlhjI6sGOzjFkHMcrihrbBVZrOtdbFfbwDZJLuKiXpBtd6/dK
6meuXv11MnGgkkSpbkXhlPTMttsuVctbRd84o/RTQsT0DYTZ4zKGtciq4QrKwCa0CFW9Hnld65XV
YyTJvNKJ+fhmkL6jMLXtRnsmdtIK2haALoxjvKY2vNQsynfDl7tsKPazJ8Y3P0LojSQYvQxz/TF2
tZ3jYq+QkFXfo/mR9ANoduT7//eS19O+pxFo75n8Y/tJe5my4tUx+I7rRu/KcgU9Av2aHardgtW9
WxKq1yl7Yz2WNeqGJNV/iCZWmzF+m/9H3Xn01s6k2/mvGJ6zQVaRLHLgyc5J0lbW0YRQZCaLOfz6
+/CgAXdfw9fwwAP34EN/4QiSNln1hrWehUH5GHgPASqStYmun/o881ejpLx38ts+HMMT/Cx50qgO
Tr28CaccZwF30KqP2DdbiXsDxHlBA9FKJzWl/0FzUwCKyhxEk7AO4fxnm5xsiXvDdR9yl8mTbaMb
kdVtipCAP+4dyh75ibIVT2Ab8AA3W0yC43HwvhjgtYsKt7tPnXID/lsfDDdKV0FA35WLVh9aM38L
qiLbGyZkq4ruNzL2FPbhuoucX91X4ynudHg7+xMxqelwP7fh8xg5xq7y2jfbGe195NiPlp7uWIp/
MHsMz76BpDDvDyza+pXOawXuiY4gXb6PrIGYGUiwsykF1DynBO7gemcFTo5HyKE+Gn/pKssKvW13
U2wChPUNfON1DHJOUOpNpbi3utG6H6YJbbLzUfnMVJq8rJeEFYUOMRQboeIVPDHzpta4VQt1zQUc
E89vcT6PwgVqGFB11E65l/qz10Rd5eyTyiS90YazDkwlcWUKHsQaDgVRvfQxJHDKMuhuHLOv7xe0
y6HWTD96G4ANU4wIbuY6btNgO+Uhjguv3nZ1Xx5zr7rBdoRkUyaHJCQwJWMT4q0oJBlvmFEG+5Kf
bcCRl8pouMxlsesUqU4kLxAx06MmC736kjNBXt3qeM6uE/XTGv+gt+vrSF+TdldECy+wWMRc4w9s
QnetvIqnEUnHAKaYSpEFvh32fzJrzvcSMJOcy3RXuRymXUpJMXagL/S0m9rwN4+iB7zrVLLfVj4c
Q+cmxUm+daOmPrJJStz6Pla5OERJ+GCX1dXRcq9c3p3kzwSCeZN1zfdUIg819GBsLJqxFTNXwDXZ
gFTNmLay7Id9YsvDZMINr+B85KO1bgy4djl+35nLNypTfz10gvlgyeo8AASMjTk5BluVLggM9FMs
heJ5j4RsLbqTgotF8esjIU6emXNhDnD1pyseLKf87EZOKScX58m1D0OlH1Kz+1CDPBdq/pUKQmFU
0QGZXr1ng7Krc2OiXptiZDyqxpCTnGMv/OWjvbDdSzeg0w8JsgFbmP4hDAjZwmXAtJ25DvoJdQi9
93AkqRBgTzWxRahpKYQZbJ2/wg9sQ1TlyASICOEwTw85SNQ1q3SwJ2zNyS56Syv93s4GlHO+I3xR
h1m653pKtsmQWRunnt5SUh7M5K3NJ8BxQfdsOIsQGZW4E7PYE/LZ6+193hZ3aVV94sh6KxeNe9PC
Ll+MnB5gjVOduj9ITlCi7J1g7veZCtlL6T460pvfBionjQIfa5kbF7Bt8bay2s8WwQajWA+IYr+V
AYdUqfvvBCb62WZ4olGt7keo35hdirDdqGy4hXc3rfp6fIhD8xTA+QJuVX855XhtsuIpqOJpj5gL
mu9HV77mjrfJPyTH8dZW3Wdfqy36rkVZbrWv6VjsjUAAtawztIGeR+obo0tN32MFwgZs2b1pnRnr
0oLQU40RorPx4oU9ho4ORjsB4k+xi9SFaHiMUcjzTN2wRIx2jeVDTWGd0BseO7scaUQNB1mRoQaH
n48RxKqjy6t0sG4188bNkVQVUgb3Qf1YocdlXRNeh4mQiCq+lu1TLknm6Jwnc0Is33u3TdKPK88d
XyYPVxpJfnzLPYpMRzE0VgHPUtmVnNo9CI3QY6Aj+7UIp4zC510UHc9S8SXdGkjlLNfxEqPFgITr
o5PnwCMkWsNtyPwzdMNfEJDuTVjKaYNW8JhWTb73nfQN+ny0tefi3TMQKvSmJNYK9XVowQj3HHrx
uu+27kxFnAwzlbs0PzmpT1ziA6RFBG4yEz7aqQs0uuck0SAs+6xAyVIBghDD82S/pzqC0lqWz042
nbtQvGlpl8w6CHTI3a3bmF/ho8qDfl9NiPLzGrQ4CidS5Ty5RoEN1UiKDPm0YWxRQey6R2Fl7oVt
7qK2oClltcchki8UJRU9c0xugCe050k8+zXm4jkw4G/JAQc4zx78G6aPvcn2t44gTinEG7SyceSi
VcrH6slTzGz9zHznQVp29FdLyKc2La85gzLyu2iZybbbMYAMiXXFrI4pIaz9jQIqDJCiXnu+l9wY
YXkm/O2Fcc297epFzNTTyAjqOZpPBHb9u2/h4fQ7pG3sDiBZ3UeKLS69JUpJDH5NeK5AgNxoKwzX
FKI18GJ7pIXCuVVh+kbvhO0LJkJMPrSOzzSbQWt9EGKjeYrRtkcJLXyQu/bGHSDTqhEIVU8Eohb9
PZAaqoyOP2bY+s2K+6tJUCgcWO9Yu8Q0WB72JAjxFo2IfLQwK+1LvrmyfY2y4F3J6XF24Iz7YbXl
U9qBnHGR7TCTEbq4BN1OIh+HtZ0/oZd5FSUjTaFH6p7wVIelv6ny8Q08QEr0h3LXcraerdwpdm4X
MzeJ6IVDK2TKVbub2ZvMRcQEwdMVNyY92cZtyU3IsXLMaj765vRumvMTIz5AkWG8sfFTsl0p661O
t+hDHkzLeVv2iLzue5EwlXC+3L6/b3P8UlU9ATsmGApFEVYWZLwaadQc5bzFcZHeRXo8Ahg61cbW
aCHVVEl2kYMtMb2x9Mj6NzMjmaivkRRPDbb7gGzzhOVO4HnkAtZ0dwUCnNAD3NLlN2VfPtqKBZ9X
d9OhSaN3zyRkAsvD6hGKVHIKGUdtDmka8q6NDDNhpZ0DGVS45EZ+BkLsEFmurcw/FEkgPkcDxpfj
T4exRHfSWmBypvHSFWVyW+vsaOOOLad4QIYuABrVC2x+awFXZdyLPdcwxtcQPCR+xOmkKj6HyPbq
Q+X/8eOJkyPjaEfXLXkSUSObNoJBabyhyKYCTABFVba84XnCz+jVhBbFYue0HZcajhUclejVRcqm
F4r91BfzLhKkP4LgKD15U1HrrXrDf3KnCcbFrC7ov8P1LBBYeROrsNkmIiXGqWqHHTBep9yNTAAc
DdEijJfgrzt3ir/yIb/j7GlY5RBFPJnedJD9vdmgTSmo/9v8AanMnY5pHcnM1A0kczXZSN/z2Dg4
sbgRWX8XFPMzPhV/C6mBwXKKWzDA4dnDV1oNprVDwW9sibRlKdjOHTOOZtxZNPVs5r2M8j+4y5Ia
XycwHr4XgBe9UZ1Gg+IoSA86KHCWC6nxLvkVuYgknVjcJJiS+pvZoxKtS4qWdJ6OqoXVnOaNc9Sg
nNtynaLEY3e2EGLdetiwcSLSyMJ66g37uW0O0wjowhiK+9YFbuzFFO9w59HnAeM0JH/5+/9MJ0Wz
GTbrmKv91FfE8w2Yzrbz6PxOvlvsmFKIc04Xqpp7KyuAj451fTc4yFqkEx2Sbu+TX4F4o33xghp5
qEjTnWf56rVxeW5jvo2bxozV67AKpsZ59VUEiFGXxwC6Lds+13ntGKWTYWon+2ouiIpBx8m2tJK3
pVuR1BCULWKAP0Tes30t4Igh71w6cP526HuXRy8y90Vl8BuzoZIpbf761PR3jqfUs/CeEBsPURq9
mJFjnklTh0qR40SJulfHiDSxRWZFUAZCZOyC0cpqgXAHFS7lLssFcCdIU6pvvocmQH+ziLqzWNFN
Mvy37INT/ZXkZqdAMY+fRc8KpzYpPYxfGVEUSdDGHePQjc+rg5KCFJpYQpMFqDjtZkoLNkyfps3u
Du4zA/aZERbc0rJFfBWKxEWY3MfILFkdtR0Ol5SvNI7pI9PGheWH4tNxSn9F05YgKQfaMrUnG0kW
6EciJKgzTiH6QniPgKzQcVUc6bm5KZYep5zyc0XIz7qXFrCb3hRbRrCfJfGinQ+yMDTehsD7Y5k9
kTRK3080nptl648yTh+n1h13WcPiu0eJ5bd3vJcWyNuJopGV4lxNCJHTE13GBSYmZkbBXhZgJivs
nHjptro4ejEPzQky28H6sUEE3LUzAabMEjmLmueWlAUvdzelk9zJmPQSXHR7V3fpeqjCc+hEYKp0
2DPi9umk+CUAZ3U3SVqeI1Aoqz4DGIi55CUxxe04zh5WJ8JYbGs+tcr/6SwUnPPEoiDWIQ/NDLC3
7QyTbN6M/f1Eu446esuM77HMh1vTSPaO1UPjErQsitlKefDj7KwdHrsii2k1hf5TJM4CI55BOMLM
bRoaFRdcESCpHoSUnM5JRcnoIJtrJ++7nNjGjt2GOd0a2Lv3YhCkGUcA02jONoTMvDrsAxGvdMPe
UeYd+4bN3A3biB0VDntGAWGmnubSbndJ46EbtdRbkaaYF3yDQzcX29xx50W/CdtgZHowxWRcRE53
yBKr2qQqbg/meAGr+WfSGKbwI5IWj+ww0Zcs8kiDtWO5ETr9k2aQ9ryhebTbPNqqzGtPfqyJeG6+
NXEF7UQsU2XvO/PSdemFTvUajWwgJkWh3dj12giYKkLMYLzgtmITYtoDnzXSGGCFPCDAoZj2l0jP
hgwekYmro6KDJkxv65VY1EcS/Wi/F8AUHt05Pencgachqm2UDHfDnIf7KScM1BL9Fo8I1vqS+XxO
mhhlHuqB6KoLhnBsC/x1FdgbWdQ32PQ/J3N+iFz7VFhue4hngJIx1Y+XOTQn+BR2QTOfoZEcmSMS
JJRO/doBEdxDcuVr8QVlIL9nYl3s3JjXgULd41SYteMU6gGa/yjzUUKD9GPyBJQggSrWlpnY+NkD
Ot9lTSIfaxEXBFrg8sOo4+zkmLyOLSsUkD0fTAaSJcvGTm4iRQ2FOmLTjoDTixgKRhHjgsnDZIew
9eKWCBErYmnHZesZ9P5vbMizLPrjhOfq4G7B+wLMqDK17cL52/BPZc6bT+DGucjdkZRMHkmAD30G
HGo0jQjmVOCch7Z6cDJrZIWKBHhqFBJbm7ddKW6JwoXQrEkok8/xstBsCsc44Rxt1rwbTjiY56CL
Vp2HLMiIWWH0VXMIXKLZegeM2sQMgaE/Y9hUrKvp4hSIuOQYGmRhcHxEIt0BZQi4M/DixRFKdF1a
cDwBHjjY5LMOFR2JI1EzwfIvj/gIKdZsbgNkU4g5m5fSZPrrFt2zQ9GI/4FNWmQuNize6MRzfvnq
ERWgtTNGF6aIx1wFl5ZYMY/Yj2224DdiVlQcnsPSnYyOIN8wPLjFQECsu5RTjnvrdDYb8QCxYMX8
wQ6zT5GihMnYNnZuNKEu4MpxrN2y2Vi3bLG2hcVLngz8CJaXA16Mje7Ib/alRumGVN776Crwz40Q
tDJ4ch9gmAFiKj78zP6m5HuOMv3U5XmEPQpuo4SZ7EB2xxVnHGNzSLdtQysBFHuLUAqDAAchLPr2
sgTBo7aqIJHAFvRntCVD9WElHtYxBfZLWA6S0uVvC9K8pwkjeZAtpgE2mLEZJBvS2RCvXLjXd2XH
LjCLrWDjjsWDe2dr7h+xcwk0iTCtHChMCOCF14WI/DaL5m+LDpAN8PwB6m9t7yatXM5QNhSoUDbm
gBO9mLAlWj3b2tpg0uD45QZTm11VMXEfTEcCRaseQjyYKjcgrswpTm5iVhfwobyTBiNQ3NdrNKUM
XLkrEAphQHdR9wXoCNaRiTPRD0h78+x4o31eudKKGFvFh5xZ7zoh+gwmG1rLgpNVI0pmOGmuoX8+
djkSoVLguS7hyG/BsB8Uzl639whoch2xccIW1xX2I3K9FOOhn8ExvogkJiMCHeF+GSyNLtdf4EZH
vyfThmDint0sch6rEgjCeHY6BMh4csgDuq2WvWOhNCJZj0FV2VL/2BLdf2K9N1HU3Imi2KO0+/AH
Ze9QWgL3L9DfQbCAWFpV68wjTcac8p+oMB8nYq0rPDAvYRK1a+mMBnloMdVujae1gX10QwKIg7gI
r5htHHPyz2YMRBUrsAqvFzlucPzd+cMX2LhUg7w47427zNGn1uagrT0u7ykZJWbrOUZxhxLQMHk1
Jnd8L8f4pbEx/qCwbqTDB9AznesWgVEWgsDz5aPoKnLikxeYivBAVYyZwbVHwnM8mv5RPQDhFx0N
D8B2TB3N/Gn5KGukGo9CNvbaR4iEED17SKSz85RGk5zi7q0C/MyK7AhyhVBjJeUKGLTeKAHjuUjL
n0zZw8HoPzklxS0SZt78NYCGap2b/EKiDwv9a8fl0YRDA7TIQaBisAPpk94AO+hti4FVPAKBBy7D
VwBkBFJ61k86+u3RRYcxUD/SsNc7YlduFPE82Ka9S8LQeJuSP76q0vpmtByyiIqSUY3bPZNEsSyi
7BAAovgZLNKy52aPeagcGR7rsvHPFcs64Ni0GAa9Y1J9s9DbkvTmbywGXTEsxv3ILMQOWIwnyBUA
KtH9hrBGgGPwDXI6GIEBv6H2382LOJCZ/DZGYHA9u0VA6ze0OOrTtethXR4HmLPrOf2VngmumCcV
uZu5D5GWkpbkLnm7y1WyuOAoQ4QkWgeTIxT2wKKJcEds21WxmUO5GyWPsFO0wzIz5ts2q43phHhO
2E4BcESAPDJNmsPkUYHdhhLEgZuw7KEaWwrpGAmVdpxpL4hzSMBliA7HaMu74XtMLUPgS2Sr+D9M
ngaG19Tch6kFiA0q+gpY9so+08adTgacsBGAG3Tc7KebYzheLZNK3/cMxDtYigPEqlyB2beKi0uS
zfG2h12GtUBsbXuZ7YW4NLnPTFcBynPRINk50VC6Lw6JrU+pdPydK2lkveDkVFw0jZ+Mm3AJJNSt
eHG0DyKrGhm9wbLZRCRQ8srba3u0ynWCxX/fd/hlyYAaThwRh9ySqPaWl3XsC5cDIz6ors+3PaFe
jEIPGMGerZE5mhE1t3XozhAqk00pzAfP4gTQRnMlwvGPeo3qvtkiVDvBY/jiVVxECiXTCM1Lzsga
/TthffMqb1KM1MFby0j+HIPBXCO2+xXKP41jc1u18biDYnALLI0llUKWRgYedHtzq6wa9JNTPmtI
HaduSaUbYjbXIxqOubEenObLy4LsqG2uocxiZBoLI9iFyZ2vTAMpt25W6Fn4vNlJ3+cpNZNnjZey
WBS2QGSQLosH104dfntATwI90NP5BBSavd6IjavVW5fhPY4CJCyUCWF/KkOPq5HOXEbU6J5FjGGd
foBpnXGiQLpdRnZZZ6DAxxS2doPpO6nMP1baobPwxK/HNHGVdypaF0PxBBmWEfPy7NpawJ6Kingf
D0FF2WBwvovm2iRle4R9yJDdEofMDv/kHMLnMGiuyukq3ozIpyOPpvUwZ2zJ5vAncPN0NwjHOxnh
c9HjXOkT/YvCRL4JW2ERICNFCRRRBW5U2Zj7jGzrrVWNT3GK8JAxCj42omuBwsw32mbOmBS8B25w
q0PBIzZ03QUgv7Ni5ExZPV6r2jbPFezNxDq3Iu7upUV8jMLEaeJQvJnajusFJDWJgnV30mOy8XWx
qia3uUQeU0s8ym9yfpv7UX5UwQbwiAToKQLcRJz3YITIFGge/EyEd7nnFhs8mXQfjTq1BXO6IZqS
A2UCPw1oUln9UbHgjXbimXhehu2Dw49p5RCT+L1AyhkB0SpnpHHy62mTurirJJE44GcPaGn4bIgy
I3UYqSpeB2l81wWSmtZOerIQJKwW20zWaaTlFtpQelUmG5U0k+T0JvGt1veOWWQ3Mht/sn6adwzZ
WB/0h2HkI2EieIp9EvDEcBDVeLHMUR9VfDXc8ZuhRf/IAZxtu8BKtvbEQzAt26bCG/3bVr4OjVTn
wdbfdPzhxhbN0SiHZIsPVF1H10Kd0kTUlYXoboqSDX/O8oSswTknyLwfVmaFVEM77hmvSYM3Ru94
0J/YnJofdacfeav5OGKSMPH4gZKrMCniS5Ajw6qahLOTYZFByAvuE1a3a9o2p7Ej+9wV7JS0Et8u
8LPIheeaCe8kFVocp52HG09X9jqUgzi35QWQt7xU5NoVqixOkoyBZvKAs4PUx3tF9ewt4JouOfYw
4l2yNeyp/QoGFMrJGH0IBGw9TahU8h40HYP32nvqyycH1FEAGGrVNvhCp3DexmFHhlz/B9X7lyB1
dpUs4h1bLv7Ypfce5WsaUocLHm17ePNjaKAy9b6sJifqCNVSVTBxmGoNJ9m+a4Hh5y6zAH8IWQZ0
XL7ckefCuU0boiLqlJM14J9s8i56Rn96sJvhpwvlqeFWx8dNSN1k4aslsQfjJLM2L+qa9cDauBqu
lYUj2LCcB7jAF8qF11/UTi/E7KKq4IyzK5TMNvkX5EU1JOt0rn2NUv851xVeOHt+6oV5qCx1SFwX
BhZD7MKPvsdWwY6C7xMHbGf4KAACYToJove2qP7fJLD/b+mj/4Yx/f8qp53g8v8CUfpTd/+OJ+U/
/yee1PX+AXwUSZZrWVJg84Bcit9wiW/3rH9Iy7Md0xd/6aSKf/XPjHbDJKRdQDPlf5YF3tQypf0/
AaWW9w+Apwpxr1S+C1ZB/d8BSklh/xc8qbQ9218S3x3HsfCrCPPfU9q9SARGj7QO8JtpLY5zSMOh
fjValxFqUb1iRsXnasTZnh5D4QGmPyW6dFtrvBkVK0Q3scddykWh6fiy5ssIIbMUdfdgGvKEBPja
qS9R55+jidAy7B45t34Bou7iDjsYPX9YireZ/fcKy2S7tjrX57pBH4uwHLgLRWThv/RsDFaJcrl0
Xtg219seuym66p3lvzkNUUiFT7D05l8+x39G2v+3osuvqILb5n/8d7EE1P/rr8YFDSv5JHwc+6al
pPz3X03hW+FoGPGIfjmj5xh3BpGXLMDOvWyOiRfaZB5p++xg3ZlHdNvkFpdx+xMWrDfCgAwurBps
SoabPu3g0g+0vFn3xRWqTuSIhA3eiVZ40OC1BSkedJkQNRPwwvg//CCW+F9+EJ4Tj2N+KWkc2/1P
nzFmqLiMmGXjlQcvYGn3WmiRb+p4uueWpSjNUdbJNAlPDctidu4p3s2tiZ/nv/6N+sL/z9+KcqRl
u7wJwuV5szzr33+nJJaUZHswtk39/JQ/uKYD13qQW/ydTxHn+iGy7Y5xFlQOHZiCASKeX7YkpHi7
/q3reNy0hEHlQSgv40CEAMijiFxsZCBrFqOvKmudvWc9dXYmHzDtDL0ijLES2xa8nDE6N6qoP/0x
yg9NBSE+Kvz6JREosv36UkzmHcxMtL61p9dT6qV4XTGJ4iU9BnzKlA981HGuj05JTHAWFvfUc0MM
ioGeYzvK/IXcllNh18HbcpDHH4u03Awcg01AqIlvwhVQ0C1kEG+f/YxgRl17ZHk1ZN80i3UjzTZV
FKCwTyP/EipeirqHZNke54oeKOApXdOI1AueQRCFhngm98QzdlA2DCg2177hBLc9JM/MZVhAJBwa
zhmPVtASmQV35qZxHjHwDE/FXRQY2TnPuo9Rq/iCPAKrYFjY62r+U2N7PkjH3YKhYl7v0+VrVh1V
3K33oWvF9w3R8R3m1Z1Xj3fBCBeBSHB/SxTlcsURXDmY6ZOD5HXjUS3vC78pzzyceC5QDJlI9HK7
+6hzJLKlSdjXJJ1vl/Eg1QPsSc0nMbl5czHaDLP4AH2h1eON9l2YSxAet4W5DEVHUlVVeixt4kHY
rnhID6DVVZN39qbwWBmh9VEPtOPSGQIAKmm/9Tobj5GIITIwyjWqYN6nuhp3hU7PbcfEOQmfsCYT
BGsm+6Fh79v0+sWIl/CDAqFg6Lg0HHX7bWAG36rukQMOeolynXWyqO5avcSxFuStIStGgcQLP63J
42GPpe27iLXCLlo0F8pk0oQHMrrOIcN8077VHXIO7oO9qrDzGHPzOA3uk5cHzHCa5jX2mgc6TtY2
QUjUAWwg+gesMrawQBea/nH4aqfgMyowBYgJYpU3gK9pevehyVWyK+Hn76RPshp9NmiG4JIx0GVF
ZApGfmle7EQx2kwNrF/envco4QfuL0ENucRYxXVMfCw+jw1U9GFP/PFu/Cs+/RtzX5D0trwwNRy+
HYMKwsGCO5nnAI5QepPlB2p1xJzHCpUWswP0OtdIINiuvLVqCA8gDPZzii5TzoE+RSXRJI6wb+I+
ITMqlh8eCMhb/V22vrmRHam90jG++wj1zAyHofLtO8rgN3TC52jAxNKQQ7dlJwvdfsElFo1886zs
iekUqHuR6NWk/U88PuexkafSiTBSRLizHHK/IJfCEZ675EkWyZtMKBBZt9/XS1icb/MD5aYN/i32
fvyAapqsYKjIc3FtKufc98QlIYh6QqGGpIDon9ronHth8rxNVrJvkmGNUYMgw3a6TCg9qeWZgfXg
+FNf/SYDWiviZ/OEsfUAJ3mXF2TqTDEwkUY9yxF+J5Inxj181VWM9RTpr4dTuDi3gYN5MDZAG41z
jaFieVXRdBxz8YSm8t6e5Q0YKbHyNCJgsThAxukNIce8omTutrEsNsvsV6SJgYY6/2gatUWR02y7
uXsV0vvKSHF87qIiPaEpfK3w+ig4jLq2PoIUTjTy1Wgd1D+ZcPzl9Pk0Tdb5M1xZI+3wOggLbAbw
gzHLaH87aD4GqagU6HoPfApIKc83j2IOCXLIT5KkPqCU1iXWg78daCl2Ou/JBpymAyQz+MutvhTm
8KoS1Wy0awQI+L47gaHdBV99LYh1cSPmdmTKoFkzWX4Ek1SnDi/2OqHBSQQm3szw4C+N+cYhAHAT
ted+KIxTZrrMstL2PCdqefoTMipZE3zgST/WBjJCpg+HAKTc1tRc60nzmCde+mYkOOG8+ynv/S/k
Fum6Mxh4R7Nhr4ak2XuhF2z1vPYoDvDbl3dh5CEfqhAKCv+uGL8cbX566aIjN32ynt0tBtHbcJLn
2blH1XQXEcK2Gwx/3pNx+DJnPj9SM70jtg2YNPIioPlGtEiAvWiG6NT14d5yS3Xbu+Lklu5L5qTZ
To8GHh5fhHuh5SOWXmaEQ8JcthlfyQMZtyi73L1/i+0v3PVl/mFUpuawypB5GQxvRae4HTzvC//z
8nOhTReN+DPZ6W3vFcNZTnZ2Ta2WoAxEi5qI7SpP9pGfioDpiaP4mohk7X7aNC6DFy/CK5Oi2iAn
Wj9YtpE+yOUvXXYbSdYNkRsUm6Iu//mPh3bC0u4gMvn7B83eqDeq5BvE2YUIy9PXv/8tAVThxWtQ
t5F3gp3ypcXef+tPfvxcE0qcpObwRqGNU6SAfVC23Nj43OShsBxc4EVa7ebJgVA5ocAJ4pEtYkQC
MgpKSpN7FjjPqgEiMDTNcKxG9RK41l0VTiwSo77dw9p+G834OagDdzdGbroFjIl7voW1wXmQjsmf
aknMC6B6iaF+Fyp9KlVpbSROvFWRDw8IoTZRihrYsOsH0ZWgRu1vHdSv6GeCtS8L6gsiTRocUrXV
rnVRn2YojNimsMRFs+CmRJrbeYTZjgWpOLGDn9SrrksILcQQpaAFt4+z7O+izjfACSY/oMMY+jYF
uPmfTqXm2k+AhReu+cldClXf++1VXbLrfuFpSrblwntEu4M3J2NHxxn6a1IS9DX5WI4ty5U0kwwG
S7cGWHsI3ZjTrCbcI6zfceDE9AHjp983+TVS9W84Lvb9vPkGtbTH5DYQuLYHyssqvMYnK+uhuxeD
d48+qd5MtWFebBbqdRET/86+eF/M/JAib3juMn1JRdo99F5GWBJoDF03v06Dg099ElJHshFeByxz
SPkrxnmj+up7xQWYGfYNO6lPzEkwKKbshx007A185CtthsGacT+CbicFF5SgrlRmfcVokDNIw1QL
qxC97cMQ6U8/guSaEGG0mIq/2YkWt2LQpCa2yc3Isjsb3HjnZuV3Ymb6Vi5uyz7kj6g4pzTwSAgK
GV0LSY2boiXWmbpza+3vsxGeTGsJsofa+1aMAN9qfJY8oPPWqBNO2MRDzr+ZSqbls74jvh4Tvim9
hT6br/uFfC8CZJs1qSitFSMojH11M8ip2ddu9tkk3S7OnGtP1CYcPPKT+fI14N4I9FSoKJicnnif
zvyISsmaAg2mBCoXOAy3BtzppE4CHW7NHyPIdhy4qKxdXdyW4XCqQWDfeC7CXkMXr7Ngc0N83I0x
LrRAP3hs5nBDibN37CLYBVowQxIlaumwtFG9h6j0Fp184uYwxVLY1w6akWRJmte5XR1CwuOJ2KzS
DcLQS4KdbG+7JQjHyT0qJ7rwe84eaiBJKdpNtKz5qXOr/C4d2SGDaPB2jQdJhzTrtyzsxAljlQAv
nF5qQDNrY4ou82DES64RpN6E9VWQPkyxu48msLV+Xl1VlRwC4NjsrVHszkoWJx8/huXb4a4t+zvK
zjtPtfFDTRD4rfDDW5xJOxbtBHnLtN+ZRvEDGKu9HRfmOMgbGpze+wSzc+Zbf9HA8reC0FDEdwVr
wHJl2QPrgXZ4LkdPgXyHt1ZZLKsLso/XWXfEvCKucxG8MG4ADKKYXpmpcdaWIzcop8HilsRClsgj
18RpW8jVIfgaSctEKYQO4NnVzPUAntz2zhg3EY20ihBaiUv9GRg6OEktmntFYU/eB9O7uLv43G6c
wih5Jx8seOmSGVrspcLPEzV6X/6VFC9pBc0IE7nw4jcd+azh3OkwFdn9gGUpjH2y51p+q1EzfCWU
BBToNHs4L+hTN44LkjcApml30Smc25TAEnk1mvY9C7caqb4UatrZneTkS249xZqnRHIpIVLGOV+H
wfeG62TDGUYEh7ozm3FZqiXwa+RP0xvvTZKfxZzdsotEtfAfRJ1Xc9vKukR/EaowyHhlTiIlUaIk
vqAUEQZpkIFffxe8T9V9OWV7+1i2CEzor3t1xmHNKIBBwNz+C8wnHkqSGhmcLY0XbKMGnfNsBsey
jvf0Kg4LerZuwyxLcI7BlWZ/Up57kSUbSteOoCKLX1Ff0wCGMWYmw4jXwkvm3PBeVwz9Gld8+ty4
WagVyeppXNhaD61CG7etWd7iXFvasD0I2SxiHaqiSS4R/kdzw4YeXjxeL6rfPdt4Q2IC+zV/ZgYr
vsXYywgFrEcBDSfmGAarosXET1Ers0hvBLPYfcQGXcXY4/SNUgm8G/cpAs3o185nXocXIDFXU8oH
x0hfbIgEge3T+sVGGKl9mxrPtlYz5BUfqURw7H2gop4EZWLs68G8NjZDlFYvsW0C+IsTijHykMsp
LDlXy1/QtJKV5mdbLbNeNAHabBQzUx27LZd2M8ajFCctmcb0hfnjk2Hqm4C8NThabvoFxtfUOYdB
iQk1/gxsdaUrIl7otbqEFb9hcMgZ8c9YmZxKsalQZSnRqekL8JxtbaffdMWz4XVrXfvVpQ2wMiFB
GsQWOAIi0kNpUuGJKZ5+hGx6tAQ5dhp5h7p91Dw/2ScM8rK4OenRuE8cjcwZnbwrxVGSwfRuwmGD
IJ4wPW/c9rO17D28+00Je26LxZwtGa8+3o92h8EWoDuGlcA9KVUYIBC1B5AQXghDWEmTdRBckBnG
+VqlHQFTCsYgK8N5FsU9cEpIs3CmvJ5CkgYkiPB00EMeNpBpIq1bXBJoWrLv17IG9j9hAG/S5Mnm
odN9Ik7Bt2wArgS+y6nVmjDSMiWGtoAbUdoUAg04pZgpL8u4YgE0gY/o4CmAzoHkzPdmw4uYahqE
UjBsDcbYNjj1A9J7HZeQ0anyhp69KVtnk0rFtZ4gHC2ufVtxcLTKpVMmWz2jQq6zQfmbgqIV5piW
X9b0Gs5DmrBeG+QnGWOQ/ZHhtmqH735S7wEnN7dRNGyiXEB6txQ2kD18js++wKLeR0G8Ni1Ahd3I
wdb/0bp+j2OVGrS2mlbUohvL1hu3EXoo3w8PYcXHwFI471FUgr9wjVdiEztfL/70Tr11csTEnbk3
3RV/UzK8FYD7Q+5km6jTvr3ZPz+IU5uST6BRiPZ32S4TB41AFd02m7w3qraflAitle7q9xzwkSpz
n+MvVm7lwHXPYW6M1fhs2NAVwCNsw1GeXTHcOyf9Deh3pYvZeB060iqe/ti4c3+I9Y3/H2D9hAGI
ID4RptzZVFZxddRPz+UCCvIMfGHG25uOBM4DBFJNVyurAnoQIOUI75L4u5lx/6x64MPUOuOQAqAO
YMvW2nGVh+khxKEUFljiQY5A92lq6uT2yWh/jG5tbml5DUwjWXV1XnG1x+9lB2mCRSfDy6+RRgIf
UkgKGgtNUpzDA0VObTV64i+uYKkoqNIEdpKrCqX7GjDGUZGDiYrn7FXUb04La6+iMHRre0X9avG1
2TXH50x61atuuQfpVuJxihgolUUZHVLT/8iqwn9IfBnBmi0gLUyNffj3U0F75Kq1MR/++2kNiWgT
68U+HlxYgpk3vSoXvrxZE/CKGD25htl/FvhojTGjPMpo14C/vKVV2T5Dm/Jkgngj5RVb5I/d7EOw
0HmFL9+CUpTHZISSiX0y+xjwqWiuzco2GiXCBsPRwPHd1zaOj1VkoCn48buLveLcJCjcbVp8SF0E
5FG0bNP1Zv5RSocka+Q8D4W7ZajfHPt8BhvOX9Wdh6pmXGgHGWvTmy++wqnMP3IwVQtSA8bSa+HW
97bXf9BEcTUaR3+eNJmfMUCRtrFE+2Jl9SHJfPpvuq45xZ3tvfTw3DJi9aeoiQlxGnq9m4z4WQz2
VfNajh2j9R7E4UGYnXftHT08QhEhgMLWblfDOQZBdlWkozC6USotcFpAYG9DQFcWa4tCvMkLOd8X
810D6B6nviE/er1+7UbhP7G4cwg2vK9Yshv9+61BnQD1JLPkkzA/RFo04OHN98osarpzJbSyEmNo
nq+rqR2BzeDP7d0+2SulLTIAKDdG7c6RvOzEVhjEH8xC8fzTAA1KPIl3acW1XbkMOjmH29x6QYoB
dq1EKo7TFIN/qm21isrvngHhEoxesZz84tbGY8u74X5aDkkMvsyL09LIzBPyQNFxt04GSQawTk61
hkc4dpaoyog0GBCXhOj7xWjCzab26hB34dXrWjAYUv2JYFwXOOdWU2JM/P2yq+HpwzbPqRuswr98
AnwlyAHboVteaFnRh/zJSgq4E/Rd4IkNmfRnuXlKOEogEYJdDTw6xEmVlxCvI/Aesn1B/cUrpHft
VYT+lnNkcUzr+jzm/ZfGtGldE85z4Qg0k4Ne69C22h7gZF0k2DPyld5Os4CQCL+7dwmGJjfp4gdg
a9R6uflGjPT5Nim9ck5t7f1I+w3bpR8LIgwZXsY8NwEuUGQjKQrDmqMD1mFEO1quuR5bvLgh8K8d
wMK3IVLx1kqSlUx1/VWM474DH2YRDlhVExAPMRvmMle0+yhFMjWFS54Yr1xdObcwLs6aybTV4S1c
Z0Z5aUPivAifwTYd4zvn4A+MX/1Ll3UXI9PvUUUraRvbnIwraG4+CyhtPsRhsujQNNRGTf41nU9N
YQlRIBTxBuWoh1eh9/uCLBpn0OAS5ty38oFRQhiSLqaTRFvRMFpAv+kIUxv+zkup/1m4hdMcJpQ4
u3KzvV3J6WDPcW7LRz0vOWrGPTsMgWsG2xqoSuA+abivyzn7S2LCCe13ovDjqqk0NupQPph5kGyh
Fc48e2CfBz3xk43lty+a+9daxzx2fOJUfJlCNtMhRZ8O29zGPjEj1TNNFIfGtqN0dr9G2140F6M3
+dYTJCkoujrgRfahdsUDDK84RdeRdKKo4KBP9bhGAWZeBHIUYUztOQkZB+ZvBJXm/2lyllkKjpgE
MNIy579bbcniUMxf87+faswP6JOhMTp1vB1O+ZUGIXXr9OPFbbpT02fZIqySYdlFecFYhNdl53Fa
H8ZoU+lFeeaY2DIiesry5CfrP0klu0Rq4Rq2VX0uoOSREsGQTsHnIvmROVcML83VOQgq/u3A7jlD
k+tMJxvPsH0Lsv5K/AlspGDMH5suxeY2OgLFqcV2bOuP/NqlRUU03wVT1Pcrw6W7Nku0rYe4fUia
0l1meewtbCqAme00i7Ye37AeQi0IQWRlQ3uJ6x9DOK82smRYItiwtIHNrdacg19pff7NPDJycHg+
Saw0azz1T61H252R1wcUHi4PM7OOdBJCNpbORQVfA3uBBcSsxU/pDBxbe60/+RP5SxLQEPjJlidv
FAABlzfEX2dkDx3yMHSm9NeSzU55FNfJsICirXEvpuxuZ3c6USzC9lhuGp+UtPeSzsUv+eg90CLQ
rYfK2DOZwfQZhXOZqou5fBBYktUIbAXVd91HNa/emG3rMHmZKAM7TeNshqBD3AOnhEOSGQBV3b9E
PUL6XFkCWY6UHWdPRJDgZiYvhp4frckwjjbfP7KlJDaqDeSEadvoGFKGBtdGFJDTsIFsFGFJlk5m
ONopkkb+giGud9ZatJq99hTMtBab7+JcxFPwNDBnnASmr66BZVnNp2Ordjg2S412BNyPqJ3WMg56
nnC/oBHHJKmQeDvpgWCfMgHsqxnNZ0gVSyYB3NVba1N5Flm0zPnNu+e417JtXFTVpsY37psKH3P1
itHG2EDj8V3zYNBDm1ndEV6CXOB0PPQcsUotVS9THD3pM2SCLBHscMTuxrXYU9topWiOW0yKCjGX
aLaZzmN6qNAMbK9SpxQjcZ59SSRyMNMni1G9fcdH0kXw3KoC/WME9BvINH/j2fez7F3QpgP1lCQ2
NqXxbHpnytXyuaEOP1qySBOr3dpV/5eGcwYo6tfh1Eazed0+KGQlGHjaOuvwbfUUjnnwyGefeLaL
Wu0eVCzmTY42ZJd5EC8Hlb5UpCETDa76R0IRxMqQDFQsZs7YfDcgknauzE9V3Ik161e9cgrSJKYi
8Z3FyWvAzZcsALOWgLAIVGTyy9xj/jCZnpy4ZNGjUtzIK3075gNr2b9fa7qwmJmBw74yLuXkcyD9
90vV/Ov/fhTXKcoXrk7pId38+3Wt6PLD//+UTY2JKhrMIhBZTkaEtrT/fvjvNypBKEbvrX7lMBn8
33/574fwXY6OF8dbWaR8xhAqs0PRC7Cb849Yrj+tOrnYRahvC2N6iDQt340TIewub7KHJiVAOVDP
riP0bOiW5X3k8FBm1Mlofd0jU0qgX2TKnaAPt3mlfTk9oRjTIrNBTv4JoDBEJ8d+bglOpWXwmHne
uCGqypA0nH7LrN2qtpG8StRghY1n46k1+atELugHd7x6cFJs4aw1s2VLAsDCE0Zc2EBWItlCEsq0
24uj0njfKvGeYm44GYH+W3IABLFHiFPzxa8RTOY6q8iZuZRclpwpeQAfzd6tTz1mQmqiqV9SHUUU
GOb9SeEWT1xyS6aOLj2qrScHIH7dwoFDuFD0YiHkGTHzV7IXgflLECNYGsQOVgC9/VWslfGrIXVc
yerTd60dV71gNSEw+V7aH9nRH402UuxL08qddJc2gQqMvskoWgUnbtEeRw/DXvLYop3YbUelBmca
Tm1M9Tg7LnJ7bh3ECQelPfrxdb3alOOp4Nh0HJvhW3hYPK0q//JzHlscMc9x5QJWzUj8V+UbIaoD
PmP+1A7bNulcf4vH5sWvc8wu8UREO+AmVQ1+uoug48R9tCxo+2i9YR3At/zv2S2N4X/PLv9fZ1/j
np4f//8e9fkh/v8nfPLDfuPoSBbzI23UNc//vwf73/8Q6Q8oATNMjmqTjwlCjE+ZR192opfrukx3
6BzQe0cVrA0BsSCq4xU23mZVw+8kncI1ydB6RbmAuY/aaSIYn5/1JvisASYdXIghC1DLCCuWPm3K
gK50l8XLKXreCoSdsydhv48IFGsrmsCma+MPYewO9JDFcKhTf7X6oUwFnhG4QvwSOVI5t/qRznGT
RRVqJPfaGGufV5o3AGRkfHPD26S5+FZ1rq8hFn4PEdljqmZmfECw60eexT4eH1oGTQA+6+emtUDw
QR1jflB2G63qb5kxAcxJ+XaPPbQAKXQ007JGKdAodEnV9Ki5MyVIn7JVHTfPdvfYJl+IfSmEN9Bo
BBmtXlgMMrr2AevrPmUxXgVmSa7uHvm5WiZAX1d6m1LeJvulqEkyuWcyFdE6jNLhMFg7Fzj+gjfq
2nuDdggYiG26tqPvLI1urjmFQJFx5liwlXDGMK4l9fBKWyPoCWBRYAM93o4wKYiYe8tGI+wYCpER
RQNfh+GDwVe1tpVsNwq6S4lP8ZaFe9oBncohoTa4C63ngM0cMK4XVqcLbBbokTrfEcg6GzRBrmh+
/kscKSDumdxYm71DXTDtdQf2RDogXJ3Qf47cuzFVZhODJfBc0A42FtgkpmnQQM0VX4kBNCqfYoOh
Tcs5zGA6Vnjs2GyXWQTdjESGxxjOGwe+rQTv8R7vNUJci6RLBhIZNpJ2aZLBEd2ahiSeTysD6SIN
0jRwPYYxP7Gq/jR9wGQ3TKiTpfJmcu7c+yo+hpXX22QxjeCGtKE2UY0WVNtFsix4EDZmGb0mdAoj
EhDdTRuZbMwIOEVpSRqy+nZDbZchwxeLUNo2KHoqaErnADWZc1lg8WEWebFJqGNbFGa8I4serWWD
Tx7yDeyEkXaNVvwSkjRbAWUB4/w+yaO/ibtBLBKWpkDeSs/NjyN3z0CoZhsHVN51pOtXEEGibQX4
cDFZ0wezjPQxp7I5K73soEfwXG24c2UT9fsUHSPrgl/bg1LbiWcc5y9DNDK9QqlpHBKTvZgYDPL5
En4gP+lPL66LFptSy1NzOsiC9NmAKLfF/Qb3aWSDqNWWlc/lLsl0NQX1vc1ah6LuHDt+MOfK8aga
5AuCp3R+VnVw8kY5XdkUuSglA0VgM90wSSkRN06knby9yNKZmB4zI/L9m4cjwuznSL87PdXVdCwh
a4Bqi1a0lJH1IZwYuo1cGaE3s+KNtYtphkoEerXGQqy97JpYIt3UccATMyL4q4Lvm2H+cjA40hoM
gkhFZ40ZLjm5CUsBbnom+aeJTY0qzWLVBanY1L4Ef45p2x5x7IXGoC8ANdg7ja816M3wPJEo6+oB
F4dlUcGOg1hMzlxURlSR8/Jfob8niRY+cQZek6qbK0Y5mQmf9wF4gwMFrq3XETBTOcUrnr0ECxWv
SKWqFmP6zFuRnZiTfLCRHH1caHY3Hm1/CqlhGz58K3V5BDRc/QPZ5aEhYlpNtcOooIesVFbHJGWM
haGUFBetmwprUmOoLwvbotI/dcCHoyxffXIei8kjiVegpESZQtaOSJlN0XgdaS4sK8RJO3aqHQuh
uUlozVnXeJ8aCfFpoB5plbKWzOzy2PWBw40UmTB8poTCpH1gpGdUDyaxG5LQXY7A/Tda8I+EBDYz
aN69nnAW43sK1iYw3Aj4O8ejHFusmZ89eG7wnVSwkFMdq6jn/9YFAUjdwJoVVEe7pvIXqWvuQVZH
aSM0R1jwxsonE9oRaB8Ax1kllyFq0hRpQy6yKeJm5PXknmzMSKBYXGgyu0mC6wQMNprCQVlBrpiq
DwtHjtH6XyE9sUFMbR5jIoHljYLVaL5LgD2meEunTbe7Dg4IPj5BxSDFeA9d2C+CczJVSeW2pk6d
9yRdKsuGya4b2jJ2oCj37Ayqd1HSe+eTMlLjaPCe0A6FQsHqaLKvI6kB2UrrfedH21pNAlUoI11b
qhFNn/KCymypDOUbWk3krUe2+IZhnuC6PFfvsUOiEGmcGQM4gsuGeXeNEY+hR9LtG8/6g6ggDlQq
ZfS2Lzpx9uYeJcE4eWvNv5/n8DAGOoUtEf1sfXcXVvzYGdoK9tJrw9sGcJoeJllQy2E5uMwSHfeE
YDRLBJH+KjB4A3MEHcC2Ja6lgV7GA7gx0wlkG+6uysybXVflHhi39CUbuiNorJSZttXTvXqMqvjP
LANGvzlvHH6oaGmQwaMunlRSj42VwV+yZkN5gYKvbekII5XJvYYREQPqIXoe4axIepNgTuQsuIW+
I/mdb5SXYcIDFRgZ4m2oeOcjPfFOpClODfDzRRhm761OiyuGtEsrwmDDH0QUMQ1eq57yPxi1MM/C
E9J7utbaGNsEe2rrMKnu6xQ2TMmVEDmI7GjGj6psZ7fx21AWWAc97QEx6zj1OWD/RMIaHaNlx413
pY/5Sic/OQ8V8Ts3BMEYwK/JxPVPDe0H9GXjpdKnfUvHJLafkxolHH2bDURL14mZvQ6lWgF4/bIt
VCGNtg4jC99ag3JRy6UIjWQYa5OT/nCYSZ472RhLg1K8VeUF3sIARlGLzl3mYD7XNCbHK3N8A8h5
rGS9BKv/bpTxC7XSPRyVjG6/5KVvOdLmLBKvneWloMRgtoEYUVuCMw9UjS4cttA6t9hWeeHkQGO9
y1Ep8q3XTIQrDmAB+N1sk7Z2cxYKEhuHTC4OlA6YbvNeOC+wu78y2VKEYGorQrqrHk2oQa46RPXK
UMgvNF8yHJms9DZUenc0jWA/uvSBBb3BfXMcyFLjIEonRraFxK5r1zvDpGA0r2P8bkComSyNm7Zg
NIfm8qNbLXQ3NVyKntwxNUEeAiXQbqdofqRdG6yTMGJTWHaV05zLiQMZ4Kj3kcnRMlHGI8USlAh6
eInavHkAAuRbhF1D6XEdKbdGZScbTKa8alRs0OSSDzi90lM8wBQtHI4xgeZeucFuGB88lZkXnhUt
79zgQNlnv0E+BAecg/NOiDOilh6eBs0nqCNg+7mJcuFkN4dKBXx2MRfR/MUxigT2YAlawdcuGrIz
enho872vdiKangKQ/5GpPXWti8uxR4KzaLyTA+mjckt+EJNjTJMqWjBu2wxnNF0L7ozJJOYie6D6
om/FKp2ijedjTxaFsZas4XMpg0UZgrGnne46DPFrqs/tLvlTl7TXsHVv/IkWgS+khwEFRjnwy9Hc
sz0cXwME6PQC8O4aUzZ6EJsiSPNt1cy9YbMY06NkY35cNxXc8boE4qdATY4qfdJ6EA2a9W7BIR8S
/88P5b2JcvLamCoIDtPWdbFLNipE4JemDX+kdJBQMM3oYf+uIj9bF62OAJKelJadSlJf1chK6jVM
ILHEbCqZnDkcFhs8Dwj+7t5PhwcjUbthPNKAp9a6w82G4+mu7Aj2JtafXs0fUmp3O3iWPO54WDaR
Kjks0pRqBXvGXbSVZ7jKqZIgRf9X+T1bR6++RDR8OYr+M30EJahHH+B/3njTYSoSwV1U6KTUhKsI
aEe5c9z0Jad874w57siMsduKiFU1Dhjo1Ouy4ZxDhXu9yJN5/a5WWtBfQSeuJxyKVvDZDBghuajB
aamjly5utaNP3nHRUb8XWS1IMaP+RIheMnP6c8ZA7GsPneeFqd6Gzf2bUOgMlnrhJjewS0LONoeD
wW0TCGRzx+vKPzCGTZWUIPJZ89eBHv0w0zr30qg3eocSWu5CMwC3l0RUUEaEEGvF9kUt1JYCrNKp
3rjvA2gr2bUnjqFLyzmko4dvXTGxSHYVeXTT8Dd8qYIINb4H2PMHZYtyaVOtFBcKeEB852nR93lJ
MNTXMHUEI94maVAhJO9aPD5GEDqWZoSuZqDhDYIqqu6VgkLMbsz3pym4OQBx52YRvXXPqlc4Y2X6
opfMNirF+cWn1RB9BM8ymmqNAmtG/AKlUxvpGQwpM0Yc6t90JLlHjIDBHxJ5NvvtEHMIa1z+PhjO
foPpZDbDR6EzOTNLrlqeTiZgQW/HQz8fPDhTsh3/ZQJBr/EY++DQO+Fx3+keV4PJTA8Y3vaNNVGg
gKagqvJ59JsdBWT7+T/GnbeptNd4KBBEg+yqR+6fOWpPUkVqhYidgwBV00pa8xC5BSRYj9tqYGO0
yFJbbI4+CFHlM/EMQE/mmkIc6351P8a6FClQoAX3bOuRdOpX26bE8DBfkY4cN6EBoaCxxEOTM910
VfgsrXc7RDIlWZ+lwXeuAM/GEQp0P5JhxR3lD/I9L8nSQZnaZgNhW6OSy3Hqfqdyes+aIVqrOvS2
nPJwOiJdhoq5M+T4tQdbkxHs1uiyuzfUBzcyrUUdlPuMFBQGJ8VJZ8LhULo3z+wm8B3ObzwE54Rq
6nnJorn8gJtwmwEWhAw3XU0CMeBXOGqhJo2t9ps0Az5q/Yk4KqcDjfaf1OHwkPtzkOfcu46Hli1f
nb7nEF/8eDUJUqtHSCIHzM20+y7zdG201KG12tnonrkF8OFWwkJWt75Dr3ysBGynOszOrahASHPy
yiKwNX2kf5vzQdgzOKNULIzjdzJYJqUr7bXxSaTEFSn0hA3ZpZfBKcGxRT7yBL1QrJ9vAsbtzmiJ
UcJFrqTPhXY+WmrdYx4M54iLO1QHJgURu4FLmQBLefLcz9VwQb3F/9IE1qWiE3uVpQNegRCjXB7c
I6O4o+Pglyxn60XZbwyHAMRYtbdAsFC01G9TMnhwrZ9cg9RWzB0AZZdaF+SXlZtU374+vstI8ow4
wXV+TqyWyTm3m1VPVwA2D1plI6KgpTAvpJGxoNS8NW3cbai8wHrVw5cDwrzmHy65o+Ta1oVQifwE
LsXkcpeoZW2JpzHOeCmRfRdtzPMU/ExdwN2sJSTQ8+WYBC8s+KtDduZucAIRszWVvcVTYC9hUFzJ
n2aQ74lp4hGLvU0r5SmCRnsEasa0FQyQbAYIGxVtVRFrMgotxBE338WueU1oA9QyDMha9JLjNKzp
i8KUgMLN39uL/G2kaw+MNCnzEgVoQnQcOru2YYhtjkrg+d1HF8yKn8ho9lnaL0v29Nhxr1SUPUA4
uLCqrJEoFzZdBDB24d5pabMXMyOvYzpNPPrRNCNssBXX/xQjs8312ezkM/hvXCX1IbKp0gyGam/m
+Z5ChpM7ZUe8h+d4RICuBeUusZjWvuQ8leQ1XDx5F0b29u+bWOmVCRRiOk3U3yZBfyxhia9zaiJd
uGPeGOy8EEq0mm45cd4g6a99jrlIDhvaMfmDM8E1NOLLOPKe+8Wdb/6uMRwGpj1/qcLGJRwG30Yq
D55VQWhMD9RGthvXBv7NSkfrCdBjF4yCDXV3vOOjn+dpj5nbnDD2LfsCE1JBUNg7ky771tyHLDXP
WDoDku/lLk2rQzmxyMSjjigNbSrjvDd/IoaVYSpr2FbnoQvlwhTs8aH5bbMJCxot6/7mj/kPr93e
pZWQkNfNz8bfJOCJFYoaq9R+yCfnAwwwj1yXwk1JcEar4DyhKoB2/xgdczaV6JfC8y8J5KqNlOap
NbPnMh1uFI9TFW5be+kykJvqQINR5D9SxUViLBcHy7Z2fkszRPE3JsxNuQ6ii7CncHHhPRmwtDEL
p5nqZMyblRMXZJVQC32jvDIS/srTZB27/EvouLnYCkpfKl5J7ZFu7vpncEpy6eDDx44hdz0awbI3
WaSnyf00aTTF0HiHdCCAEvbvrkfjG2Ote4xVxVfOiavgG0zD90T9WprmrH0NJzCFqpT4qrNVlDvS
1QRZoJMJCMuXsaFvvoH3Go0uLT8DsQ1S4sVaByzAuZZeI4E9xHX3dFXyjzCwoTZvxTT+6oPazp5r
3lHUXl4LaeEzLAL7qSVBk8Fy3ja9cXU40cU9RbR1sU9DqtJ98yX3h5VuHGx4fbqhc7plVjOVf3hI
Xh2rs5eGRQVKOgyMcBvtt7O0J5U3PzhrJes+1cFl8UlL0CEe2dFEdK8okloDXayz+wg4AwvUA02O
l5z40H7UXR6t0nvQnQ1NlbTI1dDbbIAdqoB7RKJ8BavxVuV8W4cYdcGNd7EHXDh+H0LB1pxGe0m+
FITrY9SEP5kb7kdsuL5JLbMuk8vYo+sUA9C6Fu5TkHPNdoBGyejLSkA8DuQPJ13iIPPyY9ujOQWj
tmq88KD56s6E+FAHgGk6/Z3K7GFhjfKG2oFxVrIsGB0Zscb36nXvnA2jO+cJwhrZ+RuQkEWvHzg4
1GCt+FDHjjIYV71Wqqv2HSsHU4h92+d3S2Dm7iWzAds1bhpwYfg4THBbKQhwtM5rx7DKDyHEOCNu
RaG3p4ojQjpDcpGC3uZIfgo1b0Pz5yV2tVfPR34sFLWszZ+b8CoLoACDbj90pfWYObMYEfK3yqkE
BcFHh3X0mDsRR8AAl+uMgWo/ovBkkYo9p1N3ydlyU6K9pR9+ddJ5aUxxm2R2GGBKgBkVW6fiRx72
Kg6p5jkhk+XHcA6o71u6A5M1UCRLkoPFxsG3WSj03lSAQh1cfZmSnJLyqCt3bbbniF4wr0KYVGgc
1Yjc6eXAvUvuV3CRmjU3xefQ5fuDpnnXm4acm92+c9uBuBBHy7jlIjIpInPYwblhD06+bxhOSHHP
mOSsbb+5CrtZj+Clpo67cOcaRAOdG+6MvdFUQO6m/l6MBbjgZlmU9XvIfZhNaR12xrOZ5E8uiVAs
dIBf4/HVzLOPtrCuZqs3yyi+cR4ABtm0t4yHZRFF1zKNL42THoBSngDL4jaq1rplnnKrfqdFmRqi
gfms+kkd430+wVRxg2du6OqNZXdvc5YjmL/HFs4lHITWh8jtm9NH95JqVtmVEBEnbR0O2b5NmlPZ
9W/xmPFhe4I/ubR30g4/PfuBwRKLChEfV+RfRRm/U0Y0bhRKUFwiU3H/22qWe0Ht4xruKya/4hqC
tRQa10+7Ko69+MJdTXrvIcOsmUXjheAi7v5Oq7ddo28xxfDCRisfh8/SLNOrSYGE6Ki2pL9+6do9
qmhIR0rvUvrWH/squ2fZujG0h4r5oJswdE3vVRtiWwVkI8HOVxlD4yndsQU467htfvRiujmt8+g5
zWOWVnevax7dgqu343prTFoYeiniCyS5fMqME2wYoXrN05A4C/2hfLyc3+go0NEJtwyKiU0jN6Re
PveFkqXHhMMIQn2hPR5MW78hv2bwcfg08rol8kEWa3n3+5FqcTl+FK7mbIKCzk/BRJNYwxtaBlVm
7JMYY/R16WbWAlR9lCOUqPQqObfE8Kq7FP7ewJfSEhQZe+BESijrkTMr26V4p4d6XDkuvQYB+MJa
5ZvcxpxG6Gwh7AfQOK/2hAHOqeJXreFmoaoRiyraZsbjYWvTRjNSCGg10aMCqczT5CNjgZ8aeQen
FSGFyL/StGJvsfJxSUmpFX8axhLAkFYRqsXfp2T4GnvBs1NrxlFHmFxoHVWSeX2OEB9L1WCg0oiM
cRaD6uAfOnbqUt5am8poIitQWvGMyzw7dZFt4plQKB38XgS9dBGknBNiZ9xXk3gZ4vwpjYJDFBOc
DVWbQjEg4VmA8B4Y0c07TgLlN3Lym2lOxs7SOY7GHiU8hV8urJvfkMAOevMFZArm2qy6K26wydgo
IGVA8nvjzdWbi2PaZ8vjmhbVJAaTzrQXOD0CZH15sgzJXL1YJVO5E20DF51+Q9uZ+xZnOiPN0kwc
muET7tsilH65tOCoOiL7Y+vdBr14qBijP9C5+4gKe5ZwuRbEDO/VhH/arLW9T/dAN6Gr6c7InS1b
GVTKV+PwzuyY3Nw03nqxhUSMBUzVWNBV9zh5E8cD7oqoAti1Fka7CjxCU/phLCngMrUP3miWZZzx
ZWWcYqRUkLX+MhiJoxfDwdHiTV3Z12kUrxkt37GkvdnyPPwPNYnOJOGpdOJ4kzn+Kw6bBz2vnnuJ
udVazpdoOHtvXcOg0p73I+ztKJSgIRMnZNRsmcde5htiABfOqexdb9D6h12sZfscCYoXYQW49PJ/
JJ3HcuPIFkS/qCLgzZaeFK0osiVtEDLd8LaAgvn6dzBv2TMTPRIJVF2TeVJG5pOznUasSxdomF7c
Lt5LETGvlUdTxCxy05DduvusDTKxtHE8DhN6Gp7eUXRrv2PXgv6sXlRmf2lJbS6KuN6DCFp5GUb5
wjpYLgA0s8Ki11T971ioX6LwUA/Bt/KkIw4lGFaMV+wxleES1IDhMkq6Q4//vkSy3FSM3AsC60gC
HXmmRuODt/TvlNREEFnZwc1tLIZT/NfP8e+HZiOY/oHaK4ufRvItTthtq470W9GyPRSGiem1rx9O
3T+7GvCf7+PCGDrWLBKLAQV689B9lGSxzmYlDmAs58ZXVodXE0jAyknEyUvzjniJaGVrmF6ho0XV
l3TqIyTvC6quC0HFDt8bCjKij1k6aGx3mDg+A4K3HD17GAM3dMAYoezjLRElqPD1daSnDxKtTk1M
1QBIMCbRGO1Jju2QW3qcsnatoXBiJ3QpObtQqtMPJ/2jIlyLgKmrgTAYs+93WxU7AdVonWWggpLm
yFxtUbvTY2KmR0PHIsdFgufUXk+msXcOHPWupm5na/Z5rJJf3yajxkUQvfTtYKd6ke3AXu+r9uZ6
5Q6NwVZzK0SmhOhGQ/AHrDp2MrFl/w49MSONU7Z/stnwSMSqjtaBNC3KvQUgiH3qMfQXUfxPNe2n
hCGpAtxevjX0i1oT1NawrGRQk16dOffOIJrEj05hTB+kTf0md91z5KYXPVMbJ8AP7Bm8t1l1INQA
z43AECQFelecLrOLWFBbku2Bnpe9dKCZp6mYwZslMrOe3ld5iilXvKMFOjotb1atMLCHasUjRxgU
Z9nGoTH0wmxvdhi6B4zVGH3swL12qf+RUMotCLsmJSG6jdm0KwWSmkHrlgPJBsqS1aoYnStpwh/G
pGC4om6G30jmigvWaoklYp5m6N9ZASqzdOc5Ie3qxtOiV6LFiq0+lNlGMZzOcHzsUCdtqqk7ZL+8
aK+5xhPSoJ1dGiTGMn/R9kby66FtYvRp8x3nY8avAWd+UuE+qsBBpx1lbZq9IzbxYWc2cJ37RN/p
ENr1rCRroO0IUOwKFNvqH+HM08pA6YZy7iOKhHss7H2iBkhgMVBDjNOWqSECrgFIc48lcNuWuCuY
YbvMDuwpqzYkob2ImCcsNuG7CjW9ZGOJlbMP8FtcNCwTDZzIjdFz52alHq8D1BxLfTTeLVUQikh/
Oxjz7dZGGzLfiAEVZDOPDocrtb2eoO2vAOv1xSEEvl9W3brEzZNpciSHCSRXn3BvV24ToKVieCQ8
DOcEMddWGGMMKzjBfqLW0K8oCd8QeUWrdLbqkiXrYkDb+T0B3jwxhTA/hKldE6eFAwTSAzgXebGN
P8DBlexMs2/HQtqU1a67wipuly+kqHZMbVJ/i6r4IzOw2/T1Sml0izi4mKoE7snodQyKdIiGirB4
EodZgnBUHmheIMwRmRh9vRmWA6HZlFzxL1zYLa0lL0noDMvK9DYm/GEyWJDTa176OXjIHvAirsIy
r49ZUuyzqnmLEKUo/83PdXfdW4XkcwQSbsVLHTG7ZmdsnOaamiIfbU39yb7rmOnM9Dybe7mZWA7U
+DuXSh9eA5MFRN6a30PoRIfBfyumJt4EegCeYazQfPUkALFmQiSODb/x6ampvuaZtYKaA2CJxCYj
fWhRTBRzzZ8w3sNtKJLoCqjsWneadtf8vgOQ0WjLilzKT8uc5iyWaDzhcl5XplleZpkp3G5NfJAk
UPKKZsWpcclC8+rojSKB0za3oksDmnllWQbkSamMR6pdUpPg0CjGYRGn6pgbJbBmn80Nz32URN9F
TxxV7euQPm1XO/RP2/a7j6YX1T7Nw2YZdcxQzTL/NIvu5Ppj/YbVw3oJe+Sofu9kn4K21A1RhjfF
IPdj1jfnqOMGypvB+6AvCpdNZxknxTpui+QCl5Jjv0OR7j97H0QszpfiOLlx/eIQSrWwveIts1T5
iZpEQYnXxWGyy+oR+Nq+neCYd0b5bLEnYLvgRxxhkd/mTzFHSuQh0fl0XS/ZskPBwj9/kqn2aRmw
bnRwK/tcIzw07r1D7VTBR54ZL/C0+zfUxuIl15jxuENfPUO7XttxSyJRX01n2HqseAcAzKY5nGuf
1Sr6CMSV4qPRnDkUOLiNFTM+P6d/Hoe9N97gKcxsxAKifqIxoBesuzqkbYah3ywtXuX9xcnYx9tp
h621Qz1ixe+dBB46TGHP5GVR2ySoTINzIuSact6NXuU41AcGfAwUSb6KSwlvltVIg9BtCdHrnbCa
veGjimiSTxXmI+vn4ZNaat8gKUhm0iT2Ssy0NHpTtLUi8zH6pC2xgLglKSBoiqoDcRZnRvNitBuG
Bf4HUJ5NjUeU2oZ9oLVr8A7xe7IPiHjiF4M38dKgJtWiW9ZxA3qhzlihL69kMYOHqfD3APNjzfal
EudOceZwkvEPcMWTFljZs9dM7UGBzUHm6GjQVCCCKZq1OfwMsQ6S1QbTXE7TdZKUoCMbF5QCuOSD
HaPKd2mr+uB5wZXcAtR0mn7xrJ70PaSno07OdJHV16JGaEYENgFgECLnJWkbQ3rS/iRk9U4VV1rE
5N/AIWL5GlUEK06GkZmOZS51br7j5LAjXxMc8ryTPq3qdkjAkAu+FaNBX2ebPHhx+s9mJCSRBS3r
uv+N8ceXZIQsEFnmq9BkcDuH+LiCy70iWAYzisM1DLRlMPo59TgnZYdQtUaGCMNJTiORw69XxJQw
LxkpUJhiLdQ0qgUKbwcDPMuUeoAZ7GEctCuGlDEVqF4kO6P4Jo1THZBmDouAuQ27UfocqzrVYjiz
92Nbbv7tnAB7a/HUBV0jsO5x43TmzizkeyCpNvKBpMxKQ6DnaSjyBwu99A3BmAVx2Ta2Nc0mskrM
cUhdsgJ9Dgg1BMHYx912oxmwHHoy63q73rRh/MvMNeasRzBll80+TbB8OBnKyEEmT4YlxASOV7wW
LLp5g1uEjTbDOnO4i3bWShS73LOeZBvGq3Ao1o7+dEVJwBi8ZbMlm5nbIzBwaxj2yWgG/KbpC0JD
0j/b0lq4/kYr2+8Gz9Gu0t0bOnFzrx8Lqb+plEMdNdAT+V0W1rcC3sM1VfWeCwu9BBP+OvzXBcaP
F/NJGkpisu2vGTbdkDp6DQmBhhlKV8ogzUA9FEGTYOQxGy+08JWfqkbWOdjTm9kiAnMB4tM2Bftc
yl3h0z46MRI7GePDoAMtU+xKXOc73v6/BYNuk/Es26AzgXRvGbtfdlUAckvTQjiftK+IF/kGWtKs
OHLvQvrwc1ABtP9RkVIsBwk0zraJzkFEjtbUiWFB1ZjL5JEqD6cOjLR9U+2NwS7PzNasNMiXHDY3
orC6pRfJj0zoO6uRv4WV3MGa8+KE4EAgMHxD3jmqaReYv72rhYuiI6xuZiMFIXxaJmZc7dmHwqIN
6J/zDxRJVMFMm5WWzpxeaqbKxQT/r88Yx7WNtok6HFoBCm6LGHZOBtoi1fg/HeaPkDTEVey5v6Zv
L0sZtARP0852KO2Sm8f9sDB5p73MlbPOkhYsE6zDknCbGMHn9FC6/SUJ6a0QQZC3gKpIVOsYEOpZ
FPtIhQFwv55ogrb34amhmq1re4mkhvQmo3pajvXMOwPzfviXcdfT0YY7k1QccJN+1BXOHDTGHO11
t5AmRnTmnBnD9IVsNJaR/0YDIBXp4gBJMYRAtGNNVvy2zFdsO1kRcTKsZVzom669g3egbjQZoSTG
cHGwxtnmCT1pgvZs3taWHksIJCS2QHqLlAhQ90ece83WS4K3wPcP5I6/kwB36w39zZ76A8jvgVeV
BzCRf/TGxu0LFZydLO2jBLtbrfsR/DT7iHjXGPRLImQPV/2oksdLjeupIWRgwIXptfNdRfYQTrO/
yPw4Eazpnowoe1NDezEhxqAHEpjYwOGUOQa7Jn+PBqj3uj39WKpz0L8DKXTcL/eT2KeD1ZX2CZ39
jxeR4Md+ku+nX/A81O8qrMHvjxxOWr3LhY9F0mfMoAZKaVWi6GPx6k7y3PfpqZAwVXW48AxRqiWx
l0xbQ9otCl6tPw1EUa9MDzbVkGJAMGf1ZNrzXzc90o2GsDqpTvj3/wlr+AjFBtjGgX91iPx6a9gN
JC1bI8a5H25xjHZ6DD99h94xWQPp4/8BQwo8Rnq39Mrd6WP0zh12otjZJUnRY8FFQdrQ8RjmVx8C
NtIS3F1ehXLEJwpmmUDSqoiVhoaJ7JKxM8HpY7OHx3Zkt3jEwb0G7bHCl0gEW4xIoI4zMLdCX/ED
u1ycew9VleDn0gLztWRMuUSotGNY+5fhvGebM6I3jXepeReAGRl3J3hZ8/ZkpYLtES5+OSGgH4lR
K8o/KYD6XBT9xorcm9my+IOhwfihyXYDe7xtb7f34j+jUooHQdqr3Kb2GdPYXWUDy0fb9x/QUv7I
qmkO+F+5OZGGh4rmnNQdbNpkSvVJ+Uij4TWZ8je2K0uzn6MDCVC2mvc52gECO5cp8VDox82/ENXw
wpWwIXQoaZOIgAaIHkECbvRmH3vgH1S+9TR2wpLIIS1wcHFACIB7o+2Rae8pRlCyXNOJFsVLykvN
+5hCUWJjeO6cQS2Hr9HVniqWuBUg+p0J2HixlTtdMIw9yaL50tzmOzU44AO9EnuufrHqiUD2L0FO
kDp3Inau4cynu3Pa7h7r0QvaY6x39MymZTxlhlsj+/GbjY2nTHaQPCadTyUhGdvVqwtxds4qywsY
2RP29qFxaWclH4yUjO3lfgiyTxexckAiYJiyaHLknqCsDNEL8YSxc6OkmT2kMIXe/aQKIG0Ocq0D
XBoC3Vx1enxIFDDVSe4bxi+Wh291qmhwUXq0iDK2OXiz2O7pF+Sh1gl0c0I0mDWrzc57tja5tV5/
rSJMd7PlZa3F/apiGpuUmfoEpcRAuaNIcaaNmxVz8NG4K/p43SiU27mHWxYLKZng2DAbgs6U3+Av
R2eSsNLjpk2XulX86qV3L3zmiyPmjJEaaomqqqVkWOICJr5Jf1at9UTq93DneUwhjR8dmayRxb+S
EqD12qvpJRcE2dvSySmSEXiyWj7iH7qXWBA7L9rbZnhzTCRWmsFVH5fjCRLfecpQNKWJsQ1Gd+vo
lKD+CDYQ6+ja9V7ElBw1Zbx7Of+Vsq5I+9xFmfV7ZWAqRme6wrb2Ohr9d22195IBRS+ZZ/gZb74J
MC4cgjeoZdQrPB0SodNILSdFsBZiolafbBZZhjzEgfMDweeSZujUvREBB8yHylLc9dV6mmp0JuXN
d7FH9Qa11lymKJPxbBBSi7hEXsH9PYIUwyqie7zw9kPzm2veToSQ+Y+wEGTeRNVL2jTflMeLtGrf
mySnqsSWNqCnj9SmMCbuJtP3lmzNrqofPUZ2+N+iPMbfH4jd1ONlNoCzWnykgX5CKmUs7ck5hom4
9THpoT3pCFHons0w40zICTNzu02P5MM02Cu4jnifsps7Zs86RmNUlwQ+Iq/AmUQp2FtXWzsYhLFh
62OHyguGe8+lItZ6l5o8e62F3EiJFsoh0BDq6yvrb4AnEf1koaIMO9oqLi/KhXSEpgAqQNhWC2OC
BDRSiQXSO0F3K4nwpnTQwbKp8tfXM2Iz9b/6okNyw+WRXIgpfPRYxxYeI+ylKVy44XG505FiFyL9
DpkmomkAS4sDAqVOL9J235IOG6BWgDQAi3DrKOufS0Q5aNnmvfajP4PeHsusu0uLR7cpTUIn/jkT
c8smW7Vss3CVihVgxHH5Xx5SEv8ScXp2kWlNfv0aNegNyqTYORnVP5vmF5W4x4qhM2sa5ikCZQB/
ZaTcHAFH85mbBKY4AaTQKAsZ/aKJUx5WAduXB8SOv7Fi+y5C1FHCFGcPD7bhig/LaE8G9J4SE2qg
j58IDt9y6jS8ANamxNG+7P2LOWrkJ0XiFifZJ37SR+7ynMOagUdgPI3I7fk7zb9mgnlyAkMP8+oH
j9G0sDqqDBmRdRU2IbJQkR2T1o43pc+SvXyPzPiVXMxz5dWM+wbQ96Jb6iUuajCyL6XkB27T6Y9A
Zb3tRspqLftwqG/CmaRTPzxRpGsWNnRmg3GbDN3d9l737jmPSLR/NAOsmUJVsWqjcGfwZWztjANp
+DIi+1ES3TT/zo0hvkjdubjlwQs5CwWKwGWnV48hGU8qc1B0JubaiLRrE9NiscrEC0g8n9vT6Vhr
w2B7aA3ht9VMSOggA7Gnu+OPOTqR9u5M7bFzAWPV+BZSdFoBGFw8Y2pLMDjyl17bNJX6wawyv7Zx
zm1KwAu2KVP+KG9BOvai4k1f+pxCYT2+1In9nohma9VcFdmUjGtS7b3+xw64BVPm9EwqxEHBZFn5
tnmzUCTYY80yqLzo4bzDB0LC7rrT1tgbGUq7Y7OyrfLSK167Hu28A5Z04XiOtQ4zgyI8R8Cj3RvH
btY9kFaylnS18p1/HXUBReauc1kwYGFael7Nhx0zERyVc2iM6iUjQXahGIQlU3sSQfoT6UON20y+
4Z6FLUhHvN7YpX5MGq6kKC5IXOnHRWqvQrd795mOMK5juo+aPu7ZkgZkfKIXa5f0wax2OrlqLHRJ
pZn9s0f/Ewkwdm/WynQiFLYRMVNKkZvCoey2N79DB6by0ieZgXioofgoQ/GGeYUzi/lFr4srGoxD
bcy6F+zgy2BynnNJJRscicjNiScfLYw/KZsXYbyWJAHM7ikOGnNRiARWW8jHY5j5b2LZhyxSP3iR
7v/RJyRhX+ws2Y70Hl+jW3IoxUiTcfwgFDuJCAeuk7d3f2CskDNvZBGMaqlnJm1LpPUBGAsJO3dj
1KfMr96sjOOvLnD/y1Fu5t/D0Zr9vAtvW2PvF4xo6JR/mih/jIp20g7lC/rukxWVB9u2/wY8GTVW
sYXj9C8AhFBXEf3FUn3ezZWzPIb9V55dgt7+g7Fpm1XutNTN6pI0ExLk+hY7wV6F9o+XTHticrdD
Hr/7dYzIX7BgJnEyYb+U8mSMQSixPQEA8VrzgEU8cuYWL1EHr0ECZgkSpEyqwqXnkto+Suvkz8P2
IPxMsX4eezwgrnROTRWwsKD6jWMj4JpnX6QhblX6d+eOX5bnG6t2rGeUjFo3zf8JwsxpXfEncC1j
oenPrpqdk3DvV5XFvpi60FBEYnX9cezzzaTjZug01r1lY91oAh6jq/KlweYe8VL86Fpm2SMUWdYv
8XoMeQ46PPCLNDP++f6WW5YZh4TE7NkkCVXnIcc+HxlQEFidXwHSXM2m2PollFAhjGuQV1fXat/D
CkWmRkOuaycCoF4z5BdiiC/8OAzuhxetcv60ItnP4wB4kgXoCUSvDrLjWGvexyLHHudFm7CVkpqN
dt1B5EQ0K/yrcSLlvt5yoCwZLCrw6PwqijhxBmF8CfYPNM6XPofe5sG71Ka1LpxsPdXFu4tyemha
fQkxqIyyBLCJ9jNYdE8F0O55Ff6pBTiTIPMC0fDJKGO1Df21DumdxWwX0HXxStjMT7IKd7IZwASm
864l5rH3sQc0vfcJxIt6MB3vWFaO2FrGIUaEyY20IEHkIyuI6vSK4dlHkH00iwe0pMpx0vi3Zwuz
ylxzldn5dwvPcxWSTsPsbFmmCaN70P2Jt4iYxi/0GAWIgtA9efotRLMIbIBeQg77wNJg1LuEcXIg
kUYr4dJkrDlbf5k5bAXLkhmu3aAyYx8y6nFCXl17Nar27gjvK2XN7vdUv+YE92xW79uk+7ADEWhl
x+pjDMSHi6RxbHhBRxlEy5wR8mK0+cBkp3/khXx4VnFz+vYOWnbWybA6wF//3nvrcuDsMkvnmqO/
WU2x/uMbDIZJjXq3Y2YYIcs2nKXsumqcsO4zFqi6ImCllknhE9MlWxn+CW9KdmbtJkxwQo5QY909
gE99w7ad92XJxavdVSB1kuFqG/Bx+BFp81lt2wVQjKfDBJ99a73OJbeK6UHfN7urP0AQiQGDLoqW
7Pcc10LO8MaqqNyLu9PKfi37zKDOJaumqHccpWgwhICpAcMzmLUUk4V/7uZm9UeGgrISZkUgUTdu
Cpmv2pYQLMl+qyYeoKl+GVwA7CQCNZ+YYNVoQRdNhptC+sGLIRnrsfHGsDjvpyhRNOzE9NHMNE0D
KZi79Zz0wZznm9xg4n6LSxnKp59En2OKVkyruBSEQ4RTGr3gaktXIDN2NbmVTpL/Fw62YDcPwfAU
sAZAw5RsRYweAUNcuu9rvA8O1qIh6RsqX3FoylmeSPfU+s1vaPk3ozQXKtJ/uqD4ZWVRQ+Y8pHnw
N3RQixE4paL2apnRkarmb06M+8INqhxLeYFXq1XXavRvVn/P+DerpAsPqW+RvgocykI73bLAisPx
l1pu49gIsxxM0Oizi3HrDthVA0/sx/LLGGT6raxTFyKC9sl6pvvrctQDUO6ckAca0zIDu2YZ6M61
bhmNDYBqB4sVQHXwpPtHYyBwhka6JVDudezDmpmjxFozUzFja9PmskREyv3nqpkPltwjHXx/yC3r
CJNpMDaOQKH8SIgQzlR7omsmYcchfK7iVCcLzVwEgIyx+LDy61QCFUIebVfx9amni5q9ImqZIVf1
nkQUZapHHADZMhhbnM3+Uc66qd6wfvwg4i7iZG2b8SspuGnT5g9JGf66SvyvyIseislF00XfRsaq
wXM2Y0bf04hLrhUUemb1J2Fc1WCbWMBY57nL9jLlQVKIwyz1zxfWl074hJ3m6XKCYofpWaf3qlr4
6g4jyjTCZkJgJHWDOT7HdK6PKYImQhw0gBg2o9FA8veNlgl90Sr+SjSJ1CesYdrxKkJEeXatXTrh
eguLZqjIUfKyc+Nj8yU5QYwSMEE3EvKf78IMiRj4GpJrPU6bTTkb8pPuO6rra0s+Z4gPXuT+ilLt
AfrmA8nHM2f3uM8tYtfn/bY3VVs0fZxFU/cbCZR1Qn4KWqxlHJZbxzS/eJeOdjjeFCjEeZN8twIK
ebqlO6kFPwRxbYOKzFmeyFuTW+vOre8jtl4QkL5c4P5e2l71g3OAOON6JBg7JPUbHK5jLCpYpisQ
hlZfzVYNvk4fsuNssHRQPMZttMqMiOvLsx0yTv03NDZrV7JB0aiUgpLb0iuTbdeaQKllQ/ZTnbOH
Ca/lo5u/iW4W97jqsx27H9dXfwX29QRauoAK1JRbs0H2m0hoJtS+Hi8Kb1NUg80EOYBlMsqghjF3
dnid9Jz1Ur3H0b/xW0wRRBXYGH7slzxFJmiI7C5gGFK45mcBOTUxyKCvQ7bNQLK7mtWGD2zb0z0k
6tYLyD/aTFOds6QNN17OCe/BWzD4OVRE+mGor7iPygqcnixYoob4PcMifDD72tcSIaGdPGzLPMkO
WorlDwepibs354flAOEAY14IHn1EMUNwSr54V6bmz+jqpwJU0xAFx0GVp6ptSOhMIW3xkiWnQVQJ
mlWyMf3shJtim9raJaYueRub+s6iUOmgv4xm2RKCiibRYsrPxLfgEIISnG5afe2UYCFTD4f2lYMh
Jwivv1RRRz+EzyiHnwpmmpFPyuZWY6hnA9LICJvEZIOcrNcc4oSIXZSDeGtZCCIKIdAFvSCTWT+G
6cY4LLTNe5Cqe2rBbiULtFzLlKUkMZcw5XDi5oKYmwJTekvZyI4Uby384oG8AZCoStwnpGDLOM48
WADGxkqbH529O88dQwEDAjrAiOCIinrrG8Mz1vgGq4zlrIE1xcZdILKuQqSPtbdEVTU/sMlkLv97
xrCKfmXOCOXtDN78yxPyQocary1Lfqs6fhsnoW2q2kxeCCVf4fbW7nk4fODQQhXvj/l6gNxycNOb
4XrsRMPRIDaAKsdpmmzjhRYZrdHwtBgen+2Yc5Y2nZndyA0TkllH263h0Ink7MjmHuwKlIcoM6sq
9rY8pya7vT2e/5YlQkuGAKSXntquYoGnkTpGPB0j2Y6gSGn5nLJkBo5YWItiJY25VxryT32MmTH7
5yaKXzXmYfhuhc6tWW6otTHIxdQnEDuWDGgdt4TK5yOqCJSxHUEpNcyEcbgvs2DGfzcfLcbgAUys
wW1UK/1gMnFZgA64JjVbQ93y93k3vhcmh3KdF1uPqUDID6NU9VNVoEoBi6Bsb/m7mM24m/lSjxip
jRyiYRF8EMHL7mku14U9ebtSp+9kFTSq4COjHIcY+F3YfCBhYmsL2aZnXbgRWYp4XqJ8a5bpwbKp
Jpy0fExtp1glaj+kHJ+KysREVQRIUXhclIr2FLB0uIY6JRKZjTnbqYoyYwaBGn0+UCmhQKpHwVmr
gu0Q8Lk6X4Gi5owq6pqRdPtF2vTfM1/Dmsi1lH197xLnn8qn147CsGuLbea8YZ05pmPRbi22uXqQ
TutIUpub84q5hcZ7SJPg4ciRxUsXvDllQd1naa8Y6rNl5xdkvCCYt4q91CDaGR5sE+kl41lDxBtg
z1lMRHOzAKzjA4lhf3oz1lCmqt9MBxgFk2Mu57rXFG0rFoRtwEJrXwWHqhs8MkDaE/6Ys5PwQqvR
OuUyZArhEFehjc47YOdlPdLiTPIpijg/WtqPW9jrini+NX6SexemF/K71ax2MldDp3YtTWSlac3K
K/UPxZCIicwnuSkRv2nbHYYMNNRUvsUlozIr/QX26eaBtvZYc2iVf9OZowRaQ5J7RAA9LrsBCXg3
y34UFgFsdx8D84i5DpgYwIHh0q4W28GNAZwV6NmwHiCBmulWDUjlGfOvoS1fRD0AQUApY+JmHRzw
wHbOHsJYtiYciAnvz3p0QmIQ4Quk3r+EDyh0WUs4DF+42fvl3F2CmDlSH14tKwP+o5NMmvUeLsEH
8pqIcfvkE2fESkcDwLawS/+PNEAlzy2Lm0/rWnP/tkPJYd+JOX7pb9NAZyh19+QC047SftdbSxGy
qq0cge4EOb2dhtxyLCSauD4WE3W4PoIJ4upriuC99I1vzZtPq4riIZLPqYo+h0a8JAPQJytFOBxF
7J2tdGOLHKMkK/TImWVv8UoNNw4oqAEelkRACYz96PADb6bv9zD8NcrzMqR6yuJZWTQr9TCwG6b7
w6yEXsxIiXFggdDKa+VTSKi+zg92yCaofRkqXsph8E8IxdF8+Mlnp5w/elwcBg2x+5D8s1NjJWve
n1bjkpFNtRU1z0mr+SfAotx+xkmzScnovOLS2T5InhnEc8tIAlrZpenuA4kruqyCnUjE+2iTX6oJ
7Ow626aiebq65R7cWIPvCAOKpS3LdJfESBDCcE+gHJFsvqO4fkdmZDFzsmgRpPkaYYpK/O4+2f2x
a6t7ytKyqBx0e9mO6vheoXoMxvzWdB7W/ooRKBmtbn8G237h6oWQ5zfvwSz68kcUGRylFNhUvmH6
TLTw087AwxA9vMLSuh4tfWRh2E+bSP8e7P40xVXxow0kobkvymlvliu4Y4nLmmEdydHDjLbOqoFM
oXz6NAYDhZzu5eDbRlzp6DzI+DOG85hnq8EG28Xrfq65Cl8ME6lWOrCotpoQ8Uvqudc26SasH1yk
jcz9jeEUwJR+88qlMs17eUWcwlB3DPK9066jKIuvfm+NV3tAnZ4lHnHUHVtqA8O5EVPW1JGXXGu2
3FAIsdL7uuMe+yTb6243XaFFT1edsvQAAO0dUf+njRqtjQ7//Z9YApIKA5aD98vdYQwmpuCRRTOR
IWnuGCSsxdhk6zbL3sI4YZfqj4eJWPU1n/cCSzCBhqrfh5p16m2dRxOUuyoh0CiQSBPcQlahOsL6
/G+cJPbTbuzb5I4vnkjeq6T0r15q5NjohuZIsydPRdpheW9+tKwPP1teWfNfkrAh89C/vGQqpHgP
b8U4EjFuZs4GIGYB9gv/cSrpDakfRpBCVfLTRieQ1carQ0gU5nCPcNMUcTkRt946hQJu9I6+78mo
2sa2Xb2lWGAYF3nqF2Hhmh1yAE/rUPeeuarSPdOBfhXk9GGMuQWqJa06RZKdvDEZ+SdZvOtqfuwJ
JWjWo+f3S3v+QRMcBEvWe+hLO++glW6xRdV96gwD3seQd1da6wzqAWI7PR6uyLfoPJAkWVY8kI0Q
zUx94DW5MHBsxkO+m1/QVTKWv5goEKzFtrM3HBcaeMg6C5gOt2VWf/sp66UaI2repc752HUlYiC9
/9WEba9RDOMC8y2gemFzs7Jc+0XWcjVkNP7x6Sb5XCL8V2lLBlzZxS+WRvhIA0akJT3qKpqSK7x+
0eu4+fWd7ssEQfsYsjlXz/Xfcq2LN0iR1CWpws2kRfBuO7Snaev4N5sxJE5gq/YTInvK8uwXCclm
hAm9poQ77yg3pt2EtfRU2vVZr3DQlfz3vfKm76DZhw5EImSC06pRQbPh8cwQivUe9nlNW0+h/eUO
DPeErk606vNICPaK2Llap998iezJ5kArJMt6CQ4mcCYkYRU1dIORelEniX4zFSmdBe/r9r8/AhVk
pu7r5HSYsyfHgSCKIBOKbJHXe0QFM5ww1FjTQeUituj035+i0mb564O+ToI/jKHLteEk44rhorTy
m6dP7N0IyavNlDEHjTcjMK8fsbd7/nizw5o+2rShQ/lEuuRNdeE8WLI7m645gpFLAS26x3ZuxG1y
9lvYMXjVnl5H9K3Xi+DS8o0UeOhSaU+r3O/ByhLPhBlemOhYwQshdWkaQ92AhfY3fAryzC+4wVbJ
vGjQRzaaCc7cRhLiAUz85A/hwbig9WLchvViQqd5AysjUcyL/X9/0rmgIQ7+j7Ez221dybbsryTO
czFvsCcLN/PB6nu5b14Ie9s72HfB/utrUCdvJjILKNTBgSDJtrYaihFrrTnHjI726AJ4VvZ5Aobc
EjS4pKgOVvjHovvct+yzS2BEicT7aPfDYpo5dW7V3Td22iB7hLUBWE0iblwaeSe20i/4AAOf8qo0
jnY0xvegzjptooWQ00T3mfJFWfYwQLsgLKCdFkiVn4gmU2fhS9LWcEIhlyDmrUqv9RDSUdEZlxQZ
fdpSHcyeU5elVPc9puv58zDLUZyTngYZCpnnllQoCqg4OcJMJZRU644tH3KPsdawjOC9K3Czj9XJ
KLv6NIY4rgAALVzOnqU1N5gnbTyRCAoUZmC7T88snZDaWLojliSiQ53A/Od8T17CmWUq8KMYwxX7
5CqAiBLR+1taILvvPN/5ZUyPUQJybNj4qHAOmcPESUXYTQWQp8zkaYJzh2fjIi32Cx/gJr2OKkc8
qUf2g14CTQocd6NLFGXRGHlHzK7o6gzWRpdxiw95GD1QPQBo9raxjB6Suv0IgvwjaLNzDTnpLuPg
X2Yuw2ZtSgDeYc9CATbFALiH2ZRg2JvcwBVNMJ1+0lx0TJAVQbMIb1zGqt31HXh9lzDzBUv3eSBq
nX8a3UcmomAhsaXlLXrXsQ02SWADdcJniJMfU7xPFa6BP0efVm8tGt5eeNBQY931TntF6gjulVOs
sB7x/jDItbFUaKNEy6OlyG1afBu99inr6MtGF3fHmRYwKX+BZbpfxXL8TMz0RI8KPWAhza2RRbis
mmHZ8pwVwR0L2BiLygNf0NepXKviaEHGWo4Gj1zlxiqMObGVOYUxbWHgLIRB1Q7zer/lJJ/0O5Ex
TIlpERZQEolNmRaqyvi5tNXpdlER9eeG4Swhr1fAU/FpUxuPOdooWzWAaevpileeoZvHaAby6wkr
xV43+hlNbeqLNoSH4k32kfAMlNVsSml2kgNS9l/IUaOFJftx2Y2fFcm6J5JQ8eS5zW4ozBdpQIYC
GM3wF30Ohiar6aIZQ/5V2KmOg/K3CyxcIclxPE2eDAIZtCrbFbOTibMIeTnIou6GjDVVhSslMuaF
CgL+OAHkYmt0L4E3rocGu0TUODbkPmYSDjGFyADZIGqwNlY5EnNcJImH2Md/jDIkyKXU/a1Fb48q
gdzufDOG7QeocxJqpoKqvy/N5yB5Dn3KQtO0p20b0VSac6wqlz+hAtsxQ6Xgb9jbgeRfZLFwdzFb
3mjwdgx1+Ih0j1KiN04RvrJ5yVo4JL0eTeexo0Tf1mECvr/9LsiIXTC0eg1i/6PkfbVLumsl6DqX
9sLdKCxilKlYSWZdEwDFK2rYUMUODvb5ouz5jOpeg33OUGfRtj3U4PkwKN01ut/ZKkzGEOOvS8Ua
z7cH/4IHla8hF1TkE3Vx6GwwY2Gyj7WlKGo2udiMN4Ls+DsiNnQKSYZ1aWGhcJDfmnCWTldAMPYE
IyFk1QuQ5GDwUzYtqSImzPXg4vR1/om7EZzk5EHMG9FDFgabEDprLijG9ApUn2GBxecblhmBKbNi
CARDS8MQY7zWLxNhqk0pgjfXZeVJQkIa8+45oISQ/oQ2B5jOointHwgh+cqFSOHkXX4/oxtBJ679
ghlsMV1lyNdPPpsqKvauKjZWU39Fgu5K1kLWHfAqjT61ng792Yk+fVVePZCNaK+UsQ7NsD9rRkzg
PJa5sevJP8KJadfiqCNaYVnILoXOCWcce+OuMQOEKpAUKmfC9I5NxCs6uW5NZi+9xrmgYNO79JUY
Fs7s6JADLo140B0YSyYkJs5DSNfYWG/qDn1YYLOlh6O/8EuWYa/r0agZ07eWTntqt2JZ8LLpyyE1
HjL0dQNDIj3Z42UtOaGEaDxwFIDrXtkYdbJkOhr9QFhZRqe2ZSBcPNEEucKYIDPPgbuiXJqsdsyR
rAcMExFDzDkLO6N2OGhLB68PcZ+LZCTr22jKN0yM874S5YLJK5z656lrrHUWiRdBPAwkcCSgLol2
gK/DbWq6K8chKnDyn1QRgzDS26sODs0LXX+XTD465178yoQNpipjHN9kaIw7HH5gBrCeI1Pa4Pei
qiP5uEdwLHztKmKDddAOL77+Sfxfuga1+2KyfYoNRAi5h1sStpNy7WlFu5z9EbNcPMkVMVIBxvXe
uxB8GS1xam7S0L7jlLme4f6cVH/pbTt3mAp27bE6m3V079dWddLmC9UaJwJ4EcGmxRlazLTUmD0t
MNy3e4NeT+TrNpl4BBG08hWekrFnSmYsZCFReelEF7LaeavMuXagHxaDaUNlS8lD8F3yoyxRf4xa
hVo3OJFQs0pr8x5+GL6FiCbhU9xPCWHDzYVVnb7NpL3VpfXedCCH6O5WuyQFl9J7S1jQSA/ybAdX
gGlaHltzBu0W+qxudl9NgcOt8JHyxehCuljOzAljZ5OlZJv1kvjrOSlaYZZCuEN4EXQRR3xjnIZn
PoXdrKB8tjWG5oEfP/OWKeoM2HMfhUo+Ms1eitAgQ6Rk80XkMB56MBIm5riWqlY2/ZI+629Cb756
o3lUMUm91PfMF1iAyG3ZWUAa2oC100mBL1g67J9Uu4IA4r1CPBFKTAjaOBRLKKacpZxjrHc6M1bJ
FNBMKFuMb0P039g5Rr1HRabTaQ9dRmU24RZluTE57LCNDxWz1DDZmhrT9mRAI203Dt4Rp9r0U0aH
kt1bMhU/jJ+BQ+tYM2rC2Bd+oE13o1a/F/B7yqifXieSLyJbv3PLaZ6meD2DxyVUMmvlN/je2EXh
DoWtT7Aig/OACo7Zmd9dHW3ANGjgguijbgEcHFu6jPdFoL369DUG9HxsB/WecFfMwNgs2h9bhsse
tNCRlEZMJqCXKISRWTc8b6aCCo8dYzei/uqfpvkszZ3z3YgqvvMVZg/fJopatBXQV/ZhYRQ+sxH/
arr+0cmEwd6Y0z276LspiredrXYEX9efGp8uyrmDwKE2Dwzvge5icE8p+CEV75rGfBJovTCBxmwq
SwhEI7gyu6rYweHh5HAZ37JCPrSMPad7UdOVCIelmcbog+51mCN5YLww6Y5BaOKGiJ7Zv3wEen4o
GJzdYgfs3TzqCa1gyyp8NcSwby3OoZMbB9t6SoH7Zhw3xZOZBTuMW6sYozu+bPcpSl3jLtKQ3cek
8SUsSgknjLvJgHhCRtdq3u0AunrxCvyuOhmyjtaRE4AqPqOPxyfOCIRkBWzFhymaoFFEO9mKl7Lo
+tXk4AiZ1QlKo2PmRdm3mfLJdhN+a3vK0HtPv4WIxXpsmkdtYF+Jug2JCc3yokUbcJRZ/iuhIbws
wTiVTbLvM75zZNAtzdr9qexs67nZiyjkqQ2T+wZ9DW7MdV0RfWyqKxo8SDlsb44TsXLEDqVIK/e9
Yi869eGz5cb4/7RfND9QFKePusbWpG+EuDMwgoBe22ZZjDdXRurgtMCadF2hLMS/6sh7OUxfBbNY
d2QVSt38dyM8647RkOmG2oNPqQ09QTugjn9ROhx4htorXxQXq3HaRQYsddqmrFSoOKEjOkx1Rq/b
JBPwarfb5NVAImc7bJqB+B0CrxclbrIB/D9V+13R4ZjtFjhh3yT6JXK9vyrPAT03YEYy73y3fBlN
3u+kYMofBvHLr5HK+KLYZnv4KGASpQbpFXTJddQBfESCibh4HzGMNnYWHXXGTWa1SRjqBbF8IECS
RkE1Hutg/hYPgNjTmG0v1poZOj9YEVBrU66SGAg8KwaLORpSrRhenRjLep9jsZC4ohD1MxLjFC0w
v4CxAwq0opcU7yL+VSRt/tFL9bfOZA1ooNc5DOIJ9SzvxNyDppvFCGwicVLzfiY2HBBFjmHYof23
eWk5g4lSQOFjmjUAsY/YB8CHiZZaeiEzHqCYq35Dhd/4l9rVvxwI3gujDvWFhZqe1dDD/7MJLCxW
WQwhNHP14gih59sew0uF50xr3VdZZz3dconTrQgQVDVU4EOz1IZ6D+JmhiDSHuji7r7PDHMlH0oN
mVjWU9wbXk3KvIlHdIBMygzPuetUePCM7jHPMOWix4IHWRUZLfPm6IwhZMbM3E7x9Bt5FwPsDvh6
q/sXbaSQgcEehaeRnpQqyq82B32TE+/hd/1nVGGkljZbGS8qQ4YXBp2FnHOBzKOzMTKc9X1QaCLZ
p22FLWFWV6O1lT5XmGfzRLN6YSud0g+dyiTImKkniw026UcZQ/1KeEtb+U9BYKOIDh8al97cMHPX
uootRMBhANdSniF1vtVa/GAaIJ0S4wM8XMYk3Mn5/rL7q4MXESLWN+rmPg7Qawayo3FU8o2W88Rm
OiIwNndW9otyH505S0OYTRunKGCRxdYL5ASG13EBhqMpXJok8VkrLzDQoNrak7ssc+rzmG2EV/Vi
YacX12ubJfH2H/SA7ucdISd6gKLAIkIXwN9Q6WqrNRbiQkPQmRo6xDrDto8HBnZiVQiYnuQZrYIq
/1aNIq0a6B1iCYtjpyXSzwm+KLWeg8rU7qJJu2ZM+sbZFKHTph3KDLgQK6wUGI0oZWBYkpLCg0R5
tCTED4FRKl7ol8hTU3G+GQ3L3WBuzVY2p/IT8tddzuj/Ps1GuSfyicF/WLMDFe24l8iS9j0Kz0GT
Bo3uJHyI8l5cIUHeboROdpwYej/S6ErM9gM+Y7sB0MnxwelG0jU8yLp+IbLHOQVqXxhjuYI/hEPG
LMLHEDQfE9PSX6EyeM2xeJyNytUILGa+KfPau7cNRplUP8vOtPpTp7v2ITVLjn69j48ZTxqXk8WO
DVwAqVUY4QLtg2zOYK8jC32ofAA4Hlr6DAfImoPLeC69NwYX2D2puV9TOLBgj6GY3252qkSwZWge
4/xyVyc0rzvAQAtjpEU6JrDxmwrFJbuRRWca/Zme1wbHZvzgmEOLXUyP16LdyLCgH8uVPtIwJIm2
vvcj/OMa7cHWC6xDAMQjIxN25UArOxJ3MMKcphOlkqg9tBJNaq7X1UHLR1xyo2R3X6dntgQ60oAC
xbNGn6ALW+S89Le1vhyXUx2Up3qC69MDPlw4hg0VVYOJr+pWLdxkadkaBVNpIVFWzA6yJOuYwIQm
ff72V0BQAhbx3H50kmDvY2ChLV13JQ3DOEAePIYfhS+a4xgnFyfotJOWFLhUlbqXqMQZOw/lewNT
ASXWALcURZPDhngRVv0GSOqwFQ0aby9ya4SS5VehivBC2mB8qrwGePSki+c4DJaaxixKjhNjcN2K
d6D9SJD2VXUaLfVIiY5YnyTAz06Q75zkUcGIZpxpPWyD20mpnTKF2PnK4vxWm3LTqT5AoBa4S48B
1LITAccQ6/hFATu6Ew2O8BiU0JpKB1p83OxCKjn6kUDrIBrinTDcb49g+J/affNQVW701mOklDRK
Jxp30rutF+YGo1e10oiZOsSl8Eir8SmcAR5wMNbeVcOju8odbLO5RwCaZwC+ajlwPsG8rwe2sj+J
NK7E8NAcECgYJqqgE5lQqPbQxbzARPY4R4+0jupuJWmaX6gp1AFVA7VBGY0fOOKuGu23p4p8hEUz
JVj8SJFdTBCd3iZ9RHaZN2pndRP5ZeUcxY6e6QhqTj+wMbrdqI1KXynlucjx8aXctWV7aqTXXG/f
Focy63bLyFCFyzCoFzlF5U4roZ/3ja69ZKIRqLiLD2Lsftd5f+iUZj8Je7SfBkzh2pQ/0anT9hIT
yd3gW3iurJAkgl7tRG08yt6Kf7m99Rj2DDikdLvTfLenDyfdtwXAam3cdS3SbQsQBDvbyF338UgZ
P7b9Sxqpad8S6nJ2SmNbZ3Zwf7swtPeoRU3aZ631NOd2I2x0yntU2SRi4iQdUZC9903nLdjzI24w
7OyQTgbDm3mjZpIuNj9/ZlRXgSqV3jrq+6SiMW9272DK5E+SKg78ycrWQsIHxA5B/kSZADCbBjCT
DNAaSJ6QyqLxzckQT3djbV2YCFo7Gnu41MNvs2H+NP+cuAh/08qQpJzYWbldwSk9tm1E4dFborzq
8XaXrhW/jRpJdU2qy6pmhPcUDK5aI9eDs5Hr8mmqEutUusewMh8TV3feGgTSa6vqzE0dktvLzGUv
hsR51Ep7OAdGxGPN9zNbJXxBdUscjKT0RUXy7NmDQSjDjBFULhCYCn5VXeG+v/20NkDjKIYbMAZq
JFyB472Jlno6bXLvWFP9PRvFtLzdT4jIK00hwGws4Jvayg3IZ+m93oT6V5ih42jjrLt3kDTd1fYw
LUeaiDBw4/IjjYlfLXv9K3ZyZzFMoXMypootBHAUpEZNgGXeyXYBaYWIZvnkGZ2Vq87qodZXFswB
LzQ3aTWEj7oSHymUqFWtoz02I7t6x7mKyW7osBnm1WWsePN74VePv6E8xouOcfV7JhEJ1ZBhjnoB
lCRScnu7H7MVW/0ppZnWjx+90h/1pm4fA0F+qpbRPY6RstYuJCVE0sYRqp/OEpjj7RpvcRfskBNM
zYGWW88RWiJR9t0bPsxqm+7hDamL36nuYLvunq/uaNNnrZFb5FOyjkazProJ6TI5LpiA7+Zdh/pv
43M+PregQBbYh/VtxU+IA0pBnziWe/AzaPZt2A5rcLnORqOFP5oz8oG35llnPBJ1dfdqdbF5JOxq
4TVIA1MGHy+V1MwN0xK18mtdP7GwJKylpdpYMh5OctAufeDXT4j2nqTmETNGFVHpcy1MBPJdptXZ
aWp0LN/wi9fsEeHgsfBjkecmqd3E2Kjk2tqF9VyGbKXIVas/C2xLnltZ7xTJR8cM0Rea3as7YxH8
1IOPFjbD6yTcte3V9mdOrtyiTcNnVuRyW9uGfrYtVGy3o8sJgiVO/Og9ZNiCyiA56X3nHsymos1W
6uGXcsoT6n3t2cpK2OodUZaKpmhfALxLLJoEQTOJLyO2l2M5qd/02tGTkvQg687c45JpNnIYMR7V
U/+a6e06BsVvDF5wqSpCpGPNf6B5bJyK+Zbnkt4XhJmN7qJEcpQ6zi6k2L+tugHiwVET02ECnLjE
PVs94xFwKWBl+W4m+a9MTuOvdtJn8g51JuU6sp/ugW568ZkoVPal8pJXZ+LjM2SrHvuBNKvmfpB5
f5zmi9s10fjdsXS6aCY8piuVq/ClwaJeFvSsewG9BAw3WnIQ5m8KR4Blu7zF4PfIndHqY2OFBmW/
tQib4ON27HOKZd7aBv5ZZ0J8aUrwiI1XB0+WrA5ehnKpBqx8HNuawjAQ3kW0xBCZlXXVu3Ef2fkI
iLMz8GANbFZxya81BrpMECMbU0NgfDSpuqZ+RF0A1hl8dPfKWJ9xZq3f47KJNnpUQTiivog7PvWc
vhB4RtRKVkVogd45Brq82qNdEmrU9mECccc3CWQoYLi5JXZh1326LXNWU+bMusmUgdzrrTq6JfS3
PA/1gL63QVXfD0gQUeTY9qawsKsMYYbhsCMcrDKjHZXRuHYnnM5gg6kOpmF8awbhradEaisxFluV
GcazZeFvB04sDgmGPCvtsvous91yHwpvuPoWxArgKdqG5Dj2NZxcxr6+mDwQtOqqXDV5ZNCCJA2K
8dYLLIlqA2v1IQoB47L1H99gpEIo011rTxNnfJv6U+VD/RxSSweiR4jdUS+DZt1GRR+TBS8Jxyng
Wgz2WDMKyEiiTw3zQCpTO2+Xzrf5iM3X5dh1FHZx3HBiS8daX0kSb7aBmrtwaGofSGz6UpnJyEdl
HvbpZ5i9UBi50tMLuF3RAFy8h6Z6Ri/70PnOcG6yrnuyOhoihogESW/tfTZ1jC3c4ivEzHwX+f74
1vmEwGTJo+Epwohvz8APvF0UMbkxdfOtR4CEYyZdlmaXXxmDRgcp9J+xtXaIL61Hz2sf5FAna62P
yl0Ua+nhdk3rMENGjKWREcjTaEM7g/wcbsO8Eaco839rkwy3bcX8MeUgbEi+lndhe+HLIfatU4qN
7hmvysQOak9Fe0khQ4MZqVlZIgnGTyOfk+8RhJo2jrfTxCri09PQcI0hsLvD1jSTwjAeMTir9q0i
HAbOdLm5nSG7/EtPhwCErfrFxJ7DcEwcdagd4zXHP1SYzneH8WHIG5BZQAOQrxan20WmefAWfJB0
OkKj+7LUNpPf5eeg712yC4z46mF+1Bvk9kQJrVuyuGqESUGw/fNoBPzQbz1RImuvnWFlN8ybWxKq
K/K7H3U/n3tFQ7S2IVtjX5zcqzM+FPFTysDzEYFh99hNDMcsmahtNLTP4eS2D8JP74nxHp+sYgp2
ac46nJR+fB4oUO66RqwDL8+f4Hk4F08lWNdN+SLKGkuh3YFy5kCGwUGGh5DRrmkDtbRmVhxrk4Of
xqz3twMJYGBHT6Hhc3bgV3iNvsmDUS61gi2xVmgCom3nkvfSm/0WWd+eSE37sU50ZN5DgmfafJ5s
fC+Umug8GyNd3266AKgLB/Qiafa3z673LRoyUmrbPNFI8QHAlyfq3FsNLOO+RkrR1hbraGgdb9dQ
+VfLQfbR61TH8cXWbAA3QwLynwi+1mj8rYswgg7GXaNDXnNcemhzNVa39U+hYcOGqAcTA0XQuWY6
B/EUUhUT4m5o+o1ulCCDmOmdC42m0YA3FM+lsh/TYlEKfdwWwVQtg4GYqVwl9/SR5YIPaJ1H5Seu
XBJZMUM6sgwfDJeEhGbM5S+7dc56h89jitxLgjj1CoThvcX1+4Z0dloJJs8mMlXOqp0nD4BVeY6B
vWH67z6mFrPEoO4/7anWr6WlP7PlwX/uo/6/HdlWajprdtvOah5TvjpjCeXKhM3hxSkdN9uJ9qGB
Z75IhnYbJrr+JHD3r4n4ZVhKbxUYEdQAd/L9dU8iFLQ1o90jzsRrZFuH2z6IjOriTP8ZC7jGgEkD
b2pXEdKItPS/h4zIrvnEc7sgr/fQY5rblP4AdXZMwZmqtnoI6OYsCrwZV4hojxQnzOYHX16VlReH
sEnaFfYeYOnxOSD75xyZsb+wOuxWOHGCw+RdheclhyGtUCCa1J4GonVqVD95bN32Xeacr2Gvg82q
/IXRMW2R8L0BhK1rGZb7ap4gFJmNpkyKYuMpj3eGdf/QBtNThytyHfa9udPagk6z0O29dE4NTveH
nBd3W2fKbHwlC8TYaLMKWBtK8SHDcKXnTv0dYsRkGFCXD374HQxwu5qiLZ9zZwZO1pLY+pScP30W
gocEcj+2Ebs1Cm9zzzc3OTSDEy8iFtG+dAtcXk2F1J5v6qrVmX4PgMIOI93Xg4Fn93C7CUQa7duo
nqZwMo+FeOzxs53iFi9FVQpwKrfb1Xde9YgdYdIs2ghrwV1WOWIXifyV7IpiK3NUArdWSysQodkt
mmuTDdSzQ+b4YtAsazvGRrgXcxdjiPr33jW8nTZO4hg26IlVALyiMmhrh+PWtTJBk6OM18pFgmxm
3S6aRcE1Z6Rj4kC+HdxMoMTVnWVI6vBgLGh7AFvvdB+nsf2NGaRjzua9eYhMaFSjaVEvKpJw6SNE
WxlnngfPr442mstXdPy7vFBgyfgqLydcPoqdpRURwTEvqIWV6eumaIq5WZas9S4fl8PQt5vC5OTt
BtFLHuZseZQ4VipxjoXBRq2XrngfEIABz3hqoi55nDJexaChHZI0XhkX2od63m1HOvYIJ5feujMs
RsVquA+Mhv0AQvQnyXG/jqiW3j37I26M+pNGVr9qGUCvNS28aNowHrUCbl5uBcOf17BOjMce33Ve
wce6/cZojvGWaukfvxvxAr2ytw8hikOIeJQ0twuUAuoiUg+tcwBCFLrXvqGj+WrCaVlBQrcXfgEv
zSRt4L0Ot2psilUgbXHoe56UHqTeejZQPs+peVWTrPxBuRtZmuJFyzAb9IIc9NtNjyyqPA7O7VSo
s+5L87lSw8ftFh421KC6GI5ktZdpN34UTWusW4Y7W7Ac6bvnMYx3yPhhHTlgVCQrI81AYvJvvVeh
vUxLTCT0iR8NO/BgD0cQYWqVIpBIEKomXbexky45ysry2dbRDMrz9sVFAnLHWYBe1nxz0p1zTGl3
vd3y4MZGrMoYgcwPIcm1VKEA1xWYK7+S5kNvVMcapMqb6PNwh8nXBQcVPJeYcp8t+xRpgfflldCY
WjuekKJUwbWJ2JhGnv/aJ+GFGWF1IQ1A7kybWWbservb+p2zwzmHhsSokCWbPzeJlWu6tFygm+aB
m+3Jtcn2uUh3bm4Wy2qo7cc8AKESJOGzWxbNsp7fwSkUuwGDjy/M8iRMTT2YUVgwvszFMrdpSath
6u9Lb9g2yrGQv+GAu30qLYKY7Vi5O4NTBpTSsb7XyuYzFEF0rkHJOyimv7C4wQA1JveMgZiBoSTT
F13ruLgdr6lhXUjtcTF42NaurcwHIx94KrXK3/zBwSbCf4SpVPLFJZ1Ym++3sY+gLZ3cTQODPh2H
Szu58nq7IOfeXPeelS2axHzk7RPH25vF+8JOaErlnv1++BjA1Z/h6O/A1cmfxoWgR90b/Wvro2VA
VhV0ALOhcCD3dNo2aox4xWyNLbklz70X6FglB3cva50GYhu397rfv7t0SBm/ht5BJxLsAGz/3UUI
gQGGju7UeJcJCNWyj9HkjWOhP+kRqd4qZqulxSyUSsVkFKQ/t02oIQghk0V9kdTsWKFQ5IaQUYJE
h1CEH+Wcdn1xQjfK9HQmMNzrmb0e853dpOG7Ngln57qFCbbWlO9xT1mVatOHpVsUE8otXiL/fYhL
87W1W2qKPAG2GPU/I/E/LzDpjEKfCSO+uCCj1J4N0n4mMnVOAvtLDMrTo5GrdVvsGgX7sSLLto4D
/ZkQFjqiePlsLYctqUXxnu/pVwAP6dpXCZGctu9sasl0RIHAPUhOpa9VEe6ydNIeEqn0M0ESnNmM
ZrLVmmJfnqQI82v2igRvb3oKyoen0ws50EKW25IQgAdnSqlHeJutpvpxnDLawyQxntk7PrJJri+G
3ZjPovIP9hQvA5DTuxSzzPl2gb3SXUOcggzstgDlnO4sw7Z7zJidrgOVlgwJAlo6rfqldbuysuvv
XMfPH6mQ5jVe+12WDG91ghI2zPS7LDDC5zHCdOPmg3nBLTcxpEmeqw6AMabM8BSbo+RDo2AphvF+
ENEINpc4rn89pQKMN66R8viv++0q9zd1D6LJ6HRCuaKmww/9P39l9dVr5DL2tYmVvr10t2A1qQbr
z69omit0X8X4nXaRs9ZY47aDpZr3wT7fKlRVcYb3I3dlTSMBknMB5BcDCsjk6OJfOaPxrTgMfhV+
LQEBlwiyY8gVTSTBGo6Vfq0bYBZOr6ovBYQkVh7ZSLo9grilTUOoin7O5jZdSB+KjJ79ULkNmn8O
CUTHxqm7lbI5MyNGlc595iTOr7aJPhyF91kgfNjQyQPWFJhX5an0kIKrXuZEQb8Jj8anrUUQptBU
dgzsB01/9yHH+5Ek2HA+OAxi2LFjDcfEtq+lSIwjdNzgXoV9sh0HDx6T7U0QUD9uh5mVZsWhs2fl
ppFdU13l19v9To4kDFkdOTt2BcDbVd1TT5GzswW1EjqsYQt/2N9EMFo8O3V+aSGaktpQzr0E6b3D
x1yt1fh9W/MbiWNO2uzFo3FHIgSoQ1wlfVLCes7kx0SVf05Nj10AG+rNSFuOzhIXYr5At3y1AODP
0+tdUIXvfZsY0P+i5AHd6oA7yYavappyezuO4SPXR1WLryiloOTkox1RXU27OC2AzxLty/YHEwzq
sgxJwyU3aYnEE+VK0vk0Rpu8v1tawL3OkxaDXZujTPwZgu2nrf/VQF+LS0ZBRDF8JC3JV3qlj5sQ
+/Z57M3xjJOLDRzq997Dt2zbw1dqFQ+2wYIj+FKSX4oLfbAY35XQ4G+jIZ+9nW4Ezotp9xL11zto
fOdhSse9cDzvHts69McGXShUyeWtpIFdMi5S2ydI14/20CflkbjsahU1jX+9XctR0ByF7bz1Gbxc
K2t6mMuzXbST7nHMk/opbay9nmnde5iCUJMDcWxaYDE+zhP/Cf4auV7CHVa3m/0A7jcr5jYr86g7
VYmIPEqWo0TTxcnv9OQa+7yhXZ3mn0HBIpNKjKtTZkSbsAthI41G8iEq7UgL/vzHX/7r7//9X7+G
/y1/imuRjrLI1d//m9u/CoTdkQyb/7j596ci4//b3/zzd/79L/5+in7VjOh+N//P39r8FOfP7Ef9
5y/Nz+afj8y//o9nt/xsPv/txipvoma8b3/q8eEHhl9zexa8jvk3/39/+BfmsTzK01j+/O2PX0Wb
Qyt4+JEEd/3xjx/tvv/2h2E5tzfqz/dpfvx//HB+AX/745mcmfZz/L/+4udTNX/7Q7PNvwrX9A3P
M5kvup5u/PGX/ufPH3l/tXxbWDDdDd/yDd3/4y85CQghf2aKvzJsNgz+xLV1WKfeH39RRfvnz+y/
OqZu2y53A3h0hP/H/7z6f/sU//Wp/iVvs2sRMQ+YX47LYwHOmz/u+fXR4+fhbRNBg27Qs3VNk5//
+mROL/l9/X/VZW+05jy/g61irokrac5W+IhxSl3+dVGSWXR2dYBh3D0FBruo212y+vOu2/29CNSl
nn+zZN7yzwe43e2mZXsu8z/vLm6ji3+76/ZLt79xgK2dSTr410PersGxac9m/593N8bYnWkOKc4s
kUMstKQEmFUm5pi9WKx1/4e9M9uOG8my7BchFwbD9OrzSHc6SSepFyySomCYZ8CAr+8NZnVXZFR3
Vvd7P4SHJFKiD4CZ3XvP2Sc0k+EtwIS1yzWmmB0GEeWKAT1cnGDUHIxjoQd4iy1fbYwErgktTGvX
6SAS+wJg6aDOQaRLqqHiRbRTtB/j5tx2jf/Afb/rNQ++t0toSKM3lCk0rCLCwy8OUDZc9RQYmA4A
NKaHkLQVlcTOngFHgMJwUGvNwA7dFCC9XMOElSGnfSRjDmx2txsSdpCm7fdDG4I1o5lKa21aDAHy
sKGejA1xjwdkHCREYXOFPBb/EcyX12lR96faIxWaLY2OVpxOxzhw98TB1vvS6miaaYTZihRBWSHK
l6bxSHfvRyAh2ZiDkCW1wYnpqLUZxkzFE6PXxVxEc0gSi727Z1QEN+U4aVyGfhONA4VPx6U4gkHd
gk6tQxpREfk72BrZ08yjb8Q45idAYeE6SH1QAj7DR9hudgTDCFWJsyYaZm/1Nmqt3O5XldE6D+R0
IJk/ciRzjqPnDPvJ4WxGH/dQj2G1ZlHAzuL3PaBkR6AdPMY4gMBVvsQm+7ORowZCFK0FhYmX+lfX
Eq02Eg+n3InTXI0vf/JBhdRCixkyWS8pLdoV/7C36iFuQw+RSLFSjY+ovLBXrxCSq1tf288i79xN
X+r9riyRuoZ+7O+iaXw2dDKXK6c/dKafESmMhkTn0205RW9821JLDmyg6DKYvbAQOOrMxp0A8yRy
+ztjQtJxY6RWmV0WaI6F/9ToGt1qQ55dk/pLS9Irg1JYO6UgsZ3cEwzR/rZ1HZRbsCqPdZnUD40+
6k9U54hU4LhIUR36qRqf9RBLuB9GIc9EpxSgiQd4P9hiQ1QrbYBGnuc6021UfI/NtOfsGT92ZYmx
kZyXzTh07YFBOyY7TBo3o63GpROSkBwJUEEknTFoQA/lZ31yjSbbuAwpMnY//RWPtTwEndKoW6x6
Y5ELuq4FLpm6b9FFJla5o8NEZcpl+WCjTmm7e9Z0T62VPfcSXblV83nU5FjnZpTtJKU6zP4Mc1IP
InYa+rPU7F1YbO0oeK4yC2YCvaf9xCewsNAw+bSrKURzLruQRlQFThvSX2a9t22D2Da2GDe1GkGr
QjeffZ6IHafN69CSlNE3WDVdRjOEKqXJXeFVOkalM7tptQeZhdVVooSm+CUwl+5qeuk4SkT8+Ifa
l3vTIquptRywPQhG0GfZ1n5Iq9NEXuvW0nxvHZC6V2nA52nikfrte3/qzJjvLWYmPceX8SwdfAqd
DrjYchQpI8bAfPkYV915zMrmSSUvjQ5ZgbGyXHKD/h6Qxr4gwBxqIba6VSHvC7Sj4TblF8qFz3FI
GMVH2M+yzHh0bTt6iCaSgeyvUk7pN/wCmFbaWD5pXQKayy/rAxyUfI9e9k/CuXaBz6dHUs/li1z6
MCnyRrFMzyJN1IkNruUk+0Pig9zKGkgFHcmd00V8XgwNF+6gcfatmKQEsDH9xjgjY6e/EYSPpWQx
kvTw9vGIF0bRWxComnYiAe/nFnC1uINwGAQvuXDlux2V6JeZCsMDVC1g3sTZeqOhbwDLPte6BUaa
uM2DHob6vvSgDODx3Ss6FhvSatxrVE/eEnk1tsBj4IzT1iipMiea9kbpMbiaDR4mKWeYMPYuGg6i
7JtnBsRkeoz0nV1k4l64NQUcvyjWgw2VxVPfzv9EFjlrUSoUQr1nLH1J9DWxEMQYhfJUxVq8y4px
bwrMvrkptjLwXoCSY7c32QqqqNk7im6QhXmjGYnpMlvN75jkBs1aWLM2LIi74xC33fHnVwQCf4VO
lm0iKJxsFANJLd4bt6hzQNxHnkT+MIzoCiaoRFYx2lx4cbmNY0KTUvficYkcXP3kNVV8qOiYHzrP
qQ623AY4CLf0xm264QaShMQ2IJ1G+Sqmi+Z2ynzSmfkLu/rDW51cwkonKyg0kp0wtkUcFWezFV9p
IpKtVIO1pJXpkDikmnXr58kSjm5yqsbJXrfQ8EBUXOoIc5kDF84x6+ckgmCsuG0JqqDI1YzoXWgQ
C0x9Fen4armAH42u0pcOELitZ5Ek1SEmGCwnX/tQbHZDSVe6xxG7KmcrSoFwUuCoy3SUvmX+1Laz
p3cYfgeJ/k2rtHtuwsCeV0vc0OsYUepjTdKOkenjceSuDXuWi6bHFGm9CdRs2JdNWijGwLyfB96z
W4uPLwKvlQ3E22S0MzdBV61Lu4K4krV70+h4tvhJp7KoVhEHDOajMWlAHDz6CW9fZzOvx0Lb6oa2
bwZG/pV7kL7AHTH0Wywm3iuexUMopvLLyq2OxSjRN7ovn8yW0I4oJ3usFTt8fNUm9+OvmvMNAV7+
xs16DCYxjcrC1rd4rPpLb7QHWi+4CuTRT3Asl4P3ykxNiBemgi8CuM2ScTS5hjja+jhQO8jj0S4z
e7XWdZUxF95KC/Feopuvnk+/S6U5gcuFPqGsxaA7mUmzQMhYLU1fe3JZ0gyKoq3IcFqUTnti3ooa
5x4nQ/la6bRpCq9+iFFM74wE5asfqU1nGUTYBNikSm7zxpveuDdwImjLCIXz2mlx+lqhROeAhh1G
DlMfpzzGISNolMPo46ensCTgBDrXEis20A9uhWXs+FuydfCo/HZr+VpbieC4RIvJmIOVzXqrV16+
TiXponhWGL4AtGzVicBYLzDLVWfz82vCs3CDEDrlgX0vOlxostzCPOwJmkFoE3JESBLvirbQBuJs
UYCiWwYT/hFPQC5Ey5wxILhbGibSV2uf61q+UaaxoWkJMKy/13b/InjGzUDO0Bj2xyHt3+qLJhBD
x9rokpG9iHro9m2LvHwKjQX7P0x+PXlOq+mXLu1PsoYhqLWEzA5DcypcEwwK1Ek7Ssl+j3FdF7Tl
o8r7jAaQQY5oXybEZvxEMrSdOUM6fqz6attE337VnZhWPk4awOhk9mNOprjR/xK8G8ExdwCO2LaH
hnPEjmvQd2FMNbjusS2H8eiktEsiaJDkphXYdotf2uTfZwTdot8UnPR6L3CXheX1i4JgccC031me
mSe3J6gmL3aDg7Rc6UR2qLD67Fs8DzL53blYkzQtqqHTeugVPJxgwG7jZcUAXrTQp4NBfZnd+5A1
7xLJPUH2+Rryw5PXh896V3wTTZEucWge2iQEyNElj5KmYFxDrK1nMp/bnwzNvkqrvAfAaVbSEog4
+x1CAhBVWCE5bgbXmiuOOE3eZK1mAmV05zgvv0IaJ3j2cSZPpXnrGHbAY82f4gTVkGmIIxGH2EY0
0lpr5GiE+O6GiDiG/jCiG1p4K6OrexZdUmqiOgk3si2/MkRqWjLdAlC/C71S+6ZjtJgFUKfkGJ48
6b/pek9cR090V0k4RJSXTyzeM2VNJISJji8z0NsT9fOk+HmlIZao3uHqgANXuIT74sOJIeNj/gNG
YSNGN4jV81s0qlguFmkxW+BmS0tjd+fBzr4qPHz0YzRgFL3C5rvwumEdCOboum8mDFqJ7YwUMYV5
M72jBibiDtMFxmgTh0IX3bRR859S2Y3ryrXjhatZLUnNbC1egeswbq6OjMmx7h3/0Pqtty4TLhnZ
gRyzejN9Lsf8ooLuVkc+yhvN5GDv64y99Bj29aqZ0A5mmbXtItQhZTVtJzvjMzOpbKaC/Rv58NhG
3yKN3oMM9VMQwKa3O5Cz6ENrs+2eiSoKGfwvhwA/TCu7R1l7sM80XlWBFNHFvqXIWzKHAT4vTUeT
eQMzWfr7ib5uO6wGljo1Lr36xG6X1myP76XvLuuEunpwNDyKHckWxdAdc7JH16BwoQAzQ2pmwmNG
XA463VubYUpXMD7gr41L+lA5PC0yhjKrg+KePNcOfBsWNsnbjASi1qt+Y0BCNExj3Y8+REWDm0HM
EYGguB3H1bm6sABYqfkrJ8BgaZQhB1OunCRVMHnVSDgDxJ0u+AMo11pC09AXdobWSQGzKxrMNS6Y
aTBCBkGQ2UeZsdSGXvYg/0QmQVuEMSH8G9sl8dbvMkGdXI9Y9UL76nlyVYd8WKiH3WU3swCoIGjb
M/xB3xcrM706nnxqe1apzPnIYBOz9CdykTXzLCNvN2pOesztnO2l562PavFhmrPRSxxIJX2zR1Iw
hFMioUEmk1qf+XiCD2YtpZX9sfPgao3MN9v02XTQZ1XJQzk2BTuZ325kIV/CWqCCq/JVwLlmrYJ3
gGW4wEkOTSy1ukowXc6krdy0ZzhmcMV6HYmB+lCtC6eZfU4nPaeogjKWwQpLOXsT/VzDHMa6Ut67
0O3WqgOcI4HWdjapq/Ur80EwRVVz1wU5IEG8Lsnd3VnQL/GpHb12hOmIsjWM0TAYGQpkUPoLf544
jTmbcErhSvQLuCy0dF0dbjJa0mTc8jd09oQ2NgjsUhzIQ5zOw0BkauW8mLG3KtrxEOsmqyKnRDCJ
rCl5gyhnAOrnZMcqCzYM6tHbDsa1LchtI65R1t9DhqKGFQgIP6qPsQ6vhtUAP+NDP2IuvrSO8W2S
F5HVCBJVjAu9j5pTZJD0wJxzORkJq8qUXccyqEgcGR5jh2Zxzn1SZwydQ9JIVmQanUEG/nJU8SFx
nYEcxAXkVOVlHzhsEonekJjplJ/QI7iMQ+SC8Bq/bH9unGPXi6rpIR0H3D/6Hy/3MSHb9q2tw4s2
vyAvnk9KNrn0nXuqp5AWQOgcs54VMKj9E85IZEAx3t50DPLVRovdFSwUZ2tUXALDiAguNXkOobpX
2m1OmHoLcapchDdNkB1ppWOE32oTSVi8NAZ9LkkWrv/utBBXm5Ltyk3Vm1PXZ41xYAh+a5xP9hU3
kzdeR8E75tK1FxVLNmX378b79B0aEN7UTAsTc2Xfm39g9HHtD/XHEDz2Kkz4NPHd8h8yAv/FKjCc
CICRy2ra2CSIrNBfcQlaI5oIdaxdlS5MrHSmAbaCsR9YCnI4outktjvYF9/KUveJVoVCb4bnm8A0
K9gHXd+v8q7aqbJ7hoP3q/R70HajrYBsDZ9FDW4HBNHFqmPmr/QBpA86ti1ruuDTNC7rO65JbFNN
cmdalq9tK2rAO463voiiZTQ99DVl9hB25zTBSWJ2+AUBFLIo9QDONBwtMkZlGUJVW+UOB4qy+LLM
kROPEXEGTZittUn7NNTjV+lN0XYwrY3MmujQJd5RliUY0B6Zy1DvrZFsWg0bDgg7JNCzkUID6uV7
98ziZGNabYRFa9uBzCOTSeCdKbIrqTqnIPC+iCJ+EvVajYiqeML3OlMTRo1NFJCE7sw4Ezx5UJ50
/OpsdZHuJssElx40bYzyxU6paFuESbHS+uoKz6xB8D1+sIRc9NxgjNNdE92DWJvLsz3jqBKwlIkz
rmkYi3WQ9b+cgiyykLuTa/ngJslvi/I2qka1cht/32JcWrY2K2ZFuVyHRIUFBqhB7tMyNJn5NKyX
ln9LGvdDNrc0KN19SNgXL4Vzydh82eZ0tCV3FDz830HdwkZP/QdIEihk5G+yQszNSBa08sGQQxTH
PoucmFqYw3A8fqLKpCFTnfkDGqXasE2wcqxhy/ExqX6b9Qi7OLcRXNL0S8M15dLpur0z2ISv2s0L
9q6LAqe5xmy4z01uxALprbTof9ToC1bSy/ahgE9SF+jP7Ar1MWjeP+x6qOVPELA+sb/theecC604
aYZ7Iuu32OUQaYLCO+d4lFZz3rWcYs4qU/iMPQTAN0sOstU74nQIZBhx0LkJnMtlAPZiyn+XodzQ
HIW9yaalkjkpFQmxbvxulXf1azpp2ZiQNDrqz5DXp5Vb9b/RZt7JHX9qJMEFweA8m1m2YCqDCTTV
voTjn4SQnFBj/6z08bVKf/XEzwuvfy00prQyeI6qfgZvNWj3yn5tR/Wzx+ezRDtDHR1YFyIdH1LP
PGhjSlhe9UmWmk5iJeb76hmtoNDUO6EaK8SaWKaoI5ihL4SuXj0FhNGQTrI2QsV4XJwQkrCTYWtM
bWcR9MmtYC/xmuZKb+aNacM3GUGpweld5oe6H99CVe04RCwS+nx9OW0cSU1FhWBvWu29G8wTSs+P
mANvzzJEmBsWz5gKjQZbwHLv9xCilPYux5TIEvXejw2WOzvFuOCK2ZsAIyVYlshiF2wIrMSAl6aR
5LpIh28U/alM9TQHEckRqMbYs57CKnoMM3/n4yY2TjpA07VZ0ZYitAfkb6HZEAuTiyK8ayWFupfj
bowYkTrJ/E4TJNi57d1zgs00MSAso4eEDAE/Iych1IG75dlv/ELnhJ1pURvlpw1T2ei9taaLm9tb
Ex47cI7FI2yLdumO6MyY03is/c0R1zH4KtldIxLFELzdQrQ5S5NWRyTL33obqmWRynz/nDCTWaXk
jqKM/D02uCFMX74jv+TEVpb6inTol+Kj7dWHZeZvpPR4Gc3XssZgpIXT7E0/j2Z9pbwG1lSJCwwL
gggAkgSlf+tG8a0D4FkX0yH2XHCfVFN9bF49XdsPhgNE1Xp3qczoTeItFaBiAQNx7zE5OUVaDmjE
LDdd7L6axM+2XvLpqz5ZEPYO1WNsvkudowXHPLarKsxWBChk5Gx03H7oUIYUJZPfjVttmACI1+LB
htG+7MJwPaY9qWua86bnQJeNDrLqxAa8cJmUrynRCboCsx+SehH31cfAG0VvwZd8omRaFAb5NmFq
okjPP2MRrgdO/wlvczlbLDEFTwDmqGEo8iHa/Mrs1DoNGQkA0OSMdSyja20N/lGLPGIT8p3nTDsV
dV+KRXWFhPjdBqoL2HZfnFrAqTBi2uP0SV4opZbebVpnBDIbpsgkZ5ax6Z9cDcCmZz76LcE+dKdg
2KBLZ5/VteFT5sall/Wy8rVbM+gvaY6OPPQfysTGxuImuL/Np8LBu2NU7SLthl+4I2+IwLbUCcBw
6+wwjKgMS805ufTKInOFTI/6btBWtdPS2ClLBKgkvCxlOgVPVeG9JTYUgNyYeaKtO+f6+e+aDhkj
1j0+bJwDkrrXEGAnvKpZTMDrqC31b/BiEQ6jiTyZ0axY2MHhaoG/83J5EV/RQIUDt1sulASLX9rl
0mmyaQURV84T6lczNw4+o2m2by5us80/Lc8/14y+dB8UG0XrE4OSRdWidTCG18AGDpX5+tmp5Zf4
HSY1uptXpyXZFOFGvpxTlzuUH16dngy3JETRZD5hVWELLy0aNjPABu/2DjdLBHO1ozI13WOVBO9m
6ry60jxEVr6mwfQUCdr3ngcKKFDmHtMHtymVz9BFe2nh0cHkhWIBW0mgrlkU/qrkMKwH9vp+iG5x
U1+kZPoR1W9mRBrNxG1iBXdTDCTR04qjkHmJFPRrh0gxugL0FRnck4g3tMS7a2IjPOtN6+kzk4p4
o9B4DXMl9vB5CY2pCGjX6QpAS/1I0ECfmhuzMGRRfgseKQBDjeWKBg234B37s7aH/ArQrIVFn1aU
gOgMKOim7OhZ8xnQoSk/kVTlMv9fDO1ORHm8wDL8lQ62tp68tUMCe46jb08MlLsVIjsWReAuhKC2
dmE/oEG2AMGwF/o+jDBZfReQyteM+to1fBD3Ug7UM/bcFNY9lJ4562qgGSQjlOW0brwuIneACSDM
S4AyrTo4VBnr0RXnOIFKnrjJPqhNyYyGVj3QzxfFjG+h021hilbUmEJq7UBDhelLKrptXIGcQx+9
tcbWvtUOhCOK74gaOyeBJm7SS0yyVlC1c4rYtInxOW8wT3qw326q4+/6ULOWRm4w1YuvRL32pyZL
qiPhPwsB6n1rKUF+KfWY1bDSTt70ETq/Wt95ZwaBcnZKaABakrLYa5c+rmqYPzatQzCJ3ATlxmWg
tp+MKNzmk1GRoYMlIbSodkydl5gOW7CEpwog3gOFL4E0VVZjfP4wQtTNU0gRYgZApHWD/BQsCcgu
gzXbTA1U+FkiwGL2CSi0q+BfT5UbAXWP3CWipj+BG2ubFsvlUrOIGxzXrV72C3rO+Boqb01GrhzJ
4zabT2A+x8wSeOZLQpYmrEsgSCjPK6dYlRJtoZnSdctJY0LlV+7IKGAGnnEkv2tMRFajctWmGYzp
aLrlGbvCvfuRphPAFwMoa3wNgncvuFKwQHCkpuAtI/0FTGJBZht92QQ/PZ1Gjq9I7aFOUVHj+1Eb
TMAtpWqlcxGOb8OkjAsuDXALHa4eu7qanNqTZTnEpJnFzPLIPvkmkxOwBEazIwcbrFaaeQ5rCB5t
nVsb6grmovDfYGp+dbWOVpKJdT9QrtllPbAu96ss6UjXgYLjQGZjwEr+WF3TjxTNQpgu5kNT9dca
dIxMQEA51t0LDlEGzCx1/Z1ZVcYW+5MP1YQpVpAM75VJe1WPBuCs+XRLaK8y5d6Zlv0JrE7uEoAn
g6bQbeH2R2mofyZO+eCl1cAg1gi2ETiRLrYMqEQDGUbVYYxctEb2i8z7J6InCAXI48dhiL3bmOUh
hCKnW3v2XRvygaS08s31/b2VZ79SlEZ7U8b+irmWxfJkrQjs8y0FXrSc48ISOrY4G7R0hfyDvDIJ
b5LSGXqHIb7iHhIv/ScIertqZpN1Q0Acb0j52oErDFvJwJtPm18RhdHSMNyoAqJvDCpANtamy3Os
tDUEO73I3rmpnRW1qyKpCesa4w7rOOXFeKx7fePmYYQ7zvukQoYA7Q3AxYXTHDSpwJzMfrvG1wm1
okcNW7XbMVyk19Q43S6pKJZ9t2IH8rXZwLFyLG4L1ZMmN00QMRxj5jSEo9wZLmHVQctk2Oom/ZCp
+UOyRHaxnGA6awghOdcWqyANSVSrjVVq8KTysWP9jPVrJ1r9Vk39qyXjbTW1aomnKVyVihlFPQZ0
THpy3kL5YcSEMEmmDlpGNAFIqGnlJcpYU2r9qnXnuw0tsUcr4RtgH9sW1m4Q9MbSGgHetKxtxQBv
l/gyOCZCj1dFQMdI56jnN90ysBPtVKUuRGiEtVmEhmKm+Mmqj6l20ciqYoyQ4MG7GWfKJ0U2rdeI
Gaq7gxIbbOoyz6BAeKgbSroZmizOmq2XX7pNdLQj9m3Rnx0hv0We/AqdF+pl3jyfzMLRa2mFBLSl
2K/TNT3VbQXQZPY8oc89ZO50p7xZQ0FvCYFtn72QXS7poo/GmOErFlOhQgGt8LVlhSyGs/xZo4W5
hLb0ocVcNqj/GNkqrFRecTbG50bTP9sQaV9MI26jSnUbY/Him9EnAVl7hvwVpWak08/WKSa15JlU
XX0RmAXCgPCW5CAQqrvriwtkpWdqV7699BYdxcFiUvBWyq48IedYjZl4yXqse5og7iYTBsmKEYh/
f9i0JtehZ0UPHTJmm8ArVNS7dpLPwzhc6hmPJSjgvUKQu2fTFqlcgztqXJKfcm7THr+y0y80N8ds
46WQkFHhOFn8bI9q3JgGpjlLD1dxEhHgZVj1c6nAPYdxTt5L4pDhZLafWjcf9DOSnDLjD85fFkni
4fC3M4Eru9HfWJg+0YyAIFaF3q3qyr4oFEALfQz6dcynjVTHZ54BbX7s4DykCZVXOUtGsuJgRe6L
arVvbb73JeMGUnz9naNgh1EG2VAg987kDvfSrC59f+sE0oukXLpGm6y8Do0QrgZzXWolG+EUHgki
vbeeca8GJOMRSTeQhLkggf7oYkbz6M3VN9l749i8sChNQBy8rYdLaxNZcO6dKH/Mbcv/KrIS+whN
/lUllXXwHTFnx9hMRmCnz4yu4sabukry9IQdi0AL7LHKCZuHvlOgUrgalULYkzAruNB8StgLqTPD
4GIzENwPE8IKq6U7myYueaoTNSkwD8LgwV65bf02FdUb3VYqlPmcDMznOGndkdi04GKFFVgSy4WI
XGSvkpDcryqKHmGGr6pB+cdcC7R9lI2/aMWTG18FBxyJ0RLhGIPiIAfdR8cG1G0PldWRwjpJIcUJ
Zf8O6SaHDUQCnMV5hyMYcg0ma843TvmEh3Wec7q/GDqT3AEJ4r1O+rM2b8hJzizNK0ZJs1maD2J2
fJYJ486uq84wyVDHF0W10UZsJoHzNI+kfnw0qtKYgdCnVxz7iymzzlCHiU6JvY+yZthkpIN+LOLs
3LawG1iAQ4k8N4uzV82KuZiV9NZuU2SP8NPfY6LqiFuWr4OJAhUgEVp/KIuvtd3cfHhlpOfAGWno
VceOucXenx1to37IdDgSiBDBZaXjq5Yoaz/a4UdrcdtB5PHBefA1jhLZJQPkhRgXxT7RA0svK0gg
K7v86M8PjCzz489vswosd1xN7trGoHBOS8HmncWAGNF9DYuhq4ZN3yucvr3odsjSWNvHTF69akIo
ViO8pIjx6t3PHw5KSVp8pjw7cFdopCXQU+fv9jUXHigW59V/fl83f7NVg0M0u/H88+c/D6mhgdQl
C9CYTa297o5PPw8AUnVMv0/CyaenSmvZT20SwZ35tzZMGGaBfDA/X52EUHDJMLqSLPOntDm9uXVy
dcNe/3YyBCXNjEsIxc7wckhyLoM+PLfjTDNV+xTr/m/VN/cY6/3H1OKpUeCw3gSTAOBIRfESxYyk
XMPWbxQ/2PqlyK5ZShymZrr+eQwlLB9A5MemHsc9QTYB/US9PZo5tZijJQ+k3MRHsxvi48+vfh6G
Mgp2fYUfef7if/75/+57HUB6yB6idEXMgc861LnHyEm8ezTkF60wo0dP1u3dIGZs/lPD6Mtr09lP
P98z9FxLIyUX+6fl3j0codvUoH/x89XYqGPQwvlAe5evanJuxEd99vDz1UpvkZYzbMzQxD6h9fjn
XxqMTpyVwOvQy9G7V7FI9mIknPHnLyUMX9hSm27781tDwBKTkxj/+ZRzV7vm6PKuSeyKO7Ka+cei
Hpqueuo8/vx7fSK6Izqe6J/PmIKsxrQXMZWbf5priZz8drv45zMuUDsunMHzzq2l+tX/12r/32m1
0VAjav8/aLXv3/n31H2nH/+q1ubv/E+1tv8PgrEYz1Cj6vYs1/5fam3X+oflCku3XdPWfXQTqMJZ
NGZFtmH/wyWox/VNn94PJFME1P8h1tb/4Timg4xb52BuuL7uuv9PYm1+yF+k2rbtsAV5uotonDRg
27Hmr/9Fqq1HSUfURzWtcHF6J+gthUkcWtYWD1kaJJcOCxoreXnLOWHpjnUOUnioMqGBYMX2cLWr
gBTn2DvVHKj0mXEVoVmC6sWANKCJEBi9tcMY8JuIsuKCIFfdsC7B6Fn+5W3/DxH6X0Xn7t9eBnx6
G1m7Nf+P8YOLKP6vLyOoQuwlXjitLKJOtr0WjOukcGjzoepdxCDx6CWjH/n3P9QUf/upvi6ErVvo
xHHv2P7P1//y5nkG/kLd0cGhDSJ6UAFj4xHXMQGJtL7qMjMvyRixUpCiFGD4XQ90ceqy6x6beDz4
pD8A3ZbfVR0FpGDE3os0IX4j78WXo/rHQozemmoS2Z8Qy7gZ8htE9e2/fw3GfC39yxXAi3AMwxau
jvBZt42/XQEVQqNayAp4LbaXSZ6Fx2Dg56HidLZz7J4A1EiYB9Y/Y+E7dfdgJvmpcPzsrPkTzB1v
ik9h+eWYWfFAH12CtDPq7zCAwT1mfXYwCH+mpAC3NeVVvrExJB5/HuJKk0AUfETFbq8e/DgMyFcf
4XGo70Fjdokxj2QjmuQbf6iddV7Wyennoc1ox+pM8lGIMHceIvgkMWIlMo7wvLYJgQdE3U8jeZo/
DCW49mtEjx6BC/T3h5ubgmUhsGsq+q+e0+Ey5nK/5G4n0UOOF8pa68NQJXM1h8g75iDPEanwlTSm
i65g1EedjWi+HYKHKpnPLBJsv+PU732QQ28jbw/5J7PysIdvR6gCwKxo9B5C3fMeghwcVxh01DMe
oJawp52hm9jEui63OJ4hJNataTwmqa+eut7DZg/CubOTk11WRHauGyOrTzlWoNdBljuQCis5ySNK
LuC+rtU2x5+HtEA6Crac7DjUvZzhebARKxw1umhQgMmlKZmAWXhVIYsx0UWE6CZHqyM33e3q5Pjz
ELFJ/vNXP7/VNOtme9G4DbQ4O+XKSU9YqurdFDIcyyKSeSbcCJljcPGmJtCtAsl1q4r9P48ugjjx
qP9uuxPiJWRmHR9JhvgCFAGRjox9TUTk9yqVoIc7vd2LIG0uzRgUJyANuyxJg6ckrdoz4KNXGzKX
1rvDKTSa+AFGV/iAcn92TQfAZkSh6tdEQiwIe04x1UuKRfaWWkxsYvJxv9EoobH5Ho///m6yWM7/
fjP5juHg9Tfw09j67Iz5y4owFqx8mk5TpEWahcwOJmOQW+9Nn6IfT4NDW6TvCYY/YjncjWWmzSZB
E7NxJWFPbRHspjah+SOx2E1lBPbadNstKcX+KTUNaxngt1oaQ0D2Yp23xCQ2w6Ea50FXN0yP2PhI
50DYcUOuRY0S15cCpMU+o7z/b1aN/7ryGbruWw5dIMvDZzTvXX99nbXuiqTSympOUPFnL6Zz+Hmo
yAH2AXIsraQNr1mCdqLHMnXLQKXcFO4Y711XnnhkHS/ObtQyz1eNtbRy8LiEENAGsOjoe41Xr6Rp
7WoX5cyYliOBF4jX/v2HZfx90wCo4RqsfbrhWbwE+2+bRqOFspLCR7uGdGA/TUx3fHvKdmBV6WQM
6TftGwO3ffpWk2pFqI+iHNPIusob8IJNUGzCPlQIPIAIaKBITkajqvW/f5L/ZYvhOZokaOEXFDYH
gb+90Q627SQwHEiFJAQvB7eUawZn/932+a+GLdue3wnKf094Lp5q/Fv/+nE2catoXvJThth+q9wu
WusyXUYsSoIXbQbZ/6DsvJYb15Iu/USIgDe3MqREyqtkqBsEKYjw3uPp50uoz5nuM3/8HXNRpSqS
IoBtMnNnrlwLVp+SIOjvSOl/cNnmP4afiIh9opK8AI/gWTih/7woJcaxKqBnpTpJM1MRRuEjKFv6
JdUHf3qMTdZU3zUpJcBIgaHPOOkAnCj6L+N7WKPes2TvXjv0L80Aa62Rj+9aojQ7L2LDcyr1OYQU
0XZqQIv1UblVp8h4MUnVQxvmbQsUz27GGnXgwjHDezzUZxLWdEkYS7t16by6gQRsuTNaqKyXNDuz
j3ajWbQPlhq95j0ggfV/tqNctP2YPyqabz4M5XzVAQJ4pm79538fLO0fhoXBcmh3113dZeO5rq7+
52CxgkNlaWpQhEYOfiWKUUBDeIV+UpOOLOg5F8OwYGZPxk3u0P3dWBr2E2DQ//99EGexW1zDNHF+
1n/eR+FQqcBpwl7oqgDkICysPFI4JoLjCOhAE6Raz5RrPrrFfDQXp3osx2j8PYz8xtj/w8pZQ5L/
219o2aqhQrPiMiTo+RFhEW//u/Wh12cqTKg7UGOqqT5MWrUbqecBEy+Wh2gp2rvWzdUrowIl147N
C6X19NpSLYINPYe7G26CzQDw0RqGZqtpxnDzX0bJ/EdQ9XuHjgFkeY377X9Ml+c0pNaMlEJ20uwy
cU4zihpkILlt6ED+uIMRPaZNXGxwDUhFFi7cafIXqfjp3llsOnXABSDFGnf34/s404JD+Tnawl6K
5B3kq5Q9Z8pcMNTeAHZRdmlIgSrq4JdN23lXZgiNQPFTXra9/2X5VvGExTUh/JdadR1/6jncwD0o
BmfMQPdMnbmVzuNrkl3Vpuo9uJyExXRQK/eN9howZQ7dzKBKjU3jkox2nbJ+UUwgWHns9LtZZBvy
VlOeHNiQ5nLpttNI2w5mY9nqRXGZ1qSDh3F0bmjq8i7DEUhEBOnfBSJp6DI/GJrGX5FmkOBD1qmk
XENkUe9MTauhEPb0m9LUf/xqQSV9AD7f2sZTSGmyoimPJo25GbXd1MCm3yjlS1j6X7HrJj9oDEhZ
+2GsoRnrfQjsDbJ962oNc+qFoU/MMmZmQjX7gGwA2QT5y7TtTZ4l3s7OiOvHAgk/uKyBA5jzn7CP
Oc/rRrNF4w8IxAxwXL2w2Z5PUEVAXZmNGCd6HjeLo4CxnADTrkaBnmpjC4mLDdJ4qzoNwyR/IUtk
34ZV92CUcX/vNbF2o87j61Do/X1RNNbODvsX1KD6C84D/feMNo6dAq2brXtuNX2InVB7c8H1No4b
UGdtnxxUeXapUP+lYPLq2rS2UZF4j7T/f4W+BzmG0X9MeVb9l22py97/x7b0LJ3eX9uiLdl0xZf9
W/DTtV1vFuC6oNPXjGMGoS3o4U1osx5hX58QCCjGK28e3VtkC8Ot5zsUvF0bOdmkUW/SRjkn2hup
zlunKZa3ELOGigKpHI/G0mQY6vewTQmA6+IUTpAMO1MR5Gz7/2bi/t/HIOnjsXF1ORmp//RLIH+o
RQwRJg7B12by/0BoV10nFWCzZi68m0pbGhqhNPAGs1LQZYa4aRou5Z6DxZU7UjQrLGvPhP3vRsXl
aP7PAXaJVjTDxu6h/Wbr/4gu8x4Md23ow6XZlif6XE6+YVEF9W6TJf+ZY+uYjRDI1/1rNXkIxrzK
R9CJPnl1eafb5BZRSFH75BQDvmpb7zkEYqJE+e8fbz6XbrfJ8zMr5jJvlsAa9KNR5yd7qX6aAeZ+
Zbzstewhq/QAAforVbPv5dftdjwrZvc12C+5bX3mfnmSP6ZibUjD3sLQTn4Rsdk8PZFGDToXnZam
vDbaApIS+9TXy9GZ9GCeQcJ70csyL+fOzE9VaBxdfRsbS6D1eiBfidLKOQPbVlCz7PKbrFBu5QaB
fdCtyNuqfoQsOlDyaI+mQFh58J0Ob/IRL9MD+VnG6jHtqie6X69gSTsl2d2Qpp8ab8UKPUfyfpu/
tuXy0XMAjQpeByuu1dVrGFJ/g38nMKzsxEFvby+Qx7i8207pqfT9b2KSF/qcLpKYKlgyz0ezVgNv
hroQtrw2ms4NTIAXseMcEhtUXa48ml4cyIHXz5IThoOc6bChkHmUp8l172Tq6BRT6JdbR6sHd3NA
SDK7yGMrcHVlt0Aq6ubVyTPDQKZpccNgU1HdX9T2Z1HijxkO98Z4h90vphIzP0D3+WArS+AaSTDa
NNuq1ZMMuEyMW8H3hmgZziPAAwXAU85O8TXqzpt8xG8ATM/Zq9UjicBb2qIHMm+e4zwaMIPJ5FT0
e4bKK2nms6ySdYH5yEvW9aOMrCw+FRsQF8cu5LdZYImTnWxjQTGwuKI+FwBuCUxrDhyfoaoZP5oe
Aro7dvCYbJ20ODVaTyN3cer19IQ2NgRsBxnRdfbyIQkaQw/qBdi/ujzLKMjqRJpk8ZoPZXbvsii7
Inv+Ns6PhacFXum9AUIx4yTox/IkO0TL8hP01sGgmS+AHwfrLKMLM/RXWYznmtkaChaB1m6Gpr+B
2fZkj8tRtuRUV2BO3Mc2iV/QYv9p2IqKe29r84dcy6Hu7xv2i4yMrEdw83cmx235/8BCU5vvujIO
/qL8yHzLmhyX6GVW2svCnEjMWAgslif5uNxnrHnfyexSvzxDiw1IbDpGln2SMapD56peYAq001MG
7578jPXpTDx3isbn2jTuo+XTqlmmExgr+VO4/RmRx3sf7utonAK4ss5+aJ7MIRY1yVtjmQLFtE+y
Yo2p3gOHvP7LdiD8dpR/IwLTW+3Ozbor2YZyk/KybKR1UCefwJuHoBWDfEQEEItVbf9r1+k93TYl
26U+RCri3x7yGBM7g52guupGs+EiM8pTkU1HGcxe7FpGyapwnkE/B60z3Eh7vFywTJJgaBYoZ8aN
Yrs/MpJKzaiZaK42BxgVkX9hqXRLfjLEP4fWvfzbVNv7IQM70rKEPOuRwjRgJuwJv4uIYOAsYRB6
JEPdhO5lPYg8gL+1dVezLmQC5doyFVNu3Rpmc2M+Ezp8yuhAnHnKmjCAf4Yozb6Qf0c+k8UO0Pox
ALy8y7u7TJT12CMIVgTF2H2hYhJeKFr90JIhWS25LBuenB7yCyucX+WKU6xeNjEiLbxuJawZGRk3
w9Q12xrksvY9ZAnaMPGNl1qgiWoR8mRWWO5xCP7X6K5Xu5Sy+6qxPxs1cAh4dfGPgZ8DNh7BgWnz
LRne0HjTp+xnHofvMrNPs2c9gEO6sjAoYzgFPvtEV6wDXO6xMwYlm8hiHcBGtgVNeZPY3nc3JAfL
3vcLi3VegsldAhXT46ForCXdQzM7B88vTkur7dMlum10dWNEy9EushNV/qDQeS+vr9XBg1upofO6
fJLVuz6AuDvFCB+7ML+UgSnGMLifuC+xkOE4ngFUB1buUzBUHmRP/8tAwurMPiiKe2uZNh5zvK4X
Rlq+xLOYAs7MKGn7l/Fk0C/HuPEkikxFkwSpVZ7oYXyRKRHAwDx+07iwXlw2gQy1m4GQYUVPr/Vw
lLuSKVp6/yCOi14GWGe95792i6ZE77VDexmNyLg5+qfDbvmAG3S9sPgoufUIjROYqcQWyC4Sc4IY
Gmhf6zluqp/SW47I8d7ARLqVnaL59XO6KIA42B28N9gNNmY6Tkv3So1QNlrvTW96f5T9LbdG1Zik
q7qTZSK/RXdKIFcraLrvTf1KTG2NnGcxfqb1r6McjfTY6VdyL2J0TXCoadndFNA5euIbsvk6jEeE
ethJ7DB5jN5wD4Ji0kYgydXJLvCmPkJ4wCvF5SBuSb9e0uxLGOWywrrUR+2pK+oDXoMwOn7pXecj
yx6nJjt5LJG6cw6qZ7/H6g41QGD+DTPr1+oRMgqYgNWb3NPf/PAzdczVZYoRMKrHeda+1F5FwZXL
0ft/HFGHJCqx+uxUDNmJswRZu+KUdVogt2W4L/GUfYAvXl/y42jn9tG2ZvGKXzXlKXQdeGCVPYcy
Y87UAxOGr3GOPvXqQeKUznLvFtHCSnGTYXUSG9IX7oEjFVSr01Zmx2fZVaiqQeNy1vE/MztaqZZb
QA8bV8t3Ymtk0ROOB2YXb4oOkJMJRK7UccFEYL4DcZrGPPW3XRXR0a0F4ivFZxmF8jiATIYv9ywh
47qDOvU8TP6T7gNnkKAGEpcnq84vqcnzEIb344y4TBf2Wb/Zi7MRzyffaPlf0H2/TUX3JV+eDCVH
XASk8N2dOPJR82n27LezijgITr32yp/ZYl8r7pZeiW3FU6T5EkiQoDj+U0bfvDvPNxMZbll5sslk
42gcrmD/Q3z5UTaX3qE3VJZQJtLq5JwQc/n9BlagjJmsW9g3iy0UNm+xOBrZC3KNgejDcO390HtX
ch/yyTGnsUMJH2XFZ00PB8+ykY2as19khOU5W3qizLJ+bCNcGuydqktrQ05AkMPu3/84326mHtdQ
JMmttziHI7/6kY0r00lR/CvKRNLrJIM0qr/XLYoW3hznOkaTAChLIGMhP+WeFEg0EFV4kmvDP45A
jP9d+nu9db6a4V9j2/g6BMwAcpzl3BbRC9kZYO9LsK4GPeUMs6yxTcP3zr3PdgVWJWX0AR7y5aib
cSDz5mvNVVPM9zI9aasGfdsfO2QUmJiqXG82c4YXpJwu5Fnk5la7WVrtPWkrDpXLGe2KoAi7r6QE
/t0tj+v2rTLafnLtj1lFsAIR2uNoxQSI1cjAUKrRfRcfXZCdunYv3raPqhNKWPDtutZBgSFxwID0
IQsDl2vGyx8Hsv0yxBkAz5tS57EzlW9EuA8GZXi1fnJd+M7ZvcuYnZAPOVkWYKQsupN/y1ljUpb3
ON/3iRogX3FeDcVcozuofMrmluhX9ZNdivSVXElM19QSqIi7MvWjq2k3aQmLEuScyHyxwxaiVrXY
eHp4l5vFT5y03yPRn523NHq0tyD+vqF1YfFFyrPqZhc0UJxqu/kGgXEaoPntpvAZKv2jEhJyWeNe
ak5TBGy8AasREw/PCRggs/1DEYhtSHNyX7qPmefuUPTepNoU8EUw638UDpBtWnSdQQ062b7EcPYQ
vpYwvFXEyXIB2P0Cx6Itc6J7C4/fyncu7XALjOnmrw955vyWTHA98cVyp+uHbOe9MKt3e2TdiT0A
txh4fAjCgT/yokmE2GXUielv8OagbqxDHxMQRO3jMCoX8v9Yx05z1EHSk5SARUF0PMLVcJKnhzWf
VIr5LPdQZ/lPTDxrzTeqn3/Ir5Qp0ZNafxu9BQtb+F7m1qGr3P3cV9dISWOIAarVybUPVm5cCqTL
YMQrvZeG5wUUEzTddB7Ljeuln3LjMjw5+lcXsC9dL5q+lzGDhAyi++kc5wXrWb0LUc6dKN4h6nKW
94sexpUm38gXoEQYI8syHKux/vHd90ySnnypfM4d+nNdvCTkxNCMuytDVspi+98DtraqT5nvPnfx
EoQxBz2OEgrU/PBGQ059oVEMdECR9trwYkbhfSOoP+yiMU+3c6lcUUc50xkvAQiNuDUUJNqxfRv9
6LskMipNEI+NsvVddWvjjLScyKpOvyaAP+KTTHsJxG9PU/Nemgcld4FEVs/ZSADBKo+I2aYsD2Jj
Vxv+59I5J0WiJDpOhH1L/LVIxU/Nl+xfOZNLUDU6+eOC4HSfWUECzROVDEC/HOc9531xvxUP0dOk
funFt4oDLTX/K72e+/CLhuc0C8Q+9F1202n6bXRZ9tbqYsWP0kOoN8FMiGjPSZCkLhmJC9mysruH
VAt0tX3PwruOwDBOE0SyRMGVsTb1vW37b/K6eNhB/5QAQYIDW1W/GhqzOd2iCHZWOg40oBepv93L
AOrpHBhCJJ4mG390vw3f/gS2TqGObg+CS6Jh+SkfTR6V1LjyqvwBmOgp5ZD11zt2Mb1r6kvmtF+Z
w46e/vSD9gKBA+Hi9AJX1kXntyjmLseKGLqG8xxqIkoWeASrOLUdZ1+uAYxoi/ALVc8LTSu+2jAO
NCU9hT3PJ9efbtS2PModZcPTHM4fLp/I+IQ8Qw22C3KslyyvT0k3BBE96Lxl8xFkjU5wWJX18/hj
kzwLFY7STnxyaX6vd0lJtMA4yatyJ3O6pzpFM69y5foDXODFKa9/b9CDECGC0GjJx2O7GEFedo+a
B6lcMgdNotBbi32FY4r2++0UKd8tiVU9cq/CUT3LfcqAtIO2a/v+Wh5DnYsT6hnszjt5/qUDzIUl
B2oqcpHL2dFx2ShZustl5jZ3kpyQeF4yEBmdFYaZPMmy0zhNTJhxLLpfZMc1AhTLbyrKdTpOt/44
fImJ96fsrN3J4kN8NrAnK4BM9iqJEV5kUUiMSSHq27rRe3i48WsVYpR9ToBHV2WiX8JRvKM6GEjU
GeU49HZ4aZD5TqbxKB+XZQoL+q1HPlByKeKMdKf5MruN5L+sYaYRLSG7AVLfX94HvmJhjaqVcwBP
e2kSlZLs4eTAjPE0TqFuHZKNsnvliSVdYyr5LlaUrfhMeX3NYeGkPAKi9MEaIIcnYhqIhSQ8kUO4
pAnpq7+ziTTxiXdzdlEZ+nE9D/8duIZqfmGm3qu+qEe5dFXYBzvf0XJ8MioiiHI5tgMdKQN0SWkU
qJzUkLXGIrFiaIpthi/gToel2yedRScPM0uH5lc54AzN9lbWMJRxgVPgxdL2SVWmYLQiErkz/py+
CDeEd7s/l3Q+Wqr9GFrzcTLZ37LuE9IYgOWHVjtOQpgDPl1We8bL9JiQriBIyqtr2lzvZJX6dDB3
avEoq1N2s+yGZvrBcf4R0yCLsBOxJUjuZcXZs/aWVkf5JC3I6z5CGoI4hX6B4pSSzsuhkKJzw3hK
IV6yfW/jOzQNSrKvIvsn1r+0k2eA8JfFMJ3dqjjBW3GW16uZznMkTcQLKDOMd9VBfiX2/T8OXgJ8
zkn+H/UcwfmJVsWV15kPtmRoNDxLWt65nbE+KSjEK2uEFoT9A9gmiGvj1Oj+dVZ0exhtj5QjAqBc
rl99yhas2IrlhGkb7p2++OTU+glBse3OkNF1D2JW4oUuu3IIiirbzFa0RyD6Q09OSqcGoxqRTFW+
xWhotfLtuc5LNJ99pBeayX6W1ak6xmqvlJiOWC++FRNBU1Agm0JGNTedTUXLK05NBtyZf+cpIRsl
8+or+jecIOGuGtODXG6M5kDjvmXMDfORZfkha0Q+i5ApwqCfMuVpMh1iyNhYWQkzL2Ohp9emBnaV
L6Zt6lSE4Su62fFBG5Tvqdub6XdR9k+D5R3kScCx/egkFsL4XETeH/EPQzyvX6RFcGW26car5iet
BrjKGE1G+7WuGZhwZwqw8mT+bARi+7Uuf6ro7IiHAlXKrYNFkDBzNSNax6ijWW+53zQ8ntbLzPX7
XJN1JiHIt8i3Esw+NS1sWWaEZWBQ0MmEPfTVJZW3QJyjus1zS9pT4g6JY9Bv/OiTrfwXqEhAWSAA
MXQbw7VUZfm9HtpXYoFzph1ynW8ZndBwt1Oub8UUyp2x6siBtU9K3xzoXzjLMVdbCthZ2tvV5M4O
h3qz+HCc1QNLWqOuCM7T5stim3K6lPMLEda3b2f3fbLQN8SpcT3cEXKBdosrJUj8CNxgFJQESRQ6
uWL7qrPYa54izIbAVSFeQ54EGQuiNhYut50RQ0s2nTbancr7kt9ZU5WSxVwm8CDqB4yqR7BdCFPi
j3hS1vyC6XTKTadQxEA9aEuZqtqlV5bRfqe44oZZlNxVay/7YbIuO7xbieZJmbp3DuuYs/aBvqXS
VMksc2Osk54pIsV4X0d0zDvueiVJQlVYhCn+ao3q4BvHv7OoDlFfXMZXdNLcrWOBSNhPOiv7Hk26
loh4SPSjHP5gfd8YlXUjA5hAAyD1hAT98MrAhxAJG67QnzpXTTVtmkJ9t+pbOaDN9u9BLYkaGMlp
Ma/99SSfEFS3Rn/tdMberrx1XtZDOKXmykPBi1O/XyMMzk9qauiWOte9W39JZoCvlissfXG71Ob1
VLk/koCfiMtV9XpK25NMqOSB7UHZwry3yeUkAwrm2+Nsj7KrN6vXoI+EtCuATYW0ZX92rqTYYbQa
wT732OnbpPS3kmlYswwwZrzS2AdlAB7ft3+Ij3/UwnnxacaaSRREYlGL2gjAd70a8B5QPCbqndZj
qRKj4Yeeka2+dbH5iQ7j94ht4Gz17Q7vPbhog2jfHcP1N0JaKsKxfhmL+idl+QyWv/NV/1p3CA3j
5tJspweZfVCHweB5L174SrAn5SqiIpbAiF2Aeh5k70fITspghvc1UpVYjlL3DsRrkdm+Oawl1f39
NOvr2p7GfTQRJuEMp5oIzkjwhDRf5RkN277vHYTorknRyev9B7bNJYeek2RUZXkNyXKEV0JI2u5T
4jG5h0y2LQ3FZvtp5LxNoG/3NfmyT2NI3hGBBC5gP/ll9jOF/o/KDoPNMuBYt4UDekdT7lvJ2uOQ
Jlkdw6axssq269T28MKyNk2Ftk9No5xMekiOWo7+p9GIvKCGSrPlXopUTa0fJZkgCcdch37VtlHs
CIPCNPbTYl63s8ni674lTQg7/2FpbiXXIlHI0vpbW1e2E8ednmUPUzBfKFkVybZI6UJRyhtUBm4q
0t5SX5F06IQQjTGwCVyfNvflUTIjM8kIsBvxBfVRwEAQf2Iq7Cq6rdDFS/Ew8F8Ffm9uwZvetngb
sRryGTFBlOSvFKSSygo56JQjpsoaG9/0FmI/pH5lnSeGva8Gmh8N9xp6dghZs5OrLcex804WR9RG
gwOKTIzcsxE5p4layNKbcDRmp1D/za3lFrsz1G/Rhv6WAZXviKMN/EInWFEDSbTTWUpzpXXbNz2C
FRhOqbfozb5KzU9Zz38bvanyH2L0mpzO3aK/eAPS4dfk2DgPDxeUjwuHoFvJ1tPzpertl4aDFIso
P21z+AirGykC0VZ+Srt9nOjkOThAmP0ZSiKqUOmP+0Db0KbL7RvZTzYu6DfjZ057O102lXXKSnKe
3Lc8Co3J6mR8xJxLJackZszt/CsH4svFiOBFoRpATCpHSTlxTp11m3buRg5yaWX9pkfnuIApdMZS
kwFfaGYh4yIhqN27qD5M9KJTkCM+XnNMNAJFRfNb4tNbFNAmcvL5lL1McAKI+ZM7g7QmvLC9Erzr
dLdwTpbHED+T5rfe1ByklriWNzAqjQCD2AmQNp0trJBak8+wjZsuAcKkZ4+r+4ngNJQP6X7/yOq8
WofErNO1mrZa/ciz6HfhiDBcy6pz7PkIHCgAah1UbXyK4JAZw2SDtM/jkk+0guPqcXDyfjaWx/lG
PAzqvsf0UWZzNUSYkrXgMYX7AWXZkDBK3gPnAJMTyUzPfuz96rZ2xu36OhMr8yzrRdZNAbHIkP5R
zI8kGb6wqj9/ryTZHB6VmLk/6Lm99yCukvKO/JZbaEd5gqHcaJFBLJ+eYHuX4YyvXc/arU/rP3Re
9eWb9U88UhKSq6Ps9OBC2N1xMFI67Katvgzovcp786gdI1htsvpULwyvJaOjQW9iI87ttOmTXNQv
tKuy6u5lSCw8dNUZ6y86KLxFMGC6xpvcoxeSLuZZwEiuTxm39oYGinXRu3SSJtaXYsKCRNAvFSIJ
CSAdp9d3r9Fzs+4D7kj2hNyVGPvCIbvQjs9GrUGzYl4PXIyz3N42uVV99A5o1u2UZN7+Fa1MCHsj
FPMA+zM5Fj4kYY2M7aLAleT0L5lkk0YYZdLfyWCyvatar75l2q36dz2qsKlNffsia3N1c0NbfXra
h+THxXqIfQSy8OKTwxUrKBn8dbVLvhXa7I9EfZCK0tRvSfV+iWkVaysHPPnp98ZmAhSRJfFOJfUr
ud01/+4V02Wnqzfa8inu8a/U87QxHPt7HhyaumDfdcqTYCKKnBRLaAVpON82NBau34yrB6r28HeZ
nfr2k9RHpS7a9CSQcATgsRg8q9mYk7vzipFG5E/Z4HKM1MtiM7ScLqT4Ki+ssI/8zYfBdc0TtySs
kt4j7Q6PKS7PSOpDhvvrTQNNcm/TWYR8Vybeb42ss+hakU8XNlYQz0yIp5rzveOjVI5brlkGjsxl
gZvONAo0xnydG8096ErKeORiJK+AFCKaTNkt/HiODo6kh+wxsreSooB4CY+cv3rWl8TPBUcaSQHI
cWcD28l+JoZMdTZrT4RQEUyXnKbrZX6j9++tcH6tnBzLO8gMUcp78jrqBAqGSxLJ6zm+vY1969Nr
2p/BjCCcLa7laE8YsGkoec1mcZBDggezA8mQP+o4PDTwRhfO/fhTttN7PE0vfs1TGNRZwbG4kfap
sgBgWrxBuTUoqDGHqhkoPWn0vIXqkc51KvhZXR8azT7pzcvioFWE7ZQwrencuy5DYjt6mULrXSJ8
qcgYGTVe4QDwSb/gvHzJIRtXQ0eiW/wBL0UIxvYTC3OcVrQGzAC3WZ9cZhANSqS4mhKBa6SYW8D5
bbz2t63hYoahNn0TYrp0J6tZqgIyQBJLwAoZhfm3FAZns//wzcO6kKJbs9Tp+NP2Vc7GVcxDVHN4
4VqMVmgtH7JqRj38yMffgqJ8Qde795PVXEsxJ4zGL2saDma+FR8mqAFBD4gHlz+zT6dn1b3Cu0mH
Y7kTD45KZ4BHD1qje3HLdwnF5aOyK2V+w9x70mJrTRQZavwOjexFE5YvZm4d9flCxlGidTktLX1I
FuBNijUu5D+r3wejiRtrnmeyAyt2SMwDIjGXS54+lTUtkzNnZGKYEFMCTfg9rWHahRhuGMHXNxbX
hx7vR35P9reakmiuUN5NtKukg9uU1yT6W03ONJHJQHCVeEi+U75Gcfidwn9GcRW8pPba1x9yCtMr
voZ4Xo02dlZ8rpYEvrZfbNOiJVdqMj2Ii/3ruo5PZ49FYwvUytzK+izyUJquPOmIo0kgv74oy2aO
8weIJqE7688S/cjxyPbRUouVRxlzWYEyyEvypRnmmxSmBRMhpbEwRWbCf+2dqyh2Tn7uHn6re+S4
pGhUuXD/adAtO992be0dN1vX1FqxB0AjpdYybLZjU9+sUYMsfwmCrccatlhNf5cKlwCUJAjNqu5z
+JTDEyeAL45l66Q3GSnn9HIymiddyERlJCsZGpRTwEQPDzJ+cppdxwthkO9o2xUWmt2IO4j7kGPW
bKrHPL+Vh5e9NFAtKY12N+fa9VwlpxEcPiLhD+IExBm05buudi+Igp7WE5ltPvsqDF8SYbJ1dLG+
EnADQ9vlEI1YBN0N4bOEqzKQAkSxs/FrBLNKdVTyhfUYkjh+VgqMMlH2QRL6q4mf3fmPE79om7/c
y1+uRn5KhX+iw1lpbqd2vpuJ+evOPMl1+iI9JnCy+9/yP7m1tk3fSMBJXB9qMSkrcvcMbVyYFwt0
robxACUSqZ5f2zHN0b6fO0jzeRiJ4uK6+jDsG4GJZVJyEZcrS66Js72f2ddy1kEkl8yrJOjS7t0Q
/ZLf3brCXGRNEKebkFZ0UfYqh03ZChKoKVly5OQrQZ7EtVINlQKxgeEZPEA3rDQpK1fuLfbnuDho
jfHkTgtdpC8if4Sr6XAEIyZV3r8dYK4mQQzPvm7nd2vVQ9LRUunwaBGLVxshhRorLv4M2aM4L53T
nRgu9BJ3+gI2HaKeC7FaUpVZFO0OdpLrrhouxz56QtkDMjR/BTpZRhbIicyz6mdYqy8Ex9FO7r6O
0DyZqHfXggDIkDBGPFVGX5aYTAr67JD5sZbYY/LoxZR+kaiTTSsW+RcMAKdUUln362lL7NUES2mm
aJda+xvMZJlBQG9uG0W7kvUldlWgV0UBJYWehx96pO/XpBGDajftvRaOV2Zlf5Xvkgb591MUmpG3
RYi6HUn+pSuvoEBFeIe0CKZcOGkstDvhnN6VnD0kjSiZTUl8SrZP69SPEqbNEwwuEDK8tSaiAtg7
3TzM9sjIOysgbJSQKleevcq9VPP2fl2fhFyiAQJp4BOdom9jD/s1CUiJ7QrV24VduR7sZMg62Dcu
cvZOYoxr/CYxmwyYp+4H0lzyT/mzWoG006E71J8boog0M/8kBcS5mAhLIZNJhoh+jai6ApDjckJd
R1t+tUjCb/dL4kC5uRUktBiPc7PpYfUv7U8zjv50VEfb7m1F+glUzloQDI+36xGTu4yZZEkah2b5
lqfYGfH4dV5BYn4rl8jFWIk/6gj8PuXwLTMXcYaibe/Vi74W7fccG8tZlvatONKFL3e3JqbYR+Cg
OWpBAJiNj7qL8p5Z3AjAQeAYEjSuaA0f0pZ0edbh2bowu7vB994FVyWfE+duZF8ocX6seQReyljN
aVbtpXzTGu0lmjcPeesDAOgBH3g1XBrqlYe0PbHlb/nDdEyEAbzXqVvOgg9ePP3oJ8lrDFe0RvTa
e4h1iGARNyQAsKQvYD6k9ARqlYv8vVXrEvaLCWCMWT42GWz93JztUcHg4C7TAB8VJ9b1hCs7RXaM
28N3TiJEHEKkWgfDe/RN48Oocux6fSOmRkot4iRkmOMBipGluhbYogD+3MqlTyHayOSqRrjLDTRt
+axumAB6vW/5iQomDGfpdZkugdgkknQLVfCKzMNoQNjA3hHnJF8hOELdKx+gm7v8C202unQaw2sV
Lb9o6IH6sgmjZJG0P143HXPPDMblEdajD3lesXC2ezn76qd4BUGPGZ17mRQ9HSnAsgC0tIgg6QA0
JGq1tPFPOr2tof5f87l6DJ8PptDD22N6XRXqtUy4IDbEgciAD0jDNhm0YAKIWh0OlaZr3Yr3Ykhl
LRTdNcQ6J5khwRLLt8fcoAnRNmSyyPvU8EADSSZIlvIaBajYMz+lVClGVLigofckod/VzR+py0lq
PdG1I02p70m9k3qmVFhNcm3mHJ/60rrWdOc2myBzJH+flwO0fcNZKhiwPGzGCigrGTypD0pwZ4yw
+7npvRSxDb86yPd1SnzlNPY+nJyP0n+XwkfocxDlVKIt0/UYz3uPNGJYD2dzyj6TmpIC/EFyvpH7
DnVMGDUVDZpcd1E32RghBvZbGLY5LwPAO1XDRgpcNCkTNLgoQ9P5IiADqRPJz9Jxb+YImZnCWIEO
Sc4ZO2zAhDo9dFXGH80GSKm2BbQ/eYNqTJs9GSa95yUlhs+5UJ/bOh7PkQ03p6EDXuwgOJ+KwX1F
ujrZWMZY3E00fe29Ah43IBfwF7voXxaeP5wgNLhef71d5vsexMBh6pUFavfURxTYsLdm0SkrE+8D
LbMhZIBR/o68DDAWSGXPy00Hy9I5Vs2fRA+H92KAedN3++JBH1L7FkY0ZTt7hv605FCwp7U5HTDr
D7XcsEsZxqpLVCpUzg+DlqGcPhDz1ojr7LUkiu4sDUkM5A3UVxWyGQQk7PzbZqmvv04F/KkuuvzQ
ItEGq7XSPsFYk9/QBjnfhtM4PtiZYlyV05/agvIAYg3nAtAC2iF5AtVq8WJp9LNqUQl3OXR59A1u
SOMJC2P42lVQtKbZWFz8H6LObLlRpN2iT0QECSTDreZZsjz7hqiqdgHJnMw8/Vly/yf6oglJdlTb
loBv2HvtYiCOx9C28abnYFOnBGjU7XSykDh2Rk9OU9uaW42MGGnLX92N6cprgNeRkURMeJovZysd
Vt6UMF0o9m5NWLmnXwSzjNHIX5Oo8eDxdDD0SJ8ogt+FNrmtz8GfOE+SFSterYZV2RB+U9j8AaRo
XkORvfbGcGxQAas2/gQT9BZWxrcj4QwlUXvox+k2EnKx0Hm3QuC76SS/uQFWgR8IDmhnynVQymox
seMkjoF4n7gi9swMmhVAoCiV3T6pJspJNdwFfVA4UyfXwF3g/IARJlD7t27y2+gX17QWH21vEW7m
lCsPtG1lo1zJMUEvyAQmiaBMr41Qr8QTs6nmo5EW/g5QK0OlIl6Q3xnz5+puNSc0noZu8e2WQQ55
zBqWdR49EYIDlWp46iySuIISCqAD8T8aAn8vYPMsxs5vFpPjdQ8jOb6MOm5XvQ+cTP+aZ8dbiFAX
cIAQopjDAw45HeA2XGmp6XuggmFafm5j/zTWeqd95zILxsYIBOFrmQunN4xdHs/zavY3RZ7forjY
haSwsBeFs5ecWcANS3OoIby24I9TxksKLxR7v7Egpa/4HnRXLP1+vLLQfSP/OcJMt8Ok/GYzmtgG
D+Rm6Ik34WYIDHPghfAJBGRGWKavHYrhLHI/7Z461K/1lj/9JiJYaTWFk1hm9a7O+Qcxs6ptxbua
d/NvQNPlAkHsfjSi3y0rfb6nZxoQKmqVHPIDvDhqH/AaVnGzx4/c2VoOU5h2LtK1a8VbP8SYDu6s
QFNKKVQPz+6cHBnV/omioTkI66Iig3xDz93QtEtIjzkf8hreAWZxa+0E462u54DUBPYOc3eGBhgv
28CKVwI/ADOmXSNBMwMVuFq98W0VAVY6ba1nea8LE/Vr4kYrnRh/nbj97dewKCqs9T8HmaldA+1n
5tqkA69ZmUshbbVM9ePf4xTLa1BadYXr3CwjFAFQqQwVfQ12e7As0r9a8mJ1O4PDLiSSTzVtUhHw
dyRsfIpjMq2cP6su5eowjDNUWAKXl6Ns12wSW36FxltFnsksGLd47swvlenl3I6tiZGaVe+6fjiX
wfQQS0wAZ7u3SIqbcIz3NLTupkyI/Jo/yC5CPQ68bcIxYiSEB0EiLpaJpaHvNrW7cGWUQTaN7VWc
FrDkyhkyJNxm4gfngqdwhkEEcREghNzrMxYvBSHhswSHanryWiky7ghoKpcRxaZn9m+DhFon58bZ
1S5OTl2n2wqY3Corrm3u78jPJkxkTkgnYGXiFES/aScpNyWuFpyg0aqG9nLlY93PxGlVEL00OqMN
+XzP0xBflGV/ZSn5hDItN4WhMa7hqPGsKtyTmACCtOOnMQxQdAD0ZRqaD7jf1vRzYrHmF1yP7gmU
/geCnXmVCHkM/HBYjK47L7watLPT+KhBm2HhSQDoptMsHT/7aivR70Y/B/HWwamLfxVWyxlQFtAQ
rWADzIDNvrnxzWFtShQ4CiPBdQYqtxWkXD6qxboJbiPiG2AXuGNL6+RX4pjBC8sYU8sEIKrHsCkl
RASGF3O7RQRWFauC2rQzl8mqF/s4d4dFw59z4cTolQq17+twFXNqLez+Mkb+F87GcTnZNu+s2y4c
b1JbSd7FsgzZriib9qTYJYGFvy9mTeg1SyW50CQO12gUvNDpwrfZ8cuVP7kXzxtrxvL+VfKBTfve
3Xiy+s0c/mPoXvq558JLjsMuF+YnvscBewOUA+E/e3CPmF2QdJaT2RZ4/DnTfLi3eS53dJq5F5vL
dlZqMeWAfYJ+aeDKRqgF8hYmoktmQVMvTcdfxjFnzBA9hI3W6G1E4RrLQFFZQAg5e0WQrJoq3WSY
gSGbkwel+5uhHjTA8PF/jP2dXeqXGvLXosERjROqIFcKGG0Q8l4b8CVHovKWcwJiuJCDs5WCzwq1
BrfuUh1g83Oht3lfDHV3PbJ1DMFV3S75vYOpXJncCLlZ5Ie2af7GHSEyTk0YT+vS/BKZ562qxjk1
DCOW6HH2TD2zBb9BwYd17hdhIa+wZ4ZV48Xo20BQ58Zi1ubvpmnMZaBbou96UGTcmoKHgtIVyiee
1Dzbj1YQYWk6lvFSjDN6MtvcNG3ybM5hutL08/ySw+NGQ1WGzGopOiKcqxCu+fBiSBCI9cCJz9SF
RiiZYTOrters20MoiRpuLYQ691P3BfEJXJNAXZFmxdJMsmyRSYr0IEv+Eg+0L2TVLhTxPGGaI0wO
h3SZT49KxyGTuk6yDZW8sWwRzjYN90kHU8PcIwM1wqcxm8AlmmCeH9wDK8VWmnCNYwid5fqdme+4
U4AlFtVNz1m/AxsY4KK+87Pc6qivQZpRo/jc5UurvVI/AwvyfCyU7b1mm5mRIIbjQJ/qDtJlWQXF
xg5+tz2Z7YWoSGGwVmCeIUsHOSVQ+dnbXohyCa1rl0r2C/E6C0jeZU5wqLqPNAEy4lX0SiAUFtNc
r6VsqlNQ7zyjstZGUXCOjPLmE+a5L7HIqy6/NL3/t27035AmgIWVOg8I1hZlwSEIk180SCyNm2Gl
OmprLHKMVI1GM0Nt19FOFvjmUPFSdcdQK0fLfPMryUQ3bqFGcvVuqhpUvThNhsny2VcHN9HXEPPK
Mu36Z6szv0lTWE9TrRZdwoEZ96EaBWRL6XAW4GS0q4Kyxk8Jf2kq8n1aseb9Aaeom/ewChe4Sp6a
nlpK5kTgisb/Z7oPynwm4AeEJ/Ye7VblyoqsIyEvXaO3sg0INiUrqiz7AZvCyDvgWbuq5RSKCWq5
eu6YLXE6o2EYSKWJEq57chreq8k+ZHlwCjrO+cKGgFrQFCz6Copq5dS3fEAyk3Z5vowEjl7ti0vp
mfvGz/Nz1AXB2rcOJB92bMauuUPKnWBNFkczyuFeL7uhIV2nulUiCc6NkW5QtC4jS+1VD7DdB0Yk
ChqTaKZLLPxt59okEP2DkxpgDqjzjSGNTTiXzlZZ5bXLWdOMqQ2JOIJzW9VM3oVx7nkZTroez6Ie
N5l4kAB6J9kqXzNgFTZncz+rVRGke2yXXGa75KBsr9qVuL6yimGrYmhYC1OvpcWSyrIOeczNLqov
+Zx8TzFwyrEFsuC1nMucCl89abGroTPMk6u7AeQttfEYywYccjd8eiMog9aIv9OwfCGWJ3uHIa8R
uuvxlD8OP08bz08pEsqXOJcsdlVuH3yDeMJiNhnyTP3WNCqgW8qGkB3U7lOgXXNZgDvYxqPlPv28
RnjCN+gBVrdu6iCpjAuU3q5XHX3yz6pF7UzcvhTJRi6bkCaxHLJVvGsh3GjZjgg0Q7Nyr7YZrpRW
+8IYAPQ/DmXW88/U7Mmm9PSgtLJvjv53gM2UHl2kzcI23jPsl6G2PoTDh0BGRgxChadxnZIf6JCX
0KiyYSHW2a8Ff7GumsIPnAbJxkhUsQwNUqCGFKM3Ksv+OHpWf/x55NWGTzxKF1XroB+AkBMUu0+7
Agl9MOzpb6yTIIIHFSWP0m42Nj7l20ogppjLSG5sScwrA81DE9rzWzC58c6Asr9FwGm/R6O9yf1a
AGsGKAWVfLwReK4gJs8bx8zD1cyd+Y3YW1BeZAh+J0jMDG9aTF5RXkPN0tHOt7Ua3fsY1CjnRSd2
ss+vSeerNX8rta8M2Z5V5aSboYvCRaXlZwDk96KFGQCLn69NXbcrsjvEZXZscquHOt8xpltqK0kp
yPikJWVrnzyVc+fyJ4lfNzHX8eiV700+PlGWeZHe+XXXczuV3Kb7kQAAfwRZ15vPozFehtIPn3RS
3AYAbc8ViTWG4ZsvTlf90oWjn0yhGpxpxeLqlo0UCyhpf9XImQJZLCT1z8tgXxv+RHil6lZV1vsH
qwdW5ugxO08NV0+nvIOhcDapnMUO9lvw2vr1KfLsYYeI0iQ3MrdXThQ4O8Ntynd8LxDfzasFf34I
xuDWBNeszeSzLv/xm9jfN2ZhYhMP538PoXbOGv5t4sDsUYDUZqXLc/R4ludZufdjkk96wXJLWFKu
OSPMM51eTnCHFm+Jj1G0nuNbRrzRGyGBfjpM7yr/GiImB8qqq5NjR0iuZHdmMPFkZtFwblgV02+J
4iV5BGoiJmx/gy+GhTI8VkPGsGmy5tO1s+A48se+lmoar2TXHMxGaNzucjpIXSfYL1qxzWOreVKQ
LiitzGSHl65fzV0zn52GFAZOTkkva83nuh+cY5PQlvND3eMEj0Icpb+IIMXAFGv7glxX7UBcG/up
Llg0J4O7AHJrXDQfm6OcTFKrE5fsVlUdSn9dlm7+HSr3VCq7/ae33Cs6NvNPWubPGuItnhD/TRMV
+pt77pc3lPoXF51vZsIz2VJQU4PZ9j/H4TvzWkYCTNTWNHl1snRGCxpLon6FTMas0KteK22zxqjE
p6IWHpYxVthzNKnuyZrp70ensb8gE5I82er4EqdyuI11SlfThtaXgu+4GGBbUjBCVzCcMT61RHuu
q3xoN9MYOmvLlv2hMmfzyaxiQgSBHhMfRKA0Xc/NKFT6Rjaju0UzGbJKNpjV7mUn4l0RKeIfsmbw
T3Qs26mfkpvUR1to61ggWxtkOj4rqsu7X1BNZMP0Aauj3bAi11vynwZ+S7/ZjQ71Je2Ad7FJojpk
xD9vsbWZd/j62ImrJnoeneBZKZL6VC3FYQrm8lUGpUfx3Ae7n6fNMIZ0ljhbbGhK68byohVsGBMw
varao3wcLMNojlYaE1kBaj3IHfJQykScswjjj2aQ3MytPkvP7kjk7uthN0/VC9I4gNay/ywZIq7i
0bAe6E8LbDfxOtLr7KVvDdE+CXr/GjVxT5P+NFmJ+xbqMbr5tXplKPM2xUl9qT0nfEqzfD0S+fsa
BUAWw2GXdMHZdVTy5yG8FQAhu0Q/3GvaY4LRNSubf2MbVS4umqSU5EfEuO/ncfa3aYjtjktQ89Rn
sbv3QjrAgUT6dzkPchnZnXnwGLG9F5qWPmVtweWHojJdYR/+zMZx/pvCS6vL6G8C0JIpUpu+4Y5Z
D5P/1Y4IYQhDOfH3Si+CYKdLnZlHckkMCHwEPLdFTlCvTVwBZKQjk0kHi4wwjnZRYRtM7JdSGK8Q
vmnuAuLYrZl+xTTN/lyMajM+uOlp7fe3YYwORjPNYMcJF/MSqNCt13B5isS9TGL36nBNv7KRllfC
1up1F7XnmL1AWSJI0IX9as83gej9Lpu5pz7y3LVFcN4ab/uM/wyuohnkgpTFzFvzrhBtanTeXeJL
IKw0fiJN75DMlgXrSoD1T8b5JYsklV1UXSI/mM+Ce8eJrB9iEc0hu6csO/QU50d7YPM2QSrfh2W4
MsrMWYQT2lDTAbVRzcXxvwPJfMXRUpqcq7ziA63r8hzUZPuAyUi3DYx0yqqWE0QgAPbo4x0ygcaF
N2taqDJ7TUfDXBl1fG0edZ/ESAqRgziFJqN3LoqbBJb4CKGsNjIKiH2g2GvpiS9lai6o093rFDXm
Uz+pA4Ku8jD1szwF47p//I+9pKxYXPKIvPvybCEg2jdZuI2cNjriRDIOArngv49+XisjwmbSlDzd
ny/Mj6+acA0QRVafFuF9m9IkW6mHUX1ODFN2B6txxXIcuMZ11Ui39fjKbDiLwQ/MQ+l5jdgX8KeQ
cc3Jmr2kOoWGS/pHq5mJ6lldAgZLfqLBWNWXoIn0h6lVtkt9aa5NG3Ytb8y0C3qbCWD0iC6aBsbR
VTJdQ+aS7sKQ8Mwcqz2mjvEMUhyHk5u1W6tCs22IkqlG2Z4YPzcnEgJ41FF59pDZV73r+cefAwRp
lItWmi0tWftPAGkpmevQ2MjM8J7Mx2ut2T+7DCIybqv72gn8q3Yzgk/DR4IpQVo3YZSLmtHhNTCX
HnrKU6CDq50mYjNOlGVRaqZPeVwnJzcubtop06e2TlYZXfq1V/m2UP7B1XNxIid1WI8xAWTGhBkS
4+y4qVuDFqAIqJH7ns4dmvy6MEt9zsm84WbLpYjVLTlCsLWqZRbUv7LJjj7rgqG8FxHKmUiY2qw9
FxmtLx9J3Kpz6XqHENruwXKa77w00CnFYc16wA7C8zgtx0LWF3Jh6BcS0g+7xoyxhPEeFla1H8xU
/iMr5gIqKNubA6LKEFBTGjfu9yol0dUo8MxDN02OiTc/dbiIMTVHBLxZEDAcRs7HyLei85DEwIkY
rq77QQeHSfrzNjNhZ8nGnxadzT6K7LEAhpFvwwgQIWgwue5iiRhI9NNuHpkwJHa7aximb0VUaPTV
WXoSkkyk0o4voV1Vu7RJmCELbz9riACdM919m52B20AnQ3v2Zkjv6oYpomKnhzObDnfbFKcuyFxq
GsaaPajSrdvafztr3EN2zraC83qB0CS7ZtL7GPgEkEFrqPHgUfst7Cm2d3VIv0YRdLR/8K3tLQpj
yKepT5ZLbIvVbBFy4QD2Srpk+sgzbjU5eS57PhMLRIDy1TW9XUhY4aqZZb3RRCJY9LChQS4CxDCr
zUPy5qPiWrt1ceU2Pm2yFN2Qau6B3xgnjVScCUfRvgYqbcDaVePxvwNVHKJm34jWmpQiYsyd7pSX
uj/9PHIGjBWxC0Yr4CcEZJzM+mLgWxm0y7sCf9djsn8tbReNUtLvYuIyAUSyCeltcHxDKPVlcAju
Rk/5Tp3zHMYOamSDO19Zh9ZGhHPGJYal2NKlHliJMjYuPwdO+aPvOCG0ZF7qGXgdxsS6d8mY37jc
nMI0Do5mY+erMBEtRPnxV+Alww6uS7UgC2PYkveWneIw2RpGoLdMDsx/IfVwTd97BXzQrLKBNBap
7jJi7xB0iixZy8MX6WIJqXN2hZ05QRnt4ul57tqTHKtvyx7E1Y1X7jBVa4dhzE174PezTJ5yLw8v
Bi1DrMh/pgJa1oOI+XwnxLM8TtNWOMwAwQZsyrwFZaGUsSOT4bszzYo5iX+LIt8FzPBHG1VwlFnV
M4+LjyED16tZGnyUkulbR91bE3vd6xjwm0a8f28F27pF72aMj0R6IfcsvQz0yNSzfX+uvb0pom9g
ikCF4avjBha8P/B+9Zm+rEKdFnfbAl7GsQ1tsfBjzBmpC14op/qgXefQlEgS4olwaVLyhjR2Pxg0
ljiJnXArUXR3VTHsYo+JKpEv2bK0UGFUVvjX8+2DY7MFoFB+fzyITIN06Cyf6CzLdMJtDt4xn4BT
irHh9pFTZsbRJZlidviZVf77SDw0CaVdhCR5TOC0VSRJ8BzFvKwfHzyulMwkAn35efZzaJLG26IC
nhgpZdHtvy9UVDYL0SftrvbbZJ2GBO9MUljPsR5X7mgHt59ndtm2K7Nq0+3P04Dch1M1mf/Abw2f
zMR+2OThWoEYTMOk+sjcyOJMGENia3laxZiWjKG+icYtzzgjLkOu3lQghj966D5lZ4cvTSnHraFq
e8cgJX7mto4cp66i7RQxtmCtUDkTkcdF2t3iebC+eo/+xg2stW+71qmv+vISi5KPmJHmp2AunA3Y
RzV5tImV9C7kWZJRkTTRRY3EUo4pl24HDBjBYUjMwZVgJc0ptrTLfWXqqWd7gSnmkWHCLFQuLDse
j1ERb7rWMU8GM3cmnQ13RjmVb6lLJCXmfdLIW7ELd5NhTFvU+d9ZWs4MyGN/+dPfQ/tOXyLkR2XQ
HUQyUa1yb8t384DTZ5jDm2SVwfAJQOQwi2P8CIOGEUZSz6P0GkeHsJRH/fXz6Oe1ua8OYYTGTtmp
u4lrlkuuAm8topJr+nwk90JZC2KobkFPDWSQp32NuTfwkfHHLVs3lelp2GWzHVzCtLSfJWqiOY/1
jTWY9TzA9yYyufBApRvjLaoTK1qqFl5nlpfzaXJHGLiel6zzhzc37j1qxscXHNsJNr2wPkPT6w8B
TqaD8Tj8PP15lJUDgnoav6WepX0ZucKceKeXFMh7L5/dAwgSxPQPZPzPo2hi5FZ1DmtgXkoiJtys
U80NGefVidmxvc/p8srhKPxLOkfNFZFHc/15NMW9ues7h41WvQwn5R4LR4lzHqRIbyX8V+Z5WcoC
OOzvZQUnVDHqWkCq7u+jyi9u6LtX8qkg3rBAKzHHsjbx1pkq52sdkNs51CYU8TE+sz4lqy8/8q7n
2z7GH2EhHnv1BaPUuVP3iLgQGPOAFm1RJbc4JxDLN0wMlsk0EnpDLHyvB7LmyIR+6aGHcgegZHEs
8gm7pj+3aWJdfEL8ChPrhJXXz+pxoHaENIaegX4sBbhtBitR44Af7QnvQmddFVSxU41UDwICF0a3
1SvpW92XJm8A5Z8GUJaMrP9VH5+xMhlb6A7Wqndq/5X3tt2KMsvW0El91AHaQ3xvzOufr6YCQGzB
VHflTvU2Epb+UAxySHUwkovXiuk17IEOG6X+AEWfHQYP6R4OQ4IhnZunhX4KqI8pfRj6ZNSCbpds
nM7EO+2U3tkv+4Ip1etELtVq0HN1emR8XlPxGCIX2vkso3LNRI+BUsbdtmjre6rs+Fg5+q/O0j+M
GfWdgTkhuONYXSth28vS7LAmc8e/qhydDVMMBSwoCLbVMKGvJodqcBWGqikK1h1emjdiYsCPR41C
lVV7b5l+9kW2tyed/7EUzr2qSxkeTekfTOqYv0Ytn4PcjvbdVBDryDu57O1QrwlCMNpFzSTWZBM3
ppBf53SkDwjHQ5NG/ytAskcp0tTlBOGJlAzjHoEAweA9tZfQ7KcvBCRsvKdT2jtMyR844IzL/0pa
nkfwfTJd5sGeLpUlb1nCVhz12zmxZbztZ77BzDp3W2LNWbhVNX0IujwEr4leuQ6xhL01mG8qEhud
Z8FdjtD7UpuIBIU648WmtbLaetzmVs/iOspr8umbKGC2Ubor+KtY/HUd7jyhfkeFA9V49tPPOcRS
DnmePM+4oFr19YtRxO+5JybK/r7eRYM/bWh27cu/j5yewjC0Lvx8fOIbabzrLBlXcxUNe3IljPeg
wtDh+uF9ilCjoEYqDu2MeJJc51Pv1vG9riv35ouPdLDi+88rhf+FclacdIVlL8yrG5EAJf58r7z1
fsAyOzHszc8X4taBkRS2GUFlKnoKD3EfpSD1TT4hTV4zvNfHjBzS89A645OaibyTyHj3HsvKJ7wA
nFj9HDIpC7pli9zpz2Qdh6QKEOrGyb41O5p+NyKqwZvxgfgwOk3tXOHZ66deJ18MNYqFZzD2rkca
kkaT32pGRf2aG3uZdNOxcpNdU+BBY/hMguWlbYL6qFGIrVPepLdxeEV19ZT4xfxNnOOaMDKICg3S
2zlurDMZy9Y5dBxrURJ8v1EuDI+QXBYjkNveJvqs0GWwml01vTlJ+FIOpndtLGt8IwoMmZAoX4A7
oIo3nH3dJX9LGadfIi8eHyt24H3OtttiEpfjYtnlrhlzTftk3X12m1o+IQCicIqs7yhL210XZtMm
NiG0mahwWNBQZKFH9BaNqE1nkTMmt6eP6s12lwp6OLeqyj8NWfoRhDJ6spBhNp1ontsSlnkdG97e
8uaX0RX2BewMUVgKizvxA9YKhb8DzNllBq65PcnY1pvQ5unPaz+HDlLRxpg90uXDfllZcxCsCtl3
29HT2SYYKWyR7hTHnxlxJnx0AErVm8ceh6XO/MQ+JD10865X8qOb2Nh1SBxQ7ARqN44uQ5hyb1ZO
+Fonvv2kQGHoynoJZ2u4p070V/sWLkmfSIrSXT/+qx3hnaEJxc+cJMnGdzpj9fNUj5ZadfkQbaiz
xLVAlaVKFhhdCMX05+A/j7YmzkLFhGOk0nlmBdOua2kSsjNLNDTTjM1oZuFvMv+pSNnUABIX5FYX
m8yhJCqZpC/sZFiYPe4wn2v4hmja8jJEkH9shTxyxGQ6GOeA0BYgZ4QTOn5uHydlPLfzkhyr4hpo
CraUhoKs85C0T0gXXgqEyQrHcI2in7+PZ5TPSdN56yag1OyBxj7DGfIZWgfpcy+d8hJ07Xtj/TZN
dyAGow1OJvuqPT0UqZJ5hjI6iOXOgKO75MRyzkCtjgBAG1qV/y8WPGqpM4K2rKD1NrLvvmwI8J7i
dt+nNvo+mrWvaXLuTvvYB9oSWa4mWadzfObBDESvZdqsu0c8mwt7HEixR0DLxPbdiM2TabZoAIr6
bj0OvgIPhNE523KTeXhbW+dUdCrcYVQlbn2k+Rzi2MN4Fdq7xt91akRDGCTDE5WWTwMivPs0Wbeg
DoJDxQgHxECZh0z4uxFUTkUk8OMrP68Ng14kEjB6PsXh5eeQOCzDuWAAYGJW1MnLf4dBKS4SIyVq
rVeZK8q9HCbsfTPh3mHevuJzFmeu6vTOj9dVzb4qV5X499tqMqtdp47fHKvMzpWl/P99W0s2tpBW
csgMOe4i069X6A6YoNjesO9Q09y7nqSGrsbQ/3g2hq11T+HKreqKmObm5zsehzKGFBcB4p1xQq1r
0xwPk//33/L332Ou8OIhzo2YzHymVebwO7ufKKLNcyFLcZaKOa6JZAELarzl+uS/5W5Pt27yi2VF
CSkSiCIyALm1oWwsWudah67/URRJuLerZiYQlae9l1Lt0/tejLi2ng2Srj0HZ6Ig73jrE20ncifc
Rehwt5Xhy1vM+7WMK7aw+VRdEbpMf2c/WZm1n/0Zfft1lmTNtUN3hLJkv44zmsKmKjq6yd5+JZfY
XpiT5GluwZqs5f++KgQByMlYfodmYZ2ioCxOlb3+eTLWo3UikNfpFij5uJVmVryxB/Ox4XJAACZE
CCRlSD5frNcU99xHSLTak2f139wmZGqaJgHtnFWVa91xJSu6TlznOXiruC8dokqKqwdt8vrzaG4O
ZtGEl59X6pAlIUDtkwWR6lxJv95MXCuJBuzd8yi8bE+tfyN1Jz1zVqfn+ufg+MExFvi5eFmH4IbK
obPOQ7FGG06ukVv5a8yw/jFsLMmOE2IZhkDcmX06XzNPdDsX/9u6cZ0jBVK8HPq621Zc3Z+NLKn5
XFh3XYxw6+wUFaJvrEnlrPpAo2soEBJ75UXjrF2HNOzEVHbYolpzZdoprjPs+AjZQqImOJAs+QG2
mmq7sY2l6qt6Y+IwOk3WuCtNDL/jM+FS9jJr4TBQMU/XMZqHY9/kJ49MjmOZ0DoJ2lLbLFZZSIPl
iEdLlZMtbzD3iEWaPM1q7A6adVmlmu46UCJNqcV1l/gSQwpjFXSGXGc581Uj08F28GjhAz8Wm655
NFatS81YWaepF/kVlYk4ma2E4FwbkD4Q4fjP7iOJQJ7trG1ufGafJY3Fnp0yfozsr4KTZwzZxSKp
55xE+jI1LE+iGLTBFPw2SVzYPBJDNijVk9vckYc5sWI2pX73aLv2rcYQ1iNO6VklvgV+m61jk59I
GXozaFB9DvExyzkkWz1Hl3coe0/eWXzuEwe5w+CxvSrzu+d5w2uQP3eFeFSDCRpjcdOVn+FCDmPK
4e5uAlKFnOVAk4qGT1tQ2wzanLi3iGzT5fDizTwoN1CQQ0gCnnxC207jTMObZhGmzDFniSMTvfYn
kaws9RhwUexk1nBjq/6eW/Mtnen5q5GhB/LcRTElLdpnEqhhuKhl4jjkvlfkWowFRezEd0WKDthx
mnoBRLBd1SqHXkiCeVS9kPOpTyQ/r+rAGA4BgKNFRu++IQ79ITKD0dcghghQ43iNgwtHGZe689pl
5Zm0odHwIh1jq/P2qWnToz84J8AXw2YC/GW2fYNsNfooCOdcTgXNKlm5FI4FJQ6J4nOqrsV47xku
IbypBIold0YYEr062fDKYj7ZA0j+oq+K3DLb5A1vsI6YYZNck+CVKoZlmiAhJCQMiPUMYeSXqvPh
00GSGvSJYH3Cu6YnNH2xzQzKJKNqpY0cshlKI6crSU13nYVnY/8PHdR1wqjuTW5zPXL1OpP/R9OZ
LceJtFv0iYgAEki4BWquUmmWpRtClm3meUjg6c+i/zgXHWG3FVKpCpJv2Hvt/JuJDzuO4aWBlhAo
qslwSeIm9EqnAdBm3LBiu0EP8siXkcKo3b3AYzLDWkdmhBqek2DG8WAV4rCaMUr0ZBvtuWvKsi5D
cAPPu+JkCgrudUQ8LtHPAym+UOBE1X4QZ2Qz5ES1C+5+z4L8NpDtQbWCFI2ciX27eAPy9OzVsLmL
MB+djFzkTFpWpjidfWnUN/M+fpaVznebILcMcQQnfnkwUVsEpBSaqM/Mb4UWdydjl3lja21v0qvJ
joIgEObCSsy+4bLVXiO2WMNofBGXowIWcCeBspbEWSn3LAd3QzUcU+07SqYrguXsbFvnMWE81O5n
vpMvPdUcszEh2EX8lSsB3rVWJ+yc/W6kYB+kIE46cmQwdWWGUK2hcZ8ou1AoPUza8LbMlbPrWTX4
SzPUQWal2DEjPNYRqD0W4O+NWfQn07NfZNG8oRV9IieIJjAZw9EFeuQ1R2v7EQ5db70gGS4I2uDz
7jMkfZ+96ahLxhqHpp0v6ibzkEa+LJEoMiykcw1SaXz0ipu2woqzIBkMpaB7NCLzjVin/qC5BCdL
85Nyxzg0DzJtrUPvUG1lyR6dBOIXrRkIpJdDSMTZsSpVFxgrD8GqQNdPth9rE87mOI2DMi83CrfH
2w1eWDEgDDkpJv9fbIzm3iu6gtSK5mCr9HcbtSe2Xuel0Y5j1+N9jNqHpsfqIHWOOWyJiJz7K6rj
vZhj8zAv7T3DMOnrlp1ci2w4i9pDJJgOLNQQEKOW2GqA+CkzLeuA5sdw+uZgGanj9+WQnaTgsp8y
61CLjoUVXmxk1UMTLZcWdZdv6BJtq672kTVjJx/ELU8FcldXf7O6X0PZgi7LbdYgU/uA4IyN4swi
MlvjUJfxXbAxJ6FTnCsujElMCzaJnCeZnCSLMCSsHdasCqnJvuvIkOflVrXncQShrFdRShBDc4uF
t5/X1AjGNv+VTz3eOwsdXNpOp5ircETNTLRFAf1/LZ+7RftqLOem54tzc3vUfzXLJ1/Z6hW/w3BI
pt90IP2xL9eaXO8qfSrYdcIEZwjKE6e1gDT2Ubv3jOlCHs+polhECMELF6alo4vgJKUvY8XCos/6
01Vsj70JD/CCbWQ1Hd5eM2+PU9M8aKhVA3TucYj499uwlh3ZyM+mrN9i0hPPretcu767see7WWy2
TsZsfDqdIJqBWnqoWA4sZXXtOe2zKIa2wx51GpDjFoMD/SGe7f2EYjn0MhWH5LuQtPfdec9xS14z
/QAhS6Wj7RdPe43sBs2hdyTnK+dejPtTkcIdLxXMVkrpSK7MNsT4MSm0nZJVcCMImrYcNK8FEdUt
jyhtzdm2D/VBQtkqlv5OHXsYzBrZxmZnX1peAnIsX9VgUxy3Y4Kw0tYgxdSHHnPA0P9trQ3G3p0r
b74grWKHBdehofuTq/eaLPKlzZ0efEl+mrDzaeX6koyuTfZpdxrjLGw4eVfHT7v1Uc74ndZnbV1N
/EnebXWcf5kZoVkyMcUMmt0FHTpheWA6gQYjW1h+J4UFh0mfKJPa+FjnXh0aFSMyJLQX+++yMrls
ZMtYzLCPQneeyfP7q6Ssz4i5HjFIlbsxIqGQL061S+ap5IUPPl9HoCnD+DlbAmEZ0JXYq3xbZG8G
+e9Ry0mIoL/ZRYKlUma/LjOgP09OIUgehgHcI5nL45kQ5jQcSM101RXH0gF19YomkNrQG7zXuJz+
KNYwvjv80XqxnDViTmKTEO3aAdWUrQQjQc8vis/U689mxgzNHN9NlJj+vGRvfY9Cemys9xyudhD/
c81kt8Cdoa65JswPp2q65eZwFF7nhqOJb6TMmXm0dAbwLH9rXbcfVHMfi3XL5DquvR7ms/sLofbs
z1TXLNKDHk4qA6fKuhVUxHXimWBGmCfrGE6Ojcc5V+Xt8FDbR6+L0nt3jlvtc6KjDYxajn5KKPm9
Gb9yLZGswBrtwU6K7qSa6KOdYxkMU1fsCrOjZRQx65JZo8zpEjRe4zEVQlyq/8X9DmuYZUMTWolG
uHTrCT+ateuq13UwrX2xJ9SXPM3Mk4dBjwYk2/FVLzeN8DIHzazfyZawWh5bb8to/BMREweZP9u2
95XaEN/6onwoCMjkmCK7QJdntuX1qRz07uJlgBEybThYqfIOC9ivB652It0Eg2K085NiLEyiFpvW
JSJDZEUfWruJ9T7xoPNy9eR5BSYuMkCq+jxXBomztfnUdfGvyZ0JP+iaNESKjcdXz0jvHgE7xtBp
m7n7PVobwdiMuQwTIrTz+ffaoct3B5KEM/o3A2/fkncvtKNiH6eSdDVsKFprLLuErfTAUHLXjN6j
vgWoaTnNuMs8Ne9tf1wwKvMO3DyHZWBlckWvNWPpfL6h92194MjTYbaUt+ejwymi+coErYT5rfGt
uDp0OlLtMsNNUmmwH/gnC4nsteP7IHBhZZv9mhznWZJo2ApSN5uIkUPqIFoZ1osmW15Fox4RQX5M
1ll3uZzFuv5yhYs83k7PFQS8zq2flZuf7cqCyCGY3NnWuLdn8quinF01mlWez6514kJ99gCBk8dA
/mhSHIhAcs46AXyTtRp7l86HE7W9aDpt+qC3/mxjEBrOCHCckGSpjHFO/sD5MHKUWVowlSmSb0gB
rm4fm6I7pKwFWbn5ermWCFKcH1tm7FMS46RX0zt4/b03R79aCsfKg4dWc464xpsTcSmKWQYojrG9
J/puqetfS+He0EnvStsFMxGbyTm2aLZiN5ilflQyu5P8+TrY5Yyn0P4QzXRcWuMhEcNHSuvCM1U/
LtmwL4pDqRXvhmEN6CJXwzexMTaIXFUl1sBoYouW0K39zG3oEFBfMZjs9qQ4/Z3c8rwkDG21edkt
UDDL7l/jxScnnfKd6LL77A2feqkX6Ip/sxTHxkDBt0Mvg+dex9EPNCJzNw13VdxHEyh15jeJ1h2z
SNth4mOcFZNxVXjRmy4S7wTMPA5qY96JxSIj1ByoLXsv0F2hNrX+1gZln54efROKc597zz1Uc/Ia
O/i0a8x9w1qElvlTdC0LwAWqCG9HtUOo5/MwmvHnFoU+7VQUq2N2ruZFv1SiGvlIJyRDFCsebtze
1X4tErsacsHDEFnpzpjlFMxYIaGxVB+Vab31cQT7nKFQ4uLesYzXVUJNlh3RIF0Ob6V80aKY8rWs
TnEUXw19Zb41szu0mj33bMWseoXcRYYvJ3Oyw4vRDuMHDdCHq8w5jBvr5EjjaTbE45Db7uYiOnga
roy6ekV44+Khqi/6VLPqWA5x0TIhXWj+ZOU+L6t3QGl7TBOShjreu9gdHt1Cu2oyuacQdp04+qCb
wCk+bDp90I1Ow4GV45xOzZZNUNFcR5HUO2RWXVDj1lTL5jNwexSO8YPRErknmq7Z0QcH3mygX3AY
Pw3NvmCSdByizSckOIeIQvZdM0te0xiCyDreZYF7tY+G4WQwyNz18NJDlE7e2dRLaExVeZfJX8PW
xC419P5o2vN8Ip/bCQFgnFtmgy+R576jjz6bS6tuwI+sTSClEMsZl2yCzBM3EaMKsQTurJ9KDn1m
Ezh+/khluT4dxU/VDiezFldirJu1SPyy0wekKEdGo+ibc4athsKgS/R5kPZVfuFaZzD9NvBTzvMa
33QDnIlLNVsuvwQjPkg1PChMuFr8sOmLG26zp3n3SiteeLz8Mpvlmf5lJwCQgXV5jLm4hko8eRhd
KDlKGiT2a4ZhIt4Q+k8R2Tc4gg+6fSvcY0pmFrkvJRj8hEdR/8/oFwAq+QePXs6hIb+mKAD6Udsn
kwX5HbyBMbQh3/Gzib9x2L82afNKQuSrZpqwjNwMudNI3BDFNc9002AbqtP4zt7JS+HPI9lqohmT
lVsNfvVWJol3MF2XY0SQkq3pfk4zi5bD4NgyXl1PsBYZAGjiDqMY7HysB0gf7GymE/oq0s02UwOj
la0i3zKiXF40bCsiIyEkNhd+cD7szV40VA3qoOlTjxPJ7dHu0tVycVHQJ81fl3lgoNXuwUQ7xXlP
MkYhW46xnnVrhQHOMB3rQa/f4yL7HHT3p0FdiPh22ZkrEnu0Mo9VrlwcDUPMQao/lsvOa8N5sMcw
itwMSwzYM9tbT1DwV8YhmL2X5aeZNm3RsP4aC5xQqX2OWRpc4CQ0UzYhGjGVP85f5oQOrRnNdNd2
bFMJHA8HkSWhZ4IypWLFcO4vnulc2S+VQcsUzC+dWISDngeZmDjTBnJTZx09WNnN+MWKZ6Pr5BE2
uI8eNtm1Iv9Ap/3Kd678zWKH2mRlRl4Oe7zNL+3ofSQtDjZ71Cd6AuyFuW7F+1z9TSVrH0Qj9E8U
oIOydlmNte8/3QZW8VrmcAdwXE3gOEOm0MvWa+RF8tGsnR1kmRUHuXij8jJ9L5FPdlImgWcz6O8R
4BJatBzRmaJaMoErSSoktYg91nojnIvo3S1o3bATlTJ+Qsz4i/RM5n+SuY3kmEpMy/Hz6AsP2nXB
He9PMl1ww+s3Er/fpJ3tVCKPWwIpumjrHHvdFJps4DtZpUGuI/Vat8nVioK26xiXaMKhV59eqpT1
JmSl1j/ulWjwtKl2L1I88MlKStXCkrpw7JOGKWeftRHOnHTodknnTnRSzZeuzGlXqvLZisQuqc35
yVvNB4sC1I8e4pyVIeYvbiXtM5K93Ke9+W4yfdtJJOuRRvVKV02MsZAdjign7Hm8W9O6hEOiXTx9
ZtPKgrlP5+EQVzZVIkpW5GgqKGpIJ02d7pzIPFuDAfwFDTvOJ+zbol5fzH56pdjhrCGVnbkOI6DZ
CTSroE/uup7kYHzamUPUz5D9a1cEJt7SHJuo+TLMQYZFjmzPdNsPvc4uOW9JoI/xqRnkhdXWvRrx
b7kMrwr4Zf+dDuPsMGeVNcpw77nsi/f5sx7+yaJwEEdX71BVOt5kgr0cp2wQJvEqI96XGKEI60lj
DhxoFp5iqultvt5eTdgkHoEWwMTw2q/Cbg6oIK4WuUiDkXtnLeHZrsqKNorQEx5oe40qcN9XmPfS
9GNk8xVuDYJTY7ZBAvNQa1t2SfQR12IHkQiyr9sAeVjFh64Vi7+2yBms5xGfuj+i3wlYeN/cLmG2
ZO/dUimg2Z2O5Lv34YGconlhzmUIXlVaMr5UtxSd1S23aG07A9eSuyXam/ZTa3XZTq+PRiN+x152
b4jifujN9RKvGJyGbkXx4mEkGjhdcm1mGZykT1xm5M8Aa+K0WHJgHIopxFNSlmT4oSC7cTZWaGfB
i010++X6YKHTe1nd+cdlGvhtREQuO+kD5ETIMWNi7pUX04Up74iw8DblUxXqi14+tQrftReDk+Cp
fo56ocKu76t9663ryRyT9KJmLix9tF4rFOmh4BK8Jil93oonBiN9gC+DNahWv6LkooIotfekJeVQ
M5cxTEAnXIWt7Tr6nw+QOIdcs6PdkO/MyTX3rmv/ZLVl35OvVmCo7FPqIDlZoZA8k7Mq4wZMUB67
nrNfq+jvaHvagyAogprb6J91jYAgqHRXs0qNNwsLf0iT+GU0mdh3dkZB18XvXWEGVeT0xLmr8iFn
cBOyfCmueQMprcCnFGo6/iwI1L6+tfQqNrvrmrqPa1WoQNSlPDl6RrnIlCBCqxMKwzHfk245I0BK
f2uN0QZFjs5mkN2DXbS7Ffu+QBLi10Zl+wbi8apWr3HavGHEKE9s1s61vpYnTZQQwZbdLKa3wm0M
ymY0A1X9CaYBGrxMaXlV9a9G310k1nO05E8z+K5IhJEGViHjXRrok6hpgX/Bzt17vfPP7phRzHm5
Q0JJday9z3h1H9B+XNbYOw6qmI98vEGc2S+RGdeBpW9QE+vL7FB4czcAKKmmAJFVfNRIKDrYsjlE
qr0vbfk1p4NB5BJDeZmOmO/Sb5k26TGWcCxmJqq7OV0fsaCWdMnZdq73cEA0PvMxraLANhkGqwHm
UJpcDAViIMVw6fS5ibTT1cnR5o7jU0UsVSVEcAKu1SPiX+Mixf4ew2gfX5THL+4OzW3I0FDNz2nt
3GJl7Lnt6ZSUfMkSmIHDpgkqImKh9CzaC20kDIQ54VrUHpXTadGb7DCu0LJEVR30ZH6c8jE0qKhU
szhsLDCBdxh7m/nVA821CThINsycd+Rg3JJMdRG5VQepYaKNliUNhTNz+zf6xfhxWG0EsiOWDfUS
vSjJNjs9Ent9xrsSW7zXbDIecReEUqEENAy+son+aV3SnAhsfexh4oweXXJWawh1yfDQIW2a2Rxq
q/hylPeDZF1jb+c8N1H1L2/tsypsFVhdw22+4AG26uXVtcW0FyWepwoqDep+liLRuZNp9Fb182Hy
FkwXA7kU1nq3qUEumWJ8xuMcHd5sBsWUnszF6APYX4ZvyJYn1qCuBC1vq4fujL76oUorc9/X42dq
wNKcXEvfYW5hz2l1ut9sQsRmhg2Coz4kU+6IMLuT1t3h1v7PV7lNewhNf1zQl/jOCHykIWZiD/Ts
qgxjuVJRlFCWLq2itNeGMNOcJ8D0f3p3+uIZmgKmjhPmGZw8wqAKyxKG0nWtIeimJOrlMJ3wAN9q
6Hw4UVhn89AM9BinGRRuUClazXivAumTeSxjqKx8t+Yd9GYERA6zNbTCQdJiUkZwCZhdt0uG4MV4
z/OPEgHqbYyM8xoROYiCLd5VmY4Gut2Vbq19mfZymZ0fAqINUM94sVeQsbtyYtntdTR+qll3norY
MfZHb9OfOpX2rUfgT6ShmQEwdC9I3LvZKsKemln5pWb+S1Tyw/hiPNp6+SNkixyggHWEJncbeLRc
WsNj20MEGQhzDKSHSJFxKI8xjOQd9sewSgXlu8JSPrO5DSWC7bkirciruc/wFx1FJPIjuNkkjCf7
h+XLgGZQ7i3POEpvZIpjRtPe3VHdYT5feKN5iK6hlZUfmjZPoVXXy35BUwQZKdc4mmzHC9Ky5ESU
2OhH+9mwVHzEGz0dyuZs9fER7BLoCVkeGCN+eGaB40NKXAkAo4qleXCUwfFo23vbSb5Y/kDDS25I
uph0f6Df4/eu6LWyafhoqvirtrVvbC8CFC2aIluHpQLNCmBY96i1cGsGrVM7yEMjYKm0buNDa5Z5
MA45ckajC1upPXEeXzNcxejGvso1ArufjLBcx8PQjdwZWtScxUYjyMRjWU5e0Cgre5CHcc6eJXsT
7nhzPSjeAQcEam8wFBhWddU0Lt8aFqu56NbNGrLXsmIOnrfdu2Ccemqr4kU51QmhH8vzD0bvxhnx
GMCDsTPDGSsTB0KKe95aUIOZkHQMC/+9P6/LZxpl8b3CVZoZoqQ9StlRYYQfnOFAGg4bTiA4PlAl
hhjbrHz2niKso0Hc2n2wG6xa3zVuAwd1OpUlHIu0zr+WfCNBre5Ji7wkVAXh1SUDCqOpFtZ0/c4h
z2nsTR3/ZkN/OvM6N38G9lKI7/ZxQE0yACaVxkmzWixHGqb2bupQCjCQsXpqceLdK7gGMIPK7F46
eb7TXNcBwP269tpZ4ATzBaTAAAtCvyMV5mAxqjtKTh8qIW8vWHd2SBUeOwtx3aSK14W57Mmd0Cl1
Qy78qmPrWDYkPRHs2yo1PymmbX3fmqchyejfUsnRMwCyLbWzp8vXxkDyw7NoPSN7+lhBfqWlUwQR
8hysGKAenYEzL6U/p68VnFY4L93e43cr/xpN8dF7lKE5arWQCupjteznTKvNfWlUHIyZlx6Ntn+a
stkDQLcs4IioU4foL0e2OKGzpyDo+NYZPR1hsgoloAz1CA6A0ViMxfvxSpFS3FHNIiU32xBgAbZt
hqeLzUXYWe3BMww8DunZW5hI53n1HC/wqmDsfSBnjbgro/cx6q6CC51ig+x3DHQ83hB6WMYYYpY2
/WyyEXqPZ5H3GqgYZQZIhLJDt9Z/vTF9kYJZb1R4DF2m+FrXSZhLrbtV7EscrfoyFsx7bRYFuNbM
KxAOigfUZHUzkQeexTQyULH2EyhF31D2Way6E0z4N8NiGjyIE9kLQ1L7SDWX04XurbRIwnVOG87B
idrKtH3B0crEmVGKo4Yzg6Qvb6jbU9phVM0X16XBOuMUhbTv4sS3rSJw5vHRaRgT9m56ayYKpTJl
plXPhNa43mOWK3HKW3qYBhu0NUqYJs6GugDMY2btpy7cB2texr2JXsEoluOkk1Aik6dUvWfr+KuW
mHKjgeu/6REa9AbWnS3OdrrVI/LB2qD055K92Oyg6qR6juZUD9d+PDHD9iK6zWEgj95Q492E6ERg
/SIsKFLL5IC6cWDO95kIVn2BgNxh4bVoaXsaz9BDHEnd4hca3wMCIWYtl2Cn2LjKeHrJIjc6MRk3
qYr7DjqYeko0MqXmyQ1Q7vlpEz3FRXPoPIyFc01Qj5h12Aec710HT1zCX1iWIg/BMzF2TLoHkp13
hRAbJIEyM3e/SmmTp0m62cLVmTodkedpgopJstes2stUMNFIkLbWhX2DPbiNLRCGJ+2N4xIdF6D0
1jmiAH5ysyq6zw5Bus04vNa02Lo5X9H42cc+jgmpJvpgTacQdRiH+op6p3eowiWbCcsS/5pYMqnV
rJ/27nkapoho3+rAlAbBvaexiiPYaDwQTguRqylZN6QgrpPpUveD8Gdj/s3ER5GNwyEi++Q65+Z6
ymMOHwwTxbZCfBu16AtZ1yEx8Dm7jhbtZ3z65IG8eU5yUZn17onZOTqNc05MrQv7jdhUVTrtPKsy
k+yBfe9Fxd5xJK4RZKr0cLs2Gs7raDooBHheApgCDebZoPjy+TkoKloVmiBW9euD59raDQsNAeAV
60N3q/LxZRM4lOqHNBfnhIX0qWv7R6LDHjXezTBz4K10Igs1bysN+TXmoQk42l67WRHxnf7oTJdp
v3ssNGP+M2mE3XtWy2dkNcdKxJpvef0Xi2eFvJfWpTDRZjHpUm4PGw+bjCYZa86ryO6TImrBquxd
3076Xg07ttwIDtdhpHaXPmRdCjK7es1mHuxjk3qhwwWdlQz0S8LcPLY1FTXybpiyF6eO6KRLqmv5
vkK7GbGDnNp4/ruqYeDD5zH7lktcaBKefFx7REzTlvgrBieKOtQ6dKDVcWUGIo+OXf0TRM+xfixh
ADkK8Vm502zvh8LgaWo1UEAJ5x9alL+MvRhYxZX5ZOcrczHXEdeaZwAP8MjPS6TwJUEbHREnloPU
2qQQ8B3ZPXcp4VDs3NaLExV/SJe7YFNA7g0Z9YPU+R8sQtNpMB1xEM3iu5X9XrqFE0A8OElwwTLV
HrKqOS0m48qc9PoF+Z0qB+c3y6Z/ViweyfKpwRGU74ZTl6Feu+Nj0aj+YKDa9m2TpzocrJLbil3O
wAqcy/QukeAy2nOI/HCUn2n0VTEAt9DlBa/SueWKhkTqNrp/dFlpZzSHjDTxBYE7aNOPVDPOTjJ8
JguKVybtxc6tHY0iK2KAybFpxntdiZ6bO8e4hqJ0q60n00SJWD0usHJQKKTPuU0AJiG4Qa/Ah7Aq
rYyMaWZEZ9AM6lVgkeqXUyGyf4jyAqm0i2lyL7vJz9IRLMvhaljz7+QQTSOzMNf5i+AqPeq19scm
vWQnBmyoGHj6ePxw8uSLSHcaFPwaPmlHRBaVeCDUZa2qZ6/s/yB7ZgqGFwNJZlUy7jRZo+srFn6L
WACWf1zSfiUNWIStc9L4UDKc/mvkImCsvuxK/9Ln96lqsiCp6KrNSd8IYOsxbttL4tATj9vkjEyO
HOVRqWaWl/p0SsjRmXQXFw7LVoAQnI9QF+MMc/U8UTHT5vorYeT1PyHyaw7wD2tsnrGh3jmE0kpv
gvLBuMLZ0o8NHU8GBR4ZXkiCBIGnbQ/VO2JhkULCKNOWfhXqZVLyw3Ls4GsJrLVq2hdHr6kL1wiQ
ghbtMK3fKRymvZE9wN85ez3ZOq1DTeGUC8VAz4eFQQJCG8qPvsxPscIHqwl91y3Gc4Euk/dqKfZd
z0AqYxmfVgzXaUWJEEsyHBGAilIbD+VUbfMOInAQXF7KikWJi4uF+tfyx0rSPs/tIV1SB24cRNQk
j19hwrED7awh9FySP8deYzGdA/EDCKVSm0zSFgmHbVAEjGDobKcpEIwg82Bsj05ktT4bU57LSGWk
rpk8XRssUJGDOguPyeZAfUZPi8eFAb9VWe/o+Vz4Io/o61EmJzURCLl3srfj1XF0npmJDdq0Hp5Q
bnqoqkrOfotFHtw0laASEh264zRj7MyM/yFa1wMHFZzItrADHYgGicXrnug/tBbopEHO/lDdWqGr
rR0cm690NP9m8D1CrTc/M+paLOFoYtcY0FFU+42xTNdY7WnecMeuvNGxOW2JLq6zyxL1OKbeZ1qf
V1GcRb8gpN3Ajkwnmbiinqg4r7kbrqkqIfnUzOlTRhfFNIK2bR37YGlhy2XqGj2tZTGcDeTGiPCL
gyw45Eccl36K4853MabZVOzsBSS6h2R8L4XDUmx768YsxkktqjtIuviuzeLPWAyXBh3pQWaiOJby
a9bZn1rKFie7qR8kZMoTP2nL+f5cprF5QcDt5UNyaFMBaQ8mKqG0ww0OKwVhnqe7Xugf2ehKVLj9
T9KxT+CcQTNn9+/ZTPNQlrbHY5cbK6ruq+Yxb27Kp5hww7RYAkXBeSZCHLuWtUjWoyhMlcTvYLa/
NZQxKB1wHaeQH9L0d1kLkLNe1IeLhpGQD7mCPQkXijAaxJXDTlWkM+ql/JXzqEZYqVDGLQfd0vLn
DHfQgjL6YDhQf6a8DnrO6D2j/s90aFwmGvIhhyXY2YonMUQXQQswSHs+tXpmABFGJRGN/MlAhrDK
pOEDJ284gujq2M8r9KPTmHBbmWWyX03JsDyxH0qeSIel55ln0V4UeYFbrriLpm4vWRE/9QuARjMh
1bApqX7G6o9c2kNPYZWMJtvXaLYuSNHvUdXIYO7YATMqwERk956vSfavTTeqx5RFhE59aagmeSI1
diLbEyxp12u7FrsEnyaHTDs+6EYKk3/GB3aZ+9LdezqgSeAyqF6cpD5VSXMG0i53tVU0gdUY2ikW
xt9Z19RrYgJXI7VJwIY4M6Jp9priTFsCI1WPhZhJjapisgpQYUSd5mslULBOoejQthedKHxmuV4e
UBxloeM6GdYO+HAOA4hVQt7npJzYrbKA2uayKjlPbLh3szb7BIxMIQA67yHJ9JNtoJtN7OqR8c1f
FPhWsNSc1mzpx30ukPQZkfYYxZiwomW9dJXIz1v/zUR9ejWoAK66ELAtNKRV+ZI3O8ek4NXy3y0J
HSOJP7H3qrOECTOSTV13ix6wxz92ilx5S+Fbp+8EkoNPrfwLVpfhIG6bv1lRAeyvf7H3IWanXBdW
ThgE3f8FdFjMzjUgFamUn4KUhC2XYOXT421/dPTlYyCZhZP8GXiJX44k726hLFtoSOaRftga/G5a
6KBI2P6+5ZT9F062fcH2n+7Mj17M7Gt7WaKDAFYPD7FJsiiyk7J/Lur5HJOptKH9W7GJ8crfdnMz
8/xd6ub3lhezBV6sU8LnqViYmX8aK/DM+XuD3G9/TWp1N6LoP5Y+TfjvLdgFKYhvRsP9v2zNmUTQ
eszubgoKklQYqchRiecv4NRbclNlLP/mwvhAgWXF/a0kcNSY2k+us/9ezDy/WEWMv0o7jB6wZS6x
7Z+2SIJcz35vgQjCSmhk7D3CltDyvJ/VlrwRwOTL/q9b6jB0NoPx/wLFHGDDRV7dtlc+xvq3aqxj
r9LjloNSkQRjNeqLIwcSp3IAY/GTmP0ecnM5btkB8MNetPll+8LthRTEC2xfBlTO1+XwnJjiXiCe
1Kboc3sjt+yQPm3+TlP2YKFlNclC2PIPJhNlDlN5IHBQqh22AeJJI07p/wPSpmi4GR6JJ2TQOClv
M99ry2EYFvNQW/1/g8bY/O9/j0QsbP+0fVhqikJuGNZEw0/f77dXuaXnTKCq4P1BahrD7eLakjXc
ov7tpk+JwrVA7GkHHcivUIUVU3bcIhC3MMstR6MzvLMcm91qkAG8BTpuyY4FVhzc2FsO0hZDGhWs
/GLlb2kQW5TDdr1s4VA4ghD4iJft60ziTbbLsR7sFxHz8N4iPQZCSZKyvjQoTLYviCAOU+Tma/Ge
EoOStAI02/JtIqzBEv+8BeGNcNtetj9ASPrvGzIEZJr5a/vrlj24Xf9blmmyiwZtr2VwRQhc6Qk/
3+JLa+ekGE0u5LBErvFtpdalWIxd3RD5teUw8KZQn/taql5AQYU62P6IoAdcsz9Ny9gJZ6nTy59k
C3ywXPvTJRGi85oPVtutCSU7Se7g0L6xzv92hPo/6s5sN24l3dKvsrGvm/swOPPgVF0oJ0mZmi1L
9g0h2zLnMTg/fX901Tkls8TMbgF90UABhW1JySQZEQz+/1rf+lGRIOIxrkaD3D8KhoL/Lx3xTSPe
LImbH4CcvukFF3RM6USK5NrOvO9pC4lpQExPCgghzHcWGnGt1r61U7xbMqqkORiHkpzf6cRUD5kC
qc54jn6F+w7nXouz2zG/OcRF8N77bYqRbS2FirZ7YZkJryz57RSWOf3OlN/yaw2rIUi2vUJzli/z
5x//8ff/+o/v/X/6rzmGI7i3mfz7f/Hf3/NiIOgpqGf/+fdPecr/fv3N//zO73/x96vwOzLw/Gc9
/63pQP/zR3zwPw+8fqlffvuPTVaH9XDXvFbD/SvJNvWvA/AVp9/8P/3hH6+/PuXTULz+7c/veZNh
FLp/9cM8+/OfP7r48bc/HefXJfjHFZg+/p8/u35J+bPda07y8sv8D15fZP23Pw3rL1u3TAe7oGEI
Q7W0P//oXn/9RP1LVW0BLVYjTd6mCvnnH2RN1AF/pP9lks6MV1ezTN71bP6IRsyvH4m/VNMUBlVN
R7dcYYg///u8f7s1/7pVfxDXdZvTVZd/+9M19T//KP5xC6cTs3VTaBqYDAPVhaG6ms6Riu8v9+CP
+HXxv+JCsTK/QQmhGW1KqzsMvWfhWSBhK3yAZAuIBr1z5tcH2YkSFIMn7xD7D1vbheYdaiLdohk1
17lp6mdxn1r3SgEdLKms5hBZfXuhGim6SNNDGW7Rb0Kl0pyXE+lWHUR2oYH7OwvKTNuJQEcV5w+h
AYY1jO6kOlS0FvpJkGXU56r05cYsYtAWqTeurKzKLk0ocytnHOzdMDV7HBBjO4B1yn0LiOUn5tOO
+gfVLcOO8k0nDHM7aAnInAH2FU1Nd91PqpQoRpBCaIv7o2xyg82FY4ADs0iuUGubPBMQT0gDK5OY
q+xJxaXJq3XYr3i8QxRyUt5LitTy1glIZAjoKOJSBb9yEU318xCjEsoP+aBH1IsAw6BD5QDbnPk4
hjGolswdNiJwoPD6JgT2FiWPBNAOLs9DAxsHrFW2He9Mah080VHoYqxHENO0/i5is76xZOhsO4iu
qMzAmI1WNpEA0abJIpc3AmbCWcGmdZWDnCaszJPUfwb1Lm8t/awYuRChb3xPq4iUlNoqbkXnO7xv
ZWD4lYFcO4/Nr8b7PKjV7KsOpMjpEeIX0oP77wds2+ueQiVRPsQbjiSVmJLmuVGUCIU7F+OrQc24
HMDvJ7gTunDiyQfTEcaxIAVIJwsGKgifpVbFmk1Js0lKtd4pCUkJgKexoRKTBMLI179UeWF+AafP
LhQDziffo5ePI429sxuHMOpRbl+xsR4oy+VVt4sU2/zcmLlBx8frAFAobb8njYgiayOcZxPT0nns
C/vS7RzjSx9l/hVJB79IPPmXHikkb5ZUuggnga20E1k93CsxUnJeSD1s9BU6o0EJ2Nu3aDU3rZtE
W8lk+5pXMrkj2xlMj9ZMOmr0b0yilmq+k+UGeC2U0naY8BJCvuN1XsQmkp/Yda7UXknPqUdg7CkC
9b5LywDyX61elF5b3II9jbZdnvo/R50YorMQxPB1nMfJJxUD7icNf/pZFHX5F3wf/iEa9G6vZPa4
cz084vS1fB+Z3AiHr0ljnnem1qDIr/MLOQr0v6oeOSsjSYubONPMC1MvB+RYNIxxp+iXxPgQVJhE
kqBRkV12Shc+tFCcdmKspsgHEiaHNXHjsBPT0rqJa9XuVyRfVIdMRfN+Vnd690qnjNRP0Pd7X0nK
26Kl/z4UOtrHKqqbZxul9p1iBQnIMQKGSfcLSbsc/P4iF2G/Hb2yJSPGs8OfjvT7O6UblVun5l0w
svB5lFTYgYclzWuR0t/xFD24U8dI4zUgKxr0yb3ULhuULt5ZJyPlqnAb/7tQ0ujRaUGtOq2EI9Zq
qaBcY7ZYeGyuMqRzfEfTft9svhb0WO4oGnc78G68tmWhnR3cKO3vtZ4qL9Il1Bc4YGPS7aLcuuVd
k3qoZ+l3EHIUBE2RfRcBPnhVzRoHCUZ/jui1Q/cM5cXdIdEbQFLlWBatyBHlpeF38gfBZ/X3tgsV
BL2x+IrHmMFEGVzCCcUlAnM1tUCW4tbLzwAQQptqK1hBVqi2eBGNsH3BwlPjdhud6iXE7j9uNNkV
l0EKwKYcuuKrlmpUCROj/BHbFFP8KsxzyoKSvGk3Evd+UrU/kghHueW53rZrdbJPSyYKQFv8/uoF
3EFvA7yeNUlYgdOtG58KHQ4UZZUoYGordNhXVqyU66zFDuEyc/Y8LsqLUtGhW7bAniA2aL2H5Sy0
b1If7Z9rtCHoViclHmgwg7tGjOPdQDOJF2ncZ4cMaeeFnQ4DNOwJZDyURZ3R4TNDRDGwURBxlhdZ
6reTcwOx5plNnscDh0KAScMZykqad8HnvrLFC70RfZu3qnLuFni+qa8H1XnaJio5gnZ6WeSOCFbo
tPoL7md+GRjCvBpSR26SEbpzHDshgOLYoLWtNHhyoWqSVZApFq1amflgGRzW89pgyQt18pkJ33Lr
DFNPKa7KySJcWoM41Hql3pMAQZGkqMIbitHeI+pv2rmiNINnaRjtfmxRBhXJOFxUYC2etM7J91Fg
DbtSVcRtwIMD0LmT9d+UKG+RSscjvvOkyTc56RCY6GqVBJVEMYiTYNX/yhyqvvAT5BgFJQPpD+5t
6WvOmQs8niEfKvll5LTiFokaGk07RwSihxJxHV6kCQNuWOFFQm+fIn3YK0+RGZnnsVIEB0jg3rnR
5+GDoCWBYEI3vteKbz81loZ/BxQ6kP3YAUFaJvZzSfTsXmRe8kWUlfOcRmB+KXTZ0UaU+JTRncr7
0neS1xo+3Y45YZ5nDt7JM68ADXBGMzq7dLS6PmsSShxJk+RYgeBQhoabo+Ki9dCYESHhnS+o5hRR
aKz0NLLOFaCzGA6lea9ag/65MEMNhYzFpTCgzW1VgoCup60RfhSpGcguKrIFVwNSEdS6oEs2JqMM
UxsM1MSteL2RQvg3am9Gn0Hwtz+wwxfaymxz3pJaVP3bjNbFTwCS7W1dOfbBj9IgWuMcp0HhhDFD
QGX/FBkGsrE8GGjXKwVZZWCqSvUKM7dP1EjvbAtpuZCBRr9H2jIU1kpWyLAQMEP8HTRHPxhIEXUU
yH5aX8Rwbt1dI9I0XDNR4paOb5GQSAYVZBczPCtwkJjrR1GhUyupyoLEyIPLHApEy+BJhHEuImwb
vJUWVPB0zW3KbT0QNjRVmx2I1aXShDdWhveYzklj/XAY+V+ZvzxMpR9Ha1fGcbofuVZyQ0AT10kM
+XCtmHn31EWBz5Mf2hRlscoyyw1rhYqjogpIgnI6O1sJp47za80WBnswoDLdzsMx4J0hDKvR4iQJ
ArpRTfCAj4pJJnHxLfN+MkeuxgzmIUIFzfRfyIdZGRFqmtBGwRzG5femN7Ywytceb0eCFps65tfS
pkUmH6ric+Q8tv6DjW+tYq+I8DljUBUYce1XGdwj1meNc1cShyhRjkSJXKEruw6rO1k85JQr6HZ8
D7Rm1RFNx5MPDQWaIuCzfEinPgwtQVYNEEWlvGVOQTNPnvQGgpLZ7KGRXQLD/lQW5iNNot2QVSvP
H0Fffy8hSpOKIzrUlCrdekzoz8gG1iZtV6B11c6IBvdCSY3+i+OiM4NTAVsGjP+DSptxD60qzFe1
HnqHWmseQI2eR1W5sRRqc4AaJdEf3avWd9Xaywb6dHVZvtaoERPWbcej8sPgGSZd9o2Gp47yvIwv
azmoB2Rp6GUChyXD14N2G7GJPEsJOejXoRbnbNiTT6EVJd8I9km3tAJwizbtBLulS5sm3lfHa5I1
oskfetrdQu7IV42NzKvDUCLN/snRm1uMYAhUB5BfTWxBXPTqFDRuNQzbscQ2F/rYJXLex2sVuF3d
gRcMsGCtzDxxN0mLaH4obGMr7eIzPG1cT0XLekb+DETrJjj3Bvieea209z7mlNvWoggfqzxqSFxm
44nCX51c4kVWYjvIdOh/xvCt5s1olVlScrzJpqxK0Ht5UD6S5ntFT/4O+6t76erZfWF06CRyt19n
nYstoGuf2al+rUdXrOPchyY5Xre4rs6IaFjR74F9PQ4DFLbQXDcVT/s4BJ/Ssm1I9OCpLlgDKpcn
ehhCMG4UAlsMXs6oeNus9Hh3R59ZbeaK3IZNBeMYVPzG69FOIz+gSaG3NSExE8C2ixMyesi/btLi
uRGo6nJLzz/Zjh/QouvZUCP44s3G/jbyID6LMRme214Eetn1AF1mprajl6isQld9IZtIX48lqbCI
sYBYJV6zgp9XXJQp5iZTJSWoLWti4oPevOn7khQe7IPypwPvG2/BEGAEbvUrS/PMpxBJGqkQbLeI
lYnd+x5P1TdCESxoKp3xIo20gLIq3DM2cz5CeNQLB+hboLhxYl27VUDxvMmAj2HRB4vmWYpDgoXC
PpJ39JakN1Xc6LVC5bYJKF8jprKgUWg5IypFCGAQbH1Waigmmil3LnGpc64qWjZTzSC6LzTOtNO9
+CLNXedbU1reVVFZ9SfYXz76cqREcUZfSVUb7aAOOg7xLhmqNaM/Yr8pJH+tDUXKnodky8AtnSfA
T+ODYkptm/VpZV/oxmg85q7mfpICqnvK4kGz1orITSyY31u/xf1y7SZ691yNWo2fJVM0sEh5Fg3n
iPmtLyU8o43ZTCuU7oTmvgnQuW5KU6rJRnPaEBu8mlXQ0UU7PvHyK0nQ8ajVrw2gBZu+1pQV/GHl
K+ab4kfmqckuIMSKHaaljhcOPWDc4XaePdC2IdxCRQX7pBbCBIeZoUCg5HA5NIW3E4NEUd02paSK
QCIAAlxZm1e9MzLLfYoEMfpQXEgj0sSt2+FjgSPa4LomGcIakh5zYOBhRhj8gyMpmcJJJcRr1BXk
LQ2gKqV/KTMF+VTuQ0px3PDRycVIks7YIzOqx1dVCwo8qKMG7lJWKlBllUzqHMjHvmLPfqUbNa1N
XhSBJBDleDZ06O2EBr8RXaH+JbJGoJGZGvz0LDfjTahjfFAkvBaNGt3a+HEu+Stlz1IyXHddM3wX
tVWBnEX4yx4QmZfU0gT2Tt7f1AB0ELLB6QljaVzSKXLODFsrL8fBRPpqZNDySzJYvo6xY92w+xjB
NpN44mOj4yGahKshioptl3bj1kn6Mb6BzBCtI6hwNyFEIveslAb7x7JN5GOYDxZsTl4l13HnQx0b
+rzAuCkBTDpSPnopcvWNbVGVpbld2pCsJSGTJZ3PlN5QhpzKDFCgD7V4GWsMtTy8/HHSuNrn+INi
ECu2b/gbv61weGf24LDVaprgk1F5fUo9OhToXBJ98khnFFFTM4U3R7l3Z3d8QbSbRrSOk/axSJ2b
ntDUlWGObM3z/KKOBlCwGaZz35w+SlOwZFOjWvWWavG+hBlgbQmVCUEs0DW/LD8rhp8+iKSpi72u
B9RXBKEkeudnm7yB9Tq9bn1hS0H/Lmr67un/Sa2TCuFUKpT/H5Q6NZUKIeXehVrnfSPl76XOX3/w
j1qnAgDrL+qYoFhshg+FD/e/i52CH1AfN1WaaciGdf1fxU5H/OWYlipUQ2cGi19/9K9ip8A/ajpE
VBj8oWv83xQ7xVTL/Fetk1WQYpEFk1v9vcbZOJWEom5EB6NziCLaoO/R4B41aHcpN/i9piC7CuwX
/AMl8sXcditEJHI0pFHfJcxNko57s8PIV7AL//7m+v2zJPu2BGu8/6VsLtXbwmvPi7mV20V2SKwq
/kIpU3tM+vz2+IebCx9O/frth1uVRjpW3k0xILBj1oR2uis9EBWaGWl42+MHWToD+/eD5ApbQzlo
6SFIBe0RomfZLsqu9CiV/88Ie+cKMTTeu2329O9vStOp3WTQn0BlS2JWNwFr0C50R6xYyXCnleWJ
S7V0lOkSvjlKW9lRNHZpegDuFNMc1e5UUkYuRU/2MMTuT8fPZemGTNfwzVFwD7GvsUztEIF2IzJE
Qx527nVIcTGCS3r1xw+zdDJTtf/NYSp2Y2PZBckh0UByQejMaLB7mk2ZfhWyhuLHLSwqBGfHD7c0
s6Y+xdvjwb+tMj/IvUMrfYvXZEuOY4pv3mqUmygo0Xby9BIOrOlBl2lwwW9DgduSvTj0V4o5GvWw
Vq12MNY5/lnTvjr+vRZGpjkbmT1Nigi5cb/3qR1+NtLRxrnneKZzcfzzly6z+P20BeBxA9bnlAon
rzMV7bfoCpX3QrI3HHYMJ+7mwmnYs3WL1p8MqX04e2UInjoRUmm3ONbxc1j4cGu2/nj2kPsUlkgR
CjA+hF0M4QM4zvZjnz5bgBLqraWA37VH0Q1Bw3SyiOqTML4e//iF6WTNbrBqwyLLaX8Qa2qbJe3w
esijjR7BMdxEblZiMTt+oKWrNI2ANxOqLtxQTQeCb4J4EkzWXoDtNdML2CAfO8Bs+aF4jBKCuDxA
jSTVovQsagUEJBau45+/MFSt6cTenADxPYYnRIHfV7LuILUwsRwqz3CgvKvA7r4cP8rS/ZitOymJ
fVDxO3tPeTVfG1AJ4SoQcRpC1jpxoaZb+85DfOqjvj2RwqNgHuoiOUBJQ0dYtp/cui2eY78hH77I
t1qO2+DEsZbu+mx+q0ER65nZJ4dCyeTOzWMwh37rXx6/WEu3ZDatC00vWr9RkwNqbSx3vQynaCp7
5ed42FqMHyfm4MJNMWczvBXEnHqALveaERjUNWW88+wJB5g04eH4qSxcKHM2zWsL0ypKJjohWRc9
YNIJbmCjPhz/cLF0ArPJp5m1BLnrBoe6KIDw4aujQbJVgtHtPlU2dSJ9g+ZLEZ8mp2n9Eyaco36R
Y073iRipRnuoSt1wsEwoquV8CROFKJXzpq9GceuiMW+y3fEvuvQ9p39/M8dML9QSRylVyhjyZ68W
/oNSG892HY0fPMBsErtx3HqKZok9VH5xaLWE/mYsxD2hAv4H7+RsBtPbDjyC7bT9kOryAh5xyfs/
WYDHr9DSOJlNXsJQgEN0GP91FesGpWvl2RzLMD0xX6fh9s7aYM7mK1UYkmEMO8Gp1wrTgzeSOh78
zIAEqbNAzbz2xcUS0//QTF2dkviipByczfFzW5jO5mw6E0irYJFLmgM9FnSEZA++FoV7B8rPvy8t
lNUfOowxm806Ka+65aXNoSCuDqwBknfHGuuLMi55v629E8+LhTtlzGb0BBUMVHC7e3ymUXNR2mph
lmemqWmZ+cFDTCv8m+mCihqERVJ5e94UISM6VnWfejYWqeMXaukMZquGkXdUd/A376M+bK1NR05F
u01x6+6Pf/7C/TZms33QavQyccRYrlEXfy6FkQS7QGst1M5mlznZS97VWidO3PeFxcWYzf3OQlPe
d227TyNZfKLPMRwwkYm7kLTqEwvt0hnN5r6j1L1VquW4N9wGrrCptTgZoGpkYXE3mHRxj1+4pTOZ
LQKByR6ZTBSsfGX6qACjcMAxr1tf/eDbD9Ko3wbWGE6pVLlPkCHoENw6OJgLCOAACZF3Smd7/DSW
xtdsvns0C4KGRvWB8GN5EJWWX9qVSi35+MdPs+CdtUyfzXOI16gXKkW9p4P7SDhrtu4C70ejl8rK
yzJ2b2O3Pn4kMX3j9w41m+udVgaen+XRVRKqn40Yx1d1jSUF4T+CCPya9megw/QLXPRQxDqfOMGF
0abPpj8t3izW/ARuI4ZRrNi1tvLwsqyGoj8nLm782G2aCk5vV5myUMYyshLtXk375FamRfBEDIp6
YlYuDAJ9tgigZvIrvdODA205NMgaHM5iZ/caUIvjN2fpANO/v1kkfd0vdRQN+j5X3AzUVMYVqnxF
O7FhX7oJsylP3EMwkgxNuz5I0fHErQ43CNlz3ejwWvP8YyvLXF0ILUEdUcMFV2lbGWuYRjdm6Kdr
24lrSO2E8H3sYs0mPjL4GhFmHl8BD08QKenh08DO98S6tXStZhM+MAla8R3Pv+KBCBAho6YvXAXR
nf8lbUgtOn4OC0fRZvO+Ih4gc0M9P+D1sV0A26k+7nogkB69fz2lkXc28n6LAff48RYGmDab/Fo/
SqMkhO2q7WBI6J0j9gkV2u3HPn02yR1ilmgIa+p941f9i+q6cJuD2Ka6evzzl67W9O9vpgfC2dSz
RME9YVcEZCZ+0uIpNa1In+vIEifuycITS5vNcmSZyARJWrpiUxfsGl0VGz/ARRqhYtgcPxFtmnHv
LMLabKL3CQ36McHTk3m5q1NAbWJNjnAuTHewz2XdQ+XAOqfHzdfel5k8N7yICuhlJmlp+/AEIrJD
AEQkJTJV16kIzxqD1AlLoMLQ1zbN2JX2C1agbrixEXnol26K5+gpiTq1ubSp4Ln2mWfWhqBTjtEv
/OGRBOJcHz+9hfskZmdHX6ZHAsY6CQPaWdeiuFIxea0rPfc2Sui4HxtuYrq4b4aDbLKq8c24uJdw
ikCl2f0DnhP/8/GTWJgqv6qfbz69FNJzw0TN79FI43uOsCGlSFJOjIBpwr0zAMRs8fKyXrYtgfT7
wEWFmuFig7J3gV+/i3+mnW0GX3oz8e18N0YmzbZ1YOZt1504+LS6vHPwX6PyzanFhu60mtUmV2Wb
f0afdR+r3mpQmvbSSOrnRKdn10B4zjx5ans+zZ33jqj9fqs6PbItZQgB+6jKYygHdOG4WYgQImrp
+O1aOsLsguIrzbDpu8qhwfC16holgrYlo10EhvTEI2Hpss0eCQbN9T4thuRK1uInKjHAB4WCuqME
AOJDwZ8uXA3fD+axaZ1YjJZG4ewBgVDeaoE/KAejqpN7AxUHkUB2k3/stUbMnwexacDs8/2rwfLz
HUjDW+R8lPHS3AFqwBl+6OaI2YOhC4j89EQAI6rIqxRJiB63126EjjNY9SUIc/XEgZam1fwJwX2n
4eKnV9M+uvHFjee32SYWzZ3s3c99S/HBnf7l+GlNX/+dUf2rhPVmHpVw6bpkNJVDXgSIc1G7rMCk
IwSJwKKplB1WVTG8HD/W0kCYDT6i9HRbj8bi3jHlpI6VoMUDT+3Pj3/8wvRRZ+MsVmyR60VZ3COi
aS80+jaQQ9DCn/VYyT44DNTZaIPcYuYBte69DUADPlFrxDlUiQCzuYy9SF8fP5eFS6XOR5tH/DZJ
4FyqOKc6nLdkzsrMDB8+9vGzMaZpyBvjpKjuDSJCLiwU86TONBoCruOfvzCq1OkWvRlVPlFzYkhE
v0fG5qxHp3FWpk6aRNOgh0wb40vGg393/FhLt326hG+OZUQU0XzUKPcpgqLtNPeDM4JFooveaO3v
HzvG7DGdlmZeWYYeHsaWGgbuW8/B1QYyxWHTktUMt+PHWbrts2eMp9tuyMCt7kMIlhtVUfVyVURo
Dk8sxUvXavaEGSguNokWj+zZBpPGNzztOGuJ0FAI+jp+CkuHmE1yjYBsdk5ucz8MnrZPbc/7GteD
flkFLNInhtf7l4kI2d9vedj0gYkIXt6nmKjWud0q+yJOlRN7svcHr+POprhq5Eo9+BIXKhYbUvAY
wjAFlQpTG7jK2je9CxtKFyKrEmVZ/nr8uk3f/d8XYsedzfhQSYIehqV5Nyp90PRb0Q1JjbEqsm2M
Ie4AEw1kt8L62ZxLEHQmIOBx7O0bk+e5lZ6opv/avb/zNZzZCAlj28vDUZh7FexThna+63zsWa1f
Zv7lAI7aO9AX9zVIJ0lXR+UZQb59FW/wayg1fV7PrwHraIIwG4W0iMwlZ8XDgaemK68JCeFAW5ch
nXXqrnQfK3zSDf6qoMBhcqZ0rudCMNKUiDjlvnHN+rwlYyBLMeXINFIAjBlq+OX4BV8aRLM1ENIm
ajU/YQdJfgmF3MY+xwzpn5gG06e8cx3daXq8WZVy0rvrwXJiuLw5KTaajVcnGC4jdqkt0XDHT2Fp
pE6n9uYgELA8xevJkCzTFk5LipcIQ0tMzAY+dQ6Z2Ypx4uG6NDxnK6BBEgWIcvbbuQowj7DfSyjF
aIdjtgnToSCjfxl7wLOtN/48fnZLN2i2GOZ6iahpBNPjOTR8sVNB7X3SSyhGF8cP8P5S5bizsZ5p
qgoRejAPLWRImF2oCrYg2FHfFo0Odeb4UZZu0mxBlO3AUG+N4EAsDvnFZ2rllDK9dGrXJFWDkBP1
tRsHJ+i3WKd05dQa+es17J0R6Ex38s3gYBdn+nE1SPIuM+LiUG2XpgkaAZuJswnTuIHihYZINBuh
+l0TE+RLIA2MyaoME3yGmjTXgsBL+JzHL8TC5TZno9VOwWXlilEfmgicHErq0nz2vQRivWjxlBw/
yMKg+WUbfnPWQyFGLUSku3eCst0g/o6/q5re3R7/9IVTmOzVb6+pKhJyvLymOAQigvUatUG9SysL
1E/UF87u+EHEwtrhzB4FSJIoZCK731dpS7Xr3HassnmIg7IwnnO3IcZqZQWjAYM/MerGKgi1j4yh
OStVNr4N+FzIdg9D0fbmeTqMalntBq8o4uc+zuICHb1aCYcUOHJh1O3xr7wwxp3pTN5cdd6GPQIJ
svGGR1eMWbSOqxZcXI6Hjwxn31AcqIply2uNsaqk4chTxceFZcmZbtSbAwc+VJ0gSP0DCepqn20D
LH/NlkelLdZKGWTqTzzUThVuC03YDXsFrU69XVKCNy5PDOvF2zUb1zA/4xrYcbMP9SZqn810kO2E
cNa4jcSJa314YRA2PErwmr7WK5CfwojM56atikfs0RTLST9qQzB3k87zJwnOXf9Dt/S0CDcx6nH9
LCQK8+SCtDBFnNlSTuRBibFVD+5jORAzNlRBT/qzm1sn9hBLnz9bt33Y1GVRkTgNZt49xCjMkg3x
edJbHx9sS58/W1BLUr/6RButAxvyQVvHFnTITdvWH5zkc4FrU/ZkbwZh8gBeGaIwvCnzMyIaApwq
NW5OVC0WZow9W0m6JBudDKMCwaRmuM6nvGoM1Rn0r37YkntwTTWoP7Hrn1TM721G7NmCYhLhIHOK
tAd8EgYRlGZDuOKtp1mN5lxIWbWDgm+f2k89mYTJ4vTCgUiqui5T7aruoQ1867qQ99GzxFZionjb
SHUDBzaV44vPfdR1JjQ0DOfoTwechtjtM8Cdr3mNU8n8UN3fmatq8zB1m5GckofG60Jv3ZStWe3t
nk3jiQf1wrJrz9aSgWehtGQYHkw/N6AXyKes596MjfGQ82w8cTMWRq89/fubFQvNkUxE2rhobox4
Bzp9CjCIpDilvVw6i9ns9l0nx/owaY8Ij1vZlnfnkGJx4TvxhS4gqx6fg7/q4O/sLuYCWl+vxsSH
SrDXMPd0/dbDm0npMAfS+RXWX5hZ667vGylAWBZj9ujKIcSpWIbBSKVM2J2bPKa8uGfFxseHq9Zn
I7YSm3wgFaD58S+5cCnM2Q1VTIpYQ51Wey+sEgvcIppLY6vjN8UrV9aDAC6pq7qZntgdLN3a2X4y
anwpYzsbDpEwwe47nkt8OnnVn4+fztKSMVv34sBmM4BJ6KAMg4uPpoBl0L5Wohq3IMMxgumnmsQL
F24usQ2LVHOlmwUHixxKsGV92iQ7ExYVPQqdPYl+PoqsIJzs+Ikt7Kqs2VpIEAyoeIX7VCmkTq0I
lBPxKvZjpyKyaSw/uBH/N+2t38eDR0YM4uqgH6HKgzfLyd2T2JUzqAH5cOEgPezuWkIHk+DEIFwY
FNZ0jd/Md4v4JOqcQ3Afup5aPYWVrIJ7o8r7jz1trdkgTxunZkvjufssCKoHqAD9Y5X4nz52Z2aL
VUqWbyJBG+8rWxl2VigvkKvlDxBkqhOXZ7rH76wjlv775RkGS9YpxsI9nvXcu9LxPhUvgVTKpocS
JwpxyboPO/ksaH3HeMoC1xXdB8fdbKMSOEbfD1IX+y4xBCuZZQGGISksLB+ilniZ7fGLuDSbZstC
DS5JT3zukFG6LeSt4tGJ6k9jxDXU1FOa06WDzBYHaEnc9XGs94PTGtZnrdNTvO0gpsfsSxRkrr4h
o0ePTq3/v9Qo79y3uUa3DwyI5mScXGZWVvevBX7ocUdYqDY+9CRYK2dlq1o2+ba2X7mY9L0gakP4
EZC4X1Kj1nBVRl6pGHcAZrr28xi0kUPxVnXL+KzLhr7LMQmWwoovYpTF6iopcz8BJO4EzgBTQw+M
m6rqQiIh00YqPFmCIksTa+PBeiDur82E9q0z47YFaFn1SvalUTB3mt/zwQvKVeNJZLlZgfRNrAVU
xeZZI4sqfx4baKLdKhRW1V7GVWa1J6apPt2I9y7YbLA13kg50XeI98nMGGIS4cBheA2HaaDTw4v4
EK402431g+q0tq6tlU5X8ZIqilM0dIedNHuWfSvU7hkNYmMYKyUjFf0uHHI1hAytupmBSdZtilVT
mthSbKnrFxFo73QKdevT/ipPsQ9j6w3V/gFAkDoGWxBzVI8kwL+6X2lGEYNZD3A2Tpmnksu7Gcl+
txVQUBVwis3x+bBgvnHm4usY6dbQmPEUVwqMISXTr8jHG6PyiWFCa1cE0LsZFXAba8spgrPAEoTl
VUMiw3NN4/X7cQBfMnz1IjMgG/T4t1pYp+fWGxXaDSH2ocUVJbwlJEtT7DJQHcmJVWDp86eJ+/Y5
EGs5ZR9h3WkQH9Kta9jdDiEWbtvj33/hITqXEhsyczsNmv0B7nH4SEoLgUatV4RnZCcWHzyH2SLj
Wmi3B7KU9jwEeuVHrvGe9GIVdfnj+Dm8f43Uf1NDyAamUFg01ySP6Dt6xM9QHU5VZJc+fDYBjSii
Z+/02pOniZu0qLm9MpcfujK4QX+/u3GSdwow6/BZbZVwnzr2bVPkyok65dI3n1322E/ZgTFUnmTd
EkLZVRUSThpcxy/6+wNHnbdNQ6VHOp275hX6liz/6btm7AjyvEIBLK+PKxVzx/EjLZzHvHdaM73S
ggyxF4JlzXMzCNiTS6UCuvaxz5+95npm4ENuTLSnWMWRXkYlyHwBnOzU95+m6r8v4ao6m8IN4Kog
dzP9CXqyGp6nfoeRwwLyVF/Uig01JgBjcGpTvHSxptv1Zr0I4eg5YZspj2lhTb3ApOjHc1crYm19
/GotqGhVdTrymyNQhTWpovTDlbRE/T3s8pIgHxkMZBkisnPzlrc1t+zIPHMmDmpZ0IhT1jEsHp6Q
LVywU6/ESyNwtgf03KHMja4VT2mVJRHsPgJVSG4gWoxcFO1EwWXp5s2mf9MZaU2QsHNwMmFBe+4g
FPIsTM7q1DCDs2JQZfXBcThbDCTCXcsdXPEUuqlhH4yoIWJ5AMAfntg0L42N2YJgsJ8kwOh/c3Zt
zW3jzPIXsQoEQRB8pSTbsuNcvI5i5YWVtXd5BUHwTv7608r34mAN8RQf41QRwgADDGamuyGwRzto
ql0k+YK7XNfxWjr3wwVBj+Mlj/RuZyRJnaVgvCteAH53HloKysoOL4CDhorByhRsQxhvPoYk9Kwz
IZ4Fd8Ujcmw8+QIu4QmELwuCg5U9/qGhMBHjRCh7SDlQPyhe4p61N9AZzg5g2FtLGNm+bpwHxFGE
zKopXjSVBJx2wQLN9kCH1ZZ9hF9vHAE0Cz0+EYV95DIxPqDbzctBJdY7a6lr2wQuf3+3zoKCoDdm
nroHjZL3CfQW6gmQzrXj8sOnHX6+4dYU0QfSaSJ/IaxS0GaDiFggu+oQXwQRlS6nTwUrWRRS9s/1
E822pwwXh65kWPBhgig7eGGzh76WfhbNnkv8b2jci9cAnbZhDPeGnm0Wp4A13bcqUD/BACEek056
wOG7awwCtiEMB88XUBkjxMpfnITVz3gTl7dJAt3OKId4/XVjfXgektAsDwrt8Fq7qPRlU5XdgGtT
RwTk06jSuD/QirBs83OzYjYTnTUMamwv7XIR+S4BC8lEee4Xd+sIho+PRVAIqev8pexmQE2W4smj
KFGDKOr5uqUsi2EWtwTzRQdh2PzFzQTr7xd+kVzhDkEnMHeyZbq5PoxtQS7Dv3PGQrOwBBGPuqdy
HkGlKqcD72fxEIOj4qB5tXIP2mZj+Dyud4jl8TB/QfW7Oso+J4dhaYa7xO3WgmHbTAzHd/IZ7f6u
U7xAC9TZ6bqIIZU4qD0ZvH/DBio61w1mm4nh7pQuwZQOS/ki8oxCVCTA8biriV8+1KR0nq4PYjki
zX4YDbAnmWic44wfIN/Ke1S1RLqlpAEfNNwc5NZpHjsNWBXnuunAfJr3aPFrIckCPtdNv98sZskB
tMuJ0+GOClsgWMuuQUlrgJzJGqDBcsqbhSwRDqBapov8zLwFopbia5ZDPmpM74CSOjOJ3iHPdTYl
U8E9bvh6wZzEnepWfoZip9hl0Gr74mnWriyHZUOZFaapA8/DOJVo7l3K7i67oM1p7/4Qbv339cWw
DXD5+zsXr5wF7SzDJF9ckv6oJTqkfodVChruKwQiF0P854kCAxneTQeRl3HF5Es2u7dNHwNrW3fH
nDyPCESbFLxh12diG8dw8Q7K52FdKYBWUIz9pedW7HIwY+3KaaY/VAKB5aJdzRFbfNCsNQniJqos
pXxpykEPEdgynH+yIl/r97OtinGft3QOPBbCZswZv8sCKI+JFE9NOHX7bcYy3JyA9W0KWeP9Eg00
rgHt/gQRN7Uroc25C5NnDTm/lWX5+E1HQrNyA/5ZCrV0Fp80WmAj0jequClK6c2g4E5Argli/1dw
pvtA5iCDUES5HqBiVmdrIZhlqcxSzuz44DBckv4zimz9YewG74vrL8X364a0rJRZwVEcmnJJ4siX
hUkwApUd2GbxjkB+011jl7ENcbnT3rloG3tNGTRx/5n3DNBOn3whEHsEdy+0Pa9Pwmaiy8jvRpBL
ixIQmiBflOrSbwqtliN4Z0/bPn4Z9N3HWRk6HbgVis9Q/E3wzpX96HpNpECAtvFGMSs2QZaTtEqF
fOkJWMFTMHnfO2jPXMFd/YYNfnCCmXQpsagXqNBq8gtgMig6ObQJF6iNDmIRkDOcoHHw0qWZar0d
+J0rRaHbkvUQKJN+Mux7gubp9IY3Oh6DIziBNWSSkOVj/r8ybBhob0t3bNIfGZT//G+6Jjz7Bh05
qm/CvB2/jHkLstoucfLEv4UUCfpVb7GPwdQbZSCIQy8weFlHrUHoUaHFKFK+59LqCXrHckpfEy40
qCu3LaRxKKGHyJnGNJQvc4fsj8/bGTzE3tP1j1sCNG4cSJkz+HxIl+qkhKh3FN0HFdTEeoi21CS+
rdtwNWVmcSezTAS9Hb8LFStOs8efEYwEUaKHGwcqhit2slxEZi1hFk5KVd6W5ySREBQEKPhmdAuk
vUFnCcyry9vXWvXJSq7UYjizSMDmOkygW6dOaD75Z059aLSWaM4HD/qjg8aFtcjWckRcBFbee7EC
sVo1c12cJIUo7oj+7miqoZV+ffVtXzcOILIEPjiVZHkaZ5z9Raimn04zq+/Xv25bkMuo704gAkkG
qFSP6sQqtLpJ0v4dZ6H7d1uhPnXx2H1QM/p6fSzbTIwohA90drpwkS/QF+gD5AwHOf+FKvW8MUvl
0z8nQ3HShLHr5ScG8ld0giGQjRt0qofz6payeYjh6FneuVnuVSGEE8Hg2zfDZ5Gl1d4JVoNm2wiG
t7NSQBVkIhI9vdCUDnKf3jEFSa8BQKb9poUwOV56sAIv4ZCh2y+BFM+AB2vJwzV2DMuOMpldGK5e
JFqS+gQCYkjjalDfU0eCYr5Qzm7h+bxb+jHttl3P7PIr3u1fXdAgRe8deeTgfyZPtKuT+QBalmEN
OG05Q5jh3DO4ljnEfOsTVG+/gJEUQrUZtO6hAzt+Kwd/WwGBhCbdS5IhserEnviE1svl69gKlUUB
iYeVl4ZlV5n0Llnn064AVTrAtw3Iahr+CRp3SO7INao8i3Mz07ldNaNVqylOCYjjRTRChgHQcB2v
5dhs3zd9WwPPOU5ZcdJ9kUGLo8yCXd6AuGvFJ2wGMhw7HphX1iysTrwj5ZGPwFpJSLjclDgSt3md
6dh1mroQpgs/jS2KjqQanbNXDd7KXWexj8nnAhkEtGR5lwgk8ADUDLoOzFTUn9YQ3LbvGxUABb0/
f4ib/CSg+y2g+O72zW6eJFlJcNq+bzhyUNJWQaJZvnizfuUEogbCKVeiVIsPmxwtcZnMoLbU6tTW
k75LfOconEkd3MVDR8cm2iESmlQtAjqvUGCX1UmPQv7Vp0vxjTGwTQ2DeNu0gbyL6d6ddWzgsyrS
pEKdR4sDtCbqz8NY6NvrX7dkhjzDgUVfIzPrluwx81OozVAgw8J7/A2E7fFcpKD6d90C0DHuj814
ph5EVYfd9aFt62P4NrtoY0GuQL0kEgnnjoY3EDYY9h3Phh3Yf9caTC0u7hkuDh0FIDSWnD1CoK48
k4YfhV7qt2ZczbPYNrHh4uANDOcmJClYjsoh3BV9O02fPCbj8u66pSwDmOwtvQy7zPMHdhIIodgB
MlChALVZs1ZispjIZGuZE55SASXnlwxKdbtxxm2tvco5LnG2qVsVljYcPSsSB1LYOj21xUIOekAB
C8KF7WOg1deK5cXNNksZ93aL6n9PlJeeEvA03GvPJ/dhhcj2+tdtdrr8/Z0rgqk1c6qRe4+sDLwv
EPcabwQB9x/0zKvX60Nc7PHBy9okbEHrsJ+paVAvo59OXzTarY9krPWdilv10yHFs9+wTSQGWBPT
92kBnsJ8CD9RyD1dgkJdq4d+BhcY2lcgR+304Hgu1MalMdx9zKcCIm5udtJoSrjI34b1+CsHmLRY
6d6znCfUcHSaVL5sOXdPRXhRWyyecMovjxC3PwXQLNvoioavM1Z0TQeE1EmKLr/7HROKYlmi66tv
mcJvbMj7DbbkhQxCol7A3Q4cM2fsH3fU0NmDzucnyvqVm9Gyj002DrQ7TwptfWhW9D06HSAZ2xwc
KadTrAF3WTnebYMYHg/Wyh57KfdPrQSR9Y6lrTvtcYANkICBVJjctiC/AV/vTFYEwEJDAMM/4QID
2Lus3dt8gUrV9QWxuKPJvEFDjfbqaVYnNQ7VfZ9BYYvr+jSiRHDOhNs+ukvWblx846JPeODpGGjF
e5Lx8QDZjfoRjVfLVzrF+U8ZD+L79TlZbhOzgS/pwSmXyladUGUE2VBCOLSEOXS51pr4bCtveHoi
cUSmfeieaO9AbUkWZYSSf7EL/dW2BdscDF/XUPSuWn/xTmphyJ4zgZz2twWtKd3GbWX4+ezqArr1
vX8S80RecBvmQ4T6PAREri+CxUZmQx9wExNDrtM/zWMswTG9zGEOgGGop0M+j/O8zQnNbj5IxHjg
Qs3rU0ywFLNbakDc2ZPX1xujOJMEpfDJLFUBD5kZNME5FBUi9EZPf8VE5rtpEu6KJ1qORrOvTwHu
N9VNWf+vFaLn6lyAg+cOmMU+Ar38+fqy2Ea5LNe700SUTuODbtlH0rUoXmWOIwWqaPm/PUQ9IMq7
sVvB7OrDJ6GIBBG1E3yx2wHz0kFix012eQ6N4OszsW0w43LnQEGntR8iER9P/i5nZAb3TfAGvNW/
1wewuCAxvFwVU+hnrHVPLe3DT6Cpkn+lvnbWUjy23294OAADTT50qn5pszR5pBmbjlXdyC8ZzpZt
pWRi+Dj0JWLovBf8NDtt8ZMPCb+VTnnhIqpyvvJA/3hD/ZcFJWT9PKdT9ZLMnP8ARSh7Vk0sIj4W
498eDsrb66vxsbn+w4cSN5DLdJqenCDhXuxo6RffAF197GI0p1wf4eP1/g/3ic68ALBU5IypD9aj
Pc2BkLx3cuQfVs4q2wAXE77zvTFQLclAFf7CkdGYH5RGDyu6W31Z/Ng2A8O50QU01xoA2ROfwxLi
h6A2zHu+VpS0/fzL39/9fOmGUGcWSXbfXuTIs0nPUPdGw9b1327bR4Y7ExCl9QmBmp7KRvo5E0R+
KSknoACbGwj0Vd+uD/Mx7IOI0PBqXkF4CaXo+gVYldcsHr+OkzyOxRTvRam+Ej3/ghjdReqB3Go0
dogw/Rnk+N/rw9tmaTj97PlAcENS82UmQFhnWf0Jyp3DPZIUN8HW4q4IDb8fhwYV17TO7mdeneO+
PSYxPPL6DCy7wOzYgwzgkqlM1C+5x/4dAOE+OHS1SGD7uPhziwE+4szgh1QngFiDJLrAkprdRUvo
bduPN0P2Aaywwm/806iK8EYsgBMGbv+y7eOGe88B4GQNE+WJpST+kjWLhFoff972ccO1JfVmqDc4
9cvvLpcQggARxBnWenwth6u4rMc71+ZAPbcTwDoXQWFcD04K7fg4HQceZRT01denYHM9k/JBoqzA
AiGL0+gC0+YfgNmpE1Cbkia4G0sI6C4Ryvp+CzngVjY1eFXzyokP6Htr808JFKHJ01CmqfPXOA/F
Wixv8UgTGUty0IOmLkFxDSK6D2AmK5wbCrXp+gx6h7j9BgJZaMNft8DHjy1GDb/sg6KIhywoXj1n
RKt2ho6fPBKBGqJ2QL1q5wQNcp+UJ9tiJGY+twF3B8MdotdXFIghJtlMS+SBtCKCdNY2+zHzqZ2g
KbUGftY/E+zOx7JJAvbYhw00qdjQD+mulHjKbIpnmMl+KbJ4CAoX0+HYEhCG5sBNs2LHqXy6vkAf
nz/MfGtDSi9IJ+7lr7odwbYG9t142nuZAqn79QE+djTInf/paHXt6GZMKT9DWhQ7m/V/jWGibwX4
vTeOYLgyg2RuBsHS4lUl8ZtUdX/DHe8nQr9NRKqEma9rGhflUvEie02q3le3qvRZehfURbvWsW9b
BPqnjTyhi4VDW/CVgAXr3skUIr1F5SupoY/9HYjqP7+e6BpZiGQuXwHuHL7NKOWB1wZ9UDWUO241
BEMP11faNgvD130NLWjHL9kZ1PlJs2+T3lVHULSqbcEeMx/Y1E2SdPHT/JXqJjlUTNVPBGyH5bZ9
ZD6sfVVBBwSsUufYa8WT7kqAnNNJjD/7YUZC+LqRQhj9v8lgZr6tOVTqgXgNyRGie8/jzI+tG+9I
ob7qEdjFrv8s2scqGVdiP8uSmC9sp2oCWdA5fUUEAC2/bCiHNMrEuIbzsWwtk29UOmHnD9AzeaVQ
Vv2sRv4kJlQa0GvX/p07A9m2s8y3dT56KMNI1ztDaLuOmjmc7vsuGTblhdhFz/R9KICDb/JKnhev
IsgWECVOLbg3kqwMt53h5qs6gYgwmlshEOwNuAfV0N8gVwfAUrlKYG25ZYnh4bLH86SUqXdUy/IL
yqNPCa1uY7Hc9sLdeaFYMZRttQ0H71F06+ngp6+xi8Koj2AyQp3phApsd0R7+ErO/+M965kgOAbK
H4nWCf8MVhcH7JUjZfx26lo8UK+7oG0AI+TWpdMjAeyW5yZok6M3KfoaxiDxWPHwjy88z8S+CRAb
ziU8D3EOVkPVVfu1kiBjF3G2koC4/ND/niFeeFmfd7ErVFTTEjJq+Ssfhtjbtxz9rI6L+y8N3UhA
1ProK9+f9yJjK1v44w3mmYg4gtoY+EhdfqRF8JxkaX68SGojS8fj88DwS5bAq1caXGzLc/n7u9m5
ipdgK8RlqOeUtLtA+KAi6NYVBmzfN9wdigclD3QhX6E4ob/ExVCxCBQUeiXdaPu8cZdz5E55CnLF
V7cu3WFfhhnC68op9Kb2Cs8kzxzQ/1D0OW7ZIs2xDCkv/q0hbrtifNvmNVy8xat5kCwrXv3Sd4dD
VyBO2wVJy9gTHaZNIg8EUut/LjEPpiKgPQ/O3ghIN0Ta50WNBaj7oABb7Yt0cRlaGJeaJOGKy1hW
xcRnJJAbJ23P/eMIZv97XpKpBrctiGL3188Ui90Cc1PpucBh0iavpCXqrhRl+VUlIv8X2Li1INE2
hLGxhqYSw+wu6WtOdKu/9bwM+rs4EZDFgc557s2316diMZWJHISW+qLpqLLXPI5n9FqHnda3HLma
NViGbYDLIfPOwVXbXSTcOjw5UAcFz5/fjTfASsX57voELIYycYNNEFYBSkjyPGXMOfqoH+odA+HZ
SaBUuTLGZad+cASb/Jd9JtMANDHFmXVNeH856Bntd7pT/ADZvXDXptMvsAg8OCgqXp+VzWqXv7+z
GgOtaOtydJnNDdqfSoEXc4ju/G2lXc/MVICw1l9msiBA6fxnyJ/XhzjMb/4fj6iPgwdPGNs3cF2/
yyclX1lInV1T+VDXauofZdH4IATq+c11M9kW3wiFEPRM1TgzeYY6/A/ch6BC70a+y0D1u+IflrvQ
BA/qEIdX0yA+CZHAqA6dP7d3vIv9o6oUH6OWQv4ELA10ze8tC/8fJGHqQphVT8kr9Sq0c7miOw6e
7quVnWz7vBENUdzjVa9afmaTm39JgI15dlQ47q8vh+3rhq8zPkJeFeRoR/BqiO8tyHLuu7hcgpVY
y/Z5MxIq9aTamvKjvLQpt2jVD5JVmgHLVjJ5KZlXIbCu/TrHczl17wG3RIfyoULD3DhB6hDFspVZ
2AYy9mzbgfo61Fn1iibYX1msw1NI+bOXjumP66tg8T1TF7whECDsVZO9AjUkbhlAUFFMeLdDybW9
bUFOvDIRy3KYKLgRbxB0GXXizGsXheMYdDDRwEIer3zfMg8T5daoKiA0jfmZBn0D4VmwZscJBIFk
31T7fGzWOgUsC2Li3QAELlkJap7zIml62w7F80Bo/li1bnm4viI2SxkbNw5KBiaABnDjflAKMTWo
Cut9h/KuXstw24a4TO7dhUH8JIgz1ftHDvGxT3QZqy5q4m5Zg7P8zh99cAeaSuFZPVQe6hX8CAqb
5ZHVHVg4VDrqAfV1p/B2aTa6GrijpQZ2tKElKI+ROr1JoXMMQgUh0aZ03Zi2bWEEXwXthMD83Mcx
Q6FUjJBRBqNVtVtk+ObUfbwt8jYRcq0HKSI3L/h5khVYEl3eO383DclXQm/behmngOOP8HzWVa9j
T9WSR+GU8f5nuyDlsZause1rI7rvnSJYKGfVawV99woA3H1VCZgt4EB0Xl8LyyxM4JnmMxYjm/1j
DOnWQ9uhUYjX2ZpCuWWlTdQZnVuZ9goT4Mz9gmhF3+qx1WiACap76vf9GhW8xVAm3mxICwfJB696
nWan3knuDse+ImqfzJm7BuW2Wco4AhJUQtDC7PtnqOcN494t8rSOGAKYp20rYfh/60HbI8kbcR7j
muwFJLScnaNm11sJHCwhsCkrwGU/KTYsyAnkrP0ux2pqfvXDxMedDzTBuBfBTOhOE+XM0bKgEvOl
zqtgjcfbZj3D59EQ7DgzQ9TVe0HxnQ9jNt3m0LheEwi0RHkmAq3H4ZWNFfGPCdPDrmdJ96xL+XRR
UdnnIfjrnNgBzfD1pbJta8P1gYZxybI4F1O2Y3SpkWdJ0RzQhfXJKVchmzaTGd7fZmDJr6BjfxyD
+ZfEe27nJlN+u2kKJhKtlLmXh8sgzh6ENQ7VULJDimMSfVxjt2811C6uj2NZFxOUJgD8lMwp1Ws7
Lb9iKeMDoSCi6AYZQAgxlo9eh36N62NZTgETkgbIs2wdznDgt3V6WxLt3ZZgYNyXdLU6ZlkTE5RW
IzEhh7Hyz3PpIedRpk12j1xFtdaAY5uCeQg4rAAbbMDPY7j8lTD3ZwXBmm4hGwNwE42mm8FJMj/k
5zmsLzBwhQeQL7bdiCYSrR1l40swRp/RbqxuOIE8Xt8N84rT2UxP/4yPJrCICZaj3DOGaJIA8SKL
5ddYx0WxknOypGlNdfHU74pezT4/u7l84+igvBuH/BB3ILDqB1AYxTRiebd1OoZ3QxS0B/DXVa/A
RqDSPtbMc75KlwzF23VvsNjLxKVBfqCYaVn/LwcMnRTk5mvEyduw155nvEPR7dtmEgjms3/BaSIX
CPmrfTM6bKOBTBnxvvKTJheeeiXYqlGlxvJNgqNuW3rGRKZJkECjTxYv0d/QfsiyNPuwkGtkP5YL
woSkDR2RtIp7nHoSvQxD2LGIeePwLVaXB1wby5dta3xZ+3dvBgq2rZ4DAg/y5yyM9DTRu0mH2/p9
PROYpoc4cUc/8I+U1PdF1ei9WPpvoG94DDVE3a9PwWYqw61ZL52pDVuwUDCglgma7yNo0b7Fmow7
t/Z/Xh/Fcq6aCDQCBTDlTm5wbPP5OwHGPoon/QhZcX/b6fSbzvrdSsSuloWsh+CItMy/M1RPwcZc
na7/eIsnm9gzlcXNVMk2/tEvqONlOgVBVdPPa+poFtuY0DPkTyE+Qsf4xwSJoG+jmMgN9buujPBq
X75tm8IlPHhnHpkyCk2rURyTWlWApKd8Sg5uC8KL69+3zeGyu959ny1ZGtegJj9mOfvxe32lTN7y
PssO1wewbFNTKTyrizEJBCpqMrnk8eWQlOGDJ2GhG17Ryv/sZiQsVl6uttkYbq0Bgqao0tJHrjMd
0Yn/5HyJbyFDueZ1ti1lhOOs9WiWJUIcC2g47CgOK2iNDCsNLLaPGy7doxHQd1SZvKTUL/dlM3ts
V1JfrP14m3mM8Bvg3rwmSvgPbU/IDde0uBeaJ3sUWdfiMNsUjNuZgrZfq7alj1AKwwp0rQuabWde
2UyWCZhNb63wF4a2cPqICYDODjCw5WsPcO8FreGuYYxsgxgXtEpyN5nDJThCjhBnKlRfbxd3zKIO
/bH7605hsZLZ7aaWzs9DyBj9GHM3/gIyXPKpBiT2ZtvXDZ8Gl38BWfbY+YGAG0BYFTwgR+GvxKo2
61z+/u7ASC76hfPCg6O4UPtkSmdRFrPnxt0ISfZ+KwK9G0E1TjHIFvFX1kCbmiY6Qhlgjc7HZnnD
fzmlNJUFruY2LxwO3eNqHnfbi/q/G2Tf/fiqyCUopnvnRwMd7ds+y/UN2l7/ur6wv3sJP8hEmh1u
WY/8vMwYqHTjBhdm+Kgq0t/GPPg65lJBI0me6VSJHY/5zRRALmlMVZRC5mQPIdLkBhpv1aGWzUrc
b9sKhq8T6FH37ZDKt7BwaIQ7Y7oNxoYdnGy1I9EyhNkJ1wqP1VMdFm9znrsMmkrDZx6A7RXcdv7a
085yQ5ntcJnfBSJrEvmGvh8w1o1efMLNJPYxW7wnN11r87YNY97koBsvhE75EaidRxBfHKDD4URJ
HZ8XB5W06zvENojh+rEMGr9Jq/q1DWJQL3EObFvRQ0nScQB0SJtuWeNUtziS2REHLEo+dcvAHihB
LCjR1xAtEhHQ9Xn8bjn9YKebnXAxxTXY1sQ7sjgI8scsJD5NdjoQHVRnsnBMIUFDEp2phyaZdfMA
DdJ4TiEXG6C1Yl8KJoe/uQ5lCaV50CWQ8BAX/sBXHNE2eeMUSYPS74Un47c8L0BdMvZlfw6WfI0F
zPZ5Mw4IWlaromcPEgw1zb5Pp8aNEodu4yH1zDY6rdBcA6lR9iACR1RVVDT9op7bvgTXcbQUc+it
LOPHE3FNYk2qPaLaCb9bMv7M3bzZQVNmjRzD9nEjmiloJXnJvPZ+TLMmAh7o5EFlZsWRPj54XLOS
qEagmT1H0IeiRLI9uTAMoIiYRWUxbVtlECT+eZNqHGa9BubjPimLYK/isd0lOr277kAW45gVxKx1
qgR52+4+gdZ3xKr47JBVNi6LccyyoUANl7MQ/UX95N5qr4wPSZc/o9dsjdnF9uuNY2xMQe3w2/rQ
MHpTDNdJ6qGTdJtpLrN6d0Un/gBcfJV29yKcyk/j4pzbIlyTsbaZ5jKjdx+/1Db6cgnpQ+zlb3M6
qp1Omr/LcSw3XbquyY6pg6qqAYykD8lSPrekno9xLU+uG7QrAZ7N9sbhQyBk246ibO/JcikI8KDZ
Q3s9PmwzvuG0sQOOYqQeO6QGEzzOfNzk0yoLge2nGwFJw8Mgd3iZ/YOUCznIlHxpVay3/XKz4EeD
ii9h19MHpbD592OHwCFitceer1vGsnPMkh8R9bAwPnsPMlXNTl7im3l2qmia07dtIxgRCGPQv2wq
7T2QpWX5DsEOgDCF7yoZdems13D7llUwySXnEtoCCx/pQ1+wZHfpnO0KKBBfn4Pt4xfrvfMv0U/I
zy55AwqeGKxnQ5BmZFeQoF5j+7dU+12z3NeAZHXogNlKoVSWPk019OLyAhIZiLiXNi2jKc7uSgmp
uJZDzaDyKgJJg3HbsW2qi/vFJALgGAC4SaFbOD4sIs+zG0ePc/nPdQN+XFdyzXofYs7GadMABvTd
oDyWvvPWePXJzxa+c7vmRXp0pap0Oaz/G8K5pmAYIBh5r6ADnERhL8gu7Spo4SRaHIn0P4FVbo1h
yuY4htcnpCl477pgl62QSCp0Vd6Xwv2ODoN5Wxhj1vwgcza4Ey0xAm4K6N9B12Tvz2qt28eyp81S
XxVW3TwpF4ZqEg6gZF0nB0ior1El2T5vuD0vuz5ZOoZfnzTTd51CpbzL+zXbWKxvFvaGXI4ugJb4
eij7xzQt8NvV/HlyMYnrO9b2+y8jv3P5HDnPMQlT0I0j9+Y1Bw1K3u6JUXrh6L4+hG0Sl6HfDQER
AfRu5CWHzzN+9NEwf0BOoDxMlDrbrlWzxte1SB+5usMQMWRB7/KF6L90iT67bTMwbu2KuVNCiPDA
3qcHhmSVEz+2UAL8Z3E3Nmi6Zp2vFM4iRpkHQCm43ctUtM5jmshkJXdrW2bDjXs1NJ3DGnxdx9lb
n4PhwEvA8bPJPmZRT6Vejk58YECjbAmCqEoRILSyUEWU4BGxjXrdNWt70A0PNbR/IfflT5AfctCI
/9VbtokAQr3Q8OQ2kSj6BLXAJNzyyRVpnEcy9YE0vm4kyxKYtT3Ri0aMyqPYRO3AD+ksNAQkYrJy
Idg+bzjyXHmprsaBpZFIy+xAIKBD6Lyt09A1uSbDFnQbCATw472K/gIJo9wjfzusmMZyQpglvcLP
oaTa1PjtTKMymRA0X2RJc7xcaLtt1jdceBIVWgtZe9GKaxY/6l0k8uIFChvbPm9G3lNPMu1dDqBg
QViZxaA3Irxf41KyGch0X9Iop4NA1VsKVHqE+HuOSvThRSi6tSsGsgzxn3Je36JQ5fnxWzlDOiNw
4/wmmFV+y1RPt930ZknP052TAUEDD6Nt+bVGb/2tnqd8W3RnEknqDG19YBzGJvKI+CTLvtqzxVkj
cbFEdtR4NHuBB8qyoMfXL/Gq9NtHwJkeegdZCzA23aK573bTTjJLekm39GGX/D6pZ0h7hcOU3vK2
H1c2qm2ZjctYZ2VJCjLjKqN65J9IXir0PaZQeGublcvYNoSRvxMUSjxF1Y/384jLoI/ZT5LIIVra
blvTo0sNZw5YPggBsY804gobNUqGot2TuK6ftq2B4c0JWttwBBLwAGTBM9qQs6MrCrmpDumaZBZV
Af2mrFDYSYODGIskLWQTaVk2ayHpJcX1wdPArOOxCS8sVdXsXtXZnYIcsx7JLZqUDmM23AzLc41/
BgE7XLeV5SFi8liIJBiR0kwxHdG1et8n4dewSLtftGroYdSOv4llCimXP6NI1g5iJmzGOMRLiz0S
KeTAUrx6rk/Dcn3+h8Ei1u7I9OX0aBtgNWaH94c66LL9ts9ffOVdDKwhAaz8Lh7uoVyCXABqSemZ
IXEVr5zetp9vuDWdi9ht6xI/HzRl6Euqx/JQ9MkaJMPi0iZ3hWzCllNwkyBt1fCvsncLSC3V0M9F
cWfOtp18ZnUvixHuAuI+3gN51f4qQMDe7kBeM/+4vgS2ORhODTyo5qIdhvusmzhI1yEaP2bOjeOv
cffZ1sC4pIu806EPrMe9GoJwB5aJeedopBA3/XyzWId6IADByFrc82T4S6gU4Bu//+xN0zbsnmtW
6kRYT0OFx/g9MiTov1zGBTIsyTRHOU/nv65PwmIik7cCiwk8YEqGezm2yQEw8HKnJn8T5N81aSpU
0Xm8qebhPon5Ey09gjSPPF//4ZbNYxbkRJ+iDAI6s5u29vpbeJq4zUj+5OerrVqXc+yDU9usyYFy
1U17l2KEbASR0rc4G0C7LEGqh8xF6q/cbJc2i49GMe5mxYfF8VqU9qLL5dDQ4gtP6k+VHA40WG51
E9w0y8YqiclY4YPPWzs0w1iuyg9NJ54DZ62x3raRDGcOJKedHoFij5IpHvdhCZiILqaVK9q22oYn
C54hsZrpBSVPnlURK+M7EOvIyPfWqvsfrzbkdf+8DyBxC0VV5eL3N+78TbLhziHljS6KJ3T2HKHt
fdiybyFS+ec4LXCHtFMjZuJMoBH1QSG7g1Yp31USkjjXx/h4LSBb+OcYlawGkCcp520WzXhgda/v
O0dXL9e//vFaQBTvz69rWVPFoCqNtZAgiI+rsb1Nh9Z5AsvaptCCmLwUDERPclICRmpqwA78cECx
MJV0ZTd97HPQcvlzBrJsq5RAkx25FwAYJHXcfZZ9SwjYn9rKj5waGnKAUVw3l20xDAfvdVMWSUcx
WAKM1nc5gG2SL5Kv7CfbvqV/zgU3ZjYn5eC8sQn6UCHJ+xtXN/p2TMbvJG3oVxcvu+szsQ1luLiP
Er1PlhALP5Q9+d7OAIF1SQqq8Dalu2HQ6ibR4xrt1P9xdm09curM9hchgTEGXmmanum5T2aS7Lyg
XDpgjLmDgV9/Fvlesr2H5ghFipJRYqBcVbbLq9Zae5oW8iC3jEHPtKAc5im7oVPyDZwYxyXHjwRo
EnMfLwnuzf9twDQZOqXKWkDesTQvJWLnMOzt8jZ11gWwhowpfsPoHQiED/4cVweLbh3sPt7qm54W
6CyPqds5RnqRIwhGeSepCChUSd9wLbCoQwuxhWtd8WKdfKEfMkotOSeXBJqAt6lAtgIPjoE7weu+
tTb+kmz+2o7zsQVZWkutM+hPnmoCeE1XYJ26PvhKxtJJIfthkTHMkvSCmhz0+HqZ4bLLY5EPcq59
Ua7zLHBzoJBFxF5NKa9FT3k6P1YK94H7PkAL8tighu3WY3rxpmY48Lp2wqkSIkAfzc/rT1hJibou
M63N3rYnZCpc+Dlfisw+xOXwONvDdwgzvnVO8dmS+0RNTZ1pARSdS9mGJZd0autbZFz+qbSL9PX6
l6x4ks6rMKV5BWK/EtcAdcXNOglkmcyVH8xo7GO7ivemLtJMM2hXJGwwz3FR3akOHFNju7nvXPsA
LaixPRtaiKRN5zoHbRnNO1SGGEqY+8yjr95DDQrCEUVu3BH0J+X6/BP0Tbc0N1YiTedW8HIXXRop
GP0CXF3n94zTaQpKF4zw6Ktu660NztpjFtP9lS36TE5mSovs0sqiAAmIiGLHN88F2L+O+8ykrdog
blBJWXTFpae8DPqiI8dhhNrivtG1eDYB98VWs88uaLQjh6kdcLUPQuqdo2vrtGeZjmC2WVymfob4
smtPLywziuj6u6/ZXluX2zTxSpKV1lmaCQFFQ/E5zq0vUDvaqsysLGo6UIwIG4wPiScu3Qyu5wZ1
mruG0TsWW8Ozn5f5Vs1y5UN0zBhzK17RWljnBGKaOPWiBwQrGor5m9w+a0/QIplaqPPRyTDPPZmK
o8chgpDY9hlyoftaHEyd89cohy7r3Dy/lFn80PkxOzST9dsfE7kvDtjyaX9F2sRa2zF8UV5waCm/
y26y6xMawN1iY/w1E2mRXA/Ec5LELS5QTeEhLxFn0JmKT15Ry43q9zLUf0/Ypg4h42KuymRs8wst
QdcHItzj/+OO48+N2Eeja6EsrLwhM6PjGST42ADbJa7rIYtsU4XSXwL9LwRKMar5tW6yPM8CNYz5
dLZrt2uqI7d4n5CjlXStcE7K9yqJ/4SOGzSoDH0W19+HXlTzo4PbdNydm5kF+CeT5tckKyFCUkIO
2K5CyycSGjdzYgekz43XzKwL8dUCCsIqzya2g+mJiGmYgbKpndHxgFi3fMcMJFFW9ZZn89j7gWw6
EEOB9cq1dtXHTB1BhmaAVkIWorjwvHcOEK0lz3WGXt+ubPd1Z4DU+N/e2bsVKNOMwjpPi2Y1OOlT
IygsWj3AvjtvEk2dNAI0Zj5JJnO4gHA9Dhe8fDFxvrGzW3HO/6DHimJgpZNZ575Xjz0HQLAY8y0O
qJXgcrTgFa6ozWKQ1p97BwjjxAEzUctws61d+58bjA+8X0eP2S7EqaRZ50mQ+ZN4qbn/bKaAxWd5
91AnUAfs4W+hXafDcXCqMXDqObmdAP07GCx9KiS+1xyMg5kJ72jlLLQH57XNh+kMoNo+Dj9TB5nx
YkQ7JG5gLmPRx0EFoZsTSYckGMx0H6MAsPn/9sOY2c1QGr28UNf43Phgm88WRlvXRlF416qro8tG
axqbKnH7S27L5JFLhK8xp+w8QNp64xEr666jLeweep0tMDCUl37IxzsnKe4cg3h3bp4BPBkDX3D9
S1Y8nmm7k6mfxtwH486Zy/yVjZDdaIutFtW1sbVP4OAN88upFZfWgDsGdKCMR1mWsnRXRdvUoXEe
kHeQTsbuGSWDZ3RtqMCvIES7yzI6MI7YEPky+DBcWhdMXrUDVaaO8C1AxEoy0FkvaNPRYfDN/kIH
dLLRjj/RDGRKS5v29ddfe4B2snCBMzdML+4vla1s4BXGx1zV7WEq+p3neF2COZY0aVVNsLFFZ8y7
Ubjkiy9TTLQBWq+tnvyVupNOfeGJdpqtbiwvIsbtKYvdHsggyc644UYDIOs++aPZ/7pushV/1VFy
1PB6M0FL+AUKY95dBSSeecAWS7nHfePreWlIHAfa3v2lmbhbhZSm4885q+xddzBg0P932jMb385i
ry0uo2XfpWmcR0Xh/0oJFvnr77/mUlo8oxm8ACA4Ly6Cx7+ob84BxOn6YHcpQsfJ8cGklUtbeck8
pzg5jmneJoOVn66//sr06vg4q05b0ceTvJQdmFmIj3bEEQI24fXRlwLlB2vvf+BxMboPuY+10jMV
Vt4KSPqlf7e5ZVn2WlbOLZAF9rTv7sjUwXJTOoCiq+iaCxRzsIpy/q1o7bfrX7Jmp2X6/zpktKYr
fDZgmp2ieHVt8ctj7q/rQ694kA6T42hbm8Z2lBfXaIc/MFEm0aSdD2KLu2ztCVqlAFUN3BI2vLlI
wcrQrHGLPTQ8dJvp+/VPWFmXbS2Ik7JuJuxmm4s58Ke0p6+O6h4JME+Gs8UDvjYBWiCDW9wtGk7q
i+263YH4iYmzhrNzXdM5L3CHWko1zv2FADj0hQl/epnRxfjpunlW7K/D5EaHdNRPnPrCQRYWMnRK
+i6kkRmo8zey0Eqg6Sg5IKesosJqcDFS4wZr3Nc8b2+w8Xro2/5mdspfo939P9BaK5Ohw+bmuarY
FDvyIiDX9QS2bN8Jaq6qdMc2w/F8qvkT7nDsxPEN+dtLge6nuWMf9klHLYNrniQz1B4m2pg/i7bs
vufMqh7blG0RjH/YrbIMry0I45DSeUxj8dv3ugdK/AeWgZeyHdFanBuSB0MVPzhj89DX6KMfU+db
DZXv63720bTg0fpSwaaCgqnKYz+SFlJhMkOPD4eCyIaPrY2unWRpkxdJMgz0h1Fm9IAD/HCI8z1Y
8+XVtToUgfyFN5UV/eF1NWB/My4KzYZvUOasvbm27SNQlqz7pkx+o9G7E4GccvLFRtF6xxq6vLu2
NnT+IgUzN/7F6IDNG0bHApsa/7lvTpdv+mvhsVPmg/2KsR+p2fRBbHXlQdaQlro++kd5Y3l1+9+j
z9nsgVdjJj/auU+DwnMvzBrnw2SDtgB3UDdAbt1CaR1lGQVCpuvPXJsNLbirkjrAspPxZ0UdwQOZ
zPVt09Tlj+vDf3RNtHySFt6Vq+ySmga7QB3igfPiUDfNbaHUQwZ0Xt5VZ5nK5+uP+mgfvjxKC/Xa
q3oHtIndz1Kk35quOORFdzQr+uqL4TjVw/H6Yz5aPvAYfflwGzuZlZLdT78W/hlkHOMpmSEwGhjD
LumQ5RlacEPIlTfSVeNRzgUYmUiQyG9k2nEkXQbXgpuB0jKp+mo8WhUg+l1ASmNfxtMR1gZzlQNN
Howsnqwm6rLP102+4qM6oBpAMMtKPIzbOLFCEbODUCVzNl76o93SYg4tpCdF/H4YpvFosJtJHceB
B00DTfB9GYNoMd1L3ozEgvQzoJy341z9SGp34/z8xx30Df3y6lrsSs+aBk7N8YiGnXt19AMwbB6b
cDqA1CT0wur4yMI0fPtJA+ugQhWOx+TQBCr4XG4kjzXbadHdTBNauRVsJ8q7xKqC3v0MPhDeb8mm
r8WaFtJN6s3Ej2G8piyf0A5wNszpCyn20KHDfjrMOs+TesjmZjz6fQHqgji9xTr0iJbVcAbl+4Z/
rTivjq5OW4lF38QkjSagzllJIFzF99yML1+gxXINUj7usRkTm1hB53YRI2pjHV2xvQ6nNoyi9Rn4
rZGDqj6E7Ef+UoKR+kaxzt5oeFpxH10SMG3Q6J52ME3m/CzSx7J6cHxQHxcb3rlmeS2yfV8kLq9a
hMc4yYAk44VMydZhes08WlwX4JhepDqR60YWMA5mczzDqf3jrpSnI6kJOJV7hn7Uo1G/lcMXSt6v
j/uhEuniMVrI0gxtThOgIUf1uXgzj9YdweXTFyoPJMwfUN3bWPfXbK9FrgHeKLRqYQVzswo3UwW6
YLZMs2J5HUY9NKJkc4EvGOV7Y+ZBWv5ovH0rjY6gpkufq+sMIzCQ9fDbaztaAHFZgAfguvk/9nhP
xylOfl2WjivHo0ndI6ncQw8BA3QTFp88Xmw1CH1sexx6/r2N9C2vmlSDBT6b/PfEABsU7+s9V0Tw
Hx3/bfdEmKMqx+Mc94H0fztAFcXZlhT2x6/u6wBwx2FOlztw+8K9TfoyEObrdcOvHQR1+HfTyG4G
hxyMgvPAD+fheTx0p08iKsN+D6RrMY1m9xa3rbk7wjSFh4YmvwxLf2e20aUJl+qH2U8F0sEY1QpC
C1Uw1TvP9zrKmwFe4KOeg8GzaDK+sZ1bH51GqVGOFyfojTqm7k06vfrGRl63liTywb7H1JJLGw9+
VabIADaKTyB9exXW+Da0zq1HyE9L9NHc25+sFhKOxpa27FrgLke2vw5+BbUTIEnxLTT7Mlj1IRHH
jLNAGrvypaejvGechO1E5ciX6bGTd82W5uvHhyJPR3aXA1qKTQM+ySZ+UdJ5VQCW5Mb0SEV8C6KG
Hfhrx/N0iPdUMcehI2aEdPd8POdb96QrU41TnWZ3AjrLgiJsWRsHXVxF3JSBZUhIgFe3BvXOALMc
m9E91OlWk/qaybRdNdQeOCMD0qeb5CG6QgOZRTz1gpg9Kfflejr6eA3DMvzvz7KGtOqg44U1TKkg
t9pbh3nAcexBsCzToQWI71kVeCcMdQRDDuCM5d1o2hvBt/LmOvoZTCt27eR4c6+7p+qFNbdVvLH4
rsSYDn1mDSRw8xZD25wc5w6IFqc5dFyEKdnDeAzD6PjndAC9eGXBnbwCK9dvdNhfn8+P1y1PRzub
6KBwwCaKfbgrotqOP7m52DD42tDLRPyVeUZ0ZFiOjdBy8/gwGsPBVnJjN7I29PLzv4aeqGJe78JN
qvyb1byOzka7xNq4WtAmUJQZu8X9TKc+AkEUGmILv7Y2tBacvYyLRoK2+mj1/OQPIswtdbw+h2vu
p8XkSNE0NysYuijTiFYoNLTfqZkCbbl1r7EWO1pY1pRLYvsZnmBfwEAu8m+Vu6uo4+kg5mbICqus
F5Mb8aHFPfSYbF2ir2ydPB28XCghaWwgIfagxqmKz7NVRFWBBiQHeeUhN/Jz61XhXN8pvwqvz8XK
NLvauXZMICxsTJhmx8gDw7aDodtDb4cU4C7T/5fTxxaEfgcPodrmYNB9afZcnS/janGq6Jz23oxx
fcMOAKRaanb7jLEY6a83zkunH2eCvFi1N2BNsXcu2rpWqTNXrsQl6lK9eSR9yNnGXntt8rQYFehb
8XCMUsfavOEDnD26boeVsyv4gP5tCAX/Ihm61Y/TWT72J/5wsV6cw9l4TsKts9NKEtB5LUGBY87U
wz6Mjd9GdCQKuw5c9250nY2yyopxdLCyDQJEQm2mjpZNgmLyDy7a+6/b50/d77/7Yk8HKOd+Erf5
TGGfAzuVhzTMovIhjZIgfpue7u2TfTikwacb2wjo613y5fpT1z5IC1Wn6QfXdWGxvL111f3o7cto
OlK5H4msQZysjk5NoHU6okdmZwrQMcpLKRn6PbE62rkLuLsKXbZ1NlnxH10Lr0GoQnzAVEevbh88
6aIzBspEfDzgTm0rIa8sIzo+2a5Lh/b1Ms1+e6i95AGQsgOptoq6axOqha9qRFowgWV1cuwkyNG2
fkRrQxnucxcthtGBhhsUGwYq/cfESILZ+bRvYG1xlapuWgX1v6PtF4Hn3kik4OsjL578QVj9B5c8
c6+vSow8ds0ZTb8BzvnvI85RqNL9dBYW0OvP+VNa/ehB3r/zm59XtgC5izqylyoS5+Sb+zgEJ+Pd
PpdRdvZey7sb5+36s1YmWccoDwI67U2BR9XyWPEnspXeVnxThycXqV94RpOgvCjtIHPiQ5Z+7cwt
+qG10bU1lju2C+AvRp+dV2iT1/zV3FK8WRt6MdRfi+zMWg+Uzxh6gJpbXX+ndnro+cbKtTa4tiE2
isavCh+5zKDFcVDNKZv6g5fuPO7paOLOsoVE4z/28b336NryaA/uxpuv+YkWrlLJscpi5BoyShAO
0KDJtqhK/9yAfOTuWsQ62cidxIBVmq/qEH8TN92NcXCP/mF+fJb38t45vLi3v+SP6x7/IfQcGzQd
ijsOJCvM5bRjPqhL/ExUwJ5NkJNHRaB+/I4fi4fqwbjNHtww/r6FDV1ZDnSELtTMgXFVyKU+cgd4
p0w/yJ3qiQ3LIaCX48YZcUkQH1hSh+pWfqy6MSfqmHvvSX0vPT8s65fYeufq5NRbNbC1/KRzWRp+
abot0KbHhEPc0Zlvez8+kblH714f+h55qhDwtT+82Ol4X3jxHYm9w1yUh6IgRybmJ6hoHq/P5pph
tUxQWmbvGTFehfTvWRK26XNiPtd8R7vm4ipaMohHqBjmbq2O0pRHn6kIR+WNqVp7cS0VdFkOArVE
YYPAcz+sDTuEvtOLqs4jq6qNhWQl3eiArb51OwO0hJgng92zFIj5MpZ3Zpbsq/bpmC3op7lGrpAr
Pe9gGicn2XUf6OlgLaclOMJKRMuQhgTEV8n3zDv2W6TpK1bR8Vg2N3FxlHfqGNP4kDTVkypJNBZb
2N2VGNSxuyUvWy+ulwVkOFgWav/3zlQErL2D7ClTG5vila2IDswaZiIt6CjA8ln3TKruba7pqSnt
h16WN2W9JdC2ZqrFef9aDKu8BfobF6YAst9J957PEc82Qmtt6OXnfw0tpqQFR/WIpO85eSBxfQSS
wjoPPCby6HpuWFmzdAgvNoFovhrw9mr85toP4xheH3ft1bXQhWptDloAjDvS18n/rOqH2tiIqLWh
tT23ndMuL5alsG3vDfs2j5/znZUhHYHVlw50aCDwepzG0Dfu2323654Ot+IjcPZ0sTKxacDiny7b
Vz3UAVa5Vzq1MWNghxuh03Q4guzczei4Khmn4FcdMTSdjrn9ZOYbSJwVj9MhVSqpMmtysEuqEhlZ
nnWeveJ03elWIl7HVCHLxtQAu/NRkJdsvjX8G8P7x1XvVr9VBV7xPR1d1ZXumBsKmwcIW3+lfH6E
KMDvfpOJac02y8//CnjqQBBrGPABJI4PKYsPqmn2Hcx0bJUUIoaaVIWDWSkPkE6gQVeTgA/9o8rq
cKJs69J7ZdHWgVZ9WkC2yhd4UEYink8nxt4tPh/6rTunNSNp2+ySuongDI7J0vYzYIRFMb5d95+1
2dU22bFpSddosKZapfurA6/MweQgwhytPn+//oQV4+goKjYYNO5jPGHumHk0QNt6Y8yiCVlSJMd0
lGxXWnf1K1Ij8+IiBsM2rgJ5iM7MI3CB4fVP+Bh46+q3pE3fg2m8+lM7AB1SZxn0MFoMxAGOioso
T4gZ2qh4P4tK2GFR+VsdzyvTrmPDyJS1RS1wFrDIwRdnf0sce2UvosPClDUXKRXwVyJPOepOPDlA
XutUkjqwx+R5yDbOVCvJSceIdaLyOU8x9a6cHh1QqiduBdV3/7lMxQ2HxNT16Vkz0+Lbf6cQ25cN
iLdQ2qn9bwDTy2DyvD0N1djr/0dOryaeC1Jp7Nus9JA6fdDNG6l7JfR0ys145GPijmw4VnZgZ1bo
D/80+RZWfM0m2o6hSl0vJiNeu0xHEKaIAN67z9paLhp6RymCxr8jKSCEedOMG6eSj4MMpCL/nsVS
kmrIK76M2wb5fJ+iupgBN933NZTUP+XWSz5uEeiu5CQdI2Y1na28GN/guOqAS7xAijffuaNbeJw/
EMUPTtw6UCxvpA+R38X8n3+0B+/5dXo+uQ/3ZjgFnwwA3DdWuBUX0tFWIy3M0cYMH932TNrPCuzt
bIuWb8WDdKxVlTtlbHOMLdDDOJ7TrWLE2rhatFojWMHzGeO2zU/QywVDs0cIBKGqA6zAYGugAihx
LAchF7YtQeeUuxYXTwdY2ahJ/++lp+lpLm7nLYjr2gRqYTpR9OCZLmIznl7csgvq8tZtvQ3vWLO0
Fqkd9A0Mv8hxznfT4bkspk92t7lvW3tzLVzdUdk5OG6A/62ehXEj0te8eN2TYVydOhMOYUKxFENX
9L50XuN+zyT6pg4W6tvOcuoM0r2k8Z/F6FpYvzfb4T80NgbXZrLtRJ13JSeRqABJ4Tjun1LbcTem
8sOEhdG1qYSOYexAANqOQHh/lyTzubYgWkqGd2fadfjBI7QJTRgtQPfHzaiEiQIx2N0xM/Nd1RX/
P6yIgmVFY86lGSk+C9xKQZyhc8Wr21Zb1yMrE6DDg8gkCzZioxlBofm1TEFFMNQoAO5wSbz+ssP5
a4ux1ABTqYgZ0d7/NdlgT7ME6mb7Bl8m/a/BWSX6ama4BWG154VtY2RhxYtdt5l4dS3fSjsbsxQC
oJFng0KE592P2Ci9jUV7zejLz/96dQEO/TyvGytKZqv+xF20GLIBIvT7DKNVVMyxwirEbUzp0Ezn
qfbL17FHA9r10T/MYDCMFrGKe6ZZCMeOSgNUaRPIek+dBcHfOWd8o26zZh49bMHfCZ7hxoymQn0q
86rCtb671YGxNrgWsLFT5qB5QE5QhmU/2aOYDrYjkn3JUkcMtRwFuKzrrSgj+QiJ5z7qh8IJr5t+
5dV1yBAkr1DLzSA7UgsqzjVrrRoMN2a9C2oNELoWrmbSZMKZly5J2rDsu2zEq0QZ48v1t19xHB0i
VNOczi2n5H8RRY2pC3sbZFn+ZO+6BscHaEHbVl0nHBNLlamMzDpMqC1C14ZDXmtfaLnLzPwVuJ5K
UJCyPDMSwvwORe8MOAowk1w30Nr0anHbNwJCC2x5+y6LbwQYnQG5Nj5fH3zN+lrYUnukqWPNdkQm
3LFLbzTf51QZkOUhW7X6xU3+s3uH9bWwJWxuWoNJZDUw2gRszl9jtKVyWt6zrrij/fBy/VNWVnUd
TTQngvkt+p0jUFy+zqMMp7J+iFPzlPh7yKpAWanjiZjjMiYaakdez2/q2XyqoJozG1vaICuToUOK
aAbsrbEsXQpYpXswMPEIB6vyDWLdW5fjK86kq+XWEqrfs2/TiAGP/jKpePrt8KnauFNamWodRsRB
h5BWzLIjlrQPvPWiMqlCLrPXaW4Cu99DiLFMgxbPomAGgSQv9m+9YQUlAfPMPJd7hMeW0fVgRkti
0beMYu+ZGt8T4kOecqD1FnP22gxo4VxXbTG6gC1G0mdvXgFeyzQe3D0Xnnh3LZxnSBWBQcKikWvN
T7QXbxAXPntgm1GOvS9j6AxhdefMpS19EiUVpQtmr2izM83c0g2bDConG5dva2bS1mPlgJQ97mca
Ecp/xT1OFoUsT7syhY4x8qBn6SSp+p+bmmZ5Ms0BQHIGeTwVXn/ESijr3IelBbYC1RAS0TbJHonN
rc+1B4WfTAz5Vh17JeHpsCIIUmWSS0SbcNWLKH5CAxYC2Ow55TsnQQcYUc7q2esVjbxczidZjv6n
FJiyYd+yqTMg8gZN/VWcIhll9b0q3F/OvNV7sGZ/LYhZAybRjCCVErf8p3QX9liOUj/65fOdM6zF
Ma2z0vUTLDfxVN2zxjopQe+gurQRySv+r8OM5rk2BkAPadSkPtDxDs7X6MTKDtfdcyVR64SFyVC0
UnGCieXpqU+rezLhdC394n7J0gPYTzestOajWhj3adZDHQxhDPbC97go2XfpyjgYecWOTdJ0x+vf
s2ItHW7UxyAt72LbjoBa+yKr9JeRqY1txdrQS9n/r70dpNMHSjoHi7JpigMFr3XgWlA5uf7iKxOh
g4k6S3KhxppG6C3/xx/Fk5rfhO899HHWB2LcuvtYmQYdTMRG0+JjNWJNy+VpzN2LbSbfujjFJVX7
Y9+XaItygmZeQZYvwX7o3vatKCbpL5QVXyvJwmzvHklHC0HrWg2DmziRalh6qOtxCr2cJZBTsNOd
zqRFNur8VsnZQKOKTvMx7pNf0hVpdN1MK4lJhwuRuMzhQg2NeOE+CuX9wr1U5Pvt2/Xh17xV22wr
c+hSz0baAH1AGvRJ46CNSSU7vVWLZtNJLTIbOeY4N/9xeLt4KyswPKvLJx+FrusfsWIjHTxUYVPk
uyAPibI0/xSrXAAMiX7T1Pyyb/wlGP8KaanACWfasY0TlewA1yq9U2c3D7mb1xuzvDINOh8fGVWx
dK2QyCzIHExd3ISVWfxz/fXXBtciDdTNlpW3M4vQpfzOobwTWM0ujgvf1OE8sygSZVqVE9mO+SO2
yEW5rbWx6KxNqxZXibBjnmFNw7Z9OnlD+YUs1MROURobfrOS5XQuPgFYbtGCVjby6v679Gz0AQyP
cd4/Dinbty3VAT416QfVliP2ddi9hDF13nJrb11aR/n0nEDwOO1o1Jn9PURro9mKwRJlZRG0YjY8
c2XB0QE/sdFhZSkbJ2KVGzAqI8+rxIGQ+tY33Od56L/uclId/aMIb8C0gK0jnYQbevXQhYO7d3At
gNs5m2blIIClW36mM6re3QzGt+tvvizsH9QrdBCQ6bemyFRLo3yecIXv5pHwsrC0hgh87m4gsiEy
UOG5/rCVWNbxQMpvhwn41yYNlJVCFYXYavon7914C0e3EhM64xItjKI3qtqJcF/zu0a5QhntV9p7
N9sutfYNWlz3vouTjfDtqI3H99Zk4CDpyq0zwpq/kn/n6sZnc5KNrRNhWfsmexGh6wSqMT3usl02
fVfuHg0lHPuJtnK20EaFsEvqRLLkIfgkv7gd3ShcW/YfzOgHTqUDVmvBJbjfwNAQoHbh/pSWZCIk
rfJU1GZT/sxMabx6pnSbQ4ySGFCs5TS7geq68ZvVm+Z759YEf/eYkwEEOA5tgMCdu6j3/KKLSJLL
iDYVUlIljail6Hc4KKfqf5uFbw0BmM/p5wmsj/c8KwZg8NNqCOKqZud6wGWpmOvCP0L0xL+vBWtv
aG7ZoRgIBgEXUfnVzivnmQGWGDTG6AsQ1ff9fekL8yshvLxRMi9vCctofRK+o97RgEEevZpWvwp8
sREK5qbovC9ZZr8kxLPjCOez2A6pkwz1z9Yv+uTikSJOD4nkyRRQBbhj2IrObaPWNER1hJxPf2ra
3n2d7aJ6k8SUDzX1wakG8NZdzz3rBxNF91aauYiSSaAfpu6KDNT1Ga5pSDKgrVjgSrgK2qqiZqAq
KOOGIBNOzJBAzjkwqwlXdFDnyr72ed9/Soj0o54q4R1Y7uQkEKBp5EFr+Wij8sgQhwJgk8ck65L5
CBG5bgyYJHR+8hoK+xrTuCgHOmJ8Szq7+5kKDySYoopLsFkMGUefM3bjSF1WWoEVWLHvXuHPd8yg
JP42FVMjHkhK8ztUSQfnmCiY9pB01D7jMtM+czOFtotj0a+mNZE6qlLevk22r4YwL+amg/jLjH5b
uyEHBl6mO9Bg0T5kHVdD0MZtUp4S2UKxImlbL3/Fv4sNoKaZjO+Y02Y3RjZMDYSWzfJzmUCQ+TRR
HBZR8xwlPVjGVDifG7tOSFCPSQe7srwIayrlFPjK59isJU39Kc5RSw5ayATKwLNc+k6NijjIcmP1
UE499ECt1oXu2qgGaAjXjv8isxIndFN0mKWCJjQ7AEobT698KtXr1OPFQCzO5xsCM9YPXon64oGM
PC1CAkyZDEw3bwna/6bkV8mIdytcEj9NXpfKKG/w61DxQRRBT033xiTGjJYpWtdhm0GxPTS7sbNu
i6Elw1HMNPtptOisgvB6hZcsLd/6btKYvicIzSagvWOfc4bm8psRLCjmJ9Hatn3s4XzsaA5E0Ftv
7rgNUIahnjjLJzOIbS//koIVPbvx+4l+rRtnvGmdJvnluRmrXglKgq/ExcITtDkE/H6WNTXakI1L
D9w0G97v2rPxxzpxk4NX1c19a8G75Ayqx9S1ysvUlv23OW7y+yxtvJOC6gGUUBNin0gHA6GXqCtf
sLFOnTufSvjrXHXFubMl/eXV2JRNDfXupsJrQvDplgDt1516T7Imfwb1KfvRCcaTs8UH69QnEi0o
qu5y+zCUCoXXeMpx8BPzOM0B+G2838Zc531IFU/lSw72TlCI4D/dlVyRRyQD6LQTMtyao1fc0rls
I9xD2CF02dL4pGLsyUnTQZqKW4P8JFvlBNwTMcjK0r5j56psc+uZN10j5iCpkAZ4iJu6hj9WVLL6
LqnL/rfMiAEHskcnDSXJ+iSwu2R4skQ38TCJxYR+GiLaJGLKR4tYMsmkDOKaiTNI5GEtu8z8ISyF
h4PanPHuta5NNh24U3SfE6dzX+PME++DJ9ziRwWx8ylwfZl4UN9R9c1Yzh7PDulk1fMBEi/Zg63E
fEpJNoEooCcuOnegnsgvLW3KH8T3y+e+NvxnicB+9VIHVhTG4n4qG8T/cXZty3Hq2vaLqBIChPQK
dLfvcS6247xQiZ1wRwghQHz9Gezzks0O7qp+WbXKVVGD0JyalzHH+JNi2uGKQMU7O6ZZWuMxcZa+
MUvdX0bb8jTDTV6lKgS9NVVe9oww0itPfMrHIGlCCqBgCr/2bfHWM9OlfeuB0tQC3tyTZpxPftkT
fY/GVZsnmjGqEr8VOCFxPQ/0xTEARYHgffI+TXYagiNthQ1P2cjHB54F0zf0XBSL0kIPn7w8ZQX0
vupyjHjAW5tIgsNBAtcRcUMr+pXhLhqhhEg1ULeeFndC+uM1W+TwA0xpDdiWStknIsg0jdLJr1/a
Ygm6w9RRT8WonDvOUyFKbT55g9vySKINQ2LS9P1do4JBJEyLYbpPM0jY1HABT7Za7CuonPQpLEIW
+1CV0pHfzfXjVEh67zNff3GCUaDU0hLoMma+d2JToV5Z2bPPuLqmhFrXGaIeEPlv6VwGRcTChoxJ
BZ4E/2r25VI9TNkilxJzWSVZvtG6TZmCM0rXn8rcsn2DYCpuz9DOlMWkTgM8iOXeJ1SCQa1DPel8
oZjUJdfaCSdw9AJbreojn2anO8rOw00oNeCS9yxTU9TUhJKDKR0OX1qE433leqi803GW+qoTfS2P
6BjlLzoL6tZc+QLaAq9IiaD5VjfAcoCGaOzCL13Y+X1UZRBNIGAylhHNAwWrCXX11PqKPlR5Uz+W
YvGfzIR9OLRAns6/bCDo7dRPto6FCjszRTlRQ/MKibrWfVIux1PJWbHfaDP1v50Ulk18xt85tbKO
PCAzDghdGj/KkMzfpkIAuAyPmyc+dcYHRj0bRpKUjfugVeeKW1+agEY0rPiQpNnofLGlCdRtD1bg
HzpwCpC5tybAJOZi3pmw7XeRl0pEmlaFjUNUBe0R0GJ6y50ZEkxlA3NsmAn6W971eHgwD8m7AWRf
7xglsDQOSFdWMUKphcQpgTsE8WnzSUpHVbF0LMj74A8G+GBca26MfYcevaKp92VaoJAZQyqoCpAT
avbTjtJ8DTXOnM1W2c9pysprB3fb9SQh1h4EgE/FU4q8okwbMsTdAiEe1jVGJHko2LETqiZR6aVg
1qXFJO9kL3F7AgaJqzpD3n49FH7z1Xf7do58yCs5WYLSmLOS12bs95TCiSCETPV9w4T3xVpf/rEZ
nAX4OMBqxiDprm8Xu5iTLXARRZOXaYyHh+WC4aCBsh8Eg2zdrT9C0S2aDIc4KrFzGqqopzUjLHaK
UOVVRAhusGg2BXYdLqRqwbpuua6hQdsSkjiFI1QZiRqO/F63dTYkHvC/NHIhmDU/jIJlNRi4mFiS
hbSMA5daqJtp7sfPUCdfSLISNOsTE0w/V8vodxFUy3EBzwWxhyoY3SoWoitjCaWIo9s66Q+oaDcP
i1/UdwDoFPHUsBwj5MTxbZR5pS5ipphyriy3XEZAOA2ATKJZk8cVdrWKwLXk0aTlbQqiKypAhtCG
Pr+eh9m+hnVnX1Y1KJZkJWC0GS5HqIilZdbXicpbdcTOObeNkGK+heo8d2I2W4TgCv2yTzQv4Ccr
RJzVwdQex95mDJdbPt9S49nXFNjC987x6KPWU3tTd4qA3gH6ZEqWIJeHEy3veV/Xj5hs9vQBahvK
S0ZEno9TWud+5K2yyckYgCA2bj0rf2QFE3ks+gqRz2jmPI9b6sFpkt7HZkA3qGuiQjnZqy6JdE5A
aWV+BCmm7GnI3fwLK9Pqcwhva2LlLWj5EOQwS5x2fjYm1uXlYQrWIUqd8vQnwMbmlaWq/smJ7B5U
anCFZorAseh6muVxsLR+QTC+/FRWtWFcuA4CRYOL/IamJMCTEKeHfghZDxJm2hv1ic8rqcAYqPwz
rfLisczWRKZSGlcBknHexj4ErsKkQO4TXLWrCENkmQJypEWQ+UPNJfvpt/30FKSNOlbKmX9SPxDv
DThcj8yTxVHxHLFxvsinyVgWOaEdonni4rXIw+ozajtZXBoxfdMZhZLuKDmA/Z1hJPYdQP4TrIYA
3YoBFlI183NRN9kn2Y7zLyQ0HuZ0eYWUovGd9CVjrvuTjmwWV8xDBBynqiwQ1egOQBSDKiRepqTl
G/hrFXz+YK/LaiIIRLsSd6sdx5sskNORMX944bMMnk2HNLDSk3PrI3e7clXZPECqr/yaATZpkx71
lhi1NvN1okBjGdbhm7Vjdg1EHweccgjuwwLYwdiqebzRIC2DNB70M4u+LyLiT2lSzO1Co7zLstve
m1CNgIiM+wwaQBshc5jucwz+FXHvoS0o0eT/1i3uCEZAOLwVhJEwPuCfa49ABw9FdPpgHYkYCbqB
7NE3DbzMRLrllE4Uo1Cm1fqBT2Yuj6hXA/8DzfQuNp7oP1cqhNEH3dLcE26w6TKryVUFQtLntCnZ
tRL9Krab+V8WR4z3qhrkHfSJ1Q2iliouxnr53GN6MzKzqsC6RdJTaih2Ow1R8CpSXyYoiZgXIGT7
uxQFmCRjJPzid231xuzQiDgfXHUduCODgqBsb3oiwYmMb3o/Qan1FlCZ9JNhfnkYNNwQKpllknVt
m8zYhIgUmXmliJpmaBGAGhd3XbrUB5/Y+hUoLVom/QyXkZQ6L2IJwOuNCtv2Hg0OHDdjiQCdXAv/
IAMktZAvmZ9FGqz9Dq/G/s3V6qA9bVw0ixpzbKqSnVwy1eCn7lqYY8FI5CLef8wUlDrR+EStjxB+
bb2sLuKmmizeFtXjOKXgWENaRaf6yg50/A6tRPMup0YjBM+a9IBpHQWNb1w7CSdhd58CfvGoOPtB
ZWbQDqvT7MpI2SCNhp7pJ1hnKSJKkbM0XaM/Z2yo73Aje3fMBuP1APP5OvoQUozRAM69pOgCoFh9
AQxhD5LHwNMJ7gfHBCekS8TB/AkGbgmEBUjhfaty66grkkPC7ap1FWt/DD6qpCdwG2joI4NKLAyv
kf4i22DD4EP+fM7I9wo9tWudEvgIFtDyFyW6xZW2jO6XwU3JHIFZ/s6SXmgU1BVOKuKs2TuaCexK
X4kdegfJssJd6MtmmEDOgGIHXMSS1i/N7M31HzO5lU4Ukcjv1mSojKhRubzye0gw3XgtGGliQfrZ
T8pcgF3RZFDjjVTLMv8mlS5yFboy8v1OOwqtSRM2OYt5z8L+ylvaUiaONF57k1VZeuW4KyIl75ri
mFVjt0aTAWJtrYnJv1aIRJGWQq+ignSwO+QgSwbKRzh/dIvBwEPhuxXO6IDEI7L5VHjPgQMXgNEH
3I1IRwGPkyHk5OB18pI9NnRA6AXXa4IbH65Lw0V7wZRUEJ/77MsqZD+92UHaHGP7EXNRibzodila
J3tEdCFChgvUlU/jWGV5VLF5Ha1gFCqWWroIaDjkW2TSWjo590xXPepVEA8Wp56SPryauDuEN5iS
7PlTLfTqK/OMAhjbrOk+RsaGKEtn7EA6IyI+pjgVdQTnPWHvXGgdfE7DEGpdthNV+wKRKnBeCzD8
fSHtGpyTNuvoaXV06krnoNA7csdWYLeylf1aLB7CfkZ9Jg9sKXSNtby6OPmIWXpAmrhwklbgeEfQ
xq6/2AEhziutw4U/Nn3Q/qSihDlIxO15XOSmzI8NG0KCMAPu86Hxm7m+nt12QntuYPS+Crt6fIE5
NfmhQQm1vIKdIQy2ugVIsYD+UnVqJ8keV3XGNEK0MTynU1EiYiHNmm8Usk1Bqo+JBISn3TRAM9dm
HeZZIxtM9MpHq10nTVON0w8XX2WMKevlG13yxv3p5d7k3/qNl6Nqm3oUwAnnehmR4l1rqKR3ie2R
oTLu5uSaIdcFlZb2HQT9A8eUG58SxJkzeTfNEMpD1nC4jXTUrI5LjyI8HXpUASK5DLxlkWG8jifR
LwiORqIftCm7Z3/QqE/xAI6Zm36SX2xB+LdUdDwukGCfSFqA3ExW7BqF+Q4dEZOhUpSmrB8P9QiU
tJs6dX4o5zZ7144KJIbwICQpbtQy2sS0dX9AlgEL5FWAhHQ0tor1SEAaIDpY3npu8ut0AN4XtlgN
7mFa4A1xOS4oOtBUDd+yXi7vE6HZM9SLhsTRgbnzCODBAy/czyWZVHdj2lk/mCwMHlJmIARvR3fO
ElKI5hQiKvUi7kHMx29xt6UznE6UVsFQxXU40Dgvs7U0wFnTl7cGoXd9wkwXvOh/xHOQpzT3lahm
ERnwwxcHDf3Naw2vXRwbdPEfkesGDwDo8+sslG9wG8gGXO5IZF+97mMjSxfZGHPSpCchSyP0xvBm
qYHlU38O7sG2ixKDq/iBzGT+Qcag/JnOqKeKRbO7hUiTH8swJbFeAmSSTa3YnaFEvuVLT+7cuYV2
soda9RvvOFKnELFrDZ3Qo/DDwj32xq9hBTTw6wj0uHq89a3JT4WhWcxcUNywaXZPXMjl0Zc5ClDp
mKLWomvefyfN4B9UDY1I8L6jDJ4PKFqiYhoGT76GZ7V8JACv0PFGOi1KvRwSX7eDRQGAq3q8cuQa
gYBlSx/nvi/B2oDwdFAlRJuycXBuoZcNBOEc1sjRMEHbfWvBxPAsUN08wBuNn1O4cnbKB4VDV2dm
3Ulcyk4X5mjqjjLWHNWnaIK4rzrZJhfvNF3EI+/b+gskhpHSMlQfQYddfk8X5v4wXYsEH+V85Mm4
/+wN6hWAg2W2R8FDgTwGtcVUT0d31OFrJoBBT/0BcQLykeeOtUuLWCFFuxSBxvQJNp59cmTXfSt4
kX2a/DmFjg3ko6ZfbpYJGnuIVp4GEeh76ofpCwdAJmZTTVIEngQNBFBztKd0gNyr11DMSuq1vl4V
0pOxGTy4X+OB0tknkLifgXj5HAa2amOA/IIOd1mGSNsbZNojjK8cyDYzgTOthFvUkVuX9Icuh/zF
8LDPYuoAtBHNGlmbX035KQxk0yTtYlwejRSl70NlS3ANj2j6gySo1MF4nFHFjBuzVDRZeD1JTBdW
pb1r5rJ34h69gT4hnePWRzRR5q+MVGF/zUcLltkKtu1cK0uQ4qUTAXlEUI3Nc5H2onotnNY5Vm7X
o3BWYzZb1xl7BA+Kl0x1gbx/8Ozwqcgw0+H0gVw/U1W9zYWPowqdcHB0FLVMcoEcQpuiOhqztJgD
CVz+RIeJTbFBOQxFZiM8yMx6Xf4ZvlIOhwUKa+SQDlTaqxTx3IJrHKq0UDJYkElXh47aMPgWaDdT
17jkC3PdDoVq1+r0nMJpjP7T0Fa9PTqVRamhpB2eFQ0eVGJaN4Rvb4XvfcpcFGz0yiBlVMgb0H5k
sAk54D8ZEZgQb3rk37CktXzEbK5usqVfyj8gMnSzuOMTMmEU5lz9k5tB/yQiM7fWK9Wrph0u26az
yJeDrjQvUA7WyHgG897M/vxWpGn9oBcUcecZASMCdlLhDRwSywWFpNmdZOxYcCd/yokzeHcoSxYP
StLVCzlzecpaXFguwf9VstGPvZ1wEkOX/Ug5uBeiciqgXAk891Gitnk/lWtI4fnNk6MRd0ZqNPwW
5xbEVnyGyHSRUfunrVFviFFrRTsGN4/8AYePuEYFpv7mZLhyEmRbzhfZt6jd9ZNGrymQytxpBsLw
2BqDSotMMWSiKgepjqwk+WKysvvSTm353fN7+kA70AjEtXbcrzmcR/ctX6Z2iAYEbuYqh/T765AN
BBV91BZKfbC1Zz9jPglF5oYH5NoE0n1OncD9gebf8mUyQh8alckqGRB8eFdtg6JjriZWo0zYDmBc
mAePDNeCgDImSNRiw1fPrGkcVVXXIOGjo0Ic7XHsEDLAhNZDgcDe7cP+1s+oOSnHohXhA52SJ1VB
y+nKNh6uhg4eMTKQ0cOjOv5y64g+9BNUphwb9QET6Fml5R8PXZlny9oRmWulSyByEXy99gSXapz7
VN1lIbLYK5tDPQsktkOMilFwjcaQ316rNGw+mXL0mmPu9EV5cMKWjyc0RJAddc3an/u4ob4DMqEb
iJIlRhXjLPwjJOsfkBfBZmGcg0oggHpuCGznN7YkDE3A6robAZJB78EcGGgLTsUypSexotE+fo2d
tv2WrEAa7eeyId7RzvgojWheV2Qvmjq3rjFfP/6Nnb79lrjAFllaDh1QFMUShpEmiKmgXn+Gemhv
8fXF/sJYjZC2nVAB8o8ImIdYir69KXrkwJc9+vpl/lq9IWhUuu4cHElWXKUzbuK5RQX148X3Pu/6
Sn8tjk3WSMY9dkyR2kVSYBJGO8P3LmXLmWG5vc3ZICYIBhJDyJ2woxUgQKymsYq9tnz6+PH3js4G
MYEssp8Jx+NL6iKq9xG1AOQprB91Q36R+pgg/6Gv/muPdFfxupXoBxU6/alSFPqCGuPnH7/B3vZs
bFg7Zcs6dFQxqWifzLh+3Vmdm5bb+bpbtoLGqMYnDBNP6/xFlZZtgiR0jMDy2h4+fvydD7ClKwBR
bEgz2f//43OgSFZkeGHkXZfLc9P5e2+xQUBNuvE72wBzUzXrUJXAHtnJLDGo4siFr7GxYO12YVA6
MlgbSo/QbEv6vnr3gVbFHZSf+dI76J6tUEyqQ1enavSO4FL+Qlsa8zB9TjG7AnXkDp78zM/sHKgt
l0Hlc14WGK89pv7o/A4q0b7RNqvPQPX3vsXGmnU+5oATrBslwOAGDP06dAaJgsePj9Pew2/smSJu
6i1RgFeJGsk9AfwJdaFfly2+QT2lnkVa08AaikDUcYViaeKuAKvLVt8acpOZmpVYnej5c9ZhhiHs
xbnxl39uOxdbYoNCDDlmUrV3VGj4R0i+hlgBjwmVtnOxxD9PJ35hA/2foFdHstoGx55Nt4uHvBn3
MBGgEccoUu1cBBbGz2xs2WMym3juYHCxASIDdV0VIRo9t/reNm3MuOi7ADA1K/7jTFfAeRO6L4O8
7Bvj6dff/esmKOpwRG678CPC6+8YI6lR1Q2bMwfon64Ui6828dfiFvWZPCtcLN42d7ZQd2yNhDpk
Sg05M9+xtz8b6y2aTFgObNoRRac6ARB2iqrUEzFq3Odwyf+0YLzFxoL9kZgQdTLMllcoetu+0FHu
92fo8Pa2aGPBKPWVmIsvgVPxOIp0BMNs+ZUs2sfzcNt/ImLx/BszRkcJDRe/AVCry5zHlHd3xGkf
c89/70SbkKxEiSONL3AZyLRWQqO/vjg8G+pWuscNk7lFfoWKvT4u7DLpGLGltcgG27ogm+UAedoV
3VWnhxaFneNlz74x5HIoHVf5M57d7SGD2ykRQmKKnFGm2PFGfGPI0KQYZtNyjHU0DT+Ghfnqzeap
670DqhE/ai88c9/sSJCILcdFQUEo1gcOfmh0UOao7GkammOn3N///2Pd3eRNCV/KTx4McWkuGWvA
l9/YelMqFGDqgOMa1eLGrBrGrq0uI9oXfGvmLAXlXJlj0F2gL4Y6e5h0mSmSy778xsK5RYLsaFh4
QYZfEONJE5dfNhaAjdlYeFqWQZcHzDuWaqwil5s65oH/Jcs9DzfedOHh3Rh50HZMLv4QHr2qfWIK
bhBAjuUyq97yX/CMDJNwAkwdkCFAwR35wjhdNKEH1bXNNc2WoVwGnbFjMYffCgxOxst0lt55x3dv
yS/kFKCEmRr/iBK/HxVAKV/uu7fcFyXq8M0yeeukFrC6kKE+DQriuG5Bb0I0Ii67RLf0F6gvhkAQ
pz7wzN6LWqPqtZbQkynJZ/pykQFsGTAIek6pMKCfZEDcQMXWm05edfYN9j7CxnhLrxmVrxaNfWqH
x9lb5jvay/LMDbq3+sZ400FxAKQMVleu90Jt39+ODhqtl+3MxnqJJXMmR4nVuZHDNXodRWKClDx/
vPzOrbBlvfDLyVnQn8MAySKyJpoDmdhABXELVXnh6ylyaXcudd7ZqC39xYTWESBJPn4rqym4OTMu
Dshtv338Jus99j8jElA13JhxXRdDDjZcrO7W/HcIXE88Vx4gouwHc7wzl+hOKLPlvxhItiyCOeuP
jFV1oKCeQfsnfQBaKAO6d5DQdmliv64uu9S2jBgAEcgav9chdAIuJS7sAgiKrlXy8Z7tfZFN8D0r
j1ZDOyjA0LIQBWJn0D0gx3PePV32A+sP/xWO8VGFrOIM+zVQ5IZoGwFm3C5nioQ7ipOCbQw7zcDF
VvfrNy8Cc0D5PW4mftSufxvmzaNApDnae96xW8x6XFJ7wzHbWDt1M9FaAuAduq3yhFI0QPZeYA8f
79fe+dpYezr2SLh4i9UzCpSO6/yCwSTO3N26uVphH/QE9ML3j39s7+tvruwilGPolFX/ThozR0GO
W0qhY3l10epblgxfAZFdj2P/3oqRx6Mrf2GW1bvs4G75MQDXyBtdcfWux+m7zwFQKgXAGx8/+U5K
tyXGQGkM4EHPdd6KoZSn0jTObRhW6RXUwMS5IHk9Lv/wVltqjLq3ylGEZwDpT+4fJ1RB1BT1UQVr
eUb2U0RLFKStPxwmPsQi917E0s3wxvIM187Ox9+SZ4xlJSYLxP2f9XqJAUhC876szhH17lwrwcbu
5Qx0Nwlo8YYJtaRGRQVH4QHjcd9WfojzL7H3Mxv7r8wkhAfAyx9T6GvrmK/E4feFNVerF16crDtz
IvY2a2P0BncWekK9/TUTm6EtKhD79OwiPknojG+Mvpb+Utih8t/0kh5d5h9QSQDmu8o/sUDIC19h
Y+wdsawA9UrwqybA9U59+wayhfKMOe64rS1/hszNooWhzi/bIT4PjBs7Y/NFBDKP0A8EWiYfY+37
5wprO59jq9STzarPmyYjb2kFuLcz/QxC1EQ+Nv69tdej9teNJUFSzyrMTbyxYXqYulnHA0CNl+Ux
Wx4Nwn1Oi0DaN+J1JGHrUzPQr1+4+uY2L5RyHSpG7y3PG9QAV+AquC3OeKy9fVn//te+tOVs7Wjx
6AsqyGEC3LMQIHxrdXHJaDwH3OC/f8Aw5oS0Xcgbt653DRgiyOqAkz5zG/3bp2MG4r9Xd0snqPwU
9Lup13yVKBFg95mf0Nk/o4Txb1cUbuuYzoyBRZ5L/IDuvdhK/ZoiJklcP19uBpvqJMOM0UUxSLgt
a6YA0aEFJfBb/EEPn3h+uuTsh1tOXqIVkDwGyib4qien7E6ALJ4pD+zt/8aDVh7mIR1IVxxc/w8D
ptKoyNQXxTHhlo8XYJkUogwQGwA1yh81z/N7Q9zl18d7svfgG7/pYM5WmQAHZyZ3DX3R4glzmhcZ
bLgtVhZkVKmloP7v8+JPaMQSDaI6MzT+b3vFmPV/H3hgRlupS2j3zClgc/lj7Z6xpJ2DzjcOEho1
OeWrsg4aYEBWx37xFjS3sv3eZvLw8Z7/O5ULt6XKWtdVMU94doxOJf5049rXMrw29LIAL9xWKJce
g0olSFYOQBsfvXKKiDcnyl52hYTbSqSsVAGQMyT+ah+Di90MbGJw5qvunMZtGZLx2W0wJjEeZv5e
5e+U/WbuuTrP3ofdmKitNIbOZ3iwwbkPUKyvHZAv2keBMkzVLGf8wN6x3MQ6s5PnRtSYkiY6PMgO
n7SflkvtaWOrHdRtMUSEN/C7yn+kg55OwxBO56ihdzZ/W4WcAR5fozdU5v0lBsrjNOYI0QPvzKnf
2f9tHRIg1dBQF2pzSt6O6bfFrWOt7ht+gzZW8rFh7f3ExnY7tnQC0Rl0nrvPVX2aob4q/JVgyAGA
5Mw9vrdLm5vWZ7jFZUDGQ5g9SB3ETX4CccOZF9hbfP37X1GIOy5lZZEkHQzP75e6OlU1v554d8a8
dhzPtgxZToxKluF0ilIdZ6CCMSIWwZKTrM0vu7u3Qt5522Xh6OErF+SmEhmKtebMbbK3Nxv7DYRb
AfxuoVYY3HL9I7A/OP/28bnZsdotB6+stSCNWs/NcAXQI7HvH6+798hbg22qoekZzooprwfzu4Sc
6Pj546V3HnlbbMR4zJyyGlDWcgGn+DE9x7+6c0S2ZUbgNt0pn/HIS/hTlHet/ZW3vzEH//FT72zI
tr4oKKJr2uBmWqY56SbU4jh4FSEn//Hye5uysU1nDmpbMhDx29QBXak3hCjFuvPbRasHm6+pwMLv
qGnAAZx83Bz0JRj4ZV9zm2DiuraFnGE17uAmnWBJAGmkj596Z8u3yaTvYVQeOqnjwXo3c+5Gnroz
85ngcWe/t/SM1g8ZqhKrSfLxXgfNz0WkZ1zVzmNvSYz9vMeE/+pmx/4+g2xsLu5S+XLRlmwpjHvg
zqXbwXZ8kIWjX5gAIJ3w4SK6cx5uq7bCmTFBumqiu+FVzlEWOhOZ7m3JxgFazjrit1g3rPMnNAEO
zdjeSb88c7HtfMwtczGtAb8DE+Z4cFl2FwIfjdm8nx9v+N7SG8uxHbRIJ7FgaeQANEijbG6PHy+9
synbMmyHERGv7wp8y2xOjKt/sWW5FrN/pgS/t/wmzZCY0cMgOlTFqP86uD8b/7cBFvzjR/+PrNf/
FknDbSHWR4mHLEPqvNsGTXdwkT2XHacRpFduMXENXRQnuC60fG1DjlH1aWE3rouq3IpCRv/qcZ7l
OcLbnQ+0LdeimxQqMUOlt+t6zKiBBwkM3B+/5d4Orn//K6RxwA8zjuu3LzFCQJmCxrAEmCi87EbZ
VmLnhbWtX49QK6XlU2hrHokqfJXaPce2ubc1m7pNygAmGH2EZCF5D4cC5G3nJJP2dmZjz4o6DUqI
8J6YJ4uWFIwJbRSUZ9z+zj2+LbqKJQtZS2HNwhM3GHs+oWZ0KvLxrp7Si0rs4f9U+wIMTjcuLnPL
jmP3tRr/fHxidnbc35yYRVBn9kas64qTqX7Z6Rycdm/h9e9/HcUASvcO97Aw6Y998cnIMzHvzl5v
S3v+DDV3buGDQt91ot5HOjBr9oP3bn2FkY/628f7snNetty4c9iCjM7i8Qf6nFa3dAG3ibrsStzK
aLtBC9K/AbFNP0IFvAkOk3Dv07MB9t6jby6AgoHgiWrTvPljCWIdv3krqm6KAnUOYLHzA1tOXGGy
2nhrSUWoe9a16PYf6HDGlFZf/w83vSUnDBUG+CoG5whuiqNrIKjHaYo5cG0waTkeR1O8jiUYPz7+
yjuH6T8UiX8f0jHUks5QaQPAHDPSc1CqOVKThDBeUM9HkZpLo/EtDS84NFxvcvV0yAMdBVScNFoY
g6jPvMmOuXnrt/rrTWyPgV43QDSO0fAjWo4YFsmcyyJPb2PK6C7mK3UKEgl+3+oXWj19vPvrs/3r
W2+8vcrKHBwNCMS5cW7sDMwAH7N4zNv3y9bf+Py5WbSmFnY28gJD3+0z430cysv0qkNvU36SdBCD
ZNiWqZUHhM8YW3KPHz/53tfcmHDP0G8EveV0qEwY5aGDudZz2sk7S29JdwdUIoJRI8hyuY1UPyWY
CT1TNNhbehO/AdBdZ42H8ED2CoPro6VQz83pmbRtx1a3Wtsgdp3ARsqw3dl0N7HqxHPoMY9uMgL1
e+YNxL9PJF1/+y8rcobRxVwiTmTL7z2aHbX31uc3ffjseirqplty7grYQZuE/0O2W/Cl96s5+53n
YI3E6FWsswwkUV3eRi0Nl6uywjR4J2k8phj6QsPjXH917yutf//rHfu08WlL8I6qP7L2S31hMWor
yp2yoatDhnV9Vsa+213NLU0+NocdR7GV4baAkUs/xcHy+qtJ3PXTm8vPJQZ727GxYrRNQNkvDJxQ
iNHksehUVLn668cP7q6u5h8ubjsCWtZqUVOG66w3zhuVXlzmJtJm+DmwOQlSg+a5BJECiwekmn4/
lLEx7Ew6tWMw29FQW6Fp2GJG5xCAE4eH3iMYK6Ihra6a5ZzGz87mbUdDhVEliCrxYVQznWpKosDY
6OOt21s6/O9jCoKSZQarCmqb3g1DTWKlULts5Y2RDyOnkNRDKuDoz6n+np5Dwezt9+YKrkp/9PSC
kwQagycnJY9tnUCrtuT6srhxq1it/VqDDgfRyso8GzyCO7bPzqQXOxa2lawOOx76LS+aNzDGgV+K
4kfU1BdJM7IL/c5/TOQvvzOpymBOCccxdPITL8s4a8WFT7+xYRZ4lZcXsKARsNPFPEBVKRLBmYh0
77Nu7uIcPMngiMBndUswWNxM07fctiBz+H3RadzOgLaClg1JEbil8lY7P0L/zGPvfNHt5KcSYLET
8POHAjQzOgOXN5hv6nPlsZ1N2epTE3DGKLUWIwX7JZwnjHVF7ViDh/LnZbuysdGMGA0mElj/5N77
6Gy05DL4Vbgd8wz0DGYlHyvDGXaqWUCj0V8kmsfD7Wxn3mvEtAN2par/j7Nza45T17bwL6JKCBDi
le52223Hji9xnLyosrOyQAiBuAgQv/6MTp2HLGJMVb+tndrVGCFNSXOOOb4uHcx1Jb+6fCNHuxIP
l6DqIauA2DjvJKa9CfUd8w8fj/TaPFkckiMkOmXsYb0nwcErHlzzmG8FlbU/ebEsNTSBcEcS/UF4
8LUADeYtRL/uxv6wNgMXyxIOxzlY0liWwMkXsM9E55TwGdyKswi2NmG7RUV6f3zYsrWzoB0BlEXa
Q9KZ69g3N0MHl1dHNvLM748RW/Z1opmNkUnG/aGOLIRKcDOFSdLHX3btpxc7KEruBWRWGCHqxZD8
igPKyxe1KbClAkrlISz9RGYPYoSlOiSZg9wSMK791efv8Mc2MXUqwIhgngurzl6cAGp4rek2xmTl
QMaWcqe+joylM04ssP3sQQSW0V0O/stnWEl/cmHl72g+fumNH+3rkUVwc4VDf+EIDCThP3XhNw/+
+4owz9KKxrjdOReYW9NP/pvxQn+jtLAyYZcyfx3W49jBy+7Apy+c3Orsvhou++zLOlE0UwtOhLaH
yYPH/yv1v3w8U9+/dsE69L8DMqHzoaGZwhqb7hv71PDPOeS2Ydekfnhf6a/Cbslp1gZnMfTItzQu
6HBJIfONC7+G7VsJ89eP32LttxeRFHashUvOo6Pn77AZTifzj7Hhxo+vLYvFj7eiiqaR1fYQAV8a
J9Ou3Pzplb97KXkbx9Zrm/6cERijb2XnrguJ7BQ87z8elrW/fBGoeRtF6A3Az8fiIUzYLpvU/qJf
Xkre1DBAiVwjVCRmng8VAtI+6fR02Spdit6SDM5cMEmFPMS/qcWnYLjwdxdhmUyh8VvJ+0PewhZW
woEv5hcOyOLUBCs+tN7CRPYQcfHVR/YrRTXo7ePBXpklS50b+oQQELlnD7PLYCd7X/mAR1xWnWFL
lVsnIrCAaQ4pGpHfbazeokzvA+CgN8L+eWz/voaDDvPfAJN4Zeu3HuYgRBy/uHYAiDoawu8wjg5c
zS8w6Ws2HsXff9SysmvGvEhKgW/QVg+N/yaiz238rQv+jSyBV8NGjH//8MPYYk3lnsFNxyAaDBk5
enQ6BMi1NRbUgna67Hsva71WtyYIM5xlh+aRi1+8u5bFRmLiva/BfNgS/vdrDAEppjb33K3o7cg/
eRaotM8MnCDBUgO3YnKomVcAHK8H39MXrI3zQ8/f649zRV/ZctBVpO/yWrmsSx2MGru7HIiW5vnj
FfJeoDs/YbGw2YBevnFW3Z1LGv+5pww2trxS0c/Lfn6xuAtuIC/BpfwuamGaYarufo6KfmNCrf3t
51X/x+hUsG4Oo3zmp/Nd4KvIy5qm81Cwre3rvehxHpvzc//4fT+PHTGByG4n7bLqMzgXDdewa1BF
vBtpk5cX3BvPz1ksdGwHk5hEUd+O86hgR2xUyz7PCc+3LC7WXmSxD49B1BpdV9kdg84iSDWq1DCw
9nwpdkPix1vKsLXvsbg6wSQIoHphxZMtFOz60O9dVtcBR7fTxq78XgQ5D9QigpA44tJID6IzW7xN
BiCPuWQ1OBCwO4imLXOxldFaVgrZNNkEbyCeGo0MN2zw5J7Mmh9qNc8bL/JevMWLLAuGIck8mrVd
f5tnjVX+HhgBn//UEUx4IvhDJslwbRkwVnUaMl692hC8jK274cpXWmZBwABSsinD4lZ5RTkfXcLy
l04k8Mr8eMmvDd8iojTeWGR5UvInMILQ+JR5yXXYwLjXgyz8eNkjFlFF4DCumMeTp0bMw4lEcX76
/XFyHzZelz3i/HZ/rP1MexU+UBg/ScT2HQyvcF0v62hXnP/r40esfIhlhZLB+FPNLFJ3Q8js52Ky
Zb/z7Ki3kkZrH2IRViQcxdH/wIFaKlskLmfYD5NwYmlPNkdpbR4vAovOB5cFGPTbuO6S536wifxJ
at6SK6/vvezfs6Xu/HOGEWz2qa4SFm0M3dqrLSLNGAxtYwdCT0nrxSc3UvpoEpff9BWIDh9/nZX9
fskS1SxryTTAT8qPg2kH+MO+bChy40Bd7GARfAV6yiXdfIgGy+qmIrPwMsy1Rxr23q+6BHODDrDp
/vhFVsZqCRJlE64cRdTruzZKiuK5ULoKvkotSHft5j4vt6azvzJiy1ondkWN5NasbvuWSUiCLWqr
t0ilMXElehXMnyNvzKl/Vc3Gp/APqJg3vAJaGNYPkagk8CVqZE3xmfcyYzdT0avx38YVmQl3hSlr
+6mATQNUUAkAOgAvXjQ6ZBFKSAsz5gb2uqd+lFMAxgtTRRKkme0H+QX7JI0uSEOcP/LiQZ0zxKAX
I3wi4UDFjepkD/f9msQXxt1lcZawPui17mGyG4Jh8wLHuyo5ZqKa+KFQdfT68XitBK0lDrVBclSV
iOeP6E+q7xxQCo9Vabqry359EbIYnymwICa742Dw6a/WFTH8uKhsLzHpOX+FRcAivo0L6AfoE7pc
gwJYTJhLXE0ZTNo/foHfdcrlpe38gEVk4p5XRGFUxLc9VI3hY59bNCqCNIPr3dkmYfZ38BkfJ5DX
fQaGEdyoh+5YE9JXmAyBh9JbJYYMyUnezuyHrFxQwVg6EghGr40KW+B0DAATHkxuyp4gDZQTTeLP
A2rNgb8R+n4X0P5+iXiZPqaZY+j6G6NTB+ZD9DBGZGTtjulgIkclvBYePuh2hhrgQEIgz+AaXxlH
rxmnUFOkUdRM5uAkeFJvUd57Iez7wzgcnj4e4rV4tjgEuq60g45F9qxV4n0KeSLvM94hJxbm7ufH
j1iJZMsitJmCGPTALL8dYt2BoplnRwLNzCloasglJ9vuRlzELjtpLMvRIShibh6kfwphqwpS1uwH
6VSr6QSbVXGJ1yOm5e+Y/cdxhjPUMHXrqeemauCHTFH3gmNxFAArGyNDunVAX4kO/iLITY4C1giZ
8glAFiQTQaKz9oDWGbGVCj3/0N8zk/vnSfHHe4BtV3IrCu9UtsGMdeH/Qg6mObUJrPtzXW/pK94V
Xp/H6/yCfzwHHTnmTFIit1mfAFkGFGXthdcKyib/DsjeOblWAFMQmFfUSqFnQhgGuZZv0dDHwJrx
CnCI88HAHTedEjrxnal95tQ+ArEyKJ8/nqbvD0b8VyNqU8HZtGjY/RjD2JQWPQXpVvZpwMYvidm0
T1tZcMsyO4vaPMlkXz4LnUtU1/kA/mtZgzMF65StzuvfGcr3vuwiMhvYUWcwtTenODeADUHjHkb+
U8fgfK3TMYuY/F/dZ9JdxTWa+wtEnsIwpNppV8OIMLNz8QbmjT9ezXMth2yfUegW97mnfK5hIyPF
fJgaZ11/p3GkB+WFEDmaz7NBmQwi3DDvCnEqhGXVv1EjBd8PZeuRH7h+ofJycDyscnaVSW6Qr8qC
MftSgsPlfyn7hpfiCPJkUz1OwETnQDsO6O644gpFN3rsBz2O/9QTwMT83uejroA9GujQHsDr8eUv
MBOIT/dG9K1+Cz3g69lhMl2e/6+gQU4eZeA1xT9BDCDOTeV1oQYvqoYX0udx6GOv2huH+/VdAe5B
deR9mwxmF2rIKO8hykqar7i98mAXJRyQBFDT6jBHgTfxozYtZR3R0zxbkdwj2WBCtwOwwk7BMWis
HKLbGgUO812hG4MfG0Ciwq/xFIiq34+da/2bAgOASyNaznGezOH31Z8ICHWC7BOvCN1tX5uQ37PW
AVcNRmTffYVfTVE3h7awfW13yHmAt9wFyqP4wGB9dc0unnrP3/tZ6c2fwMkpcgap8WD6R9wiJVA4
RQkeb5IC4cFgdkOqoio2rpQrkWtZYQcrDDSU0LhbMGFYByk/3mov4narN/H9tcqXVfZsaAUAVL55
thJYPKYovdYcxjaEFwO4o3LL8HVlsS4r7r2qQFtoxXBKKGyfroo8S5K3aoTN2SGci7LeOCKsDddi
tdYAN9SlHs1TUwUKGZhK474iM7ml3v3tuPBOOCCLc5Toui6qYw0PlYHHA7/RUCco+r1mKstKACZJ
NeIOMULQUYNklFmgSmRGzqDxRHWNOs46b3GOd4pPxb92gFD91MNzvf48guPh7zvsIVAqAi8bgGJr
gefRIgnFm0E69BE2GXa+jQE0J7fNcAZachkNE7hZLqNfgAzPpk+i8s88LQmYdpSnITQCZA/eiNXT
ro6GjH53FthmZG4GkC7HNmb9KfN0YdqjnZO+fQ3PL/QcauSt3gTNgQtWWc8pnClx/AvaG5zuWHEL
hF+ZhQe4jowwQupy7fzU1e1QzfsRe1EPyg7zziGnc30PFAh4oPrYgAsD5xMo20BtaLAXjZCEwon5
JHkGrFKNM3b7JeuAHQSu0YA58qRrS7KjUQUAOTypaBTuM06i+oDrtcQZE3BX4k5hbJKgukFLh1ZT
SmA8VV81pZG+uGl573v3tGwB8z4AIt3r7pAjvWG8WwK6nE5DjmoF4PGsiNXTOIxV+Qvn5Cr5DLAM
4z9HwGbiHqOZ+IndMRI2HTCtKKqDEGQEpMpHcC21+RLjYOS7fQ5stIoOcDPRursOcQItdkC5ADVm
URdH3XUeI6Cn74Z+gJPNZ79vC3hAYO8GhvPjrfe94u/5fLCYnufPPQPPQ079UOHoVsBKir1hfuX6
xgKKV8COy4HcC21s73D5TiuOG255CKq+rD5//CesLMHfIt0/jih+FwSGeorcMuDcAVLCIQCfsyZb
zf4rv7/UeHk5U3CkHufbCMsnBuQQTmkAlwq1ce5d+/1FbUMGIQ3BJPMeQwsB7hWynb3GEHa6uv54
gFa+EVlcFCgs0iKK6PQkC4RcAveRnaLJJzXDupYEtgMbqvZ2fus/JEAb7S95aLyUxkzIR2ddUOZ3
eTJ093DD1q1Dmx6wZlgEEtixa8+joZD7djQdMkiUzXRiSMaftUEbOY33RzZe+qEnnq0pDKyLOx2A
y3dXaDmJQ1FA+nb4+CXfvx/95SWUFHJKNALpbdFyx36VvR/JbybrRPXadhEUBQiYQ9yc6WRAaf74
+KFrb7U4+vfeAJB2jZTSDOonjExt5UVAgQmxcXVf+/3zv/+xnrpy6tBACRU1rhEcjaJ5Bl2TDzjN
xnz/nc77e0v7y1wIQTyqQDFmj3XflST6ZPO49+M9i6iDcYzD2S6CXzc8R70AvCBTc7pDY3b8BOOB
UUepCqIG/8QkCJryaH2jArevYtHB09gLMuOOyJ4M8f/KIZoMOITYSIBuK6qWvE3YgHJ1qKI8CyL4
vcwCDEIKt/xuBw5jMtp0DidAm5SIO/8mrGghD3k4FeRUk7L070vXASS9MQ7v54zjpZk7tdaA0lrQ
R/hiYru2ogZuBV6SMN9T6JuarTwBRuaF9MbrkF+6hWpeVuPGzH3/GPaXU5KIy4pnZuyeWewBID4U
/Y2LdYaOZuTEDd1EmKxNpkXsYa7pIzPw9hmeMtgRc5PceYmhG1ZbK2+x1JDwDLtJ4Ul2zzLjXdGW
vYBzLlLVAh1naPX68YJbe8oiQAsrp0K2hN03gJ7vxNmYUUFYeIAD9Q0SstVl82HpdTQaGMmYuWue
u16V2Z76ZdzcctqQTqdo0g3at1ARpw9NJ2FLmc7Rmdb28RuufKWlPITCpGjMwMl7pn6V/Mtg/xPv
4X5XXGLHw/y/fJA6vEQ+FJQ/ZrDMv1G1FQ9zi+vYZX998N+ANcY4H8muap5xOM1uxi5vjiUDQvPj
X3//IhHzxQl/hI4ZKWSePxEAhR8oUNBxCvZfBFAeL35e9ozFKYpX5QDDXVk8MTg7f3fJDCseFvnu
356E2SUynfNHWCxFgEj7uPLq6RFKNAPcuW1nddUWgG7vS5mY+Orjd1mZS0tvJGZmYmJg4kHhCUEw
NQqgOJgLm5ePf/53huud3WNpjsTtpJOcglMpetIHKSQDviM3DW36oMA+ARz9XVOw7qV2RkwypX4N
WBiscqtywi5ZBKi9cZgLlseylXPdpNGZ40B288x1/SkPe5BvN44fKwF+6fjOIw+O+16XPdkaWLRM
Zl/ZNFQH8KnBYke6LG3rCB3K8Nj+eGhWTiNLE/gRellvxEJ+chEFEFcgMskKSHHhn92oS3QQDCVj
Gw9b+8yLUwizCtLXAstCQtzA92gqRhmHIdhvpR7XRu/84D+PITrKDS7V5NEFsgynKwfRTJ4cIDdi
Tqb5UI+gb6BW1UiKYpWgoGRWOVWXZaPjpTuTtQUP0QXvPwqbl9O9G7M53gdeEITXVRnJ8ubjb7ay
t8SL6OIS4EfHqjFgg0vvm5YR1G3oj+fxqXZA4gLQOrmtKLw2PxZRhqos7mgdhY9MJJgVoUdunOn+
VxcjfQQr/gua2rd4TSt54zheBBtbzIZpXcWPutZZ/Uamrqt3JAhL1qFJDrZvw57D1MM9UluHfbnL
BWgR4RGj3Bf7kLNKvQHgPnRXQSIDcFo55V18iiis1zbqkCtxfWkLxWqem66u/Gcgs4e0KWaHTv4W
xspIg2wcstYesTg4yDAfwEmd62dc0L0bB48rxCs0KVy3OFFc+Brnj/3nMulqVB1FYZ5hc98BZItA
aybc4grfyy9b6ktNOm+HPhhoQp8tgvujjYrqrfCqrVLn2iCd//2PF2ANyMTFGLln3pbyIKeaHQTD
SRRVdL7xHdb2jKVEvabg2fLBqCdYhYNIPw50pwMU/8W5qIpU0Pl/cG+4AnAauwP29b3Og1+//8NC
u70viNiBRb+lp1tZ9Evbo7okyBXliXuGNB4WCaN901EXAcYexuh8u3j6LWJLLUvAWxtGn8G+NocM
FZw70nhsPzRduXFXXPt4i5AiYMpixijWzxy9qnsFkWN4HZAqA/FHAHC8vyhILgWzAB/EQMn54hl8
jQB+vS7x0NLR5cgnqTjvIKStmjx6/PhhK6+0lM6Gbm7qiFXimcH2mdWqRQMU9s++YlsdJCtxeGlZ
rxMIGxtggZ8hZwN3vYztIat6ckCy/Glu0M82x27LYWvtbRbhAXK5Cb7SmXjmnvvRhIBGJEhX7iqg
fzcW18pBYGmIpE2CPHDfiWfh0AaDFOmQw4JJJUV/fdkHOb/aHwEigxcjiwU+CCQi1U5HuOA5FD52
c5ttnTXWRmlx1uDJTHRCqwSVvca76vJJgJTe1re99LcaElbWfBT89y0sH5DX4l30CLlb9UYUkAVJ
OpZWJtmuJ4kh31DZCat6Y8msvdFi7TM4irQDksQvtRgm3CUQXqD4aHdeton1fNcFAReKpXES1V45
uCKQL1nTmhd02k7tUVriFbsuGACXhx9/eWfLktxxWIXgXDOcdRqDgdfPZTNjccgQw4x0BaqcLzoM
y9vM1J95Z5prSFlePn7Aytxeat219Nyc+FS+8Fa1aQ2r0VMRVJf0kmD8lqL2EJwvbKvh9BQWzPzT
2LD/iniaX4ISO//8YulbJCediKR7qjs3feeyNoc27PILh+Y8z/9YlajfzpYaql9ErAqV9nMNbUNd
92ojrKxM4KW1lc2C3iUkUS9jUqpyl40zthOm59ZP89aH8uSyL3z+8n++xgx8X1k2yRNRMt43KPpc
J8xeeMZcCtqZL3AW0zZ4ssJ6/7NF1x3HUsE0ogBrY+MGQX/Pl3duxEu3Kw5vdm+UnD053+8K+ByO
FTjiEqXoEi0mmAbfC+I36kGKcCpvFOtjubNCeECOSxcH9CBQYSqOxAvDZI9sZ+RSLkNID+WUE5al
mYvMp6xoIu8BF9okyWASkhSjTPnsdH/jNygushT1qe6Q6FnmV9g0UYRzMfXEnTCg1w9+O/XXHB0J
X1ygOno3RkUorpANQla5abrGvDRFrvhtNxbEtam0EEqmdVAODRr9RmJ+IgFWVQdWeqh6Z76Btx9H
7h1U80xNtzjK9z8dwPACzk9z+Y0HMvAP5NyNAk5cLWPIVufav+MsF480p3w61sYQfotDcvzL67Nw
/J+dpVFfbdBBLEjKKsRhMJka9jDauM3/p5M+dE06Mo3NrSt62xy0XwUaZPrzXa1Tgu1YD8L6ngGm
81O3ejKnxgO5POVx294xWP5/6jDi03NX6bFtDlQYvHUmy7J4gJJn9vZsgPTgGytpXR5rRTXMh3XU
i97B/Lmy/EqhL9pci9wlNkWmvKM7+MNm7nsNt7PoMwua+ZHV9ZxcgS/QFscskGgtckkUzVdK4WKZ
KlUW2TXJY+3vw4R2NOXT3HonxUWLVgh4w7tGXs2JQQmbqRxzpQfr4dOIu1F4pUEeS0xqE3ii6NQW
lMTznsZlyWDZG0T6yLMgG0CRhnsV4Ev9FDWoOndowb2bQttOh2au6x/xNA3sujkLVNIqIgVLaYiT
wjGvVKEfHHf8iwKhodhPgTT/ctLPmBP43l+9dg68W5iIzfOP2oJZeVOXwaheOpRy7a08UxMxI3r3
dQCB5B87qz5MhTdZsR/yueLpyEPvWxa20jzUVjVmx4wni4MDTVXf2d7Phj1UqSVJJcBnZs8amHzt
ajRABMc8ltNtSBI/2LW0C2E5EE/JHSq30u0DITtoY6hr3FU4AWZ+wqbUkN3U2Hr8aSD26HdZdwbE
oBmrUMdg9mT3syay+ScJLN15OpIajJosdg+j30doepnbGJefArfFm9GNnti3tsIranMeszZhuoVL
d6aTXdgC11NoxmBA6gLoRK+is9R4F3UDUiLOYwada5A6w1OjLz/P0IhUb5nxe3IdVe0U4h1ngGmJ
PW/VVa7mMs2YNyap1+GWAEd2iJj3jrTmXx+h/ZWXZMxPSS5nuUcKPPxHZSP+QXRz/qRiWbVwWGIt
vTXCV2QH/CP6pyrl8PisgVZhV+X4/+8lD02g04BH3akdZa7uG831M5rokwF/EGfqti0Boj0MWll1
A5mBI1cT0rqfeOPN8jq0QaCxxnQ53xnlVSFNla2T4K0927HDnR6l9ru5dM2zN/sdPWDKV/k+SDxX
pKUm5ddGZ1OWDrrm8zHJbR/fmNEipyAgcIY8KjPUQaQ64I8P7OwDg+Ul3WspW5QmRUNtss8IIx3q
YbCzekNi2O9ffeAIvo7Sz17h4AngqBvl2OzyGuLsF+ef1bVjUrnTVHT0a+z75YyDBPodbj3QPdnG
JrC2W/51D7Pa5FPDn8JIwaWOUS8J9nAMMvYqiQEK2F+2Wy4OXFqRtghh2vjUSV/rPVUSfGNW2eeL
fn7ZcBTGcG8N8z5Bo0Y07hRyPveR5w+XjdGy16grOOuStsqf2bmTqRPQMYJaUaRTH285Eq6cF5eO
hF1gfTioFfmzaEf/SM43buOCC8/0SxNCEtugncM6eJpoWD4H1nrHPgmGamfzPrvsQr90ImR5Rw1R
VfA0RNSYI9aUHyv92dPzfAlqEOfSZbsPeklQJS9n/hTQfjxZr5d3Yy9s+vEcSnBwe+cwFCzuWXCf
lKMyE39ysxn2VD52HaIcr8icjgPKgiMpDlXgfRuAx73wkYu7Fu98CtGj5ehoGB8ZPryzQbazHcwn
EOLcDqFl30eoq+bj6DZW4sqCX9oXSrgaQwTqx086UrA3Yd1Y9WnNM+wFg6k23QXWJvRiwZOAsAFY
8BgLPqddSmIZB9cemGrk6uPPtfKAZcuP48IXPa/jJ3REQ5rUdYFX7wfSzf9c9vuLFGwYiYIpV6L3
K0bL5I6TeRivchgLTRsffyWZs2z2EbDlj8Mssy/jEJUHCbHmd3Sd1I8dCvhHsO7ArRkAJduQG658
9mXzDLyyRC2ExdMiSOJtPgxYQLDNirPNnsLzyLyzgJbtM9Yp0MaHwL7wTACqGIUmlWPbHcMeZtf5
PLn9NBryAOvz6cKXOs+NP+5gxE1tUUlpX1xeW7R2Y5HYHu25+fmxH0+DlewLXUSFscxcWMIH7IXr
sDzYvgVNpYmvBW0+wVTgwkVJF4GAjlqyaOD9C1o+bMqjoDv503A/Y7nsP36Plei27KpBm04YxaX1
nyh2GKgCuNmRxqXyrNoYSTWkPLSP3FXHKks2Cgxrj1yEgLqsKmsa+f+PJMH8w/l6l/WIqr+fGLZZ
m2q/TSfM841FtRIVln0nsO+tRJtMKOIySd3JKSk7ePijLLDxgJV1tOw1cbTj01gWw0s2qNntsgIU
idM8SQpDBlStLmuehazyvzNb+0pmBa/6F5Lz7BVOdOabm7l3quZN97y1oVrkYXzck5gHRdVjMgZz
dg9sCLDl0PQi4//xlFuJB8tOk7EyE5uSYX4hPc7fXgOIT6uHvRqT16Bid5UBFAfmod7GhvBbOfpO
/Fl2nJAR4OHORs1L58Z2fOLoQcJhsPU4cTc6mzu2R6MLiZ/HAf7yPzgPaPSgXAWFTgpysc/TOOxC
7yKzi3jZ8mE1ZDdSWJRQ8jm40UP3KcTVFipeX96WPP6ME+vGMlsb5kXsaJAN8IteU6TRO76jWXOX
1RhZGtFfWSV2yHh9askWEmdt+i+uC/VUtFOJMtgLJ0o82r6Jv4kEHlreSKONs/zaIxZhg08T9ePY
ji+dlcU9HAEhDyC+cjc4KNVbIv+1FPRSmysHHFVj7sjLHDevM59Fit477xOtmhHX//AlTETaT5iu
STFH932xZSSxsp8s/Rltg3291sjmq/ZsLi+HRM17FjIfxWsJu+Gdp+pwC7i5MjWWRgUN+gfFHJfk
uZ50BUEm3aE118doehCGnWHa3hg9TSS5ULq7bAXmGomFEIm4Z4IOmVQV3o55+PHfNUoozKudOPsf
0dGl83mKfhxm1notl40nHRVD11bJ9IK6v6oIaGE5hNCphN1+2KVJb3E/F1lPgmSPSoM/30ka1Nk3
ZMWod1vWSZ0Pe/jZFi4GZSHg8pFXHGe9j/+63yK8d6LSsm2Fw2tSK/SQPNkhk90LD5hXfhq7JI8/
zV2ETAOyH9r/jlxsE+v9aOQwix9qaPGHnIZC4NSsIPhkaFcoKsArYh+NNjsW6fqHgTfu+FWaBLrh
XQWjVfmzY22lLOx4kwwKJmh9kfQ4oev0XKoum0h5NxLmOhbcWPBckG0TiiBxkvW5V0cpPDWGsNyH
bemGL9OMNlUMm5ibF/jClN2+JrYu0SOnYEyQNjDMnv5RXhl6kCRFuDmg24AVNHnOooijigtdmJft
bcVbWaPWquvgBrda2vwYCRcGq653BqYgMw3blHISk2dYttvoYFUsXHwNV52cXin0fvjdQRWEoY1I
iBy+OntdMDo+0jieqExJFIbdF+3zDBVEUUOL9cLCupcvUOsG3ld0S2SF2ukqm1iV2qakvU0LMkTm
EfrPMUp23OuH4HaKVcneZId+YJ7qRuXs2ov7XLFrwJdQkdzLAX3h+EuFh25JpKcS5EPbpilat2+G
UWcPSOpmNNyPPNN0r2DyH2lwmEnQHLGX0y7bBbDcqG7qop+GLoUt0RQ/UJEYH6jmiY8tO+TDRMSv
j2fdWpRZnFoZMeEYE1Y9O66ugJof9qTqPShU7LMJarsxt1dOEGSx8xDNXEF9GT+TiCBtH9Ky10fU
ClWysbTXXmOx2zRDG8mJOKQsoIGbr0vnmc+1dvquzqdiui54vSX0WHuVxaYDX+hKjRXkCOGEjPYh
U3HjnQYTDGzjMPTubY/wpRiUDTklxDPVGw+UCI6sqaL2qkONo9tPlkLbbBvu7Qnz5uuPp8D7Oxye
uBi8bM6ExjWyfutyOiNFH7OvHsrhZRqL0B0Cbt/IiJpnAxHNUTMcyESPWu/HD393D8ezF8OZixFb
a5abt7jL5mPp4vCqUiIlc7L7+AHvfi/clM93jj9ufk0ZTf6kaf3Gc4qOrjoKXojR/pZwaeXvX0pF
ozlqK6my6q0Nmbmvh6r8VovsoWmTYmPtvDu1z1f9/74AraIevqxWv7J4oAdItp90AyGZ6gVPJ3g/
bXyId08AeMz58X+Mk84dn3OTN29sjhQsftBNjdMVEste92ZliNZyLXZ5NWxInldmeXwezz8eFzYD
eJSoZrxyrdCXUSJjrlXDd2SIs+vZJNeV9bqNFbU2Bc7//sezaDNaDw7d+hU9tJDwT67+OWc+KjaX
zbBFCM3ZaGvZhvVbEMUwnsjd2SlB8Y35uzbBFqFTmVn7ycSrNzEGPVjfOUnY4+wNwImgO9zfWodr
Y7SIAcIjCv7ulr5apDD3MrPybmguU/Jici1WeRhRVUKSX72OBTw4R7yKd4umHa03ZNArf/1SaKng
5ZaViuu3kSf/ND5IbKWvnj7+vCvrb8ngpFPb4Pwd+K/WL5uTC3gHA9pB5cFJhD7vXlGNTjaW+tpr
LJZ6WErYTIqSvMLhcrpFY45ud0YMqFN//Cprv79YdKwMAlpNhUGwEuJBlbp6pYxstV3/znT9dYAl
fCmBtKOSVWVGoMvRB/Cg/4+zb2uSE1e6/UVEcBECXquqq++2++J2eV6IGXssQIAQQgj49d/C3zkR
PXKrOKcedsyengipkJSpVObKtTzoAt2g0ppFn9HfmJJfuqVTvFxPjZr1N20YjeKbMCRQCayLwMv2
emjm+leeJ9MCYkSZcfIVTaq4/WiFQP0KzXxGPNF6zKb2Cs+jXAdYI0h1vqAcbLrXKGARGXflEnX9
HVC8aKS8bNksA08b3ZNZZ92jjEx4pTqU4QIfkdxlo1sGXnJVzWA2CN78iEbXWkFu5FRXzRKczo//
YXINu2JZtklmPgomsoffqTxDIGJisuLz73KFFBxpliW9QcvC7eA3389P6TpnlrmrkkzFStB5EpmU
n3Op4sd5NFtQTYdHtNGTLAcDOMnj8G1Oo4p8ojQ3gByMci2ez63c2BbXLOs9+e7SWDy8vOaWJW9d
nHlHFgDThoM53rKq3nrxuaawzJ2JLu3QLdE9jhS1/bEt/m0MyAlU08uN0M5xy9rAST9TvSLNTN/m
uIqApdH+SaU5O4bE6Ns89rq7ATyPh4t2Pba8S1z4MxE+AleoEA4FEABtQl8qAG8uERSmPpQe/7sl
eDswjndqh0J94BeoxA/FqyeaTTZFh6XY+MmgrZURiYZ7hFbRno/kvvSTEUgkMtyEpYDvBxn7DGzo
MkBx6bJFs6xfpw3YDaYkeJMtMEbs29xO/5wf2XW6LLuPI7AYNwBJnqTMyPfUS6d9Gwqxg95Q9PP8
FA47tzWYVV2BWKFFbBL6QVr9ElFK9ZMc1CaTh2MCGxyZtx1IyXwWvknwF+eHsFG4GbymqDaiUNf4
lpGXYAobh6ntToivx/CA7HrcvHhRTpoNA3RNYJk4zXluJjEu/3ujz0VKj6bepDZ1bLGt+Umr9SHa
xYgNQelfHKYETwJkCYv+qsD1uhE0uJ6HNkySyyiiIe/V429hXOSGkDELcRHyKNLXKqjaA8nR1KKm
RjwBHvitnSFRdv6AOSzSZgVeKHIpw9h3JwO979e8zZpHCD5AOZt+aac+35kciRmIXiNRYtrF25jV
tWnWfW94kxOAq+ibGBpDrzjSrfyqn/p0w+YdEaUNptRVFkIHrUzeZB99A1j6F9BFQL+14iFZlbjO
L53rbFjmn4NQF9UUeGODt9WeBTTbQ4+wu+sY2fqO1Uo+iPeIdc1DL1lNvJDzG/cV2E8aEAixUtwA
5RrsyghI8Kj03oJ5s6nBsS82dqckokVmUCFPgSpMvC+jOvCuCmnGrePmmsByB6Tvl8yQDC4TFE3Z
DjrQFZyC34QbBRiXKdngnRktan1lcJ4jUNYc6sYTOzQFzFeZFyOzqJfd6Iv5xQT5d8SBdwlSNRtH
2nEabFwPwCPjCCrM9jTPXvPZFyM0nzqdohnINLK4MFC2kT14gAU6q6LupLny9pJKdltl3bSBG3Lt
zvr3dxEZiHOajjClHkEXS+gOhbNO7tq+jDcsxnGcbViPRIN/AlkU9SjQZLTjdfeFBX5+0FX7XYiC
H80Sm0Ont96Vrs8J//s5fujLfGhw2LJWtp97tAr+qGS7laZ0fYxl/mSkqvJ1qB5VaY6ElMWNCdED
VoffwJx0PytIt4G5YuMadZ0uyxGUaeHlguAemlPhf/6NSgJ3G6RlIjUczrszx2rZIJ5qAvcVLgNx
CmM0d+wWX98WRb78umx0y/CBqq7YUnVoIvXKdK907t1EAUj3zo/u8Pc2fgd5D8FNN6tHgEKqfdgX
P2Ul7lg4nDJWbFEIOfbAhu3MXIGIqRjlo25jARasokMFpk9uPM63WG9de7BO/c4A55xmrVfB/5ad
0kddT/VhdVXnF8k1+Pr3d4PLUfZQXQubTzoqf6JDju6k9jfecg5jsKE5eL7LhchkflAJKuu0x43E
TPNDrBrvUT0Uu6ydwptxDSbOf4xrQsu20VeBmboZKUGTPi8jlzsIv2W7dM6KPbAOr9mCQku8bL23
XdNZxq7jYiqCBDluGpY/Z4EmmbT4TDE8nkt3ORQy+in9ef7LHC9KW6+0EXEhQfXSfFrjsDxrD/nC
n+Ev73QRfqvwz/PTOAI/G50TzDVtkgjOkVRBva9njgBMkJ2Xpd9lF9d7E2bpERhBoBhSf+OOdJxA
G7AjVtrDfABu67e71OBJO8bpFmWFY91smA4F12QX1q16TAUK3uh6EehcSI45CHJ2wdAeKiRgzi+d
4zDYvLAsKgLZIHfxMPeg3RG1eZKq+OmL+kc+DS8tTkZNyF+XzWV5BDmAH6+M4RGqRTzEIJnc9036
Rmh4LUj12SwDelOyYmMy1xJaHsKPkJCWc64eAeOEhlZN/1UxVMB8LeXNkPkoHtUXJkr/wOSgmWQu
mwaezkdRmiTNfNeN6Ky6bNUs75DzMVHxgB2SRMc4C215XJMNq8GKPKJ71GSf17N9fjbXsbacQzmn
XTAxhDW/Lwap24OR6Fm5bHDr5keRugXT69J8mnmYX6tsxW8WKLKcH91xcdrQm4QWU0xyiriiTCR4
o5hEH6vu4c4GEBY1lQneLptotaV3l48gPZpWM6MefQXmOgqr/7+3dOlXz+fncFzQNsRGsCwFW+a6
VC0EsiiHygHNvBYkUkO5sRuuKdZ1fPcZwDmDSmj0gDwVHUVDY2/WLP8IWODMlq03zPoK/uDVZ4No
5l4GoNDw+8e8HkN99EXRNneNQS9MsZtUHcivoVpWDkiKlsF82jHFSPXDl8wf3rwa/In5wUfHSn/V
iDkBjjCfkMe/bIktD0E9Hs8FMc0nMwObKEvyL4va7qrD/zk/gcOWbMbXJJI9jb2sPSk8RMf9OPTl
v+0Um6/nh3edd8sxCL9F1rkO2pNXRD5IRfMfuvD913FBQmXqOr3xkHLcEH/wvfro3xkqhRbxdDxN
yNjus2Xi5Z53NO+Oa+WsBimz2tdFt3TH85/mWjnLUSxyTQhwRNjx4Ku7dM7zZYeQTBYbl7fjaf0H
jz5PZjBPcTwQwDn7o5Xzqajova/a8FGjJQLJYry1kzl+jgP02ycl0iGXfNgfJJQcgpEeBCyaT5DS
ALIlQIDJ6BZi8+NV+4Nd0tCaZXUXtacCYK6ngeSpt4ujErm+y3685TBi2QHRBVac01iDgqTkhbhJ
ed1v7MnHQVySrW7qnTvqPZDJtUOIlsAWHNRetzAkCdOf6z03h+G/IA3e/w4RBPEvi+ESW72VsiDM
+qhvTxzsj/vQLM1jndRy4xC7Pmh1ie8+SA5hXC0Nyx4AM/kJXslfGs2xP3K0tB5Iu9TXVcrFEfyN
7LGAo9iwVtcZsJxCUQTx5A+Un0Ywp6ITtweoThRxdHP+CHx8Z/zB0qiy1BCztMUnU9Sva7QoNCgV
PBbGG07Z9fsty0/rHiDJvMQZU4F6jLw6+AcIE7GxJY6fb9Mzhr7GE9TTxSdUUb9C+KVDVymIJiMV
p6eLFsiW+UwMHdJciObkRUDCf5ME3Kj/zL5i00OuVU6+XDbNGvW+O1sg5GrbRfV4WI0QjQAcq9c7
GYv4ELS8+3V+DsdW2PSPUPLw0sLX/LREOb8zKdik6YLm9Q17dw1v2XszNAzwJbQA+9wn2e3UgYb5
K01FHB8u+/3rxO/WqPFUU4N1EJsNelZ0x5c5FEK2iDgcxm1LgKo2zgVqChJCLAbiA/mjoSw7EmRq
r5Gu/zJEdb9f/1MrL8zR/8H7CByuyUAd0JwqKCKA8bGrd0CUIB0MEoIL7cOK/lk85wN+Pj+By4gf
IBXS/4vUcrynvRkuPFWWgScC/dYtIr/T2JuYQVJ69CUkD+uYJU/n991h5DaGT6U1n4a0qk/5+mAK
0aeAqKV5JPPmo5niBP0Z1KKl4r8nSzSVL7sh4CfkrNUBpI0i39NaVf+kIH86+XLxtyhYHUZiw/l4
NGVimKbmBO7gaG8gwov29S6l3y9bqvUD35kI1CySMB1pffLRqs12M6vGXZfU3r4XXvPv+Tlcn2DZ
eUKZ7ut2bk7oc38GKHS5jmD5G9eFaycsGy/loAEyH+oTH+gz50t0WIWpblvcTF0SiQ1v6/oE6yYH
ul+Dvh8sc1M1/uQk3yVTe+Fhte7rDtEgq00G0Uw66yPAteLWz2fgahEXXBZzJpZRt6Wgg0oK+I0u
CEEsGCs67vncsNvzG+yyN8uifS5qvpCkBqIxVldx2Effu4WXxwlsmRu3qmMDbMQe4U3RlCC8PvnN
9LXnY7zXeCZuJFg+bvDyExuzVy4V2j17kEKuDjulAswhyIcPSy+vJ9qEV8v6RiDkMOpJ7YcY56sA
0ffhotWj1k2+kDYCSc6EgC2Kh0MR5El5LFWTtGszZXPh+ll2vrYXdO2Q8xOHGs4L2hBKH80GRb7V
NL06vg8cIrVsHLomOg76VpwC5f1QkNrZAwZ3WjNT6/tQLKsaWtRdBnJNbORgCNmHtir8+mRIEB0W
o0FfK2av3wFf3W14RteJs0xeBcC5xVDQOYUg+4SEUzjU35KuE/OF227ZvfCJTiCisT49+gEJfwEm
HZHGwQ0ludl65jos0wbzzYlp1dKQAt1u4FzLQz+/zn3f7BNyGVkmbMcyfoH+dblqZ5zCEZK8dZw8
DCAmug4gFXh13kAcO2ED+KqyoiV6S3AFIhNx3eJRrkq1hQ50DW7d5OCXIWTQyKGUuv0OoQ7zOeN9
9nbZL7dMW0ASM4uiFo7Rq268OBGHWIJa8fzgjr39A6yH3qcqj/DQiCdkKDgEUKuOX1UMVEXnJ3BE
uDZAr0k1dLIIehXSid6ScjqYNbEEduu3fAAJVqxvWN/ewS3PGw8Cx11uA/aaGFAXZFRxy7bpv2bp
+Q6UWJALyxsoxMT9hit0pX5s3B7YgDh4egwsDyGDngChTAWIVEuglt4kEw8LR+yAGghAvP1DMnB2
PL+erg2zLR77FShMclKDHPemCvy3Gqpc6X4kwbhV112P1geO2GZAbDo6QEI6ak4K6Lrf5gjKMjT9
Q+p91xfki6ym6uay77Esn3mgwR7wv08qW9WkJzRemqyj/1SchReiyRIb0gdu4v9jnytUPxmq52mt
EoGcrH4ED1Lzd+wlwCgKtP4XsvDfTKb4Rk3R4RlsLsQY2k3BiPzqKYFMko+6UUrRcRqU5Pn88rnG
t5yDP3gxDNjDlVyV4nahI/tO4ij++/zoDuO1sX7KY4swDMm0tT4uuwJsX+nPoTczcNvlj0r9mEv+
s5blFt2T62vWQ//uIQF5OuAhPMQrDZS+kl3HIX10pEZ4W6wmrgnWv7+bQABaRzIf7g5KetNDMxuU
dQs5JN3h/IK5xrfu+0iMKE1CMO/UQcH4OmalvEnCLVJih1XaED4K3tOYgnTj05xPwXUICbXgCmCX
6CEiSiU7SGWVh0xuYjAd0RixAn6omUDvKgepazzUP8MV21nO4NkdYUI++OiqTO47f5PU2fVxlh+A
uC1tlZr5J4Zyq6d3vJxD/lfTovFQHENjgiB/nPCQ9bs9ambBQDYuQMeO2cwjQqmsBqdddpsXE1gZ
gIN/COTwzwXHAWjH1a7eHbcULBksidEsoqIk+Bsam1X/nHRQNt9I0354GWB8K+4IiwxCGl0sn0jt
Q+5Ojt1YfcrqugFcPAnBcHP+Mz68UjGN5WQaCn5HUIwVrwgEx31KQ2idVHmxL1Iwowxs8xHz4YnD
POv875ZLMkCiUr2w11wCRYA+6PuV0Yb7QPuG2YqOT9AL3QDOfP6zPvRumM7yNhqUZkbiKfiS5iDZ
8IXqrsA8tQoHiB94F65t5HP3PR8j/zastzAZrkktD4QXXz4WZWBeUDrq92sDNCq/X3QkHiALle19
cGJ0qbgr+Balg2tCyyWxSCc+65V5MRo00+uEohZfNFuBVDUobmgS7BOw6sR4f2+cF9exDP+7j0I2
Y99WSfmalyw5Niz374DP01fF0nu35/fuQ7PF3lnOKQdQYuyb0Lw06VDdmDkePxXS39I/c62Z5YxM
PtdQnE7NC5AYP1Jtfu8RncBA4w/1D0mqFaTzBcDprSjZYWF2RUGVkFyTJm1e06WqbkkRpbd517Pb
OgbhR5VszuOwMLuu4PcQxYhMN7xAscX7h7XzqhlbIvUf6gWEh2N4Zwr/po1gcef36UO3DsVzy3WE
s1e0ObITr8KEyKpBzwhEDhjdlyTb9xQRc6Y3hWIc584uNYgKDF9q0dPnPF3qg19M/tEn+fc6rbdY
+FyfY7mMPGxqnQJW+bmRrGj/Yf4YketMxig17YxCFRg8JpBdmw9KpSlhG4voOOzp+vd3frGpxklV
UCZ+NQHCccN68bSgJ/QyU7JrEL4Mwi5oCnCvAS72Kcyr8lgrSrYKNK4ls5wByO2HNk0L+TIHy3iH
qh/ZySVur5VCcXyi+iUDKdCG43EtlOUVuOReVIHM8yUH1OkN7YxZvx8z8HJsbITLTC2/MI9FW0WQ
HH3N6ZT4N0hAK4V8d9j0kIoFqy3pWrB4T1psYEgdB9quQRhgAwE0a/UrB8BS7EFg4/1TRoT/bH2T
PJ+3UMea2VWIvIzLDE1o8sVEY+XvNTgR4n8KKMZMr+cncBwAu/igaYGctO7qVyb8lexEz2BT/o1Y
qMkuEkAKB8VmCOFaMSuEQJ80oEi6zp5nPI0ARAR9IFOA0BeFH26EDa4Fs3wAJ36zRG1Uv5aLpk9N
k+jxOillvKWU7hp//fs7a/dZTr0AkKVXPpEaSeQhq6/ArQMJ1fP74VoiKyCYF2bqBlzEr6pGG+BB
9KnKdxKtj+lxamm2pV7n2nbL7qHkjrIQjdlTKpf6oUlDs899JtYcDL3ravHWIhm+8Unr7v6RrwgQ
sVhL5pVQtOpN8RSqwsQ7U5Qqv4tnkbD7maOV9lCMYZDenF8/1/5YTgCMyuCIEzT50hATP5KVyTmc
U/V6fnTH7tg1CjOUii4Fq15BBk6v/bTzD2Ki2U1Zi63Et2O17EJFmkUz7QgtX2cvSQ+moA9yJdcj
MWqD0Xbmz7FOdklCA+4EFd68eCXED+ebmYKT8DFKQfG1seuuCdbve2cohGeCNGDbftXtqK7VBAhG
PExbeUTXRlhmrqlUYYMA9tUPUzDehqOOoaeEdoervgP/8fnddn3C+vd3n8BpLg0ZJu8FcQqydxoY
xm5Xj3Ir6+3aasvWUz+Uuk5LjI/yLK5cEtymbbeDfPBeGv7P+Y9wWDq1LB2N0QsEYFj/CoBxlbRX
asmkPlI1tlTuCejs588R99LxX516i7moby6gf1Ql2nbQc5+nz0yi2WWPzhZ0ZwPmtaWg4dp/y8zB
nh4A7DsXr1KNkHoETC0ie8iwZvRuAZ/Fxg3vOAB2WYIuhkCOCwTnzSgj1LtkUww7tMvlu/N74xrf
yhAY0/ZzkSzJs2jS6DPvJ0bAEt9vQyBXF/uB643XQ/H+BI9QKPBpEH0BgqsKrrssTyBjiNyD9NQO
zAhZ9hBqYsZTAC0B/Y345RhBCJ52g+a7ks8sf60yj2zxfLu+1/IJeoTkDK/r6CWcQDeZQvrhLtiu
srpGt3wCZ0HVtAOJXkjVzHu5cP+hiy9909qVixxUbLEyLHrBQz2DXhuHmB5ycFvVb8eBtisWJYG6
wRzI8CUdvQUNjR6er/umbMHwiLTXj/PnzeFwYssXiHqJBVR3IzDFE3CFT53/AAnTxz5BkSfYrt26
prEufMqQK+myMf1S1hKKX4pwEXwLq2yIUMRaguJxrDWTl+TwA2ozDoA3SHVQe4xe0LCXnVKhgvoI
yafF359fM8epsqsTAwVT+DJr9itnOsw/J5CRP4FWPfXeLhvf8gGAaHBPVXUJSVPc99Di/MukxdaT
yHGqbDUmNvRNEXZR8TJPSMTMUQ5FiZJWkboagmwrU+daIcuqUwbGO9OM+pWCGrw95kU//EX6oKs2
8D+uj7Dsmo55D1BnkL3oZSkfyjwP/qKzaq9isfCvl23C+mnv/KRooiwuIcb+oCj61ktERldBsKXk
HboWyLrn50CASNWrgi88iFR1p6Er7+9UXJf8O2tYUj2yYoQ8U4GIKT6AaAScZyxtsyuwRIz+7cKX
nl4nNd6Uuol4d5sPeEd/pkATeAfgrvAsTLXSM/RxStl1oIIdE35d5jJCror1E/QUonSQh2mA1v1f
0BXqt4TQXd9luRPeSTT7g77rWcV6etC6kHegnvh+fksccYtd4JBprxX3GEMMj1dPWNMD+M3f5hHR
nqrbL8Egt3IgrvNlxRIKojNZoTL9yrppMcBRRJDAlSSAvNAg5i0UgsMp2lQFWscRkFk5ezTgEDqu
bOZNXkQAALXysITexqo5vsWWGyEiKIOunuIvear7e5JBjZkNkfk80U2shmsKK6ZA8XlhkI+Mv6D2
WD36SwJZI3Sp76Uoy+P5vXetleVRSJovXcc69vjbHNmoT4Th+SPTKAHGaJNy2HF+bXICcOXJuYpD
72lOaTPfQqGpOZpipOXG+8FxhCPLq0iKfl6eKPlKIjXfghTuC8shtsQV0/eqG4+XJ1dtpoK56kLj
A1z2Sosy0Tfz0BKOOC8ycJOxrKrLAtbIsniVEC+UUN5+VnXp39N0TF+LeEw23u7RanEfhKu2vggf
2wkMMkn2NIdJA514D1S3ww2yq1628xmp009hyJsZrXIRbe45PGN8w0av6Bhgs138VmYEzBXgagFW
V7eRUKDgnWNG9qKr8wb6ujVN0yvSMmhZHdupLO9Ync70lbNxQjkr9XR/x7JJ3BdFoZZdTMc6Q5w8
gCrrkYXoSekORgxGHMskV8X13GRN/ImlA/Smzh98h23ZTc7ojGAyKhP+nIdtywB4i/iwpwZg2l3r
LbO5LKax+5rzth9RkuzKZ7zQO36jSBGYa8/zLoyZ7Nbm2atR/IT04zPUeMGawrVEsFH3fryV5XM5
CNtloxATx1OhnqWc4keR1690Tv03tBi/onFl6xHr2A2bYYLXrJiEN+dPfpPU7R1TnP3FKO+yT32n
LuIwCVCd/W/ooUDnqUA40D/nIuF3TeLFf7eeFpfFTjbRRD5Uvo/CPH9moKk/MLy+QHs91Tc9Y+Vl
h8mmmYBOMQq1RI/PjJbZJ2qU+hQX/VaDh8OH2sIwrC2jUkvGnk2hVwFGaDiN0TcB6Au0ZZc+Cj/P
81Ck3ydCpRQbZui4GH4Hcu/CQSCCWpPRnmNSNHHt8rbm7a420pMXrpkVEZpw8ulcxNkTrWoW33Fo
wiHtCpDiv+f9iMM+/tCEWcFviWHZU0CLrygceg9JELBPAYlq0MCLItgykfWUfuCxbYBGivbDxANS
65mm8XgrOwXlTNDhmboApWBUfyfDeKx61BMu+y7L7sH8lXczNBAgqV4Gd7KsGvR+AKmoJtTKiwix
4fl5HAfAZkyQo5cstQnbZ6jbhMXjPCBB/tTxmc6XHQBb30QQ5fWRnrMnkkIlaCdoD0GHttQXLpSt
ZzLHAHI2chKQ4V2Jfpg5Kok8tQpR1qsS9GVftk7WOYbCMsCOA2medeaHNxqx4YPXx8+XDR7+1zNC
jHWio4dbhDWrAgV0yyHCMoYbwYZri60kxZrsZJ5qi2cQ35b3PiL9W5FVr5f9dOuczklcB2GR9L84
SKZ/aj+diutApAg+LhrfpkEw4AGLSlSiXjXDm/jAMwq2CJCVIO45P4Hj6rOlRsqSzW1W9ewrmkr4
AfTN6FYB5fRtojdR5Y4NsNkP6DwM1Qgq9ieaNirYYY06KG400bfzX+Aa3npD+J5fdrHnFV9BTkAf
xCpVpjV66C8bfV23dzcER1wz1y3zXlPQQlynog/UbqH5Zn7b4cBt5Q/R9S3c5yKfczWnwX4mVVfs
RRRW5VsMaQO9G5Av7DcMzbXZlhXPBfQpPZ2kT7JPmxfcS39xtJS/LP789/nVck1gWTJ0R2WL4x8+
6SSQt7Lt4306+uSInMiysSGOi8hmMKBlUWRo6/aejQZfB1n4Fc7T9CDSLr2W6Njb9Sl6Nztjlg0L
caCQfMvEeRN3eGNX0Svn01dZAxa2y6F4/7gSLC2dt1vIxPdRtkBtGDKxdGPWjz8ztjGLc9jzII07
aChRgFrysrs3fvpToy65QyIR+iSa3A0BbuD//42Ls9iWAMjrPs5xt4oCb8kkQWUKDe58rA8JAybv
/BQf2ek6hWVJXlAXUcz95dgyJEKIv09ycwF2Zh16nfKdkeqGN10XDcsRabPjNCE2kcPV+V/9kX2u
Q1sm00TQWgA35HKMxHTtLQ9KQeAPO9Ju6ca6lsUyGVGiZ8g0MwinqDoC+IhDvGUqrqGtm4+UlFcC
wt3HKtfHJvye0a3XxoddduuyWEYxoszHUonNnKpjdkV2dBftkzu0sx68eG82bu6PvAkmsYvwcd56
QebrBVrpw3NsvGdA6o+R12+k0BxbaxfgszRvlQfl76M/ievJN9eS67sC7EK8by54la1fYKXQumEK
80KJ5UhpRA5eI0JwwBGIk3O8ls8f0I/eTesU1vUn6yYjssgwhQB5ACmr8iqE+toVekYUuIDjv4Kw
voSvfp3LMuFw6IuiiXFWx3K+oqO8NWLLO7g2wzJhMqYiR6ZiOcrFJFfLlNfXXVJ4u7D38t3EcrFh
zw6boJY9y3nyy2Be5qNevvJovMoE3zitH90T6+JYhoyMLISA0GRY7MTCqnsU9/V3AGLEPmsF+8zy
+ZfQ4JWkhf+5qKOtzhaXjVg2LkqaoLzqYVa/gb5G2Qefad63V0vg/7rsgFmmPkCkJ6uTcT5mnFW7
jAWHtu92rZ9cmYY8F1pt3HiOnbFr8HkxsiInLDjyqup2ikETaKw4P57/Ctfo6z377ooYOKkZKCRw
+0zj93kw36h6OT+y4+TapXdIJzZV4cXYgViAPthLjlBlPWVF9Io+5w2WVdcc69/f/XqpB1SLKzLj
iQ2te686+gg8MjJ/a7Py+vxnuBbIsu00A6Ua+ICXIzSMAHiKnoYi3rA5xxm1K+p+M3AdMooTxL7W
/nCo/LtNyWLXz7bsOezmahmqAoGLaIW8po2ZrwKzdWo+isJg03YdHQJMvBnnOrxOu/KGVdB5Lscb
9Pi+VEP5OUIIVnVbCoWuLbYMOclYHCYBFikqIYIlG3MLXrWrwmRXdRj/umyPLVOmUVv0GBHIz0Gg
caySfbibETpdFobZFXSIWlSxKXr/KMjyNwNf0vWCktTGIXLcc3YLX9bX0Ayck/k4cB4cGo9Uz3Ol
vg8gNAN9Ch93YdfXG9e241DZ1XTSNLkns8I/5kPvQWwJzXDl3cLqoT+e3wiHRdgdfdRjRZ2OPDiW
KQvuRFjVu7Rn5VUA6YYNt+T6hnXqdy6Dx01U0cn3j+kwe3jT43k0CrMVALpGX//+bvSSqVmgeIcV
Grv8KlzK6e+ItvHb+eVxjW4ZNfgRZxX7PtDc1KTeI9rfagQ1ybA/P7xr9a2bulzaJovRO39s/CHe
yy5vr1kG4vox3zytriksa54Lb+ogaOdDnXL6OkcU8DUQsErzdP4LXAtkGzLJUYOPFCCvMg2/UIRi
874dQQyyEVQ6xv+jho0qaYT3CO40qpD0v1M5OD5v9RIkl7CwwLPa9Ws6T8mk8Mw85hGaRGY11mib
RRH7/Po4nKlNtm8WHTZGjxhdJq8KV//xf21MgvU5ADjtModnU+ubCoiCrjLYZe7/LdviZwaywwu3
wLJfE6bZ1A84pBz6bHsRQN8j2U4bO86nXbFWqTGNaRqMXucRJCL4KysQcPVdekm3zLrBlg0v0isa
2pfBcemQMhvr2rvqw6i4Or/Brt9vmbDkTa9zSvF2M7j1wxSN/yRcHzxzV22cIZcNWCYM2haIfgvm
H8sw829JNam/4z4UW+qRruEtExZRFIMzy0vvw2zO3gTYlOUuUFH25fwCOYa3S5p5YAbTVXV2r3QW
/B0SdBr+vwzvWH+7mAmufIlWiyq5J0i66jtItej2WOnQn45DEA7eBrDC9RXW+1lTXvIsNsm99jsQ
zoaJUOFetTTcSAG4PmP1H++uMaS4QhJGVXqPis9zPib1vhGlPII0vtuI3F0zrH9/NwMKWVk+cwlP
LRCopC2qsXJAp36EgvyFU6yL924K6YU6TeIivWdQU73RE7qB4W/11UIa/3D+NDn8qc2i3wz90pou
6m7mIHltqu6u5P0/40Lup2or1HZttWXRhqdFnU/c3De8Cl8ITSq5qztw85//AtfwljVTHiZ+25Tp
fdmDfZnUYIOtGd14O7k22bLlUPYVU60fHXM01MxNik5lrT+B3Du5AJ8OZ2rDRQyYq2TTEnMP4bbg
kNZIyoY4S1fn18axuzZKhHulgVBuEB016e6oB18qg+ZAuvRx4OLCDLMNFfHFMsoWjP1HTqEv6+dN
/NaPQCi2FVoRz3+HY4/tYq6Sph6yUkdH4ndffl/H0oiN28CR3bHruOVAhB5rM97PldYvqcf8ez2l
R3995fgBLW/NqNJHU41PvUp/nv8e176s3/nOsE09d2iC78IjhAO6Xdno8Ip06KY1KONcx0mVbDGz
uBbOuqvpgOynV6fR0XDxgxMpD/1QbCUoXYNbhp0KRoYBMhX3frHw/lklCWFsF/GoCzfMzzWDZdtl
QqIiLyCbCiV4tLbNeUcXCEds0vA6np6/yYfe7QMAvJr33CzXOmn4Tis48jXNQ2jzhYti3nf4l/M7
7nAkdrnXzzgfTZwn93wSwI6GiFTJLOQh87otPXbXFFYiLIQu5BAlIjr6hZY3YVbxHaS3EaVB6OD8
Rzi2w6736qwmPOe+uSephz1GCjTz7+sAZMC/zk/g+oTVXt7tx+yPU5WlI/xVhFqVyvFsSLkEmK+X
/kbg4Zpi/fu7KRgBV3gzyQjXdiV2dOTNcfaCbwWupavLPmJdvXczADQQUV/hicJSgrRwuBBEaB6L
c7oLoF/rbfgt12ZYpi26pFp88HncE9rq7/n/kPZtzXGzzNa/SFUSAiTdag4ee+zE48SPHd+okjwJ
QmcJnX/9t5T3u/BLzGhv7duZKkDQ3UCzei3UN906Khm/b/sIzbenqB6bBMHjDNW0+0EScpmahoVz
Bp3cbT1ovl16SO3kje+do4S/qd7JDlGZpuHsgqHqeg+L1ejIJuyt+vsuGDE41N/+kBQMF5njdFDG
/REw/Es8kpfrfXy8ClR/zZVDEoCEJvPPUGCNTsOsoIE9+8PK6eDj+ER1/hnHatMAtx/QLPCqgVoA
UTtic7IvlIv3OBQY7GIc4Fbs1vQpyyDe2S3lNsF7Uz6epURl1M4eQIC2Zzg/j5sslur0M1GfFo1v
Z8M5lQ2rdv7QWmdoSjjpSvsfuzbV+WYoFMN7loK0djnzl9jEH5yZvQVztcalZpqh5fd3M1R6iQPh
wOXmS8l3wDGdz5HNopV7nWn0mj/jBRRZAA95E3/KQUJuTYc0cMcDKEGzjT1oPi2C1vKF59lHcGXi
Vi3HYY8U4pcIOtLHbd6g+TQ0EiJKuKDHbmJvOUNxRNKvqt+ZJkg7i3OetVMGBtuzIG7g7yiK3bMQ
Cm/dEDbd3LJt36BTxdTzCBwk+E2QIUMI3HHJnX2TbcLasoDqDDFT3aHGqvaGM2T1UIQ4EFTB7IO+
RX+b1kBnhMELWC4BCmc3qg9ke8gLqCn/DCoIka+hDz6Oq1SngaF9HfuTnBC5s5bt04LfQ9ntUUnL
D60k2HSto/5iBe98LXIDHvTNiGnBG3i2UwHSZDEeQPfXZ8lgTDrlSzpayIqlSyK6rqYJsl2oawf8
BgGvbNnKSpj60Dxa0DFBciwazn+QN1GNQiTlTdnJWmTjrn+GaSk0ly7baerrKJtuptb5LJvsSUGU
o6zds48qsZU+TJ+hOXUnBIQqvKg/qzT19qK11KEksg17axMIdXEKzbUHkBKm1FP2WeQciGNUbvWh
xSy6RRIF7es8L2Uv8wznVO9ck1EylE23o/wM4fRarrwrGTZqneTFFl1L7abC1VFlUOqbEPQ6F8Ir
NUcdYuKS7FQtujzXF3050P99rgFq679do0x8K/GbwT7XkLp+8iuIFnUuopQdkeEguhE0y1ZS7NxF
tuZ6jwYT0EFkZTSoeZoa3F7SVj1CrctHP6BHVXGBqsfrfRg2Vx1F1uF910koNHO72IfMVQk5sxai
aivhxLRA2tadOrlXtkkA9aCals+133/hCRqHhLK8naDXEMb9Jnq2xdo0vwdh4FgHOKed7dFq0mde
gFzvFCkHiCEESF/ZK99kmjHN+SVxSWpXPT8LVSXhBPJAMGKuMhebWtfcfurTYWh9i4Phhb8Ru+J3
TY6nxuuLbTIozeHt0QUbpF/y8+CCadIncROmpLWPvYsH0+tdGMavY8wGWVUZ62f7TLzlqbdjOU1C
j64KfpvaX7zz3QZFx9mZsQvys8T9K5RBbt02LgCq20av+Tix5jyeHWc4l4Uc2dNYszyDGlVb1isR
y7ACOrqMJEXSuk3HjlHEsrNIyv40BJI8sIysIZhMM7R0/W6GOJKbYCTK+Jmg5BDSr6k9yX3i+P6m
9DjVCeZV3IlpylNUMaZ9csrHEflGKrvkoY99vpbdNH2E5swdLz2EWcnP5QSNT6ipyVuvhyLRtmXW
XHhKrNaKleJnNZDhF2kHUCQHUWBvSthQncMlYj2qLIXVn2WggN4sB8DuULu8MniTCWlOPPdgZAsq
4R6LskJJ96InQCb3TbTtuOIFhh505BiI9mOeVAU/0wE1DJxY7CZadlQ338TOh2DNNDeuC5LbXt6l
cdhxCGtXELtkpXRXgpDpAzQ37iBsLYpIsbMcfX8f9Y16nvJ4OgxIGax0YTBQnWEeDO89n6OUnaPU
uSkVtFVYCnT+JvvU2eVp3bR5ZsvhrHgLweOy85Nul9T9GuWyafDL7+9CBM5EWSdRJxxDWoHd1Raw
/cwFk9m20Wu+awejCzYmys41KEbCHPmNg+uhimRb65rvAh3oRFXvszNBUu9hClA55bMtvOOLWWq7
r0SprTv6AhOzgNPsCfJtvTf0l+tDN5ml5rliroeRlJAWCbtuAlWVLcQ5wIP7zhlXCw8MS6tjxnyh
4rpEJvTclfJfkkJod+ZTsiJYavgAHTNWN0FUIZVEjjQFL7OYsvIYNSgNGqtmW36V/gUVI6zog9aD
X9Ve+kz8ckh2M5iq1q5VSwj44BSvI8WUpKXKmpidS+gn7KkKHsq4y75NbvulsWNvj2egfCWMmpZi
mcV3XlZGjSd6adMzIYxmoRxm4t56sqLycN2eTB1obpw34I6JcjKfQdmHUxYhg2fduZZvFdt8jWqe
XPvUbUdQHp0jy/MU9hoH9TiQ8ppXHML0AZovp1RNWSJsG7lPGaAS3e3+xSGiW9MTNZmr5s1OJiUD
xMQ+z+CUDyORP5V1G4WkGFf8wTR+zaHBy9r4E7TOzl0e9K8DijpDNnrQ89m0vjpqrC4y6hPmzDhp
gTAeRehAze6ruGf5xg70XXhhSUjyip0h//Y0eX67a1WwDRVIdcyYdDnLSog6niO4VKiSMglV3vcX
J8isp20TtORn3ntYLIKmJS1FgkHNVQgwkTPd9Dx2nW0ephOdDFHrpp7VO2cfPIy7EgnosADd14p7
GexTB41RlH+weMrouet7Fkajld07bp2F/4PrpKkL3YOFzwovc9BFHJWP0QylA9uKy2PhQe79+iKY
uiDaIvgEzA55So6TtLiFkuxsGsk+TcFq8xpLUsiti6G5M48LTmvWj2c/o634lIPSzIaySVkEr9e/
ZDGbD/aGP+wq78zJl45Pqhj8LCISb5JV/ED9YXxrqwa57iJNf1/vZvGuD7rRoWQ+SmZql+KBzHej
Hc2H4zAl0y6l/eXPQxlByfBcrNWCG1ZHB5bxzMmDFBV+ZwimVTsU1Yh/oBDn7ubMFs/Xv8cQBXWq
DB63NCkDB5As0JQe8xhSokkiV97iTOPXXFzYA4/cyprOwhLtAcxZeLxPpmkPutxtL8dUZ8rIR2CK
pzGgZ+C70h1obNIdhx7RbhyAX9s2RdpO3YGFSaBQeD4LdygvE05/P1m7EYIAgN1/eyChVpYBrDmf
h8Lzb32fyXPZR98aH19yffwfeob/V91d40wBGRylDkE+HTLJRNh3IEwrvCPJ3bVA8qEdoRNtqXlH
xrJIku5gtd4+8moQY62cM0zDX4zrnWMzq2/zisjuUPAp7OgZNJehQ+5Eu5LVMbWvLS+vk3IcVKMO
hJRhVQShPz22AkJZW9hCGKZGW+HAqXBCKvEB1vToRse4PefRv0n96PLHcYtq8tKHFsdBLz43KL3q
Du38oqruILx/04jvrxvQh26MxrXY3QTczmavVoeRjkgH3hHUXVXBr22Na8cwngUEBMOYnTo/Y/Cj
jUVwVvYEw8D1XEg+2E2Cc0V3UKy/C4ZsKW7dF/Maa7nB5vU8iBiKsZbI0B0I69+iyj1Fg7tilKaR
Lzegd0YPylKvltRqD0M3h7ScoXPEd6ywVrZ908g1by2mJvZ6qMseWO/sXZzZ1dqTxIdXNJ/p2Y8y
sFBqi3LFQ5y63qGYPHUeFm1RyL1AaIGLoyzXHvJMXWmOmw+zOwUZLMdmatdMR5GeF+vhaQnI78t1
6zRNlOa7HfdQNS7odKgzcCDz/OQV4vF606bhay4ragy9Z+I/cU3mL13wy5fPlXODuHC9B9PgNb8d
QOA2tAyr3PsL2U69n8QW5V3EG51/1ilb12kceJbTsNtKPdZectw0aD0HMggKhsI4ag8O9Pzm1jni
hnC9ZYNP6QkQiC0GSRAjRtagso4BIiV+FEbQw73evGG29eSH5UHPs3TlfJAFsmeB84X56uZ604Yt
Ss975IPkUCZBAAZDGgQSQhqffT8Py3zjzCwz9i7aDKDLddolTjpkDFn7y3d/9fka9ME0L8vv7xqP
eogmjhmmXbbeTvVqh71p27Rozlkwq7OzGh6EifDcX0l+6RlD8ysvASZ70Ry0mKNyTAO4T1o/MqgW
Y8vGLK1Yi6lxzTcDmdkuHka6pfEx5TucaEBNv78+MaYp1/bUaIY0GmnhQ+BxDgOPAyyzNm6DKepp
jTjq8tgCWvag/BccZib6GE2PMt921tML4QaKUUuBgc/OL0jXVvkZ87I1HupJDbxTENo3S8TFs6/H
q/2qJRpiuV775siBC4f+Z1ZG624JLv8Ze8y3bUR6MqNMW5S2KBhjkbDd3PH95sOAnslQIB8t3WUf
HepfQwXK5MDbZod62Zvdp9NIKywnnS85xOUbnEyvW7jBfXRKVuTpchkgw3PoYeG29UvZY7h6IzA1
rvlmxgp3mkesJnzTzqzlPLr1oK6nKSiJIfqcuxP0jJvhOWpEjMoeq5gvJaBnw0pwMfi/nqToQOzB
UwdwSE9Mr0XX35ZetbIVmZrWso4zaD36Pg2wpKgjdQr2RVbDyi5kanpxrncbRczwcAZFlu4Ajpaj
zOLjetQyNa2fd0ULbrGaYNZV+dpClGee1wKiwVj0BIQEY63dJ/AeXF7c9hc2CYq94rqVm4a9/P5+
RlzBBiTXcWvP51vPFc9F0axU65qGre2dKaTg8GLiVod8qkcR+hmBAqjnlFa+q7rJWrs6GrYLnZJz
wqODMxUIW21/hjc1wA0W5a+u/71tgjRPFVnk1HJEGBhJ/Scqrh9bTCPX9tBRJhPIErGu2Oiy8cV3
X3pcxVb3IkPzehEb1BVtcIaieWwXWR+Fk4Tas/UrQOZk09TodWxFnnZIucJRl2MXKJFCkNTvtzWt
OapVD9GQR5h1bBiFaA7SaVaiy4fZVUAVltl6Z/CQX+XeVPvtwZcndVeWv2xInlqJCkl0xOxcH/4y
zL9SuOhkcYl3ncQt6nx4h5mZcFssnMemffSKR5a8OFtUoHA70nlIE9VFDni220PldqO7c2o6nICa
cDfxQ6F9zXmFO5dO6w/qkJfZmWf1wa1+F373ha8hnUzroB19iazTEqHnT1IGNBlz8Upx8oXn/h+2
wj90au/WASod/cRrbLMFa2+joPncV3LXRdXK7ffDIkVMkubATQbOA3/JcdTZ7zkp/RAuXESPTU53
EAL6BJjJYfV0ZoimeqkaApyXjRO2rqQowyXI4WTpreUgDKFCZyWtAe6wIheNd24RYouh9F+EIdqu
uINhk9Er1Ma6DYo8X9yhXx7VedeEEYu3UIbCFWzNo4vAm3K1pPcam0Ppl/0PchCmedH9mOa9HFvM
S9C9+IkIB1xZO5TTbs5y6HykTtqCCVktg5+CPxF6e9OaCxdTlvryT1Y7hfYZMtt2scbSaIhvtua8
jlUwAGAwatyJ+/73srsguOGOJoM1TXlTF9q+203i/6dScPPOQauNq7eV/cJdzV5ThjJZpea9jp8S
TipkDezKHZ+5SucfzVyzNR7TjwPc3zVoFmjubQAfl9RBDJ+NJ/+EuyzmKZDeKYh/X99qPo4LfxWj
DUUHlEeukD50vpG+DzO/ClO6CQHgU10Dvc2jmmDL7H5WRVFe0sIaX0qIgK5UfX68An+VnnWxcD3b
LdShArp8PNSepfqjD/GQbafbv2rPMrsLfMrQQUPaA5dTOIs16PrHoYEGyze921pSDFIUWTcd5lK+
gP/4cxz1N2DLPTXxJtInTL7mwEkM5jObYPTd6O3cqL7J4WfbrEZz4FHk/jyCxehQlO4OL5p7VjX7
dKCbToZU1ymvCtCkZ3E5Hdxg3Cu/2HVyTWDVZO+a11b2nAVRjEkp8eCSQpZpFOOFzBsn5q86s2LE
oRYbLeQuc/pat0nTf8n7lgdnBxot7f769BsMXy836+x0RPHGVB5Ejd3E9wowuVprIEWDZeqlZnWe
0CZnGSoVHSbORNXBrqXsLm+r6plwufIJH8fnv8rNJhwXUAlWIAHQOsB3N+E03TTZvCNRGlabADz+
X+VmIGSiGYiBgMyt2Xmy531XrQF0/xzS/j6jU73WzKqLEaLpIFbFA1V/atE4bZ0bfxyO7ejcprnY
lZyqzwP7hzD3sG3dNY9uu0gGbcL7P/eC5c3NRjb8etOG7cbXPNovLYnStqL9iSzPKYrrewCfPiET
OYQot/2VO7MInZz+ut6ZwQl9bXPuayLHJnMULlH01KD8L2fzsUvWpHpNzWs+nvp2Mlat2x6CCNSM
8jG3a0AuNm4KetlZm5cx5FlHdRC2czfn+W/ezmvyqQbH1ivO+l70szvg2hRb8b0cy2SXFvlapsMw
LXqF2dx0Q9l1aDxBgacgdljw7Dlrqq/XF9Xg0Xo5Gdi9stLuMC8LIWYDGAp9jN1iD+zRamrSND3L
l73bNOU8lWPg9OpQpNYBJgQ/mFbs39T08vu7psF+BlGnDJOzYDiY7B6t1F1JZJma1rw2brzJ7VuK
M3ozflHUfgiip+tTbgjVnua0pAcDaR1jypEjEHGzx8NYNPYHVb9cb980cs1PoeVHVNJgUryCvXhK
hVXcJSsTbhq75qQiS9LGttA2UlewFjGUYYCDG86gh+uDN3Sgl4pxKyhHCF2rBdRS9WfOH+vgrlJr
AAVT80sgfWcwc9SxqlVoPsKoQRexA+xksO5GtvaAbfAnnYy8EVCKYUsKRbKjVeFZBac33F8sPJTJ
IVqZJMMK66CoBjp4EETpAJxpk09pbYWIy4/X59/UtOasDeRySwmxyMMEUqoEI7bZWhJuaeKDvVev
EYudjrMJsiSHRXSu9lCq9BLnKzZvWlfNW7Fn93EAsaxDFdzhCrlH4g0hjKhNuGWf6jgoljDVTgXA
XJHbPuUlGIOGFAzjw7Y7kY6E4gMyPYhl6jDgoRmXgnB0X6+vp2liNIf1vJ71g7888Q/yUKGUGzsI
mxmqntYSwgaL18FQ89x3kBDA2K3YWrLOBOTi0xg2AEOsPpkbvkJHRPXQpye8xPlf2hfW3SxhB1fq
kX3ZNEk6u/hQo2oOMMM/QSeLYsgfHl2b7gUgEdc7MJi+XhjmDo2yHDuHeTrqCFWYSgw3ot22U+nQ
qMqTnkXTGNEAcBxmeye3WSPgMJwv/yIVL4PBzoVQB5X9ZmVxg+UFGmog/6bNcMvW8ESm2dGcF3gI
pqxp/tNLPpVhDs3B1VSJIaDp7OJD0FKUrPgNWN3ofiB8Z0m6v76qpqa1jZbKfCoS22sOFU1O1gDW
7GANg2aaEs1tbWa5EYKCOrCxvctt8RlAt10d+d82jVwHQ9WSA9UcBbhPY7onnp7B+r3Nl3Q0FCDx
falqjNzzSL4XgXibVHAYY7s8VXO2AgA3zLyOieph7RlrI/UHcjUQ8VBlG/MvOiaKTSDjyROO1yfQ
I4W1m76VcbKyS5mGvaz2u9PHJCMFEL/bHPpeQX0h58EO+pcb8y906fVd64pPAmqOin7zwREfShv3
EDavXf5MQ9d81GJR68RVT79lQQYkrZsPIWv4P9vMUTsRK7/jWR939FuCQsUdxLhe7Tj/ua1tzUnT
xhKVzGr6zYsCP1QuyrHInPW7ba1rfppWTczx0GG9QZuiAXc0bjZVVW+iEURd3fIE9W5Fy7JqJ4AX
rDe/cDgEycd5N5Z1FAI/trYzGdZVR0bxuY7LiPDpJ7A/9Ylzv/qqctE+bZoeHRkVxJ4jVTHQb5YN
yiOIkL8SO1u7i5iGvhwW3s0OKIIKBWzH9GOBSYUFA2NkoVbpfEyta74q0156QCzFb0PXQCl1CpwA
iJ1yrld2bcORRkdHRQD+plQE+U/oJ78WPdTGgsm7byGLuxshZ359/g3biA6UcsesD0aWVm8MAJhb
iNYGJ2TG6z0SY5vYm2Cjmu/6dV1lTW5Xb6XIvtZu7/1kZJz2gFDLL9c/wnDA1HWslapFWuFV92ef
8eYeLH/0OM6+E1q9THZ+k+Zx6Cf8cL0z07JoDj0lDZWgD8p/jiV/adpiV3rsXgl279UbEb1Uh1HN
Vt0noApPvrvV1N92NJFHJ+2er3+AwW712q5iyII8gyj691bwdjcBRw1GLVAUbmt9WaN3Pjf4RHG3
QbyzafZ1kqAHiIdVIjDDaVPXPrZ5l6H8Pm5eYUZfxibfuX51QDoYWezkKZnAG26t5WQNy6yjqxDh
Rot7Xv1KA5WG/eTcJxZywHad7HCiWzn1L2H6gwuvLnw8cbDGMOHWr/XgvjT5c827A5NWKFILFtu+
upTfDskaI6LBTfSCryLuJLSDh+mV9HzveO0pkPKNte5BDdEp6KuVC6XJvjR/r9q5krabk1fein2W
WmlIfUhJXTcv0zdom3UMxRABoA55da1sh83ocYjZgaTOSw1PtKK127zJ0DQnR+YE9Pk1ryAg5f+S
pLqXbQluhOah5uRXmsQnVa49mhsisI7H4o3d4V6viu9tEA3sZhxq/1mN3bBQqOSdXJk3Uy/Lh75z
Sy+nYHnEFvWNueUAgUaWXmpIlYUD+NhXUOuGddepxRuL5AFCfPG9aZ1h17FyCO1YeCsblWHhdYBW
7woXr7Wi+G4HwQND3WjY+WCZDqruR5omJ5oU2zCsVEdpBXltYYPq2rfAicq9aKp+J6q1Td30vqQj
tJBGmNogS7LvacuffHt6FqK8WSxrsSoxJV89Jo8ykiidYdtyRzpoCw+6LEsGkkMMirQousr7Rz9y
rZVlN1mW5u5yTCvbjqrqzaE5DcF85e9SZAjDNO3WztAf61z6VAdsQTLABg6DBm+jnx05vasa93fE
vceY8FOMYEaqfFdL9iKj9tIw/3Q91pgMWgsCtSeVFyy9NllehRm4jfbFVGwScwDmVTu6i9QBlCUi
8zeUjAvyy/fG+IV6cVnvZCvrO8pL21rh3jLsZX/huFKFtRnL6Btykrl38D1nLFGXRbK0um/70i/t
ncQD0srV2+CpOqyLNl5t9ZMb/QDEPOt2SsVPcVKCTMwu4+emzoZ4p5zVzJypt+Wb3wU2MQSisJqu
+Rlbw2k5joFB61Kr+iGxv1YwkU2mYC/G/66XNLc8K3fa4Ace/dmOWrE8sBSH/m2tLwb4rvVhZHWu
Soq6liF99RkI8OwEL9DXGzdNkKs1Dix77QSB/0NQfj9Yw6Ub+k+y7E6q7i9gNFv5BpONaWGgbwMv
jfzZf7Ghh6gi3EbroLm40hL7OlujXf4TJT84MOmy0zmIu7uKRtaP0SmdLNk1tdc49q7206SbQjqN
eeEcFQNT1Rca1dbkhuBZBZFaAwrOwIW6+lTUR6drwZcYuihWKN2zdO00QLhC/bvz9fqUGwKHzmWe
1FGLrTwdfjhjw2/qyIluvEoOm7zZ1VnM3db2uzSfpx8ZBbFrbY3Jjdcw98bvc0BOURh83PIVYGn+
b8MJZga1McnHH5xwO3RJ4EIXPdsCIeMO01unDHUuMlP9V/yJXRZZzH0WxP/+74e+NL74wjuHIrll
OyCsdy9gnII0Mp9Knt9kPkv/2da+FnSaaZzBr9slzz0q6byHziqi+lVAgKJfu5d/dABdvkALOMpx
O7wGiv6rDYiLYPEJzCg9Kowt4II6qwytgvPd2NMtaNmlPy0ETaKJwFqfs0sOsZb7QdTkk8M3MdMt
rWsxiERg4yAoA3hK/dGtRFgGntUFh6JmgM2uHBA/crqlDy0ASeXYFh6Y4odpdMmRs7I7Arlwc33B
Pzy2La1r9w4xV3TsAyYfuq66m2h1T+dhX4ryUVj+A8DwaTiR+TML8m9B6649FX90tFo61Q4g+Yjn
0DmZ6aXLivxI27TYLxqDR4/g6fL6h320O6ALHdg2qNJ38wCi3nbdKCiGgtLSL/G6ko4+3hqt6Fsi
+zXAhOFzdHhbyX2w1Xht82RbTvQZNLjp74FV9RfLtsjaNmRaKB3mJtI5j5RNu69gHvms6pSdJru1
doJN3ydctO59AfHBqKisHcCbd1ZUbDghLBOphQQ+U2Xj+O5chFspsPQ5s9ND3IpVayx6BvvWOdYH
Cek7YVMOVKOUDXTG4zk42J2/JsJmal+LAIPV5JYoOnKxR9XFRzHzObiZLdH9vm5pptXXYkAN0r6o
IUlwKVk8j7vSwlXxzk8dHNmwe6VrPLOmz9DCQOmBZ7lQMb34XU8+gZzc/xrzMdtf/4hlNfXzx7LK
WhioIeSSUZzUn8BPnAPzr/ghir03mFj8VCx6YNe7MX2E5vh0squyqeroYrdeN4Nfwubyvmlwy1qp
eDQshg52Az1SFxfMLp9qPxpukBP/N0La92Ye1uTKDV+gI96irnbieOrsyyTsKTj5tu3SUzvQeg1H
b/oCbYufsjoRYEgsnkQTW98pQZRKWwhDhl6d26+blkGHvskiHUarj8tn6QV0DqMgBh99DwqibcFX
Z1GfUhvKbsJlP6Xq+iY/Wl4hrQw357rz7wI2edGro3wci25rGQR8rYrOYMTesmbvTkcK+eu2rQrv
4hd2O9KwqGMn++k51Ha/oRBeoWqjIzHZkB+Ay+gE63aRchCSj+XzFEBiVspYnIVcqMR8aL5cXyeT
LWg+zx2kyu1iHC+IwvkDJZN9VNEUfR8jb1g5AJjsWXN8FBqW3B0Q3rtxIOVLTlkfXERQuis5GtMn
aB6PEzZwOHliXwYST+1JIusc/2P7M56CqznypxW/Nyy9Dp4rR5+zQfnps4x8cqaF9U9p4eQtGeQ2
wbm/Rpdq6ka7OuBe0ndp5pJL7ZDZ849CRI4NfqvGb8u95L3q3bDpGQS3rhuAYXV0TB3pKTIbnpM9
D1HWeLuuyxj4SrBG6cryf5SohxHreLpurJyCRHn1DLlwyPEMnpq+SGTrk4cI3O938dDh/UFJ1JTg
+EQb6zS0q4hEg2nw5fd37lqXNpjVUhldyiT/2qW1uI0b5/Mc2Nnp+uyZVkuLB2QgRPmRdC6gdkmP
OGRE+6GDLQhB5ZeedCvRdFn8D/ZOnY0MgP28dqqheAJsNjlN49gDeZpaFOfmOEk4NrtU0vjTFC9Z
7wTK3WyLusCyelp8wAfJ2ROieeZ9R5dCwLn71+tT0a+81JpWSAsOkUxA1Vu4/JKDy/WeqrZgOzvw
glPs9t1aZYLJxrUIYfOgchzZuheew3WAa+mS+tB05ZpeoGF5dJReDpheVqYx7k/Zcl6u+jFEKipU
TSqOf8R2KiDWwQm6duM0TJqO2IuaOVHB3Iinye5mD7UiIrn1U7VQ4RHubwsMOm6vY3OJa1s6X4jt
uOTAbebSeWclYGpcI9Z3Fiv6wK516B5vOcFBUUW4Okd9/eS3dh5A60riTJKFU9c6+Z2IGAl+NWqO
wbrfsj7eR7Lx5a2y8C6zZ3lUxS/SCoL2eN2jDbaiA/58iGGxLoLBd9RqLnQsUe8BrseUbZzWpd93
IQkvlnYTVE2ARGtTW/vaF268S0dhr72/mT5Auyx0og4SiFs3zyTq+F034V10rsvxx/XpMZmeFg8U
zauuSAiuUoJCyVqwtilDu63TdoeLHQQgt3WjhYWhGbrSiQW7qFkU3n1UVtavIXec6MxGqtbuCqaP
0eKCQLIxBaU6eiHx+FlIy95Ngcdu2tpZSegbFkPHApJibqiigl7q1gWTiaiifAwXuuSV5TDsPzog
sEPNmJc6SfNsQ4nzpBYOI0iyxxA1ZGLfQOtn5Yxl+g7tyhBBr7eIYwffYdWSHKWcen6bjMW8ts8s
DX0QCXRkYN1Atg3kg+0zGVRzDqiay52AvxNsc3MwX0A8XQ43FYf44f66iZl6XIzinSPaZPKSiCnx
1FkOfaURpi6F0PkeNUzFXoLd8t6yNwGesI3q8EHsoZE9ODa9DJnjTfvIT90SjKuCb9tGdd54XHSC
wIW6wRPPy2aHKZtO5ZiJXY/9e6ULkwlons/BuA5qkqB9zt3UueP5ZD24reuuXHUMWyjVHD4tQXsY
o9ruHjk1+wTu2Po2R71rmNOK4NUNajTKasawhfTQyg3yD3vTRyanef8iE557nl/haNNY7UklyRQ/
d93o1CGvKzyXhNAsvyN9Jz+1qk8f5lbektgO6oOVzFYbMmKJg1852Q7KtOmB4DnwKwl8mYV8sMt9
PjQ1XnLiNqgfuAXtkmM3z22SgBpFenvpkB4qWYPnuafB4278aSz9tH0ALREtv1Udn2oRxklsq5tq
IDI6XTd6wyLqoMfUq+u4IbJ/HiwruAwQIolvrcYaycp10hCPdMRjWfRelhSEXVKS2U/T0JId4MT+
wzRD8hb5gLXIbepHi0fSzQQQ1kX/vEClQLOqTl3ZzTt3Rl7SzebH67Nl2B90hriUQ+2qxcn7QnDb
748yVfW06wQOrSgBhUbP9V5M36IFIhR4zCzgdfYkLSv/PGTcvUkpFKEVSbG3OumqArzpcxajeB/x
ZOS5GXBll1I1zPpse1R5YWrnY3VDR6jUbrQx7QCiWuTDorkv7ocqm3b5otTWqi0IcgRSHRHZyXoc
eda5l7Kj3Y2sprY5gEAWSKzri2FyEC0OEeKLWTl9/xzNKb+dIks0oZUyqHBcb9+0BlrQIU3eikEi
6AwlmHCPoIJAsUeHt53yn9kVtbpc78bwGToKsuvrqkyEH1wqCPmeG3eQLxlt1qhNDVunDoPkFNpp
eV6lT1TiqlOCmxnIWnEUXd/u7SLaua5c0/4zzJdOdd8Jl3TB1PbP5QgBPRkHj4OF2zt4Ll62zdTi
le+dwiIULOgsfqLCg/6fzwcO+oYZDEfX2zd9wPL7u/anSBRU+nH6lLIsCxVNoeAzxips43kNpmDq
QvNrUuF4r3I8P0xemX+aZtYmoR2VwT2kOsq3659hCFI6ABKaK4XXlB3OZxwCrNLJH5Qlix2qvkHs
/v84+5IuOXGm61/EOWIWW8ihstLloWyX3b3hdLerBQghEIOAX//efFbVcin5PnZ5ciEhKSI0xI17
pe/s2z9M6jmSTF4491juoNASuVrqOe2Pnii5nGUnyiWbwMEWblFTWJ6mTLiNmH33VukyPntKlVBO
DHTWheGrrOVnYPXLtJOxOkB47CGum392zaNJrdQt8ZK0ZTM/667weryLD0Ifoh6g4kNfRsucOaxw
tlh8bYZhBjPq0rptIR7E6JjXR0Ck2pQsHiMHFiVkX0TzjIi2tCN1CFlxoc0nPBP4+uNSq/rSrt0W
ANNieybMk1XeokEYWH2VkfSeNGqryrSt3PqKOgLxtLq52CIbsEyYyb+HngaVoKD7uR9oBPWZ8kHi
lejirHQL423rwTi49CH4prEl0i+oIi/mYxQPyQtU4l3nvJbrOu5bExPxiYttHffYPb8QkL1fNYnC
K5/j+Su0yvjpviFbdhgT6hmVLVQ8cAxD3IRQyxl3Z5/NGeDxZNlaDcs2Y+I9ozp2qWSe+1e5OMrN
6Cii8lSNrgyzqYsUZHlDAqnZagTi/LBvVP5/ozX3KSiTRuJD4Ktx/tS6W4eXwq0Y3zhR2mbNuETx
eS7ypKX+NQ9mFyVwxEty/4MHBb94I4LaDMzwea0jzotWr19IXEmU2SrtfdSSlREEgoKdmeL/IQje
bGpAPc6FaIL+e7+ScEhl3uXRRZV5sYXstsyTifCkdZEUpB3ZB1pBTCntaCdFNq+h3FgHS0gxYZ3j
5K4oQVI5dKyC+soBSFlm6h443pxOTrinPA6HVRP66LVaDBBWCL7Iua1+EoK9n07x1oXcstIm0V0l
h5wEazt/mZy6z4TXqOPYl+RT6Ywbm5WtB8MbOqWcpinL8Qur1j6jtGkyrmr1YaL5yy5/M2nvSFGE
XdBULWD7bj0eeL1GP2RQDFs1D7Yd3vAGoBNlTiZJvgTVqD5EfgxxQ1C+zM4rBa94hLM90oUcl6AE
Za+Q22tY+WNIwNq/R/j2ZgLG7ugF46icMRq+jCviWUrzIf7B+4luJCX/B0T//RHjN068Ts3NNPu5
84V4fjVegDIk/b9BEfbjA9MrD/9EGfVaH8c1XHDE8dvYiT8jSeHQQ6gqiLelbtBBTT3HM3zgpFD8
LbbIRixwot949AJHy4p4k37WEfCPIlHRkSThUbLkqUv8V8lp8UirIMpaMn4FKbDe2Pze9+3fGPYi
Hgd06ZfhiyidIYtoUmfEn8ixo6BngCD3r/uma+vm9v+bGChAuNN1S4+0tmzH7ovXgljrzBiKUo6a
0yZ5Wh0cgTbW+d14SIhZvRUhhQ7c+di9ygSm2RcLz8AVvis/htZv/v9mKNHgtCtVTL6W1KmOAWqC
eJbINdpaEdvX3/5/0z6dG7KyvGpeZZP88gLmQ3p4U4Xe1rgZpEiicrcYlscSh+iUl85Lp4otqO27
ERAzY+zXLWAEFRu85nVtAp6RW4aA6/ofEIEG6X0zsn2+EaGGvpGIekH3OvNBPuDV4RlVz1vpaVvj
RvRhLo172U3NazmDL3xMkubsVGIXbJQQ81wO4qyZrBDzeHUBsPl7rhrk7vxx843P8vHmYVxXUUUq
pZrXoim/j6iHgKJe5ex5zca3G+dwAF17wN3m4TX2Sy+NRy7PybBLUzdC60ZsgBr8wJYi7l4XN3zV
Q/DYleKP+/by7qEYTRu+ivzLEo9L0r0KJv8Yg/aREZTUkelLLNvP3Ck3HvFs3dwW5Y3LkibBFcgX
3Wu3gr4pKoIfvB5+kkgVacAnaLZsaQHaVtl033UM50nXXpmWSflLc7W4aTvpatrnX/9LPb8ZCC0Y
i0HkR0/cB0qXhgM5+aW7dcO2fb3hvZ5QI8iS4/ZVzlCxVH0toG4cuIf7a21r3XDfueyQxxvD+jUh
a9unUzQ2DPUtA/+2q33zlD3ymEwdq9Qr7cEJ8SSAbeyvxZzwL/vavyV73sx9vrZ0amUen8rC74+A
3Y5np96CSVos1Hy80dE6zb27eNeoib+Jsj7l5fRQcvV3FLtZq8l53xgMV8YzA6DqrdO/1iWQRKnG
fQ26tIsAX/i+DgyHBn0OpbLplsdlCV75EP9y2RButP3+GYwQ844g42lavRBfH07yz8ELyd+8ivUx
GkBABoWw9VoNUX2OnL8mLfnJr9jGc6HFconh1W4N/CALww7aCI53ygMnvIxqqwr/3ZMXBuX916xu
IOg4ERF/LWXPjrOrghT3du8KvOwnN9lUE7fs/WbBlKdoMPG4xPYmZHD0QPXZhUt16JPc21geWw+G
fzteOMwDnxDLaQ9CmRiJuMdkdZFbjKt23IAgvF8Bijzw7W70xgsrPAg3PtAakBAl2OLOLajW6Pd5
pDL6mbRzy0/TOIli/dF2dYQAUzM392qcc1oFNhoGCqywfp4dVAN5G5vLe+MO8UFGXPBmxpHR7fkr
W/HMhuT1E+qy+syZtgLbexZy6+AWM94MOel86UZ5w1+5X4/0e9zzuM6zeKFe+ZMxfzznfGn0RhS1
jcaIEMihIoOwAkyW97hisSL5xSo8XRdR8/L/HyFuo7l1/GY0kC+OfBqw7tUntZuhqoQd3bbZOE/Y
purmwW8aF00xAM9e9q+98N0+i5xihrpk2IHBmnfSJYchYd7f+wZiRAXKJrdJZoS6jqAsrquQ32dS
f9/XuBEVGiTd+wSsoq+OGvr+cQQaSUDwmffOcV8Hxl7fiQ4P0W6DdW7BhgM5le9Rgpqy+42/t5vd
1tgIBd5Y07mO5uCqF6QdwVEjXSSci+hbV8SfZ8q6jX4sxmoWLYHMxw3boE9OlNXJqQxAY0IC0Da1
89a92NaD4dwk7/ycyTA5Cak/dnjVSfu++tbM1RZU6L29BVNllikt3NdT0kEivmPypV/FtPc2eWvc
cGbwoyIIxvh61g70LKDA/DEU5dZ10vbptzl742z8VoIGIPly7asZz1FFIJ8HEFhsHFUsrmzyb3Mn
qvQwr8mJt00rUq8EViYKCoXKVjGidHcrZFhslRpuLGSCy004LFfwdebOYfT08EknQfGjh7BBly7+
AhxggUK7f+77hm1chmdHwPB3+Ri7VzZ68iqiIhTI/zj5n0RM/qd1itpf9zuyLY/p4ZIsi8N89+rh
KpJHes2agQ8bnmdr3PDwPnKDRIwQRqWgq0xxlH/J1a4ae2x3xhYf6VncLk6QdiSu95BLXZ0ntv51
f1YsDm3WI3FWkrIQUfsYTM0IkgB/daB7rkh98OtYvN7vxDI7JhP3AizWnLAI17QV9e+o2GuyeHvu
bUMwvHrp9ei2cs5PXSB4Sl1Q3+Ngd3KK8Hnf5xuOjRINqfO+zZFFRmWSOpKqmsChiiJdAPXvd2Hx
ArP0SJRl0DbTSK4oMwYkLqzKI96rUdic1Hnqz0G9EUVsK2F4N41F7teDR08UOOWsW+vxFBbJ1pXW
thKmL2vHjX2VL1dZef+WbFwOJApAeF1vJQ1tHRg+TJA8gJJ9tTyOeDHNgil81jnOlrtPY7Hhx6WD
R/SFiuCaK0efvQlpIwZKs/uLbPl6s8ioxct8O1Y+LdMYpZJp1yz0WjdAgEVTLg73+7AscGRs0E6f
e0PdAqiYel79edIcUhmN12f3W7eYqVlPlKMyRa1hx85C089sAlcKDjI0qI4e3aU2jeI9w5tF2KtF
isE5QSthdTKvUwALJ/7obQzBNkGGMwe467B+UeOHbgLZXkPD5yLaPIBZNk+TqDtnDsQ3ZzJ+YEnc
PkUyYJlX3wwpUE8s790+rWP0en8xbCMxfJkAOJqgljQElLTGOWkGXWQqPPX3vtYNX0bml4sB3AQs
5QWlF7+YWTaPbA+IAUcxk7ebQh9ALh4guODmXE5aoERYABH+MV5BgLtvBIYve3Vb+YMK/Gvk9Qjd
s/KyZt26kFh82awKisp8HCpB8pPndwN/ioJuVEeqm9r9SGY96Y01tnVjuHOQLyGJHYJLVdF9ymMQ
EGjK0jZoN94PbmcIM8OIZTDrgKI8L1iAUgxotXVtkPYuytuCYflrrNTfWgfPtwlDTcjBWYuH+6vy
v+zKe10aDq619FHxwdYr2C/oimo6aAYN5wWB3QFRHWAGGapmGMVLRrH8I3pgTdN+XLh8lCF0HU8S
dxvydXQT4r/6eRyGx6ke5uUTSdxV/sI5o+1SaBLhiAwO2HlMxZoAtDixrpsPNTiW6qdJRZO7bz81
C4qE0+HthRc5blyw4Kj06AFOs0VMaFv9m+e/uVFIQK181ImW55F0Eu+TY4wK0vnQEXD8ZGrxG+/f
+4tiCSWhEUryEnQ2JXOc0yjjbz0KFzpv+Hq/aUtINFnEoawUuhTFC2fajQHY0CH5VfJYHnQFFLRQ
uCT5cuX7gntonA+Yj+tDBAjZqRvq6KyXXH5L6k4/3x+KbZaMgFK6OQ1nljinRTY8FQm2Daeev99v
3LLWZjERdGFLb0R5D0AkEBvwYvmHLhHVu34rt2T5erOaSKu1bSB75JxECT2crsL9EbVLGylsyyqb
tOKoSxmKYY2dU+dCpDuOPjAdPApd/5E74jBX00bwsE2SETu6Qit/dnE4IDPQ50EZfYhuueaSbYkw
2ybp1vEbjyudmQ7aLZorjh3LgQtQGoDH4vO+Jb51+qZxrsC/MizaOQFF/0s3iZuClvXPluo92QZE
898KhSICnpIprs5e39Ms1zi9VlW5sVXY5t44EGi1sNZlwjnl4Mg98mn+wiDHfMRBfEcZ2u3rDefV
LWk87ifiCoWZ8hSAtCgTI9+6OthW1nBe2odTWdeduFKJYjDKOEpRwSp5f2Vv9vfOnmZW3pTccWrf
r5yThjTm7WmMOPQBoi0HMs8bF3XL95vFN2XMvO5WD3ge/QFsGzwKk/J7CzK1YN/0m4zjmhZ6CrQW
V9J7UFrrmyBV0VZ8sH294bg89ghALpO4LmMhz6QcyLHQe9CqMBzfcNoRSX7akbZkabmM1d9MhR9a
zZwd2a5b67chvfFaClIBVK+54hqoqvqYE+VcwnzZeYg3eca7kPa9iCkCZ4LavkAAgOcuE9uBF719
u+GzYyWqlfq+uIJagmajizf5ZcCboUs2s5A20ze8NuhzvYSz35wJr78FLH8QMehntbf8O7Sln973
L8sx9X9Vfm/WQIcQLC4YZkmU8kWD/+0BAA96CQrQcuUiiFO3iPsHf4QshKtUuDF7lk3NrLMRhQpR
GzhL3HbdM8GGJvV0wv36q4MTkgNUxv3BWXzDLLiR9ZrrSq7yrDUSZoKgdAShcCMDZGv8NrY3M5dL
RprYlfLsxdPXsQXtuIrmrecAW+OGV1O81ksXjJNn/Brw8hb/+n+oArQ1bng1YYhw4I6DnDGkVjIw
WLKj79Jf9+fcspmZBOMeMNOOo+HUYBSW6RhhC/ZiPwbBzyYllsVmzaKaXrud48VUnm9OUY5Fl3Zd
XGc3Tu7ShQ1V0Qeg8qZ0WqstAiObwRruHjVFXUdLIs9RMD0QQD7zafw6Ai0acH0o9M6UpWe4/Nip
NiRCrmCXxyEJuPAQFUnLv/dXxrbsxj4tuiQmncfXxz6InmUDJk8nZ1uIYUvjJqiN42VpxWW3Pesx
f6JOLqHevkYbQcrWuHFXF14RFgMOF+eoaKuM0OSlWDdfPm2NG37cj2qYvMEpLzoBUHtcaHSq+SYd
iCWIm5C2SAy1q2hSXnLafuhw3x+n5oW39MGNuy36cItxmtg24Mtn7rq6PZPEefHq6NAhKwkOtJfV
Q/a+3EIO2Sbq9v+bgMfDBnJhLMAS19UncsvVq/32Y9yTl2rKARhNuqvX9uOJk5ae627auCnbFsHw
XjHNcblUsXrUI5HsnJfgTUrzohe6uaiGjb26ONBgHDfocm0TZXhxlEyrHADUeBz5vHgPCIEUD2Sc
++5xlyebdSSAGOJYPMct3naaMSURVJuBN/y2q3ET3bagIALkRR6saZ2dlK8IEU4YbPAVWKbGLCBZ
nJp2USfUVc/1kC6EP4ubzMy+Lzc8GZB2HB8d0l0lxNbBAOayFwVGnI393mJEZglipD1UBTqrukqN
c8tCcBVs8jQhIktuN/59QzC25oCxFkw6g7pyHOfPYgYRgBBDs2E3lkBhwto45Xkp6ra83AIFh9JH
H30ra3VZmP+qyNbLqm2NDVcGu6AnhVLq2i8woNGt2acWNTcbFmQ5X/yGYltlFU6qULjvTOWBD+Un
gZcw8LsPP+8vga0Dw3uDaYCVIrF2DQYH1FALZ9GZqIL9Koq5vuzrw9iKg8HHJoYaoUuw5uwgafEp
r90fXVQ932//tjH+fmumJnaNggdhTCDN9Sim/omP/Bt4oB408R9VzY+TSJ4GtvVw9P5qUxOUtgSx
x5CvUijN66KjDob801AD9b/h0++vBjUhaZ6Ke9olo7qSQH6GJMOQ9nPyMhV4ZLg/Vbbvv7n7m12t
jD0Q0SWNunYUx/imd88qqdbzvsZvo3rTOKpg+3jOfYS7CThRngMjnKq5crfgT7aPv/3/pn3kyUM1
+VV/5ZXTNmnkFeVpWDsgIfd9v+HKpF1G1A2P62MpkUvCIfuZLuUW/dv7AZWa9NkizjW8Fo5G5vA5
1/EJu/Ilrv9Bin7rdmuzHsOXuzLn5TK46uqt8kUif/uhDHGn9fVmKuz9kEpNABp4bCCq4YXqOgLG
kGJBvt7yKo+dDwaXsEk+4PVk3zGPmhg03pcz4G7T+pjjJTgI5u+6uiFiHAWuJ6Tq914UgKP+r1WB
U8WN9NR350iqajg3JQv+nTsybj0YWhbeRKLxvmnGuNbr4xICVoIis5+j8n7INXkhMtyIsBbPMAFp
gOQTZKn84pKrycuWwZsuk1DdYZdfmMzYoN0bgMpfi4uu4/rMwAV68IctELjFpEw8muYoEU9AynoR
i/9DrNBWxOn4oRfDz3GE8a482fUKQ01AGhvkAAcpqiekvV5YHFyXmZz1DBKXpDoBLbDRjW0pvP+a
k+RDB5WOtjtD/aVPRUQ+bZuqba4MBwczj1RLqPpHDskInbZuQZ1Mz9Vw9FRUso/SKcdr7K2u3LAr
S0Shxs7dOxxktihZvMjSKdds0Z1foUzU7T9KsEp6X3bZlwlMyx2uaOgP/aPnL80RMLX+MySPxL4F
MZFpqMUY+rjV7kWirvB/5+92KrfwVpbVNhFpfdNyFRLlXkhU4904j5x2yYqqHDYejS0LYDJkg11d
LUk04uOXvjt4fUxADAjeMCohv3h/9t/tAgW8N2N7s6tCeOGmxEaLU8yK8cpykmR5zqMvuu/80/0u
3p0ldGGcOkJo/cnRzYtTWEMXqfEl/+7XrdgwH9sAbv+/GcBSdcAzLjdm3bXoIR0O1UV9HOrCQck2
BEOC475B3Ab3ppu8CocavKYFUvTjD69h6kALXIfuN24bg3H0KL1o4pXHy5MjQVyEB/h/Re85x0os
bGMNbD0YcUm4kWia3i9OpBurB6gqi0z7yr/4rNzKmr+702GZjfBUUCRQ+OwUpyEOyAWVqkVWBNo7
RzfZqGJulvP9yXo3DKIfIypFSx0zWpXlaRzWpwnceSkX7pOS/JhH4gpapof7/VjM1szG4WYX1j6I
Mk9lqJtD4UT6QmqxJUr17q2FumYiLoFcVDcMTXFaFHsM8ii5LI16anxyUMgVnXw+zqAc8DeioGVt
zKwcaj5XsU4dxgLk+mEh9UeSz90hLNpLtW4ddWwTZvh5Mcd1OyeyOIG4uwBPAG9O0Tr2GxZsa93w
805RrsCHVZ6kzIcHvwa52JjiOXBqd10AqGsmatZi0v5Y9xCDjZIVRAdu1+I5aE3EVqy1DMFM0dTJ
0q+hvxYnmThASdUsOsxxsrUZWVzcpEHL2cxAUtaWp9mBQkriD+1fbRwNaRB6/tYN1eJ7JsdAzrg/
9SXCyNwWn9YiaNPFkQ/A6D5WMf0EIPA+3zPZBoQPDu62I8Wpqcouy8kgU97jYfG+Z1u8wUzbTGWx
FC22i9PYJZ+KuXyeY41k41ScqrDZksqxLbYR05clgYJd7RUnXURAw1XBkjrR1snMtg5GOAdrBo3j
lbBT3uv+KvL8DMjuUyWXIR3ylh/yoN1wO0ucMrM0BRnHLhYLVjzgl6DuoMx0BAvpn1XZXoZ2zFS7
RXtm68mI6y0pnJaCbPQk+uSSJH/2eXxVICLAq8LRp/xUVuO+I4OZv8HhGW+P821McRxm0S2f7Ssu
jpUE4Pm+iVkGYxITTHnHQU00owsZPIvOy1Ann0Hm4GFdy1O9PMV9uGHMCQ4gvz1/UddkKYiLvCsg
cFKc8mbF0c3P5pJ/GnJ6GvrgI5+8h8lJnuuw+Hp/YBazNnM8rPKLXEnsJNDkwYOtgzq3PAUeLAo3
XN9i2maCxwPTWV2VlXMEcucv8EUc3SmY03hRUIZu+0dQ3+5BqmDibiN8c6KbO+wgDVSZUCgZxket
+HAB8np5vj9PlmhsqsJ6jofXEA/WPEOvqr64zqx0RkPcdY81yCR3vT9jEEYgqJiCisRI8iMAuHFK
qNceworNh/uDsARKUxgWVe3abWYcUmSlhvOEaxkY0HX1fYmGIpsDwIju92MzKsP1fQk4RO/q/Aim
5OYrUKMqY1WpNlCFltbNJM9YxMEMSuP8WE5xFszDmPr5tFWuZ5kiM8lTgtZwqtuAnYKukI84ujnz
lA7TXJfpggIcMaR+KfjGfdA2kpvPvDFZPrZFHIEI+iTyNWhfQHlWio8F1L3YRtiydXAb5ZsO1ihA
8ZOHq0fNZP0lhNDoSfU83LkQxhEObGTEmXMsBMsd78O6LHmmR918v29E7xIZgIvqt4xPPjV1Hyjy
ooO6ZqBOH2unPw0M1EXdsXDd3hWnfsK5tEi9ps4ndo5aUcIhIx2GQZi5gkbFxlDfd39iPpWua6CQ
7ahyiKf7zQOE/4oHb6r0QzXU+2YTOZT/rlWg6Jp7gCkfx5Jiwywm/hixG4f2/el837CJ+TBahFqD
RaTMj+4w+4egrx8gonsZSvI6uHO5a/Mi5utoVPW0qOY5OchpzNpoRLmd/8gVf4Ac5wlnjyMUm88J
SDvuj8myt5iUE0Oc00HUMj8CDy0+OGERfFwBCDuyQOVZ40Vz5k1ij5jdzRyN0BwNPhSaW+IckVWb
D2tY52dVdfppDFR5YDLKj/cHZfNZ896dKCYmiOIemwLkgZPnFinSelvb8fuG7JrkdG6Iypphhs9C
4te56KHtM5+y4AAVcblhBBZLMxN4cVfjfkz6/Dhr8TANQZeu8/gMZRfQwS/+X3tmiZipux6kwB5Z
RH5cV7c5Eequn5ow4BunItsQjMDshuDux4Oyc/PFKA0LaAuCtkJlnoD9qmWqNl5k319rkhjxOXcc
EOg2kXNEZUKeOdJvUpY0bGfrNxt4E/2hlO4nM/ScjzyPwi8oGQI2MqdbzwPvWxIxNXDdFvzfld/A
TlXiHGbQCjytUc4/zn2QbMQs2/T4/x1AWNaoFO2xyGET1J/zJHYvIHfchVOkxMzh0apKIDaCzZE4
sjrOvuNmXQ7WqH0Garhxkqg41AliU4098scYlsOFccDAdrVupoiE0Ki6axDNu6n1DrMbVAfquFuM
9e/HVWKmiJolJlQItM5Icuno+I0CMnwU0ZLOynUz4s1boj+WFTbzRWxdG8Uilh+Jx1Bnrn0nddtK
7tofiJkkwswLrlmRHwOf/9V2LU9z1v8x+f4ZJVN/tyWwkPeXwxIvqLE3aDnISnvwBWyAyQ9WU/6h
7Wl/IbjoHt3CZfsehRDW/usRsspVohsnOUIRq8xoryANB6qfrBBki37ftvjG4b12aOK64eIc5VR8
9vqF4rLG/0iK4SGKAI3sWLdFVWXpycwUuUEoQid086NmA3IsSbMU7FFUKmgu9ZSHtwQV6koaqr2t
Q5DF3MzsUROxZejF7BxBlT3/I2K3/ZLT2Xm+bwW21m/jfBNvW9IFyh+SBGIxOskYWj94VaU27rfv
P0EQM3nkA8e7El+idY9/5f1cHsE17KT1pB8GZ/mnAWH9OW6Wjb3DYtGm2Coioj9qoFdwtEId4wJ+
gJNLdP+ACoou69iyhQKx9XObyzdzhtfyUNXIfx4CkcM7L7mzZl5+6v099UmUmHqqHsr+UEaP9pn3
5OgPFbbv8PP95bZsgLHh9DWp88ot0HQBRjL/6DlFGjZb0B5b44ajDxDfLtXgRoe4+k7m89z945c7
v9t0cGRkQ5eh6Sj4RuaPY/dAtrYly1ebXAZerOo2T8LkGFfRcGoiL8mq0ZtTofW+p2RiUhl0K4zF
q+PkOAodH0AEuGbj2sXn+2tqcWGTygC3BWjNJG5y1EmHq9cwLEnaQHfx5X7zFms3aQyG3K0peP+i
wxAOqJGrz1IXmVqbU6n4huPaluD2/xuHakUyJY03wyr95ji6TQaxk5MAhOT+CGwTZPiro8dAOr6O
DkqE2cB+Tnh+ud+yZTcwBU8b2kECjOPDc0rSQOJUQyY88UA7BWzwE9kiPrbNj+G1DBzzDgfE5uAX
57gdskRVaeRuHYrfZ96jxGQwCHB0qkEjhOanrw1Inxg75jX9GrB/4+AUh+KIWslDw/JDILfSUDaj
MvyZe+A4n9QUHRLoI5BmfVR+nTW9d602pfosq27yGnhjIAQp0UUsKFJoX+Z4i5zM8vGmrmk3JkFL
esyX7F+g9JnFCbTuP+Fke7hvVbb2jT0Z8Msa/Gf4cooXoTGMH5Fsztp5SKt1S5/KYlGmoilfgxK8
pOiiW5ZH5ucHeNy5KvwNRL7FL0wygYKEDRMVZggsVY8NCpzDNc5iVz2ppUFh9U7HDg3HlpwAinRb
4jlfD9EMSNseysuQQjP2vxHJLyLV9BAmPXTuUwci7YClvtz3DGDyCMiuEy7UehCOwKLS4vpc8I1p
txmOsQHj9NYMHiH0EA3sAg/7H9esDNmncKz+vW+bNsMxHBfiChO4CPDxPf8qxj8n+ZE2X3Y1bfIG
yGiYSpR4YRcII5CAv8TJ12n+437blmBgUgb0gQvM2HL77Pl7D8Hmud6if7GYugleArVBf0MDIBh0
v6b1Z1LXFylPcbCcaFLse50y0UsrrSaPE9j5quRjETxQ7zWOmgNzNy4BlkUNbv+/2X/l6MScxBiD
qyH76nyZ5cdC7iKvoSQwnHRKqJ9MqkfjUZEt6me3q74ODRs+Sl2+hjnFuaf0OQTal9o7+4Vir/ct
xjYnxp5bdWGtwwZzPok/ajArzmGbBXRPUQU+3XDUKlIsbhpMOF1kmPoJVGni5bGWW+Zu+3jDSxnB
ns4p5ryNv7f0EbKQBxA2bGxPlsZNUJJHVIOjDXwpJ8Ak1X+s8shH77hr2k1M0toWc8R6gsNsPf6N
V4hfZdjfgBflt33tG3trXPJqKKHxcVhBXuH6xxhwQPAHbziqJcyYSpyidamXTJh3r7s68cmbX+9/
ta3d21K8cdCARZ6IS7QLJY8vQ+t+DuJdtW2UmKQAPqidZ16jaUGSp6JLst7v9lm5yQgwgIdxSkrM
tR+8KDzVh/1pTLYANDYrNPwzGacloNVtIf2XEZI1oj7Rbksywta44Z/+mIzAMXURTr1X1qypp694
8t5pJIZzliEFC8AC509c8VI2pEz7Qv9131AsH27ix0Y/rHBPwIdDRS1Jyoe5fMq9fQBOYmLHFER5
XFmhcT/i53p5qfnjmsfHfV9uOGZfDQpU7BKnotsdcILESHLQ0YYlWvzHxIwV0xCCrRCNi6Z+mKfy
5IVbLm85c5kwsWFIYqSK0HTlv1RNmK5LBYGmZ9ptUVFa3tBMpBiI2IqReugA7GlPdYhHOlyZ2lmp
FC/FkHdu+d8x2UUGRyHG9N9Aw0q890uXJ8eIiDzLG12ltIync8KXrRRGgqZ+Bwv9plUzrU2ri1Zg
LdQppgBpNuMhTP7gxV9LS9JimLNdPD8YjOHFc0UDLqCPe/B1d9FhDIK2Fej+2PXO923WcvYzNSV7
MIT6fVhFhzD+JOh8CfVn3f+UzV/aHTfSARaHNnFiUSDiKgnQRV9dwvVF+2AS2LqEWyzLBIhF8xAH
CdgbDnJxHqnz0jpdWrd/1+V0IEPG+S7g728aNjUdqloLdDMVf8WSpjfnrnAlF1tbgcUFTTwY4A04
XhbgKBJTe1Ak+bgu06VYo+dOdt/vr7QlgJiIsA45+8F1iuQoWD1/mvN6+DzO6z6ghokCi9TaRbxA
QkmzsR0PnaNCfuwWl84H6ERsEYXYZslwbcA/WsdbCnrM2dKfyzmqHsKFeSkRznrCF2xpFtqsytiY
Y12TOG58eiy76E++JvO58qYpm2JxdEdRpgHJ9bX33Y3HPYsPmviwap1kHIQzPc5SPLAq/Ifq9Sdr
+vMa6I8Jd7cefWyOaOzavIrKmJYyPoJ2SGYlJeoAWmPUK084rO4yst9AYq2e5rap4yMKYtVjECfB
RbR1te/Y8RtKrAO5I9DxULeLF/IxzOt5fOhqMGnui1Sm0I3yS1134C08OGr4P86upDlunFn+IkaA
IAmCV/am1d2SpbHHF4Zkj0ESBMEN3H79y9Z38WDE5ou+OBw6EI2lClWFrMxN7jAgm+kBHWjXXeH/
oQMgTetGYQGFE9aYPUhbortqdtJ/rlv6867/EWCjKV9GNOfBjhfgyLoj1Tij5OllY7pyTBcciA0M
gxIpA/Z+gK4gnbutwP/uw4awb5d//oLN2aAi2qJX3ld9sJsK9zAl3zOt77MQpG2zd++BW/A6HSwU
xmxEEajPNXQi22AnjCO2vojaXVhexXiCj1sXNiQfxralkb/zk2yE9gN43MdHZMYFW/G0Cz7QRhIZ
VMig4eWBvTMP0TCnftJwPrjKPXrO/PvyVnw6RAiJjH+fJMNBP5Onjr/jNOHJDekh6Dm5hfM8U+od
mWgqf8XglkY6H4Y/zqzJ2Zg3M1ZLu9mRQR9HahAxmjl/zs//uW46Z7f7xyBT1cvKV5O/q017m0AB
E43jp1xnx9TzycoYn9oGluw8wT/GEJSOeJ2h/k6NQX/K/Fo/QKQZLyiXp7D0ecu2NRncjof4PC2S
9l2C9+570AzRX5e/vrQL51H/+PHKdcBTKYm/Y0Z6sXD9Aa2wlZNvIIbTbVIu8e91I1kXeBfN/azA
4f4Vge1j2wV3STCIWJX6AQWmlfzx09sUW2Fd3i1PksmEo/rKZfojUdWd27dfUdB4dgGEdINVNcyl
cSxL58DPQISuTr+aoL+h2dMH0wS2/OB27Uk23UpBfGnrrUubSIRsBmrsu1p58q5uPBI7AjfH5Q05
H6D/ZDJhZKNfgeoVBe2D7nn25/FlRty8yx1I6yGJWiPBWZiAjYBVemzqwOfds8QD2c3kULEpGDKZ
yxP47OtnXQ/LMoDUd3CEfP7WnVkNgrMEbdgnZOW8frbH569blgHcR+p51AnfFHiyD6JgCszoE02f
izBIn6H4OX2rgf9aObmfbcZ5NMs6SIdQM1IDeZKpS/YiAA51yDOxz52B7C8v16eE3+cxLOtQo0hc
hYL2E/Rn0+mvhKV97kJLVKZpGw/BVMu7Culs8DfDMqJbyB85uH+ctjZfkiKrEzTcJcqR40bn85hA
tCIrVRVnacvHA976SrfYDk0RkJiaJvP+QousH2y5W03pO3Vcz1ExD8eajXtncsValW7pEFim2Oas
1r4qp+ekpmUVkyzPxm2l0fS9ck8tDWAZoYOGk1aRwP+VTnXpPfkEdJo01sHUoaXu8s4sHDXbEiU4
fIcz9cvzByFIAfLMGrXBXUYDZFC1sykT9DRfHmrhnNkW6TuQCKZuG7410syHPHI3ohL6NuqqFczU
R9+M7VZwymxAugQb8sD5PD0jSfo9kOwmIZzcThOh+zYqQD3W+4+JLKGFxV6gyDs+BFGY75pijTPs
sxvtPP7573/caHXKuOfwdrynkOxuJTolEHuXO65MLl4Tkzjj20yNtzLdpdEsH2ScWrVO2Phvssc7
MUE7X+EkeNPJm1M9RFd6OhuzKTM0fnRe1L2KIgjuwSUx30BNcP513ZmwfM8wNFDhKl3/jfjBgBi8
3yW0oru+XKtkLZiQjdUkeURn3yuDtwFCqMmGz3VXfQ1155Mrd8FyAk05h9SdZ/jqsxh5Czw8pDiS
Ok5RMtgV3FwlI42zZfkCzZOKF3MXPSV5xF8mKHDpuES0v3LfLxinjc40UJSKuAn8tzpBcyNyuF+T
CD3kKkCXXN7qhZ2w0ZhZkXt9mqnsKWlJ/j71nvPYOmCtuO7rZ//2h+llPHMFlGmmZ98906skgzFm
685uscYBtfTzLdv2qZJKtQV/k1XTPHQTRw2g1eKvyz9/wZZtAKYxKbR6u6K9H4wIKvDQinabQTMr
JiLMotgr0zX608+KyPBRtspUTaYgjzzunBKFoGWCIFrsl8GOagw2uVALZNDGiceKbkIf4lOXp7e0
eJaZR+AqjfKkC9/GtOnHl6biE95VCYiJDpcHWLjGbHRmLqQcBzbKtwhdzrGphi9hAtmjsgebcqvZ
ydXy+fJIS+tn2Xubc10Uo5ucagWOICnlThX9l4TOaBD1mjGeBXDzqnmccXevWM6SbVqmX4uiJ20j
MaQIyCuJyvRpwvP3CewGa+a/sEE2lJOMfM6mQeRPummqF65V+jKP0xq5yNLXrXwbT95QfBFUPBE4
LA9dDBmT910XBHJ7eVMWzMcGchY6bXI++v4bO+ta5Lzpt0UNtvO2ch6ZGdfK5UvzsHwAk0UI+8z4
G5dj8QB3wB4mB0jmy5NY2GZm3ee+4V1dpmN3T+uq7e64NuUdWttg+aBRg6zG5VGW5nD++x+OUoeu
J2QkzT0NSSrSuB2mGh1JUe7PV7xawMPY0E5TsXAIu1Q+16KENOXEfmSsBTtoQklc1sPTdfOg/55H
CzaoeoR00TM0taZbCmDne9SYbOVWX9oLy8o1FFMTNwyTp2wWfk8g1kpEeX4G42h3u039PFoz7rMN
fBKzMsu4haCQyh2S4gm73+5FFD0afoJaexN/uGQofleb/jpBeLRcWDW2NuLKGY0pnmiuc4imUGio
3Hl44y1XNn9h4WyEJ0unMXGZGe4xEw+uN7oRrKpv5oHMK2aycIBtuSrwR4cjo6J4YlHODsrv6anJ
5JUXiQ3vpEVkKuVR+SS1gS4VtkOL4WlgLSyFnuk81x57lqZhWfvg19CFJ5158t253fBUltsQ8gkr
i7Rwqv6D78yBwhiFUz6dZ8D6DHfi6B7qvH3nEy4pPZWHAIxFV5miDflMZJgAvlOZ16EnGvjqEffU
fUeaKFwpFy3NxrJ17mt02hRJ96QzaIf6IyKVs2Dy5Jlyp8O83ePd7zlvabUyoU+b0eHCbA2p2s/q
M4VBe581DdtN/lxsjUnam4yCoTFCfjyBsHMnyqnYQeJdb9J+tb63OLblELImzRhTdfbEXH46C0Un
aM/Z+IWTbxnapTbGn4+jgmIk2C/yrVNX/UqYsbDKNopUmQZdORNPn3zKHkDX5G5YwV80QVkrc/UQ
j1PSbQIEO5dPzdJE/4MsLTsS9tRvjzKfyHc/KYoyOYDavpJvtZnD/l7NY+bvqoCyMqaKsBYiihAD
SrYihT7AWifC4u+wUoepZ11OnbHFkc2mAxAp+VZS93fimN0Uhiffd8RuanOoHPhg7wshZn95ARZi
VhubSk3eRhD6SJ/00ER3w/yieHhiHFXvj6vyrJp1eaCF6MgGqdZh1AHP0fWvHWiTTgBo14fpA5iZ
JOWvUaT17vI4C77fxqui/q1J7Tb9Wx20bKdIPe3FEDz0Z5WryyMsOE0buJp0Oe9mUVfHNuggT9wN
PPnWMeW8X/d5y8+wKmcFI3l9L4WugSRgDuU6hhypm68hwZaMzAosfE+R0TgmOekKWosCRZtWjGTP
p7LeOtpsZqlPPbgsrtwS25mwtKUsoGAuDtIgeySeU3q3PJqC7ltjeO+tZN8LSZENbK1FQ1x/HtQT
85rbRELFSPc/EWLcmxwPLR/e4/wM0pzDmstbtXCmbbRr1vJS8bkpj1QFrgPGwmbOJbRoy8qBQGYt
VQb+KREMcrpyipaXSFCd7idkYq8J875R7oV/88pDycroLIYd3QXQgBiDAHXgcrw21rFRsQREg4KN
RD9Bj6PxD6QqWrV3m9n/fnkVF1yQrZrl+4J3bl3L17bhFZjpUVl3yHiTBIgNO3IXlJAYuTzSguXa
YNlpArGVKrPiaWKmeElozp5KcLpe93GrvJA1JevRfpgfJWUEgVotaLif6djlKx50wbPZGlqtkq6H
NLJ4SpwkDe5FrSAsohuUeyG8GwnC1ih8lgay3INsedgSF8tkQMknNxlOHImnENTjgbPa/LNUJ7el
tNBS2YGAp9P3wwCdSR3NyTYz87zJyPBFtLAfBD9FPCgy7BK/yw+6e+l08+j0ayrYC6fBBts6eI7r
yrwJf3hRUcZzJtNDFfrXNP0herPRtm3Q8Ml0pXoVUHrGaZi9LfSKgkfXF2udSAsOz6ZrZGXQotwg
nROLJqxb0r23+QiMbPNIoUM5NKEb61mhACXWooWlJTs7wj/ydpVzyDzTkP1gSeq3twyNmWIrJ/Ta
/nXZiBaOng3HpYPnBVoOyUm5meujBFnNT21kEG7lLXRtLw+ytG7n2f0xCzNrr/dnlZzEyKMNyarT
lJ6FmVtUH4dg/u1TcaSd+FXM/j+XR1yaluUbIpc12VgJ+V67oBaePeZCT5UilA8HZyVwXpqUFTYI
kmbBSH3npDoIibGB79sU+OIMbBTIsNnJVASv8/K5P2eRl2e1ZMI2Qtdvfal9t5l+qaQWxwwK4BtF
QFcjnLOkbtVlWyjkhdusGsAuOQAw2raiiZM2+jusUHu9/CuWzqQVXSSyJl4GnuM3SAnq12RQ2Dw/
LA+Xv76wczaAV7RRlRum0veJQWgJBfdy50togZUUBn3dEOco7Y/jGBR1WObRkL6niFMzt08OXQiM
QDsm1crZWJqEFTZMrBzImI/lCQjI+kCMmu7U2AToNe/XtHIWQkobxNsKNASnlQhPuke1JclKuJ5h
n4TnDFk7UM4O/N3VfsjG86IBwyNOStP31s26HSnq6gvIr+uVPV84UTagdwgyJBB+25z8pEM/M8kL
t0WimyZXFkZsZkdTJ1WE6nZ4aj32MMxQgKN58b914nNwOwbk+P8w06XdtzwDC2dd+PVQnYjbAaR1
vsJZi9132Kre39KKWRGD6R3ZQ72oO+m60LcGhTECYopVKb6lGVgmPqWl4wRSAFrUohCNGnv/SHXw
MuLMrcSgC8fXxu4mZEzFXBJ+As8Q/KUJXxhp31UadZsJYI2PjGg8l3sum/zCetlg3rBwO1VKPb91
DuHynhRge6xjoacwfbs8wsKS2XBeqlBCBI+v+l9scFbSU+kw7UDU/3J5gKUpWKFAG0LvGg0/0Umk
kFXREiqoszuQ3eWvL/3889//8ImD8gbl17M6KVao7KCcCgZi4InL5wDE3dfoVCNIs2G9uArLkHnl
dJpC71uSQpTUK659cLJRvZzUYy5YO53qPP9lIGsXA46x5kLOy/xJxd4G8vLZYbJxpumUTEV9R9CO
uhGqYKdJGL3xzGqKu7TNtmW3Q2cCGY2n1tVOFJMx8n5DkYau1N+WPm9ZNpcykM7Qy/fRH99ySZst
iBKy7eVD9Hli6dlY3tY3KcsQ653aCPdRTaSKs7DRD0JzsilxTzU86VfqaJ8fWM8mB0wiWQ9j5aOv
xJv7O3+mwNp4o7xzxFXNXcz1bG0v2eEsBW0zYIiynWMQa2oVS/QqjV+r3tHVy+VVW5qJZdjJHFRC
oe/zlTrYCZ7hyTTuzsoSqE+W75fH+HzbPRu5mFQJVG9nbzqh3VY/6GFs36B6M1x1f3s2cpFWdaNd
1LFOeoYsc83Zacxg2pd/+ueG59lAxVrneWLqoj/V5PywSJv2oM63aZrmCgwfkH+8PM7SNli39jlJ
8ank5lQnwT/DhGoOpPa+o7izhqlamohl2WgnCqp+nMT7WMAcAIloN2HlPZOcZvfaC1feMJd22jJw
hVYM6GHx+gTxiBsC8a84yIIfl5do4ds2bNCvGnfgTo9vF6DgnVo8f8gRSe/lr38eEng2UlDO6ZwH
hqqf51/uZ8FdrujBkf7Dx0Az77/XJVlrQ12aihWhJ4NbuIOSNULOs0zPOWlLomtQyHAcNiKQKZ94
4Yw6a+06A3RKh+Br1ERrGdLST7euamgBO6aJVH3SjTsLvLaOrtg2urgOVOX9B/sHnYjGGF794PCl
96Jx5mev42J7eZc/T5s9m6+RwDHkaTlUP3Qnh8aNo7oDNdMucsepQg8ULcPunpN+6vZJz4pgQLU8
mRMeezzskr8v/4aFFbQfk/00bbqqq+lbxiGKJ8oEZF05ZLqv+7rlzzNQvI6MZ8FxYlmlNm3goJpS
tY2fXzmAdQBS7reTV9TuW15NhJxIPngP84y76vXyBJa2yPKE3gAxKc808mclXICcxhIc3OxFjeZr
PqTjUVa13mYke5nG+jqnZVNemlxp6eZc/gTezotrJ8/2yDfX6rgL222DKKUJ8tS0fnikae/4GxQ9
gzH2w7q+ubxeC2GPjaLUk9JnIYzwyBVAKUYUzx+RLcpbyU7N3derYRCeDadkqdd33cDme1JFN3UI
+FlUrurWL6yTLY3GWOAgS6rYsa28RD4a1zXokEO15xqddPhFm96S0brIIAlSnHQrOtCbFvk7LpRq
zfAWLtj/wCkzkgvazeany5Hc1VkoNx/y0LnPadx7TXpduGODKQnEXT019dnRtESmj2B3iordmPRZ
vrt8oJYmYlUvh5kNpmhmeQIkbIg/LnHjsfPDNEAAXkhuLw+ztN+WnWvfSaE7VBTI+dgcPgrUv8ye
qqJYo4pfGsCKeFQrmJZ9lh0T4cLwjAkisp1dcHqvLNTSAHaw0xp0R3NSnDKQs9+CtUr8FaR5uMIr
+kEv9N+cz/sPPhIvYa7XoThNhjBz/9Z9ocw/WQN5kJsUQmN6O8wmTG5mzx+cx6zKnR+jhtHsVejR
bwLiRGJflj7om/Ec4RJvO2TChaqoM9f4v2R+tpv6jqI+jVqys6FzqM0j2jyK6pCkKqs2lE5etOkd
VpSPQcZ93CAVaIrSI0WBme8hOdy7jyoAEed33/t4loJqM9gPYhROIJMEXGGDIoHkVXXjl14p93Wb
J+0TzGHgW4hO+vIfjSVE7NNGtQpQHOlF8u7kyuVrbLwLR9mm8vSLjkezjuSJqtR9qZszeraSL/7Y
6tch7FdurAU0h2dDQRtIXoa5mzk/u6pwd6SlybYZu68BuAFikGSiUYJDgnZ0pmgTReWWdtFaK03w
aV3As+k+hwn68LnABHUpg/8F3Eo3PRqbVotXS2t4HvqP2oxKeScdFabvIkBjYVecyQ1BOk7QtrrP
Kr72gLY0zNnI/hgmavPSLwesYeiAL/MD9ORCdpNlzN1qUFpel8/ZQFE2mqZPqR7vm97kmyjVD6H0
8eI4ip3y/ZVBFq5kZrm2gqMCr900+TlHyU3kgKijG7xNgUZJNL0ha4nKFZDa0vZbLm4AsH3yUcw8
Ulgc3w3aqeQRGi+DfKpqUFxeeXXagNG2S8Wgmn64lzMfNxWU47aGkG9XXQQ2PnR0W2i3OZl8nyft
KQhq5OpLoM0ak8aCl7bRoX6FXvswodnrlKZTdcchqOTuDHp+r0tLbdhj0AE+RYvZe3NbnRwrBmLl
h84zqlyJ7xYMw0Y6iqnIhylJ1BsaxqONI9JyU+qsilGCuqvh3VbO7MJRCqwzC8U8vBI4XXCUY5pt
MmxJrDtRH1AtWAlcliZiHVYRjj6B9kT5Bg5nthv9c/bIcMPklftDVs5aqXRpv61bWWREsKZLgyOp
GATlCXDt4GIl6TXMGQgjbcgin2k6tGFWvomEPXdd4u/7nO0r07or67SwEzZG0UzgBdVu4R/9iT0P
IBzf1J2f79ywMisJz0Ktw2bBTKNoEg1vy7cyzYfnnMhfHpqW+o0RrDyIBvwBbdhMkJxR40ows+AR
bdyhGhEmDcOs3nnDnltBfk8esgcp+WOG1yOU+kNx3Tm2gYdKzc4EhWt6HDiev4YU4GAZemzjVePr
ZX+1NBfrpmqmzOSA6qn3MgrmmJR4dh/rTMYlRy2n7XGQvXG8ro3Fs9GHdMzKbPDC4K51AKlD92o4
ORt0sM9ruoML5uJbdj+MkWjMaNJ3NyqfRxZy8MGPa40GSx+3TJ66jjuYuhTvaDFx4nHOvaNTiWzl
9lv6umXpflGqhgDJCABA1fY7laM3+zXvknJN/WnBEm2IoVBTVqehcd6CglLcGagquxwXeDesAZKX
Rjhb6B9RD02MBoiMhkdNUIPaEmyHt2caqoIxVPTaNVm+hZWy1XxNofoyNWY8AkxYqjvg8hsX1u7M
a5zwSwOcff4f82CjN4Vjb6YjtLS/0Pz8fBA2w/6ywS0t0vnvf3y8HXvS007R/11NCoxkWWdKgDLc
Cci768Y4T+zPMVCBy6pq8o/I6MRWF8nfUAn/FiRDvuLVl1bI+/cAIshRN20kOTJVmOYGaZlWG1+l
ZrhyBpYhS1c4DtoE/KMcgPJlfT3ENV6jNnO5Wsr6gHd8kpJ6lj1nBKQ/Pu9xXEsVimM7FuPwlwmD
cjiN3BsB7JuatMczbtvy6lGpUpXfhgpkb3zDhEY5cmq5G36PIKzXvxME42O57QETzr4pTueZxC5v
J7qm/LG05JZ/AGkaBNuy80VK0KyuKRrQ+qy5Rt8dcYCNJ4wa9E4lPVFvrm8ePqADeDq7Rln6/HHL
LyhKxgIVqukInkRk6woaypsyIP1asWphaWwsIZj2aTBK1z+e21YBBKePAR4hVh5Hlz5uOQNnajs9
TY16S7NMbSoQRXpxlHTkypNuowYH5XgoQUSQFp3GiD5AzpQWezzNnZ99K6c1a0qdC5Vom8szEyHa
JUZF7wBDQYsRaR95GDxIlHFjpct7PQYPkAN+aNq1VGXB0dl8nnyOPNFO03BMmh5NPyE5qKxxbl1j
phVXurQ1lpPQA+8DWZHh6HuEQGw9cLcjX8OILP18yzvUXca4P9SIvAcNCBoQvZ7bmrgt20Gjoq7r
agUXH5wt+BM/ZFN5ljmBb5mm6accuQSa1/Uyk2YxBMUguXafsiiTz4OHrkAwTDoyMsdJa6jGbTSY
E92TTnAfDtvI0JzezM3cJi8mbUkfPYZCm2nc+ZUPHbUo46H71Oee439tcAfRIwgjkjqKs7maeBEL
1BePk+PVIJ8zEjnBEFdBCv2E2Eiev5elE7yJrhmPijUUKvQpljyeXTZlzyCcCdUPcGePZt4gd2zn
MS5NpKND4PVT+LWviWgfq7n0SL4JolxVTw5ILd0vWZLVxd7LElr/hoqWyd+4R1W5S5IgaH8NdYZa
MHPyOYv+FoEzdnyPLKX0PVDCKp9Ft0R6Ne1W0ogF+7DBkuDG8+dKpPPPApCOTRpGLwoNCU1H3EMI
kHXslvkvAZxyzLp6jdVnIXWxWVDblEPOlgczKh6U+LeS8qa59aue/ajHbg56kLsyHTU7zlxSovbC
UOy8HCEsmI4tmz20lRKsFuwum8r5cRh675YOgdld/vqC7diASlRU04EozEsXAb9VfTp/8bvWAzjQ
AYb28hgLAF7PxlFOVTuFNMjoHcmzG6pR3f8ADif9k8+C2xZQezAG3kivh16zuzk3OBYCUueXR6cf
nYyfWK0NtNRnZCKanJwfGZl5Ag0A1GNfwjFJnWLHfWcIDnXbFnrPFEix7xNeCD8uAlnyLO7HZDoF
JeTPHiLZBGzj9EmbxOjSm6YtE6prN8PoKfFK23CGRkojoubETBlm92BKx7Rfh1xlU36YGs3kVnct
n1+zSeXjQXXo5AcfRTbKn5EYaXnXpG2JpRkHiiwLcnjogycmFL2IUXzBcUsGL+cbaSh+xzyWweDt
cil69ZugYybPzk3UY3RDxzAqnxKJhtvnAXxXw6NkPdKIuhmH6V26uA+/zB2q8a9cmmb+XqMkPj3y
oq3Kf9qMwutsRMchNBwXTVqCWCBPq9I5Tg2nzteUQoD42auZQLtEl0vvSQNQ4G8aSIp8Vb0z5Jt5
6qTYMKKo+5IOY5b9lTqydR+ioUij12pwGjSYgiuIbhLwVyWHgE1zY2LQcXT8luHf+gDyFDCEVujd
4jtocJrmEAgHqO8IIU+zKU1h8i8hoaAWNKh1oxehdZ1b0TqT/IdVdK5iBi1NcwTDXuQ9aEp6vqeF
9upDmfmBeOjxmADiEelR370ZqY6cGDMJ2nc8KvqQUhxRHmp3PXwbv81rtFo9Cogxlw/lfMZ2MW/o
koNptdS/5yrsebbz86FvDoWLenhTRpF8MMBb6hjkdaYhmy5s0XCw8Zkqk3doZJHgiXTDjAdA0H3l
fO8V4EOJO8UTv91VyejrOR5KqD+/gLLWg7zpALA5B5Isn/pTnwYh6mR+nnGsI5uzpPxZ9wpZSQKG
2ywOodIX/jMBoy+ehiAPvLtJRPk7zpEB4BvUlsD8Jhmbuz1OZ++1f+vUlP63PFX5fACvTDhspqTt
0A9e6agacZlq6qMjJnKTrQcMYLEFDDqRu95klBz4ALzebUZQakYFIsLDHeoSXfMwo8fUdeOiKDop
N6WbOvVdM9HkOJqy7TdJKvr6DvoWzrhPjKuTTUPk9NULpp5/99Bi1EGnR3BnnwLdy25Q1ITNKe3M
+psI8Z66LR2hxJYL2dJd6YGz6WZoIam9Z55utAZrWOXvRAt2n33tOYJtJAur/HYodMvvos7rZhBl
R6W5h1Bm1RyYrny6C9yJ1/dFk1UvTEToCSpdIX+2uKyHJxQOQecTz6w+H6iuN+xuFDI0dyEHmdwY
B4TgCBs6A+4SqopVjxpPS2IAE1tN02xLRyeo72FpNaCfqBrQ52Ty9PAUuswjEZxAZFCnyJK0NZs0
9ckrb4CIdGJ0T/bJiP6UHkK0DEQ1yd4tHfYGTfC+eAwDmlSvMqiCaJtDb8p80aroiq8O9XGjKx/t
Csei6jX9grh+jr7WZCzzQ46ievMDvHqV7ON+StXwu/Bokb4oPUzzHR793AAARl4Eh6AWwtkJLDCF
hEfq5YdCTwK6FaTSeJfx/CDYwaRYdkeSHARqbeAJfhB4WktupFuyEmTkoBHZ+DWQ7r8jWXXOHRoG
Q6D2q8wJU2hqgOUd8gDo1TyZ0M+7m1LnZZXtUQtOm7+Z04INwuE9OiGKhvLXpPD677NqwiSLB23a
ZNtPpWm3rkvS8Tu+ZgxcapehwLfHOySysG2UzMVaCXbpKrZy6SFMRo+KtDmqecBbGxpOpUb3Zyp/
X76qlr5vRck1oAilgvT8izRT092rwsXZpWMdJtdVrmwabEgj5u0wcveIpuUJr0OqzOmdg+fRNXLq
j96Cz+5aK/cFPLUIEUmoe4Ket5iee3UgF/AtIzg1kX5oTXqDJnMVw62aWA/hr8wzNym6Z52A31xe
xYWQxgbZ+4kkNS768ei7KEigiuPEUw5wfWfGK4sqNrC+NjRrHZbOR5OJ6BV+nRdb3D7uWvX1nLF+
soo2rB6XflQ0Ju+PbERhFMyR7RZ0XAPUV0x9O8r+6+WVWgikbbZsgj7L3BeZuudu0cV+NL7yQp+g
i/rrHI+hHxcVTvOlpKsw76WtOf/9j2qXFiZiOSqbZzQV37EQPoN26BdAX9Van9bS0p1t648hMjpD
IzLP+uM8A28aqmCbdYXZQ/R1GxFnrdq/UIu3QfeqdtEJm+rxxS95L2OTFAwNI4QfBtmIJ1GEv0bQ
KVzepQWvYGPwfa7SMa2lOfK+0zWLWeDTs/FCpmeNF2LpIFgZtMIsPG9oyB0h2fHcqM+1f+9LwGhN
qu9ImcB4AHttVptilw6C5SZ0N0MAyZD+WDdJvgNFi4/GcjRi5+NaD+kCOIL+F5YvVVJ1YXHPFBIO
k1fJbgIdKho96r1IgwcamAlKSWhpL1J+KhDArrwEfb6Y1MboS085UxGx/gvCt0jtPZAj1jxOnLLy
b6AC5+OpE8n+jBxS+NHtmFC/iCvfaVy+8gM+PzDURvAPQaGdRDbFPSXuIA+JNyXprZeGxdrzyuLa
no3vDyNTCD9LGY7unQ+O9ykbvpiQn4xLNwMPHj7yOTOyeAShS3huObtsB0vrajkPVA372dGkuBc4
pADD5xsdgK+FRjg3TAUv/swf8wjDgTTu1+UhPzdzcMr/e55ZFeWmm84rGbrI4XoXObHCjRLELA/c
H56esxkpIVg6rtw6798DapE4bi24i6cSSbINNF07vXXLDACiyzNaOhtWiJGFTl+gQmFeDKrIDtjW
IPXgVy5d04tf+r7lSSTVArXpaYZh4zcnDXe3yODWwPJLR8ByGzXz/U4mbDoCWZGGPK4pquvgaA1Z
lMZob/PHW/BT5FEQE9CtBt+zsir6LM4Nl2uw1889F7W7AXheTGDaCPvj0M4EdEkVuJchdbdxI6q3
l/doaQirCD8QD9A4Pg+oMxcg7N2IHLARFA+Cuel/hREYqFbizYXjbXMIK+66vnGVOSYj56/E6YoH
roA679JRb1CjKO7dsO9XYs+lwSyfQee+H4X6P86+rDdu23v7EwmgKEqibmezx3YyaWLHsW+EOG0l
itqojZI+/fsoxQv4x5ijP9SLAnUBcbgcLuc8i1vc9zXEOPtZf4bc7j1sTrO9nsovQ7WmTGwbPmOf
SFTulaTG2cKzGvg0yDzHetGtAtBk5YZp2//+IAtIL3TBOyd3bHkpJyBpLOJVQUAuyC/cJkN6q3Qj
DrOMPrlxuZJ9toSWySFgcYHMVTKqSwyAxgSQryO9fTrN0ZrD0Mc5TmrqBxdt76QVDDPvfxPZCMOL
FDM04T2FOhMKZmnwUHtVf7q+ym3dMXaKop4HwgYl7lEtC5K9rCQUxf2hCV+uf39ZV3/eoamJf9cq
yIZQie4CkP2MN3rUxyEQ0bT3kVjQlMZiOJV8Tso1wP2H64743Fh3AHjVcda6/hkpxfKugpR0t+uD
0D0AULtGIP545aGRZTTfnbwqcesWuW/xFpBBHFxgZXdNV+7B0vt7Khvcc3j1oGX3wxWRfoBY9vfr
g2nrm3EuwcYlyCqdBOcgr7+3oZPuA9gSwpo7Wjn4bA0Y5xKBuL2bj8gGVzFkbJFf/R4T7Awe6dYq
7R+uN4ycud60X+WatJBYkDR7404w4drlh8UK0sjWAeNoojEb4PINWj18b/jvDhCVlftsoZJfnwNL
B0zCBcR+K2SWPQwRriARrjwSWT+AH/yV73+4QRPfZFl0oSK8cHv5BgVTSg4OsKnjbqBJ9MOJ0vaG
jzIM9041PV3vjmXATN6F5FIHHiCxn/u87HdE6r+IR/Kj24EMv60F48SZuiyIYjlXnxnvfyjAwPZR
MU67zN2m9YwhW/r2LhrJ1JNUTUX6AzaY9V6IPjl3fNs9AF83Yj3yMmxd5Zj+GGJIEnZpXO+gERH8
RZUonq8PkW1NGXGN0sQIYQgoxhQUbhtdXf8Km9hfqdPZPm7ENIeiBfQTdPWZUNSxKw4dCCde1TOx
fd2IZzzfdCJGlf6QTUVuQ5hwKWxK+TauJEbfCGiOAkOlwiz9wSHyect7ESa7rIirr9dH/sPjifgm
y6Lq6ED6No2fq3J8IjLWjyoo7x2n5jfAEqwZJVsGySQiOIJmADcH/DmcmHiQ+ZJT9lGGud4H29eX
neTd8p/ykuBWF0XPCQ300dGSftG0SM7bvm6ELw+QpyY5i57HFIIDpIRGZzCs3T4su48pQM0lCsUj
nlvP/QQrg7IpvuSNXx2csBtXtlPbBC+D9m5wBAo9lA1D+Cxk+KiFN++Ae/MOrEALwNgFN9tGyYjg
QDfUo3GpPhUNTb07ASpIdeS1D4PZbQ0YUdznEAHMOxI9F6r3D37VuW+qUNMaVca2howwHvDEFn1e
R89V4ue3Ucu6Xzp1vJVHx4cPRkSZEcTF0BWT1xbFHV6CA4zoxr+0h3qof4ZM+1PlZOSQ9hB7m9OV
l4FlWZmcgj4iwKdBj/EHa3l7V7VCwpmH6e9NtPoGtjVhvA6nEHKgKanCH27J2W09R/nJVU6xl3W5
hs39uGBPQPb/37ULwZIs1R3P7yh8nEXv/7M8paDVTcPqTg/6iWQo2+clXlf8lvrJLp+LlVu7rXdG
0A+A7fZRXKZv/oCLwCGFu9gxzoAkFD4Y4IdNS9pfGn8XmqQibe+2UfAjKQL6q9JUX0A6bTZRGjB6
RuSrWMHOHE/E51I2v1IUjA6qDN/COU83/n4j5uFXHHjZnPHnOEv650VyrankmjCHJSBNQgbEBCtO
KZevGefe2R2hEb4bqhQVt22DbwS8mHsShFOfv04FUnhJP3SHvNxGQ8fYGwEP7m4jZ2hVv5bD4gLq
wnILhPtpZeB/F8r+eFTCjWrZZ96tHJFyDlx2JF8JGKS7ICn3YCfdeplKd948PkE18iZuQtQeg4cM
uwxMDr5fHzXbw89kZ3Q9nJX6UeWviZ+8tm17ywm7pE15h9dMtxsSfdKehq8xsDT440qjyx7/UXf/
2AfwcdfJ5WvBhtvJwz3dL6D06NAYtXCf7Nt0/JkOSPRhkRc7F7tDHvenAPiklcVi2b9N/kYWAA6h
aipf+675tBQm+jwId36Sf2eox/vuOO+XcZ5KvjLOllPbpHH07lj3uafYp4Q53ytUw4K0ozBq6r41
DJzV6+NqCTFTPJrAC0wIUpR3SgVkF8SATGvfWQM82b5u7A6OG3sMj2n5KqKq2UHJgn9JRTb+vP7b
f4O2PloTxn1AqhkXG7BZXyf45vxeDmU9nko9nH7HRJl5+6ZGPGRtoIExHG7DrngYWfgSIIcEgKbY
+U52uv5jLKfFbwrzu3B0wwjmhKQI3gCBTuW+LjW2qdbt3J+6qsJtZzoztpR2gSlzrTy4aS6pCZH0
ezF75BwW1bY7nMn3iHkDDmgV0U+8Tl+V6vzPeRG0K6hoyxiZ6tGVG9OQxzp6w3wAbAE3gfCUOikQ
L2lP5SanCuKbTA+S+wOEGWJ2pm7+lTTQEepg4LOyC1hW9J/S0KC4zzBGPOOUYzseTD9ljJfMpjVk
6kKrcQI6J+H4OF90oTPnuw54eyxpuXaDts3A0q13q1RnPJjrDC1QD8IrsRN+Icup1xRgcF3vw4eZ
W4y+EfJKyj53i4CdwfyGXO4d1cEj4GDHKk4uUHm/DDVbSUIvO/8H0W+qQ/dVwPp68tkZ6eHvbYF3
/aKkDeo3tMLpPz1399d7ZNmHTcZH72WD34cF/Rl4QR7CjxUWmFCmZ3uWdgw4oGlciW5bQ0Z0p43y
uh4YzNex6YtTP6PMPcCOCKUlXB3maRPEnvgma6NrVesAvo1m/GS6DUR+goVX/SmeYJ+3acRM6gYZ
ii7sAkrecgCfIkCrwPBpS2AggqbpLgFHtft6Q5blbHI4gG+fVDIP+ascmuFWeX0Ib14pd2ELvMD1
JiwBT5fJehcxUcgjeBLg2K+rIflOIEF47+th415l8jgElJ9bPXfkDSnh7hwsugVLkFz/6bbRMYJd
+BVcRFiZv0aFyL+OYG2eg8bPYci7tQUj2BPRpSEo09lrAYwJRESbT1CcV+ca7KaV88gS5JT+7/AD
yJnqrGd46I/yBKb/vPd7dx+p8BzPTr1Tvl65TNjm2XgLwE9G9p3bR29CDLDsgSA/SOYKxIaVXcSy
L5p8jU5yEUvPi966xKEngMDUDvQIfvfbvc6Zp/gwyWHeYzHQbTcSk5sgJVN8DEf2k0dB8FxPejrz
GMcJh+PLSnBYVphJRYjHKXJThMSbM4I2PXpOdGy8sjyiF2vS/JZ5MTkHKDS2sKVx+fPgJPLiJl0L
Bgn+2fgGNFkHUw5wa5foBQ6t3Js2KMOvgdsXW9Q+if8H3YCoAcKMkNADrG185IpAwNLxtLNyBNrG
34hwB4Q1zxFz9kpmUI5YXR9TPThn6jfs8foeYht+I8Jpq7WQ4+S+9XP3Ng9c7zsc7Csr1BLcv3M+
7/ZWRsiQhDxjDzQSf8cV3ZMW6RUqE283tMlrRADK29YNI7o1n2I01sQvuduL8gSUmTMfZkjvrfTE
NhHG0V2FBVyamsR5a6EzeAcR8BBwb7dIdkOarp1EljZMMGk0ZKzOlHbe6hwGLJALAL3Ic9pPlPtr
oBbLbJtg0mAC+k7oNn7jAHV/5aPP/14kqlZW63JkfnBhM6GkWpSh68yz86YAuDultTo3HR5m2sEN
tBvxiL4+17Zmlr+/W1UZVAtFm7XOW4q6yT5uS//QRvB5E+1/+6tcSUnYBmuZp3ftVATit3nrji+g
SIJb0ceLtJMzelm0ch+0TfjS8LsGQOToQwDInTdfDqhIjtmnMXWaw0T6TfA84pvYUdV5fl9Xmp0B
t29/1pzwe5dHzeH6RNh+v3F2Z+4cFiNoTm8ChqAn39Xt935s4IlQU7JxDoy45mUPpJwfQ3ErAFF9
EfrX/6QYtG1lQ2KEdT+1cTRBKP1Xk3nih+vA+bBrSvb3lvFhJixUj3J2UZX0sx1TkQuNE0ciuzR1
6twGTnq83sjHq5SZENBgYDDiTQaa7Sbc1pATdHSdfXLCvprXHpUfX22YCfKUSUirqpEhmqhn+jwo
wNyr1n9IIBx8q3WZ/F0BCHfni3IlM/9xKo5FRoRPrIe9KWRAXpBLAhCodjO6V9ncP8B9ugFCqERm
8JSAAdPVu26Km+CQy6zzVvaXj5c1M6WchRrbms/99AJPc+dUtvEXJ8n5fTqItRZsc7b8/V3gt4LD
HQ5MmAzSqIvbA9fkhBzWyqK2TZdxpPddPAZaQE9n14c5mw/g4Y1goI35rc5hreUDjbSHmGLpnwAi
GpyVdWibM2MzmCqQnEgn5pck0yeHzzd+85Kz+hzhXh9n1Z3nPyq6xo7++AhgkbEtKEH8Fh5Lya+E
Z9GJRP6R6Gj4VJTVQ16vynXaFoKxO0QjmMjSn+O3wQW0KkK9czqMXSi/ThraENtWmwnyjHrZBkUw
Ti+lWBwsGNKZ5ZJ6orTbdgWG/+n/LjcobctyZq6D1CW0pXfU0/J7QNClTTuQCe0MhgBAPhnFbyqG
2sppTtGFzkv9YWVlWabBFHsu5iTJXJp42Y6WUMXWPqA7fYEswDCtGWfZmlj+/i4gob1HmiarnLcs
6PjTuLxuWIicSZKuIUUtIf8HmE7GbRCwDqVyAX+7ogMjtQOjd/B8sOtXJsISgiZqUwLHnUn4ej4U
Af8CtPJjDKeDg0iwb7GlclMt4GERqvNcjOnz9cm3jZwR9i1ysd1U8eiNZ47zMrnhY5vH1SOwtvFK
gFhi/Q8wHRwn9FRDZ3NRUpEgAagBeppeqk9zmG7KpDATwMl5kbleR+LnEPn3Q1JUsIEl0NYqoXG7
MjmWBWBC6ipVhV3lxfQMsH2NqViMicNkTQjWMkgmoA6YMLeVsZ//mkQI5m4feodMs9cCjG7AUQEJ
WZkMy3SbSDqv6qreUQ5/ayD/eKpZhqWVhMkhTdcUNmzjZJz9JOtGf5o8+kBg3nyYqNcfO7r6drB9
3Qh0YPMd5BP7ABgxSeReExyNnK8VrGyjs7T6bhtRoF8H0UzjtyUOZInnelL4D51AWW9TtIXm0Y4X
D0l1RM/wNwe+x9FPVCHZGs3y6/UGbONjhDMtxjbPpsl5Exrl0ENc+Vl9zvq5XVNetjVgnNz95IHm
sqThZOl7zk8+5u14n+BOvMnqijATS1eRQXoS1Y+XZvT0zSxzeutka+7iHyc0oCbyvxMcAHQNqvFA
H0TZfpIDiiq6QqkxiLuj5/jnpoWS4aaJMNF0FNdtKLc64geFnnd6qpI5bKEw1Gu2cku0TIQp6Csz
MbWt29YvMJioXsNEzh2sUUq9ViOwxIIp2wudGpdmpROeSSjFMfbKeMdzWFmsJ6dtk2HEsgSfjsDL
jp9hVww9syGhYPlW+iQ16tvQiQ0gsUs2jpYR2ZLTPilplPxCvsyJTgxShenD7KhszSXcArpgpmov
3GO0i9ciPy/3Z7De7/rYvQhRP8CO/DSBi1uw7tvQFLsmXmMvWx4Kpoav0gyXzKhNfk0pgImdz70d
5Ik/t+Xcfi3ipjzO0FAZSifaeBENjOBnOKag8lXwM4NG0I7WED+uJcQGt4WMcV1XDuuFOyv6stSF
Uzis7gXL1+bHEi4m2k4pIuDNFiDXkfPiG27T5dH1vOSv6z/dEiymgO9UCnicRmkEIU93/gmoS3xg
Pf80J6tQPtvvX4Lo3dEUTK0HfRTHfVFUZfteDMGdM68Kxdl+v3FoVzPAlBlj3vm3/yhYNiFYsMjy
zumaF7GtBSPYJ8h3lj4C5IUC4soW1zF/DvKjKtw13TBbC0aII00tAiR2keIV4VcCXu3NsvwdqE3c
XJ9k2xQYhzdTTe82kIPPwFUkzT/JmAsGtfScABl/uN6E5RpoAuoUi4gLXzb6UnXNsMc1Nt5BPJs/
ec38M1NevQnnwX6rH71bTInLAhmLSfxiBQFJfGL8UJcwiyonuWbobpsNI5gjSO93oinoS+7N6U0x
yeYIozN+LGq9hsu2zIcJsCuqMAXcq01/AUyuvrEmh44u6A/T+fpcWHpgoug09NIKUsWQ0MKKbQn5
FxTtdB/52PSuN2CZbFPiWI+shTNuQ1+a3nvtepLsmQ9If96x6pA3q9QWWzNGbIuxFJ7ymPih4vKl
KHV22zf0mbMpv/X7XJyud8Y2GUZ8Sy+ooC0c8WxHuN/y10L6hYSB4So9wXLYmUC4iZehVnB7PysS
PiqfkzMvIDYuISd6dIbxCRdqSI8LUb1t65AR7YBJTw10h8UvaNGog++x5pBnWXV7/eu2STHu6Zrl
UxAWBTszvJBgRxzzf2FAB5XAaKK38OLxVyLdcscyUW+zL3SK4l31UsvxNszVWyIGXH/keBriINjD
53dbHZiZ0DdFgsEbK1q99M0IlLcLIYUWJOSVWLH0w4S9pRENskAM4peqaylAAfP1sfb8dB+qLPrs
gqt+bLskPl6fHUvomzg4WThNhIoZ9ke4Qd7ShPfHZJbtqfZWpeZsTRjnuRz6dqZ4178AzDdmp7bw
8xuoWmfB/QSt5bVbj60VI/Z16max1Fl4pnCixhUbFmgxWaq3Il/b6C2B/wcmznd831WF9zJJHoK3
EoizL1cNM21fX/7+7qTiuLtSSEmyFx+oj/6nR+jg3/lOHzpr6SnbEBlxTjyelmkYoziS9GXKdqSm
/yX5YGEz583Kc9CCBmcmGA62iT4Mw2T50uTuMxt4d8rmOPrWxRACChMgu7Tr3Xs5XqQueNPfKqgG
nuJU/n19QduG0bi445EOnoTuipeprNJDxtWdH9HpuO3jxlFfSHg/pGMYnIuk/q4aKJAP0ao8u2V6
TDAcJPtU5tdZcAbIq9jRoYiPC3owByN0U4mSmWC4PkWxqPZE8KLAkNijXuzdRQV8njYNjomAa5tq
ZLkoy5eYdM29dHr1bTOFgZngN2jEqhIygcELgKkTIIjDrHcCendsZdu1rBsT/sY5Lyd/Jtmv2C2R
EA7gMgrj9FBMK2Fhm10jvCEG6xVIfoUvLI9vkbGXe99rzi6pspUGbB0wonusRQW0fFq88N5FsdHx
IMW104qzbW8CE/4G+Z5x0hn2JwpVpOJEgaDObkKHsPl52/oxItf3Sjz7IpmB6abG29QNu2+48nYr
a//jrIVLzay2bOFWitUp75cHx20s2D99FH6Bi/YNqDFIsi7GQJCpaoCqHZ+acQ3i+uG0oFmjohUQ
p06jsIeKNEtmKsBrkAoH1AwCwvDPhoFDE8YBu9w/QXvpoRmhuvYmCVPAEzMSb5l3fN04WBmsNqFT
WEJgI5/nfTJAEdNPirXTwjY8S7i8O/VEDaVdNSbBRZMpfYQ0Q/8SppBd2zYyRtDBawzuB92ArwPv
tiNe2BzntGm2ZNowMkbEJWUBKY0kye+LqAb/hjoOqsYQ0iTJxqE3r864ONWsmbN70UNcdgdTcyxc
6U/icH14PtyT0AEj4lBWCGXgtsOlnzh/hH6GUvcTFEKOTgukw8qxsKzCP6BWaMQ4M/s5yUU+svRp
KYhJxe6JCzWqxb5wya/OYvX8tCwlM+Pd89aBN/cAoZaYOPfSRw5BTzlZGStLN8wsN6nA5o7qOX1a
KpZJyO5VjdQRiZJLiqtOBxmQlTVrmRQz261RGwtAjIVQOdKpR+pDoKEaG5TaIyAiNs27mfAO+ka5
mfLHC23rBxGot4W1iqUQbDmKXGrSyIWGwRq85YcLyGGh2pFpJMnZoxDeXenAsvd8sKYCI66JI1iS
9LRbss7OCQX97/HYTScNXBEgCav9sE2FEeBiBn4IB3d/EVSoHXBpbxRaul+i1PO+bpsJI8IXdWZo
jbPsnjVCw+V6ypM3vxq9+aWeHS9bye/Yzj4zm115EyAotMHiBcR4T1MV71oHVE2egNfjtOmugG7S
J03Dv8sk+hRl7dv17tlC0oh9lWbQxGtrca90rRRQ+T70+EMITK8llj5MlbjUzHXzGArOpI+Tp4LB
BVE6ww8NxSztz/8ql/6jNPiXi4zqpt6Yqe84cQQgNbJ8lD6755irYxgNZGVJW9aaSS7vSZyIbNIQ
N8XTooXG+I6S7GsZY3K2/XrjHIeCUJu6BUue+r5QdzLXSMY4yMNc/7rt5y9/f3eO901SR26rhksb
4fRWMeReprzLbqB47W8cfiPoGbhVY4GpfWr7EOUHkRD/8zSM/Ol6Dyxr1XT2C4Y2dMty7C684vUz
SciMLHEDwsfKCNm+T/93hGDIk/XJMCRPIsjH+0kg4Z2UfA2ga9kRzTw3a71hKPOsh2OSaul3Ouqx
fHApj58pvGf5Cf8LWe/rI2Vry4jqJEKFJvOm+YlDePJAkSrcURd5EDi/8APgVGt1WcuImVnv3ulC
TDrTuL2RfysJirWHOvfKGWVZsGbOm8N6oQgKri9jlY63zjB4OwFRt2dgeDfh5Vz6R9Y7xR4xghPx
pIJ5guAuo/c4pr650yolydYJI6bbPEpJHvigc/QaxDYpqTvdFqwOX7qYpnTt6bQs0Q+OW5P+nUDf
nbR1Pz1NsBZO9j2McaZjMLZ9vJMTrempgDC7hELPKMYb1hQzuavGXCaAfQDSfQs7Bsj6+3ESbEIS
Y2SNrQDiIakLe4H+gktYshc5BOYduFmurG/LocKMYz+OUtYJCOU/Uq9SJ574d5JAilfH878Qswvg
V/GY4jm/0pptDpdBf7dztj7spMvCQV+mObxVHYEhfR8D21ePPWB310PW1iXjph/3I+B7HrokFGQm
ZV5/EeKv3zfYVkKPbQJVFu/edA1BZuuTsUPETV3GcHtoLrEzlkcxocIje6c9ezDJXnkbWTYhM00e
F14VOEmX3MsQCXLppq+kQQskAnAjq/NyZeAse5CZHw88px/ZCJlpWoC43bZwQKiXw+36tNi+vjw2
3s+97GdomaXjHTZtf19lMv/ix078ev3rtiEydocpLNWgOK6vbd+nN60joh1N425fuSP9K43B6b3e
jq0Xyyp414tJjcrRRTVc5JA1u0oV5DB4qzNg68XS6ruvA4IY9C4nzh0JymQxUPrKYWZ+k0yAzvwf
RNgtEfIHWdyJgQ1VwwglH0Caq1mfQGC45dhM98umDUOnN0dOP6+PmCU+zBR5UNI+jfwJp3Vblns8
l8iRFUvqqZ7XTKIt71WTKl45KR08N+0vOsrCA2Hx31EV5kdU8r09clByF5Ft5V2Xeka4T1M3dSxH
HkEyoRt3V2g3T3e0GFgDExM4EtblDuoYXvDl+vBZFpyZKZ96CG9WyFxcYJPs3fTQJnnuRKhXdhbb
15cV8m7BiSQDC0xxqNYuMrZthlp7Vc//Xv/pltX8R5J8blz45cVIuURls4+Lzt+pAfvJctkPIXF3
vN6MZYGZ2fJ47qJinhoXnhwgYaoiOPCqVAftQoD8egu2jhhBn7jcofkE4Bdz54UwTEAYXl6SvBz9
+2hUa7ywj1W3IN1qxP+k4PAVduV0NwX+q8Bg7Sf42J30/AgllwfgU24U6egtLT3I5TrswYEGBvxD
N15CTRdAJctclhMlUIPOvxaVUKcmcfOVafoQBo++mWf/TJps5i4sslR1E+ScH3RY3YjWC3dTlBSo
lMUvyF+e1l/ktlQANW4CU6hiNMkxnIl7k0TRp4ABvNe1Zxn5D0ELdVk+ePesH/6CicwaLcu2WIwN
oofH9FDDWONugoDFrhiQPob3oXPfhQXEk4gIVhIdlmVv8synULNpkIRc+goiAGzWB7qMJdytD5tW
vckylwH4Sm6FBmIK2Se0NwOWEfFTmJS/5rhoT9ebsWzeJtOcRzhykmT+/1tQFzxIwdgjyXFXg8zw
Laidzsv1piy7nUk6lwMtqdf05ILksvcQBFP6tW5XNWp+awp88HQwWec64V3tQfzrEcZg7lwd+k4O
9SGD4cNOuHmpXlWP8/22r+qk+tE3HVNfY5/oCW5WUEMj+Rlax1HAjzC19ZxvPBwJ+wypG1roXTLI
nvw74BFXwu4bcjJNs49aCoLhrklFlRI4+XgF3XgTJOY+hJJKntYkvpv6avoF6l0nd3oeshX4imXp
mvzXKYEECoFj8AUggPqrrusvhQ9VcZkCvLRppk3HFOFJhvNSgJ0PENGbSiOH7tICCY/rn7d1wNhY
4hl2b1Xu1ZeJy+SeNHipC1WLh3DehjR3qWlZCI8pL8sDRS7BXAJ5I+EXJ6AArMuV7dgWC8bDj8Qw
yRnLml6K2m+mE9Og/j/mvKqSlYqRZYxMlQHoVKeZG8fwywTuN1msoHU2/DV223iAGCFjEpI6ILOX
NfEd/CbICQZ4dF8EfbIL+TbFcDRh7OXINHAkq8l8aTsKp0iunZfS5+la+cMyB6a0gIqcWPRu6V80
kBZweiL8X1ePdCUGLAeuqSoA5CxIZ4H0L6307xd7Fpzo3q5owNqBRR+4wt2jh00FuoJrlEPLlJtK
A3KMxv+8nQsf9hF07r/1JEy/RE6zRqL9vVV/sMeahlUxdxRsD2H/UuFmXNwEGZ1z5MJhmXbgFMia
z6TOxF0NB8EJNKIZ6qQZDPacz7BmCl4ZRGDqx8qZCgnYpFb997aMSv1DoPykPnmFnr2NmQ6yDNG7
i/U0xwNKQyz+7JEyzZ7nZgoAAqocmCb+Alu742ua8LYxN5ZooEPgxWmt/rsGqL66b3nIbv8PO9HH
LbgmX56Pg6ibiqoLqaenGLnJkxSTd1PD7OJxy3bqmmR5wYfaofA1uEDssdrD2/wvKYg+wqV4TRHR
1gcj+SBpxzxkVqsLksX0WHRYkAwP7X0GfOlK5vDje59rsuOrGRJ++Ri6l2SI6n0FAOhdIQJ/x9zg
W1oR+XR9rD7eM1yTBk9AqoGZSete4nhKIGI84ljIpehWpsLWi6XZd+sWjo4B/NkmemFhw488zKY9
S3pyCnlJDiXKv4fr3fj41udGxvED2J8ThK2HJ5U3g/A34sMQkcA1IyvmnwMo3eduWN0JbbNvPD0U
GwpdexFmv5zzM7D43llwnBRDvM0HwHVN6ruUHullnDcXDT9LD06dTohKQdi2K9P+ccrGjYwwnxwR
N1Oe04ssR5jAyz58ARPwNej84BSp6vuYATmXQjZ+Uy4Q6iP/uw6mOPE94U644cyTeAi6Hm+ZENWV
5+vTb1nFJve9mHrdhFNcX6pAXPDsLXYjKs7Xv21ZwibxXciujacBL71E5vJEwL4GnGRgX/Gw5sew
kKtpAcuyMhnwesyipGwT96L4kFcH+B3n4bFthMt3Y9zDmmNbf5bm34Uki5wc57igFyjQwHaMIwkQ
Nu1N2xF28ofZ36KZ5bomFZ4RyOHDks+9VHHR/6sTKOrsZyLIym3ENlhGwIORjiSmF5HLlOEJ00dF
8LMLMe+1XNU5tewppnsR60NS6Rp7F/dxu2mQXhRLQCwv4nD5r1qusi9svTHunnGoG6eDzyTWLl71
fEkDg7twM8NJY2W8bBFiBDxjZVMTFLkusHr6ytM+vngT/nV9SVk+buIDGYRa+rHo6AUiBM10JGmR
/J1B86/YtnuYQEDmuiAlNJhsTV1oKI0RfRlS3KCv/3rL4JsYQDbHXls6hXcRsXZv4sEV3veMZlF4
cID4HW6ut2Ibo2V7eRd2BczBp8mPojuRkuxN5s0ElixXzUqF37JY/zCO0R3WT+rj/VXiHFeuWxX7
qYKAWaznjB48PDhuIQPTrom+2bqz/P19d8pybgLcduCJVpIfcdKMwd4nGV2rUdm+b8R3EElWKI/i
XpJ2xWeiG9Af0kqyNVyPZVcPjTOcKtC2clp7/5URYNL+CIEA/bS8YGaQCbZd4kyUYNXFGp7tqXeB
uQwwBLIpR3oX+5n7T5SAwuPLLNeP29aXEeB64hWdWZc9J2W8iFABHB2HUJy9/nVLjJgAQepMOhRV
hd1csPZn69Dinyln/THNQdm73oRlBZsoQeYopAOh83ZRMCSv7wvoaPTHOITX6D8C9qYlHE9F6tHD
2M4DhOmvN2pZZiZikHvDnFWgU15kVVenoqZZCzVxzv+9/nnbsBlBT5tAJ0pn3n85T9A7qvshEbew
flen6y3YOrC0/C4O4xK6LDJxxXPM0xAAbVTEvX2fZo5a2XttXVgaftdAP5RdXPABp2AHRRMtneSW
dtBshZZDtnI2WWLRJMXrMoejeu7i9EOZQusIXvfgZ7IwfqldwBO2DZQR8C0cFNKB6PnCUUGEg6Pn
eCjkVeW0ppNnW7/GGU57GpajxEz8vpHorPUelis1K1BsdX0Uqzq9an1pmxQj2Ksq6HKHwBSVUNc7
TDz4L7/d52xT/ds1wYFF66YKqnwYLQ8U4yX1MrmanmpUw0DuWGNVWRaviQosUjlnqXSwtsJ+Osdp
MMe7vEqiNeiG7fvLVL1buyqu46SCttelAuv+s5hAmepUwA+bVpRvBHfluDxuepk9TxFEC6WAjeop
V7Ebb/y+EdqqSlP4C47YmyCx0T/1NQ8BasmDLul/bOvBMm7vxgeUz6EKcXN4TpBQulPFXNa41ZLq
1/XPW+LahAX2ZZiHNI3mi+eNwXFW48/fSjwMr+YbH+5qK2eTbZbNyAZFrmhAmLtMcJEKThULhubT
6LSAW13vh60BI7Lb0s0K16m7ZwQbvw8C2vyVsY2AH9c0mBFuMyPP7LfPcJUavzOGbAIdK3+fd/XK
LcSyW5hgQAH5hIjh2nkRE+wC+pZ/0XOibsIwWHOZtrXAjYUEa5yE9orfVXVbH5UqX2iRNkcPNonX
p8DWgBHJkNPnXIZx8xznjgvBIrpPRrj/oRi27XgwfWF02sQx7BpgfgSNZ7GvQIDud7Qi0ZdtHTCC
eYLbXzZ4pHnuqUtvkTR44GWVP0AL/Z/rDSxD/Wcm2zVxfZpDVJgOLRpAsujMKtgvftZD7qePVCPL
fSj8iYRP8Nx0ypu0IWuJpI8pq7B3Ni7qceoMTV568idlc9md4gDwv4tKhRzaGxLhPah22aidGOCv
Jgta79SFbg81c1ZokBFDSCbwe78I4Zmwsh3YloqxHdBaj8TJ3P65anmgd5Wo86/T4MWv9az+H2fX
0uQozmx/ERESDwFbsF2vrldXd9s9G6JnapqXBAgEAn79PZ67qU9dMhHeObyQ0CNTUubJc66q18Sg
DY8QRYSrWlPyXPcreBCRha/GtEFO6dflxbR4HLNMXs+8lxOUso/+2g4vDMXfwd2cyWXYCM5Y7iom
AnCZBIVOBSn/Gt2qLO5bPi0dQ8V0HgxDUrhicL/QLHB9VBdXoqTd7qphmYjAcYL0kV/643HoIx9F
ZRlYGXKPqS2cuGXpTc0Yxhp8tOixLIj61roZDk5GfmNzXlXGTqmpG1NSRyCw5ctfuRj5V9U7zfcM
p891O9cski9jUDereFZH5kdldAC9XFbvWeOQH90Qkg2ch23pz1vuw5nvg5l4GvtMHOUZXzoh4ngA
6U66IOh/aME6lZTteJVuHabL8A2gXY7iqI7De+KB5U+eCQp1CRzGnG1GziyWYsIBXTZDXz7M2uey
H6ZgPxRtX913Q39t5NoEA0YxGDyrgIgjGeLhfikz/qTo5vPNckX6A/7nRN2sWFEeI1FE3i0USsr6
yW9EFDyy0qnfZ1ex6HDZ+izWYUL/2rISE+GlOmbzzO/YObedk2FOvLqNr7tp/FEl31Ilu3UcjjID
iChCLc4N9lSRziPSfJdHYdm/JgowCkMUi9bngxQ0xOLRlcgnfqtRJdweSN+J4Qcq9OoCsTUU0eE5
cblTyy4zMYHg0S/WiuXiWLEqu+OdR/dEXqUQB3Kr83p9sMgBx1K7MC6OQ756IK4Z3/TZKqFruKZh
EeUbztey1UwwIOQuRyrKQhxz5a4zKnpnGaa+H92qqvkZLIW8cg8YRo/CsbwgudsewVOlAI+HhHXQ
Q1avKK5NwJnYPzlwRblHm/+PdY0odUn+q/MMOMI3l1fcZizGCQ+cD51LVTbHGvcJlvgIdn6PvAwk
eYNfOHSjF9uaGO947dQNq+nYH/+7mZe6PtS1U97JvNMJmKi35HcsgzGxfTjAIwWBs+bol21+GAje
LuOE+rV4G61msRAT3efLBfHBOpPHxQ2Wn3k7R4/wX1tRLtsAzs7gg4mQadF8DJoGrqsvE7+ha9L6
RX4IIEZ43SPPBPMRV6GaZKi7Y70uLQekZekmFE2RKwPaJpqPdYTixULaIwTS2RdQhsW3jIkfV+1W
E921gLKhE56L2R8A8nXOKcPVBczLO1PoXdeFYdYQCfIyzkq8wHqUwcBBgYKzr8lubrOtCJptD7n/
u8rlvDTBPPbd0Xci97X24/Wh9Wt3AyVoa92w6CzoRKnWoTlC3hEPAdCYBzdMi37eX54gW/uGLful
x2iDq9XRdZA7Z8Kjf/f1tRluE9uV07p0FfXbo2acNkmmAA9NVNzXW3c1iysy4V01x2Et4qU6igzR
rMUBVmaEQNetq+XjGusrg1ompisSNZiNERR/9tvyGXGJfhdfHeM10VxjMbThUK/1ERHq4VYXqicJ
sDKIal1eYtscnd3TRzekCgaPXctnGbcP2gHZ+hDpX6CUfwGh8lZJkOWCY4JlXebruB1acawLCG+A
w10mgwLJdFYj3xJGwdee1/XhugEZRg125nIOo7k6+oQvKeT23slYLPeVKp//exlc7sXivf9Az44C
oUylJELvkd4tjqO8WxTSTyhEBpBiC4Fq68Wwb0bmSiFNhQ0MZsFUy1DvWhzhSceANL88EIuJm0Iy
UY1bAPUR8S1zT9KDdiIKBAUC5VdR51JiYuMgi1bwGey2qAZCERgBrXg/dVs0b5/vXmLC4ojwVgqh
7/q4tCAxcHH4P5bnyo8y52OCnFrwdnmWPgeKomrwf61EQh3KmVyXvYly7nkqBnDfCAfEPbmDS0EX
ZmCmrbzhtq0K6E1vMcp/bjbExMsheTsvdUzw9ADP7gF6S+6DVgBS//fOWTpneUX47SrBR6yT4Qhc
NkY1n0vxa1yn8BZKmd1+blv+7fIEfr7NEE/43wkUFWQE5pZUR6Bm/CAFCwRKwjIXlJkbfszWgWH2
0QL+nTqS/Lh4tWye88wh2V08+d5WDZVtMYyTnAQUotFMiGOEE/AGRH/P8I/1YXTLbB/O8Tvnmy9o
21gMsx9bssaVnyPv7XjzX6hvGFLw414ZkyEmUA7JdOzk0e3vs6z9UVayTFwfiTDVTXwjIGMZgAmN
K+cxbCgoUO+zoXvQOUoZAwRjNlbashAmMA6Vg81QZS49AkC6JnVe9fEXUqIi2wOj0Bo18X3lguNz
Yyifu2BiQuWWVUM0qi447hBQMASVxeSfxDxGD3PgFP9eZRwmSg5ApjwUcVUeWzzwgx0y0yBijNZh
3sh82sZgmrZsRYiY6ATbaMSByelpqKS8DRfQilw3AsO8cdLOGEDd3+cO5RAxb/0+KVS9JVZpW3LD
uJG4QOC7bvVxrMv2Zlkg3ExAmTfOVZ+KOpfJ1NbqygU37Dyvh26eskkcS56t6y8y9qG4i6IhKN/m
alD87+tmzLBx5vU8WiiT9yUKV0uql10lUQByuXHbghv3duF6CExOCzlKCQBbJIsbXvOvPbQfNi5Z
FgM30XHD6uhZ6zA/EtATr6h88kEA+EDAxKRvrxqCiY+LqIBwQRZPx1It4U9XiWm3SMnu5wlowuu6
OO+2D1dftiDIimfm+gZM0+MIaqLD3CB/01TwJZd7sE3T+dryoQcUoc59DlTy+X02Vrc+Fkbsorwe
f15u32IXJkIOkO0BbGp5/asN4/dCB18it+gTQek7dac3emZhudyRbSDn/z8MpC2WfAl7VR/9ohuH
r62oXcADKj6K35c7sOxYkzwPrE0R9GeG9U07+hV5Ig4+0kYfFIJUG8VWtiEYdp25YvFRDVgcBySd
7uUYsCntwJ64RdRsa98w6KzkLIyyeTrKquQYglf/QO3xtYe2yZunx3UpoMS9vAnJ/pJug+tTjOjL
TUzGaSPKaRmBCYiTxUIWRtnylkdr7aY+6P3pvSfoxDZs2tbBOc/7YRfJcSZtHKODsuVDko0ExJfL
Jj2brXXDnDOvc6hq1HzMvLaQKenDuE/w3L8OG0OYYcyDl8+5mP38KPiCN8CQjeV6UxRTeF0qkZg8
edAUJlUMbqA3hmqrJ6jH+e+454h/r7IwkyRv8XnYirFf3lxoVKeRM6udGMCI7bl4iF/uwrYCxjHd
kqV1u77Ij63rdFUqGciE3Vld605N2RcEQkivpB6fMgE/LZyh3K0kLze2v8UFmax4Wq+UAFswPg1F
9sh4OO5LGUJFE/U9l6cnxjb/E85AmHkqh3hZjSxUTxBnHBIQJkR3YHEcZNJFs9i38fgaDONyaOv4
WSnwv210e96fn3T7B+5tBPV15eT0yEBXBO2ahe9k2/UPbVx9C3h2leAtJSbwjemIVrALXAnOScWh
zRHSAz6cbdyXLKtjEuJlupEQtVyKUy698abN9WtUTkMaDdmPy6tj2bwm9C3LmqxDAJXhWXG+0UTd
FIZ3azSP6+G6Ds4j++j98jYgYDnIjnXYMf9xRAlX/iuWfbQlrWCbovPIPnSwaLeYcw/7ayg6KN4i
n5/8d2+a1GZwzdaFYeFjPxEHlWfLMZcMOH/tjb2zJ6RsXcg7yXwT+WPbs8ZhLbgHnaIuXI8agYMb
WXQ/y3ptXwCw+Q6iyq0afsv1yWTJG2de0cXXxYlNgWjSnJU0zcEz99PvB38PHhF5V+NSsuFfbBvM
MP8oYmGM5E6G80nVf5UBn4pkmur15qrtZSLiRhTcO7zwcfx1ikbpgmIPtauaNdrINViW3mTIy5rO
cQrZFScReUckXRHCjVv5VikRbFigrQfjAKdL4+tIBePTmvUy2PndCNUqnQ1OnBI88vv36ybqvOc+
mElECPUFFfmJkI7Jt9KFksZPrruguM7QTX48t1WzRhS4OLlhPuxyWpEdHbfAaRbLMDFxsg+bCkdq
flxY81N2498tRBx2fsx9AM826RAte9VEwJVrr0re986PIR8qb98igzulIUUZ4u7yInwO7SO+YeA+
gQNZxyx78wf6G/ov4oCQ4Jdz6h4Y19sF5VYH6vcbW9c2GuNqvlQZV4JU3jFyQOE05v6/s7NJ0Gxr
3DDrmkoaFrTxjvlE1/eIeMN97WRbABdL6yaqjWRIRUraqichwug7sM3KS5sq67YwAZZ1MOFrLaqq
kMCtC5T8g4OlLoN7SMAk+YzI0IgXzb4BvczEIZt+edktJv4Hmo3mQYy0vXscoACVYEk0mM5Aold1
m3gd24wZ5j1wSGP1rSq+gSmuvhdD79z1C0i7rhvAeWAfnEct2pxPqIg4lVDdunWzkd172UoQrSu3
whIWC/fOA/vQRV4HIRRGF+dHXk39Fyjv6l0W6/l26XV2E0ZbTD+2pTCOchAwjlzmyj+WDrhPwf0s
UPPWKtZAKyKITpeny3LCmlC2rBQosVgLoJkgKrQnIDNOAu0Gh1VND7PMb+iUbd2ubdNmGHk9+rOe
NFaGSXhdWk1VWjIvunGCskppt2nvtnkz7N0fAAeGUDRUxdwh2C1LNu5XhohCHPvvlyfN0oMJapPn
SkfixuNTO+AREDmhfp5m6CmuPl9fruvCeImLljg9ykODo1sRVdzoYlnHdJHN3KUVX7dK2C1LYuLa
Ft5ngGXR4tRLwfcedsNuoSINxnFJQ2RsNm4+tvkyLB5wOaBWi6E8eW1f7oHPjh4cHXzFW26LqsRC
k0ZMPJvL406CsAXn4TCdXBcB9C7Xj1GMTFA7gxdNjhDRbXL6m+aueFSQCt3wNxZvZiLcwEscQzW+
np4y7bmHMkNNeBhH60aFra11wwfIql9z4uTVSWoAeApeTLuqUluq7hYmGmJi2gQEHctYk+b+vwoH
0LCA17KvvZ9rT7xnlMiV9z70Q3gCng55l41gWo7AfPqLFGDUywOOYrOh4t+oZt+GtUGlXpw71+Fy
UFL2v05Wx5SOa0HZ0cXDoktwSqDkXuFNs+XFbVNruIlSKcZRwKqemIcK7Dz26JTQEHDx6zaGiX8T
QZG3U9yXJ4GOQijOeWsiw07qjaiB5WJggt8YR+laUXruMeegjsq9gqZgVJt2koNECoyr7yMUeVI8
kYoNK7ZMmElyR8tcedFUVadOVAHSX97Y1IdIoJZ1Y0SWs8hEw9UkwvM19xF+0QDcZcH4llfN8FKD
27BZoAS/xhnZ6Mo2lrOn+nCEk1DyIkCJ1Ylw7PkwL1BKUQIPu+WPbO2f///Q/oiwoI7m0PkRifbG
94PpaXWy+PXy2fBZ40HETI6IEerXwxAzte8gDq5DBFs2KZ9sTRtWVzsS2zSgeu/6bTJ3deJXG3QN
nx015482zA0nMBQK60Dty/ptXr9AYyQJu0MdXPF2R/NmvsvhrQKrGZqfZ+2lTjzMB+j6bvGXWz7e
zHXxUsddk7sQdpzbnSq/0uIYr/ku2EoHWqbdZIPoFO5dYY1pL7zsrZDBM6JcV+0VUw0qrFp37JBV
AfFbGO868CsmI6Lwh8utf2ax51k3zKjGNtTgidT7YWA3o8tvPCe/UXxO3GrdAa20v9yNbXrO/3+w
pl7nosJZoPfUeR5InohKbzjpz24m5wEY52vl5mD2Qx3VHjR2IKiE6FTWzAfeDe/Xfbn7v19ez1zO
7L8vp7uheoCE/HXtGnYaCjJ387qCC4HA4y/Qj5NTVm84R9uqGqaqq7Goo0KDpb3FGyBCKd1L0fUp
ykUTUJ9fHoClDzOVRcHHCeycGPdT9xhF+z7ID6q5QVwp8f2tq5llcf8gd4ikF/dRM+7HNfiqveiO
ZUMS13oLnWzZliaPAy9bwR3pqH3Y0gSckLdr5G1c/y0Ox4zV5wqCSXQ6fzrLvqMo9yvFFSIP9I50
8UZq2jI7Zry+yCKENgW6UArxBPEVdGUISW7Yle37z/9/sNiSdMEQ0BLitMCPuuq99Yo3H/K+Do82
DkHb55///9DDOkyh8lBfsGdkehyW8RQp57XxtnJNlv0ZGC6n5WtbFhz7UzvT7eIXh2B4F5Fzu6pw
3y7i5rIV2AZhuB/de1OLWCemyO0fQ05TpbtDU9Gvl5u3bFBTsx1Au3yKolXvA1rs/Gjaa3frrmZb
YMMBdTIcA4fwEUoOr9Og9m0e7CN/TZXYggnb5sbwQlXcOWRGDca+nyTYw5e9bvKUKedweW4+y/XB
8/8RjVchW/Mec8PF/NAXUVoEXToVPC2GeT9meGtUqBTu+e5yd5alMIPzFS0zmkc4aEjQxCmuhu1h
1ZXegE589hY4D+a8iz8Ygx4dsH82Tv0PXKpMnIDotB7iR12rUxd4d3Ooyx0kDzeck8U2zLL1tYAw
dDMStQ/iZxR0Jv5Cbrk6NL6XIoFy5YQZ9h1N4GQZIRq374l0odzuI9AS1tewK5wn7LxMHyas1BNE
TqIV+9aFcPfqvejyGnafc9OGTQfQ/xULw4crpRPkwne5dw0U/Ny0cZsIR8rqtu/QdEH2XrCAOjPb
CDRYrM0sLi9Fzlt3iNS+79XvkbdHSoN9p6eN2m9b84YxByKL8zDApAztj1DOu3C9ybZoYyymZUbg
IzyqybQW474CtWAQOsk8RxvHmK1pIwqX6QCY6xk0rl647oFoPPhtsXHJsjVtmKyP0jWn984npHCe
EKF+rHu1kU2x+GazYBx6rKIjHJNduF+a8gZEvUlGXppw63C3LKZZMj4vQallh3sPJMLFLlSITEqq
hxTKp9eo62GnmyH2KVbLMvR44vaBqxLOeMIRqUoit9yYI4sPM6vEyQSrdAdMf9y+6jiNEdryhq+F
/+pkWwEg2zIY1louMtfAmKh9TvPUpfEJ5dbvY8VRiTB2G8OwLYVxDI81krvVgKUGAXoSiz4p1W3R
bCHqba0bVht7EYTCRlhWASWAegG52/ogN32wpXUziq5Db5Q90Ap72fu3PItfSMTuXXf8cdWJa5aF
V1mwNB1DRACsCWkXj7vRuQYHht1phs2npZ1QQ4+rCd5hMfnuELJ8Q/WEU2/ESiy+wdQw6VTfqSp0
y3/9uhsf8nwJ7gYqr4Hnn7/e2Jd8gUeLNc4+mfn3DqGHspOHvMtTXpYpq0+Xp99yJTHjt24R1G0O
LNUeQhDTQ5CVX8/krDt3aV+m0qd71yE64XOwxTBrmzNjr+qxguhdi/eA8tkvdyoOgyTHy0OxNG1G
cnt3cCHGSmHIUf8AJqy/FYqyN04Y2zSdnceHiwjUXYAQq7EYdB45dItuptH7HbXLoXDBXrH07r5k
sdpfHsinWZLz0p9N8UNv/lBFAw/Ok9QWe9n9g0TvPpJ54qxVEi9AVqsSkNt2D4WOu8tdWpygmR5R
Lq3CHnpye6b/EkglrgBmZuxGtd8vt29bG+OEVrMKQIcGKw9WlkL4Z1c7WwkCywvBjHdDn2Ri8RI0
70SVt2T8p+mnfbyo27ZtbubVT3BL2rna3biA2XozNgKvwYwFIA0G0scHz3tGjNTrSniYPBlGELLM
SK7cXp4zy54zq8KhH1A2ZYWuFvFQ+L81f2H5j1F+8/xX7xowN3aaWRweBSHIikYm3lEyT1M9Qnx3
FeT3dQMwr9hBo4oq8tWe+Mu9O9bAZ65JtkYoJiVw9UEK+taNa5pl/5oKIODMBCY6QixMtNkvF7fL
53kc6I4GiMesAas2trGtG+Mc96oJZGnTOO1RnHwbrPTOhZgQaIUOvL5GXfC8IoaDRPEb9eJ4ad5V
0AxJ3tffunj6Tbz40LvBhrX/d7iaUFZ0YlaMQzeeQHF70PvI1Unnv9dOkBSaJFP075QHyTydQWks
bRAwWzvvazu+NvlzxLKkyLsbDyIe2vm3qcZduZB90/9wwd/vy2IvAgVpDBD5VMdw8pOgIK+lCDfu
UJa5N4vQY7fPuQtFvD0Iih6GIPiyNN/ZKHZxFGzsV1sPxl1feNzT0wwnP0OK7FCViNQuXpjd6cZn
adzE7Mdlu7D1c/7/g3uPPFovcdzBsGd3N3KV5GvjYKL5mVNi3jixLB7XVAXpoHIk1g6ddEFd70pZ
/J2V05ZK3fkg+mz/nDv9MIJCs0aTYpn2RJPfXvjN79avhYr3l+fH1rrhN5QkUSFXtN7SUaQl0fQ+
V2ubVF7Pdtd1YVyu/JHWpMjnaY/y1hvd8RuRVbdTnl33jiaGn0DFYeMF0DnaDyVL6KLuc1KnZGw2
ovK2CTJ8BG1YzDOOCRpCwFm8qHKSTsbv/qq2CIE+P+ZAPf6/C7w4fBiriU57tz8UYZt6c/Y8qp9B
dZeFoFYhtyzYyjjaujKuBsi+SyW4D5/aQVinX2562bzE3vRtXNe7JZP/cBl+iYvgcM3KB2YFOqhW
oDu7sAkR0XoPCrgyFW58ABZ+S576c8MLzGLzuO9W2qJydr+CI+P7FLUs/qqYluJ0eQCfe4/ArC9f
nTgIVJHrfewLRDvc9qDm+HadkPlxvC0K9M93WGCWmdfFCkrWGDtsGu5b7yFy/lrGl8vf/x9R4Z/O
IzD1WMCEWDcjBAX36xe+K/dlcvdt/tJ9yx/kTXEQaf79q/dEnun9ft036W+SvL31N/WhSN7ws97d
Zk+3/DHf6cRLtoLMn0cZgtjwBqu7QtFVEXxReD/yOVXBQ+MdZKyTQP61MepPPWZgirbMQ1TmOcOg
Jad75vD7ZRiv8mWBWYaO+j5eBwJfTxCyltMC5FaRCn8LYWzZCmYNuh+DH3MEuGNfsL86/ps3X+fh
5+VJsTVtmD7pZrfRrpr2oB+9H8Zbv4mRV7yGkBGYArPinAWiXRRfyn/GpRYJ8EljMsVbqE+LlZul
5izqMqd0p7ODzM5EIqNb0FtwmQxkw0xsc3Pu+MMRu7KmK/Ba1nuZlndRuoV4sTVrnK25s64Dh17Y
fnYO5QQoVbObyo1P/vzBEpiAl7bq59KNhuIfPTDcGctblgW7AbdWN+I/IQG3Nv7GK8w2CuN8BQCp
5EWRTXh3le6YKMdz6t+ykNLbi05vuipbN8Y5OwJqNCyS6f26c/f+P3Lj6y17xwTBAMjpDHNXrftV
hxG4nMVz2XZbNDGWbzYxMC2eb2GLIMF+8FFLJDpIOGmmeVrW1bVdGPdkCox23EInBjkfljIA9heZ
jtPvyz7BcryZSBhnWdYGHAFInuC5IempaY+VfCnF63XNn6ftg1l1ucwK6CwilTsiAwHlXP+lZQtk
tDceora1NcxWuwOopRy03zTDzVyzVC5b8Xxb04bpqnLmjp9h2pWLOE3c7tppY0Pa9oxx/gVgzQxn
jZYRDEyom0b5kK7Ov5dn3PbZhq2iUG+o6gopVe5nYOZzD2Te2Cq2lg3zrIoQN0eFuUa17Bc+un+V
aiseZrmUmriXqfVQ/FCgaSkeiFyQr2oS5v+YooPXH7BZZn/DZ1rGYIJfUP7pzEJi6qdoSTqaH6Zo
CzZsaToytrqMsi6OynVCVowsSSsQHKnrfy4v6mc3JkZCM5lXEzjbkUn+FJVBPN0tdecc/BBUIowv
Lf2is/HVg5fbX+7ts5GcezPuCc1aohZPDeLUoIj+hKJ64SVLG/ON7f+Zyzk3b/izcox71EI69dOy
+uCnROW+kzKwocZpl6/DE/C5QE5cHsmnod1zX+dv+OB/ROiXKvbC/HFoI5ZqEHnul4BA3FcGSVvN
v1A/gEvx1DxQVX+lffF+uV/bDBp7QQ9AzqIWkJ8mHgZyn+Ntwm+l08jw2+UOPjv7z+M6d/xhXHUU
L8ShJH8ka6D3UJE/j8pl8m+tUFEnJnlHmy3VPdtgDEfIcwYBTNGIk1v5w0FIl71MGVCNl0dia91w
hsAbQItlafip75fup4xC4t8QQqphd7n985Sbz5/zTBn+MJoaAcp5JU7xwl4UdDBeRA0Gb8LiLZiq
dZMZjpE4I/H6uGhO4ixyWjCVVs38uyIS1YFNXD7yqL8buN7FWTn/CsWWEMPnfP8EJRX/uwnouPgs
GF1xiiT9DerDez/4luExnOZ9HoNVeKrTzBE7Grb3oqrfOxC3Jpcn1bJoZhax7DLs6CDnp4KAby2b
IQVc0npLAMLiIMxEYkSZzmKnEqcRFNNJFeY8iSMpb7zG+dGByOVw3SAM34DC+RiBqbxBBhqyrpGE
FEo1bhZp26bIcAFZkUlQIAbixFAQkECGM7xpNWUb326xfzOBVFYEomyaidOZ9CHKiy7Jl+hdFPn7
HCMHAwprsG5fWUeEnWa4ACfg0JhreXNq0EOr2n90BMKerPT/nSaojMRgOXLy+fs6Oz+1R35dXp/P
LgWwXDMj25RlU5UztrfKgy8SqNvKa51jOHcc9BnFbd/2+oAoqALJHN1CWNhWzTDlpS4dqmMvvhN0
Zq8QafR+z6Cfvr08IkvrZsqUEqdtPTVjRCURQ+q6cux+jjUNwq0stq0H4+juMiivIhAKw/QgKZQs
YGrWCaLR08aBamvfOLsZyPGAMYXhd2eFw2TIkP57Hai3ScFncddmtUsGoup+KEtxIrKjb2s4L98X
wAnuBGALG+Fci3sxE31DFvZdAc3Kk+pL5Pb54IqvUcfH70XZ+c4u8N3o2+X1tg3mPIsfTmkGwBGU
yGj+uBQLiI8EAWuJZpC2T8EGkW8haiy+gBrGKQCJll0zitMECfIEbMFfuF83EDpbjyyWf/u02kM3
5YrAGozSzPwxHpFOdlycMtb0qQzA4uTx+SpKYrRuHNZ4A3TjPIVQXGhKei8HoXclF1tXAdvmNYyb
aJ4BXubloENHCewwSbmTdDMSYFkGM8kXBQAVKxnkj3WZvYN/ZU4YFJzHIeCp302vU6a/h9mwteiW
TWym5wa9FEoHkp8yH/g+XHJVWghHPMdc8qSeS+fu8ha2zJlJEj3yjq1V3NT/3w9ZQOXLaf31cuMW
+zBJohfX6akcq/q0NPrJi0K2Y0Wvnsdq6I6Xe7B9/rnnDxZIeOgVUTxUpwWMaS8ydOsflY91v9y6
7fvPvX5oXVLcIOJmrU7gXpS3vKZ50rT9dCuE9+/lHmzfb9h2pSKIfS5zfaKBGz1VA1PzbUiZYPvL
7dtGYNy+pa9XiFG0xWNV+Z53QCEXq17B8OMAcD8Oa/h6uRvbMAy7Hrx2VrXCsRH1dZ8s0dKBPYoO
3pX3UZMNemjyKUc9c3PyQYvzioY5ScSql3+u+XxmpudaCqAu99rszvUR2gZ/U7Ovzq/v61o3zuwa
BMDCj+PqBN0Zh+0q1PhGL3mjl2rjsvi5r2BmDi4rl3yOSmDYEKHPE06Ue6CuWJ8arl9xE+FX2Roz
M3FE9rrrFWxNi8D/Lro47P7tFpptYedswzjv4Q/WViL2ASXMGkwJCrIHJTbVbp4afhc5XN/Vbhdc
xS2Ph6Bp1qTDtaPQ5SmbJdCdZR+ksocoy8opT91G+N+vW3jDuBcOcsQGLC93QzdFN3m9Zr/CrCk2
bM42XYZp+w6H1qPvlScS099icmIop0v/a4XDKIVA1LRFxfK5bTMz1db7gDI2C8P2HRrwF7aBQgE0
ZDirLYbKz98BzEy4railrMCWy090nbhOS28aX5pOy+eKcOevLhzcYwjWLbILF+QOCFzMdWZvpuIA
QARlYjwUp3bm3s/BIfmPsM/r3VWrb/JBM+GCb7ipcXi4M//iUZLRhKn2Kt5Ewsx0XJdpXmEt+Clo
5vZpQE7u3i2Q/2izSW04rs8PD2Ym5YaRdZ0Y1/jOPYtZiib4q5y9MAmCrciTZQubIVU6gQzYVVl5
CuVycqPMcVHQSY/Tchbmcdv8x3UrYdg7Ew6SrpNTnMgCJRXeRTdTANXjy43bJskw8pZ3anVC8AO0
ug53DZzioR/Z13kCtv66HgxDJ3mQaxaAtysqfL5nanF32cTq3epvMmTaFsI4vyM95NQbQVVyDjcs
MYm+kz53c4Q1mh1RTb+V/Lb4ErMcHgXNzbnCIb4ja/Y+dAWQsWdKp8vzZGnczAP6uSCls2bFSSJy
8jpA+4fuFK7LW4SVtvaNcxyKEb0feQj6Ur+Id+1I+zzRWR2/Xff5xtN7XD0QMeYBWP+gU/fMUYx8
0ggdbNV+WaKJzMwECtxwxnnpp8dyWMovo1e+51AgSc6KhP8RIGmvh7xm2/AvvhBVAqD6rhuuC5j/
UTJPm5XmivPyFMQ5e8lI14pUFq7z93VzZ1i46zORqRxB5qBWXXzTrGOvvnTM3aQdsa29YeWMBBBY
hXL6aRmC+TaP+1amaqUAj18ewHmR/4xis9CwcdBYj2gfdyuhg/p7g/fGF7U0X9lSiSctBP++TeNk
G4ph66Mo/Mpbi/oUtU3cpBCwOoOfxnZrLSzhcmZSQgvmZVBwRrzCHdsfkAV/ngv2MtM62IUlMmcg
ebpBJOYLXcBGdPUOM1OMnhdQj8sAZ0kV8DuHyu5bPwWoLri8QBYPaSYWBUql2AIlbbAz9vH9UvRV
6rKpTdsIdOCkjLZk6izHiVldP7ax9sCcUiEZAw7+/PyEYtH6DEQ+dzeGYtlrJmE00MgtlIQ1uli0
n7QN4PCL8BhIWZ0O4AY6pCjC8a6LWDKTPRrsWms4Zao4jbLxgex2WjrfRT2IgjaG83lchpkE0m6x
hh7KkEBJt2oBNguO5GwYPmj/Lc9XyAlW5fjQKOnvL28E2+wZnqCMILqYxzgqlTM7qSPUIxk8sDn0
fpe2bvNSIR+1Eci0uWyTWHpVTh3LRotTOLY6Afn5rxhszBAN/vZ/nF1Zc9s4t/xFrAJBEARfqcWW
ZDmOszl5YcVJhgsIbiAIgr/+tvK9ZDihdUtvKc8UKCwHOEuf7rBJacLb+nOnIS6IK+bJRfRoW+/n
27NcuSSWpNNZzQYpwK70QlumH5t8BHrED525MvzaIi4ydcwFpGMVJsYGPEF4tFWCjq1m603zd8cb
mRg/VdubprLkmUbuoA+JD7xoOTcPU9UUW+Qorp2GlXVaMlagwg1u2HJEFahrvoKEDcjhOiS3newl
V0Wn5rDxQhefmzI9p3LcFQ1EcZoxOMVzc4oy/lAN0f7tVVo7a0ueaRQy0ajM6u5oHT+w0U6J4+aD
UZ1N3IAzxiN/M0f5O9+AsrAU7vul7Pj2t9cW8XIX/hH4E8WyNIhd9SJpXEFusgKPelJKZq+Y7EqA
uWS1cCoGo3KbIjuFOipIOo60eE8V+2Vr82IiaPN24BidDPS5bpvP4oqIIG8faS/43/f8aRZbgkzo
lUOx9rwu6S0ospClQ3fnSzX0DzUeU1LLIWGS/NN6UgBs679rGRSmW9Ec+wDCeW9PauUB/A8pdTFr
tA+DGz4Fz3ZSpNGeSSRaqYebaQiq/srarbx/4eJm0KGu1VSU/aNABuNJ972k78qi9ubE4z3z7t+e
zMqJW9JgpG0+lrJrwBWhYF0XKe46KOsrF87KSi1JL7o6HQLPa8Sh6KpRbLkds/uMCb0rRnhzdCDx
022zuNyuf9hNqute0a5Iz50R3pnbxj6XcVFcsZq1NbpM74/RlRcxiMgDFgLyfO+5J05N+yEIJ3dl
mVZ2eklHbUEfRGwxiYPt8m9shMgQRePnBh78tWhz7QuXmf0xA/DfzqgKVOmZpK4cN10p4OUU4zQ+
oROruvEoLYwd+TIe1NSrkOZJ/XlTRVydu4vPc5tBLNkvmhbN0CPtxKFpsi8FQbOYjsdPwBtco5xc
W6VFPMCk8U3l0ugg037cMBqfGUgT7v8fgfmaQSxsOoP6TIDMbnSWQ4T7Y+IfHUh2DyJMv5aN+/62
Max8ZAmha6K6TvOOGdSZpjJBhSlLjG1fupgHaC+8ej+tWMUSO+dcCGoh7ZtH5YZXlYr6Lrr55lgi
50je+syGYXQgY12+gKS4+gI92O5Dp9RYJ7ODguAV41t7RZbAOZIWWdlCVvHFg1xjLzv9Xqc2fSdb
CDdGA0hNJWrLH/rRledUyZ8F71/e3qe1Bbwcwz+MkgH1YaamHcEiDGpIMqDykkRe625hKeBou1wY
PVJlkya052cWo0Srag0ZwQG07bf9+oW1N7Mo9Dym+hXBzCCBcx6qr0V1I+6KL3mpVQ/y5sy68dHx
Qie6A9Zv4tU1ae+1pV9YutGQXyMVB0uwL9qN8auyTNDRNV7Z2RWnPliYudBOzTPP7KOFaNYGrly/
aS7siLoID4iT8uT2q30JjSuCnLl6rPUjrcufwslsX4BENZmb26TkCF9C4FzMTQpcob3I7txrCTmf
2VjvJojsf6g0MsQkqi4mcnbzWGzRn+mjL5O4XToa/Xg9v76y4XT5hOdp4ySd+0faxekXWk95sY38
KQ7u3raGladjSaxgue5Ybph/TjuhX0kNRSVqrPow5vIaffpaXLJEwnHwVMoRqj1nLQg6bN7JCuro
J79o8W4l/hyPYkgKgzrCvWW4k4M90EWmyRJBvFGAyTmWuuIJuvyCa5u3sqpLaEajax1nIiBn5tlP
ZoT/W01ttnt7SdcGX/h0pC8HgBTFcBaaA4AlYoQOSUS9+Iq7srZliwssnScwBrreP1MhnkCLUW9M
3scfem71lYd4ZQZLWF/ju77kYeWfSe1DyysOmqc8NMUVzre10Rd3WJUFMbQTkL0sLO0OmU1TYMvr
a8HV2uiLK8xMVvTNqNyjRaPPqaK22YQR8hI37e0SHsjk5GzWF/KFeQBVahB1HrxLyuC20cW/H1aQ
CjWeaiv+Okk1bco5iO5z1bErv33NYVjygvioH6SQHwUyEBldMNE/m0zHn8OBi4RmLErqKj4rF5d7
4sL2ONvp9bZpLe4wzR34+aGAdKZ17z1LCYp2Z/0vbw++Yg1LqCDkxgoiHS7IopzqFymnT1kazSfD
5Xhl3da+cDlpf7g7lhFcXhPnB8PHDySW3V3RqjSpC3rtEl7JbizhgRXrgroqY+97DpzgvkSvQzH5
p17OKN/hPd4gI/rTiyqooLY3bgn995woC1GWiFp6BizeiV0aNjw75fQ6Sf2KL//7Lfhj0YrZL2K/
p+T8OyQpQLTP9Ny/0CD7OYMb89Ntm78wdos6G4ofJV6WqoW4pEntR4IC3JD0CvWd28K3JWqQcg8R
gz+Qc1oAJg5hcX9byIAcqtQfn96ex8oBWKLs0H06pllg5UvWC5pMQdUkpix+po1+dTmUFDPPU8lM
wpPHy2sEMSvHekmH0cWeHMICOwTJ1Wj7e1qsr9nOD7R/xbm4WMhfSmJkYTlNGtaZ8w05g8cyf+44
9c6NrK+BTtYmsHgH0VfVlYFJhzNMnf0sRBg/dVAWiDZT3t4kLg/Ou4Wd8CGP+nrADLqoNgDt63PD
m2vYxLXlWTyEyrqpMYA/notY0W9c22g81Q4cWleWf8UGl5C7IpJx7OUBP9Co6BIXIztKQPt8quPZ
3Hn+1WzZ3+fxH2qMRqMlgw8tQRllrB4arZv3kTD6WrFrbfjFqygUU20AQsJD2oV2QzNAdqHFqq9Y
99roS28tq+oxjGuMPqbe2XWBd0ZaPvzwtmGvjf7vp+/tMf5+zv9Db0GdFwZRVPADwn0IaTFImBhw
8m5ALHmNcHzFNfgPuwW6E0s3pVPxar36RzHlTWI92X6klxxV3aEvL/Agedt2SB2OqR+eINoR3hRI
/Yf8QoymnFUAkRs1oHHaTp9+JxIRSv0zheoan8XaPizsONNVZ6Io5wfNsuwbd3PzIwZR3fPbO7Q2
+sKQu5qoGvwg9H/3HMp43pnh4U7eHv3vj8N/2Czo5CrPWMcOYuIH6c3/EF/9ALUX2XdoKBtE81D6
Q3cf4L+8/cGV6fwHVNfGPorHJDykvGzuUV2mj8CyqBuYgAC6WILqxNRAMG8mxausRiD76yb1hqSs
A/lxHtVVqP/aHBZmXcy0QHdFXrzygutPKETRHxVwiDeFYOAL+7f7lKaRCwovCg+NgIYaMookYdWF
Ekun15B7f59AsLy8NYlCFVDwQ3QKcBVbAdWPBtyvt+wwXaKlUd0ClRcr2YnP1XPR0/EAPtPicNvg
i/vaaNDfKh23PzrroeLIBFP1Xa6EX1wxt8tA/3Ur6BIszWbBUJJDXjMpvKx4apr0rAuSvnOjfG7Q
GZZvmhnKf1F7Y2BGl7hpAxjS3Dvp/wr9lIJ2rgzvKyBprxj437caslv/Pk2BP9doTuX0FxhwkHuL
MwnuxNm0vbxyXNc+cPn7H854UwIl5BSlP0zOOqBEBPSuk9pHyfTtHf/7C0WX/EWm1a0jbev/CHEL
JoD8etve84NtaG115VCtfYL+ewq2JhCTHIT/A3KbTb+N24iGm9br9ZF6xTUWsd+5x7+drMVFHjXh
GCDKI2UyybHPPqamadMddh+y1omMuQ+EwKjKyv/iAjrZcFcI2pDyjtbj2B9FB45zcu8UTuSG1b39
BVH3Rm4zFE3mT9QfveAEzdbBP8zNWPbPlDl0AR/AZttgeHCv14AK6hKtWxb9wUhazsk89312Mhkr
oZ6Yozs1bO5CmvZu3GvBKr63urXe3vdKHlw5LH/3GqlYHBZA6fsZBEf0hFoYP7piCBPpi/zYsHLn
degpffvMrH1m4b0PaJgHoY83/Arbro53c+/ZOHGzDKCuOJSNiJ/A1tJ+fvtjKwaw5OGRuSiKNiLB
iaah7+4kMorgi4XygLlCxfi7ue4vJ0csTg7hzuC+mXUJ5JJtZAcewLLDJeRUF4hgGwRzzF9A0mO9
4l7GlZnA+jE2ecYOYHruuTmBk9LyYhtMVV7KDXiTipuEXgldInYp5KTStGpAxTzzZxS2s02o2vIm
95kuEbtREQYWtS0kxLR7hc6eRvPKjSgMumTu0dQwhFtEHbsKYD0EFyzJ55uke9HkufAQCMDeHmsB
ZLYzamWpz8R2mug1kbuVE7eE6rqK9JXgnJ9QIwM124CanLXs+e3jvHIZ/ke9ihnwHTLeHUXZPqUT
oftqHu/77jaRZqzN4g7wlM/Syvr0l87GkYJXtAjpIebRCM7Jt6ewYv7LjhGb4qALafmJwDKB8PM2
RWs+FNL/Uvv5lZtsZZmWfiwXuEc63fGTa5jdQE5mr23W3fkXCNbbs1jZ5aUvW4CTs5hC3JWqig37
rgem6Q4t/lF9ZafXPrA4pDwssLN8GH4olUXNrlB17e7HyU439QrTpSMr1ThimTg96RkovsJah97R
q20Pa7/+sjF/+B1lZIxNhWte5mL8NA4+T3pxFc20srtLBTQ2N/EYaiMOtBteMwXQjEjZc6iAm3p7
c9c+QP/962mgfI+xnh86pmTSFPZFKnjh12t7ax9YvBmNquOprmh15LnOdsSXH41qwo3O2ZXQemX9
lzDuzC/yYSAZqBWt529Jj7YyFXdXnryVwZdobZqWVDnAD44iRX6g42S6H6DpuLtp8Zdg7WLQzDSy
pL8a9DvAKQqfkN/zPvfWL6/8/pXVX8K0ucnGZu6i/KgnSHrrCACjpCdjbJKe2Vs/crn+/rAAUHzH
ChAy9A+W45QIeFRJ1k6wg665lgZd24fL/P74BG/T2LQRk0cb626rHaRGZxzat7dhbfDL3/8YHCjO
yfft1Bwb+PgQVOd8o+30/e3B13Zg4QI6YmdPK5cdDUVzmshklbCxn5Kpnq41Zaz9/oUNN2KoO84k
TAwqUgkKm/+0bSi2t/3+hf3SIKy7wmvgGguAMVA2B15JQbp2LK/xxa+t0KK+geKMB9rLEg7Q2Hym
Pv9IuXGJH1xN/K18YImsdl3nlchvd0dXorZBCge+MpnrpGxwUt9epZUtWOKrlWZRWQC8e+zUSDeo
/cuNSYFGvm30xQNZ8A64I0gSHQltn36v/sTqaxoXaz99Yb2qE2waSVgdL12HnM124+eduOI5ry39
5e9/mJbJ59YQV6ujYQXKPSjGJGkpwUPkoSfltsW5zOuPTwjbad+ip+aoe2B3FJpQ2hGgpNsGX1iv
mpUyQTMCih2DAioNwNI2c/Xj7cHXFmdhtzqVnqwyLA4IX3u8vXjdMxU+BJcL6LYvLIxXx6WNMrAl
4vofXzLL2P7yNE7kqvOzNoWF7V6gVCF4V/KjyBF2Uf6RMJtuhzQqd2/PYOV0LhHQGTgeIRXftEcw
ZOltEbXhtq+mT28PvvLrlwhoEJq2kDmasDwO17IQGfo8NUDqoCa/hY8flbWl9h8vul41HpqepWju
TFaH2yq71X9YSv1lEAm1nsD20tK8ckB8Nqiufeovr+PbC7S2+peF+8O2MggJzgP4dY+8blAZVGi4
7RUXL2+Pvrb8C8vtCp1DVs3Lj2YSe3q5dCSp78rrx3/t5y+sVwgTz1F62d9awqY6WBjuH32VtWRt
/IUBQ4p37hGkYnzb/ABWmG5adzUvsLY6C9stUNyvPW+oj5kbXy5tEzKYhi1KCLcQZV+O5sJ2aeXr
0CsrvLuyO5oBMMie5NH27b1dWZolzNlQ6wOhxMojC+iM2j46dsYvQCB79LaGPbpEOKejrLUxuJoD
tJNtIh5l76cB4fXbv39l9ZcQ50xmkRBlpI4qnCv0Roj9b/tCQPB82wcWzy6Jm4yiWt0euQ+/sMFB
OrJWnH3aXOPUuYz0l2zdUgjQxv40dT4AoS6essTZAQy/0Kbfx7imK9Pru9smcjkBf9wRoAIikIJF
iGEbYbcXUVM2jPvAG69x4V28nL/NY2HF0HFu0KWLBJnT3YOxVB7J5SVzBGXbUs5xmfgNiP/ens3a
uV2YdFOKASkggW3Jxg+db2fEGRPZvz342qFamHRTmCEoPYqZXEJVM/RnPgOWCQqz22LhJbRZm2BA
Lzmvj9YD58LvxyCm19rTVpZmiWXupq4KRRzLI0MSOJEG2b4Z4fzbS7M2uPj3KTJRWCIK66qjAFb+
SKI6fhhFXSZvj76y8EsmzxQliLA2aX3sAuCYLwufsQD1fsNuag2kSwSzAQGXzZ1sjgYEX0ljUKoe
qvRa68va4lym9YeJqZpLlM6EPKYk+pi5KNjkzXRNtnZtbS4f/WPwbk5DnU9ZfTSpmzdN14D2IGuS
LL+2NmsfWNhvZ1kayzxGBClHOOgtaIy09i6M4+q2jgG6xPISl8+xhI+C5feGze+bOsJE3j48a6u/
sFo3FoV0psxQJnLNRUt1Bq+u9/m2wRePcNa281inVX101bj7vbU+v+o8r6z8EshLgqi2JQCPR+r3
RaIKAFtcMHwYZHFNV2LljfEXZqtGtBY5OuFkghHkmWaV2lOJNjwxhQ9Dd7VDbmULlqDeNAwbaceL
m1LW/S7tZ/kpqq/W8v0wvvzev7wxS7pPNMuPcLUQZpBJNN+AQejaDwbv5mczM9/b0VHIn5nOynpP
J6bvNejnyzSZ+SyqOlG2JxWY3P1h4jsKXtg8ARqg3RUGa5OgKxTZWmpjSbe6yAt/h2QlVe/8uZna
YwOtXnkvMiOFQvGEOpahfbpyQn1Rrq9B7qYjN5lE1viJe9unA902wZTnG0pYkYN9PSsfm4IMaEsM
h7ndN52i544ydaYg/zjqzuvtycLPPliJNsaNyr1yF0dh+xXh5/hCmjyfd1k6+99JZ/L3EQVwuZtS
f+tiGjy7vJnfE5AjfMjGmtybQCl8jZp4Y0fDn0xdeiSBYmEJxrsqvKfCU3IHjhOzt0rOBGnelH30
nY3uRT3a/diE6hdXkh8InJ3xTsekpJtOx+If2VfObjh6b7DB8aQfjaSXFctT8O6rtGY/dcPEOZ6R
UkjiGGpRhyacp28cKuRfEAjx98aP+d6FDOz9zWUPOFfDxw5Q9iARdT/QXQaE5l6hyvzexXl2gjB6
2260ryCvyWdgWiog5IJElwDYZnmd7SkN5gHlWr865SlqHqnQ3rTt0HYGNwcqMEkWYN9ZUBW7uePF
CXp4rALfdR2xrSG92ZOu01GC9ovmfdYSBr2JOW73is7uW69ZyhNrZAEHkI8w0XjA7ahb7WtkCbvp
gcQz+rVMCpKdpnXiwClCMAUWebqVkezMnZ4E+8Qg8gERcy7NibAqAk+GhIjxfRc37KWpHdrUs3Hy
2R4E3OZLjFXw7xGc+ywZidPfyVC1YSK83BcnpS8YIgOpHMSVGSS50rY51Xzqtzaw+VelB/9X5vtT
duwKOdfbCixu4TZoWFY/ACeCmjnRYn4uQy8mewAOw/uJe/Inmq/NVzOr7F2KlhuXmHaqd1VTeXtD
dHbIzSw+NYY0ZUJ8H36FtWF17w0jjiowc0Iks5DOP+osEGftCAvekxklqadCjrw/ZFXmu/suS9Nf
jedf6lLxkAZb9KHq5o5HuCyKKQZCRnSlPUcx8kSbvknFY0cG/BYvhrudlK4lAcRco85tqETJZePm
OH/SivljoqG6MSQhGaMf9UyxnK7LNdsGue1Ikg5QQDiQAigQG4Mg7MyrmUkwPmYzTaAQO0DFt0XJ
fMvAwD3da19W0a4M0Y159phty32WFbBtaOf47mhyTj5VhS30jkpcB5tBOvy7qCaUDH1hoLQddjDe
Z6K7XL0vXabSr35p6gCsgCRlGyQJG32vuOb1M5twgkLbmA/KK0uZxKB9zVD64mh9IrIUNTCQMNuN
QNTay81QODbf+1Gb5mco6fgGru/Q661OwyB7JiEnepPJHlTBpvdDuVWIc9VGQZ0B25bqKU7oGNpo
F8VTVEO0O7L9HacD1kKEPfi5gCUj2Z2Yc7+6sxIXE0hCWHUXlB0AtFyM9H7u0rrde10Y9UDUgEXv
Dj926HQyZ5li4yZlPKWPhVJFtCFDn7kkCgJZf3JVqyAnakwZzgmvhpDtTDD79UbqzoesNCHFUD+C
/7xAmEtTjkYr6Ht/KAIkxhKr7DTcV8S2/sPkphZcL94YlrZAa6kL+6/CZHTaGkU9+iPrsnJCfdUZ
0ydcZnX8AjGWGjEI2LQFf5G49MaHzM3Qg/WKkosDAKagEduF0RjyMZmpP3nfkGzFWwwz59Y+NL4P
CsysmCd2KmIJBfudHVklx4Ri+cc9+EZ68l2ifjD+BO8gmB+R3y8bCthqaSuduBHMEHg1TMY/kGCA
poRypM/vi9lVMVLc6K04AKLp1I6qUptNHsWtvx99X4uN0k7zbdiHln+FQKR+lHaO5/cSZMT9CQGX
1IlsI2jHg7Gxm3YhLli70bSoui3gVdn4BAy6qje6cCk/+GPE5jMZU75pMkazPfPb+S6PcAy+u3Y2
48HGrjN7ON4pOUBCsgx2ZIi74aTqKdBgPxuCqE3qkfbkyZ/T2H0u+0qZO9DaymICr3va6qcoQycS
bsQ+GPG2em1KToAi9fE/eeip4ClNs5j/AwZCz/9ejDlaacHej2cxmuNivCvBKGsPXq5A8QU7knP/
y2VxlH1CtkladGWGmdsRWhY2ES4rzUfoKOUfUdpy5NMAXvnST2JTUl0jhgaeEFLc0A8B4XEouTwh
luiiTeiyarAbJX1loX9gVX1faOpN09ZWFPx7iZ26XO4GxeP8ewY0/JhENi3IhncxjT7JyabVzo0z
jD51mdfekTHsSVLgWmy3rhmqj0AsCXBSdzLn92Vv6nxr4nIK7jJcLO5sgZTtHyIfFHwbnNjqIBuw
S7XIawpT3qew4hpvBG6+DUA76NCmwulsg1PS0UNbMNbtnPFHe+aGqHLf1JHnnoFoLNuDFpP/nXId
8jkJQI/Wf5rL0uoT1YOct9444peEMoA8R9JMXfxQgZPH7ngv4DFt0A2Z1rC1SjNCkikrL1dY0Gom
kkzbQU64QTpv2ldmjOdTKFz5mg8kDe9Ak4el8CdolyRsysdux4tp1l/54Efxee7HKn5lMXC8dqvK
aOQnU5oo2PeBTqv7kdWK7AUPQ/e94+i/3Jlh1hHbOFG3rt9JDmWcY2WD2P7TkCF4GNH7gAZRHOrs
AH3Z/CuWcCqCuyINhmDag6HYVkGCOCacxJ1senASFxGpui9gVq/ke0lY5j6npYc4ZMtE5pl3wlY1
aAnjlraIqwavi99JacvmQcCzk88d0GzxjtYiNOgNlHU53RHlp43Z8Hpo5/cZ/KQev7eFKPcvBo7+
C2FU3rriK0Nqp3tyecX6xHh8sN+E4/AueBgrUD/LnEXjnSt4ID9kCKe7R87rjJ30RDn1E9hV272S
tB5+hBlQpk8qUzmAWj73Agvt1UHVuy6vwjJImsAj7j7lrYm3er5cpF1hGD1MY++5pAsyKFBWDFWG
fTcNTfwI3veLWrCcauIOXJKsOyjWRIgoq8m6l9SPenuAg9MSlYgZBOuvQzWjPV3kbZOhPRbsZYPe
kFIZsW/yNDwxUYNLhZXVJLauarS/Q+u29begsEALDOEFKJjSvI7IpqB9t6/wwgRJPo4y2wnCavaB
XLT5HjvwPtt4m/VN8wpcY5wfAsWqZ52OefOgUA/nB6ECG56MnSp3dEBFiAYZM/Rqb5AHTPufFaB7
HSRDtde/870gSL+1muB0ahCF250vpBjQSY6OnCkcw3Pm5c3YQC8evs9pyB0e3ckrafzo6Sw82aBl
6t4AgkL3FJTmPN+mVpWxgkyCHHDRSFlJaZLJSYam4XgKpmBfEKisjEljRe3ybdaWin1lna39T/OY
e0C1lNIrn1jWtPUJPf9e+FnzEVosSTCDb2IjWwo/ydY0mu9wEzuSRGhSgumVOr50Q0dexu+zovK9
79brtDiCWq04Tq5D8S6p+g6vLjOFxNNk6NSlYgP2GF4c4iIlDD1b/RR+QqQZpPuhnCnZRSZsvinR
t9l3CMbBtxOgTMm2INyu0QMrinr6CD7HontSqs/HX6oIevGPbbkq3vvVGKrEc5MoH8B5y6sLk282
7Qri5fkevq1WX3nBQshOw87JL5RcjNniDZyzM60CjVyzToP8EX0kmiRiqvv+4DQFZg+MyXP0gfqB
6F9FHpT9DgqXFTsw1rphL6rGTRsG7cjuTMOc21+yw2Jvo74z3a6qp3G86xqrik9aREEG6VhC9ZZ0
k9ZfoAqZZveen8MRAgNqj+AjHWbW7ztRwBO9Y2yYvvU93uBXdDkGGU/GXPBiDzd/yD5aE7P2OYjU
MJ9ARqCz/VQN8EgwpZR9QC8JFtQMkwe3hLjUpHfWj4oPEFTX+buCcpgUq4KieTHZIDqR5LwJil3t
CvErsxARgTNRpP3GgXCuNwlliJ/2IUOr88eiw2OzycqhFQ8x1h2dmCU0ry1yeza/C1ze6odAzl29
y8eAbHwvxPuYdLHrZ+h+gwMtoelogzsbx5nayKFGbErC3ppNP+m8wJuLZoct11DOSQycFVDChLTL
TmFTzkiS5dKSQwjY2k/lg4gqiRl45Hae7Z2fWIemuqSHRw+5xDBuv6h5pOUdCGDEibQWTiJg9zNs
DpcQOciYhP5DSoz45NA+BP/K1NWwEZVq1YkjCN+DKG5UGwRF+jUre8bupa/jXiZ4ASHv5othfJwG
Xn2JSdTmX/I8DJ6jET3WiEEa81DmE0Uvv9/zeT+AbkjeqSzDDWFVFG9YfgHVKAgk93s2tpfU2Rg3
qDZhVMgAkqndONSIgI7pCaIN1/Ux2RJjo2cheCZ3KYSO2ROcBlg0YeCf2bJJR4BKVSX+DZ5FALQ2
goFd8T001gqJC7wPtzEagIdtPOVx/XFsmvBzEwwIVJqa4SFgPh29fRbR8VHMAXdb/Mbig4w6/d35
rHkyI2n5O2T9ZPXYAO78Be+n0S9WGCjAR/Ly/9Yda+7gH2f9e+XxCFH/3EYd3Pyi6/Z5nUo4iIB/
4kau0wBxEsqz83mWurT3xM8ifzs6PnvbTsOALxR6yPmlhb9JcQybrZzmut5JdDOal6HlTf2uSTlS
GgahlXisI0t2xJOuT5Rv4ZMHuQOSmUWCf6E90ByvMLpYbyxrgwfZBuXZi+kkdkbC29rBymCdcw2c
0O/XXOx6b7K/UnV5JVIIY0APA+8zpCu9C81EY2P8TMMuEh+AIJqfFx5IjbcNRP6Iw3tfJCojbY/f
0lSN2mVjOKc7AcLhV9MEZr5DQQK8/EnmZ5w/a0RvYjMHcxXspzhGegWSKPI+YGAET6inqwOpL8tA
XKbdaYhJdzBkBEN5Wku4tmkAMrE9sfHQ7QAYz7/K2lO/8MzKbtuiM2BKEJwg8KpqXL/fxiIa5C6K
RgtDD2OZBHCuQL+Em2WD7AvrdyQmg9hrb8BxAlUrXipWpTrcS6DeL/ekn3+cQ+cZpC+kV8HVIFBE
ThoBjaVNgQY5sXcwR1jjpGGTQLCnv7p4mqze1K3GkctBxwCNxAbOgPUUoroeZxX/jlq40XXbBw8p
nKBTXACfmkjrqvvYZB1OkQ+FkLAHI+ZGuqF8x6swSo+g1R66LVPo2gZfMXS8NlnQ81ewDZcGqXo1
V0kP2qpiH6vZH+8tSE/8uw4Py06Dthcxyqg6D35uhUPJJqPxQ4KLOJCLkbHL1GjVZvCJ7pMKOCl1
l7YQFbR5gHNC+3ZSH5spQ7iQif/j7DyWI8eRMPxEjABBfy0nU2qpW2oz3RdGW3rv+fT7sfeiwYrF
jTrtrGKGLAJIIJH5GzMIbwJb+FSQKnd03g0TZZqPlV3bD4E+1PF9FKZ+ueuinuR3GmKOq6ilvJTJ
iXJfjsrLXiIBf580fnzIhoL6U+9mxcnlznWn+WlncstsKAyBbdDz3bKWP0+kkgeZCS4Wmm02910f
2zceKKWvS5Sch6qXj55BhWcH2sXw9qk71Omh0OSs7U0Q2D8EeL7x6GZhlJ8LMc/BHjZM82iKuoe7
Rf6bPCV+wJogLZTNnRmWRrUPbCKtKzpEm7KB0RibbH5HUi/9Q54M4ZdA9sHnJK7S92SHy0niNcmn
xG2q2w61uPezveifa2ZvkRWEmjgn3HvLo81l6d4eI6c+5xyzHFs+vkySOlhO0lzUnMwP0BSMd6jP
dR9Rj8zLXThF6a/UmerfhIoTP4QTGnS7ZgqrZRZI6oJxFCFX0in43JVt/KNCguYlCaqhONmtNnyv
cvbMXRu62VOjVXMPbcYM9q4O/YR2jJT13nGz+b30BgcUdkj3E33h7MXGdOkpC2vvs6D2cd97ITOS
k3veBlTpqJsk+nTMBUKJB9M0xm9po8UkP0XqzPso8AeMcIEXc8h1sXiyeyfUkEwQzbNNz+ZhsP2x
5HQ0okcTn+roMCfLqrRbiwqsX4n83uAKRhnFHb6HY1mfJ7w774teb4sDC8b+3eJv1x/+avLF5gg0
Ou+Ncu+Hi9ouWDbKK7aXxrelYKtwG4NnI2FcfpXgj5u950/VvBfoMBr7efKGhFNAC/GeFFSxEjDK
P4fI7R8Ffe5T0RPTet7JPbunZe/HLChuXN2yzsTn8CktgySCIGPP2c6iFPpZgAF/NkK7uY+8ngQ+
x8zjMLVZ8s3FVuz3NEXzn3oc4u+Ckh2JGhvVPvElIeUDznr4+6/P0zh+c71k/JENEZX9yRxuynkI
7hh457Z3qm7Y2XWs/egqv3guJD6Jw8CudEBzipqBOZGqHYooc/Njh5TIY+MaYQAxpcnvXbOlitrk
3vC7LEPtmxmRhwdcqXPQf5DPzFGYn4ZQ5/cQ2zhQYIJb/2OHYyX2cFdimElZ5TxbVd/fczGxv1Aq
SO47zRGf+QjrJsJ15acs6+xRwGJDjVyk48eJOqW8TRrP/47kFptVlNbpx8TMiw+mL+p//KFg1yDH
WY5BfGaLQzS5yBdXweh4D0GaxvO4p1q2KKiFJTKDhc6VcVexQ7c7v5bIJYzCocg+9zP1ymbq5l/s
T/5NbTjS3NOh6M6RA+WmRMMxfBKZ27rvsj4pSGJE6vZ03qhx516RPqeytOszTq717w5N9X1RWuia
2f4itCXptPxDqYXFrzs+1/hEa5r3wtaq5FOXY0bHNt2/NxwzW45nSUrZcQwWe82rjIfIM92z54ju
F2X39nNZIoBFddJybtJ5EBTBCp3B7Kn67f2exKrEPiq7QQwycG9cPCjuAkBB/iGzM4r8bhmKs4Y3
mo3yFMxHqsk2x5sTMhzOwqPwk5lb6IB46M3Ueq52SjOAAjtJNWY6GVSZXhwtMrRdP3LIHNoaU8xq
9jjP+LN41nLhuXvIMAz4YCbeYwyUqjkEqTe+sKaTE6dBezfJMNv1uYvy75BPLJixKbg9uZY2IUIo
gpKLjB9/c+gSGKwdN/hkJ2N6lyean+3rPKnKPZPi3yyi0u84gcsWdJyOiIPLi85Z31r7kK2XDEAb
odjJYXjuRdHfRjVbFOe0eUJjBIpVZbt5u5Mzu15qh+1HUTBeiGiU2rMAP3tLcZECLzuq8YfaevtV
9B3p4OjizXqDUd58U+pDVIIPG9gK67Ka2ANGezHURUB5oDaQDe+owFYnHSdUa5eNS73YkV11OyJ5
Ge2C1Ixe8sKKBuQVRPzUUPvct9jVfcS1tt4vGcKdHdu9RWFMs74TXH/cqiEKZOm62TG1ONBv3EkL
jzUZsXaTdx5Dinin+8n3Y2Y7yBsKxV6IfA//TYl2T+AA7YAwIG7LuIl/RKlH3S8OBeU9x3M/Qp8L
SI/N7ibU9eSTMIWJ24Go0me+ef6TYN2JDZaOT0qmdwQSXTPjCTdcEgCTg4a1YMvpT2ENzTOoj/zO
QoLhxQ+l+6ezg/SXjSvR85KR3DIL4K4cpK3sNNSeNQepy4fAzEhYA80r62dH2gUulM04HWdEF5+p
M5NH56Ak9tZY4JBc+ew8tsCxbldKG6hqrQUMGrxx62WStEbqiq5bNxXojg+5/T1PLfmBtUz5IcVU
/As8IuPZqzKKp5HhQcSJcbnk7tILNG3H1BoOAm2VQ5ni5rEzrIopLgIv+GyHNj0llxbMkxsZ0Tns
MvPX4j33TWZt8OTKhvqJI9xC/zSK2OhvrabFrVH61ID9Thbv6UWHvwkhSJEGuWXd27p/FxRUhT4g
+khzjOacL3ZWk7XyvakV3TmjMNseNH1ZKE01x/VNZuVkW8UQer+qAtH7m0jKJKZxZLHFTFUjnrw6
pNpd6HVzymuruXfSPGkojTStc8ddl4qG0PTySxFpfXgEveSQB/bVS9uPzm0qEy4UOlqKD15t6+5t
mSH7O2ksTFGK2N6JLuu8hfqWJN/q3nTvMMfmQpVUaOjcGbFtfuw6DH/HuLbhwCIKgP0yl9t9kpXV
S+6CBvWqtBoReo7h4hx82xb3uQY3aeoy7UcCUuVHYJntfBgbGT7PlJHLm2RI3KPp0eF7mbmwP9H9
8G84fdkS8P2umnOvBU57z8k8PIXNkB996vkFvABX8w/BMPnezgQPY+9SxKSwmGrxTtwXg+2WR2Hr
069+8OoPEJLlEfW14lvRIHx+zMisjoIb7jPYcPfRJt15ZxZRccfdvbMOOXecgvuY5Gof9V72hKJf
aBziSpvPzpxwipW1T6esslqOhoBap4fgwrivpSE/yDKqjzLsupdmLJtg12TLxZzIL6CDWVzUpBYm
3/pxOfbSqKFcSNHL/p4UZvQ40x03DpxiSXCwdVH8DGLyVW2MSEa90Eo+033hdhH0Mbnv6ATmLuIu
OBxB7CQnrIm0H2nR4cTtCcOcd2WwKPsWQ288zC7F050VGKN90oPQvimMdP5VC9b7rZYvl/IKw7Rj
yRzrO81B5ubkcrg/4o1YJ0c5tSRJnCmUIjCVjm9d3Or/kZpd/NQMLjN7Fz3hk18blThMfuF0526c
y69Jx/8nZ4oe/3ZJSbTCjwXERw5RsLIamX//iIxJ+UUG1CtCz21u82CIJm6rdnrLUuOyt9TpISkl
ufxRez3t29HpneaUjlESHUMHDvIu4loDPdp0/9Fc3zBv+94oktvMsrgBaKZFilY5fpui4h7K6Fnz
TUlfhn4TzNzSYD6qSQ/Z1jLxjEkKQQ5UNX3uUft9NDQqj7vWsmk/9Hoy/ypYYsOTnH3xLGI9+yK4
q75YjtN8LrXS7XaYNYUauNMYbWts5cm6I5keG/aT9CCasbuhadN8GkRe3dRWSXchCEL+USPbTstx
+mr2Ug/fFQEtr10TtdNdBpjjm2SSn410ouNrBkZx7kdO+0M0JtqJjJLmPhV0prGy+seSBLgC5Pe3
EZCMxWx8C2J27INL9/MPyVMVfC/GKDi1oFy1mwT9/POoRdPPYa5a81gkeu/Hu8Z2zdu2r5yZfM3T
8h+NE37z9S73boKeH4zTi/bMVX/mSorT61FUQ4oQVgk1nrtY+SWYs4gD1utoTFdOn71MkdXc6k0c
fqU8Xb2wnQTfSlunI0qfLfwd6su9oHHi1NhHtAufijYXh46LtvmVlv10T6u9QDJRN/Bco25pTQct
BaaT7hAeTj65gahuM7+hWGcP2jDcNrGO6kDIrWXX9BDub4tJcvQhQ1AdgrGpytumFG5/GDspSora
XhTvvMYGvOIFYnzq47BM3mU40MQftdDShxsaoemzGQaV+xJOGg3DDKXVL0mMSizlVHp5p6HVWnGW
SFhaB9pE8l0a4cly5yAs2/3DI/T21picYKYvI4BqCMtP3c9Om4+/cifJ91ppx8HRLwa6TF4ofO+R
SozM917byS/5PIv0a0HpqLj1yniODto00zsmpIvhhnsT9Rgq5FHw6Jkp+wm3Tlr/XjiZZbsrsa7V
3gO06L5anZ0CE6RIa275ma+BjRS0nRS5PZVdF/yX8VRQjLmdtdk4XAX40pe3voLbuUld2LrhF/cJ
hfJTNS+7UOiw1W48fw3zpaDtpJ+W/iKv8F/Ub2RUmAbK9kWfzC27h7XxUSCyXWYNfUUx574wANmd
J0APgjIGcKJ8gxiw9gYFcVdwkrpcwIr7SYMRtnyC48RbSq1rD1cQd5FZjVpmMkA4rjxxsDW7/wOp
uYIjU2X0yP4ij/sOODJLiJOswrzlDBv1GxkaWEn18RiSzTncQXIjMu3rEIqq0quIRlL+0c3AzcLR
Gwq73Dt4al5esCsLSnXe9fUGcFhcBPccDPYeBNpX9pz3reFW++tesGALX0WEzRVPShhz99BF7Q8Z
WJhjIVzjj+Z77lVyTFKVAaQ/0Bu0EqHxGiW1epMWkqyt/4eovbKqVBXAZPSWdptDUJhcdD/ZWh+b
H3RtLjY4qitAS6GGdZWFpVs7+lkYFDpuBV3XTAfshZLpLp8CZ/pJqWUGjHjdnCgxTp2cCywuxffk
Tk/Twhfr5vj5/yDWra0qJcTFoHWWaWvanTnByR9M3PWkVv3wkmzLi3ftDUqcVw43bPR9QfLT6Ch2
DQo6+z7ovIcxLq5TTtRViSmTnDxIiiC9l95o3yNTTBo92ni1bITG27Ou/4WrvgqNIKHfZ7cmFS1L
25lM714MAUCZioI4p8hVDA5dlZoqSIgrvJ2L+0ovQbMYGA/X76eBWpxzmBtuJls49renRFclPQKz
RauxraYHU0RUk2MEWqYOMQAnJjW6vHBXRkwV9RANygVVLpv7Cp+gvetkVDkzAFUYLjjZlXRfXZVl
sGMt1fzY4S0Fsu60jw+6eaXhCKDVf++HAV5Gohiz4l5wmJCB5l9RhmGz2qQ9vr1X6aoUV7G4o4R6
QAqC9QgoVxhH207hK3OsmhbTjQ/1SsvZzeEqcPf3d2Icv8f1JqNyRcZRV4W4KjMxKtPPe87Y4Ftg
RU+m9RFPzT+ALV5Aw34NqvAW1+rvs8yvDBBlN7T7QC8DDXJK5BX9YeFJZ6A3b3v25I39dm1KlO0Q
jXhgtG3Ww1T0SdSkk1DcDwMhby+Hxdrzlc1Q+KlNm1Y3z1J0x05rfiwWcJcfvTLhqgANfShfr+rY
OE+NK9+7iHn1Z0ErjFJ6a1F3u/yWlbhWRWhcGebhGBvynIS6OAENCyz6g3Koxw9tVRYDeFBRlFvs
xbVvWqhor/bdaqT4IANNnicD4kQSFOEHnyS6bv1+Q5hjZUJUTZrKj9io2ppFLH1jPxGNuzBtf1we
LI+f+b9sBt1dPuvVz7e5/GulFbX3nVcjyjEeGun+CjTjefCCWzPSdhTC7lPJOy+/b+1jlr+/eh+o
nqmZzKK9H7w0pVuMxaCWbslDrD1cyXzAmvqz10ztfeNC0q4oQR7SZFOgYG03UVXTurCLB9uJunta
c3QT2M9piL8sg9WFqKtnevYZ/Oitg4NOXl93xdRVITWz7gzwfJISoJu2aBYgKwMYY8v85W3CpK5q
oVF583LNH/mkeXj0O4Sggpz8qnKqd9zdtZ2+yZJ9+7oD7PLfE5+NZZcGFt+xaHR1MMWReOiOWV/d
Cbvdj9wOnUn7etUiU3XSbHr+Qiv19t6Mpk8VDJxDO0Fpve7hSsDTQo8cA8efe5RbyRa6+kdqbLrl
rOwmqkxaIGxfA+re3SeO9pleJGj2Bmnj0d9krb71BnSNpfz3PEg3iPQKOf1TMIUJjVjCg459dJeO
mrVxBr4VhssrlBPKD43eGYZ4Rqq1MJ0H1GDs7kNbaMHWql17gXpEzW2ZibrTT8u93NQM89TPICEu
z+9bOyK/XmXCRdakc8d0hxtAlBGNVwEmCgexyTW/RXMW74OB9nK0gLd04WwcjCsf9D/cuDTw2tYV
+gkhXcq2bkkVWAc89/vyJ63MucqJk0gGTnbiMee+/SzMTBx6lsFea9xfl1+w9vuVPNTWshA8EDNu
GtpwSCZneJrNYPx8+elrP3/5+6szo2obsNspSxZEdHMCtVOdaFN+B7VgbVz6137/8vdXb4jyFIAK
awGm+LKzO0AHe4D/G/Hw1ta3rCjlWJpKvcHJafDPZqP/mWzr95DO30GgP/pBSaFbGvdthKLadYOl
xHeG5SnQwHk6l/pc6QdvmMMcmJ/TQTsI287RtsSA3kqzlq9SojwAFe9lub4squCbnyBNbqdcD1LI
8KMEAHX5c9bGTgn1xjRpKonRPxcmELnkZ5Dn7lEi1W9TddYbmi+0o4ONsXvrNOST1JJc1QZ+nU3N
cJNUqOxILceLuH2BCXb2BJBQzvbLH7WyoNUi3ORnRoetjR/shJbLsxlb8ujNxnDnyb7eWHQrS1qt
xQEkD6X0c3mKNLT8Ddu/CwdLXiEesAyUEu9Y9/nmXAbGWUwS5AiKbjg2p264sR2ubMFqDS5I586H
osr4VHZ53yXYiEFWApZCpo2LH/eqzNprgdefNXGVAO/yTcoeAGeSS3SPnHVWNThzYXkdWXF0Gmay
OewkN1KTtalX9oKiLMHP9qY8GXE65QeEkH935qzthCNL54oMZfkSZQsYoqBGSm6czoj7Np8KJ5nu
9NCiBXh59a6tLCXwoR01Y+Tn07kILEqKjZPpYLEjDcTXdS9QYj7yl8M9NadzZ3W6u+/caKj2bubE
P695vqGW4mwT5TWnz7mGpoPcTwXkCoEiwIfLT397XzTUQlzlJxaowMI4B1BpTt2opwcXu6QdNXz9
4AT6n8uveXshGWolTta4jAg9Ba8+5jkYjvxnMeXVwRBwNC6/4e15Nv6nuFRBqwYIZIDv6H7IeJiO
vbjKixBeglpY6vJsqOpQ08+Zn82Pgxklf1I5VXfX/XQllqfOcvNgptCAzvNntlvrMHvQLi4/fG3k
lRCe8tl0JxEa58XDHA4tyGIbPafYANV23RuUAAb2D068cfTT8oZg+eVlb30bXbBwl1+wNrVKCAeO
o5nQdti/K9ARU0bqX6XkItc9XYnfJBjhVuUxO+miqy0jCEpGwLF91dPVIlJlei4+PkCbbMyiYQY4
0T+6LLuNoV8ZGbV4JJFvGiMdaCRKpSCkpJPBBQDQCF3n8s9/+2wz3CX3eJVqBhzJnZuWAPr8/jEz
jC9URMCiauEtlNd3Zotxd5Y21k73ty4XK+tVrR+h2jiNeRh758m0JTDzxujvihnE8a5f6tKXP2vt
JcvfX30W7lxgD9BDgDmeJQYod3QccPstDgvU/nTdO9SoBgjuwf6yIVcF3R5Uo3usArs7wlvbUv95
OwNEiV75jNnMpxGs6mnRdDJh63O9XKDMhVOHaEfxUb3RT+lGGK69TYnzQeLi4M8kAzZPt3v5xYaj
BHse2eYQ0R4ovPqVq04JeDe1UQ3rO+8cIJByFl4YIaXB+p7c9DlJcT4EW4AsIDKkcb+ltrxyEKq1
pcqDmVanuXc2s85+n80t1g++P0+naBwq/xSKVmwE7criU2tLcYXbAGtCP0UxOhwQbPTc3tn5XD2M
c1B8vrz6Vj5HLSpNKVku0mLyVPX5+N3hGHgsoffV54FOYfQOq1ZrI4NY2YNUJX4Qom40joY4xWbo
PgRg7R5MR/vn8mesPXz5vFeBWkW1RBGKUkMyNN69LApt7wcyuG5Fq227pHO1qRGsswhYWrr3ZRq9
d2EhiJ2QoXjORFXA3dKwTDlc/py1qVf2BDlIohIdm1M3FF8nWcT7wdXas2NMxafLb1gbMGVLkKaE
jhlSPEksI2lxojD0l7H1oNRd93xlE/D7socBXHln1wrLzy4wsD9xt2mluTY+SuCjtyQnuGJesAv8
DrKSlv20nba6G+vNJuTaACnHfZe58B9dh5umCJvD0FDSb7l9bOxcK09XZdX9QusT0c3zqSqd7l0f
e24F5c6/MtZUXfVuwKcDMq48EcpCQBKZpPZlnrWi2dib1n6/ct4X0o7xg3fds98k2hc7MalW1G7a
bdzE/8pOqQ0cEmlbiWfb9UqrRZQK0a5Of5J++8MNQg/ag/kNPOdw8F35An71ZTLbo5MVNyDnbjxX
93bpDG1Wm/tTGKbPy/9etZztZSG+2l8mB+H7oMRpbIdqpb2DMl8cgGlembnayzC/eryrBT1e0rl7
broMxkAYNruQ0N/YvlaSM1uJddfrwZBH0jnbaEIsMp63tAs5UOIMKJDVwq0uHvr5Y+434cbyXjlV
bCX6TZRIkp7E/oTLQfzdNsNfSEdZu8FOxwcNfYWND/tba3xrmSj7gO17QyigaZ5t0k6/i5qDbBwB
hBthyQmNN/xTvk2p9dH2aDfYUR/f9BQpw6h8WEzdN9bG2scqO0XmIoiUYil1aiYCoIpx4YTTV/yc
x6o8IjUFBv+qRajKuANvbSDfVAgYSONLZ6F2nAfRllPTSkSrAu4UbkUjU59e2d/U3Xdb8LjImBwu
//a/BdQ3pspSd4xm7kFlTkSQ3wFMiTUcYgUwdLO1qOh0L4U3/6kmA5zVmH0WtfUQm/1G5rEyQdby
91fRVY0mPsVxx6vhM98I3f069SQIsQe+OayuUXlky7KULQKYetihJ0C7fE5FhFMgAkJj/pNsfAvZ
uvYdyi5hA8g3R85THu7CnsvQAdqRar8brN7/4OjJhlvMyuFqqduFU5pQl5fh6qaEArEZ3Y61eIid
q1S1l6FStoesFKh51staWHb2yEdQkvtHsrErrK1kZVNgIdG0oRfLdLf4NmYGVs76bG2MztrTlWiX
7jhGuePzdHh52btkbEEQdVchCRgaVe4dj48x6aY04qCBKHNLFu4fzPLKSFD13mXaCF/2pXnCTBnO
MrBcQMbIXZT5e5Sjj5dDfeX+pyq+V1PuizzNEChO7G9T1izddwvFo+5Dkmpf+9DaeM9KOKji74Uh
Ycu0y3vK5l2V9EeUOz4h0vuuHcJrgB3LdChBDd+tEAGWXicJSe/oV928R7D98+WBWvsAJZ67RgCr
SifzVJgzhMH853JH7vPoySiHw3WvUGI5y9web7+ZMerdkz9gfEZH4AEli3I/Js2Pyy9ZCQlTCWc7
riTS+0hLsrqCA1pZyR4/tI1BWnu4Es0DEhwzekjmKajb8lh47i9QpltgybWHK8Gc4byidX1tnqIZ
6MbivBpfXXVRFeBR78s6TdNMRHDKhxrqMdSd9/QQP1Z9/cObr7InY42qOvDD3HZp5rKMOgEjNkin
78iRXte1MFQZeHOhGInQYgEJfrDozGe959i8auEYS2C8OpilkBZ8R1GQE8AjB99LwcjKr9ypVfl3
E4pcUswJ2lB2xNPRbZr3lM/bjR+/ss0Zy5p69eMxWdWyqLGJXmv4YE9cDUWWfIT7dSvLbI9+4tZ5
tnIeG0oMT3mngWFi0+4KGwdi2MeoPdbRIZ6uQWMtK0gJ4MD2tA6nXeMkPAj7aMnvtPQq56rl4UoA
o1YYpMMiPBsJ1KN9E9yoIbQr2xaGEsE07AJfzhV7z2JFO7n2x8xO7WPdehs4xZXRV0Xfh6Qahehn
41Tlpc5Ksr5Nc1Y8hMOo3VyOgpWFJBeQwKuFhACDEUUI7xJi7vuB7b+phoOZjt8TD0leXTxdfs3K
XqdKwNt+p2Hs6HD258XnvwZiaX2V8zqTrMq/FzEyVth/sEvnYAw6ruKkXGypl3/62hwop/BgoRjS
WJzCjZ9lcFYlJgUHCdd2gpGthe3x8mvWRkiJaLxRTFPAsjvJ0hr2VYzJ1wxp+/LD175BiWIbF9pm
NEfz5IaT94Cd8fxhqIJ6B+/aui7xVUFwUYI0TtmhlWdDXNwj8YyWs3A34mBtcJQwTsIxjSlZGSff
ghHaVVl36klZLg/O2sOVKM4sI5w5Z3i4hqzWVIP2z/Xp+1UPV6FvyIcjIwxlFDHM4gYOq7G70jyM
ha9i3BDsw5hvZP9BYEYekw4A2qTBFb/801e2BhXiBrOwqRgM45Q0WnDopim4QwAxgGmaFh980gho
0de4WyxfohzGdp2YXW+0KGWDgXoUi45DVcI8vPwlK8tfX/7+apPzUmTArFE3Tgj2NvvExmIzk2TT
yJvph8uvWFlEKrFU0BtPW5d9NGvpPdo9TSe48MbGB6w93fj3BywiH1U6NsbJ1UEsJyUTLfJroL3L
2CsHcIOuFQpNAo2hKR9ehjDId21zbYKoYtomuzZyHzf7k+E4+k4fWrkLke+/bnP+iyt/NbPI2QL+
GVxi16H2EQTFdC+WHNSM56twjIYKYJMxFSN39tnX+uKr66PUBHNgq/S6EmIqak1ir45IZEmIFfZz
pKfPfghjTtjvUb/56KEAf3lxrqx/FbiGYEvT+xHLp0sZpW6EUOjm2c84Refo8htWFqiKXmtiIXNS
LeMUDOJ7M8c5rDLEO657uBK+QRdAXEfI7bQY5A4RPLL/I8Fd++XL31+vIA8SPpx/8Eptae6CJP/p
VtkW3mdt4JW4dfvQMOocBUxZcglA7KncVQ0dYRRMmuu2BhWZJsZmrAOBxQvdKGntXdTIbvJ++n3d
0CsHb+EPFoK5eYroiDECqVtUv9jboo0fv1KEEMrR2wHKTvO0X1qN/YvMywe/TJ59qii5u7W7/d3G
/rf2K1VomsDeYM7aHuEJTGZl8DHQIsf+iXdZUv4xA9+I947lxz+nPPbm91NuhLjo2kXqOvETEt5x
FO7RSk+mau+VYvK6DXDH28tOqpA24cRxhJwxX97iO59Z1bAzBn8Lm7D29GW/eb2oHURfXAvwdSXq
dwk624eRkvrpmjUhVRAbutuxQPkOLFKDH5Kup8fQ2PRDWvvlSqz7chSIaUtg49ympG6B7+vm7uby
L387HKXKjqwjCACZSRrZFsOwq2DI7bKGdC8R4Xy4/Iq1369EPEKxXDhROTu5lNWMwEKRCwLCVRuh
9JSTusjCHBczQGxJTuvFNkt5LP0g2Dgl1n66Eutdb4cDytGgz2N0q6YmqY96mG5ZnS8XyrfCUAn1
IugjJhKCSedNJ/NIg/sDvqvvHBpJbbNzPMQRL8/AyiSrYDY80oYeba7/guhRbfVxUIlaNEpsb+MN
KwOlAtqWa39ZVC6l94Bcb0KC9hAv7PDLv3/t6UrsNkZeoUMP8mbowELqWFyMqLIdr3u4kmfjqBui
sJKxgprifWDgEhhrfrQBEX07m5Eq8RGV7FhblOZOsPJjxMWS5yaHeGw03jtjSTVa5vu6z1jG7tX+
5tupRq+r4k3SxoUnxv7HrfHnvO7pSgwvPgx9UzBIAtna098pKLMtduja9CoxjPLbnI4pg4RIH2r7
dWEe50Xa47qfrsRwUMk5bvAKOtlF9ZDYHbqi2VVGeJYnVfRZM4bILmZsEMiu4cSBd9bj7EC1ufzT
V1aPijgrZt30a3P0TrIGQGfad7YraDbL364wn9PJue70UjFnGelYiRsrSwcSR4dmyL4cN53S3s5n
pAozC2BUydDrParhCHfoGY5G3WPRuLfbRJeV9aPSGV36TklelwzTPCCe5ratGR5SrxyeL0/D2ico
B7AdZQHasRzARUOal6X94+JasFSV03TTOnntI5a/v4pfZH19X/MnDgNNNGjHTuXC26BNsTHJK2eA
qhARGU4r8m4JA9dDAZ0b6C7y5e9xYfdfHqa1NyhhHGF8BrXFgF6ooSWJ0PpH1NKn4ziZG63etXlQ
IrnAEYlaV84LzM7aYa6DYVF/kqiO713jGn9sItpRDmWU1YGiJFROhedhZNVHvyrH3tJtWDnxVZgZ
Am4WKrikQmZuoRYR3qIi3eyLArBUV5zb2PqGmcZGfXllOlTMmQwQj6+Myj5FaDAtLiyySgxvl1gy
yk+0qMpqoxyw9iLldJYoQ0tNsAcm4/QpQv/s3oMPkUebdogroaGCz9yuLObKYd6TMvL+ca0i/AL1
aKsSsPb05bNeBZ7s09jrJU+fxqjYJR4iqdvohLWxUaM6GfIBmWcwwwGoxYiiLQR+K8XZ70qWBWqt
//79XRfOwsfj6QS4akDO09MRHO6nw+WgfvsIclWoLTKuokY/XL/z2/gXAoPxjYmI7ryrw5KyT46j
EKrMOJdcftvbw+WqYjl24WkxUvTybhiBkWbgYQ/dgHZybEbRxivenm7wlv8eLjrwaZMMrX6HiKQZ
POPQhuBilDRuvLHRrr1A2QYzjJGwPXF4AWr0Zz9HNhmHhvaqbMZ1lD2wshGp4gYS3tkF3TuzAAbr
aVscjrc3WFfd++zM11MfH51zZGFeg/JLuafQxJLVEI9v6ytRHK66DYq2SFH2TMM75CBr8a6wJ/s3
wmHN9OnyMlqZAnXrQ20eiAJaEPdD7b3zK+j0XlhZGxGx9nBlu9OSOB/FOJt3NTp0aBsAZ0t3GFk6
3y//+JXqjKtudxm7tehGptgsdeSCjVDHbjRoDksCCKPmU+Tk7j6JbWNfaNFH06rxBRHGuRfYMF/+
CW8fU3iS/TtGmm6W8Vx7072duSes7h4S4dMZiI92aPwOvfdGuQXSWxvM5e+vNl87lmPqFZVx57ZW
/yGIelwptUTW2kYGvbKi1c1xspFMyQ2rPUuOdWvX1CYQk/3ka1iF7jR3NLr+GOO4kl1XmHVVpO20
SEwLz4HWi9b6zjag7DnyOuyNayvBb1fotZtNgy1YoD8lIZbVVgGE6PKkr02FkvhMRSjzwS6ss9HL
373bJbukSF+ueraKlO1wk/PqqbbuJg3IROShxWJ4m3SqlUlWobLCF1pfYct5Rxm/Hu4n3/WOjl6U
7+IBId07zEI3UqqVIVIxs1NTGokXSuvObrLidhpDmdzmrRDezXXDtHzgq2jQtaRCiTWlgmLlev8Y
ZijsR3Oc3l73eCWs4TtT1sdX7S4dSHM/GS3AiQ+9ZujaFrJ9bYDUcC6rBJM9fPIqTXeLnbQ84e7j
AiGu6xapioX1YR/EXWZot1kcV9jTAVWCrPHruvFRTu6miyfUzL0xwDyL/dZH5/dkJNfIRuHzbSnB
i9B5W6aBRLa7HB6TAofqELfmL9f9dCV4M4E7QuzhhbxD2zs5dE7Q7PQ5/3rV01UQ7GD4RpPBrr4L
OtreUM9JYAWiGNc9fTmFXq36AcZxlWFpeysm3ULBv7Ty7/I/pH1bc5w6sPUvogoECPE694kz2463
4x3nhdpXcRcChIBffxb5vgdHsYZTnLeUU4VGLXWr1Vq9Vg+68W2fN85rqMWFHoXWBofEbxufigiI
s1m4a2gwy5Y3Ua9u48iu9DJ8vhVucBznRJ9DwFRXLtW2zxs+K8CJXSRSOBcIFc6/8Q599+CnjbZF
hMDwVwAgYXkNAaRdNXS3YMZjXFquNlUtv/HX+jYL/J8XFrSEbGjRWnVx41oEEPD2wcGXQL7plFbB
v/dX1zaG4bMZG8MOMrVod1JNrr/NWaT3LaudWyzXWjJtS2A4LokLKFDOyYD+6blrjmNX610J1z1s
m4HhuiKB2OBCZoX3xAypXgKyeKaYu4/xj/sjLDv9g3Uwga8S0tIRMmL6UFXeWWfIfyBhhmZjdps5
uG7zfg23aBvI8OTC752QlTK8uBJCTcgZ2ZKuDvWD10O3cjUNWj730XwMj4YsSZEEYNn/tJSANBlO
ioYHLdglC/kOslwgoV/DzlvW3kTETj4FCV8zxldRj+gpwK0l5TvH6fTp/tLYvm+4t5o9CfKfQj+w
KYMes4J75+m8cpOwLccy6LvAKvJxgMhDrx9kAdE9+tLl9DMt6EvQsFsLFZ1tIeoXPGyYQk6y97uz
kMs7sYJezuaUy4TCguNL9KFeJEsrncc7IMcgydnPxfT3tgUwnBskkTEPeRdeihJAyUlkzX+oL6k/
tn3d8G3utXwULJKfBB56dp0OwJaNrP3+xy3LayJhC7lIzGZ1z3dgjruQqXjmEMzauSK8Rl3wqY+b
bGUkS5A1EbGQ/XHB3pHrh8BtniBbwQ6Fhi5ECgjAyjuZxQ9MMCyZhs6HUFp/ln3zGR2C5X5u5Vqf
lu3jRlpdQTCMOLMXXWUXPxGFvuTZgTbZ/VWw2cbw4ISls0chFXJlCXIjN/YWfcEabJDisx8GTbPt
pCaGLyc5REqgmAEDheG/RRHyQ4o/bEuRiHFQswy0Z1CISi5BQaG7RhIGAS9oTuvk630j2VbAOKWL
akqGqOzDSwbJJLYPnOhLyBahkG2fN5xYNG6clyQIL3yCruSuSUl1Kz1Q5mz7vOHFE1RueEt5+4nM
gCxxgoJLSFbp4CwbyITDQvE5q6YGjK87Wc7zvooRMqAzGJCHpl+0eu/PwXJHNnGxWS9RACFDf3bD
udgHYfAA4ag52eUM8FVvTqb/7o9jWWkTISvdWEDlJgdPP/j0d5BHfJygJL8yCdvHDUdOVFUvmi7j
Q1FIiKe6bUPjr/5QOWRbBwwEJX8+MhmTkPkVnGVoVUbPDhv0FygCzRt//zKvdwey7qA90/QQNqcj
VCvPS4P3eUxcSo/3jW/bSoYfZyW2puNnEE4PkdepAAGCttVrNG98TIda6c8zyKp6aGZPYRv5w7dC
QYQGxDvDinksB5qJi5U0VYDE5PRH+jiBwA4tkRTs/HvQzf8FUCLUeZ3JhVDwfWv9AGF8kEeaSFkN
6qWRxR6FDP3UVjupIlRyx3GgPoRl0f93gA7r/CVvIBi4m7iEqBpkqwJ9dBps8LMPYV39JWrH4L9a
Qkb8gF8JmsAQpBRv0qvd4rckwz9BHQTBJYL+MiRIEwl/z6q+EseiyePkAsQbJL4ySCk+u41P/xJi
pvUpIKHzhgJK9lsCzeVx54EhSKGBmfTqydExeUM/QTTsZ7FIiqmU4lWPxbXb3YDoE/yo0b4IfidK
axrS3Q/i8IOkfZHh6thAaJZAw8/REAvPnEjqC+YSpI/Qq1RgVOK1VhGkAUcH/3dk+VjVL8GsZPxC
IXnJIOMsIzyBBzPr9iQnUK2mbQvpa9VlqPfgDwlkRr15eALXEP5cFa7/PBdDnz+VpUbmVssiVy/S
g/rJb6DNh/y4R1UyPk4zG5q3qHYgSsuLBupxpB57Hxq59fiXyMLqXzTiSOigg3bik64oxGNRJgD3
C0kccKkOvkyrfeUMSh1mlmYZREATiFaVUS8SUPuxlBxLNwXNH2RCg36FdMMSU02cKSnTvC5msDVp
Gl+SftmpJAbEcJcm0SnsSog/39+plrjnGudbMuS1mqAEfykKx9sxCM0/1DRfI461RA0TcQoV8WFk
cxhdWMjovmsBUs5Elhx7Ag3p+xP4+MYW/QI4HYJYtxmGCILxK3OIPnZ66t3vbosIArHX66gZPaWF
n7t/3R/RNqmFe+NdqIUSK1BcEaWQ306zp2QE40U/Fp8aMFFsG2CZ6rsBhCwUuhk6iksn0A4d8kt6
YJgJEF86Pdwfw7buS6B8NwY0JSB23mp6kVn8xOTQH6BZt/EwMvHpwoumKBClOhchxP80RVlMU39b
VmxyqyaBr4p8DOmlgFK5jigPdlEIRmgoTUGVfZt1jNN06p0hliyiF6je/pEt/H+hsxHMgvezn01f
BALsxiCAO4PYtvwjqwLnRqY8egtjucYn9vHqQiH25yGYTCAej/zr/3l10E9/Bqn+usU2kcnbiXpw
rH1gbUFb4ELskgTDtEv1qkjBx94VmXhnAdnSsAPM9pOr0ZC5C2jXfpuAyjnGIdBj96dgG2P5+7vN
L0njCd6lmAKl4K0WAiSVy/1WumoFuGJbAGMDSagx5uj9ZpepQ22V4nWHPIL5B+KQ92dg+76xh7i7
aDn0Y3zpWvG3C6nhfaSBztj2cfKzeSBER0OIzOLiH4ObLN1lMvyhijiO/ZdtIxinjqo4JDWjKABv
B9JgnQbPDt1I+xrFxp3KTYCq66sZNTvHLUETSL002ucFtNLv/3jL7jEhzyRsgzZ0XPx4kTivZClq
izl+9bZWtyFK//MC8J504CtPET+XypHiKKkCKtPvNhf/I5PFUyn0f6fppB+gudQek4jLnSAY4r6J
LNvTZOxkKkce5RH9sPB1KAilQ5IXvSz3P26zv+G9iZQi6WpPP1Ql/S5GgKomjvDpt4uw7/0hPk6/
Ima4L2PMbfCCEV+zxTpugT0ai+Rx4vUhT53ueH8Um5UMJ6aqjSO0d8TXamFqpRJgQ6ft1+Zg+7rh
xSiggajVE+qsIpAwUYgwQyhRPN3/6bY1MBwYraq1A9lUdkXtzgfNExoYq3pRq9mmJBLGkYl/FjyX
RdowD+w7aSD1XlE8teXnnCkS5KfWCQb3cn8yFkuZEIIqSSOnFX1z7WKX/hHEpP9vqHS/rVsvMqHW
rhKSpwAyYiIjCMMmEHt9rvGWsVJCsiyFCbHO/HJEQXMS6GTEyzLpwFbLA+RzedQ02zaqCbTWs9fI
GKTR14lBORyXqOYIafKXTdb/BWIdix6yiE56S6YpvBVzEn+BRm6/CVcRmSBDAkxbkMYlgrXqHe9A
FphkBK7ibb992VHvEgkCTUqBK3Fw5dxX0OSm/DKka8oRlm1pwgknMldJPMY+OoUhuREUaP0qm3o4
bPvpRnjIhgp63W0XXBUylFsnGJVoRNZb7W4ECDYSl4nsx48Hg13itnIPxvRuJT7b9rx5xMfNpJM0
blB2R4vtVEJIc4ogEd9Ita3vLjKBhF2+lA38okFwxhCyyaodqoGv941v+f0mihDpOWlDjzVXAvlc
NeTea8EmdR7ogn/dNoRxweMiIwVzeXPlqGGDwB+UmlTnUBspV5VaLKekiSbU3A1DqI4jbnrltFcu
Wl8q6STf+xA8F30KjfH7U7E4gokZrEg0ITJXzbWQzZOGGuIu91eTXdtSGC5cCEcMkK9vrgIPdDsh
caX5QYvTxkW9zdVMpKDuS1lEYw6R7SavwZiCx7NeD9tuGiYqUHiQJUeGyz+Bca3e01BcUD/dmEP8
ggqMVdRGhMDPBuU+Msi4K2B/IDe/bWFNN0ZnCu8L+FhAmgFRTv0+tRtJ/KNfoHtZDg7XwgM/41Li
cEt0yfdoRVpxL8ueNPF6bueXJOoUvi5qFM6SEgoEzTDU205ck8cStBwhIOr+BB6uwPuPAx3yPHjV
moa2xXFN/sog8ijLHKe8LqiNQohzgtXlLbuB9OSfTUsbGm7FK47KXy3bazWCYIfNuKGmhbMmrrtc
hH4tr0cmVk+WoDkWlc5uWV1n4DPv6DFDvrgLYsiBAyvQHxat3dvAVoGgtvUmP5/0ILV2wIUQlNei
FH8TIH+P/wtOYNt6GIdl4s9K96DKRBIte7AKKDgwr7PpUxX3v0Npae0VxDYJw98KqCU6M7Tnriqo
wY3TkQTcFKqdx5V06ONXlsgE87EwZ1FJ3OzWDWV4DbpoiadPSZD+rgR3nodslWPWMhOT3ZLPQylc
tERC8XPObyIZxdfZc8g23Elk8lomDm36LPHLqyQ+A6qyyT63Olw5ziwnjgnr0wnE/2LRllcxzv5V
Vy19yuKwe4E4cbdyJ7CZZxn6XV7qtp4Omswtr8zJHqXAlaApoQmxybVNZJ9wZuXT2iuvE3irPyuN
2jfE4TZ+3LgTT4vOQxZqddEuCgZShS9A0K/lvJawYbJXVlB7ylwoxpzp5P+R5d21gFZE4akvoPW/
Or2zK4ttCmlRYLp07uPBsVTqMs2K/CEBUiyXkz9968va+ff+Qtg2kuHOiewQYYdWAZugT0mT9i99
zZ6icvWcsGwjE93HeAeqhpAXV+6CoJaWoFmSCVpe7v9829eXVXq3SfGMN8y9doYr7dHAVuUsPA/1
al5n+7qR/4o2EGRgkbpmAuWPYABBNwG0b9vxb4L3RExH2YZTdl1KgJUPmsx1TKXtlxvOq2K/QYOl
znA5cPQ5K2EXf1gLPpajxqSyZE3T6AEt2NdpDqrkQYdQMU6AUBuBH9ir1imEC+bMdSkly5FgIvjQ
UNT1dBT6vKQagtPPrsMuUFx7aofiBW2kv2/bS8bxnGVB4tE4Uhfi5HV/Ej6AIudYu4p/uz+AzW6G
Pwdp7zWscLHgNAq+/njJpH7Fj+gbdq+zx9fUlWyLb/i0oix3G2Q214k7+RF5hjzEAOBv27a/4Po8
cB66c6IualROAMA0iQRKaem0sgyWiGSi+XRWd3iKH4erzBvA1hNnmI4ZHceL5wZrCi22MQzHBpg1
SaFJMV1/5H6FRMEUUIZ/OrEqaWBZA5PhEqXSVIGAaTgHee/g7X8s5/oQRq63RnJpG8Dw8G6gBAqU
5XBZaLMlg6B7W45f729Um3mWMd9FVQGKmsFlUY+CV04efyTekshbTjZSuoNy4ucRVKU93uYzNLj6
Jt/pHkwvQDCvkVTZbGN4skhbBjhMiN+vefq9ayHmvYSK+8axfdzwYjw55Qx0/uP1B0wdPAhAbUBA
bhPSNCKG76I9N2cp89SFeh6ksIQM5h3wofx104830XxuMtc6mNPqspAdqRqMsala5V21WMYE8em5
aHx0jo/XotDfCAVTPIQ5N5ErRCZwj8911ZW44V86ZwFCe3ni7AJ3Ko9+Ax6fsB/kmmyGZfObxJay
rlVYgBz1E4+S7IHzOPuNpR1IceRGBrjIhPFRcMk5VTuLazaKN2TZ7Nz3E1m5QNlWYfn7O+edVDQy
6TfjVY7Li5BKWzAGod51fwNZzjBTxlnFBe9QmxuuqiyfJaHRjgPcdF4Y4EIh2xV8hm0OhgODM1bG
YGiYr5RE7MDRzXKM82YFF2VJJ0wcXxKMaRCW1XCRA7o9C6L20+A+SjafWcIflwaN+6ayTcJwZShi
xM3YlSMapdHz5vIAMU6uPZ5ZPm6SXPKyKaM5496DmwF4EE101/KNHNyRSXIp8Qrq+amjLtWCXus6
tPuEwzb6/8iktuxCIiTUuYcrr9HxdlZenXgPIQcoeuVt3WaaZeu+c4AMb9JpBBbEK2sqIJa5m6vw
gNpju5LG2b5vnLxogulBaj9peC+e4ng1flXN1kuBKcBMmrGAPIvC6cJnsedN0Z1CZ/XyavFeEzYE
9ZcURB9EX91UyLPoJnZLeuiVay/JD6kPrvVNW/8X6OEQZZ10B41O5B9U+orvIrrWxmUJ0CbcUKg6
8use9u8C7j6QQWWfVY8bZTtvLQ2ZmEMiU+WBNAaX+zxu9jrK3UOttxFMUxNtWPRe4qNCieduhSaA
uTl2NemIewtd7TXkv/sr8LGRKDMiKM7KEZLxIZ4JGC6ae5DrQCbWYfkhROPbSoD7eDdREyEmZ1Uk
qGDqK5p7H2nKnpZ+OlLVr45b/X1/Gh/7Gm5fP/syyFXQ0h4UcIfBIxcQ+0YQCQ+3EUlQEyfm6rTM
G7CtoMwYHkG9cuINDoMxOqHk9TKTZL/oxG2biBE0dNfqZpJaXVkxlp8LgRqF1pO/8euL+d6FPOxX
UXU6Ha+qAe0KnuyKE1hY1pDolr0UG8m662dd6/hjfxWMxfuiR9OEA4qEMIte7hvHNoC5WXtAVdGj
113Rk1s+8bIAVWYLWQY69uVKXm3bq0bWrp12FJN2+U04/Dsv0NmAW058aVSkz30m1en+TGzDGGd+
1zvAy8ANrm5XwV65R187qtghy4GvbwQ6jVbysAUo/OvrBUjRfl7xKoD6YxrikANllxs9SAX6bLcZ
oNCMWkleQlGnbpxdxarkKKJY5V+cZEQt/f4sLetlYssCWrSZ4FJfq3rpOCq8GW3x1WstV6X6bCMY
fs/9TES0FwhfPChf2AhAh66r5jgUSVOvzMKyVibAjPgNIXrAOaJFVUOUF6JyoFM/dZLdUtwf9/dt
ZYlgJsUm0soEHBxiuKL5RX0Gk9Mw7OamldueV9Hd+PNGCHQZTYHGUZXQSn6qfMmvjrt217WZyPB8
9D4Ag53q7lpBKfUk5gHiqUuuWRUtv83jWkHRttqGc4p0SlU4z901iwfxGXyMT5PXh7+lulhxS9sA
hlsWGUU7TEwAwugU/57QuD6HAyv3AwXo+/46W0xlIrQC8K44AqxjV12X2RF6iOpUNUAzuCOOK01W
qU4tUzGhWjJ3RTxCoAJsMlDt6KqOHdXQlde2gc7A/amwj2OLCdUqnFBGslH9FXJgZC/7uQTZCE5e
OkKBIeroNZUtP8bLn+4PaPERE74l2sipg7jsroGP7j8SkT9IttrVZluYxZDvzkaFF4i+cGt95R2Z
d0JDMZWCt/TAM08fw0Hy47ZJGI6ogl4npFlKWmhfOmQu+KhCnq+hlWyzMDyRlEPjgJZeXTKUzW6k
Yd0FvU7q6IkQhFe4Dr7cn4Vt7cnP1oJcociKWE0Pupt2qhYPC4clH4avtVR7TxTP6AB7uj+UbdUN
r58Kh6RD2OOY7PkfqAZOez/cKG9ATa44vEzMI3rLuitvi3rHwQu8G+KN8HBqArsyUfhlIibUqGse
neQUhee53Xj9piayC2TtfjlAoxzAjbosd3Kp3WdLi8Qmu1PjbNVZkicZisfXiQbdb0no4e11zMJN
Vz9qArqqpvHARrvcbtiEZZUwfM2LcuW3W6LfLzCuKAm6Ks1heA5ISJXjRSBp+hosruk/26xjuHGW
SNfJ+Tw/JGz4vZjdeTcudCT3P277+YYXT2KooiGdYBzYP9xBS6E9ViVag8pUrnXZWtzKBHPRkCSe
Srzxx2tZsmAOHW9NmsH2bdNlBZASrkyHa9EgZWK6paBaiP6+bxzbx41DmoH03WkKMlzdCNeMNhrn
41S4awHU8nUToM2TueXTJGH6H63TaHROdws0ZtNvN4FiCPyBCyXn6apTFRyzHkfjJP1/73/cEvtN
nBjKlKjAiQUfT7TM9yTz8vNUd85eurT/Az2oa+InNhstP+DdUUkz4nEGlnDAYRnlINfsoos/boSA
UxMyJloBZVcPWxJxTQ5oViB/NO4aCZjFtcJlTu9+ezdVEWiEavx2kAnQIxt8uq9Yit0f1fGmyiI1
IWMVQDDov1oWQggPknJRi8iTowZ+f51tUyA/TwGM3V2NvGG6Shm9VCCWgcxFnO7rbpVd1nJrNEne
RDN6eNhDYbeL+XcScPFn0tZed1BJycDNNif8AlhxNKNhepzRSRL71coets3NcG43ADdvwtvprPCS
v3chAAXhs3w4DOFqT49l95rIsaDuE6ctCLSQwav4PSO8Qrc8jHh/cWxfXxKmd/uLuW6d9+U8AYDg
QWMZYMT+6LOezMf737c4uQkXE05XsgIqdmdwCD6yJrtIn+yhYAVfTNa4f21jGP49MRE2viNhoSQG
ghuNSW8MecuXoBi+DAn+cX8qSyLxQW3CVEGWBPS8dRdP56yJol3QuH9Og+/cRFDVn5oc164GHroy
liVfNYFkRRvwOAY/yBnUDI8LBe3ynsNRtoN05XHi/r99v9ZSbRvKOLxV53mT49Pp3MniSBzvUboV
qoXuWWXhy9JT37fbANnUBJkFOgMlwBRO54TBW6YccgdtrldMZnFFE1ZGZFdMaTknCz408fdd4vdQ
BuIRZEs83uhtJcnAcHjux0M3lr3zOWAlP0mH/ItsfBs2EQwShjPm8zwHHj4uQ7xe4yz/BjqUNcJH
y/Y1BZKTGnzYYK/y050LArcgfMkUQOVKXheE4jyuEeBbtpMplUzCYuga5btnMYTHMfH/ZVX4IPrg
oRL5M5vVF8dL9psc0kSakbaYWqdzsFNl+ayAcclUe9NCH4om/LzuIJYQaSooT6BeH0PIEZ2lT7/T
DBeWyAf04v4cLLvWBJ2JwAM0S7TemVU1mizcLG5B1YuX6HAfOnG6DbVLTawZDZEAcQHMZRZB36yi
L3Oz5ne2fWUc70EuaT1Kv790+XgIiuJleXYO4r/KuHqLyLDi3bZF8H52DTRbNLUYh/ZSDXidlBok
Owun7v1FsOQPpnyyjhNPd2AFuBSVPhGU57qZPtOiOGU5rgPZ8KVi9YMzD6dNw5lQM55UDkQ7GgJ0
1gQo2AL/SwTZC995m8b5cYm7DWJwtPVpzsSeFWOvWpaI/EI8NMklWfpPRPK1u6tlZUwSORpNevQb
D0Grif3nJOHRowPWjBUft33dONuVAtF7MFUVxOPGL8SLhm9xOQTf7i/ED3jHB0c6WbzyXfbDh6Qr
mjatbrLwziQEVhXQlf/fMMGwHEGav7AOnRIoSrUHzfr9qLq/oIhCLuOw+qxsiQEmy1xByOxESJNu
RRHxryRTZA+9FSBzm9pfAYfYhjAOefS7cTfhifO5gALhXurl2RQisfse+n/H+8a0ZGGm7vLUReAF
E7S8qbHsdmgFR7mzaZPdhIDPD3OUgI1k20hGLOBgumlplPJbJtRfpJunN1QQp0Nd8e+jnqa3+6NY
4poJWZNdiF4HJ68wn/ogi+GoQjwxsxFtNH2I0slAuViJP5bVMeFrQRhmKo3j4jOHXPhLlqBdU8/Q
Skyb7J/7k7GcyiaGDcytY86csbrpkOQ35oLqCp1TkEmtoUr/nQ9SfGl7P3xwIndYq9jYZrUY9p1z
aa5QMQtY8blKh+5cOHmOlvgqPLB667Y2QW28p01U94TfUKt0gegB4xpTVb6LySoawDaL5e/vZsEd
lOVSJytuVYHSFjiPxb5D7/0ZZZd8hbHE4jmmZDPpg0K7VYhHXCg3n3kRXVF9Qq29zZNjU9OX+1vA
NhEjBCiIOLmNm2D1uyI+SX/u/uJp8CnMATS5P4LFY0yaOjW6ZRx7TXlzCeogWewoqEKm2RILvD1g
Ub5/rPNGsZVj1HI0mIC3KW9HzwUn2a3yR+CPqSjATDZ4LWXn+/OxrYuR69OOM/xqWtx4Njm4r+Lx
tKIxSfdtKeJPvut5a1U8i+VM2FswtvHcwVVu6O7HKACd8/Glw7sb6AT93L95LnHIJhAiCOR+3tBM
5LHkfQKqwoxAIQBcP/6+9Irn+zaz7DITBierYvT6PEOXXhEin5UCjTFMjH827UbJDIhQ/zyBMS8p
+j2L6gJS+Sv0EUekg9Hau7Pt9xvuXo0sApVJDetoTzwRKJyj5hY8N8HqaW/ZtiYULuNhCZmMEORB
HP2rwBsMe79y12C+lj1rQuGKqINUKlgdLkWbfk90dBLpcCr64bTev2WbgJHwdy3nhVNFDZY4Tbw/
1TQ49ND0UbGNFYSaSDjorUTJxPzyQgf63QtEsyvy9Ov9/WnzNMOns3EEfRD4Ii7EVUdCgZbtuh1x
3TOr2UUQdrk/zA82y18zy/AXNBzOdEFw1n4uAn0AbTPY/TKoSod5AXF4wK5btNSluK7mICADmnaN
SfXj7QvBi599g8x14/N+4SHNZtG/LPQ8ommi55isUf9/vPpgn/l5BJY3AKvksrxMpV7uLKDlbSA8
d99sto8brg1iHoG3wRg/H0l3fkWyFV9mzGHb1w3fJopHg5P/ME4yZ5+nAO+btbuNuAItAD8bhmdz
qkYo+IAClqJTWUHHBHAvCGqko9Qrma/NPsYZLkEJBvnsRRW5k1Cp+nFL8LCLttnHcOyi9NIcimz4
Ou0XvF0BtvH13j3b1jSydlZ16chcgrDBAejaAXoz70U2dPtGr6qEfRz9oHPz8xq4ntNWNYR1cLMm
5bNWwUOWhy85YJB5uYbqsayBCVGD0E6vCyfFPKpinnbICnF+DmswcouVTAwatK5JShDzMIOm0ztW
IgcIlueSnqCr5f4628YwXLiCcMqM9i2MQWkBUow5+Qecs8lBxSE93R/CZiTDkWXnZFnJJYYo5ih8
QGcsvTaAw5zvf96yzib6DA0NA7rcY+cc1OVLRsieRcmrKMJrA7jb/SFsRjLcuctF2TJdYgZdBbRC
VvPhCG618JCzKTlsG8Nw56CL/bBvghoLwZPo7yoNfHkeqy7UB7AVa7lxvQ2/Jh1t64immEpCEfe6
WH1jIAP+LQS+diUw2axlOHfpNaJ1ysw9eWl48Qe1b2V98NI16JZtOxl+Xfo6UUmcuydJuwvpUBxz
mB+trILl4ybEjVUB3r78AuZhAQSKeAYq3jxLt3Xthb8g21ySegGBaYgQKOr3Drr20FO28ccbvhz0
VBZ1MU0nxYbd2PZnkRYrVYnlE7+kMIz8EopQsRll6HWv6Jt87AZe7MpuhCplfgoUb3Y+DVcG+tCb
MZAxh1JGogmysHmNmToRFKjjMHvuoZu7I4lcuZvaxjACUsCnyoeJvFfK2ms5JfWuptljn9bgstYr
IePDjYR5LM7xrlQwobG+bevOe0Xbav6It+jsWLOgW3mlt81gGfXd11XAVAyEn/uaJVDMDZQ+kEre
1Fw/9NEmqT3MwAhInj/PlapT77VMhhDKOGwuQbPdOX/ej3exZUcZgSjjRR/QlrivnQofssp7FCPQ
ZUIPp54gXDThdz/vf8uDVWqaD8MS5mOEpYyB54ugbvcKVnv/OZ7KZL6IyAP2D30Eol0JfjZHMaJT
lI/UT8eRvPFcn4YCdy6pv3hNdB0b8kmx6vm+9T6s4THyS5zSBZTmFKy3PHdNGfQKKz86QcDlljvj
Y5K6ZwT5lfuLxXBm0Mo0ijcV6pBvxG0+EU1f8pleA7d6uT8Vy142objNApJUUOl80xNgt0H2rDz6
VEK1Uw/9CvmXZVFM8G2MC2nKkqJ+7arqMw5TiP+VD3MQ3zItb6KhW6opWBTD5+UUU7AGOfNrJ4h4
gGAPO+NZOz7dt5NtEobPN02iK16X7itv6xPjo3vM5fhlWeY0WR4rwjXWYdt6G46ftO0Acc1gfo0D
lE97vTxJDYBFO7peY9ayRMfIcH5RFZqCE29+DQCCfkr6zrk2jq/+uW8p2wQMT49DpwAqo55f25DH
h9ntkqPKB3lSE5kO94ewTcBwcxnrEjycE5Z6wIMGoWV2gkbNGrDA4hIm9rbnDul06c6vXhE8yxbe
rQL3LLX+x5+rlW5zi5FMBG7T5rlXN2p+TWLuHSE5DV4TD+S3OALL8yYjmShcNirU40Ec+DpOYX8D
dvCb2+hiJSpZVsAE4eoKfS2QdR9fpxB3IxGoLxlvV5IQi6uZEFyIVHqBC4DKW9/XzxBkOnuEfNex
Orli/i+UaxAY2xIsU3t3irvxFAGoVrC3jHqPXjw9RqH+Mner1Ma2bWQ4spTQ4eW+E71FeMdhobNr
gvyR9fV55mJliW2WMhw56NMhSDOXv85+/zvJvjSgDy+H7DgrZ8fVmj6GbSKGQ6ukhvbcPPDXAJiI
3TKTDlrVSyt7PcQr+8k2E8OjeYWWbUjy8Vd/Cv5bhkDcuPI8vEIK/Lh+mFoObhOjqzrcWngc+m86
yh71/EJEfVh2lsCyDPNLw8RKimjxDxOuK7sszMOC+m+Jpocgrp/W961lOUywLgsDRsEg4b9BUwRN
w9HFWeqmY3iAovTT/dBhG2L5+zvX8MoZ/Q4VhHbmQnzCvprCdudV8d7zv90fwOJ7JlB3jASaR5My
+UohLdkgBfDY9AlCxtsiiAnVLZyeJbAS+WEi/P7lthQO9JYjVS/pWrJpW2PDwVWp86LW3H/LCvI4
CdwmnRACSPctZEnQQ8O1ies3VVXI8S0n9CmOy70fVOcAF70l/UP/muzrfdVGW+qNjJiwXd1AKjOV
QfUGAhS8RJLa7+vf8zj31lSCbTvK8O8a/LV4Vk/bN6duMpLtc5KP87mSQQt2nll4eqlPgZw3/3eT
+UyoLgf4BfpDU/sGRBFqgvTYOrgCojl2zIZDipgyKPx9dStY4orJ9Ejzpg3dljZvMQLJslIFdpqY
xp2uh1ONJDGP194zbEMtEfSdb3JP0SwYWfMmMJtldtjftR4O8VicRq/ae5we7tvQEpNNCkhwCOgh
YVHzpqn+MpHoBAzGyY/LQxX8lWZr8tS2UZYQ8W4+nevwoJFu89Z3/bXFrp6b7ATGmlvUu3t3tSfJ
ZjbjtI/71M9lMDVvkyxBId5fJ9iqGJJ9H6MKkakTICYb7WbEBdGOrS5cId5QsT+kgBGV7ZVnyT6v
/86ntWuhJT6YAN6ictw+iUvxlmTdThOw407BDpXYQ59AnRnzYYgZOeZ3fy/YzGfkABrYLy9sK/HW
9dUu8yENt1wR4UMu+rP/T0mNietFaYhEHlKb19olFx5lp2gcrqBhPIypd+ycZmWVloX/oKZmInzL
rvOgKOfH32QZ9n+mWVNQvJEH9Vqp1xLxTJBv57UpZG+K/K3AMd25wSfu1E/gdfktrtYSZcspagJ8
lY5Q2x+89C1ZGo9ZKs4diV+z2FtZ9B+wl49sZOQBLj6becD1fiMB4ND1biBols/2fU4zJQ5tTVCW
3KNSJegzQkVTP1SkzuNqT4inHFC5CxnieVIo/j+cXVuTnCq0/kVWCSLqq91tzy0zyeQyM3mxsrMT
VFRUVNRffz73OQ9zSGyrej/tmkpBCyxYLL7LUKIyolPzyrIZsgVA9o17iNGtebT2jzoaPA0GDn3l
EaABN50iPvaPZSJ7gmkbG9QfuOCoa+F67buvQ56nVR0zZ5pNF7NpKrzz4He8RvWH9m10mAJRtTsX
xK3PsjYRXA1F083R9CpL4fkPrADS4svogsN+3ZFvG0u3PsyT62xsXmnWqB/QkqIAn03s6+X9Yuvn
W/sFH6EVWJa+flVNXQJzmLVEn4e+8PcQQVuzYiUU0CfWAB/q/tVJq3gh5EA4O6UILb+iMAfcAwhv
hJgNEF6YB9fNbuxevbTOhx/UTEH6KfRCV37vJ9i6fb48XBtfY8OCaSjSKALE5TX31P16bOR5ffBS
dr+eG6Bt7QT0xqFhA4SrLByrhYbqFaY1/+3iAudrrsfHCuSs1CUHiEMlXXplqmJLVIJsBCkHoAC/
0bT/Z62QrlmRbkGbIeRFiK+MztcYqITURg9HunDTFPROQJJ19EWbKvui+KKeL8/OxlZuo4IbIcBJ
BxTi1cG4HeXULEkTkRsq2XLUSzPspPxba80K+XYMo3yuZPZaD1wvwBWwzrmDnYeWh27uM3/n/WWr
G+tmMQHZylzShS8yiD4MRZlkQfBmsquczDEVVuQL5aIklLXhS6HppN/AAyuzuAc+wrnucmqjgQfF
mBxoHrystl0icJDii5tpYXHB99wDN7IdGwUcLKowNfCeLwRvtUlbQsUvbQGghkv4gQ40PPYDqoJt
U3nHyytsY7u0QcEhICt8cFL/ZYTa1WOWVsNLyafxKmpLCGz+/8+xVVgwNnYZfQmENt2ZaTcg9xEZ
9XLK+CSvkkVHN1a6IKjDKlcBxm4kGAIaWJso3AXcbAShLWkpOr3A8D0sTqI3yToRqhteRxbcdWm0
81Cx1cU6O++uIgOdnAjvzv1LWuXOC6FKpF4yqWL2l3hE8uuajzJynb3h2urOinelqc/Z6EJAuRvD
j2lK60Oa5uSu7WWViJp5vy8vrq1+rIBXAMqmUEnITlKXX3SLd76cqrtVUHOZrlMcxdxbYU/zshA0
M9kpnZCLthOsNkdT/7z8BVvhYR32fKadW8y8OIXj/DUfcOOBF/TeBXRjeGzE70TA2e8mrFpAh44a
hx9UoJ/WCqobeW9X/X4b6OvlhHvKz8sXHCD8R2Hy7KVnmb7KCjOkNtIXm62zwJlJvgSD4CGIBCD3
HcC8FHsn09YQrX9/HxgOaaJcF/JlFVJp4SXMC/fsLezO273PbpxKtmFuWyhVMI8XL1JI84EtDYuO
svYZvK1z0gY7CdDWh1gRPuIxqp8nXia5yj7RzP0YMO+Ex9y7ENTLnWN8qw8rrDX3ZhF1Q5VEVatu
ILsPo75myM+66OBfGc5h+/m6VWXFdbVMNVGhXyaN9KCEDInuePHcYucztibECugpZwMr6rRMJtH5
//jIhAeoeBr2hbGi3OOLbwS2LYOpBcQNKpSUEkBkFdR/8um8mOkqpmJIbOQvKYKaQz4bM+F1eQlW
pM5emeF9v3OF+nvWTmyILwwQZhU6GKKU4kJYmyg/ZzXcdziExo/wFJhRvzJXybzhY6wzPGhFLVHv
KZO5Kz77OB1Oimh2vmYpkT90KplXtr7fYB4K9pTNDT9Mq3T3dY2vK+zd7tEPrcjVJLGSTEtvB5ge
JXyI9tbp3+80xAb7ppQFpQcthpdaogLfDPS/SlgkytPQdEsM847Eq39mw94d6u/hTWytymrpORe6
LhNFohtTEj8eIMQFdcLDKKI9Eeytj7JCe0bWTPrOiBdXQaeB1UfO7tqmPmZaxMqLvhTul9knV06+
FemVjDLB+8L5woWLAmIN3nZ1LJvRva4gSmwscMho10Zl5Hxbr53rlXN9dpuX/kRNf0A6nVxeZ3/f
sYgNB26XOaRSh9mJ9StpBNmHmros3k9DNmbFhuGRsh7cAe5U34qyvs8MOZTIBWU+HAYJnbSqOqf1
h7ba213+vjeSP7B4qhRFE9EyQZkVISOgbVOfRt9M0c75sTVe6wp/F5e1D0avP+MC2AbLdCAjqxJX
S+88g6J+ujwlG8Fi4/B80AAbWP+Vici64BZT5p112bs3PnCGcVg1153rxNaojECqZYUTSlS94ft0
R4IFBi7MH/hBsDR7000m2D/XfZJ1vJNm9MzcYjfTQ2i+j1Cxeawj3ziHsFzop0U40Z7g48bxYiss
B3m5DAvVsBHuTPGho9VzzstT2rLs7DQwNIaP7O3lb/o7RyYkNjoPT0qdiiAd9o2itF+ggExwxAs3
u/EX54wsAyLqQ9KO5mYM2c7S2Po6K6fvqrJijHRFEizFjStEgjwc6OtUP+ESeV6KYK+KvdGRDdZr
uBjp3DbFCh/5XA79dJihGnHwWphFwZg1SSFne7w8jltdrfWEdxHlD1AtdjxoI8OE8heyfgnYbHGf
BumNE9UkDmB+dV1H6w941xGfDIFcMmQR/FR8Dk36qyDOqx7p2ZtJHXtd8ftyP38vhBAbuufAo0VF
qOknLFhkXHvLNzOWt40/3oRq/Kr1/KnP/Z3te2O/s/F7aQeh2a4LZNJ7UUqPASkKfSpLWo87K26r
g/Xv7wYNJDCfYnL4twqio30n3waZXzkf1qZQBhGphaOKBG+MH4LSgfJ6VD32lXdyqMxjP5c7xa+t
b7ASg3zsC3eCeHgSGMmcQ9mGMBYkhRl2crWtFWzlAoHb9o3RLt55VXpefC2R244neADeLqFsD31+
lW90SGz5zBGp4JBPBh11Xv7GvXF506EfiZ3by8Y42Ri+LDVOPzq0SHquBxKHVBVTPOfDlF23Wm0A
n+PVuBsh0BLHFPORp3ObILG99udb8Q09lTFdXWeTXmTum9cr785xl3pPg2bj5LfRe0OR95AeGfFO
1juPftnrg5+ZJKTpHtxja/jXjt+FmjMPUIXAu1nSh90/vuy974Gb9Xujs7Er8bXX96170nV0i7H3
cXRMkj6iJvyRuvUvqLnc9KCYjbNargsIbkX26m4HH8asSEI3fZhA6I3HbPnm5U3CPOLG5tormK2q
SfOeYMjyIoG3yHCspLckuKmSq8DRxPZIBp0sXFyCjXwZqjq9WTLhPEJ/BNjTywfFRqLHrdN8rkXO
lgr70iyzIBElv/Hd+qYLZXNcerlTn93YnGz0Xk+M8AO/KBJeLaiSRn2CjfU8MtTiRTO9ukGQ7mwf
G5/zB3wvNxLqaBKz7pD7aQm++2y8qeopwZv7zjPMVhdWiBug1SWTWFjQun5AVh+nsyMOE4sgNRt8
vjwrG3FuGzS3hIoWtdM8yWvowIYVIUh5VPfQR+1w5WdYkd5PrFNuj2UbQaoy4viMSL7yebjzl3wn
O93YTGw0H+xCZTUIHK4aIA3oVoT9iaXLy+Uh2mrcim89URKObpolSz4ETyoqlps2X+gejG+reeu8
zrqqqsWM4Wkk0PzajOLg7uL4t6bXOqxTL48Cz2AJyTqDk4/+WgDYNtXNzqPq1gq1Ynp0yiLLTZgl
2vH+yT3+DUR9WsYNISpumWn3KIUb/dhYPd4v3hBA3wlJ5vghq5enyu3xGeS11/PO9gQ+Ls6GP6Es
xEbo+VMl+sol+VfcpVl4G+TRkp97VdNfkU/8z6pyPPqVd/nSHdVIlANVJg3xjGcS5Z2572Y3Fwl0
c+R3XuO/wwAuVvi55H7u3g245qbfg2HOUpBFHfyv8GUlYqZUzmGMKbyEBwC0iSGYm2O3mBaqpPCR
Dw+VZFMQ095HlTDrHFecOxoiYwSiirftueqr+rXmtdMkYQrHo0PQ9b6E05QkJPGJgL5eMwbCO/Z1
vfwLOEf4RueCVDGkNvXrwvA+CQVfb7opQ8M/SUHnEgogS/NYOiMpj1M0GOggu0vpdke/BnwIlgVL
H5s5nJ1b4Ygl+0ylz1BLERr28SVcteDHDQO+T4tsmfqHpqN0ElJQxRIxe/3PWvY4YtoGF64Tp1Hj
QMEW5aoDtIFmCh+3riKPbZZm+nUeq9B5zka6+PcdIXI8sCJMeazKAtLw2Anrp8V32jnJDeNseuRB
N7Ph4JdOMx9CvnhpsjTTKM/OKNrwJu27juG25YLq/DFoOjb9onMnySe9eMJvD5hz71C45fDABGfD
EdJ+QwKqbJ6YXC3REVMQBZ9gCpfVxwZ3YPbBa7nHbopZFMCXwHqoL96qxZHkEYDItIyXGbiTA+9U
aO6B3sgm4KPlTGJotAv3WKIKBT8/vFhi1LKwAJ69DPI8OC8qqO9ckqqRxX4vSvU7paVxoNCTY+us
SKH8R547fnATguVcnUMArvo6LmC64R19TxJkalBYiSQI0E0zOTF8WHmzxFQ0nlslTjdn/MkZefgt
EpQjgwgK3R9mjzozXrDz+ach7fzZzI6+LSahPy7CB7cZwrOeimnX9wXEjB35XCMBxSN3xrrsRkRp
5CUGeDYIrQOZ7+U/ssIb+csMO4L2dz2WIvq1lK2rDlPpAvIazLmnz8zrMZ0BbnVjPM9m0WfRMD3e
5sbR3xyUnurn2vcXclC8Maw8jpGjh4cWsC0OQylG+LH3KP3JPQ79RbcIBgyPyWoR11Gu/nGiNofu
5zxPD200siKWokR1TMlQp0csdKTLbT1/b7xi/llzzy/vW3ghmwNqN8Vw6wLKWJxLeC+5z+5EwY3G
Sw2CT2LQRByNIm8OXZOFw1dvkHUYLzCkfy6racqOyg3oiZkl/FzPUk83OJf4j4p6/mMw9qN7Qybo
dh14aMKv8KX2vy1z46dfjInKJZZB0z/1c9Dld3iHJ8OppjUZb7y2hz+dkTDlfOiRnsnXKUB9+QiL
2haKSkGaDSeWdWr+goewvnuE4AERRzzou69d4zJ9aiqok0G5e5zdT/Wg5yF2YCrtnX13qoe4JQ5G
cA4Z62LNeLTKV5dBds+ytPkArXX9Uacq+jcNIOJ0wD7czUlGqg7vuEXznC5z6xwknpm+it5dtTS0
w/xTUKu0+0hmH0Jmh2Asg+F5yBcjZTz7U9Q1MaKx9s5wXOpCzH5RQXlqyaEn3jcaP2OiIzYSSFH5
H/Q4qU+5ziJydkjPRRwKufyrMZhgfoOO6B4z1Ud8lfKOgnPL0vkjbEu99qgBktBHPsOt8+AZ3Oxj
p1LRl6kb+h9jNJtWryYc/oQNT+TZAcKLIqGs935jHHp9GkXtRYkvYEtwhOg2XPwYUVg7meYiGuIO
htPyX2xe0LHi2g01hJIZSv0+a+RSxCLKvPZmjOC682SYz72VkG3c5TQSn5fyBAdCzZ9cMbTjZ+hG
BG84CLDugGvNp4dpqLQ4dJEy6UcjK2B8Bvil1oe+reboFJVgR5/ywFX40YGmDG9IvkzvezpRcQbj
yq3vAHHkLw4YXUD+4lDRicMHP4U/Lxs0TVRQ5dMxK03zpVsilFirnHrOuUDlMsQOqaSOmVelZ706
9fVx2eSlS2PdhONwqiCHhCt/mmGvZZAj08uhG6mvKxwWWf8bAav10S1T/uYE3J0hUtyXXwacJi/I
l1X5GEGh1f1k8Mbj3xo4fTTHCsZ/9NjUYBvfzhVrccI7HR3OgojBP6H0NjhJRPtmfoYiTNvfR+1S
AC8YevWDX9I5RcW79MIbIdug+cT6tCUvLJ3MgQJSxOIyVLML/ng0URT8xQSkGUTbsFVkKqBJVwat
eY4gEgyl8dyb6Bl0A9XeOl23AFllSrh04TzzcPLEIAmH+W0JJptAdjOKaUCDEB2N50wH9dENgWN8
XlzfNDhSa+jPoQyD1TVHbfCzHosSaLYqbVqgkBrkMqdxWfAvU2z+6qahwGifavhSysNYTFl7lxdp
8zuLFgB8IHrZyq9+UTXPpBfVr4702OSV5/HwbZii/mXCztDezsCUj7dlqXw9HkDH4eoDPDB6qIZF
ddZ+ZkVUpi94mF3q0wqWmA0w7lKKZzDEUn436iGoTqkYcDp3ZT6HJ7CkO3OH+a/0hzCLnDsv80Jx
8g3RPzOVo14a667Lo4MyBBYzNFqLBEXO/ezsiXYIGpxrzMl/EuGq6hSRRX0xrI0aPIAWhbhjrhRt
cjlD30gPbfztNLRp04Rp/tUPp0cS9rcBgRcV0CtzJ3Yy3Y0s3dbkZYUkwmt0jmdoJz0XHitvssLf
EzLbat26A4Ru5KdQPciQsin5I8sAsISVNhjDOyWKrfatawDyvB5S7l6WuIZBRqRqMxgGdH5ZXodO
I7Yor5w0J7AcypLU87JHwYfi0YEqxzVUuYjahY+06tPKGw1J0q7IPypdRHf+kO4Nzl9XD1q3Bqdy
Wa+RK9HEdf37MHTeVhHhsc6f6nlPZ/uv1zB0Yd2TQmwm+AJBE+rgvBUwAUzgwfapnKg6Xg6B/1BU
f9xeImpXPvJsMXowmZ9QKOxAEeBtWEDHgVn1ap5E8V5T+P5zAUBOn2EFNLLe6fivSwv9Wg8a6dyD
zK16kiBlJDFt4BO0r4S61bhVAcFDluOUlU+Soe+KQ26g6ONFkDO5PGYbs2LXPsaBytJfIrw4hzxg
yRhWzv1Yt8hw6366so+173eFSNgvI4cZCpqUeJDXUVfApbC+7fBksdPB1hCtf3/XgQFpoo+qmiYs
K6sDuOFDTGhZ3Vweor/W0zC7Vu1D6SrXJZtYYggsDSAeGGugRGNOPzouPM+nec9bfeszrB0QxpCL
yuu2OctFujcutsA4mLI91aCtmbZC3PUG0+GuiOCQC0wwFVy/vri64/lDOWQAUl8erK1vsKJ8CKeo
4uniYxM06mHmEcAltVuJq04JiACuhYt3U62AzVcaNeUEOTcOcYy9zIu9EsvGj7erH6qrZtfJXJLQ
bnAO4PJ9xBVmD364scXaxiIzcvOUZmVzhkLqS6qW/qmNWHbswBTL3IgcL4//xizbbMS8QdLauznF
E3+G2wbQSTSr3hzfvc5ej9qmInBRDeou1Szh2v+l6/GV6istAqltIpK3he6g2+QnAxtOouEPg6ce
EGeZ9K/hC2H5WLHs5MMCwo2DulDqjwfjIbpA1VKny4O/tX6sAOaOWvicTSQJ8fIRz3xF4Ob+r8uN
b2xDzIrfvO40zreSAEojvJ+YXnIIyYI7X5e7T5SaCtiH3S37r29HGCcrjFGMaygBGyFB+T1ZHdjm
CRpOMNRNVuEb7aMABGPgncr1xpq1OYaVGufCy5EZVH3DT9UED3HAdx7LujI7PWyMnc0y5IvbZxUu
JefQr3/KQZ7aroMDdPlzZnAPyvfkGTbm32YaahJyjcEkiWY4S1OojFakEzvfsNX4uq+82/nCBVfx
FuzzhOnSvxGVoT+DEne5y6trq/V1bt61TjOnKR23IagkAphuGCTlKuiNXncq2JcTLhhVnp/RRPjz
dBJAMB+KYfl83U+3YloI321ZNNOkLfgvA3ebJPJ3HW621qYV0moM88GbkH25jvRvVKmKOM8krsvZ
VJwv//6Ng8GzAhv6dx0v+5klekD55t4NVd3yWIM3gyrzBNkVlh8a4rMuudzf1idZsY3KPM141RF4
DaGY7eLsicNxkocmQ4hf7mJjNdl8QIMC7qhrybCRQ78xLJ3oU59Oex7iW61b6XaTK1RCsoEmTe+i
bJpDqDsdw2jnt28Mj83+44L0zehTDE+/8DsMFayziMeSAmSq4+Xh2erCCmXo4bKpcmcCkDJSego2
4xGeDeJUMrOn/bTVxfr3d/EMtJhsyzkkCap8n6TKn3hpviiPvV3+gq0pWP/+rnmRD05r2HpfLPXy
katKPJVqqk/XtW5FNBzkhNtkE4p0DfQt05UdNYSN2Zngrd9uh7Q/TAQu7DhIFapEq2DZaVqP6ut+
uxXNLVm6eoThPO4iVR8DmWgODb3SmpDarD6mhhI6Ni1umiihxy3yryNzTX9sJMwQL3/AxsqxWX0S
lmcoW6BCisX5XbuLd3TnZYkdL7oKox/h5fj/L57KpTUIlXNzVgVkTaQKxTHwdgWltn7/mgO8W5oq
XYK2gh4cUhdmDuAPvcGZDg4bu5rfG8mEzd9rO98fUDfCedM1wyc5+R6g2qiS1nHAWPUr5Dy8W/gi
rtssbEYfR3l7AMoPN562949Ul+kpR9EyJuu2cd2UW9FsUoJ6U4gvaliqH/wg+MUmwDPlurIu97C2
9JfKzH9+Ru8mRfbSV65EAiBnxBwUe8KDP83lTutbU25FtOT1nE9akqSdcaIJPHSghpE/Qf9uj9q1
9futqAbfeJrYiPQIjyDiVnBSnqoQKcfl0dnIAP7DG78bnWFKe5pyZNt5JuQpjLj6xgewoLKsJ+fG
4AXhcj8bX/Hfq/+7fpqlH0qNhCIpjR8lOjBfSQV7xusat6O64yD/krW+Vwz/qKweD1MG75nrGreC
eh6MwkMbRghviOIgC7Tu53uWtVvDYh3HYppnvwJRIcFElGAuu3gBRfHw8i/fWJs2Y0+MHfT78/WX
LxrPj9Be/QEDMu/WEc183c3ANuio2Bw4fY5rB15ioliWbXPqZNfszOvGdmcbdLhzFrigP6xHTnST
Zs1drqsWYPv+QQYwgQOd5N/LI7U1DXYU914v56pozqJAMfrYcoCoPzSqXpwrO7CCmBlaNV2Ak6FF
0R+uFpA7btygvHKJWmk1ddsQluuhOrNW/TTwzUg87uidSfj72PzB0XOnjiy4DnhJChLjIV9LOmvt
8ZqB/4Ogl/dSBKIZsLlVwz+awEJwGv3weF3jVuSavqNL2xgvqcqiPBievpVTvnev/Pva/IOQZ+p5
zqHDjVQOIiDIhmRcodo/R6KKkbjcT3lz1esLidbofrdzcliWT52DSwFvHQL9oGK8Cbj347ohWif9
XeMKz9XAntTN2fTEPZkQHiKOccYd+uXW0rGSaRlVadkPEql6M7F40Mo51HhC3skW/350kcgK2rQd
Swd4p/R37ptHYFt/6rYG9qD+1qV7MotbH2CFLTAKvc90n/7mdf7v6jHbD1e6Sf/BuZNceSEtsv87
Vwblooo2Xflm9wfVjodhLgjKKsAFgWrHIhHFKAw9X141GyNv0+zCiM4sdfDTuRN+pOAeHIwKb0rV
4VEbZdPLnfz99PqDXUe5ypaKTs25TWEhzSncpQRk2+CW0LbXbRChdfqmXSpKGkp1DosayGTXC3Dl
CLr2OidJYpPrQGxTnLgq+v2/7icdQhcwF9S44JW2s4FubEM2r65a/NBkY9egmCK+a5/fwtPqicM+
2ORjMsGZ+vJkbASCLXaP54OJY8GCZuYAbBCW5hN0KOedQN5q3Apk4G6hQ1RFbhL6zQipvPmHIWJP
WWWrcTuES01FVwSoNkX+STVhcfSmZi9B2Vqj1sFbBX7tdcBXn11eem/wDgEoRfmd5zzVOdjaO+H2
94o4sflxec4ieDf3zVnXJnEJ3A7hwWWgOQY2WzIN4+OE56Kr5tnWsmdl52VgVPzfPCsTAluZlcK5
6g2E2Fr2ygiFe0Af/YbsXh2HAYx1w2WPI7kxGTYVjqd9ycZwfaWIhukh79U9q10GUiTwQpdHZ6uH
9e/vTkvhRqqDaZg6mwAmZTPYDgBqmfBD6e6a2W/Ec7Au43ddMLeuGB6KmnM1AjqENLQ+wgN5eBuI
HGIGY+IY1Ob0KvB7RALrgAZNPm1Ett5ePfRWcfgpdoPYmeyt0bLC2uVT580lCX+3eZvGkuX5afZg
1Ts618ZfYAW3RH1cu13VnNkwmkSMBXDfEcT+fea7V865FeImM8CVmgIR0a8CxVJDMTyGcaNPHppZ
D3ulrwjz+2eVgth0OCEgKzYsbQ1thDA8ZnDXidXY6AScSP08mPGRBu14N6xKBhXMonZyy40psjly
rb+o/316AQk8vE/HTN0IWrfHYsbr3uWY2dh/bZF74UH6DerICqR1xwWwd/LOGVzDLze+9futA7zF
oSFlJppz3nFxgEKfeq6D0DssebbnN7wRkLbWPW5TAV2GFHer2r9TZnhFlrC6FI4JMFAdjFiwCVz+
mK2RskI/9Y3ylhBZ1dwIDc8EQBjVQvMdftnGIWLT5NKhGipfd/VZRHDSdOYfMFL8MpD2tuPsPsvI
U7fr2b41K1bgpyIsmesiKtOR0CSfUvduBFT6s3Mt7OYPtlzVTyoCBLk+m6r1syOepL3+tPQBvXKr
tyFj7gg2w38pLuyuyjOI9TQh0/g4ikU/X57ujYVlI8ZCJuvJA6o9EcxAsFK8VJ185ilPgJD/NqZ7
VuNb3Vi1Mb0sCD6YjZ/l3M93wrA7DQp8bBqUajLXAEvuyfy6cLSF73kL7LWasYmJgEFplsPTWKhv
QYOAuTxmGyFiQ8bSRTrwCRpdlMvgQZ86Pz03uzJRtBXvUWeqZaZMfR5aJZ5EqdnXBuawe4TFrZ9u
RbdKM/hd+g2szVJsVj9zocrlQWgg/c+Xx2Yj6mysWAiwrW5GTHTr4B4GQsxH8Fk6yFtPe3n6uqv+
5YzyrbgGAgAcjgCp9Apj4DmEjnC/YKT8WWNbvPwRW11YBzp3BhAtK+xSeVc+09Q9V2o4qZI9rwvp
ui6sA51FYyiXJXAT6JmBcNHLEsTOtn5dBLwKo9YtdzbcjQm34WJ5t7CWtTj4RCT8G0eBQOA4u5Cu
jdm28WLc6xe1wJPwDAyaPIoR5/XgT9NNxlt35wK+9QHrjvIuFW1Tr48UIAHnGY8CELDWZ/g8iuu2
ChssRrMWqsN5VZ+lbtQ/cxhwuPKZ9OwpsWf3t7GWbLhYjncYQlO/PoPmd04X9ynU4U03sruMXVmj
sFFjvGtosKB4cM77eY7nvvMPYkyXV6/X2ZfLy3VrFqwUHfekzKthh3iWYyOgkNKmT4XTXFkBsUXq
oZClIB+RI7uFcnwqshb8uD2T361fbsVyJdqowkUebXO8PBQeMM9wvtwb+q3W7TDu0qGP8Oh5rvxB
m9u51aQ+yCoAue+qgbehYe6opn7kkfObk2YC46RukewXU75399o4mG1gGPMJkr2J1+eKBifVgbL4
X43LXWtcPAA1T7bLzla0EQk2OGyeQd/yK9S5luyhzIsjuDss9mb3ew2R3utGa+363WZBQWir3Qym
tbLP8UpJRd0dnJZDROpy+1ufsO6D79qHwS/XxRgA/EyjkWK8im8q09/oKuHnuGynl40k2QaLya6s
odef1eewyeTR6KxETdy5r4KyO1AxzMdBBh+hLvfvdR9lxbYAJQ+6VE519tu8OkxNepCZZ04o5wCG
iOW2kxlsjZ11bksAW4NUutXZsPSQZuYz1IbvgZSGz1W+w8/Z6sKKdcirtZCtrtWZz+F0NsN0kLCS
PJYdqHotz/YEgra6sYJeY1/VgcRCFgPQcCLAdZm2H3CFfXJ2a/4bfdgAstlEegbV3E1YKL6DtnPg
UHFimQAiXssvlyd+Y/Oy1eRnlFtcNbXqrGbxkmpAEkgP/YfrGrfObQ2eaF/B+DdR0aIPM/hfxybf
rYds/fR12N4FYhVAeiEMcR4pNr6GE4o6dcT5TjV7q3EryitC/b4aUE/lIPHEPEQpR+Vibw/Z2HFt
lXgF+eNlgXkxoLjm0wwi+HG9z69X+Uin5LgPxt1IzqgV18u4TNkIlGyyCApFXuethXFabKCys7NP
bY2TFdGw4xky1mP9rLr9VHtgqxZkj0ex9eutWE4BBQwhMLnWgJsRxHtdv+aiyJMovTY3trFkptDB
5JQcQC+ZVSlKmk4Bb5duKPaUJjcG6A8kWeNFwTLjcBWQ9x1idw4EizsXEkc7M7CxS9hAMjcFC5/l
Ht4scFtMIPemDnBMUwkoyt/8Uv9zOZQ3psKWhedqCtkqMZng8PmlW7ByQj1+8gdvzzVoqwMrmtdH
Qsn9Hp8Ba5GYu/qDRKJzLMmVmD5iY8gUowNorn115l3vHFyXlW8hnvzhxyqgB3F5mLZme/37uz2p
dlgqTIWr1iQm6t92ERyq4jIqzHUAI2JjyHjQp0FmCqgs5DPo+SL3YniLXKXFFYEd//9/vluNrgjB
LRa4tU/5sarxsla7uJdeNzpWPDt1xk3YVySLZ8FeCFCzB+qQ6Lot2waQqS6aPd0RN4sD+CbFGRQ3
Ek8yc7rqx9u4sVkXPRV6HXlSdC0ymGq8WcZqN6PYOBNs4XcGszuPjouTmAnPOkhgVq7mDHm91anN
n4Pkus+wzmRjRlJ3BFiFoUecMSPGA5wb9xSWN9a/a0UxdCgGTrygPANDeazTKoE22c4LwVbT68bx
LrQGVXmwIkHTOAxiKuvztFsm3mrailpaLzBrCnFKip585DPsygIdXXn5t6Fj4VwGaVACJqkHde4k
vZnGCh4hTnX0i10Ix8bu6VqBC62EVkJdAiouM/gLpkPIcgF8rKezvZxlqwsreMO07l3P6AUeMGP7
Zfkfzq6sSU5c6f4iIsQiEK9QVb26u112l+1+IbyMEQKEWCQhfv13ap58GdP1Rb1M3Oi5g0pLplKZ
J89pC/sKbotTYi5SDW5twyqmJjHhwCy35FA1049x9rrs3xbla849WRO80wiA6LpFTWPhIE0iAZLO
CQiPLni2v1/CZE3vrucASSREuYcyYSo/468K11VZJ/hzgrbr96ewNcjKdKMQzm2CIMuhGs81UqQ9
zxFdfHbSc3AdvoKs6d2Z70nIWGMTSN822VgXPAeFy3VNygA6/K8RswoybyE67dD/PgLHvaDt3Qz2
4/vr8/fzQ/5D716XpccZEttl5TxAQ+Y4kxBDurDFf/06Q9T2vz+9aPzR+1fYIrB1mMXnh7g0SKW+
/9v/al34+spxDgItw8YI7y10AvSgMWp5tkqjW3Q3XmLy3JrAau2JKFJfj439QUB6tIsoII7GXuJo
/TdE+E9KHhM4j/qHewb0HHxjwAV+0QM6DpB1OVBIR2VDzfK57V/lsKCqi7b9UpJ9GEU7T7tfaBK4
YBp/Zz3A8KuHDtOsaTTob34UXnJgQr2cNd44lLpbi3SrFvtEV6DoanIIND3P6lKaZmvbVn4XOiQo
XPV+dwLFKJhjOPfApNW2Qf+171IuL8xua+dWrjdOCyvDlsavhnMq8gQ3+JxTb7qUwfxryR+Lt3K8
eiEJ8G19+upFMWTkYDy08jI3JociXp6HKD6ONb8Fh9Xu/cO+MZ81+34nwOhTgwLmtWcJAWtOR3ce
gMgXTOmvqTPo663qjGFUhk3AS/ZqFzkm/4yCOfPNFjoBs2JUFH6VtaOtl+bQdNPivrLU2Eu9r3/1
0Bh65SMQ9FCoiIDrBuXsfZy231o67ZuQ3BjQnL2/dltDnP/+h53xekyJ6kvxk5tkF+MwR3X9+azj
WWvvqjgd01h5impMCllaCDyS0SEF7LenKYS7e38CW5t//vsfEygY5TNRDjXNBosS9MhlmqW4BueL
X75yA0MEdeBpXuyrVvQ7yImAhQ7CSxHQ1i9fGXs7j8oierCvvVQPBlRRKNc17XXXy5pWn+q6GcvF
2FdegPMHzIBdLkqwdl236CsL7+dEC/Af2NfZ12bHSPRM5+VSrmzD4NaowE6VAevBrPE6jNOnSQ0n
puBgZxLcOE8/yTPArqTcXXd+1sDAkHpV2cZxfZJpDaIp7nnILaZe1X2/aqnWyMBQ+a03zHH6WoZg
F+BQGUB3rXl9/+Mb98UaGYg+mGlKFnCkTSjXfUZtrt4luJNvpv73+wNsnNE1M763KN/FpmohvL3U
+QJtmyEDiUHy87rPr4x3MmPgy6bF7/eSO6VM9yxAuHChzLt1jlbGq8ewg8R734LSzb9t51LlXdFC
+wOkknvXAC4b6BCiKYburpvMyp4XX3OxeBhPQUP6AC6Y4YHF9EqTWyMCWTsUg5OQx7Gm3ru0u52H
S1HH1iavrFkyFYE10rS7CrTiJel/ho5dOP0bB3SN/vO9oBE0WNJXq5Lwfu4sz1JKwnyMxktMSBsK
ImCn+98bgJVKACfeJj86F1oU6iLiJb3MLQDj7IVGnajLHN1PRNpMdYXsy7ySpWh1jnABNJ2HuV3C
mF7nGelqLQkbJg7iTpyuCqhDlYPD1OZJKVt9Kal2vvz/EhmvaURsH0bKcqdPY+j/Hrv4EbyPNxP1
n0srX5rSXGA83zgU6yoxgl+w/4K49VRW5Re3oD1NVWBmfd9Uto7FKrBZZNLEiuDEmT7dAdd48IAA
oJdez1tfX8U0dZwYVxHQDEeBKcr9maX1pR2W+UUMmngXprCxPmv4ZBf1tfLTpdnJEsIhs6jpFyjK
LRfaD7emcB71j6jGH23fVQWoWEtIcOU2SkE4uRTHQF2SXduI+9aoSTVKXoKqp9mp2JwiL/ls4vEj
2HDAZ+8upaq2lmjlEGto1HVEt82u9SbBs5p6LI+rfrl2n1fvmLaJw6IxFb6fVPRJiRqN+24CeSLR
9vb9g7rpXFb2LHzpR7PHytMQLQwY5bKeOhVmiwYkNx/8purbh8QD8Lva1XxoFlh858AtrF3kUQXc
hjTsyiO3BlbATc1mRk3jtUnPcAFwR2YuYp/fn+nGiVtDKTpBY3CZyfRtKMMHV1b/nD+tjP70/uc3
zsIaFEqgJqLnUkSv0ehU0GaqXxKdp2RsyOm6EVbXQOT7Phe2Za+LSiYkCdr0kywLdp07XCNAWxaa
ABmV8tSN4IOOKZoWVBX9c91PXzksu6i0H40YTgXUcpM9tC6LD4iMQn14//sbxv4fBGgzdvMYJPVP
EO546SGuLTinbx0n4KUOwXIL0lFJnYsvYCa2jOY/sgm2msqI6/67HPXTrGjGkC1R0EWsevlQgiQ3
QUaFpy9qSi5k8zdivTVGFKQekB8Nuv57GwOvhtfOzWzbh7hkd1w2L+d0Q9hH14COWLhGixaOxIAH
iP47ce4BFOgfWD88gF/5k+P9hSG2rGXl2dJpTgCj8pEO51WbTZB/3k01anPvH4cNU18DOEfexhb6
e8UreIjnt8Z5wvs0mil1PBNJJNx1j+c1krNNUKAemrI8EZ/8dqDPR+iHXsfr5rCKILo4cnEtuPfK
TKi6FwKpF/YZPUxR8lu5gYwX/P/GRvwHzRmrhk3ojz3VATjg88oPzVkBWl/Kc26kytZQTpYwDr68
yXtFDjV5SgKgBUAR1u1aR3/HM4fm+4JslmNjkKfjRcabf2mw/hZDnqf7R3hRkhLJYDl1u8JZw4sT
9PCKZw5+Erg1r52SdMgqQBq9aucIFUO7SwKu7Xc7g8YGVKmVBVX0g57UMry1XDr/hzUynsC5z6Kv
Yw3iM2iFynCkAo0eXlqHSJW2hqGdLw1qCHyOwpk6s2aQ7beUlaCCh1iZhFLrLYPKX/UpqXug1jOw
8sblWyJYCG8xL2kHLu164GmfeUgipvKGu7iY60sNPVuB9eq9WA5DJz3bVG/dHN8RDfC32Sl0DP6b
7mWXKHu3dnwVFIETGGobRRq/jpVFCwlY2kcfEGcuc47CC4Bg5FCk0BkqLr3utqa18iVOCPBJl544
MUyr6NQjSpOflqR5YZCx0u186eWz4VXC1SUWQz9gHKuCvZEzfKf6eM5XDv6VTjc8j/rHiY3nRSiw
uqVvhWIHdNwNqDWzX7RlLxCUupTq3bD2NUrSNnTCabT0RFqaBP/gZnT0FjxBrbxwTW3sxZrte5qD
sAt9TU/wK8cyQsXcyPYFU1OZF7vPLU7c++5xa6DVKYs9MkadpAiGmHwUXOOFgvsQIIw+iyBInV3u
VNtas9XxYgEzTT0EUGmIeJoFCw4xhYrIdVfVmv8bXWJTObiQvabaPYEo/w6Rw4c4DC7sx0ZgtIZE
QqCziqaotifwAd0sTR0/2B78IuCxd5AEohdG2ViiNSiyhZhaaaD7cgpaUOB2CyP51F3FvsrCNbUe
dNR4g59qT0h3pIcB7V2ZDUN7IRDZiKuClVF3pp9JvTgskIyPcxw+nJ1i49vDVHlPhrqbcrhkGxv+
I1hZeN85DxSHGkIKSxBDeKaYaoh3gGJvKj4BilPQm/dNY2tK5136w5NAoANF3SC0J0gR7bopAZVi
9yK8+Vma9PZsgXq81IW6tfGrG6WKCWO6j+YT6Reyl6RAwuNibWJrHisTL9q09+bGm0+MmeVX4nXz
DwItxfCBoR5V5HMBm4xRGcZSOiBxrwvqgpW5V6lDUcHaBKqKwIMkXqIyNHJcKols2ePqtd27CNKQ
RkVvKdMHmcw7UqcfWKu/Dj35/f72b3jGNYAyUvqMcJDzae6nu6iBIOHQ/luP9KFgxpvhQgJn45pf
wygLBuoxkDqHb+dr/pypqwUKPLW36BsJGLDQ/hsoUKODGi89Ircmdv77H+cahI5RPGlL3toCTdU0
3vVz/Dl07f15YqVeLpjPxpleM/VVqSERBNrtqVy8cldEoL6Zx+s68Vi4BlVGzhZzBOjdafGgMh16
ea+7h1nap4oHFyawVdv3Vw6gCAuXSt2kJ3+es/Mhg+r8Vz8tn00V3gclFk509xPEHjOgh9DV2F+o
R2wc7jXWEuqUrKoVxgXVPXgAyW4k0X1Ju7fI5O+f7a29WbkEC1GVprKNOZkqPXWir7OeJOWFj2/4
53+X84/zNc5Q/0o8pk+EkTgbgvqZd3UKMZr5+3W/fmX8/jAmiac7c4I6GUHBKRhvK/Q+7d//+sbP
X+Mtbe3RhsSVOfngwM4oaT8DM3A8B5Dvf39jd9d4S6vwNupkOZ36uT6gUPN0ruqOLT061F0vREMb
+0tWJh51YxfVUTKeSNTrB16T5ogkur2Q4tpwWWuw5Tzgxkj8mp3GOdopKvN2aCH6cH6VOEjAAR/W
huobAoDD+yu2NZvVhU9LBsWnRSen0GsAmyboiShd/+P9j5+X5C8v3DV/nx+NQnbUH09z1J/AuP/P
2bAZheoSBPf+H4H21iRWV7yLmkbyIh7fqjl+C2JwDYdkLnbvT2LrzK7smcU1C5zp6alrqCd2dToN
XxXUEb8EKdTP3h9jawKrC92HLthokPk99T0q+CicsDwo7KfrPr4yaWI09BjicjiR2r0SyIDlIRQ5
Lvzyv69OsIZgBqNlru3b4WQNGI0JGqnvjJU/ZVGIq9Y/WMMwbbkQW3AynBJw0+bah8BNbT2eR2l3
HfwASnKrW9tCIa1p6HAKZ10ejO3Gj5QE9VUvj+A/MEArgaUI5HDi9UQbMCc3/ZK7rrT/vL+/f3cZ
wRp/OdYkhIjBMJxgaRmu0+9QacyqTp4bMW8SkTyeYw/dXOLU3RrufIb/vIKoI0ak4YT7rfqiivLZ
HzGMKW9bTxxacIOhy/5B1ZcEnP7uQ4I1CLCISYK2Dhyws0sPmbpxjdkXlN0tbfjZBw3T+4v4dwtE
Cux/Z2VHVjamj8NTRV2XRwtZMg7m4AtWsvX1lX13yIV3lCfhqR5HF9ybFkzXOQ2Vai8MsGWGKxvv
QWNaer2vTsA6fNB+F+/NmYIjjMzHq9ZnDe+TjSrGssMAXm+6O2D9cFmIYrmQ4f3rJifpGmNnB6jb
ikkGe+aqNCt98h3MOHutTbMjwHxeZpr76zphoHPg8MfhnSBi6XeVPx1Tfab+BgFW7hpb3oVn5cQr
VgpDnIf+YwgIn7pIJc185HBQmTHMB+mu0Pvrvr6yvgLVolFYiwlQQKH/ffqlLPjy/sf/Gj7hp4f/
+9O7CHlgAjTcnmjcFITfWmE+pna44821v39lZ0E70CGa4vTYqQp8prLImhKcf+///r+aGX7/ysym
cpkL5RfmqKClnAPtMaBB9WJT3tbZWdlYAbo66A7045EHuth30sgccqnLIXT0KjboJF2j7qokhsCn
1eMx8h518U9SX4gqNxZmja+bJNSVuVTJ8UzPROJY7sWcXArqtz6+uj1nkdQzrwusix/vUzl9EBG7
uWpD19C6AAUm3WmCT3MvQ0PGbcnTC7fyxm6uQXWja+K+qOfh2C3VA/QHTxXaX7KA6QseeWtVzn//
ww3MQ8841Ww4pgtIbD74aR/oYyitij+/vzYbxrpm1+t7wMfnSQ7HWMVHT45frYJANiVflSdf3x9i
a41WxlpO2ido7e+PZw5cC23vDG21d9c28OC8rwx2HECd3M5+f5yntkcDzzBno19/e//Xb+3Ayl6J
ll5rXTccR5Was0DvGwTKLr0CN1Z/jalThUhB8GPx8bF3Nx64G29dMOr7ARz3uYvEpXb7jS34D67O
iw00wFl/ZKpv0NZHZTnnVgbkZ1T1wbh7f6k27t81jR4PSZB20OA4dl79BA3uhyoJvrR9fzeXwUMY
0ON1w5wX8w+bKFGLrHwVRkdgZndx331r7HCvEKz4LSStaXipH3Jr0c5//2OcJhj5OFoxH/0y3ZWT
yfq223GaXrhmtj6/Mu0REhnzhH6UYzk2Z3onHUA9GpqP3GsucZ1tHa/VTUwFmEzBntkfVdI/kLj9
2cruMYkh9jnq1/c3Y2sWK+OOQRUP9BKfj9p7icm/GeQsni7VcTeMb627avHKr9t4nI+1SCGZTMGS
6idXwSKTdE2fhw516UsJt+FD76bMgjEyr2MoxguOY2Nl1jCpIlZTjFpwf+xBCwYmtZ8MVIDcN1fe
8mtV1bZ1gYYQQHCs/aLZgRGB5wWkdS5cPH8tSSTpGiSFSN1U9cDCY6mbz43BSwANbSGt9rVitx7I
+XTYXrDnvz4FMdTKnoFWcp5zQXAUpMza1r8BkD8XQ/Q2ghuhS/XHopKnDvb9/ondGu68X3+YtS2A
+utNFB7xLjien4FJ2D8m0/hEqiL/d2a+PoyVui74WAOoei9Ip8UUChGCwvx4UnUflxGk/BfcyIaN
r+vQMS1L2EjSHAvSnUKmbwuiP52nM0zX9W4nabgy8j6A2KSMg+YY15PN/JC1u+hyT9GWoay81ARe
JjX7gTpOdfLLdumvoPVkVrH60i27NcDq50fjEPbobIenXc5Eemy5mYDRwHV4qbd94+KjqwBk8ilX
ioj+OPnTV+JH92Jpb/BALDOpxvukTC9U7LbGWcUiXjKo0PRYqW5xUFBP9iBg/pE09J7S5P8xzIbX
XYPKSoDFkwBt0McGWl3ZpInK/x9kuxu7scaSAUuPh6y0HTwLQBPzWMhsriVU0/2BX2dzay3ZyHhh
NFurjqIefhg5TTtuukskmRsGt8aRuZiGpqulPlaxuQ1wG6XWflJR+7WRw4V93tqAlYsqGjf5lnbd
0UuX+r702+GBtNUldM/W189//8MBFg0tpiUM9THQ9B86TlX9UYMStX55379uHNK1hmwRVh1TlZbH
DkX4c8iv+/oQN1gnph6jEIW698fZ2oeVVceo/aAhepmO6OhfZijJLv4bahCA3dVcsM9jk15Fb5ik
a2lZSL4wHvFuORo30Mx3DcsHB4TM+/PYsoeVUTtaeGgWlN0x9s7aNRBjfUWmEkxAVdX9uGqIdQOI
aIeRplLIox8K9MrMQB8WAVhjWVteSpps7MYa0E6X1gwhHeRxsMszOuN+VAnd4bI/nN96183ifOD+
OLdACKI51HntEbzAR9H194B2PeqEXrpJNzZijXoTyWIjKYr2GC5tBWoDbTOKvp89ei2XC1HV1iqt
DLsErbydAqwSSj8vUz+WBwSHj1VUj7uxbU7vr9PWICv7rjQokgKm5JGAxvdhTkv1GZFHsa9LaneB
DtD6et1Aq2svalq7AHJVHeGunkWJBB9dvpwzrUoEFxZsa09WxgFIdjqOQ1QdfXDgfEHPX5WnqfN+
Iut4qRKxMcQaOMYZ1EJigGKPNAkfoBtZ54iqM4/hf7y/TBv+do0Zs3WJWlC38ONMwnuZmu+inl/f
//RGlP5fxBhpTLIQstdxlFn3kc+PQ/1YmTu8BDIq+/2FYaL47FX/U4RN0jV6jPIhXqbeM3tVz0Ev
dpKIKvikF98I0Pm0JirZDhEbCdtc0jAdgqxEh2A07/u2VUmQIQFBBpH1fRdB7D4t2DT1eenFHnf7
uS+60mXdKOrixmsjm/i7TsdBeYxpM2DL29HF/g/n4PB/kZAKr3xGF7rypl2lxjn+Gitorr2BVsV2
IJBSS1P8DFBhHe/7yc6lzTikoYN7Es6sshDzBXRd5RByHmeSUer8/dShTGf7mLb4oT0Zq9fA07If
stCDLLPMah2BRiWbtStA0ZZA/aRA5MJ8hlyWaHlkXkAo6skwo5OR7BGIITedQshhTHntQ8LWeqT6
Jdqls+CcTFgTJnjnKM+/6eIpWuRdHYeLPCbM9suyF4uQzc+FOwINoSBI5nl4QsynAy93tvKGZi9N
7IjL0J9K1Qt4INtpAL4F/irI/bkLyhq8Yo7yX3M6I+MuahLVy03sLVXy1UL009CPhjcoLuRsHqQb
9u2AB9iwC6epGp7U3EgPb20iTM1zPgxm+uKmxsULnpetIJ94COG2b2pOx1Dux6iIkjkH2Koj0b4Q
Xj21t3rkmv4eRUtKDwoR6EfqskixMrnxBYdzysjgEhffeM3omwXqKmHR/hQdRUvsWbXCxd5uAEgx
4p9SPpX+QxIkxW3KZsiUBuDwLDIaVDY5Qu+9i2/9qhHit/GZSL+nBIig9oCoL1Z1NvS1acPcoqqf
Pi2GGvNGoF0CG+Rdl44PkZoqpPVZBXHJJnMN0jv9fd2IhU4H5zUlAAZju6AklkGVpEJKF0hb6p5S
XqiqPgD+1fvg5i489G/OcZk6/P+SKW6/cdQNejDLEh7RnwmJKgtVKJrW8ZPn10HTPBBaU/rd88Ap
JQ6enQx9s12javDd8kn5x2gYo+lz31Te8qBaiO/ejTEAI/wASFXY/4KsaqjqnCvZLH5mvRZbGDPP
mGdKLWvrvYQcZ9xmGnoT/bRjaHxbPqVhxENIwTRNNP9QQdrw8lFR9LV+aJVlxO38goDDJpfDCEGU
DDwiBdpVSr+g4bzHZRIz/9HrKbBOB8k6tjxWamgCm81pUXXVLRGyZ1/rxoK5/ECJLxX2v6joLeMa
7FC7udNcf2aAs7JvnjbcRA9FUER1soNAwuBhY6MiUc9oGZDhnbSCjE/xqDxzg3JhNz0YY+piAIwQ
cOTH3gvj9HPDC+p/IZws6HBIRxwx2tgAtTLS1Xy+b5oqqAVu1cX4J6h6EvsVlX8PHbygHZWAoVIX
Dj8kh1gagepbaounrkgDPOFApIz+h4gOvo2yUSrev9Tcg8BQDpihKl0uZegAzUVPD2tBLOp6/osF
CH1kJkEBHKADQLdWfwcdZc0fg9kUhd31FUQO7lWcqvKtk1Hvjjzxm2k3VLM3ikM4LAN7TmapJ3CT
1A27T2JIkZS7mS/D+FpAZvvRD4YpetKNiFr9XCTMgAgoncQyg0ZwiKv6UwKebP6JxiEq63mshT8g
TFWLAA9g5CBbmC8W37lBl/5S2J+uL1VI9tXUQ6kp60NvtA9Uo9xQZiwqlPyFfSH9ayXQvHZitjZs
J3kE+oAQHa3lzoGrbMy19fv6Ueg6vNclHFYEfnFd0fbMMzlWH3la1iOUPaXfoDgSkaHOJjG59mcX
+RHtd7W1XIq7hLo0faYe7hieyaqBunUuO4gsFyBDmJT9CfJkj58M9Xr5uyKQfv3YxSxaysxbUtvd
hzXt7T9oOonHL30cVOJ3zyDu/WZGX08BJDdAN4SSUjEAldGUge/ytG8l+aIaR4JDm0Ycftnvirk9
6jD1SJd5JYVca+ZTN3UvESBa9ROShXz5SNgYtjz3fMBOf5fVVKmjpFi6caeiIZyObdwlE9mzcAxZ
3k1FU0VZMBM5o9XI9sqXGaQGVb3zJffV/TCmRVpkfDEq/iUZtCBxPK2x43MFesj6pkblARdja8JK
PLUGj528dSRyBhCZSbJPkDtL7QPIUgbvq6lL0X3te+H4nQub2oJhqdBAeB4K3Yfzi/ULNy93fZEi
74FMc9XMzwFJqiLcVUHDUDBvmRrIDZvx1mmztJJLj4UQrYjrrAK8U6rMTmDbtzdFC7oFduA9iRd2
ciSJKoUmR7yTxOOZDWAOHiquGXp8YkMW35Xoeu7PHjFtfTHf9JVKojbztNXuHx9aReypH0KfuR2x
sU7u5NRTfQYNJmfUI7BfPSRPh8HzcwQdA/lVubKBlIAIPBNk42KX7zNrjX83kiKCl9ZClIzf1Lwg
xed+DAbtoIBVp2GbxUpP3c3YymrYAZpcGABbojbJFdTEKnovUtnQIK+QxSn9rIWKMZofipjqGQgV
1940fhIl+xJUZSraL/B7UV4F6LRr/FkJCupWxL8LAA1ymW9mCpjOYdExd29p2/Ewl9CDjcy9Sq0H
O4mXpUM5QerWybvZEKKPg1IhOutMC0Gq6oD6Kip+WQeeyiHOgOPTc4+eIg/yqfcar7mmQ1gzq+lx
5jM0kjJVMgsZUWyf0y+cIzHxAzoLJWW4VEwT3U8eOwuJ19DXKfdFIjQYvUHmo35gu/oIkriSLJAF
rbzaP9OkkeUbA+v+98AnFqyc3EFZpt+1YRIHUPbGvxZxLhNcccewJX7X3nDPivimqPy+fSxUU/Ln
0tC6IyiGQkBYwCli2R5FVZQzTkLYlGq3ADUMb+N0aVC18zyB9SCd675GKpx5ZlM9kFsA4eN7dOdH
aZqBjCEyCCK1krZBvw0IVRGVzAWuqXwWxiTlnRF2Dnkeh732nyQugfhGCEfTHaLHGWcd94guXnzR
zdFzDdmnut6lM67en6kohupj2RQ+dxmPGPgM94DcfrFzUMWfcCb58i1c0GyQ5KkSCXCVU1kIXuXo
C3ALz+splt2Hxfcj+T1J+t4mWRd5PdNZUhqHd7axyp8+zCUZ7001T2MEDCahxsubAPLECgiGcUrm
fVFSEUhgJxJS/mOGlPafW16L6NY2S9CPd4FIYCoHCSG5mR8mkQjvB1pSWldCpKd2hc3StBfFBw/Q
HfnPuUNbjVmPjlNQSQeUOASJaeV1DCXSGKeNjDr0DWIF2F6MrAAEmD7IafGmX6BvRGibJcZoQsBn
Cg3o3+3C5Sif5OITkH6gm4ot82OTzGW4V2jtG6MdEDjdbG9oVFIisrYYmfGyKY4toXczEHLyqanM
6B0DyavmixOzX4+ZXCo/jnezq7VkdzG869w/EmBI+Eevb5YHTkYQB2Voyq+Co9ELax/LCVhcsyOF
UGF9FzA7he0N4aWBpi0vU6V+DFGA5+NO2NRvXZYymejhfsA/apMPkHhl3W0jgjBabrsingKzx33L
VXzTVFJrtUe8AqkahPeaDvUN1Z7fmCNz8RCk+zTUUQ3ciYsmeY+SsOJLLks/5fpQFO67twiSIwKV
Yt6NqaTmI5OTiCbgVYu0anIHf+7pnR9WeJEgxzBFrsqXc7hT7cRSkHHMJpZSXh+WmtmyPNS6wnMn
m6RdIMFAUY6JgNZGAMN/LXRQIw4h/Ej6Bc6ob0+Bxbknt20NLWSzP3dhwI9OtokWnQ88KZbhjg0l
3l93NaJwqANrOoaJOnTcm3rzUZAwXCJk7Bo5dhnmY3CHyRBxoDi3g43sQdaebzh2RUTuJZF2pF8W
XylsJ0lwEXNRBg2URlSq6MEhdxYnOzRmtcvPcbJJ9Z1DvJ2zLBbVEMKYfatYn5NOV+ynCoYm/Mj4
gkBtxwz36MkvrWhehOZj86w4KcOvWqm6PdajLkCAn9YWzY95tQyU1XljUIyMM/CqNR78MrNANWXa
R6U72U1FVTd0ZxDhIn6RhWEczf+mm9CVPXtmfGri2W9CILm6uP3oELgDHqpmE5luF8yiL+U+6jko
ZnOHoMgLdk1Ta3ZT0DHpbNYUJFnSXEvt4q8GnmH51iBc1F8MkYUrd+OMiONVoO2xNvtwhq1XWU3O
WpOfnHG6Ri99s0S/Q6Ij0LQCSg0VFTAf+BAm2BtgF6Hd7E1BoaKXMMQpshm6mLkD9XwcjASLCa2x
WoGSo+zmX1Fc4fFxuyRzgHu2A0sPSaB7TiWUGUGsQIWPSyrQ5c9+Kkb/oz8VpeeyGj55FzUd/pNW
BGVBs0VCEW3YpTpJZ5mhsdjRcl93XrX8tEtl4cfjoQd20p9oVQw/A1BZVD5eiVI6kssZaOT+3lV1
FclsQhKgT584imHjvYpw0iiQVXHlfya+a0eCqSZxg2cxr6v2l9f2ZRDnxWBcA7XHmqSCZQU4oNhn
gatDqFxxHJJzOgGQyxvJehwrAVI3+o3YoQteFh9vk/sQoSQYHpLUNNOTjOQQPOlhqe2UyXJIxAfO
nSM7R+MEb3xJG6oeUtChQQ+kXCpkXw+DF4biZ5+M/8fReS1HyixB+ImIoPHcAmPlV/bfG2K1BteY
pmnc059vzr1CGjF0V1VmViZvYhIA+m9PtTIypIsrPGH9XFyvj+7CrRgNvj1L7u2f9MkFMQztQOOi
kmXBrejT8dRgSMZcighpilSBZLTqbYGnZ9RagfmZs//VO48oChvr0fLo9jBRr1ZbdTgSrq5b+Alr
Ou+mMiJ8bcOhXuZkqPdhf+HtXLjf6wo9HH5YdSRMcDc4XUzf1wVta5GiNi7B39xqOgYAF8xkS0cb
wx4/dYB08KWYYgsLtkTFJKOspyHaDUOUVTRWuB3bkp35OxlOUulDZ5TBeTcfmb7JEBpib1aJTYhA
H5D4Wm3579gWt7VzzBNFqy9rG6+o27ZAKqZGpRqHwszZ0eVnY+beDNmwhco6xZ1V6Fc0BLvvJANT
rUl8d1qeSl67HQcIF+rZTuooFwR18JkX661Z2Xb/QG1r3VDsUunxaQacGh93rwoNxrfE1BAKq2ju
PluHRe0oo3/sgx9s73V2lZS6ZKBLamEKpqjC7dX2GTHe5Q/B1NmcrpUXbPzhM4+SgrwOKpjup8Ia
ilNo5S2dpK5NXp39AlbxSe5s721ZaYNwyNTtfVXSPU6kZT5O3qQCneab22z3nZgc591phd5Ocq9Y
ukqDnejMV68s9/wJxecQl9kqqxGZg7Qdfk+yi2Aa1GdflPQjqdimanZP0Qi+QQW113DHowaE5cfC
PJGP12liLOMQ5+GIRBwjv/66B3rZfCb5pSh1Eogmp0cNEYEEtF67jpjPxEZLnpjB3pTNNeCE9lfv
u0ysjASdmzOTMSLlXtrmg1+4QO40ea86bDs5pXZOH/stbGxP/KymcbbGZLU81jTS21UzmqQuGg4B
HwqoDU10PIrdS4pYK+eDoziCepCKC3qRqJBcviAdaWGhENaKhLuetqHyUx89Y1gkbldZsWBWbe3m
98Z1vl/7TjX1U0mrvP23zZI4Sr4449Ei5mOsjpFxfPEcsfy9bAc7Ml35VQVN3kdPdpxvwXQYrIEJ
/DSKNq62q2VDHTkHIrImn3WxqqyCldhW12ygKaGt2z4xFI6gu7Qiav2UHy/f6aipUalip11FByza
a1ecQscTfn3mHAQIh9rImHXK1tWIWaVlIYapSWklzfTWcdjt7sMeVvIhE+kDiapLPTirKM6WwWBl
fMV0P3ie1i4MnoLAsso+da2SfiILtD2Xv/pxytfgB4sMazenFUjVocItxeRQGGVtLnpGV3lY3K2R
5JL36HJRvtQBu90F30ubMF+RIZh4tbb+i9jHPkaBfl0cVl9S8rCk+8eqmsXopBpL2sgkHGbf7S5z
iaNmw2U/9dgPyCKofqlulsMVk3Q7V2luFx4HrdGzAp2k9tR7c+yFaMR/y0hrw5/f6nGbk8gphPW6
zEU5B3DNk2aBCFUGbvqUwC4fzvh8LXP+lvv12r+tWk7Nb6g9S1Xg9Gqa/jVT4/BBJOEKYGa+re9C
nwIYHyCLkDYe2r5x1keHAszpiuNp8sjaoLTJ7ZCz4OMWxz5w+3pP496I4pdcLD/icfR7UI0XPjCX
abr4BYL72uulOvhe3TmvyxYjJGFf0gfXcgFoOHwqmsNvzKd97qkOt2wPT81mYU+/Bw4YSQ4HuIW0
Unt/GlgfdfeDK0vlb6lkDmKCciZamJbhQj2x/Of5QTIwcRZHkk1guVK+HE9++YG9xj9sMMTqt9PO
/fZDWVO74djBYFA+eNbmBh9Dl8fFH9VshmPTSrPMLadSbfFLXHDWPnlZuw30Hp/UBwCovb9fDfln
zUw9z5m55z0+bIbobkV/Vsf2Q0GjYp8LN9zmX7LxKUOODARZhHUTc4/npaoVDiSlNzLZOsRZpyvQ
iUQSpqto/Sx8Bh2sAuWwgrOtm7MeAu5mm+ktwh49z0wfbOM/M1ZBcFJxVQW/7B1s7N3hEjHgNTb3
1XLNCZ2qoObmeoquNADite2mIsy08DUVbKQVTvZSVDxYwEfryMqKHaZWx0x5n7fjqq68s+bo7qLi
sRQRebwl5jNrUkzjWN0VTB76Aq9w24BxBItB/MPtnNbdrOtDHFv7V553zc+yJp4RV13lWXeNYi+b
eo9ruZ1IEopv4Puo014Hs7xs3hg+LYyQd65XNQ/+hDFm4uWmuxatFwIN+eP0M1jW6D3fW+eTET34
7dv7tmWxPc/nkWD4I1gLHix1L7pTwP4EGVxc9dPJ+ORD8kRLgDGqy2vb+mpLczU6P0d/m1+InDP3
g51HGsJ3JcZkzFd3TKGizFHQj5Cp2g6Pez407mGp/eUvuLcXv0p67uCHm9MMXmYAq/rgsMg0Hzqs
GQG5/Hz4NcXOeIndzaUFzhswKZarYj+p5777Hm3Ln34j9L/xjSNI7xFYeRiyhsMCEhHjhXfq8JEZ
T/tWiv0aTVbpZsXWu97ZmQTvW2xY07py7Axdre/WTpZPJF9KFoaKU7835Dh1Qe8l9RiTHOqAj/0e
V3u7ul6wrck+S1dlZH2qp1j0Y0gj07NzV+ngu7MmKTj52qvTghoSHgzpOF+skkZ9QvYOfpaTUFH7
qGwTW5mri+a52bSe09XzG/chHgf/1VbFtifsN8ruvG2F+wCo6HzXIuLKoxOKr67mACdVGDlaMS7t
fogRgey687iORh04iIHI2Lz3Hw2sVfDoz80epn4r/TV1oGNeh26rq8SdHLxxXRStV6ueatw4JB0g
bcfav5u15etcZdPGaVettX8JiyavUznY3ZQEjleoVBhTWIeQSJ5/3t6b8QlIXQ3QOdr5ZBzZvGyM
Ni2zSO7bJ2Yc057tgHM+3lSGd9uEoyrvAxGThD259N+n2L+ZfHcMOVbmVZQzL2EuLtEc2vvai2Te
Sv+uWoVpExHZ4pUul3o28LxoNMtqd87eDfQ4dEzyj9oH3M4Uuj5isIfONckKZr2fCXbo/DR3Fr57
yHiUvIUf6l+4DwKtFNXsyCOEoa8vs3G2f+5MfM51ru1Rn0eYjooN8LpeHwrr9qgAL8Ymc8LOO3vs
wzZpGM7hk4u5/Y9mLVpzdNqat5YsRgZGVQfDepmtWWDOuHgzGx/dZq0ZlwA/E/eN7P/qcCvfIi/Q
KiucZXSPJAdWTRq7VeUfcZpZt1RZceFdI7WO957mRTmXdDjqRXuj/yijMgqOyx7GL6SHlbAgAVE0
UVyZ/0SNKj711VLdDd5eAjQuVP7rTmLKrYj7ejhMVOw49WzHdCkxoRAUsplC8Rh1mDikzsSQQIVm
aeVjifvSZojoFx/oTSoFhAEJ8OK1Da//2NfOY+nPxWVbYTEyFWN1mMSehYdBhyHTGeN9LQ5eowj5
cUKqHAyPx4rcnLtvxVD28/1STt56iSA21YlF7/UNlXT3FAWlHzwX7sLRHhA51IeJYZA/rryoOQ3S
3Nw1dzzjcyn5v+mZ9JuzrLJMxoHO/tO0sfhbhkPwvVZBmVPtTOnUT1NUjfkB4KOy04o+X6Seal0v
7ZQzLnei6abqCqC55P+ZEeIh2Yd8bt40eO8/aeZwyLpw983VtUeP0jQF/oAZ1axLVEm1Iznyy257
b75XBjLtxWxPH4sVLhTNATlac62HcEML4JWDSBHDTWWG/0spEwz4GpnxX9rb3wGmYL+jFXHUs4aM
27iatOWni1uP01mbov0Fs+DzsOiZxMXmZ7xkaMZtuw9WF3/DlpoND8ZHs9O4UHn+utHtbefYBTxL
RrfUFKvZ8x/Z2bZz5vDbxU919NuzbL3VXApWcocsv11eB62j+uewR81/FV3e+AdnU6HPMJb2074q
PpbTr/me7Cpyn8Q0NyZxkD/cex49pqNnHRxpQeuvtS/NU++t85eYoo5ROrZ6WvN5db1TENnl31Y3
mD4a2OE62aULqVqgb04houYrs6AVJ1ozXaSR7eqr569Vd5zKXv2ZhOMNJQxusHcnNQp/pRHMZ3Gd
2kL+kaiGXggzB3e0FSlURx0RaXrnIP25FAzl3e9euSOPY/CdOzbY9I9Ng2Yeg36PgzMmM7H97ZnZ
Gb+8ohLyiNItugUmS/ehWaepPHYUINjlZlLy4LGIaI721FC5adqQxTgqWH8Hdce4wj67y5w0jVb7
p+mgVf+0beXqAy6gWyry2H9pdNu6iVW1ffdjEVDOJ+isoH7IVWzmk1W4Q3lezZgHZxUssYv9m72F
qWR38MmGCVNnp0Q/cOx3ntzDVjthf25ds3uXMdf8yhERRp1NqCzse9eaWcAN1sJqDtqEss1M4TT7
fd7QtlQkBhGwfGh8MP8T/UhQpYXjDx2frdPPUbM0vwXzW3Td1ly7adUjeKHr38r1oV0jsFRECwFX
JfN1/KRpw+Xb3EYVSwlhXNbtcqo2PFLH1HP8cD8ZpGrq2xFhPJyAk8WOx1rNy6O3eNiSYYz0fUUd
KrJ9HPOflRcPTzaAAwbau6FczP1IAIJwGbSYJ0nf5YqoLBFNqShKGCq6NdU13MukCvX/psrpp/hk
FuwHv6KIiIPhazOeU8un1WfzYLmfpG0PtTn2egci/rPuXVdy0ygZ+FcyN/W2HJawbzGqVJWHFT3U
9mZV6xOEeyceK1+wWGkUCqM/0kDzPzBoNzT0UQS+HdxsjNKoYYgZbjYTVvmEHMSK2Z8BREvrpmNQ
j+iqw4yORjrZtN6U8ky9xcfg5CN2JDIGxiOlw6OkF6IED4ZO7e4CtyRs0S4by8scFenxHO9j/Fw5
zh6e8nnXjw7vfHnw12EDwCxsy0sNFAk4o6k7k+x9WW2HPmdMTTV2v+YsZNj0zx0yeRQNbtx/MO6v
T+Eu1B9qgfdlx5PcX9ohYD6X0zQgie02F8Y9lHBmjRD+lKjJ9epEN/0qXgECa3O28eoKLhuiFiv1
SXrwOM/k5mbFEtbX/tZG35X7RLSjDP3hlTYrzw+tM4btl5miifoZ5cGrH83Os+4t6R5kH4bOnMxD
FavyKNwhoOhi73Bfq1msXGGltp9Mh7Pgq96r/rJFvWyfWh2O1TVWOXDH4hMvRYSSJElZs5swuylq
BDMfRDQ6OiE0jn+BhsbZs6G+HYW2BQ7P6Esl/VQYuPWhJhxXPkxVFELKzDb1byiqfslgIp0+0YDX
zYXgAsdKcCUu64M3ufGcjZ4UzaHoUFOcA3em29nrenwFu4z+4XAY3zezLfekX6HTn+smDD4DbKWb
jwhy6m/tDfXDPJTwv4qjaz9YAoNInUArUgFl7ui3HaYhQpy0uft9147cpWG+DvrUllzFwArVEn3J
Aevin12Y+0WZ8m4XXZguDuEQB7QBxVPbLYDHB0RCbfcE31kXWRwO2PE79mTkX8bHOX7abCLTU2+Z
uNhEZXnmtQcUkB9TGMbWsWP/IjxOWwUUt+Is+dHZbTw8FHG8/ixHa96P2gqK9X3YxNJ8N3ErbYBp
FVpou5oljIRO7daJPsbBqkcERo4Qv4Kl7p5o+ZbpBEyFkbsTrKwcZ+2eq/lmq+5V+9M6B3Zw33gG
i4FkXTC/Oi9rLfsLc8zUHXYP+9SjblzlXHLbXdzTOmsetwUTU56UjOj4nEUHLr7wUVWDKnTCPniL
PRaZBMZ+Nyybh5eq9dwiC2Jn/grUHP7mGnLoasfImg565MMR1DxMF0QF7WO5+OibGFLzA6PHEF+s
tcvFqRwWV/fpbKIaIVsJXqEe9RCaPZNOOJr7SOWAx8lI61Xdd2gV6sMwWsV48Be7mJ4XIOviV8u0
aJEHXN2gwh7s6VWtar2znGV4rOJu/cVimI2AYFlQNs+ogSYg6X12r5in7dOFQKM9fLhZrnBJkV7D
1Esb+OCtW/vUDOGeH0ybjy/ovuKrAzkeZW5tCzf1urzenr0x7993nkqVLkNRZoOrwY4tmrtvl075
LHYEVL8q3kqSCRij5WEIw/FXGy3e25Lb4z0C1vhfLIrpbUJj9DLEUfzaypa0t90b7a+gpuEF+m72
P4x0MAuMcuXzIofg2WP+/pfLusNU1G6Hj62q4uhvzajtnlTnhyKFUmT6Bmou/izdBvZohr26H7ox
XG4Aeve4wz3/Qc9Kp5ajgcn6xmasmEu1XSL6iGOh0C2ch3XcIStWHfQ2uYzO2qsn3Ef17IL9xmF4
jiriHwUE7ZpC6qiei2WHtLJptxizNtkc8w7LmSnyts8i5rzdlLNFNskZemCoJ41jaVk3p2JWy5LF
3tq8RJvKX7hHrbs5yOvfknWmizetQKvTUtg5SlwYvQ3j78tg04pl0iYz8jr1epyvhSGG5bzuzfQr
qLb5YoaevBddeodJuL0HuGyM/WkqLsySpevf0+yN4piznzGmze7SUdMb+vvZ9tzOTgXIYZx5+KjU
9wXCdTiQuaD0w7F4H8xYNwTY09N4ID+jCFLeuAiZS7li9dDTyKB5sMSjjzPnfCjo+HSKWLD3j6Pb
mfrazlN1X+pOLkfgdzsD9Zs9eKVx37J9cIrt0KBGKiDug90/A1T1HwNdCZD2Ym7xhkhT9pMw3Xg/
LLfGD6ARwZmMmJHImGDvNSKIq6EbHwP/cMs0fdbxTBYlH6y0E9tmzckbluJPQw9lnWinpbrvg85Z
ss1bpZuRs1W9wmPXT84QdeUjBLLSp7FSbn5EAVW3D2s4mP5sGrq/Yhc5aL6igYniqXwbQ148J4+3
x3aJnTIFQw/PzmAj0C7q0n2RqAiveV+LN+QuznIotQWBYA+oQ+tWj23qorO7hSsaeR+3O5oZo4ui
PgN5FvbFC4OlTSVZ2u/cjCEc/F7TfIJE4X0Cx/iLrxkIO7SX4KeNiUzPbRby0nUk7yXbDbTMXLWs
hKj5dMfk/HX+w2Q7YcLu/HrmKwXyWmjc8U4X19kqQsYHpn8vafdqtG4kabgw2TI34tHg0qxDXJ8M
mhDqlrI6kRW7uzRvzirln44c+xe2tr2D04F2p2qN+X/7pq4hdqwxm8Z6eWdC6MY0r3boUKupm3+0
xDq6TKgLx2wYnfpEeF34t8I8UZ413scHjnDOzFFaWmd5m3v+ISY+7xbbybuJCiSvH0QL65bZsi0u
Ove4WO2IW+ja5IsbXUEIfbRGbfPbCnBah42yuWGAOC0yl5pqf2jLEF/nTRPonoEd8u0grovvI991
TxBS28Eva3rjcikQm3mxHh6bIoRbCyvzadyRaQFB1481D+23bQmaa1V28YcnAJfoqr3tEOb5uKTL
Nro/qqahPxw6AXnRb0H0aNrG+a7kLJrfzmB59pToeRuiFOYlokqsQlvXAj7LejFFlTP5NWrpGduB
W4++XpA7Bm1VmXSj/s4n0BdmLo2/C96ZEMsq4zoT5r6wWmQ1fhWNv4RugAUZa91U9QpOrzJRIO/m
Lg5haruw/4li1L340IQltbLlVXB6ToNGXOJmC3qLu7b2B5Q1rV/dg74Pv43fi1NudeF/6JArC+h1
KNvjJnx4LMLO8yibDUgRAU5u8zUWCIzSxh6a9xFQoUQ6CCGd6KHtvFeQaCx8/LAKU8/izCRw8/wT
HeLI/VhhsTFd7IKpkdEvdPd/XHRD/WPzOzvIvDyql3sYpnY8zeKm5Q06U55QTpvqkm+jnh+0VRbu
OdaCbU3UhMtfl67/uql1+hk1evss1cquC++9kx+9eG7+dZVZAuymK/OKe04fHsu5RvW2aat4kU2o
COaMfe1kOCIYFw2zXDRQrTQk04OGGeTji3xme3WNjxGw5KGdhBZJaLg1ctDi75hn1GRy2xe8E25J
xkLW7WM06/bVIJL+cufaVElRhUQN5uBc49EQ/tIeNXbYXQrS5P6LZsBwgIZg+42c2HxW9lr/dpAs
KuRTHVPBUOTztc3ruTsOkxbrFTjjph2q/G5/RGjhpiL0VXguWMt+8RYrQHYYYB6aD8ZeeJLC3M1R
3H2OrkYtmribPc2/sQMvtmPYW0F4vkkk7jD1mAlY4oNbIX8ESrJodRauwZAu9dJcifaOX6mizkve
h87d0AvrP1db1sHzYOOXroIf924fGtLZnlJvZuaoqtU5Wrakk0aeVJ6KuKaEWlV5gu4IadPXsvYO
XY1SIVDKX57zeO++p6kBv7Ni483wLt7000Xj5p2GdZ0YiGQbHGYr9A/Rvv/b/UVAc3ZeHF5u0BZ5
K720LszH6PLNiEN5Cn/nPCLDD37GwhrC4wgj8Dpbq/OTd4DcM1uVH9pBFI28QANK0t2iHOJGnj61
sMcvZ7K3LpOQ/tkUSqAYV8f+8walephjgQpntFmQTQNdSgtEsBE/+5KcmschZ2wEtwl3tlecfUFP
zZ8G3Q3c72YfNiy8uWa5WvkmN1/MXxZedCfA8xXq0tnu/b0Y7mrfv40Krdf/6tep/NtgEfFznAAc
ExGUcLXE+44mlQRtWkkJBXssEeK8r/NgxqNjO8N2nrTl/eeFcZMESL/SiXYxo5/btyNYd9VlraqJ
QNSN8QXPjQ2C1LTF9O2sHhbvbBzkY2qcdn9hWBrvNEjwnb/drn+2UpFxsxrX5lGfFXICDJ+V0j+a
TVR3KHrGKLW0kj1uzA6tYYBy4Hl2IDo7f5iSCvlYmSIGtRI16OLAU64QAI/TyBva994/2x3wQGXO
iYGnhT+cRee448FBqID1vLf6X/5aBn8XTEDetLOa/8Zxrx5vUo4lad1OHRcwsxUu0hG/pJh2Jqst
fu5lOKS52Lm6VOOfkcH76SrHnB7D0P7JenOvfh3rDy5mcm5UH+anAlTiAoO/QPSimtpQXlfiY3ER
rGS5hfI0s8MNE4qIu/avRjpGBZgUmq15sAHRO+/GE6DeQpzglV3/7c12YB5IbpePrKbk3PNWMP7F
baTqvpGj6DHZscWv05y/9oD1b36wZG0dTROJTEVB+2DKto9PSxkAM1S99t7iinCDJGdbgN0ExDGH
UbQ95AwtRJ7mDb99RbA+JcPW0EEM7mDu0USrLvH3cpxT0RLymTZUPnj2sJreQHjrX4FAFA+vBTg/
xXZ3NUS+vNzuv8cmqst3q9u5+qdiAxGsIY0Og5TTO/r7/q6suvw5RhPxZiF+48Wzh/Zo0DA+WZ2E
oyFN6LwMjkaQHATfKr7h1XmAB23Tzev9Lfb82m443p2jqDFxWnRriKqmaf0zR3Zx7wozir92x9yR
jNw73aF0HRBJAme5MBD50AsHzXZR2xJdaGR1ewg4dhr3Xn/+41k7IohAkTQaWaP5b1GFcNLNUEEF
ozb1Z5YHu4+8I2D7evZ7Q9fe+0UjUmwcnMNMP/7bDyfrb0zBclNT1GTaduB8S8oOElSdrRo6t7lR
aFpCInbfa+lV/sFaHFklJrCKv3ApxT+vkvaPkvWa9pEJhSMVqZlboQwYTlssur+pp+I0k3vyRX33
6oviP3tHElh/qXxrXno5DdZJE2v8LSNm2kQj2UQH2ka/V9KyhuPqm/p7WjZ5MDBdD6K3q/JYWStA
94pFt5cV/upeqoV7J4m5llJ8wvvzaBz7SfWuGdOwXdVZI1GT7KViRJfJiH76ortivvarjO5sRCzv
pc8anVFtNbLXuJYlZLe0v2aNxmNwF+egl9bcufbWvyOckf+VjT8/Sz2AN7I4dUaw4b+x1VH/QLhp
8GdEKq+z0UzxfS7cKD+RaY3iyFtbG/lUZPNMS0SiLaNPk5OsFRvtcN4neBuvY3TOlsoTWdmUcbaa
BQwhn3vevYVrdIpM/QC3Z31X40IgR1ROzgMXe5Qp31UX3VrkPi3r1PzryYv9M7WRPDgBrTmzGZDx
QqUAbgj1OUbFeASpta5AVIhdIMgtB++CTv037gXAYFvYXnzY41gjSt5yoO8eb8fo4jhISJMFqPON
lnsirbKIUVfseR1F16KhW4I/MyYrgmn/sxYoPCDWEZwPcgo+ZxEwGfPglgdpl+GTnXeI4WBDgFxc
uocm8U3Y1ydLoTe8m0I4UsTy0IWOtUKS1P404YPg+sGLalvlZrIc8gd7chfvLD2lW7qGauzW48QG
Q8M2p7/4Vwz79pfddZ0XF0zkqFEBlIetUyhRN9q0NQW1roFPXde+Z9goRnYRJjd422dViU9NQ5nz
CUPoFyuv8/oYx870Rs+63kcb0zn7eCBYLqOWPFaha4GadDxf75Z76gNJo7xxez2lMrfEt8e+CFJW
1tBUP08uT73ixTQ2Ewjki5DFO3Uq/qiqrSwK2LHeCsvUb+qb8oh7150eEFSBQ6JlN9VhHnQUHUJd
VNEb8uVSP+8LvPmKAdOKFKZSy0D3FzZsPKWqVXxt4bzMz06Zt68lEORL2NrEvLRx/wOlm5OO1l70
ZzCA+UHYkf9tN8Ms7vzQm8r31Qvsd/DxMDi0u2K+NlbsO5d1jcUKZhJG/UoPUOSluHrVNAUXruWZ
NcVlWObNZrtGiHVPmq0Pf7CqIN0nf6f4tIdxadZMIK2SiSqVeQkKRLdYwtRP67gODwJq/7nPEUdT
3MqoPwCHueMLAoaQxPIWSVR8LxDW5Ye11b2on2hz6aDqfWFojnNAzrQDeouTnucvU404S2S5IT3n
1DbeXmXVYJbmhAKvXs4GasKBWK2RV6ieBY/UoqOr073Y2+mIyqzPbDZ54kPg1MrmxAv7UnlB98LH
B22edmTcSdnZfIDcqXO+GS/68nd2ylgRlfD/8xiWEXeynf+Me4txs133R91Z+mpN8fJdjxUSn9HP
N+yIEGNUuFfwIwiOnbB6iQaXam6vg3lyVbgZQBH8205DLDkTInTZkUZfEPwtShuKwu/L8S6Yo/+L
SaY5Tv3O8MsRScxxNrps7iejzZt8iOvNUmhCmjyCm3M69vMYvIfElVuFSA9txfvWlBJUmv6yh/3l
6d0Fogt/43gizzSp6klYswV9dDvFHc2uffYse6VaBK456IFdjWNTuGywhpTC/FqW9nJEsQC9ZkXO
i14c96mCVTxWW8OrIsSwP6InG++4YYtL10CbZLK3J/D/EZEsK0SWPM4rbvLAR85xAzp/DCIQZ9dw
5chwCdSTKt3Fgheb4Z1fpeEXX/UayTfcX3Bn2XfiaM4lX8+b34fRo1Y+tFqLlud+9eP+LVxq/WgG
U6Oeyz2+DbfjMVgS0jiB85yyHB0X/R91DdqBxdMzKQsBxsJ01/cV1OBnDzT0HKGNRaRJQ3jR1grn
Vgiw3X5R5WeoBIes8J3/3FoUH5gq01gIiy+7lH7538obfw+8sP6ceQNE5szztFLrb6CLw5teAF1U
zje509vVGWPwP/R1qHdxqocnALoTHzqPWJpvvP6Zlyq6W/7H0Zkt14ksUfSLiIACiuL1zEfzYEmW
XgirLRfFDMX89Xdxnzo62nbL50BV5s61dxaJeTUFn1K8tgx1BoEX9MhAnUltM9iFQOE1Df+lti5x
ApFwe9do7ZxJpcBDxNrSdDcK9bm4dFy7tEYjwHuUeN+O7RmEJv7Yf9m+iW+m1JeP7KUvL7Wek0ck
5/gOSCx8Koe4pGQJJgZ+i9s5p6ZkyVLfqfKxc5rknJsu/9eXG1NSod8dowwBvsQZWQEMYHYTmHaR
g8Jw/k+Jjmcpr9JtTV1fx/SSDHJKJjYnjf6ZfwaB6O2LdXtkJFxDxcWTJFYaOU0Md1PlD4egL1mK
S8+o1ZFkWvkTMmyH56zZuVLhPuA9z9enEv72oaAb3tOy8mrXvggJuojD4ic1DEll1xXXSLnVWUkD
PGRL/dW6cHGXxhH6U/TFNsbxt+JrYpBPU5D6xQVAUt+62to/jlE13i4o98ewmIezQzx/cvDGJc/+
BDLrr7lO0EcmzvwdlxE0IKG52AVOBZLX+1jOeL9VLsXON146njqcuvENasHqvXhKzD4nTUN9ibBE
zyjq1W/PZVBk404XZToerTt4MWOw1i8+s8yfGGVLGcGbSFb7ntqNnb+DJhm6Y8ZmW4v3xO+Wg8QY
+0HGous84KemLHBjdtgeaOR7/xj146x+0a0u/7xxtkz6uADjf+3kdPNFphI1XeI222VOh7d4zY2J
LrGTGtyDsUqLB7LqqfkDTMHVbu02/FNHgxqvHht03UvPZPomx1GBi7INRybg3cq57Cn1N5N0ZTvD
aCDc5W2mk8tAV4xEToAywE/mggxVamnuIdiDv06uY/OwRmUSH70h9LmfCLItdmQtt/RArWXCbEI3
LDG+yOk7mphbHEpbaIwDEBHdadzqAbjLiY+XfAf0q5Hqjm0Rs/AO0Voq7NHjOP1wKY7jHYMA7z1a
QpqnDArEoXskHhxRLf41q8qlGaU3wWmwBO+yigsGWFOeN+eqIhCrtcGED3/JaSqCsUmOKs9m5qj5
HJToG7ELiOorJ3ktU8J2prXFkWboOvcmy8S4X6LU/qIyTOczxKt/1kuDWW1BnXjk4GEJE5tjk/xk
agzo4HAzipqGk0+Z0WQZ6cM267rbLKvTkgXCA74lFRfZLUNjBjsV9HO0cyclL+Pabpqnt3UsLTTD
vnYnv937ayt/HNXl6jFdtj21LG3vHxfA4wfZtGI5txZdc2yB9TkW56Q8igYjHe7cDi5dk2UL4cQf
fY8qSFu4ipR2l2BAzPmBEVSyYyd51FuMmqpjXHos0qEw9Dgt0urUoEA31PBfIzjoZYqD/h9rahqO
FsjdPy22KPks6qb8KZNh+Uzg3ptzsPj1cqjaohkeOl3hYEqL6BCLyN5P/YQxMk3ou50lC9hpobPC
5XDxOyaPHHIzKhOC5pXytA6+sVTHf3GeMOvjgo75pPOueRhUme3JRK7Nbuaq4ahFkgj21rV5+BtE
J/TloWY/bV0gdfRpg3NyaQmlrPxibj/7mu0aeEd8LzhrrEjmPSHizHXMTc15Unn3EGVFp+9ALZAB
+RKGObxNkLbLvWpWqATAk+RSk9T5EsWtbDeEpStRe6sa6/c5Sgb/3yjG/K1tBUodzu/6Nllbl6oo
0WPEvZf2ztVLRaSwzfX5F7l6TK+GOM9OLDgPh4qSOmcsv2Qy+Zir0qrwIAolTnEZLPeyG9m0Cu0r
g7+5RSZ59JO+u2PAzvZ1ODr9pVvsyTuHCCSuO8jSaf7lZPkU/pARN3Ix0SmOAyda5PgRJamhucdX
jEYVB7lsTwOtgnsDYGjMCa2RnWzT7G5wz9rU/+h0o+mx6mOvPdRpYm/cUHDfJkr4L8VC2MFuVG7r
cSCQG58VqK0KI/5vXg1UcjGJ5RNL7Pa+e4r705qi/buh0i8lCZ7pzjDMBjYuAwhyb2Zk6ekuJm41
roY62ys71d6lC5Y5OngOmO4eOxowGk5aDTLUY887cvmNldi3bpCFR48hZfFcbZh3vncycODbhezc
PwDiJNnnQNTqAaemKg41/sgUt00+pC8xxDPOFpIN4l2qApC7qoBuO+LDqQIs+TikdzFQyx1XSXMf
j4soT7XBvbgjLYMvL7a5fp9IfMGtZHgKGjT0u2miRGJOi73oUmaOZ17MGKvsFxZ+r33I0YNhX/iX
h8jv5rtAOogtvk7zGkmFInoP+zI+JGqw8r+JjTc3rGkEDWmNKmPm35lEcgAYuOH/v9KgxAqolSyN
+ibCt7kcojK3P+FcK3Vqws6255T7l4EjAIq9rTNeRIZW9NukKEweDWWb9TmRj7hBf/VOI9TF70PA
qN1aksuxXa6TN+uj4/e2+aYORWTdlXBttMWy9pEhaw/n/2uG4cjeoSOhBS+RktldC3AzYj/x7fgK
VrvKwxjR8x0KsI5uz+U1j096bWL6B6aFzfsAmvHieXUhj4PNzHwewoaci0AkNcNdogCeMjuFArEJ
yetWqWyJj8zoDEKAB0V6bHGEMh1urP/U9tFyheduYF9bY25EXQBckJDQnl21em8c1V356bYOQGUh
0cGuUQAFdSUUoswoiaIlul1o5Bte8Fx3XzGYzqXnCk4u1RClOHz73qkfODosgJ11RZs9L07QPWsk
x7+EinfolK0MujsAoRT9R2LgMoe6L+rvisG7PKzWDtlzhYuTQVAtV30uwtqtH9LSHZECSW2T8yfv
/RAFe5KDcXL0inSMn5QMyOm7MD0v/05Ural+p2yLaJ9QOBf3lAqyxUGZw8ahjgs6dWbqFTFUCaLJ
+uHZ9UZVvHjY3VfvEEqM09cyZszxnOXGs9/zFDAPCbjxqxvBqCr6Q680Bz0KbQ3LxP2SDzo8pxjM
Alam4KxymY8lJevr9obyRzy0PAbBpawnX38RoOB1/wKEoDBhzsXBu/U2WeRfXOwrzbfiXbG3WV2W
AVMjRjafpFsKtHuhLKk9VZ5HZbkrgmkinkWz++mpkXhyr+iOYfnQL3OovGPmgOoa0JrPOoWQJr49
XPMryQcM1Zmhxf8KDHvybgK8ikD42n7yvxqmeFuHOa4sUD3WbRufZt3K5GYMvH65dRijpHdO39v0
Z4UkEAtfNwX+p8ZiXYIpwNaVbz0ZYhkrRnyhPjJrrZ/sTMIh+S50JUnvz3Ox9gxFrWyi6TppjkN7
yXwzdBnKX87KjWM7ycJLXgwLsL1pH7PiqLnvpwkbSFqt2OLOmkTfNMp2ADNTelRxnOnL0pLEpQ5z
g6t5p+i9gLq7ug1OuVeu677p0qDhRixDRVYUys4Sv3ejSD+XVUfZbdxT5O/GkIq6ObO/gkd8RBKy
16yys0OybzUnbxvFRYqGYdn8S5B5TB8OSRdUaBMs1mD5s4gGTN+7DmCgf+uAmfoLs3s09WSqneDD
nQZgDb144PNdL+LyODPA7F8BsqPquWm73r+FLQtpXJNyyU+pI5R55jNZn3C4BeZImAxdRcak7yVc
otDsTZljxGyl8l9yp7NUzV7BEA9KINaXBsF3OiVhlHM0hDPbAGenB1/pJiDo3G/68iOa+MGpFyvX
i6/MPHR6toocGFB5ZLMHWaBZPXQ+WU/3wuZLcXEhldbHyZAe1B28MKr10RT+PF2MNAl/9XGOx+YJ
Pi5reMy9bc49Luua7AL0Vv4FiNkGHNlOFy75uYoCXPaEHJSMj1BeGFZyaoeeOcs+tFZxFUra5aOt
gJj4R19L4obAJkTTX6ahifP7MG4m9sC6ZddF+9FKs96NVTKvDoqzy6Q1kZtyxRAbNjVafFS4qpvX
s86V/mlW3KX4jMckuu+akilSZSD2eKpa2Kgl9qissfm/Yijpop1wajh+Znbz01QFEDC1ddb7qAVX
39kommpCRmb30WUYuh5j/ChUVJ3/WHW5v1zdMsJ5Pg/CMPnyR+aOnhO7fwSBLHAHxq/UbkGJy46m
bM1PIiUidB32+i3jpSM1UnYvDhFqfzyqMU6dzIWxjYa8PVbdyCW5FFy3+84uDOCytk/Pfi0C70ji
ANoekQgmf0gGUslPXh3Q5Hl9qk9BVGSvDIDApsPYnyROt7H4yJZqAJKZEFV26dDRPLFghYEeN6L4
j559uLNJRFjCMntIvVHRxO+6Aibdx+kMWLquc0CWUKqblzaM4RPjedPjZDkhmbWyKz2u2CQ9Emwj
PggQhc3Cb487MBuZzvveEq579q86f1qHhJ7jxD6+P2peB3PjMW9ZSVU3ODtwpRESPzruFQCOzIdl
a6mnuHLxyy+MSILYbDgC85SExZtF+EbIFC5golO88aKdxr0UKFOv27l4u9iGK1C7gJ2kaXX1VRaa
JpK6AQdbHIaBt0uY+78xKS8fWOqp82M+TE2Hvt4U1zXqBL+b7MoDFFf4EBkX+SodGo6+Kg13xTjo
q+nr9WHOYR93E+gPEfpjmWiMl7Nr6z+SvDC34c1w+/nehn00MNUjjenICC615ynjFizOE/b8uMHj
7qFr5YSedPE1DFdlGqrMyiTP7iJa0++HBeL9tNKsFDNT2H7pz4geuXtSXWinz6SV2r+xjGfHUxrP
U0z5M4zmpo9L7HE5ajUDy7L6CdPeBzLAc3aXpHP0Ga+1801pxmcycocUh6XFMcmkfaubzSQonZJk
pjVZVhLoeMCs050DCSl+U/iOMm/N3MZM2RQ+Z97+IZ2ueIV5JtJ6Yan9RGkL/AYtsQvczP5GbaS0
DlZq3YuJPCLmGu4Y70C3wq0ykWlRP6x1rUX5Ar6CbW10W1cX+3J1PVVe8rSaxU0IG4iNO4c3Sn+3
yzyk94ncZrTH3NYxIyjlIULjJQGiTnNibALMUPTO9RJNF9/H6Os/ozEN6/saDbKGswmTSh7wxpTL
BZCry09h1CoPLXpgN9tTNBmvexlzLBvFIqjTJoYcDw1QUX4Yax2ZE+c/BFq7uEATMLP0c+GkmfYB
+VEuYSeY5g9wqBBjcwBmtosaEvJ2uKTlcGvgO99hylP7UA/zNJ/iQpXT60R3fFdlerX7iNwj7lpp
GUfkYmxJd5sFXrsycVV/jmTv2A8dtHwE0LaBD4rs+6G9Sf0B/8TYlytFNG8xsFDuNPPXNIOQ3CYt
8T7HlOex+qUKarSjgdrB7xA4wW9MHnxw0VoV0HXSg/Ur496tP/s5k3eWFKrxzApya879gFr/yNFj
3Xm/kqSHrxa4oYQ9DmJ58ihdgeUpZf8ufULWG796Cg7OQGLHHQ9O3TCUTWtxDojl6z8t4MY/R6Hb
wgIsWb9PKMI/124kSkMFUeVdTLvk65ub1cu6H3tHhrhlUieJuZ+C+muedDPe4NJZ3JsVJvM96DuT
7m2MTnEp8BKrs1qd7tPXw/AbLZTOoyudsMK9mjXFaRX1OJ/Jymsw8ozxa1d5DPsGFLbs1HrMbw+Y
ZNoPxq/BP/ZV40qzclzxKbbjZvIUDEaWRC6f5TSRC4MOCAmXbsJclAeVOohVB6x0pDQwf1D5xLOc
06i/22QqUgPnuoM6J/Z3veLd9M9Yfp0fXHjetSX4fLonYgIvuK3BSK1YESKhiFA7sxz4OvOHsj4F
zOxvbKbhsMNCT9UDtkRWnM1NgfErjqqIS3WYqZjgqalPh84ipqDwShKx6Le3MB8OwXtUWGyV6JJ8
Oay3DaYr77YIP5MammIXJT4oGwIUVxopevFvS1+EcQPtUe/WvqKybeeS/8h9m40EKdTNA0bl+t1z
wuW1cqT3lTmh+C8KkeN+HMme1itLskpsgbjJ8+k7mQrKkbrPs/W8xbOYA3bDGPq28Gjglg6G55IT
YcYgEmj3PKdIf8hw5LutTvloCHZYDrOrcv8syCGDdmHhEVBq6AYJenLPvReQxXQdykC7xEcK+YE5
O/IOjB3ll0cuYHxKGSSILX6OgzCj5v+FfDlewmw1Pwv5WM8R4UT3BJ8u/5yMumhHPiJpKuPmj9ul
OiCkQPR5QqIYwTD3ag3XF69tnR8/deZ1P9dh/KzhH9/kQETbjum5PnZaiv9SZs/rjp96m52GpX+3
MtSmA+EWpOw12aURqSUZodVHN/e5GJtV2+dYJP5jh1WFWDKibnBKF8yATdOL8iAHGT9tCi5Yiwhc
l1eGKXo8Q1H6GoHHqWALCY/Sxbvk/e6vhgjKq+1JCIK6yNRDLSU9bm7ZJZcTK3mXZ5X7MuC6Wo6t
XrdSBlOv2VdlQsSDtzr3xKRMvyfL+gaYkqVzATJTOfM0Femb7xOQhi/GINMVqYvfvdLhW9AQBkGC
pnZ/+209CHIQ62XYkecL91vBvxzadmjNrvcYLjZdkzwafscxmSs4a/5cwcMXxjHCNNfsV9DZ/D0F
L2WUv4YzRUmnXEJw5o7UyEttsig4UBXW3W0yaH48SfaPOslymJytVEBLrCC4X+uYkT1ibf7Cp4n3
pYkd/42oofGggxJIw6YyF3/rehvZr0XpnQhSzMB8os326JNJ8EKcAz3IjhmP79xOXhGfXDR7MmhW
Pp13gXOZPRC6KRWUbVg8AAXh8ydlS/SPNFYmP/dLnmfo73QhD9hH5pDjuG5e3J7gqL0l+fVuQg8g
ADBi1QpJh77rciZDCaDib+d+IbqyOQVT21VPWU8+6k2V9XpAG+FKudKNUoX1TIvJvwtjjrIQJcTf
p9WIBLnrYynJ0gqtk3jjeRoDxtw7Lcvm/5AfIzW1C5jNen+cgUrgGObR1F8WZroYVkZRyhNEcvgK
nB2mp8kk0p7QYnRLA2hBKd87XEHzeC5V29FhSeH/G9iK8BxKmdQHaDWV3oyT0v2Lk+nsKqeQuRnT
5+lb8KbFuxaE93lVIrvvyEv+y3+ulkPnbZBaC03Adzji89thB86LJxBBk/xi6IV5lz/SKZ4nsj2i
M9DpFB1pTTJww8xn/TioB1hAUlh7TnriiA5E2zjfU0RBv/cqNX2FCe3/yoBqqfSjm5Z4rUc8DF9V
QI/A52ywgk/9HOHhV4ASHAowcUD4lKwyB/9GPOwhLkn4qPVhVH6Yw1lWIEeBTcPqiiwdQLMBQoSH
oU+86E1VIRMfcJU3Sf7vSWPf1Ecs2Bi26wRPwpmQRtD/IuGqpFyKnyIMEgltaslwtvImcSlGWw3n
OCeZaSsm+JZyZNsHkbcAD4TXOC+Uh0l0U8I6+lepNG1wVVtT35RDhONSJwk3wS43QhLyMxTktu75
0pZPMvPiC+ksC0lwvGl40XuXVKoa4wB2jrpI7ztEFVRUq6R3Z5gndju3Bwlh4IR1DSIzZDDQRg3S
kIPPf9lFS4lensCH/ZpRCc6q15ULm4uj75hI3f+KSAza2y5pm3ewfL7CuIzD91TY7LtcmcJNtSrU
Oc8wzOxCGZSv7WCKX3Vgp+E/XS5++wd0i+apw1Jnd9wqmxknsXN/XrFs148K3bK+K7NiuOsYwh2x
R5XReWqjDUroRSNeyNeRz6jXBcOgMsPgDn4whseBX1Lv83FIPia1qmuLHMYcgzyiE9MoX11yPYWM
LwVBqK+Nn2h1wpfdZuegLuGhet2vZhcMi32yAHAc3nw43Pc8YedwnrC9Vw1zdibZgmHMwJ7XP+06
4fIAiWLCT/KOvwelRKYYumz5b16xq19bmGfGXOsoz4i1zZOyZqruNoF83iuD73qPaThUj5kaWJkU
IV30p2RsvHfpLdk5E37t3QEBKfT8sqSqnV1j8xNECss/vBD59z94BipZrCnyiTa22OwVBOXeqEZN
aM2Vg+H4KXWX4Sx9Fy2g9svcsGNVVs7tDAd+6yEWPy22Cqu/dqqm+CDdUFefTjphNFFDHl5zAjqr
czX2VXUOMTqaO0LZGL2QFlR/tURgXsGPYFJqch39fePUXntarAfzo4AQc1I28ZUdVzE099puQGNq
bNs9BVPOyB0LX4zBr1bpLx2iv2NMAAk7LkB/wZWDOfinWiEBW/F77Bitze4JZVsZIH12JsJZzPkZ
qZcgip0mfPgd2jMbzzF+nc0dGlX2Uoa6aQn282Un/wrqJGI9y877hUkg+AX3QMFE96X9h9AhXmsv
bIIFN27w4t2OdrDjKTMrDFsdWTe7NiZwGMr5GeS/5mkf8cssgYPxStPpzFZ4xYOcErmeiibLJBnT
W0nVeXV2MWFa/EWsRSgaiJuHIso6Dn/Hj8VHtcbgiyMF+eOUh9uMdQjcN+H2GDWSMTFAFVmi74MY
ZeR7qBnUnhl7U2EOOQDBTU3KwC3RMIyiIll1w6X2V0VwYehm+LaWmcr71K5sYiAIUxBzEDQx0+wu
o1QhfbVjDROggE2rEyxdW+zJZyDmYnbT/k+DRV49kk0m+0dgOFJnA1wMJ0loOTJwO1fHCf8oJsO2
iG5jmRsuEuIvcTblNCTbChPxvORR4t3qKUfoJgZx88LQw0ncZr3coOeSZB25pAY2uI/wOdt6+iG8
OvhFzi7WilwHuLFTjujfJgw4voumWatDPiRcefjk4F/hD/V4WDIcKTWS+7qbxrbor5kh3m+fZw2S
SSJCw2yjcVV3chiv8EWXc3HV/grlVkroNdvnUXRckooEz6RvGYokPjcKMVIllZGodf4V4aXMdhry
/clFqQTxxL+1x96P2aO11M1kEnvDmcxp8UTEqlvuuTU4iHGwbPRrAmbAx2NB0Stiy54bLBOgDQOB
DTuptr+roS9ibryQeLWjC3dIsEX3fEFWcbFStGFx5KaHihHsdvjw8ozxat4k6u92Rbq7IBjlE5k4
8g5jL/6uqCKMBvRwYz2BP8GqszMBsRDLlD2Bf7TSpZaXbgVnwEVU1Cd37sf06LqJLsGqirQ7lbrV
jxPt/rNukumXiVZqymAcmodJdOreeJwOIH+aGARfbDEXiJ9sZgDkNg9iJC3vRHKl+KP0KElQbB39
WjaQI9TEgj9oATOS9+HKzHZhpHoE2E2KC+dn3jxIsao3nZf+Z9CBh5EUuGzSF/3Zpc2Y3uzdYo6w
fXSaD2SasMUQwz72D4nnZOhLdYX1YwBwPiYe0x7ooCnGuxxgPaBs8/GVcQrd86UVn8YKIBkMekrx
mo/iniMD/1gjMlCZsOZbINIdUxWuq81JlVbJER/vNoBptriXiSzLGZFxTj+WMWLzt7IcEHszN2DD
FLxUSsxdLZPWymT7HFvUtfYLzsFQD3ALJR6wH0mgUHwcMp8jegjX+NXUffpSznPxEZdG+zvTRdvA
f43M72HdIhpE3/FrVaeqb3ckG4HfG7+rPMJC4HbyTjHc+UrWIPYPm47T7euIvNxd2DJCbQF8XinO
ZXM0lceXQQeaPidDGkN3NbYWr0uTOOZCig002iA3nEdLJ7gY15AXwPi9+Euuw0oQDBOdL9fGAB22
VOa1xsz+VbLLpL0oCGu0ZLQfe8jDDAihlkhMOxkN0JS6ZGBvPMHfyVjV6b2MQsBjp4Rew7jFW26X
ocANZHzwCp1sD70KuR7ydeGUK4km54Juw7A8y8WmL3W3RU0Ty8CRSPwSkjLE7zBLRgeKEinDt0Wk
GmjhZvtLutrOxwC52j9KzbTzsC2H+6S44GxnBoHPt+ZYfp4ECCgUIz9NqyGBSu6ceo+2znPSwv98
OfFCF2CcCbYME4mB4lvq/3TXVZpoq0BcSBFGv0sYB7PgIezz5rg09fJfa2O4P0MwJiS6K/Se5H8G
1X3cdremU7R1qnD6T1JlecDz0CEGLkw35hxOG6MYPQsWCDjEv2KV7Ewgubf5GCxSFT8nmuKBcQhz
jLbv3LckD7JvgZ263k2eyTyW/0zyRuOJXc+Kpw3Hq9P4n/6cgxm5ZUAnlZMcW51nfwJTBBAmtYS1
Y2N6M9WzjXZD1gfpKbVAbUfrVXG+Y1A7Fvcg7ZCP3Qq0dREEFE83VWtJZte2nPAGr9JdroFw8erA
yaBs8JcLOohPgphsLwMeVjPyd3H7muOxj0d0bxxR7ZVgTbjAupfrbQtzIE+LKabkrekXoqjUugl4
Xuh2iJJ2DKfrPHE+0CfyM1JEq6vKmPEf2poOBr3CaYjk0NvSuoilOFc3VZR8/bJyHrTwliCDilUI
d3U0+MtpbKiUFmrG7BY6o1t4PTNTX2pagxAmBLAmvxOzyat3w7dgHgMGaN1zI3MUR+JTldhrTblG
pxI2sr2VYRyNAyokEZzXICDY9YZzpkqfeA3mjtOd2nBP2lEXPwZZAZYAv2ndC5t/G9PtCeuTRPck
E98ma2gnIiOYVf+wQk2yuAvrm0H2bQb+B0SWpOl0Ub1XDe5hcMt+7S8B+aERZ0265YskSTTSCnbs
iXioWY6yIBnGU35QPiP54ViCCHXtHcub8uRlWnhYHwfPEmxs0hj1FrSTy//aZ0xDHjQR7vJ2Qk12
jkQl0d5Qi+TdmcXuDPpJJp6mSt/kAa9ggJgB4EyM59DiesVhyMj8hmIJumkvJAZf/EUZQ9TuoieQ
8d8l0J3GP9K54kIIT9tBnsTeWv91V5e2X3BM5r9bUTE6PhYFOTag8broxENY9thI5QpztS/DciDE
38wE45xon4QDiDi0mAAHPjlcnTEQFaAOyUg8qwEUMsXDOPL1k2UU034AaozM1wbqB6wl2ivdO2GF
Qfbv5iqNWDaQzcl3rrZ/HoSfqwpLxozHFJAnb8rwy3VIkmHJAxt/DqM0qPcmH3mOSZMS/n3bjCT7
6nxwvJ3IEI1BGyUJlLfJnIfqLgI1J1q+7oPgpphkEHnnrC+y8IvErXijLKHYcAj7C4AaDsWmunYV
X8BGZ9Qi4UvCa3QdTdg097bcOnPVDPS4S+5WxPl5USrHd1Jkx/JpYiid/9PII2ghy5yvj0FLrvBl
aQRENfM2oe5xzHOOuBXRWM+6JwHuiXiqEnbV7arg3hJf7lxHmAGiiKugDF5l0HrLkxYBKplLvk0O
Jd32zS6APGsvCSlPKMF4xeeTHjM//VWXWlZfym2WID3mrUeRSsogqAdAU3wn0prQgdElUiqiKej2
PKxLc52jgpni4kRjepg8lv4R5BA0fwde0z3oyjT+5u4kAilOVV+SzjDTqe7ILMSJZAh5Tq5DhZCG
9K385S+MuJsOB5Sb1iWbaiO1+7WW5bnLPGQjzPDTy+CD6e+N7+ZvaO8UGKzWwhWSSAF+TKZCgZbc
S3VgpOPUfzECh+MvlAwfyQR2ifFQnoQLK35DvnT3u5elHP7Y0a/JOmZxaF+exeqtPeFZwlePTME8
ykrBcoz3Mqua/AN5xMFcn7EAxjlKQAwMCYPSsr4Rc9ivWJ5RVNCwB9zeNw1icX6aIpw3Kblp0yHI
iN37XcyqTy4jwZG0oaWilyUarGtbUFJN6jxuXE0fDgfOcA7VN6WmWCgSMUZRsFR5Pdwquvol4QW3
BOxQlcVk4pA01mB42dcT3MB4aJfBF+dkHlGfFiP09LHgyCXsT5tW/4eRK9M32EDxT23LQGCb65Ra
hEh4fCgkMuh7pjwbW0iz3B9qIk5KblI2Q407LFv+fCWpMXTeRWVA1w19vN/vlU6YSDB+Y9CQDi53
FchlRzECLUGYp1BdTHhZ5C3PFts3gz6n5nISLGOrf9zMGcIbDrX2kS0hrL8wWyxHl28FPGGwOORK
r3IDBslunusXwgCa6sdUBSjiwgDSfabbBaQMWKaUnWAFxuBmYfJOODE5sUgX60gbwaGozkSD9bmm
L1tUyKldy2vJ+4sjOvC9b1O6rvugx8HZRSYu+98LEQmsscLIkPk8kgSf/wDN2eSGmmqpH0Q9Qeic
lg5ghAe35hN9IflLhI/0KempJoxxvCAa8I3vIXyZ9g+ertWz5dNW0c6nKO2ZuPpACcG86pm0wdGg
krQxPe2OrR5RdNvk8TwcmsKVS3VEPu6XQ4nd07+iuMzNkxnKtbR3rE2Qw7OZyjEu9gynic7YzY1m
6uEy8CAFdsUKkb4OKEHN39ImIG3kR7hJ98S+hi2ZD5iSHFNHMbHC18O1SzIbMoU2hEoS62MYxwvl
2S2BeeUsEQRlLpcha7BkuzLsnwKiCN1bS/PfYddWXXtfY6n/HnqCX66aVqX7tmvnq49asP3yoAi+
tbfLCJz57A2OqsjMCNZf+M197zipdvFuypS0gN/Ca5L5MR3IHDl1uAlcC5ckOEyXeum7y0AqkEeu
Ro85I0kGm9+rhdrhlp2gOFvawTbma3IaJ/+QanGcf5NZqYaZN3IUCCKIwp3sskD1AJnMbY9rCOu+
LSjZDCqZzX8IXCIlIVvdo2jZ2PnainVcH8iwNiXIQ6ViHzQIw1dxISCKP404JfvVku3NnKbI0Ftt
RLtJ/+EWgT0ibrNnZJeiWt8HemmH09SH4StVNXluruAn3CteDfE/js5ru20dCqJfxLVAkADBV1nN
kuWexMkLV5z4shewk19/N/N6S4olEgdzZvbAjUaJuZMx/vP9BOsmfdEVktoHg2Kx4bK8xh4FAo8H
fjPh/gQZpVlOkJvwtnHB9jHYj9yf512YeZie8rwNufOIzjoIIHNNVhomn6d4+LPlrRRZ6Tz5zlib
B99FGOP1T1VBtmOcq4ZvWLJyxOkN/YrzAIcG+aEleEmzKJiu5BHkjVgWtA/QKpIICjoS76mYejEs
ZFrEg/+OAyboT4trgOD6y0peRoypDZ/o+CFChKISTO8Zay69PUKe3oH1jzbdPlw+/TAeufPWAa/m
HPJre5hGCXbEZ28UcilA3D22BIpXAubbyQC+OXCOwO8ixR4/bYvlTfO/kZrizbFeHDmQL+hoBXd+
x47M2eROrHjPKx5MNBUy+cM+qpfU/NQxC7ajC9NFHeeIJdne6LDd1j9hk147yCbBZ+1TAcWiCtVv
uRDp8/HcTdDKnQOZYHfvNKq3x6Yjywx+BwT5fWkj1DMfHNOwm/DJ/bChrf8EbRumB41rueLs9tLm
dzTR4bJgFsRZz9eINOTsI06mU4F/pgcFteeKVUrghqCBT8gwc3OC8c8bjVozx3vg+8pLOK5wI970
2LAMi4iri0sdsGMbZifqj3Z0zUwMNk6dR2lK3ERDX4X9iVwSHGm/C2z3YlKcR9dh6N2EgSF0P7kV
5O6XcfPa/TERcs0lqFQAnuWCc+dQljlCkqAMyj6k0wTeLPKYZm66zNDMONxnQTjHg4oH2drFc1kv
WbC32rP9Bftw/YcyL9xjklfkgrdM8rJp1jwhCiSFUnDH4JPv5nFN/UcFhm69x/lv0huLl9zuDTYF
DLt6JV5AWlykZxduWHHiwkH8khvy7Do/WFv0xS8BclLfTwbJHUc5euq3xnHxfsdz185PQAXUW9dU
kz4grM3lewT7l51B2XCEdOPI3Kj9OMQBUdQd8RkSHkDA1kQqcjtBXNX3CEnFctEMvdM979nMPnPv
4MIe95jzIiJawZsoLFdw3FRgJiK00T11fKxiTB4v3u9B9WV1NtWccYkNNjjvIph3DJdpwT7QTFxM
u5C81Z7FdyHPcJrz5EbQPepeBuKStjogvnGKLkXDrmJY2S7yWTos9ku8p/rMkrUAou/IEvVqMXzP
2QHWVOxUePhg46fTUB052cnuEDSoQ3430j+noeSffGkALcF5GQwPaqRDIMFsnrnJcbqSefJLCnrO
0njgFawNVv9PP7g4/uOmhexVL2FP55pd+coElLTfMDct4qUHVP4Li2LXHbp2YQKRUYmvZ7d4w+Tu
C2xPBqfLOmNlrdfsqXZHbmiLN5HXHVjOlTwNxv3EELz57WrolAzUpXabu87xoicBBYMFKYzf9mSW
yZsfWSJocR6wuQx7mgac4uZXVhQnvOjiib1RrK5J1jDqplwo/07z5lXlbe0NH/naZeYJ0isyO2oO
eXiBNapisu84dMphyNLPNLLDw6RrwiVt1q3BNXc3Ax1MFUZAbUoIerlbb3UvdY8ejgkljWClbfk5
403IJWkQc1Gs/12v/YQ9993k+P77oDX/CfzR7ltMBZbzZpXk1CMbrhGFMZc1D7Pbz80lHds8RxSD
pOSwpi228yed0cQhuRQe7C8Uu64TB4FLhbd5ZkJzx+wb9Xgrp+63h6sl4CKWccgWXiE/Qg5/4tcU
T/1guIfXM0Qj7EMTN+SXAjGFkJB6QkRDRnXGjncZ9cMeHvb+mYmHFBTzlKcPcvRhPXuV5rLbMiIN
Nw/SvvsQ19iboPpE0/hLEnTYHpG5698p6ynEW6bJd/zImz7oaVdkdU1jT+SwKkBIDPMnQgcbXnqO
i9sKXP20NeTpayhDpvfRYw/zVjVaeUzv1NbteGz54iDLobxCpoTig1VWRteOiXe91DrTX8Rm4G7q
VmXmilc0+YrI8CVHigxdQSVPxbfEZq3w7wm+uuplKcGJ/cj5Y4+PxTjL+jJHcrU/BEE1Q3kRjNi7
FECu2qeZZk/Y9TSxsQD3qDk+bUmLdN8JApXAqhDXELZwXr2xnDE8dIoev0fJoK9O3SDxA0mc4fi7
EO4w42sQC2VZhOa7sKtjx0PdRbp6ohurdf+O3lStt7FPlAdGqRkoZeLS13+56wzabsDJ6z2illbc
qvPJL3Fft8EMvWGwA0N/rey8PHXpsqUpIPnTxTMLWz4CzkdBWoIaJj3vTbX88mcf2d5AFi2ONiRl
vdPVGIgzN1xvA/urFF9V70MGD9LY/49Nn/ZfIwERErQpaDIuQC702Q+sLIJEhZjVfI4DPb2XFelB
0I5SdgyGZXr0mEXyE7HWTXJCXv3N2kv1Tzk3V2pTe0aPPfRRKU922SzSvHDRtg19G/+A2UQZjC/b
j9jBgEDpKXlocU27ahzvK6yDw3M5Oqq4UmWFlCPc2KIxpVqq8LZNq/GNlwkx2riFHHVOM9D+57oc
c1CyTQRJE1JiP+ynBpvqHvTRXD9idFwLzMNr6L+lcpyKe/KimEzR+72OZighXE00c0yy4E9Ok71/
4ShkcYPvQH8J00xfKQz94rGhGcA/UAmRvWksl8k7KnidH+PCj5InQ49GzRzMzOR/7zQdKm85+5vP
wXW9LmfNWLrOIeLGDumgEnH65OqW90XaiQ3+nwkd3gSbfj4tfrP+ZcIXNX/qDiGLpyMqkv61jpjY
7gylM+7RUBDSvHIRImiLqyftDS5kz4X04CFM/Dd6bKxQlt11fW+gQc1s6MLMvC5I+gDJPd63eYe7
KG4pXk53WABZALEYh9gkQzcByxFwe3olOpjUZ1Iw5Fv7WY3NzwW102CMIvK17rsp68VV6A7SOvYU
RAZYntur3N0G4jRIxmHPp7CwRcD+GryWjrudqoPnjReSorwqJi/3k7OXwap9E0ujAbPWkBlhNINT
+ysmRgk2BivoPJ/4eXGY4nJy38JFIwD6WKLUk1f6vLsmPMLBMStmNFjhWYSlIhqMIA6ZL+iZnYzU
hW0JsQcfP4JPRKEd4qdWa17JULmW4ITmXrockqork8OkY+Z36weIMr1HtnkPhEiIfam77Tg3kDLt
3l1oa9mxB4ewt0uakbgLh3S2PkHI9WfnbnCpJ3gsNdaZ5sSvvagHDMjL+rrJkXyvygDy/zA28L8R
nAzFhqQKOHt0Hs/TeWH52T20jirdF6kWncENiANWS7oWwOzp1uufByAvxYMcTc7OjRS+PlWbmkSu
rMuC+cLvFYQXE+aRvfSkUV49+PrOyUvz6IgyCznQ56cXfonFbaq9QF2b8LSM+oECEmInndgmsrl0
UCip7p2vxeyN9jIkNS8T9ufZDR1hQ6NJO6DpA5HO9UFjQdn88haXOQ5KdIq62SC9tITiwKMHkYVH
nabwyqfe7bJnhkiSrmk5ThknLfku/5g2/lDu4RwkGId00/S/BhP6jXuw6VAdljFitsV6CS8cUnxc
5/s8Kef4R93K3nnJQOF5Z6JtKLliIsm/TzHrkrnMwceyrPM4vuWQFeP9NDcDdsIUZMGvgSC85fdn
aY/oua5e6B1zwFoYiHn1EWdcQmqXDtM6zGTFnDAXb8MUhMMvym/182BI+78xR/rJY4AreHbPVck+
+Im5Zug+Wotues4NlkJMcIxGdzPhKWn3RZtttAQxLdlt5aKxwLjgLnBORsNtc/JG+NIdHVWURWYF
mV+f0CUSiAZ5Hpew6j+hk3b1aRB84080J3MOcKrgx8GT1qpbWpTEuKhkVle71NNC3UtcsF5NB4Jg
WDPD1VwjnzTYaeKvnd6zeSQvO5kJdYCFeOL95KlV0QuLKJ9kO+G57s3WIcjh1PXZnzv57CnuqY1Z
HsUaeelbvL28DwAWTH6LfFiSl439jGvCBCC+4TZn6iR7sGkUAKzGf6ahUv4K06hu3useusZxGGQQ
PkczEdUdt/yk5zNnoXiMS3ACL+1AUJpi2Ryh1uSj+5slMq5RAku44CZgE8W9mTsvvWFiJcqc+/6k
38c5mvynQuJ2ddvRWU+hnTnChe2Ga+XOabFHtUV2nv2MEZ1AZtmD3vZGCiwCCfrYo/MWwznljAbr
haxhp1Bg9a+pZW5RkMYxo8QO9gV71dx2aCkNo5DG+j8T4fQkfu094y/9Wzt8adzlLD/59i7mkwK2
0xM2AeiLCUmCXFKg5IjkR/LP6Dq1/8zrApasAEiaHmzQKXvAMdHJA3y9pr2aTBMEZS7j4KU7jz6p
XQd4hTLgxNIK0M0buTmvVUHzxpTxMbCcHAw1S6UtjtKqKP1TtqhsUwD45KJ5UT9B0OHrM2wNRO9K
0VQKRpvN4XQvaExgmnARcz40ct70RWsMm6K2xUV1aMXAN4GhwYkHWio7VmC+StL0FXOGTr+j7dV8
saYB+FSGpyr5EA2kDfCKDHRBhxt4S48s7BMHCEJvFaeuQtORUIdJXarmhVZhXlQcBDVHaEtkle5v
FBZo4geNw7ROTxPCGOaHdQ7a+uYO7hA+WhoxohvIP2BnKelYTDHB2IpDAA+/hBGeZ/oZVMyiTmyy
IeWX4DPY/ataQG3KbACYDEn9373HkeSvTS0Z6KDoegKB25mGsvzuUw+tvB82d4BUNx5bSemWqGiH
KMfYDvIpMByEC1Y5SeeGa4e3Es98+g5GEoM4LzhvfYKewHplt6Xh8e2yVJb70dczxDNsKD+8gQeY
4ScPnmhgyNwTSwxIBJPbcIdRBHaI8zkMVu/wdXC1ynYs/ZuY1ER9kmqKxt2hOvBkNYSku8NANyzQ
A8tUdkbuDR8Es+f0A6cOr270HcL5kFC8J0MyaLWYA9WI4I6lGBoWrywgV33pjcsn75NAvFUSsSwW
fURWsi4EzItVOMzvI3Hx4EeXbKvwhHqT79onJ75fp8RhrRWUTA5o5PgElPTb/tLU3kwDtXRWvpex
xUCyx4HjyafAVVKNO6jNNE5ypWvbc+7DJ3hYw6IDawZW8jD7LUIY3rqA7j64ArjZ10VU6gAsAFF2
Zq0cYzTYnv9zPHbCuR+Emz4g0SA2pe3q2geTlf0fTq/CffZYzFC3W6Re8S9yraBZy5xOOO55Lglm
1ojhQDwfxB5rxwxshzpIRJ/lE36Pzq4dUztDltmk0C6QbvSXzQDiGjxxZI+W8so0SXqC0LPVL0BW
YXqehfb5sHl2Cr420egXlwDrgHvHDYlIHRfXuD0HQabRssl4xLE9+0nntf3zRj9Tt8hscTvorXX1
pbGMiKvjTPZcA35L/ouXUg5AtsleNFvawx1/9RSo076NM3m4R07qodubWcUQQ0a30K9xBuA73Rnj
9MymybypynpB2qfJR3fRroOCvdmMS58fe9nO/MFuem3ruDkSOEVZsI3inZUmxnwjjeKb6hDOGlWw
koyJn3hcpPzm+QG3h3UccgdV1W9xpoHRDUqqAaKE7h4KqWL9vYjYZY93FEYhcNuo9KenEbtpeT/T
wut8d4cCu009rOSEuoAz54UMEAsRocfySzfbSVctqL0HPSI6nfoaRhmbt8rLX7Ad801nhU+WfaRs
YP2k4ZMylmXOpg/qJaP8oagnHid/SqLgPQxV6r13RQW2AxCF+45Lwwk/bN307zlhVZa6TskqLyw9
NmX9mtXnWDRIpmb28+pCEyy+Ku5LmKJRpdivoS7N7j6ll7vnjVMobse1XUknMGfQzfiOWa2t6h0K
Jms4tqiENU71OLbDM5SkgN8jt778qTKayHY9fZ+oFlj260e6hArS6NKQOgGFBu6TvmdBbhVnSGR0
c+1LrgHsnuVWv8sui/3rwHQCHdbBmhKxVm/u6nCN8UqxV64veV+PHi6cBbTdodRNGD7z7WHO74LR
ylOAZjMdNScEyM/QDngAaL0VlNhPsv7ssAVgqdIE39/rrKQdmb5wPDN04iLxLs4gnvDyrqOLzsa2
56AVx/uukoLz1roOflXNpZK9b5jj1ilZoK7JUcCJDll9ZLr6VmdJ9pF0KGzkKB1QlkzjPYjuT/Lx
bv5radja/QjNBFl2XxUUBksglJT/EHanWW46Ind789WkXdjc83bEH3+ZJ7f7BhhvKen98p2VBgRb
K6+o72LEIQwhuL1XQa13PMECSobchXgHp74BIx76dUxyc0642wFB4hCMWPksLzHRovVnqXICboJ1
98pUgLJD9ilR/ziPAwzSn7wjCyYPSBWreKwQmHDTM50U3MTgomEfonKJRwdhJ/M++BqP8VfM2rO5
yydSPD8QKt3lHrbrSstlVHUJruotusCLsp1+M7cAP6HbRmYztYAVs9xXyF8hOjRIsAC2PBTQzFL9
WoXjV0SCotpRE5RO/7nwbKpDryaalHc4czYGLlPwxixp2SsA7F3ju0z75dcQVxjRMjTR4FzhlP6L
25O8Pe023bNiZpfPjiSH+rStJ8cd7aDYBQWG8EcvrVWJz0Gm6XcezzIDmqYkdlaMxcsUn6k8qLEl
jVVHLRYCNJprRF6djrPZuQYYrnnQZ1++pJy4PIotk+hhbGF6XvnxzsPfmPRcffF9HgNwfpLbA62G
qC9LtElJnIKJB8yFPa7wOz7VBBlsuhujQfY3Vqy2OScg7OgklhbplwxEpC8RLwfW3h2cbaK5lHKT
7F3MeqLHhfV+OqR03LUEU7uHYaufZ4eufPPA5oaQVFrRh7Eb1Zi1r/gmMcOFaSx/CQ9jEf+4GjQt
bZuIuXarC5qZEPTV6WOsc3GS8Tu54TiwYSp8lhbKVEC1OOM2+YK8bQBqMlfTE2seRqiyLYvijit0
bvZxTKYGwHHfN3+lQ1riPnXSEDRyaaDEYPVj2XWfEwEDDTjUtfzUXouScpJUtcQ3x7bYl7pS8mii
qfPyxJ2Sykvdz0Z92lL3IgcbnocEYLhvsTPedXMdZWf6tog60ajHOwCpBC2Z45jr2NSPuAXjhuTh
uW6oLF2PXGOwXkQdTOZnZwx0RxEYdqkxvPi5Mwli5F0RpNyhiQQv/s4ryyAkAMNUoHfBlu1D46CV
IcFqBFbTXCajtsYKbEeyrwDWrBi9MLdBw3rTTYucuw8jbq4XWte8BacX9/8ZnBhb/eS/PFdlmjxx
jcUIcdf51CfzjEx1lH6boU0Z7uj8ICWb+CZeo8fY1MTA3wbHL+aFI9tCMnjiC7G9z1w+RcbVDPVv
u26GjQm5mFcRMF4uacNHMpLJvRX90hThIR2j7SURpC39t3YGdkaDWDPMZ1F1aqRhyPfm/tzQT6Sd
fUzqqATBnFm7PjNxec5vrdqq4PQBvFSgdGCBx4DTBO4MfpLGnuq05rXHd3niVpD8ZocCqHS3JHIS
P6Ievg60z3rAl5SP7fKWQROuH1Jlia9pE2xX1bJjX6+4wkTbJFrlwvlUPCcU7xCTxXUFWvtNt9TO
s0savP7AtbM78QGYn0Hvlva3NjO/IuvNL9Nu5UOCvBIYp0rK4xTjVsd4KtAylsJVj3wpau6hfY9H
lyrFoLlxeAYwLmBav6piM+oSkmd5lW4le0JZc0In8h66zGYfYLGwztloxJeGir92T5RKBfVdgoPk
Asp2Le6opokoxcNEYdjcFMjXXM+HTf0JKtC7dxvX0e6xhtJ92acslN7dXINo2w+0iDfDHf6wSUDX
nAPJDjn02pCwfrD2rJDcLbvlQzABbmBdgg1cTyaXewbD2FtACnrds2aCXp4FgRvdT+xVkoNEDaTS
rhUsIeokoamMTXbsvkesAVkwrvUaPMYt3nBA3FMwYulzMvnHgNeez5HIw/osaIPWR9oKu+rW4EZQ
2FPX/KXE6RbRZblRn5OlJcpTL8Lddn+zmw1QvUbL/ig073GXdul1wABiXsrOW6oHWyyqfbBjlui7
HFNrsS/9JEwv2qwqZY22Bn84lx20NSfyq3tRtBsBqtgwBZFni/d4dTqmGv7zmQzURtxI93BHw4Z7
AHvUCO6AQkmnrwANd+Wq9xfoEwqRn+GdjXuF0xs2EEqmyC3E1SFGG30g+EDMPwor/TsOrD3BBpma
z3Z21ZXvutMii/Vet+9WsgdHTtoRuAPJs7W8EXjgy9Q0M5jElhgF5M8so8krErNz89tmTu7xRTXm
AfsznwVW4f4P8c3uszYZr65ydViyyTUM0nuTAIV/9CvEoDt4HObEXpe/teFb9VRXWvp3dW8w8qDp
y+4MsnLovjTDC1g6GWAH/hjxun6H+so4WI49hxJ15iAxmFiDJ9WkKX1loD/4Iy7TyD5JMjPCSnZm
3XzVntuX33Nfyp9w3eozAYK8eVkGt/U+Y4xMPTmHUkSIV5ivc0RNuuqz9mALuaR7PaX9rzjn9DkJ
rwleJ47KlyHSZEQ2xPDE6LoWP+tIdRkabam8lxxwOe/zZg7MT5mCxfgJQdOykHBQoyVdUY2H9zrO
uAaWbkRuzwYDpu2pC6Fhxz6oMS7kmHv/3UARivDZWr6i5d8mUogpYGSnV9cXySuuXgYGa8CJHzbb
oL0UCjMl1tFtQV/nG/mfKDY2isIGCWH1f+DNtW2RHPfMMZgp2pD426egihS3Q80KXnxuHLGJmoGQ
WiPh8xoJ242YlOUxwxOODvsEMyEenzOkTIotaWgdunuYBTa54uKZSUyupc84CSGGhowcM0zf3yVx
5nrPKT+8EfO0xKSxX1oIFn/Iqo/zW9ytTerybihM9rtbohnFgSVl6ROOUvkc/NrsDBy7wANMeV85
c0xnYqgD5wo/g4eTND55iE8p4WB9sIqvnXuJtOyx0hadGejpixPnJUIAP7tYoG8VC0z1rAjAt6e+
zCBxxgb1VBkvFvcg8eloI46FHdDAESYtkBuN7BOygW5bpKlz12fcX8BlgkiXtGTsl4IqADTlOJ+O
gVtKe8SoNvzkWN5Ah0vCUzd0w08jW77p8wZXfUBcicnzrqwdy9MaJH5470Y8iQ8ZL7P6Z9MoIpMG
b5Z6jDFqXIIkFa+0c/nyoL3C/VpowjAvfab5ZAU02W1USFnCLZGH2BgQkNtkF8oCOfp5dCQJofSY
gM77YdogrW6MH/I2BzACtxON/T4mfudrZaDFYBvHvIV9v2Sjg314sGl7Cpoq/DsHZN/2tavJSa/r
2nP/GHX3O2hQunGDs2PeZ/hIbmkTgZ6dwi09EGDnOAJBYvzF08b6Qi+upbW4aDivmHGY0aQCNQuD
ZFs7TUluA46imkmvrrd3Quxh8caUNT3x33bfTJQlZxiEXfMWJMTTwPJTX8NPpc4ni0N8ooh3tdzL
d/UIQl9FM5sE4VqffInjBM+4NbG0qpFH9iH2FfeLUCcxN7826C0jEqTr9wGfYnthrzCGuO8dhdLP
Xi1CJYzwblq62BJK1w6YpzGgGhAjPtfjYeW2hg0so7N+7CnsvUvYT1WXso/lZwsMoT3iZhv8A0cW
V0lGJSimvO+CihklCWVv7sJ8NP5rVobQILuIaMmNGvgwOPiJS0JkGLBoCRgYoAMgZ+X3ikhtjy0n
dfqjaszmNWbbVp8BrvWheu476fsu1a4KxuKeLfEAFdknF3jHyyFu75mwKFbsrIw+2dYwuO6wFJfd
1cNhUm4M5naIHt1qU4yWZKbXCpvuBI0esIsKSWv5YKiu3ZpwpYFkAD4SG9q4wfzClRFLYtW1Ry5F
+TcXt1NwEZ1Ip7Nvy+Ut52casnCbW6mzXdt1vXvP7hF/2ZmcZEPXSznxPyvmKOKLTHbLgUa+qL0B
iymKb04Vc8I2Jkjc/bymE13QbGqKB4K12LY4VabZfRXDSCaIUrG6i/nEGhShJ2KKXvgVMkcn4Z1W
SxE+pr6qYGzSHN0xfeJz8+Jz5LOoOUQdU9wNDdBvX1cxgD9lG9/wziEayNvKQjIwVx06Gb3JXr8N
6yXjPZcVEecoCvuBvFwE5o5Oe/tVMg4X/cnAv6donHDbure9Z7hw0JlN/BOCzlze+NozburUxUtl
yo6zHjpH2VUPyDHj+EJFsWtczjj+0PRUcF9JdngiaJkHVWzd/+Iizbo/zJLsddnV5h4rRJOKz6Cs
I+qeRwyn17gPSLin3cg9Kw4k+Eu0YSbxXyVYCP+wGKwBwT72RDy+ypTU/c3i+lx+ceg2j6YbLbtc
U+m3yRnMrUOfOyPR4BPIqWwSD3hdVHqdFQSZZ+g+OjsnzbQljj3Vp4cy4B8IncUj+gyrt0uJ4xMm
XwZ3D3dCOQeftmejXNMFtZkxtIdHAxGf1MQub+FHUH9I0QdF6zXDEqsu6mYryJV3UFH016wEjGaK
MNKflT+q7g43qOyvaxCQVlYBW0sO3IZRs3YJPXHasT4tcyItcBaJ/NVDn3pwGajyTH2J7dCOE9rR
IDzMVTQw50QdSbpTm2BWu7kq6dbevH4MXRTjbCSldaEJQnvkQO58422pX4vsUqY9Enk5+svP0Gxm
tqzIt6pGG1MIOVLdIM4LZ1lHlFoS+DSBYiniie2+j6wyfVR1RutO1eODgubm8UIUZnTnV4GvsnpO
wYBNf4lp4YLJAda2Pwkjbq0n7GVwpS6b5wJvtbylWZN39PusUIcJXQCc7LoSPN0wsCRdumi6oliz
a2D2pKeiTNbWZcFX08sb05jwqIhZlKfmnzYpVBg7w5HreUwR+VIhLgvi4cMe/HrY//Zp6KzJsKdc
bSHUTsOWNqhc7aDtg4JtvemZalJxDlj4RsdE5To4jZGz6FO6GtIuC0/q7y0XGF+F3cay0C37X4Qi
WXyAtvL/eqUTVPmOoqFWPnD8iupGrpL70TSvifuFc3f6lmJVye/4QXGNN1pzDglnCLMH1indF+Me
P2+jCaXWJS/0u9gryo52eqd+XaTLwrDN3fZDpxmLfH8REHVV2byTaJo6LEkJGyzNwgVgnstNBcZU
qN4yNbGFQwszHxijCvNUpo58JkltBzw3AkBiCu+wH49LEgSc1SqsPmDj1C8T4jQTO4iX93iaMNWi
tkxHv6xxRZZd6PlHEjrV2ZZtNrxZQeeX6F0wAKtJJlYX/0pBcxfrCRVl0n5HZaHZkchzVKYPo1q7
V8OXlBQbx4A5VgItCAaLt457WrS5KtQpTYMLposhuuO2z73nqjF+0JaB6m7YWKlePtFUWmUPubuF
2AMMW+ypezy1fO5gcRfSUUjtp2om+QaUb8Ja7peOz7hIf+W4c1UacL0vsTABvc3eKNRBEp3cBNLZ
1OKRO6UV7Jw/0ERx1JN3JJybYsBnFw5RF0elCLvvKToCpB2q6SMCp0CAfU7imlVpVHn3tZ4J3npY
qO7iog+cxy3Km534e8QQwEAqYP+HFs2Tjn4a/Mf+qXXOotPCOYhAcJLfScuS4BuNQ0n7U7QI/d+0
I6AJ7nhe6gK8e2HqOHpBvMK3Cr2nUpybxewOMLDyLv5v4esQmH1C14QXP6CN+NMjUTqEHZz9FdxL
gnf6KrIU6g7WM+D/r2xns6S6ZzlcNI8R/oXxDWGlb6kfbrahDjTs7F19wwIW35xl4XpP1p55AiOx
6zxSPeEMW7rdLXx+Sahpy94koxifJwve8EvJASw3H7uL37FzF05LcuvaWYZX3rCitTvdtzLF/2h4
+z0rCiI6hjKsYn9c20R2ee/MQjh/NzbSaiYlhv5vTpwk6WtMepvZGsEacwdYEJU8kP8s50sPUQ5K
Lu6DdMIv7xfRclfNSq5IiGMlHpiM2aKCIQva88peeXllz07vqvUggd1N1H6AUYaymE94H+UigJmk
mElEpIhb4jGb9XH7RWHZ6XBSr65I8asOADzUw0KllPzlyWb5kRa9m58Z/jJqBLgIqvq66rZNrn0D
MoJChbKpruSWILi5cpin/3Jqzas9PBp0EX9FmCnxKm5uty2OMawFugaUISZsERrsfLE34bkabKsv
Ngy5GwWqXOyNGEvWcoAwoGAdbIHWsVlutg7AKGxfErzchI/yMj7WZHOxw9FIveWfeq8IPyQNOl7F
K2plLmjdJDqbpRIfqfGLiu5kiIjf/bWYHmaQUXITCFT7pWAR8fcjvs1aRwki5aA3ZXwkdQe3YhfM
PNek9bM/HNJBEWy5iGAkQoMIzzbFl5Sy47L0TBbgfuXdFb1UyRL0B9fJ/TynjqbduuWscIMfvG/d
YzU3zfBYhTU3Fc9zcLvCOSL4Td87K0hkp41IJQqSGxCtmWLIWiLZTA1hPQqZ6akBVuy4v8pkS9YW
Felp4KNzQg1bRXM6gKGwVA9Tu8F5Yu6orJMjlKUTTAg3fOPHCcSkWQxFvl3pm3bvpWz5DsNqsI2X
IK+dXUnMo4M1hFRydEouHaCGxRuEV0z/eTuL5RiTjQ1PC2GP+Gg1k9MR8Uf8jtkVEWbFUXd146wm
IGVccsBmFP4PDj9XMpzQruwyGBMA4jeyIrIspObZts+awOXXWnSTB+2cddctVqiJj+kIonEfKZZm
uwyDbwiNynftuWjGbKMPUdu4k9LrvviaqvQVSuxqP/KRW+sZggK2JiJVPNGIx4j9JGGsf5pU1jBZ
1J5qQMbiYgfcAjUi9cj7myp87rrWLU5YG2T5NFGsqb4Lajksp3vOvhnQh2NYJbMkiO1326UtLsbe
D9DB2JsQrs4lVrshDWRxWXuc0cfCZXR5leGEySgBDWofulHDEZQO9I6Lh9nXXtdEuPKQ+JwGX8jM
vVAQMJtV/V1YICQviH0+7zPUYYApeZOOR4AkQUuYkZ843KR6oQSX3EdyoVWFqWVRHZR9FD9eFoMI
K87ZpM0QdzV/q2O+lggHvPBs9IjvhvOXHdPSPeBeIloJr2tOCQC0DGS4dCizj4BnCeoVoDwjFBT4
GwElDRBjw27gcFmTGDeQ9UTwe2AEbzb0G0CSgI36DoOzza8SChF3n3bzAtRw5uwlTSleexAqgz8y
kN2m3b6d+Le8QtgE2JDr8z5vi8C7i1uvl0fReZRcwtlecZ6WEqWDZOdmQYD1IpBmPqlQ5kkC666+
S0eqx2Ut+FnRcoECBeVF9N8Zeblt29gA8yFoNvanjaTwM/Ld5ItvFqOkwUL/W3rZ9Grami+HHQIc
SyjDFK9P6B0cxPgxnd0Aeza/y+3MDRazGZYS0Of/rpQbJqdMBWaiGvs+f1mp+EoIen94UW0E8F0C
Wu8PVEZWLDnctY8COcDBypnlCA8KPevOb+r2l+lsdmHPljh72GuagldQ2jHiQrRYdoNQf9BjF/I0
e4hsSGb/M3Zey40kaZZ+lbK8Xu8J5SHGpvoCCGhBiWQyb8KYKrRyD/30+yGrdmZ65mbNuquKySRI
AgEP9/+c8x3XWLA4MriP/bfYd/WxJ8E6n2Jovt8xyJOcTiM75/7WUjR2d/SRodAW7WchVnrmqyM4
yafIBHuxwZPWNGGcWxywyglUzYqSXe81xWLrh7irSOhFlhZf+QX9mxVAKMDuy20L91LaVicifNj3
cKBCt8DsxE+Yd4IBqyn153KUuPHwxIAshizrfjOMUjtEpxiJO4egsHlpsHGV5VFRBgu0wWyg+BAU
pRqDxpL7uRhK9EqPAE2ZBOF7P3JGZidfR7SYbsFQY/01ojn2rrkNNGINUZTOLRC7xcmCNaAPcPk5
9VNWMwywcrFDEu4Mjmw8ubdGQhASNHyHjWw7YmJcoQpoqtlUbqBB8OgUz2ctIzmWuKfGmNgmaasJ
zqAPrTfRNwQCPXZMzqNhIauHhtUk8skdgJKAb7tjS+aUEAJxznvHEfzn6Qy7oiCO0uHgce2ZyB/7
svwxGlPQIpgbHIzXpEc3gGP4NfRMjDPkaDJP57gDMnBXVGfkrLuRr7UKDkoMe5wNXX0jBHXarbqD
j9GZ2vh+gPBEUIdNdmsI3j9OlrNDjqaW1rgIS9i3uLLEifcJAXycyu6Ta06cB+s2xbWdUivLsK4a
K+eR2w6bRheDrweIsiHNoStTdiuuf50cVCJFfJoDTXNOPiJcnBOMRTAvcJfFa0b45teZpESomRYy
GVYZATl/usd6WOEJ3s2oDc6tT0Uz3vI0gKGWBZh8S8oMD4Q977sO6inYRuJzYgWlprSGfggJ6XuO
QbBcL0Pt3HScBda7VxGROPnIcS9MB/JtFWTcdn0fQOAqt7PSObSBAZHAwrvLqxsHmJWjpR6fM8di
om/oxNzM86Qmnv0IbhmoDrIxuCKn6a1r72TCqEGjwqa0aHfnUG7D5o4gPbmOadRyzUy54FXWxT0v
BNLqqYqxz23bUYGncSiIsHljFRGtGdBsSARvM6YI/hszIYoIgCVAONaCOEqIgCj3uCUazMuJ074Q
g+JGbvFE5S/9jPP2byJxNLbLr4jIAR1qfZ/TLI0Us+vrBSN8FuDUPtIFqfd58Tth59AcgBe7wUZH
JsjtWEFoqjzQt0fuUCBqUEnsUi97jQHLtRwgs+44YjLgBJCb/mOB9tCBz3Dt99a042vk9cmrqT2N
3c2GSXFPNPYTCn2dfWudlppcOYnSXxHkUCzhkxnUFZJy7j743WI2K9WiBRwiLYJHDB00xxTsYF7G
GKDNuh884VO9wt2DDVMU7Mifkh+nMqfiZESCDFNHNWOz9dzAHJ8Xpo0QULoeML2nOnMC++P4mFL3
blRgpvLyVp0DfGX9gzVPPDlwINKNZ+FD2vaMdJ0rqcFBbC1tphP179mA1cgBmE1NVmd9JTozRoyl
Cy9bN/V0f/+AMaDrl/KvEQc3c/ittNlXNtmMYguChkuldZvpQ1L5QSVOkeKSCArS77RTD4UgOOgg
dPxVUQ4Wi9RNRIldtgIEZX7Wikr7oSyxohA8tA2IvnalARkNDZV39FD8iP1e9Id6cO85NjUhh0y1
ZDddg7lhx1gPbAEz8jYsymlQsuQIKA0zd72TXVWcJbH2iC4MmMUvBx+5/qeaeuy9TYcavp2y1HTX
NimmN28eYKMAozfrH0GTVUxZaZX13jwSJDwiLxIDPOh9UQL1D+Doocwcg/6+XtTB1ppl2+PlSvEY
riOS6/ookq7htgTmqcMdSrCXLEYZSQdrpq09ul6sVMHxzTlxMotElDOb2xwB2sOsgq/vUeSkKL5N
5hwUHylVfMxbGdDeCxcSnbSHElO7dSx8MaCWatow8gfd2PcI+pQAsjhOsddZeYi322XiYi92sUth
P1MnqonfazyAXDhM9JH0ck6z+ZFEJRiAshlTnkoqxCk2imlRXfZaZaqBbkST0PgIhwFzhjTuubiZ
BXLcwXMsXmHXYQPxtcC45MyDw3sZ80RyTJn7T7QPKeYIBhvV6Vz37Es3NQ4w69nJO8xbjC9R3x0W
p88laVWCTpl0Udtd2RcvFUP38lVQJzB9dQmZvtUtHjQuOHbis6DfAlNl1rff28qYbO6ZqYpNplJ0
FbOYLbAKfpXt2I1QhecCY9jBbZyBDlBeGqXe+mgxXH91LzZujLVHTN5Yw3nz2WerfkBCxusAfhbY
QHyLukGbzG3sdsmPXAv2QxlXY6cuREy5vlzJ8sLeph19rOdI1zEFd+xJIJ1XNa7UsIRlujWwOX7G
WUeZktJWe8gcZksFAdK4sF9zRzjV1zoI6NwFipmd68QVCK4tmSLLbt1j71uTWe4dW8Psp7uHYdEm
rrwlPtjNJABa1pldfrSO0XpbjrxB+g3vFLNnSt3t5rmSnRPfClar8b1QHnMR1PLOBTfaYb6Tt6SA
4QP3775Z9XuD7x+1HGd/MRQLHM2eomsYcLQLouivfuAQAUJBY0oEmGE7C5zFdMhb96VXRN24Uw8w
kBkfB8kMgdu3OvoXvK780mcwT05cRZNOQ8utqdRa+wVb1yNC+H3aGEuTZo22CEzKZoKYgX9q0oP8
0E+9D3an79vxhkOiEDNGf64fscaHkt3DNhCb/H6fM2aZ0Tdk7VKttSif5WkwZiJdIxlK/RlxoRY3
r/S98rkHFmAT1rG6OEfdwdjBKDWG0mIRiIowQ2ekoR9713EDWow4E9TTAT1tTA2sbjpt3sHHMevH
e1TnxrNoSlPJVe2XSrwvsTJda724c0wQg1ocjP+8YerK3tIqJisVWtryqydBE0UNf8Ckm4ugTSEi
3qwFPHe0uchjMrpZSGS085Zam9gX58Xy+arZhwfvhEVUyRLfFd7nSa46khJGGiaJzN6z0lgg+nBm
f4mzJJ1xQHX1e4toYdln2lN981g2Jh0+FdfqOU9w1a4MTmUm7lSPwChQFGizK90GebvjZDfUwSZJ
FxTLtdlaRAA2jY1P7qlTWPivTNg7qo5IJI3DdyCU9vy9culDPbNzWYJflg/tdd3RmaBODQdOg5wN
6+4xJUsE9NVjW8FlQ7rxXOJaba6aDhW1HVs5IvPppn0OnIHSbA1HzCOuU8EfXAN2nAkOpZjVb2ak
1C9y3onzNFnZgm1TG3PxEOHhaNZO7IqMcA7VjvuE6S1t5stYnkUlyh+0J+liR+WtAQ+XvC+1syOD
qccBI328n1ruItU6syCyXqVm2tcyOS4Tqwk7xxUfdEKb9NwonsIX+szZrK1xNOKa9wkEg+vFcu1v
U96M2Td0NVlcGAsZxPWYibMjKOOMUnFm2oA+adlCRFE6mn5SeVeQry/YMi3WKrNpMMEcOVgUMjsx
g8I1mpK6Gek0cg0O3CKYUKFEXnNfQVjxSFXYB2KeMy/5SGMTGykdqF9DmU1PuY0q7CEzm36/QdAN
Avom6EyKHkgLKe8rgbkWoF3kFx/UAEWaEXYsgvGFMntkpDVW6nlcdZMaXFDUvFyrYMD3fna8JWqv
44xodx760oYkCWPe+5kiu9mvzcQ+BfdpBIkjyIi8BOtAeC0exVi6D4Eaag9g2STouAi6BnCaKY1d
p4OaJq0pYXqjUsqh72piY7EpX5OLQc3J41xgArFo5Fl5MDixGGWJc2zGyv8WkSXN1qYyBlxq2sSi
nKXCCXHxBF+qxSK2gckpkiufiee4w75HFashhfMKqsh/ITrQMVnnZt0YzvjRAPtNwoVeCHgfvZs7
xwGXWMsEjrWa+32N/ZNwrPXKqjBfbH+EOJiB06WduIR6Q6Qn6y/oPeU7w2gRA25oiSyA6Sx/4RaY
T3XrD9uUc89bH6f1IyXdcjuwF7iY2HOvwi2Cz5Ecp/eew5INsR9iAmOlPD1PzIQ/fJY3uPqREft7
YTk1CW26EZmRidjw2P3Cy1gvo+q+eVXj3wmaPjMljjzNlvcc3W0FwvBP+GLqq1W0trv20iR/vpsW
XujctV7wfU2EwdLYOIJs4oaGe4BDVd3F16LS1ATbGgM750kQP+mISWGkBOGX1Xj2Cc5KQepNxYDC
9ax+ERWdTmzvKWFZNE0K7H6q6acw+9jdOCUDTsgRJHteqekOZkJD+ER4ZN4jpHiqrOSytxMmK3dv
LyfxiiYBnkt+7duAnwVIjC3br2Yi21sZw+1gXyPjSxcRB99P1WRXGzaJOYVsfQxlVQQo0ENujQ+k
o5Ef/dat16UopHFdVAocY1VhWVluMxszK10P7aKgeWsAUes2cYMfsiGCECascKeiaBk31gpH2bpo
AJiWvsREWbuSgykS3Zi9j0PjvCej35xKmxaMtQq8ptlPxHIojQD+cjCbxqjWOcYyWDd3mRMPZePu
g8wY3S3tOrn3llh9ucfAyZ0ezpn3K6bQjINpDms9RI+JB4SoYRkfXUsUhOzjwTnAC4onEJiyMlYV
g3ZurMDnPDJs5kQKsLRG7z490i5NGlaSbiBTlGS+Ir8+N6Ux22sGCaUTBkUl2wN6ABkVomCMjau5
hRVIjrMwEUQjfwkDZnTFeshy80Lz/BR64CdZ/tzC14cFi97XAbSLDGlsZ8GplRdpkllj8jqShyrC
Hg22vnnugLmp13zP78u9igtbau75j9gjnSGkU95z9m6R+WIjct0hnWckmu8OI3o/qLBxoGjTRG0T
KSxjXUf2rvW9oTyxizAdPEqi8DmBeHPOY/0WMByzLL6gzgNrGKsSprWhSQbYwtG3URZusPI71/hh
gxj6EJkpQIjEtvyAE9vDpVmwIKKQFuW755uYkUkNknIcMKF6K6wIJVlQoDsUYPdN+yRlx/iqrnqE
4sDyj5PCGX6Mcjyfm0A67G8yC/fVBvBCh+Zr4lxDCWuF85A3o/VNj25XnUnb6PRWt514N4XZ1EdX
TuWV4xUSPQFheomAdTgYuDif0RZXzzTHqM6m15rSAHHDWaO+zxbbcgpohRGfLeWzAk6inVK2V3hX
cfWI8sNo8yBnK8vJDsglOmq7SUvO5xsk2fLmm0nL25ESo7M3NVPMoSJhne7G1PWoaC7gMLtEQ590
3yfHOucAF4ouyG5YGdRNcnI7GpyGxn1AkRLZIjwQEWDExkheg4pU9HdSHtV0qWJkM4a6Mo/CyVoK
jEVJbHHNxF2D4SfBb26es8DOmlvXmOV0Ifpa69c8q21yyU3S+MUKSbet8SjCU9+xVafFVgHksU49
2JCC4UqRVx+Yp3LxOpLfnR4cMEENOW9imWt4AHQJ+kHVsVaCES8Z6E2VEWRw3DNjCVmcef5h49Xj
OTWSstiYSVELlB9pYBkQk4gudAgIZ5di/oS7mc5As2jJZIBXId54h/v5U71n5FIChziqE5WHHJgy
tDGDFOd6BBvBtcPrNFyo60mt95HIo57W0HxSSeUs/ow3w2SmFjYlsOJXsXBm+RyQT0eGzcfIe+eJ
aR2GRVR47O1giucbolcwbjUCGtwsXOPWjoRyRiY3Zlt9IdFSeftlZLexHutBsgSzOyGr4dVeFm21
02XOrp8C4d+IbmMUXjFmHzOqYCP5RpuTSZUNtyYvzEbGlSSXKZ2E7hQHebIqMGNRbemR4mcHGVgw
IOgbD2djitNzwOip2lgkJuo9/Z66ePQ81+cRxrr17CcG1jNWNSsHNPDeWF7bMgeY62nN9qSuboXu
i/7IaleWH0lUC2eblZmlZIhVJyNvFhm1eijI9VmPk2fO/WWok7p8IILgLWg82YxkyGEgwEVhtMGx
K9CW3mYTNOwGCYHWat7t8byl/9eqXrEpWjOUT+7YNwvDbDKvS8ehrp7NVoF866aYyLhvVQ7hUFKr
t4LskfxpdknlPd5BZfNmXhqeprACn+1gOJrxnoZySFpvgxZSFrjcYnTOzQST6w5JUe1TwrsX8Yll
iF0ihvNfLuU63UaMScM+wJDe12nyyheJsJNtC8/vh7BPc0x6rpswTJQjmFimgTOOjqkO2i9L6XoM
oxxPE6jKx57WDOav8KbhcedhMHoqurZJ4FzbjGPGpmzF/I22DZvNRNZ3RJbciVR8SMdoTkwGbW81
sk5jLrUC67MiYUoKvWQ7SMiC4T2TJ/Jaa8Oe04eGreHd+pLoN4MmGga/6DKnhhvRwKDe1D/scTRH
YNlZBwI+DfSwNywEbvACMU3XXkOFHyA75ARwmDVLDW8fNFNjClxcWXPA0HUcm5GuoFjliGi0ijBz
RhCr901AMyTgEMaKpEdAHm26Mg3UZi6ouD2AA2YLnqDvRWslGPhsAk+2uCFtlLYT1XAt7kcm9xSR
l3cpkq20t0bfHvyVtos03kK3I8kvcVlR3XU/6a54TR1/q6WnqEFuuEWsAKxab17EXGZj48r5CuF+
/BVHPaZEWCmUIWi/5SZsZU5hH7nO6rchLeYdE2233zTEUbPNogvD2bN2GXilOEk9mHUEo3mZM2sB
sRepz56j9Py5xfA40Lcuxvl7OmZs+IFLAqPhmR2nPYUjyRU8jNk8c5yCJu7P7WwfuG3ENmqOD48E
WVbXvbXC4d2OV2ybVr13JaAc+Hg0sWyjMWCr2KrSImKjtEgvqSBHsUZpr4J9ItRcE09rKINc+eng
Jyfg8hkGh76vE5wLTvyN5L9jQZQdk1M2grG8LrRoLpdg7Dv3ATji0sPQBOQTSiHcDw9GbbySKmWX
Y9Ztke/zGT1r48E5uP9Jqq4ZZukjb67+axyQ7uOKH/IvTZz7yQP5/yA/0FWnlm3ZSu8Zhs84behF
IhbEKjnWt4VhKRYiAsY58XJWEE6E7oTFjTZUXgiZiTcXFF9zIi0cVSe3TLOJZwSvAD7srmP4F1SR
Czqr7TcLD0OvBhRfEfYCSs3NtYiEg3HCo7/lFVPLjUN9YIV0U1QNF1I7f2CfoobSrRMT2jzM/fJx
6JVsztnojtlZ+TlViAspzHoTLFUPO5Od7XcwUpjuq7JXH4tsxmETUeo88IulJW+2xa5IpA/LvHW7
xPE2avZB2BQ0gdqvtoSW8sNsDGywCKvZ+LjQUzKHYnDsZtcqhlg7v+CutWK97OlbmW3fD2urHD2G
0kNFp3nNirKloKN5yWer+0XmGzQgeT/3IWrxI+F/67HVjy5s/kOGpWfcC1+kSTgwXO1/lAzbAcwn
qOGQSkYV7WxG3maIpx4oezF7wWvcC5ybFhyO4jiUoqsOtuEqI0RLFsMWRxZjQimTujmXkpC4pD3Q
Z08PNQb/ZXStR4tMNQTwn2bDSbiFI3a1Eb93s1/W/Ycs+wLDyeB/9Rv6RlVltTupK3Eb7NbHsAJn
/blI5+ZBUoLBex783Ya3xLSrAq/+2dGVe4egmRjyiigS7Pw966lhZPChWQe3C1bzozSGpn5kD2Fe
nUh4zs72cs5uNsTMn6VKAux3iz6S0HYhIlpTqFBkX1jSrF2aCLPcEM13N5Byyx2ghfmpGQybHFkF
n8/W7jeGd8NLk9DZfiCbJb/PrMinwJzEoe2i5SuIVRCvte+1a6JNjCs1dZX7TAFD2hr95EjuIIZn
h02V6Jc6mdyj1mSs13kzYERNUZ2fBHQWG6hp5u7wRaWbyqQaFP62u6UhAntNGQxHPK29wYm9cdMr
9Oc+PVSW43E1UK647gUovyZLo0Oil5nWSyx/K+K06ReVZfBcx8bmBC1SvN4raOZ45qW2ExwYvHkG
WlXRfRm8duMbyOKkpUE2IYMuXNMa93Ur1XMU2ygMQAxBYzAgoKCvJQt1mai8aJsVmdf+B41hHhRp
DaYf5IKhL4LBgg4lAgWR4SyfKflsq4UNnp4laSJgJv2WjOoMadw2H5j3B+ckJ/ZMenB598bZvtG2
iuOB06YDVZLEyonnOEkPNOBlJPFQF1lWBY9ltJbxPhHmNPZwE+/7I8aAHbLbUEME6HKIRlyIsd6D
3FnG81zZWb2GRkNqA4wratPBmDJmJWwYy2LXuaX9CKwEmOlQtDtz1OoEhs7eGaCtH3yAXJ/zln4O
+kDUll2/fo6LSumdnwbALRSHN1Zh3+nUycqx5DJUwW6xslNfoJTUcABCyqBmBhGxklZIKx74rMZ0
3BGHM5mGz3EBJLttx/KlnrV1YcynCIeDsfk8Lm1NzVjroxP6WJlNZBN3qOq9T0CLDmtqggFsQjeh
gn3QLVvDamy4eUcBMHqKfHkJccMgD1P5EW3iZsku/X34w12AAVPLswZUK9fGE/jfaa8ac/yC6goM
cImMj5T+iEPkzHJPrqk6EB3K5o0XE0wLx2IR+cFh41x+FS14xq1d5SO+S8o9nbXRBApcKye/fI3r
zsw2cYaStscgT5lT5pew8JkxlqbvgrSsFAHcIbUFDantWPNqd5zs6Jxcpl2q8kFjxE6X6ETGYAlu
gU+/0mvLesvWQGo6MOfMj4ozqPqeshaEeYZ7goIYw/NlaPpN+i3j2jx5cecwInABWytbPuLgmtic
8WdNPRTYPFuTFHPTZowo+/7HaPJGDSrVznvbvavMCiAEtaYkHTn1T9FCuTSW592gFvKzDTVa0QNF
i1UXggrKr7C8sgf66IIZl1mqjkM3vcCbyZyrUWQEQhhP4EeiuSSF8gSqKMwc6qW2HUBeQAgMREYQ
d2LQR2x2puZI5UDGuKZNtfBWtZF2Uji6yL79bRaoUtwQTHiB6S4DYmJS4BdQ2JuQ42dbFD3gC1/E
FAoMlv1usUXO6VDIJihfcX6aaReW2pC+3kIjpB2V3B4+lbGrHz1NPGWsRAtAklZE0GCbsuMc3IWp
uQjpwAzTTqNDwVG9r8/UES/FjRJj0bzNox74qZrOcqajNDXi6EG1HspP6IMDUR8YHgcSejUNxQgM
Y0yGjDc5oe84lAyz75ec63VoV4Ad57UInODZp0WDfQHACDEfXe7Z+c++axzEJl8bykEq1cniblIi
J9ajZUphHD798W///I9/+z79e/yT2R8ItrrS//wPPv5eo0+lMULgv374T/jl/O/31/zn3/kff2X3
s75+ICH9z790/z7/+TU87t/fN/zoPv7lg03Vpd381P9U8/NPTljd78fnJ7z/zf/fT/7x8/ejvM7N
zz8/fa/7qrs/GiPO6tPfnzr8+POTZcvfT8Ffz8D98f/+5P0X+PPTa6/yn/P/+oKfH7r785Pj/MO3
mTR5rmPYvkFb+Kc/xp/3z1jyH65ne0zbcaf5jue6n/6oqARN+CLrHyZuDNsDZC8l70Dz0x9sdu+f
suU/fFNyTCZLIj/9v9/5X16V/3qV/qj68hG3daf//CR5+OavF+/+O+Fks73ACBycBo4EJm3bfP77
x3PKZOPPT+b/aVQ39J5NoZfyueAxllGIhs2riFygX0g+3SZt8uaDZDJrZ8FQKewGOuRp7S1WDrPe
7ZIZwwtSTvNgWcah8G/oE4mzqHPaZNMRkRgQMGM+62jkHPFNI/9mTY6zLQF3HoNuPLUi+aFwDKiV
SdBlDeSPeruJzRyMxg1u3sRcLQqaA9D7R4U56ZL0KaJmaSZbNBw8A518+v3JiGRzUS5q09TtLwAS
9VMqEPzbrgRLm2anObcGQgvS3wyM3YNYGRe80tZW3P0gpNq+VWN++W9XwN/P9n9/di3DMf7X8+u7
2J2xmJncdxFw//X5zXuNIthKZl3VwEmEyM6qzHV0VZYVXaFlYjRUiplWP35LZVxczcG16IYev3Vm
t+7wOrxYHfwJ8tbJI2PzameBiwKVGoFpoSc2oVuqKBHizr+/kK2B89rGF0tV9m2yPvtN2Z3SKao2
TZDab04yPaJCtk8A7boVTtAZVwWuot9f+/vDMqg0jECmLP70tCz0uhT1dP8v8orc5eQJ+8bRNYP2
NW8+j9RwE9XG/cl+LH1hrlseYh3cHQz6QW57t1zrqWreSifKL0kcjSuDDquQE3Z9CJbB2AcdfQNI
/9Nnm8zzdvYxtzpz795qquzzHIe2xCZi297Vldq/JpKFEncXDnHkXZdqS2vtxyr70mUltT/y/rBd
kH5JW/9o9RjbJdW/EYZ1LMO8uLu6VXW5HXGHhW2pVwsHlTcJFpS5l5VyZONDMv4Pqh+nJ5uDyook
fhUOjSEurVwyGhXK5esQaDKXzB6R75I9Ccj8sNh1vYsraFz8sgumuSvBmwN8jFPcewmvqypWklT9
sWI6pHDW0jLUzgCD4j55zxzVwsXtXOos4+RdGP2+SrJ0DuUschhe7LUvo7MdJQarlGrNEmISTNup
2ms8MFeHFOUj1sV10zvOvUT3vbGn4Wybpb0xF2ntrG6Remt4AVU4mDzCyvOM4++XklMcd2CjDiHs
iZ/gBG6Z0R68dprIB3Tehc4z7zKZ04vFLgK4jJSn3/9YOE2sS5dDmulNVyfJ8kOn2voSJDFe6H4r
mVNcy7Ibz50uQtwAlN8wztrUkabL3FAUSdWtA39Vxx+TmM8VXYUHpnHepROJxBgyweJjw/nsMLiY
Rq99+P2RKIbkMPkUEiQJXZkOA4zQ+AvnJfPVEkzNu+xHjO1tmVzU3Uwlgnf8WAqLUaEfcDa+DLMo
roPhmashRSJdT99RyzT46WXNtKi5sM/jnKvaS2/qktFwQKJXIeHGwN4Q2XvnHCfyxwB1/URM4Q3p
1rjYfb+n/aQ5t87wUppxQE6wOQyF+oFbsdvhF3CRnhb5gIOZVEv+0U6u9yh8fojJnYevsee/yJzz
IjnpS9PWmJdNGrPukYRq/ukt+oukRfvFWTpjnXGDOQ9DcBuQIj5nFKttZW2j3OJU35VZ8DK2dvJi
qeZGZOw5oi41Qiy/kEetLzFC+MmhkMuzyvpKYxBOUIYMB3pkigNaIbu2pvYe3WnxHifpiq3u4wAz
3bS3YPkcXXjwF8y+uK7uQnbVTdG1yZR5JY3T3D9IW2NbWIyJlRt5j705W6E5NbgX7w+YQUcO4Sd7
W8UCsr4Xbx6MyoxfG8kTXcnUXaPE9+epnqhDiYNHSpCYFVWTvxMKBxw3muCxqy3mZM20hP/1ZzGF
2XvqaQgs3P8KeJ94NY2uw5ynpQ/ZrmwMA1X1ikzaHhCx0bZyr3wNTH5VAgPb358s5jnZ1VrgL0zp
lqS5r/i6JDANfv/XX382CWLPi21cpVFte05tvzoghEXuee+i7sy1qlob1+Z9RQ40JxahMBNNjBXf
ywKopEtndKAsSqrSzL7JvERpSWn/EEUuVtmkmmdwJPVaLeSqOxlTLolXPqxZLmnC8N8S0BsbWliN
vSzuMgu5Git0o0A8/v5HP1bvftTJ45S6ZE6EtQN5+9zF/nX2cC0Ezg3towotv70NmtpCL1k5zfJF
k8XOnPRSRuRKAb62Zneci+Sk7bs7ft4lWO7N6tkcxC6gdHbx+CPsl4xNt3hHiUMYe8ACqxRrrmeJ
XSvyY1t8RQK6TEbxBv4NUTHwt0lWAVVV+36yOHkiCzNMmHN1FCChy+DD4phI7ez2/lCWmQGnY2HB
Xz1gN5HDtMmoCPIbpEHDxMuUhDPJFkuYBxHTpivBhxZkqfCALgUrfD0fR24DxlgeVFo+oSlu6CBa
lWQTmBfC/xbBE61mh0gG4UAb5ygfWE63tvJ2vcF7o48OhnQu7HOei9jZFtF4ScjOEyZAPAzLiW6B
1ON+OV9MrKZWFqxo/iUtKzb0MA/aCe2I+VaSgCIjkdvjsff1xkZWwCSwpu3iTJfE6f4k3p+IxROP
9p2IiKCKcHrqPXbkCy1SYMHwl3fvPQMca/oisRqAWDRsPESChncLYSgtN15b7xITromwmPWTY2Hh
Kkqfpltzq9ottM51Z46gTJOdPZmbu2zCtI8CgyHEa4oFZjrBwlthrN14dkzsEjYnR58ycC7L5DxE
ojnoSRP8Bu4XmyHs0YteJl4HrNTJsh6j6nCvqFeDE5rteI56g/vGdBJz8VnV/pXICHWQSAUzeUpq
RYkrbbK5DwO7RvtRK+/RSkkcTMlGgFZi8u7ayQl2zKGPfhR1dADtvQVOeoYvfpez745M3GblU0o5
SspqBe/BmcrtPPTkrnzUxmVXw5gxzXZDJGvXxt6TEdP/EePWmHF0eoH/NeG7GVxbhlcNq9Ypth7H
cGtggmwWm8SASewfyPxesalsu2oJbdh13NXJHAe0uyvcjOPJjocHzFKbooFwTSuoP/jPrTqgQW0L
frGPxHKJpPkXtNetH8x3HNA3WiVtKj0paOJ7Bh2WsLuKMbchRcB7u3F2VJ5ygf3qCv019SMyc8mZ
ZELI/XwThbGb7PGNfm9HUrsowxAZQmIGR6NpdkKKDRPCTWL521KIxzSWn7NYX+6Pkr4ip5BSxWfZ
PJsxOx6unMK7r3rxE3Y5eG7yOqppT+XxVmfgAMS8g9e3DgYCIYhWEcT7ofnRap8pv9oydKGW1wmV
Tnf36znV84XSF1xs9ilKl8fCyo785CGVquxxN3FX4qqCbsRtNBo1dEl3d//zQHkXaOtnjsqH0kWn
qI1LEqgjTImt5A3dN+PKMcrQducHIE8ra+qO939D4jqnjMLhWXJQATftH2wnob9nOkYyoT86Xw8Y
v8gT/X6NtbzCR1wxD9wU/nw09fn+IkcAZIey4QaoOUonZ7ugZ8K1H9pU/v7hRssJp2ECgDYyFSw/
39fCMpivNQcL/QVodmizU/UxsPRe+ZSX/b5nuDZTHEWFfIyqaM3X0WNfamJo7+mR/n5fz4oTd7cn
h34LtQQHqsrP0s9Yxegy8ASQXfnKpm3dEX7L5vzRxBlgUKk72c12tOxHKeG95sEXWy4MabPT0rDV
/KKCGLd8frm/Cp2QT6TA8DDKHUMwKH/zJQgwP6nqy4CKcv+/HPky8hIiAf07NeI7N9odTafvOo6u
/5ew89qNHNuS6BcRoDevtOmVKS+9EFKpip489ObrZ2XNPNyeGdwLNISqNtWpVPKY2BEralF7fWm+
oJiDNpJ3toq7KhsfWCQ8xmJRhxgKKS/giTosthYqaxeq1vRgsGAm9ZcGUbZuzMfFQLSotfgC9gAi
bnwec+m5KSICMOi2p1qbI0IHPgiKfZnrXofTUgB4Xcf1nC/zoyCNmtxTsY2KNwRjzqJvr4jX+0Ih
x4bYiseKihXjw8AmXqmDB6lJ7WeoAySbONakrlbLb8DiE+gx2efGeGLdcCQP9DHP6/riaC99Udwg
cGLGKLnq8mbO1hBZC0kzTbd3pqZeCDB5xjDyXpnveRfXPsmuU5YsHwOfX1MW7+AyYRkID5EdMdt+
6sfsNNcA6pJPrb/FifNGCYBvM++hQOjcteaxVJpDagKJdepjrN5t4FXygVX5RZYklJge81Y3RYYk
+K/1r0ZJ3vVJP4OQqki4Ya28J1ppowDSzYo47Sgq3CX0gRjF5porw4XNtl5EWgY0xkZpAamqSyzL
V5lCjAwDaKX121SuQDyAkWiSU1zOP445fRojED1ovzBa56BXeQql7TPLQ03mXQZ/zNtf3H6rCM8k
uL/NGg+tFotf3IxOKPkhUmlEfcxNJ610z0Me61bf27XM7nJTmcQy+RIYXS0wNEv81C+XRRc3um+e
9bG/xp3yOM4UdZnPYGxenFQPCkFwpEMLJg/8znyldpdWPHaxh7Gixsi2nZK1/k1mGdPk+7opr7Kg
2WTqus9hTOhOR4NtpsjU51fNsls6K5qzVFjPzPTCLQUVnYkd1+yo67cAX99ubbSvxkq+NH58RLkj
LVnw0fTRVkuHfAvwzRGAkbTjZLXvMh9Ct7BaHsdL2nZPS+Z8mGZOj6JUH7KftkmPnTDCWizcw3yn
45rdaK/I20GHGIc74SI1Fyy2j9pangen9K00/5koRxq7GO9d7ToSm2uTXw0s9ctMnwjrISCZW+8Y
+EtGDinKYZGfDbm/5cr6XS/VQ5s4j3R9nOGR7fFo3J/ObJNfOOP6uqz4jjL8aBlXqUp5dUSxutJg
j5526Rn+9pTxgUtNySQvCj/rxvhoSo9G772aL29ZLt5xAj7ymXkdGoHJh/P4DLm+KX+2RVx0TDfe
OPQ7kwf/zpCYam7TuA8euEbsoIvKUn5U409lNT9Hxzxgsv2Z6ThAM9ouxPFhy9l4xNoMk0d6wdyT
Cf0BDkzOz1v6GTg/uPoP3hjVI/VL04Qt+V0p/8LYRjJ8uOd8GscnFRaV2vYsWUwNRHoi8hTNSnIe
EwYR5DOVQ0GhINJR/ZDlNH+BR3IzhyqJNWqYNxG5074zqzwAbsEuAZ+7IICRDP3Maaw4lqp02FQd
89zYPGBsYaXlAhYJXBWaQ0XioMuesPB5jza06g0UgsSRwKWWiBsTXByUW9t520DCMznh2m7sxFBP
/iYv35VshgOGCSr0gqGwP1aN4aGKst2CYlWsL0fqr7Q2+8ZfIBzDYcve0x7gyFO4TeOxYdWfKMxV
xICAveB3G14SXTmRI3gzk+lGk+1aalfgE+y9n7jcvIFKhYm2l3aCX101bFwNsUq5O2eLjUfOpsVD
aUEYOGxlkjNF6ODH6T7Z3WQ8DYLW6aCtIJnCX/IWnb9lYUVmyI82wdoZmkn7xM5OjKqvaM1ZTNJh
9r38iglZwcFkJiUoSRqghQy+B26adQGciWUhg8wGPJoXDbFQO+PUvHV1RCnHdeuW24IjB6Vs/Fzq
J30yIsdWaJ6xd1oF8SaGzudu46+t2I64aPZIHLfBqm+gfbuozrN7JuZlUvpvu+JBiGtPyklAddZ4
ZPDNLvNIc+UhSaTLBpEmPzMcnYBPOTuYhwFt2n96w6HFuKg/KXlyNW77OiRovUT4Ya0YJGo9Jeum
Vu2OT+LRqJPHMZseMPEBBeqOGMRCxo9hK2WcCOQ9zUdeM75OI3RsoMP4WiIBOrtNoCaDD0812pfV
l4Zk5IDLzIA2rZTfEpsQXRnw/dXC0427i0vZxzOnUo7FhJnlUMzMfrSXLqmCfk73m/gmxeVT1Rk4
OXtRYRE8mSJgcr7SlcTLlidssu6isvygnr7DrPakgWsV0x6lj2tQWSo0DsiQXlbV+3GLg8FJA8Ha
HtTA9SfEGHfalA8usU/2WE2nweFH2GJgwUocrqv1ODGIVgwSPFJ+MvHxxBtz9aWPZmh+AKrb1HiB
Ruj2U8fDVl0c7M+uLFS2mkeUNbZZwi1S8kDvZdja5lMiNQ+Iu2GeDVFaOWdrKqNFY1IY/9HZ96v1
xwZfzfznwKOLG7auL7KiB8syh0497wTpA7DSN53RVyO6IOcAuMXSn1rEGNOaM+dOuftiUPi6KDLY
0/jQNv3vmfGbPJHgptLRqRL2MfNQd+QRUIlDkkP53T3uMbc75XYT6WOxX3QTO0L+bKVzSP2656hn
iWZTLdVOQmRUATX7RCIFZDIEg+sI55oK8Cx5cDibytpwEGMaxaWMzSgD0Vy+iluffc+i9JffVjcd
0pylguG34YjdYJF5YaH50JnVzrIajIbhT/J2XnUAkzbYQlUESuV3EuL81DlR7piPmSofYBUS8TKQ
+mYr+TZhoLgDJcJNP/zplPhxBVjvUhPJ3JXfiz2tAYFmKIS+cE9MjYga4AcqugND4TtJnxLbpd8t
Mqje1v5TiLN5341iz7aoxOvl1wJLCgzUoxzzpMwqTIT0QR9EUGiPYjQjNVt/Z8A/tW06doCW8fSE
dG755H6uuSkd41INp2a4Glbx0qzNCUXyatsDFyQeODk9bTKoTFVEXIXeh+kXJN59usThlgBBJ6c3
jTlijk2aoPieerwtehVMFLR3thVsenKgoO3cK11gWjESBqs2roygaggVq8SqCw7QjjilICF2dC9/
T/fr5GT78LTCPi5DSv18Rj7rKTVNon4JGccSPaQ0hslLZKWGWEwuoIo/4ngJu9455gy2XSZ3DzQq
eCWPTKl9jmr5i37S0DTJR6vKq6ETGE7kKGEtW42fnmB6mqwPYxsft2byG31h7Sf8pG68yRXq5Vbu
iXp8z8aXtXwIGfCCpf+Acz/2IP5AQLmowmAiIFDO+ROxJ0RRQ3MBd4frhmSfSHR0I5nZsbu2FBha
w1vTOz6O9NSlfCLQVs11iMrBUPWazQwLjdSbbh3ILodLpyBiabHPhyxQpt0AdcJJs84VmnGGUYYN
C/OeZAB71a4zf6qFuMyT6pa0U7fYOJlXuoZXteoVbnIEEys2v2r1wF9ta/lLgq9sUxJvNqZXI68i
igPu/OaDNu/qlfB5le5XvGdbkUVrLsFf1BfoCj1NCNvNlAfI484uk7YDIejjUM7nrYwD9MLPFs8B
Jrma1C6OUo69R30DtyxtrxtNP16K1MgWfSiXlIlu7dIGdhhxvLgdRbhGycWWaTdHEW9tMcipp4Lk
r8QZNyYgnSKeAsfdsz48DfcIvG0cAGsHTQOyZE0PvZzs6J93iQbh+1Yia8J9bJQ3vVEgldZFOGk5
ts/cq1fqL2uA3bkGJQhzSGfjnGqcS5bSvdNRepvTwVTCQlrUa4EagO3sAp8GMQRrpQISVP1ecHAW
MAwv9fJM485d91i/6Bjz6bx93HDAIWM/z9tvoneeDkVybuj1o+8FwZVLfg+YD3W3pKKcQdyOGEfm
GtHc9tGontZuiWQTP9SQRZzlv+o5PhmpdGE4Ek30hu7JJ5KzMIE2SNtjp8ehI8SFJuUgZ/w8z14S
J4GVcx/H1LoILrqoPfpkvxijvgKT3RE48LRpDmH9ge5kQCP/znvtlJE4Yn8my4ojArO43226p2Cj
tCbpS5+4++kd/ZZpdeom5zOrSLmXewULRV1KF2nOPM1ieDnhHnEx8pz77qHf7P3c8b+gC5yV76lA
DsyYFAWORn1sVbHqYXCQ14gSr32OMXI0bIKjTUTMQpf398CHo6gARt7J4FJb0cEdufd6eMuSHblY
4Am28UaIEDD+bhNNYI34rexyCcvBuUo8WkpONcaQefUd/2qOB267O72vvHGWroS8ooZadSAYZxWg
MV0RfFCbQMLxbYsn/AK+qQ8Y0kffGh/lDqcFROT+lxM3QT9KfoozgRTdyRo+KcXMycJSbgl74gwX
IqD9rPkxR64ekIrmGxd4byMk4OA4FcretveVnYCi/pCUZzl/kYuviW/d+qEW+7o5qe+wFQCwdqEm
BI6SwYKvIntvduuBpXiTB6RGWAUdM6mS87D1RcnUU65ZgQk9k0k3UhwtvalwTUC6dSSSp5zo/7zk
AZdAMzv2Mb2BRLRq6zxx3lKVCe1vY0a7q07si1WfIyWNB3sm0dz63JIoK4G1XxdBar0zrjyqYD+0
IaEzBqF0UK9J/TlIb3q7d+JjrusXoim+NfyeK+gMBgxLoo4X2doTzWD+9ifL8QDp/btlB4VxXOwY
TJK212UTQesT+qa/CelyN4lb5kEdhveyWvCRo9vL9LdlcLYZVR9sa6dk/d5kFSmBHaXSW6drJ+5i
dxtM5s0AtXFHXu3thPQ2dm80WAQ9zj1ZMy40WDFwlyOie1Fex5C8FK8wzXCuMVDJxUNRSre0zPe2
wkCqQv3DHSSIM6rDY15xyaNi3V+V1ZuR7FaFswsNxCXucLWfuGZBHRodPTKT9QQqkVLrBXGpGQ4k
aaYYpQ54ibNbgZmzLcgipDyAz3ahXRstKJRWOaVJqpy03sFEUg8e1pH4lt6/dOjeqjHezHyyvQrv
K9BJpzt1nBk4mHZkKa1htR4qotWPUtkdRpFhksFIWhf3CgzGLCeYjemRygdPM2khBC1gnikrH/bA
MAa/XTrjSVZSjI/A+rliSRegNfLJYlLCWGTlGKjV+3aZ49/9rJ2QOt8cKVl3ZHr0iwyHNJKs/g9j
y/UoAcrjrp6sx7+/7TQZQm/VC059/NO/XzCvfWaj8WZ2SnfLZ6O60kSSTO03UzzjSHul32L1ePj7
hXi65WGnTf2auO1xxJfo4E97g7wksNMX2wOFGTzfNmpappwcXdUjO8awz+WH7H5ObvoRJxG6n6Dt
G1++TNrbfASn0e4y8HUeEb31k9Jsruobnw1D1AYR8b9l8WwaBhm9UBfm5laiKy/OEBtPINqOyRwn
H9YEGw59TrKAtmAJL+AhDCxTCoP1JR64y/f9g6RQy0MGt/t2ih/dkGb0xKW8Q1DMwLaq5PD3VzWy
bpSoFacpi1mAO99n3JKgVketnsXgQA5f9d4b5mkOWtlWX4Q4jupoPNukw2B+1t0x2xxAfkv2LhEF
+082i//HZOGYmmLLhubItqH+02TR1hawsIlmWALLdKJqGXuu4ZSv2MukUNfxew/98icRsfyNKAST
vzhpwkxOcAG7JoKDzYBRLWmk3DgUwSAM8qFX0G6JUipc5MP/8HKt//NyHUDPBmu/qjCv1u6enH/x
3NBlOWiJPMteq8Gm9skJJLPYLtJA1TDh84Bsa30l2B1T9nIfbZudeCgIG0ZljLPP3HAJ2yvGxbtl
Ii+2W72WiSB01f50zcS/YJfxEXOCP+sW+HVmzgEhDufh75ctH35Xysu//46U/+sicnRZlU1Ltgg3
4Cr653cEz8bOmjKVPW7t9qnHDvDQ9bxMoNaXBZu2r2F0CwqrQWvFjX+QiCN4sQl3pqrQIizTeOQH
6zX6uly1QTjRf3h9dxfTP11OPFkGcAzVcXRT+fv6/+UdJ7BtTJLawVzlh432u0xBTdgEFYPcHx5X
9I9MQTe3dMk+pdPzJq9tVPLuXf5+SaY4+PevSMW79c9XxFsla7puKJphG+AM//mOKfCdRueuj+LK
nINRkQjL1PTHGeq0nWr6SBQxPucEJbnnUZMrqXtqgQrilCRz2nwW+1o/wJe7JGaxnMFyYuZExDCc
Vn41WuKqXT5bj//+NZuK/L9ftXG/kWj8fOlZtmzSIf981U1b9xz7GcjNqVG9IVB76aZsJykp4Se2
jKgVskF8pj2Q/xgmdqpmb/teEKGgZUstZRKOFMoNadK6Wd/IuChjxiF9d3BQv9J4tFBXqqtB47lP
7W/m2Z1n5AZY6aqrdwneEizsdHUkjB8LY7tsuvKrSQGv2Erz1tfx4E0VrC+UnH7KOKUjx5V0NB1g
NN8AAcRPrMQeXjTyDaQ7QPj253aBLzDARXE32oMILOVM8krdn1cHh7cxfUxEcLVcgV5tEkJY1vYn
E8lnmWxDUJgd06peQI/nSMxsj/3V0VGXtATyTAmQhzyoEg9N0M3ae1fNlE3V4xjKjUTjaLu5YkyO
Vmcbe5XzU7UivTtQ16C4rKdpaI/mYPyGG0hZLAkBbdykwMjZWgf62uYJU5Oo9d8xeKJMqpUD+vOj
pYlPul5DYbd1qFvyky4Z6s6yZ4wfdphPy29V6Xq3k+DCSArXbLJC6PMngBRup8oPgECZo3M5rer1
nhXmamu8wpZNosUGhKabuS/ZxHGLbXq3Eg0ha4tfS+mx2WrzjczsCQQYadUek1snA2eYC4d7GMJE
3Ez1gTsokTWkiWYqNDBmXFtbvnEXRE6MM6x4WXRP68dxnxTr0XLms6rqN708OPV4rozZ8kxl/Rgc
BmYx949JN4DEW2q4mORz2TgRlmrInZJ4mrqSqMU9PjgK4c2wWdpk8ND1uyCuYo0rLvSqNE9fEu5b
w8T4d6iNE2MM5dTM7TPRmZxj5dQHXQ4PpUw3QHLzsZjwM6BRwKPJmaRy56NTHA0nJtslTPVTN9AY
k0TZ3R/ROOa+Os/JJ9v34DrO+MLLhP7LI+sqI0XggoM0wbQnir+4VWQQ2xfpzhQrjlpbnkpgN0Er
Oox4mklgB5QKJgMHtC75p0xy9vBhU0hMq4MnEyd6XO6LRn3lMPNH2EL1mDHRoKRl8tOQwXrPq+du
SXMwQ8HUFMnHhGlCiXKbD4UKs+Wgj4Ob3m0SumaHo8w0wbT6l5UrFlabFaFXPTZN/LsdzRdtNVe/
XuIoa68tPmp37Mzy1cSCTY7lK8mdayYGPyEk6FF2+GWJd+gMe60qTuCK91afvhSJCRHBspBcpzLo
bPNK22O+7yEYermVV5cOlTmYZVDSnX7FWKrcFugFj0ZnFgzmim13q5fa5n7Ll5lA6wWa6E/cZ5eS
mnKKvi3LA7bneLQnEonI1MUFWg5cZIKoIIycYVirnzit296sS18MeaVAKCkcja7YDXPzOCkL4/GU
fF2fSN+YHJ9TxbhJdnUiKdldJm698+LIl9SSejcfwHyXi3zd6uyDNo8hkvMxMhXjl05gFCzm9NZR
mXLA9xTGcWOxxxHwTozHKoEdkMU8b5B1jwWeRKvuf/fCmgMG33/Ggi4uDnaq18r6l9DMj15DvHUS
c7cpnKmMsVWJp2xnqW+Nq643N3DoaiQahEwmMaDtiyMmzjEkkFuwwDndhX/hAMRd7Bx7W3eIyZG8
WHc6ZB926ZSc036ZXQUobkgnZHGSB04YgKLcwjHJpkjhMBryqbqnHZUK2OSozJcO26YvM1ohKtK7
Wq/2Z01L0ytZsyvMPla/ZcVPVKREtRfUR3IuewvTqydJlQiSLH2OnUk+kUyic0qq63CNHcONW5Ch
xatFapIDf44mtVjFHqEKi9udatw1YbOqoC+l/tRYBrQoLnyGrKxPIBHlTdtjFnVOJHjMq9Zj5isg
/i8qFOsSSKwHredTrRLrWE7mk2QX6oP0NDMwDaEEgcmzoMr0k5xHOfE41+HQhJLP5V3IuIbIJPkD
JytyrhdJ6+VorFSVJX56QUQKkuWlg558cAwFIlgy29c67z0hNcUTidwnBwbBca7n9rzWIhxybD7y
sDmnXrklmspKklp/7qQbzFSLsUccQ99o+oh+EIrGsCNMLYVh+qJOvjEnw5GbNBBGYoKxLF/6sk0v
5NK1FpcfKRo1qrPxstizDSYcpaeemAFZpV+3cRJajtmfSRwdBmdIn8kQIfNLzalp86OQ7e1qcvum
r707QOsNQR4Xj9NAx1TKUamBFIn5grh/Z38Pmg4SmwTIXuWJwhNE6EJY1ziVUWHV5Zk8X0tjpJru
9LUHbKYn7QXeim8vybIvJV1CCIqf+6qoH2UMQbkYaN9EN/C0DU6lIdFvrOUJLqN6uCzdmO7JdBL0
g3ydl/3KgRfnB4mGjn7Lw2LWOjsLMMoNv1qIqQmkD25rT9/gu0yzOhxywtgOUlcUk/vn3U9Pf79Q
YoHUW0yXSmHJUZjHBD3xnEsqxfQlO+nHNiTGA9vvGAFEw4k+4pq0tuKdPuDvGOpNhPZrnuMpx1a7
cQaTctlXYjgfSm8ZXrmm8UWyzSkc2UXgT9sOFaJ/vzzYhbuCGtyXKjYLxjRMsysYW0Rkg7xCJLKy
CZyRAo9sMyuiwCl0p2x1TsKuM5pO5ffu7iKPmYV7aY9VXyHDWFSaehBVXuOryZBIADFS98Qer5tk
soo4PoO0i+Yxt92tGCp/KusjQjfjWXpH5yMYG3BKncFgztqMHdD0pyLLP/qqH6Ihe9kEViCzLl9y
dWqIcOp4ukiVg2pUlVBr5FfRU5E6cUsldcIEr3WW2KV2RDlMy9a9EEF5tEh0IJ2CoQS3rhwz1fmV
j8Z4QnT2uYCyM1N0AAOL26pmpuFUJs0DnvUzej4tUg1VLqol7ECuemRuJ2ULmzuNgaJYLg4E2cVO
SIaObX8UuFVRZbrirCriUa0ZEPbxejDUsrxSluRZkKBecXeqbkvrw55ePCqk1ORKlw2lh5C2jyl3
KIalfuHA/Eu1LTKWUexnHfuZSorJ1USX+THp8XDWuY3rGcYsCsURSjbj3gPOvC4xKqJs8dVasH0o
rNNun+fa3pb67lZxO5vTlYYsII77Qr1zU0vjYS4Qd0atXYMyP00E9chtdY88ixcFyMyBQf8X1cdW
0dSHwdZVhE3z11DKcQiQdJdhVA2oAL/XYQnK0OWiO+v1cVo1DlKDGHZQh04EFR6UFFA8kF8QUMoY
KFp2qFNM/kZBAB2VVPGmYvQ3qn73RVE+94asHzNSlDhKZDKOq5OGUkOEzjQbfTeTnnVNRNwznNPW
vDHwKk+9QHi0OEf5moJMIyrOaXqbJhdOf9J5M43TMJLFxUaeTuZ2EOpIrThAJ3brS93ZHaUGnJg4
OL6vQJ2QzX6NKy6wZFJ9KrpkDiWsmZwOdlKXw8phr3BGTNXWhj+2tWjtTrK9Vtp0swJ0JDFgUBCJ
OAkHpGLSmCVqc1j64X++/P1tw5wjdNburbRS2mHvX4gpDO7MmTdcexiieWYi6dvrmymPyo3Evuxv
gyX5k1b51O5hHtEl7uRzOC3WfATfc8v0zsb12ssHirx9SSdn29PN4MGFmflcScXFAgZ1IUlZXrYM
0iZHhxV6Ws24pu+KC1i94vL3V8g2xaVa7cVjiyUmKqPqECzs9o2pQ6uRMA41RHS2AdumCYmJ2qI1
vFM9aFNVb9qdoj1XyKxsSwk4R1dzePr1pKIwdhCQOSoIbmYdVeuMhYteT4BSmhGSW9fZZryEOxmt
GtLbBP2co53QXblVpoNR1+etvROHVmx7q+b8gmfxVBUFqM97/fF46reWa1v+QJW4R6D8Abf27Jr4
IaI009/MajxK6fJy7yNIGhPBun6EeBB7i5D+GG2FDX1rgEdr7IGcswtMvUq5PDpl+V5I+K7l9oC7
v3IrtrcAoLmf6UMVdbGxp4ABdOfEOAA3cekBnqhDyQBDuDWwQop7RxSB9okpXs0kRLrbFGyDhBIh
4xZrj9/MzAVjnKLeRFgv0KA1EMfEJrNBMWodOjmBHT4b2xgQ6n+jt1b3OVwTV4z/UDgjB7MJdWlK
yqes0X+pqTRHg9i4XBJzxTFG5iM5a2iI/p184vSkUKwZItG4Ioxw+fYWXm16KSaj9Ye1vWTFU7vC
0rDNegrRSHEZ3Rnm9yenN7JdhzaDzSIODC6E7mCrHMwzfMBLoad+LjMmjmNk3HbZSZjvgONBxiRb
5poDSJPxKx/KdT/PAuN1WfrQc75bLFSBJscRxwPpaGyc+GbEYZ6lz7FqF49j8xA2yW2YOpwKGvap
iTGVyLEdqIi7yoglzB6ps1naxLc0Es6M/uSYSfvqOipdu9pGHmgYmOgA7GJb6qgv3Xg47fJDo0XJ
7HGEaRIaAKfm62Rrji93sKIt5NAKbWXXxEOY9PpTNq/HNt+ZDbn1osV+WMp3XlA/fddZv+3bvoiy
efmTN8V1pj85kudf3PQeZ6LEgVX1L0lvPvxdlorFSl2SBGxjTK70rMWEUhTXEvZZwEf24rBjpnFf
B32rNKHMxyBiJ+APk2Fj5jQCjAKImRNzR7RPRH5+tq6Tjo0E2ghmx5kK4uMyJi0xgJZ7L8AezsGH
ZdRiss9Dh5047QIhd5dEqDhD7P4bPvUD2HGmaFLHrtibF6Lag0/kluaCfnzHMspyLJMN3qh3hSzy
Ot+3tYqN0ddhPvkpDwrohu5YTdmZrtxPoc9yUOoT5jYA2S1/k9wWtsD2Obate0s57rMSuGTPt1qq
9UZiKPlSMYMHtWEOBHb69xolfVeJeIhMCTPGajvKEVjejeaT5thkpM1NogReHauBw/SdD8292VSB
KqKv85Mk4gYXHzQyNq/YYKFw0zqmoscgrFFy0rcJ2cKgSj4MhzKrehsxOcQji79CCW/GH7Woyhl6
DrZsK7dCsNf7wRDva4bBFTzz5tE1VvSMkeZ0V1U/cWfWz7VOatYeHmBwkQIwKYAtW9iGWfFS0/8Z
MBivaEnRkybBrx0DGFetY+1AyMR3b4Rm8T4LG7hFEclFprzEm+PZjf1SLGt2nLp4Js8gfs82pkD2
GT6f3SkduWYg6b0QsDjKXQua3iqpSmpAY1kjckGjNK96fc2X6aXoRsE2O0CQ6xCSqrZTPGnF0azL
pQfSrAszyu24+L+ucq/5DhorkJEF6eAOw2jmalcq9XNVbL/Q/qnLAgN0I/DGFMfLU+fHYl9HG5Fo
qMu/y5qmZWIB4Fe6bWdvw62e1p5IOASE1TBTvFSrR+GG8GMycIQVsaDVncklm8cKZwTXtpSQzFqD
BknN8dzR0uvWsrAjx+RKatVmcwXi9d+/kNqaLEEK24laVYYXCfhfM3sZzUnbyar5ZbMW0+VQ/WpY
x4xskffLHaq8Evd30x64jw6dKM+TI5sVoYWyfbJAuxeJaE7zalyaBX8Zvpcq0mW9iGztlf6bq8qH
wQP58OcO8wZqQJlUqt6hiPiTqRxDGEnHm2NyxSiXoYikmU8oQ53H9hkaqRImGkF2haKGok0kXA9a
EiVsHU7WAyFSpB+7IMY/0gBWmV8NcD/cndkX36dzoEfZRcektVxlOFfivADKD8KnONHYMbx2zCwt
2ipzzDiOWl3MlcxVK1VnrDdh740OWDQ49byq9kO5n6cp8zA5Ldwnk2iIRaKOlxXHptGXkMHLjQpo
/Y+DL+xYM5uUFCQA0dBnRpVC5Rs98yCu909c82KvnfP9tvKm2gvDyioOOALtRI2NXyWQzAy39Yq+
+hS0KlwhB/zSxoUrZ/5TUjh9yMTqGuu4PVSTUFyuMlVYAV1xU9s4NfH4ADmuOUPi9UkxL64jVoa8
SXeg16uJQOA+6rl1FnxMojKfdpaGyGAaw+PC08XpmMLiTHEsH+mGqZkJrlutuiyE5ntSK54XHjfw
g9uT3OFR7+wbxnZ7p6P42dX6jaOMS5zpxNGGcItskYaZkV4TuwgFeoOPpRstyMh/DwJjaZ5Nw1Ea
rN4nwxrAEM5cfeTgH6f2M4FE/vesWUZvIdwpabUfiQsJSztLcWU8zzlVWIk4VPfPPlA25VVxYl8X
w+jOqtW9zEnyTNqqE/bFaqWJdXgj7Dpq0UKasDLsvSy3Gza/7RXccE4ek2DvvGBoaElv6BKuhowI
i5VtH+jVxXk1iyONR/Ne/L2YwJlQypdY3J3uVC96ws5qbP2qgz3P+pI1Jv+b9quWSudU8LYomNbw
YXXIDkaf7Hk77lXZlbdu/dnGaxAQoy64stBENt1XKmUFz9QsPXc0jvBAynCUQ6tsFhPEaH0qOrmK
KsodQrWmj7AWoGEKXLHtuF+t8XnQpJssjlZNHGKY6VPmvF3sQRf2kumX07x3Ums6Vyvo79nAGoCC
FDQZJd7Qlu5U2dFti/xVG+diJ/WD46KNfJvxAsBTKj5Tc7mCjI4BE/KzWXnI1PYOTtS3KKfBEpwq
hRqx0HH3qK9ZqdhR/id1iJAshrXHUXXc2PZ2St5xd1eIKyXbkyb5ymhFmbQUaK5b5qkAYBzplmzE
JZTyVk4Uk/RMUCgRRZ20Pgdtbv0UAcdVjZVTyoqdxObSA8EPK+WC61a7xdRmBglxaKhgZA8wQFo9
9hl4Q30gTIXDzQLaLFsoAW7iab2yhPl93L7qKrdittXvUWgzRKEDzVT9AVpqwOm/u1baE3l4FDQA
k9qmOETuTDUs04u04UPo/ouo81pu3Nii6BehCg2gEV5JMCfl9IKakWaQUyPj6+8C51b5hWXZHlsS
ie4T9l47CeptHJsXkyOWhbe8qtb+ye06gx9DMlfSL1BkyDdtmQlfb2JrhWH3YFkkioo8usW5yA8s
aSKq6sR4SiIHjCVDCHw249qle3dJcEY1Jvwqc2rEyOpB2HCd6KnxpTKAK6zyNmrunzmpiiPW8U9R
PebWshc5jxIoGdT4L/hoh45BcixieQNiyJ/Mhic5o5KbI84oB+vf2tS7xTFOxRldYGB+jMtU9OwU
6gmP5mloWmdVMRq8IrSma4xWQM3xRWlFuan7xl5pHonvbla99pQc8BITscMq/aL3CZg/wOZoIW8J
FkF/7lJzB4XxJ4mVeIIP3OwgkOwbHIIM3pD5toWgnghTxnm8xSmph6uh8EJozcD0wQyt0OczWUha
3TcsYaO0cZ7niGuyPgzibdbKQwMuC+MOzh579CrfIsl+iygPEnsRfHqKmxErqo/md2jzbZFVXKWW
8T5U0Xfn0Me7QMkxwTGg7qzhrYJ6e1Tt+NXy8WfJC5vlm3yBbhVx4azt8jmJEWVLL+43dV3sS0//
65ruZ9i3ZyisjI09Tmzqo+SgAq97IBmk45Ezqa6mFBFAOIIKC9JpjYV1BCIAOC0a9ZvRguwx81M4
svTxlr0AIEdqH+DcZJOhahutc57ZzZr11WsM3V7P38oA3X3Td+9uU706OOpLexVpyOCH0Dvq3S1q
gG2x2yt3Kl23Muo+FcUiOs3smWTTC7ZgJPgRzuRaLImvSCZqcvsEan3mdvjoUVGciOZFXGMhmjKw
SmwtWeE1ZK8/MNpCccGgRU9IEuibFKFhTVPhDVgcqfiY92pecEw8Z53mPajuatvH6t0kIm+Fiife
JNBgu8KdtpLLnUEMs9KxfzBqsRWjQnJHaF/+jXpyH3chD2UPjChKd7XJVM3sCPtoWx1xOh+MidAI
AkW2RGIfcAQTbgPBYKVyfQvHjmQRZNNjEJ/AYK9xxTKPrSOfwKdPmw/zqaQnYlNvF2ecJugZya7n
JB/Wwo4evabKz/U86kRVxmB3sElLWbGKnKZdNjOAZ7AX2rrcNUdG7tYKocewmRlPpa5x9Ky2eKgd
qO4QqJOC812D+wewc50HWrHGClzBZnZIXyh0dyPsHANuPiFq1Z/0mXAUrIHlMamjftPZ7sFwcWpV
k6yODTcNdmWB+SirmaLV7a5L4UURUstkGrHsZMZ7upB8rfVa7ld69G5A9XOs4dRlPQgs+VJX1dss
A3KToSj5Tcp8p7rp7DLXkHIXGVLjU9pdS8szGO+Z5Ya8YyaNGVbdAIqpjVYNMHl3zvp2RBVGcDFq
fkfi2IpqZLAEbjBd9R7CjWFDPfR03dlaY/qW6QwSShsC8xy+l8r7nlrk0FVCtq3AEzYFELW1aUo3
RcrCMlPM8tl0enl/Ubq7w9MOQChocaBM7psdvVSwUZkwyGuU29NWl3yOu3lcwwx70hOwYcEYtxt+
k3/txsh3TWeM2zphOqKK5syGooIchJ5a8aRVFZJgFDsMjyPHJ8IY2Kn7yIzoSmDnb1yTmu9R6o59
ciHXL9nqWjn6LKyIla8dNCspN3sNEgOlRr2lALY2zmTOa90a7R3luofne/qUqARSCIqXflAvpUzY
BhsZY8M5/BCF9lmSEnYcwtrctOeh717qLsNSEn4SMcSw7DJNJYVJyrxRjtMxzN2XrnYilBxCcHMx
2RgnxySxkaFI1tjvhuFVUFqUga8Iz4iVEqrlTDNoVJaGDFyLd/YnN3vEbmXMt4khxhFv5rDKnfSx
EIb2GuV4KRImpINuNYcmg6Db9vLqYZRZ97MBVp7Gj6KWbV9p2AdhJPuh1SB+RmQfMMXcV5n9YiYs
bAuRrFueJH8kIWXX5yQ4dy7GYzsDDQqnN9mI0P4rJevrGhRhMBnFriid+iHTEjL8uuaNdV+wDyrY
VUNROYQY1fXnGO67xNmZWSA+EMBNu1oeZKrVe68ZAhZ605+xVfGxuwg50wn1QATy0nqcUc+FktTb
Uhk7UBMS1Wv8UTnNoWah0pufHsHRiFqTDZ9LDb0kz2dAex81sEqsjKEYVD+/chmruIFOWnhyKxFd
W8gWR+Sb60UwlEDy1QYa+RHvJOrNs9fyT9wU46aWRG/wRsnGsmhDX6iofDIbiesdGT2WCZdsl4Yf
UVKOt0RLcc+OxtoZ62QHp+eRJPMN6r5pzYGmSeqqub1NQnbHPqSdseWBccFnYyRvI6I6EfUkvdHQ
rPLJ+iCsAy4eSd50tDMnTMbmGzOlA411h3IONRxP5tww1LPb/oVKd+MYbExjTT2Gif5IhRj4Lfvt
zZAW387k9BhL7gtUfvl8W35IQw4N2U3YsQ9Jwpul/w06kZ28Amqr7Nl1jqZaiwxN90qkjnUCxHdo
XLP+BGa84szukBQ+msjHV/YQYCPiE+QN8z5uqZJxMGVvJLIRjh3GiV8r51ZA/lnH7QCzv/SepEjg
9mlUC9JpDSICZOzDXjgkBEgwCIe4iWaWvdpjYMlPMMbPZabsXdfyVjrDHyVNsbIKYCmG0T1MGPUz
ZlCEs+pXcrkQlrQgm5UUwMBxDmlLlzKynK3QZq/NPMBcFkCM8DRt2c+iwARb3/k1e561aGE5tFn3
kpbWsKNEBOVDezWaSNLtG76dfi586WCfxJVO7ZGJtXEbIZ4f8/qjGase5cfY859uTpx1EdP3uMMu
9tdNeV+jNimO5RQ8G2P0ix7h1ZCGpCwXx8HVWKt5vB8RYX9M/qbe+xNp9m4qC8h4ecWozqq2elbd
CvZm29bK/GzGG5lFxRYe0K5N+5+5BmCRRUx/DHf8GUPMf4iijBiXlDEyoKqWcAWzWDXe4IEQCW+z
wbNZxuxa0DnuSIxbubOLAbugioEwgYA3+JvP6S+DswSkibOdRwXpPA7pvIz5qrdwV7phemM4txFe
tmc67/k1v1Oyag7EdrGzJZaSabBNJ8x57fXab8TfGhJDZYtVEUcboQ8Hm7UHy5ON6ATNSBp9esFC
aT8J3d22jtppQgOcwYgA/kDgtp+VYnCMDGbu9PchXIJFrgW3ZTgezfajIpwHw83sDBeTyhQ120rJ
fiAg1waYINYoAr+c1Pw7DerTK/X3uho+vPzLacUvlliV5TBNEYrA1cB76q2EoY59mRtsVVaX577Q
qJlAf8TvXoz4WDO2gyk3ninJ6S1oX4pPC7URNDvsEnOI59XGmJ25oIULpWPgAcQcDkxuUbUwBui2
Veeul3jXNtDOxiBPRh/QMQ60kGgWyJMuLzYjhE1AQOO6JNd0/nIyc/JNHu7CDnBPaN+IMWvEokQg
6mG8VaJ4wMV/ncr1cs5IOEe16DD8iAFpTVtzG1L1RDAcp1gnzaBCVRdNFOjw+rCCWax5tEdNtX+L
rM43ZdvpK6rN59YMjpZ9NL0bcRZiJWLjHERautUbik8p8OHaQINNSk49k/Rg6ChRCpJDM+h8HirB
UiSwp91MUGHrhXgNxAm11dZbCLIsMdA+n2tynVcFFm7frnATS+unQz2DqY2a1RqtXZ9Gf3I3+WMM
2lerWApFTumTaZCCksYvRTL47yLruf2ML73MS1/P5iMyu59sRl5nBdYP6nuomOKrKc0Xp0JH1pSn
hZiQzH9mrXmO5rdokO+VObWkCOaszP/ipCvxoaMGnZs/dA+0XiYLutQgKIb3KY9F9laa8Z+uyfMr
VhdRWeZaOWRRuXn7orMmWc911/huZDtomBO2DwCWCOZZGbCG+8SC/8HKYaospHuto68tJR7oW7Db
QQarUxoYe8i/SsNBx22gn6KbuSkThOcoAbKQv6vxIKTHrKQVGc2o2oW9ktgl6ocgx5kUtrRYYRye
8NxKxTeSqP4n0hHuQm0lhDcYnsoo/KgljqOqkb/1ovdYKjgoW+CR61aJCD/rf9pCVyQydh/RyOHn
Zs23DKqHYcYI7BBm5xvgcdquPUa8S9bElRWq8s9iovep71lyAIUJ+fHLR32wrzV9tg1W1IeKbazw
knyY2oBHgV8fAl7ctyrh6YgwKqNZOgEgfswVnYca2guhDBxMRbJ3bdZATUDdn9Nh4syYcFQlt3kI
bqr0uq1KmM8kk/de5hVvsFGQ6FvYcJ4V0BEL4mmAjBjkFnqEaeWY3Di0QccaNSxnRTdsoxB9uUEG
IO9Bot8sm6yAmPSktbQDsZNu8WkqY63P6YF7OV/n+lfQZ9NWkA+I+YVPxmhU+SFJunQzKBV+UhPg
DAIiZ2PyY1wEv1JPYNKR2OsMZEzpen4YMVOEKnfPbvcS2nxyYBuis0RTWOMgY2vU/g7C6k8BgR0R
0wfhYwMeWG4tPtaHuXAvBT7dlaO7e4PnSCGcMYR96SxzbxJDl9TvpHhybGrLZYadxK3Z9YWIVPKe
xX+SAQ0oDDBSDiWmsL6wOttbBVKjdvNunbBhhkOl6KPUwPzGBoJbx/pDHUQnpor9joCT7Nn1i0GK
vZuIE6KpgPgZFAVeU29STb/lM94ZB3bFBpzeohUNN0m/pXAs1ySEkPeTaR/MPOqGbF89BbVqUTql
wfieR84X7oTW09k08y+yt683JSAtyki22FxsqzSafmOh/g7K4IsAjOZs58hg42oGxraZ1EAPEsc8
QR5RYs483gi5/yFxtF2UD8zRQqyZBrUkErRm5WL6WU5H8OafUni/g9F+SMijJAtwRQ0B5MvlqaiG
6qcjCDklETg0+4M9ZO/GxJtcN1zz8JlQxT4ylSZzshsevKZjY0MgAw8BR9FcrGBV85O0rfT5SaJt
4IQPRABsu3S6DQmjwpZBr+RbrnDHrVtg73rYx76SWLkAHlztRh+PeUqukOtgEcKD+WRiPiIpdMet
VQrqIstm7SMhTAqj5OINKQqo8NZG8O0BRNVlGwP+0X5oLX8GFw6WFWKzDzP+a12g4QpakGdF9R00
HqB7juiVp3m/Rq996dFVAG0wV6lF2QVDzN54IJwSYR6GuYH+o9g1VKV7DIbsux0dJqrtB97AD6MJ
3kOK6Nc69/5kTCEwmzg30XgfsVPgnZktZsRpv2WusZ0q9+IEatoxx0/W9lDtkzL4YTvxVdTZBTW6
z2ZhXhmoFmyGQXpdkbFLusY6Lj5yjGCxZZZ0MRF/1h6PtFiPcXckqWQ3VHKvGOnotG1+uvy4uR2s
Kiu2Tm0qdjX4JSgshD9WzjOSqSMxTNxs7IdznfDM8hhaCm6nYAavQs6RzENLSfCtWx2jv0FhEJ5j
1R3PBurVQj4ZgaRGTm7Cic/whkLmHocA3NcqbonCwE7brl1ZbjElIf7QQj+I3e/OYy2+NGfsmvKF
X+Q1f7VFyOMWC8wN3hJ1Q7V1y5oxsYvwvsOksScmD6e/Hqa7GSKmVZ/Znv5KIu3SW7DNuY195ulM
6+z6w1REgnGufXlT4Vdm/7deXPLhWS84P6rsTzceco3iQwlMTobJxIfwr60lCL4M7flxDIE7Du20
Vmb3azQMdYurAoFr8pVSUFC2DeU60Cd5SCmqVwHzsgcrXoy+pd92P1TIey9Vv4YFUJ28xQhZDlaB
lsu2GgYfIQuH2R38SKcXS/Mq2nSwh7NwehUoTLmiPnovxNDMqN5HsObHLOGYMrrgk6JnScDGHmx2
5jdyU0kdnE2AbqsQ5maUMKmbVjC3bSKKa+1YTeJvjKnZFi3Y08S+UnPMMNfDMzmrnFHM3LuyJOym
sD5Lt4Oqpom1QO+1iiRhLUX0rsuI0UjPXFGTQNHylHgOciXWgJU/eHe2URlM2xi0QK0Pr0kyf2b1
/OQOw1+BbTonyK6L8Fstg14LtYQfiuyTNS5UmyAjOJf21Dfm2R9q0iiN8TXJNRihpFtkFvNy9OSS
7RBHuMcDxA0XsCDuvG1nGd/FZMDZyt1xCSOiWOWoHOm6fJ0Y3dWIhMUr4uya6jPUer6yPDChfALH
Y1NY6hEsyLOLlq2HBYR8z8zUpWqKZ3Je7J8ogmWDemeNiXrYhV63bLN5ibRzmQzmLWTwUTqdeBkG
ld06vX3uYzmK/RBGze1u13IFcKHMw03poY8ANjd+yiZ960K3/BvLH1Xj9835SPVIJx8LTlpkdNBD
NATYUyu8S6Llbg/CBPk1CjXt8t+LDQOoSjnKDS+/4h5He2jJ7HfvkXsRUXL+blyN8u+G4apkxoiR
P48Ifh5knfzqG/dYj9H0js7hIhp0aXYNm97RdUyFZSVYpsTxa+31N3KTyhM6FPfGwGnc8CyXPiA6
PpoCJW3YAvImz5qw2dFkgJwGK6OKcwQ0w7UtUgbiphE+hrrNYnkx0DWLs44K8GEEnrk4QdQx9FT2
aOc5K78ZmiH5tb8NMA9N5QWvFVZ3n3Eicew9LYNZDnMOeyG/iIj58fINzFD2Xya7DHC5vibEI39U
Szh353O2zU9xyhUs3WF8iCdB5ltn2idi2qxr3Brz4Z8vimQGVFpE+5ypKemVjdcm6B0iFZw/BA3G
+9buufZ6oGxJ2+u/M9sOnrQo6YAG4be1qMAgKPHeaUn2ADzCpM10/kz4GVeJlZuXIG3J12tHYzfn
3OXoyr2bjF9KIrxoIVI9Z9ozaq8CV8Q2tw2YLznTGqIa4DAyG7cgJVfj1OwKz2Oc3QrtjbgMuZoT
VZwds7yYRuyC9UN+qTf1hEogHEnA6gcWTKVRc4qXvFUabAx3wa7WcK+47oIXbOXsZeb8hYaPil6R
DRTOMPyjSMvppF54opxLsmBegeUNq2wgBh7ion/3Ft5fHH0ZYiD+2wpcclfquG49cmzebXTQJvE4
2OHRq2LxQq4k1wQu3K09JduicZvjNFjqrJtPRuZ2zwqEYzHqFiCiNWgU9WwGm4EW4en+ResGs88M
+ic1OoUzP3zL0C3DM30bsmH6IHaERBohT27U8xbbxG9tGy74Y+MYf+5vD/s9AzMctpL9lLjLYKzM
z9n0BdjPwFvevpmNucn1CJWUZ+7MLqqfsM7WNdVmhNALcEEAfsb2ACiF4nRHmxaSj5RUxbHRdGB3
HQWSC83ew+dI+1Qm8jQ1/LrJyoOTldwMNSQ3WoR29+8zZ45NuRFDfsot72zOHWRSq3uyvfJvNgHq
BoSDVK9GG/+ep/oD453psYgddIua574WRNb0I07N0dau93c1FjBaqWxfeq1T567rXWT9DKmaOh3O
agrqFZkklB6/qqmYX+eWfWtKCE6IMuGj9H5TvvavXTGeBolKMoKuzV4NPbkCGWZ5ev4yjXL27x+U
SFBCToL1TFRgPmuwPVUoblRkbPCeeLuAzvMBvYjj9w7qkKjqf7dDnX87kXwnSGaj6jHZh61l7Mqq
oboZmtuE28uXY9tAUnbmfa/nHpoNIvPO3I3qPFrZuzc2E/BU4AG0Mva2Z8z8lAzkOWXti2tY1XNt
zBx+kQtX645Q1mvGcHhF3JXIvJmjxxS+yb44b2MNAVbUXkxhGb6jddneyMC3mIPpnFQifpWZZZzV
iJ8YmSbABDUSM0xAahUAJ76/sAeM9o3U3oVjNCfXbBl7LX8VGNO1SZGjB3CaIWaOAzPnzIOV6bLM
59WvXTr9QUX1OaN6Iu+y2JMBWu37PqeEnRw/8yS1yDS+hEjc4CACnkk0XdBsc4SElv64BKwSWDpc
7i+txFjdm4zccAJ7N5sl/6UevM0cIlMxh6h6ZZFdIWBSO0iOBHfo4jgl8Cocu5ifxzSeD4otCQML
B2tE1KCcMYs/A8QxTsInxljZycWGvEpNB72dqX5NKfiOXBIbTBTxFZdIc04y9VK7Fc4Cu9E+My9k
7OWMD/2kfiWTqc6J3ZbbxCFeYUVQtqCUmGFJljHa1KgqLymY5rWcnWKvGaTC2E7qAGhUEjqrVm/m
AOlFrarkgVtQf+T7fzO6STCt6+JdRQv8SHexOP7B+EIWBGtraHAIpTXtMw8bABlp8tmNYwCBGSg4
O+3RkSToVEXSwGakamesVRMcQ2aGmbDK63KSWmhO+wtOteCk6oEOTrBLGbwW40KFglejjF/1c52f
OuQup0mf81PKjHEbNK1WrpMQ31a+OEPvL2mH18/sWJjlKoWzsDwLWSXW40x5KmEO3P8tkhyjS84Y
ozYC4NsCPYEwtebp/hLPdMaQuHnskeFGuvGa1MuAlU3MPq9pb7vyTSqKt9CJykNig0qy47Q+ZjqV
m2FN+tYKO4GrHN4qRkXvcUKCUAxRvNPsuYJVzjfXw2E6Msp6Tip3OkujOOpFPTymCo/RgpwOCoAj
hNpAZmo9rvMueEPOiFg4btBoxRFRaJn4jdQIHFH8ZtrOPpSe3AxB2u3tPhkPod091K1bXDtP/RIL
UMLugBRUwcEc5+MUxn801wgPlV4NR1Sv40PkgTGJZ35OkrI/ph59pAAMEEnr34s7Fo9m1pa3XI+t
HS3h5+AgcLLRG342A0ADoU2/58lmCoTmUDm9+W7mM7VxWQ3nXIHH7rVzo1nnXgdDKoFDXp3lJRzy
1yh2ox37L+/o1J53vP+V3uresRJVtp+Cbt+GXX3SmWr9eylGBTQrzaK/rseQ2GXsOTh74elf5tjN
m0ZBP88Q/p8M+mX40vb5/qKmwT4zubr9sxkT7jbv/ztUKIEd384wtTGj6q2Vpg1XBxbV8d9lAiA1
R+W8z4O5pWUKVEIqSxrR905ackTXY2zwYJiA9izzxArTPN2/DLMk3rHSYzZSVGe5vGCkzVqUrUgv
oxzmIpuPC8gz9sZLw4cgyj0b5J2DJO3dc4ITDN0lSTeVPZJzEhXauBus2tc7Z5uV88gpU41n23HH
czF5Wbci4+ZaIxjE5GJMm57jeqNNaH5t2TxR0DooKzf3L5jvtE9R3zf7OiTkobLGQ+U5LeB0is9a
nzHukrfi8zg3PNkEqNxL4bLnl1u1TzGWwWeP8RORrck7ovAMgF3e09LYyXvpZgDGqJN3ImNFZDZX
RvXttQqb9nr/UgsCiMINaWQt32Rqsha5v2v0lOXlv5d/f69AhY/9lm2YvqtZ7Z46kAj7mdz3zBpa
1uhL2TTTH1w43Khe643V9RarCUua69xEkq8vlccSCcW3lLDOJlRBci2/luPwcwdFlFr3AFS43rXE
6745OSzmbMEShGRaecxI8Qx6/Miosuc8VVvGpvHR7UKq4HJgzprExdZtgviHPw5alcx6ziSdC2aJ
lsgXx1HaUBdqWc1G0ATSVKvmlroTN5MVXRMQdaBDQv1YIgFiMfhUz2jEtMBQhD4vMso6s27C2t6/
CDgJKIq0r7ooWULoHZ9BdlafpZOe57raJm2QX8USOIHFgjPHcB/ZJubHJIIR3ksBj6Z1c3p9h1h4
c/b2leaS/mkUwVY3s/FZt9kbO3YSHaIQ7YNMoM0R4Ysiqb2BYeMOczMsHWbCEia1u5fY7nZa4RrI
uVnqiF4RE3c/eUTPp2703TaKLmmoI6iv23iPI9zy8SsUW1kr8gcGoV00Z4CxnKnvtqFL8agjXrqp
9jaWcLOzIVmBFLHkHNKpN9IoPFrx8F0GR4esv8d7xVmaWbZjsgP33aB9Hnnn7je2Y5qwwHr0dGRc
48+w+ZEWiM0Tk6CNW+M+ZiowrHMJZt03mANu5jrwsoPehOFeSHmKUXiz8cjK/Qj0O8kccS4W43qS
WaQdDzh1quVL7j0Ua7P5Gih1GrrO23uZ4QJyJZGDEC3b8yMQeyec1ZJkJt1Y2MJ5vjH6EY58EtgI
S+YlmHJZDemjhxw/NMffdrMoy6ceTexS8ZvtrJNolf0YhRneUN9zuy5vfKK334Uub4bVaCc9jqix
bd9Bzc+gPGKR0oIkTxGPWnbJr2CcXBik9x9YtogA7kcrpvr/H61GYH70emCBB6fEZ/MgT3PYkDTh
ujCsI/xhIrwSSzOf7/WAgyUEfR0Nw52nQjJgtSFYx1vZWDanVazUsNXi+EGvur0wbXCfzUKDpxdB
JPWXBWC4R7aOuU2k1i4M85x3LxLlmUjbzVR29o54lL//1YJoxrRL23ZvCWEQ+4LJ4DkAMNRlRo1Z
rTW6bYnAbaUW7EYwW8HJAFy98YDXAh/qkedHVco3FdJS02HtGj7Ox9EiwFBahe+kMD6IJd26smXx
nbBRiKyeheXQBKsem9WO9NQbPWb3ILIKTk7O2xDNUXhxMM/JGEZpNEVfgxrYGROc9ZjgIfLGsrvE
XMB+N7ofTu7AOGvGqyV4+MYia79MrfZ7NztSY4uXnonmY1J1G0bBxKCpRxZrWNhCNR+SedoQ3GJ/
apMIN6qVgIwS+9Axc3lEywjmvOZWqhW+nBYUbIZf303ZkwkvNMG/KFRuXuztyoX3KhnHrpAkfjfM
xmSMtGVVomCBNGnwRNypHxoFd5JLHvSYimRlCszAjDztA7vAk3sfW7BJZVItLjl2EgduSHuw3KFD
CR8ZJ4so8lPX4gjLqxqnNaOe5fanZ4ja1xn+oMTr+P8/xVTiY0yL4qGp+Wd4fhEZr7vaLvZ1VJIb
v3zbwmWtHnbSwmYOa4JYh8vA6HL9r72D2xDv7w/8bI7hIrA/xA0nqLRi2//3scet7ZtTL4+p5YU0
FhB70qyh+Uzyw/1OafnFbEoiCUKyzUacdBUmkwcVI/EiK/MjyRvJhRV4RxKQ5sfeeGwyF70rk0Fa
8RFBwRKIhB+pX9tL4w8cRPotmyQar4TwOqBSByidQDgs9DJREz04pguXLciuaHTKq8CDbu0tYjKP
UxGNFxtHJvDGpcRVc0qOsnr99ziHQzwciBpBsFdZ+yAwnNe+gkqDlevfHd+JUq7HRO93mqHJTQEx
ZdMHjrUVzMzIxVDNkbHJ2ZZuuSd1Dh3zcjlifZizAa5i/8iNph5juhGMHaxkm6p5nHLrU0u86FxY
A8+IauQlwwgF5KdjZGvxjIexOjjDzF5G4OELiRe5Zx65Rv8M9Ik1Qc9HyS3T48DztiYr1bzSEiLd
jRrjGMaz9S4LhsbedKiKLL8YJa5N0cEGQHd4ktyjBCox3Jpa/jAzBYbOjFF6YmxO9+ZCywOyUJd7
yQ4o6Qm72Yx13z1Nld4sO/bsrbHG96lPGFjYg/s4eBkSGO7l+4vX2xigJhIkvMx5+6/8MCaL/c8M
YqKBMHwOA04PoveQQN9P9xlLmt8XEStkh5MossVHFHX9s52lD//eOmPAr0XV+l/9OlvYNZFEl+os
K8amVqefu+U/fn9RBJOsnKpINjYcmbPqOqo6cBEs6So8WMvfC6zG3Edx9pByLt+YfIBSbVW1vo8i
zM4luYWhAzd4wDfn6fg3LUQ5uHnJlcod6g+tcvSdFcfDFkTNTZFc/GiUYfoUIoxt6JXdrC/edJvy
MsrbFldUTzFtN86BAdEJqvd7AaTv6IC1clea6bYHZ2JhA7wWVFVxzifQEtYYhqd/RXaCdC2c+Mgq
qb1owCuPellnbxz6kMkW37lWG+xKFFyUIGTH2szWZ9DrBRGsqN/VesjTg512LF7r9pLULBiySZnn
vHLExmN1tIDQnpD3/ybHpr0Nhghg64r8qwG4BjCs4V1O55eSIKVEetqlsbyvYuGbuR290H3ASJFI
WlNQixPA2fO9s+80sIbLh4mtyrCJLTvcCRRA+5nZzpqPKedlnmoMbEIqb1v2VxKkCKYuNT5+y5ck
IT4Q0DZdQ9n1CFNI2FBxY15HW5LIVTTebixLNmumKU+tlty0mMlJHZbepXCF8WTr9XNl4HFSkuKd
8Q/iU6kP16YX39AhpjPhlE9xrCdPkeZd1AzattR7oDBBg0d92RQ0tQFfHaNFBG3LWcVkHK06kyJf
zS0TIL+sB0grIEaoDJLmGFUkyi0fQipX8gUGqXNsQGeBWMxOgwcn6v+ElWbhFwsH9pcxObiON2Jp
ZwVI6BPX+Wx3gNCSBQm3oOZiqmo824G9uX8uDelhj7HTIwq7YK9gga3LfKRkCeyTDSVkp3kKkY4L
UdyxoGsbNMBnbcpd36o9tn4WgW2lRVlUyDk83J9na1IlOL2A0irLsoNM1G4GTnBMhkE/Y+JWUHeo
g0qp0kPXYfOxqggH8DKVFg6iu1I0MA2ykVW8FX0llZm9EUpZrnAKGizm4ZbdL4nAJZBkCntEJ65+
9qIEUViSeUeWFfO2M9mvU/LZxG8Y3ZoZ9PghqR/XheFsBjAFG3PqrKsWlt9GPdVcBfxqBIrFuZD1
DtWN2gn68dM1tXBrMozhPAofTF1OT5aM2KIrCFQ9K2rcIwll7/0QLYY53WgDXH9G1OODbL4jzSz2
7SQ6rBFYUlWvyWMJdEFr6+lGLAf+hntGoNAJ8EJQlF6SPv+imc+fXE3/TNNR28rcUcdZ0T44UXCx
W3lAdJq/gKjGGd09s1V9KkyzXvOker45uM0T6QVQRCKtv0SqH65sg596iEC79v7/ygO99dmouzsY
ByYG6nHcDxkAqHwIKAznJAcvv6iJ5mWg0y3znftfuST6rhLDfgjHFMNdFtcY6qHjIPgwICSPOGlm
lxgH2nCWDsynuXc54hwz38Pt93yiDXq/WdqrNhl/3cckxoSMk4JQWwrCueVHyozzOBh4T5e5FLOK
/3F3LsuNo9l2fhVFj+wBunElAMfpjkiRFG+ipBR1yaoJg5KYAEjc74DDEX4Njz3ywDO/Qb+Jn8Qf
ILFaoLJSWSn49DknoqMjpFT9BH/8l73XXnut4rT9Q83V3SsX45HKF37V85g9UwANYYIdvVxgcciG
KCJQDjWwGzuiQSAC+Xvh0Mmi21TRwCxV2vyDUMYGJrIvAVFxqfGc6oreMbyBA0zSdHDmUagiIC8Y
6gjLUpEsXxbHuRJp8LfIOuQA2wb0k1TIE36AokIFqccWTfncqWjvjaUbtfFJ0zRlPZGx3BpFwtIm
lPnqGsHDOiWwIOA0JiU+Rr5CS3OK8sV0TfvKzBQH+1ONx6NvP6DiCDg6LlQzntD7yEEtWnNJtKNF
iObBzFTQMClUds2Oowd+meDqyN82LnQ1fUV0mJt7ZIYUbbWW0SeGxlUZ+pMBGZD4itZgn008EXU7
nVMRg7RtRYjrmToFvCbA2K0r71zxXyZWTNfiFmk+Wtl8aZFzrpDJKJC1EB2YCXlyJxRe/SDsvPg6
CjBnFZuECKqWOE/MsyDXmjKytvusNLQRQfXNYYUR14SQZRNVBUIUUTnLgQ/OvBJyuQE8MyISD7Cv
y7Q7d08wH5vkgboaIhUCij8erCH/UWHJJ0YI4KDH60b6YBddV856lZceuUBJvcJYQ5Jzc7RSbLqt
zMibYixWXrnmILzI1n6+KjRlMqBHdtqY09/Bv85mia7Nd5iAngOgKVdhkVEIkon6abvCfRovGcm5
zePInPhYqgex2iixu9Wph3zITOG2ozwrn6uGHAwD33EudQHN4gBrOa0BeGKdng4uyPXMsDYcvQhM
NUMl0J3mukNnN6TuXWMFhRRg8KtcI10m7vlgnxt77siKcYWXfY5ckf4FpNe9jamsCNoOvpRdkC1g
1EPoWiO8TBt3WwopdZgsNlbwU4HeUEGMkRtsirx0HY8FS9AWkSsHF9XAe5L8AX7EuUfPfDOl9O9H
VMQHX+mwpUeIQ4hXgri6E2fima35ydJM6TigOpTTtLELF2aQ/CIJIN9GJJa4mQ44TxVy47DGWjwc
gJdp8gxH7JIt6M5hhiozyYfLS1tbfZtVEPrRzV+sNXVwKQ1MJD0RlhbwM77wBxESuc0zBX46gDNB
BkDmoSx1OqBHdXO7KTHVlzLQlRGEZSRXPX9BE0m9MEwrHGO0cB7By6api4Zfot37NEgeC6vQ5q6C
/YSAtCVCKXG5rGiGbbQNcW3NPPQ50U5LaWuR0Tzee9Z0p0Ktsgv6ktqaqZUq+0lqkSjKSUN8x8at
QcdaTExfa8VULFb7QX5dZTZy/jnQ6aL5UUqucbxW4PuWJWytLIMaHoeI5eSJOxuEXCtakd1FwNkN
gcSEGutyL0sSUtqeBjGcNT2PksBEOV9czyIBnKVJbQokepd5jWmqEGH5wJaW6ddOqfnniLBq+GlZ
e1mYqbKNBp9MGQ9xAf7BtThM2O6KIl6EghMP2ypFSLCPtkKQzJFY/0w85g1hIayXuNgadAdr6jKo
kZ2mv/B8ECgq3VTcdGUARkFlaZErlrzQkETDE9xzp/sUb8Mgq1F6s4LsMiG6uJN1DrZU2yfDQWZj
agLVF/NDBFpFw16hFc45c4aSz+4pjGijDrRyNyH2oX3ISNwJrbbcXYnhn9YKx6gU1wAEdpkN8U31
sB8Q5jk24Fd5Q1PxBfURSS9SSrG+N2TBRdBljVqiu0axwij309LYX0P5h35o8EdS0yi5S70r3G+n
xT50v0SZNoHPaWFYJdzC/B4KhqEvbGj855wbIOn2Q0LKi0JWeU74AJ1vnc3rXQBlG0mlnSWmi0qw
i5GlxupplSrXerA2Jr5XTyBhukv0xXAwEy7XIGQAZruVLxn2g24MfVVElgAn6qVMkQRK+VNDT5kg
VL8/pyFzhaq/OEfA8Nr06I4Rg1tkBIIrjDeTqS7n+1HpNz1fFmqMyL2e0sdYAqDKCLrCx0AAeh2B
gxETC2g77W3opLswoGTc7LIoKO3poCllpF459z1TJMwQq7EdaeQpGi1+ph0IdLpPpVzJF75Kzp2C
wMUl+2d9nTQ1nSSQuENF+RxRMGNUNa9ptxO//kNXNZLTqZrDY9jH0S90DNISXejSsJZUsCy5VHn7
sjKJ/Ix8nRDNoEF1VmYUmKtS+tU1YIMDF1dftMrOxqmho0HWLKsw9MUL2BKgoXzVKtJvWkljqFbz
WoMSZHjRmrqQFy6Upjiq6btiTlBM2U6/yNFUwNy5AIfL53lu2OdiHv4yqG1vDvtMR9wDYDRNo8F4
l4XJsg3ucldOrzKE+FTDWq+CPd6mJZHHmVNFKj3nXCnqHv0RS1/DmwjlDVM0jqAJZFEprSRa+2cF
OSxtDII5RCgiGic1ihRoce3OY4zgGwOUGqQU1rkhQhcnIXGHsZtXuOqmO8ijZB+JoE+zAEHLVBxc
7cEmlkoBvaydANrz9BUSONnQsMqzNfjbF3QlGrdhXQ+kaZvpqVCMzk03TqmcEt/IxZ26Rv1v4Dno
XJcGsC9xtSBWxsiDNjBMhTSZr5Pkfqdh0ymbya+WRi2TQwZLJVcxlpZXZBONJnBNQF8tbiO9yqZT
FhiKhmiQX3DxwXP13HVid84t2ATd24IHi9nR9N21k1IUBUdrHFTFPJPtz2JtTwpRFi9qfZ0vd06w
eAYp6t2IhhthEjZauGhXJ78UpnUnVo9xvPtFKtGzaHMHjvL13HOzego4BV2krrSJIjwVyFFelLuR
WBsEPz7YP8kx/QZKuqPi4oafCxfdNwPCAdUV+ifThkGwK2trYdclCG5DDBScZH+j+vW9LeBMDX8i
xsiiIO0vZPKb9nDNcJeroQRruI2uI+XeRGykWaFiTNZIuXdBX78I93MquGtvA4kPUmgOmD4INkj4
jEFm9VMzii7jxjG5YYdIOq6T7fuLafDXFRnPacyyJ2p9jY4PpyMXNOkhR0iG942BINRVQhPYNQgg
w9IENwk0ek1ghdWLArR0sq8LhHIxvhrTa6adJq6DnnkNeRY1aAL+Jv0SJeJ3oGdATXcdgYWWKytF
Y8JsDg1B3Zs4gcAmUHSEm2iUU0ACaqXpODWvdMujNBQIymmeynOKYcG40tfhzEXmB05gTAmuiav3
Bur+uwrHA0FZ+/NB/WgJCj38LRoYRSPaf4UbG23AoZzTvx7p+bWHyMGl7QzmATY8+9PdQ+wbxZJ2
MOe0juGMAfgQpcGLHlph5Z2hE0o7TGagVRYSk9HWWF5FUMlyUbJvZJmIDtLQ0tYQ6YLAhSC9K5qn
UcT5YqgeApuwNhH3M8vzxMofwgQGhkoFf7HLd8JCEWcZpntnFLPEcXuSNiigUKbulY1dieUgpqJm
I6ehAeQZ6XhgF+7EaTgfBV4ndbYrH4wBbYWVcVMh5gi9Xbt01tSeRFGIp2GR817BEUZ56dtnNNvR
r9zsd8gZU8iNLiat+0YVCN6BlhmTQY2GYFaI1dna8CTYoDdy5gIf72XErGgtdAABjAGa0yTdp608
PPAPvVhtEmsZ+LINpMC89HXazwsF3MpidVueScmiYa7bdF4uihgoDNQWFFSy9PxMs+I7bB/qqVDk
CO1Tz0cAeL1w7GyyU4N5DnVInTYUxkRmjed1bV6KJdI+2R4zIAfBd81C2seSYMSbtNhMA2Hf2A4j
t9DsFjXMrwqpKBdoxOZnIj2OpzG+ggN7V54lQNHe8N7yaAbRUrf8bA3cFKocwvFuJM7RNn2QCsu9
dDRemUCpqFnRWRQ4+FFR441D/0sAi2OqB82sJYXZJK4QZErMwxHDmCHEVtzQ5GGN4iT/VecEGPn7
8s53amFSyXTsuilanYI/QLq0WcrtRWahq3qWk0G0l8UeFJCWW8CpNMqQATZ+qeuCF6LAErtzKQU3
QYuYw7alnqA8c1gCY1efK3K1kMLavAvX9zrUsbO4ErNRU8lsATLQxfsWbKxNfBQ9XBqwScXUi2pQ
OAYQ4sTNsb2lfVfEKh291P0eCd/Q5qBti0L+HnKTUeJaWe7MHV4W9JfvbCBrOvaDs0HbPod8r3jq
0ctjBdWvZqPBZ8ZnbeoiVI2fQkTc2cI+ZCz6parr16mO0gbqx8OdGF/o8F9m9E3G5/SLjcqmYhAV
iLL6onJLvgiRr82CUhalWWTlon3diSK7o4jVvRKedq4GZdffAUoPwBpUxz7TxWQ9lQcCnZE7I7gn
9CU/M5PdLJVxwHMdU5voWoqrnoDgQekORms5Mxei8quCvDWIO4JFyP75cxNJn7UqV8TdCUJlrcS8
Xll7KGMNHiFiVmLuYMZX2EgCwEWTyNXXZ5HnIKlFlUIwTZJr3TGXloI5SgUQSEkj9xe4McSnGRKU
fuWbz2mqZujyFXAGTYkWwXdZIpzFFS1ASJxS+BWWsQllGfy4FOMJjPL9VejEaLOgAz9jX1Y4m1kr
rr+oCSKcRarVm0IJ7FWNHOXnqkQrUMEtaPYMe/hZPEAsuogwQAn8MxyawjulsRWnRemUmq9zrtIZ
/Vyg2at4cQh+wcsySoTF0RUIawPUWFMiBPeiaJXEUlNiDeFrka9K6EFcQiFCSwcPwPN8XX0NCj8b
IycRXaPUfKt5tXhf44q+zyGjI3XN+euuNxqBXV4O8mWIZO7S2StIu0gwYARNunDx0S3ymwx255c6
R8GwhKx12pJfeBM3ZglNp4g1cKRSIfKQpFsjA3Kg5EbDlwm7b+doiPM1VTkQiAtagiEfiiBtzQ1M
hW9iurviskho60qqcn0DeACDvaAxnWzDa5E/TbLmhZOZz8EEdUVziaIghKJVwX4Y+evwy7NHQBts
6HITCitxeo329SkOnuZwh0f7aZYI2rkkm7uRUyvaMAdtP9uriOu5lZ7Og9CNcfviyoRhiKQ5ggKz
WBTRAQuAK+aD2FHuyaQyLov9jC8NhcGxwnpapGV4oRnmnSMUXyAyj2EFuJ9RCTUW6/avoiBSueQI
cOp9tLKN4tayYuyk2MpoX7hDt8lsy8wdIGKQlLOS7nUlz6mXE4BALiF6KmHFTf1Egv+UaXRC0J/v
YGw5C2rM4MFyxJlB6/kQE98JLO79ZZjs7KWLYQ2SQeO4LKvrSorOUSK1FloGeytMC5xvmyjYpyku
hBp6xlDFvA42OKPgooJFnuh4yMVlRj4nhnFJYGcCnOmqWdUp0ku5eobRY3qd7OQLvHQHs0gF+RrQ
Ak2hh1stdQdIzFgXDiXaS+AnCNPNTRFbNnWWQhk3FY1Ln968EXRkGtuEr+5AEtAIq5PLnJ0apYP1
PHfh6yii+hBEGkZhKYxpZSdaX0IvA6LAb0HQzLtItev5GnEZ7BaQdmqJkzox5oik8sk1IHwmoME3
viJ8LSjyol4weDL188D9nMh1cB9kuL3bSXIbm+hL72tZuc9CA95+mdKph5UNhr/cSG3Y0J6PgklB
uQ5sb6zZhnC3TxSQfNnG06LBNJUgmrQi1PSUoKe9bnTXm8pOpBD8mRbt+dy3+6mhQvFrU51ECmnO
8gwJOj3fz5XXMTKZdGk5tJvhIzX2M30/qtYiJ36T+kmyt4n5DjMfhpDP9pT2+2qEH0n0iwlf9nQJ
YBNcQyqHlKQFxfg5bAhcwaRgUKCQI6WzOMY90ypyhJPX5lltoIXiE5mdtYstjvXPppXDE0PQ+6aQ
Iu+UtubLFAFrSDXcQzJdsmd1Ux0PnMFTOzuDGHjZhTJzrRbII6YaQWDLjwXaQRWuQYIGjTgbtEd9
1J7XyS6SyeoaoDYwHQoXWqrcwmJHiByDQiAX6SKxBH0GHS8HYKRvip68JmeBZYefQeCAQRmFeSZi
l3g6kF2Md0ofn4bE9i+hA1djEerlYh9exYKtXe9tquh6alxIcoomof4YN+6H6MTYQy+mfbcY4ETl
mI0dCZ2wspd+dig7TNtKLIS1WRx9NoXyKmkyvNiJ7qTSPyfiCn+RQ9wPaRqBth15ZGoI7sbafn1L
zyHl/XI9Bz+kE6vQs3lSoZnjVAHa/XTuTNEzwWFI876s6RkTcRZKTVg4Ua7TJkEvJd3HYfWrruAE
BoEaC8/ydEd/4KSoc2SedsCXQaPcoyH5rqwNqp65fVZ7ljDMpFi9KuKcfr0wohRFFGV9Dm9MeY10
SoxqUj5ARSePmo6YcKWgqfWoNHZ5EFsAgwqPKEz3dvN2KdSZEy4GCqV5qS7dyxK44LQMnPMoSdSX
9V7UtjAHkUT1Z41A8IBk/+WqhunpDWtea4TsDg19bejA/e1Bh1HgAIWUlFE1ZFeoOpUHswIdL3bl
XLQyaNVOiLinhoRUu0QAH4OZjRx1auchOuGDL4Pa3V+Hpra7zszyc4OhYzsRnLtxtJ6lhs08+NIq
F5X83hJP08qzr9a7z4LlOZdZTUefu6/1c0dNp3UYKggfQqdBlTpf0SGSUICiQ81FROG0XeXPxxsF
YBjMUGa4RG5qnIPxHy9nxV7d4XMZjxWpsC/b/3NgVKY66uWo6KlIQ5f2WQof96ysU/y+9DCYFZiT
jky6jyBNVudtnhFE66kfCNGSahk5l4j+nOZZ6kyNqRvmSW7fSog6YaXCQ+D60UZsmiyYKJilIBeV
H4wcde1O6HdU5Dj9sosw8rIrFQJBLuSTXIB7jkU1WnQ6iq5+0TSeePbeu7f94MrM7P294SdnjgRr
PnR2yu0+3CM7gZv4MJHgF9Gqek8XgTeKVCo4nml8dkwKPC2ipJomNVsLxhHMLBID1KcVay3OKm5m
RsS02s9p+SRIRH6VNssAsXwfW1tVr5Op70CJGUIm9arbOLdkdO+0K3pCxJa6DwnpQlgjWy0lynUJ
5WJK6XU3bRreMZGR8LYX6zFJQIq+v2BcW266TJGbh+JFUyXafkgVVCoITqbYuMJ7A/MuGVjjrBqI
00QPbwemIS21QFEa+RVdnxf78rOUuc5FnMUPqYB3o2bYwXUpA/OZJkLkMdVkEJqHyilpodHr6/Zk
ozPKxmwb7/BKTRHZL0CKbMdEet5RwuVL2qbr8rxKjDvTLKx7/PBK2uMNrtUE/dKqMcSS0oRUk46q
mcfhTToBgTg2Kb8hTruLpglkr4W0l5aBglp6hDe2tc7zKXoFX4HgxIVDN8I4pnNnFDdVhB3Z1F6n
l0uTDQDP2lIA9vMbTkyhkVrV8nPRDOMhNBoQdrNyEO8tZ2w6IsvSdrOR6snV+fPea2lE09SlImBm
oY22HIRMn3xwCDxfn+9R0QCGEMXrcre2537m3+PmYM/W0e6Bb2OvoBKlp/lOkhfRQA/vdPDmcSmU
8NpzYgExS92xKO/wozYqbTVIrtwm4gtLM5sLhn2mFbFzbXg1miODJy0XMbwIkuSzbnvxWPCcJ4OO
1WtufqqDiuhOUCbhXvUDLDMdFAp8saBOo1VIYOQefnlVoo92SVQvoBeitVHbiMPU3qNqBg+Wg+UZ
wp4wuSsxL0/LxIsXWbRXz3epuJAKnGVp6osfDEq9nu1+VfaRfo/0MLnSbrDVK/GuqTiclTrCgZ4T
fsZcCCm6JUSknLyKifJhmo+kmJuATmsEMpDfGEpNTZDWmv0S/WNoE0gMAcqmMFNFVzFv1pEnT9Fm
1+GG7QcLiFvoZ8SucY+cGIRl1bJ/FTPBm5sS6kB5JnnjfZ41fCUV6ZnACZbg6LuRJ1LAZx/srksz
vjEaYZU89qSxWsr5eUyTyNlAXV/r8cADP0TVIvME67xwt2LukBLbBTDD8yI2dNRv4YjQG2TltwrV
84US0gdR2z49wGm0dPJ1fukmDopkvlC/hB6xAEW0LdnR9wRKmtn+hH5WlEtBmmYujznNZPigmSg7
X+TCAIpyvf0SU+b6Hr0CYE4iZ9LzUd50fxRWdj5IQ42yOa0h+z3VMkg7K1GnPSSASHpjmKKPiil4
V5pbKgSWQL/wLTpSmp9yz/PP/T3dCKSm2l0Ai3Q0UKkyIgflTPUaThCy0w+qoWNR1OItA1s9b339
ZAcyJ9KqorsnYfGdlehkxkq1aHS1yYn8eP9F0Pbl0m7E/WV6OhSbSrOlgPMrWRZMPduox7G/FhCZ
YUO06dMu8S2aYALsYDyclEtRLpc5lS+EkDyYIS0IsXY3+5ZOmGpoahSmu1AzT5kGuzhbKMZErDJs
Hhr0kfNZoVaMRFMT2GNfWsQhoihJSXibZ1NHycRLTTXvakqoaEDhpSTRe0APM7IVQpbd7GEb4Ugf
1ffW3kSCgb9F/obcsbQEGJ8J5BvT8qFsJsoZ1Xzpl70DHJt54nllpb/UDQ+xUNAnszRBmZd6kt/Q
wbJJoWeOEQ2mGV/LhLuy0OcWBffrPAuH0Oxpr4pT+TM3PRragUt13UschLry+ZouLNZ5hvNAHMjj
NYPmg6yEtePN9m2oLZmOPgriYH8t6+bu0vRiel527pfkCbytXLoQMp5xGBRBaWvxAm0JOIAqYxoI
M4mC3AiVRGwv4RufmU33n61rAXogOTfSPpbHlm1Z11wMD4RjNPInuDdjJTF19+4yA8tcaA0Kt5P3
X9F3VTl5CmlUutV1W6isU8e8cN3gF0ovxblQ6BTL6zHaB/WMGFJFCzwfzPAxL2f0oZenfj0FJKAo
EVI9j3Mvn7QQMkr84zwTqQS6CK6maZlPdFcvh0Gwt4dO6QePhRPCo7G9u3WWfAkp2J5quby/2hmC
s6T5bTBstLDUBwtLEZ/rLaDWiG1JpEQIebnJ3S5OrmwxgZfb/OSKKPgqpTtXKzkacyi6XNIYNgqB
uFqXgXQLHQjzDOp56Np5Z9TV9Vks2dYQ4NK/1d353sW6Hqdk+HHK58bNAG4lNUgr3qAKeFkJdGRk
tcg00c4SwkvhO9DwaGpaAEEK/CAGyNpJqF5lkYtqSK5dq2A3Y8CRRvgWDYbG6Tb1jHRCKxzyzPDj
dzbsmPVnTSjcEeW1mA6NDOuSOBhc1J6c456brSTcdmj9QBlXiPX7yEQFIPaxMapJounX5a7SkW80
UGxBUGC/cMp0tGgd5/7yWP4XaxtcPTv0JX/7F35+DMIqdiw7PfrxbzeBx//+pflvfvub7n/xt6Xz
SOYVfE2/+1eTbXCx8bbJ8R91RubTX55utEk3nR/GPsYk1edsG1fX2yRz0+//6/P34Gs2A10FdHXe
IFh+NMQP/VH7bX93oJNtO+hNFW7/+qfHIPPT5vksJ/D/9PJPs6e//knDkfEvbwZqv8z3BnA3PHD2
xMjmn00OOIxaTFkyKd7gV0jV2nr5V4hDf5ZoMZdUSdF0Tn4DZ0A+79Vc/t4UvHmob0zT9//me1/g
eXKaGZBE84NToOp/lgYEfkh+6YYsywNcMF/NgWT+WeXoh+RHExokTgkX0h+dgh+Yp9+WCkGw+9Su
JGebvFqO7/7BYRbfDvBqoWCzqYt/6vxps7SeB//HUvvbI9wUx+cX7Tt+9Q/NZn71Y/C43fjv/E1n
1T7vz1cjHBZR+9gvz/IyX2+/SefBx83OYJIOv5w623gTP9rUNpt9+PKtm0Phr3/69DV2HjevtwzL
+PDjYXO9fOVX6+i7Q/opn5YeDQvXh4X4j+/XbNo/OG7idB5UBnv92IjjLA7C7WGM592iqZh/fuQx
LwhB7JNP3vZ4YmHGGR8cexUgFfWtsRUJZ92PPTeTsTmaYSBWSZE11AEU2tcGoqhgMNudm+wf527y
et93luhvB2Lnt6/28GGl/vF/f3mc5t3JOlyoH9rCrx76zRZ9vcX+v+26063r1J2F11gH/+7M/uDG
GwZJujm5Ptp4zRX40ZHH7slq4+abpyA+DNbMuP7mpHg1sz/40JNsg/Pyxu1s7bdHxR8feBr4T82S
fv3Akvhmk/zxgS+Y4HhjZZ0nllh6H57mq42/8brDmu8O+3rBjn87+b/12743XHNTdHbu79yYr6b4
zXbr3pr/Jm5E1+Lo7ryFHnbQJ98Kjtb4x9fLaZAmBWvmMFJ7g725E19N/w/uyVO0BzthtExYu22D
h0NI8BODZnHmPzmHgZpnVXoYdmhvnl6P+fb6/uOPer0NaWRyHk+CryepvT2B4W0FnQ/53j34g5Pc
Dnryn0bXw//cGbqHxTYktIuDbiak9rAuaBYCIOmcqJp4ePifXxlDlla8cU+eY1H/5DD9h5GbpaJp
h58+8DmbcHtyt42fOjevRkr30bU92jkPhGadxT149+Tm7CO9/V4oTctemB4er5mGQQ8PO464crE9
Y8YnGblM5/gY9LBMxtDn4u6wunT4Fj//+sYpWlZh92TWe9iIN+zwycZ76I5s9BApTDYP3U1o9PD6
JuiJd16Z0cMre7sQaND7+Csb/v3/pNuTp//73//HLMeerbPvJKmH515s/aozGd/ICf/4+X/uPByH
AMhmfXw6zrdJkNqdm0RSe1hnPO/RLKg93KzLzdMGRVGC3cM3b+OLPi6S5aZCEre7HLQetvKSPKLo
nMKS1sP8MuzRoD3sY5wng8fH7mLQetgSy03G+bvxu8eZ1Md1RDdQc05GWffNDXpYbBcOUXdnnfVx
tLejHk2Erh0+5uevoufjUjh1kmSTHYZrd8dbFOaPHz/XxPRPnVNNFnuICl/AozeAn9wgxB+NgFZb
f2tt3MNAzVzIUg83yArsMt6cnG8Dv7PoZKmH42IVADx0l4cs9XBerLKnTTd/6uOuuwm6SYis9HAl
rf7+P4MTCk1//18nLLqTq/jv/9t/dLqgqPxd2O8H052bDN/ho7lWeljVNxu/Pj7sZKWHFX1rvdmF
ag8L+pSqo+NvTs42Sefsl9UeziUwfecojpV7wf+AGSh7dC5BedDDbPz6Ju6WBz1s7F8d72HzUHRP
jEEPq+35DH27v/UeTg1ark9uCF86h6imvDvyt6C+fx3Eva3p/AdEAL9ZwNLex47/iW+C2oxpGD9W
wXwVkbzBY19/hSY+ooj4+lfjF4C5hZI7b/7wL4dffg/W+BRnD534RjrEDT8fkn3iycDk21vsdBM/
cAUfBm2DkcMPH/kEK3PcLogr9XBoN09LZSU5PGEbR/YQUje4xunGpqLQGVruIWq42OQbQt8TrAe5
JF8/uNLDqxxuKm/jvwzeeXa1h7xreLT2+kgQR4HH7dito/dxjx3G/TYmOuhh8U3irU+e//oVmj28
wjOGRQ+J4t7T1g2ybjzZR4403UBxeP3UkthD3DBnsxy9RqmPyuzLdCw3cRNFHefPfWDoS8gUSZMq
pZ1J6QM2v4L6lQZNXbkbsIo9HCSr9GThpGnSHtsX29zpbHe5oVt9ODPdwEE7Oc8ej5IPqY8jNuZ1
Pm2e2se/CR42Rxma3MMOvSFheJ6fIWszSL51LiJo1MNEpSd3jv/IfLdfpyl8PZ8O1Ai6r6UPdPEU
kMpJbD4ytpxvHvYQTz7+pW5X3/2EHpbwaeBvjqBtuQ9iBJYmm8dNd8v1gYmtNt3YS9b7yIvaTTbO
IKCkTtZdLX0Abqt2fCIlVqW79arDwmhiJa0fnIllv9zwAdsOcqOIZh81N86558P/9YMrkv5vOado
+XWHcL5lZr0kBN/hbLzJJ77zt/80xqNFBc1hpXZf9OHNfCBBqLdE8s6uO3APV8Cn2IOR0QnSergY
T/EldonPEvvw1dtEqYcwalltfNqKO8P28cB2dvzSeji6TqGlbDuhpNLDs0LBeAieuu+sD/hwFTsn
5xt/31kMfdQm2eDdsnIfeCQcPOsEOT/rZPXp+vVykPooaMz8J6oCR6CyJPWQvjBy99VJfZQb5puw
ezRIfeTiiyq2qvr4OJOUHoKnZyrzIjgic0h9JPnPSOo3xu5hSy829WZvv52SHvb1+eYIqOmDw7Zs
Ar03W0TrYSGTFsI7PFrLfVQEKIk/OXk3L6BL5LDHf/4SbUr41fGe7iMEu9iG3fok3Swff9wrqMCP
W/dbSVnbDPTR7PVqs38TqmCw1MOD007jhOGb3E7sYdWtHN/aIIa7PTxmG1j0gZXe2BvnGHKU5R72
9c1m57ydabkP4uvNxqGg35mKPiKMBhdowsLjYw7x4MNn/fwuvK0ftt+Yjj7w1ztnm0JzPzxjuzT6
OOpm6Atm4TcgaUnrBUdCx2mT2NTo3oLekq72gfauQuA7t/rWWdLIofWwMZfO05O7PRnjMvB6/lX9
+6OTz//WRPm9us7KbnyafoPuX38E3V+63kdZvr0fNicLSE4uvMJkv6manpcnq3PY0Ao0UPqg1t04
UJ4FiHtdtpouIwfXB+IMb2a/2WeHd/6XkbMJkFzaOCefYct34R9T13S5DwhoFOyfgpO/UG3ek/05
3ZYTUx+oWh9EtMUGS1tn/3oVSCIdOEiaHn738wfU1UZwHeHRdjZCkmSH8ZrD5OUz3i2bv8++XpEg
f2PkHm6b802Y2kfRyPPUvHt2f6sa+50a7aFl+/nbDn+nh7aD8hwquW2N9wV+f0YGmv7Fzp827+8b
LbLZP5oC/x0AQkP41N0KWB/nFND51j8OVcw+wJVteVSJkZqO7I8Gms8I61VDt9u2+P+yqVPR530Y
ul0C7+OV72+rW99Jt08nK6Dibv4gqz0cDL81k3yjAbdtEP39mfrRa264iZ2HB/q7X08NfPlnBsZ7
4//zNvDzNf/RDfz6+V/2/+tfdU6Pzmcd/uXwy+9FEvAWYiD/zgT3cO4OqzDuVif6uOgmwA0s59gJ
O8/bR310Fh+tsj7oqbMk3mw7LDNJ6mFyedaoMwFyDxHrPIifjqZA7uG0W2QFBILO075PtHv/aDvf
Pmz87pFJY/7hY34+2rmED3MYpY1x+uAyfkagpYPRI05/+JCff9TVJntyTj7Fm2MeqtgDOLRCK2dz
eMb2QuoDQX25kJpnPhljGPrmXuqDAnJPCgEdy+/Ew3If/IxftsAAnUkZ9LDxJrQr+yfTbatN9Hp0
VRb7ODThgz8csp7Xw5MgcBr1wUH69JCdLLOks15eRu+h7P9fr8er8fXdePTfTppXu439kzerU5cH
aAdh8q1L0JNQS9ff3WDfukr/dcJ7CYnI/4jh/SeXM7l7avRwgXyi9gTb6vXKfTd1e//++ASB4uiE
k3qIiZEbsZysC7n1cEScBgkT2yYL021cb60AicfOlPTBf+LhN0dBWx9sJ8yqLeL4zuMqPVxRo21T
+u6c8n0cx7OYaehSbftouxsnKe51nUlABuv3U5gfBAKH9baBZg4DNTd1HyygM+dNRv3+ifr+rjvb
xMH2W3fRW7mmV8jGD07FGRH8YwebNHrY0RPnAcWEo/itj7LQBLKnn2w7BKv3NWjen+PJNiaG7Q7b
xzyAsnRn1+zhGB7GATS2zvKVxB7GnWbUxeLOJLTyfB/FbmZUII8OBwKOw+77+Vh+lm7c7tP2QZqd
b+OjBSbJPeBic8JV+sq7obDUxw10vknzo9XQB5Xn3Ent7Dg0QUny4+9t5QY5dePuAlZ7mONzh3Md
hiTx7hE40wdb6Dwrt7Cmstg6TEGb6/ZRdFwG7hNz0hlX6yELgF+x6dLiJa2Hg4IiV9p92D7qixdb
2LNxc1KAdD6fOe0E99G8CFWo2HTPij6uZrRyjw+2PlLDKzQas6N2dakPcP6ajvKjeEruQ0il2dHH
FFD4uYfX+PNHPDWuhpns+F2ieR9Zxyo8QnDlPlDGVb4hoYufDl/9GQXq4bJbFdun7uUh9wFgrgon
hRd8vIzlPq68230DkneCS7mP++MFEFtA43kKumljH1TTO4KrR9Yd0umdEwPbzMNb/fkF3TRCNVoU
cXdB95HVrKB3dy9VuQ9dK/gk20ZpbnmE8WpSH0j3M4cThuEWsmz36SVz0Ec8t0CDPO/Mtmkia/S+
LNU/D+t6lss9FKLaqniz4v7dl7I/xVZzr3dBmD6IQ6eQSI9i4D4W52m8qbt6B31omjTvs3Mo9kEE
GgZucKwR1wdtbfxIj2xXVrePcv5zx2kj8HekFtdHsHe2wbWCuOxbmIlufvwMn2Q0kHTj315oqXDG
YB52lobUB8bTkIDRHuhcZgjif3wirrZxdhilDdX7EBC8jbPjh5X72CF3XLs1lJHOi5Pfl4v7510D
39I3/+il8PrbvNwpr3817kVAA08PumY7E904T3wUR7rOkiPmvdwHx7FhKncRRaTw33vab03aDxTC
vvWftUS2ZyLci5zJo7vdxH/7fwAAAP//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484" y="1670295"/>
            <a:ext cx="7190820" cy="3553213"/>
          </a:xfrm>
        </p:spPr>
        <p:txBody>
          <a:bodyPr anchor="b"/>
          <a:lstStyle>
            <a:lvl1pPr algn="ctr"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7474" y="5360533"/>
            <a:ext cx="6344841" cy="2464096"/>
          </a:xfrm>
        </p:spPr>
        <p:txBody>
          <a:bodyPr/>
          <a:lstStyle>
            <a:lvl1pPr marL="0" indent="0" algn="ctr">
              <a:buNone/>
              <a:defRPr sz="2220"/>
            </a:lvl1pPr>
            <a:lvl2pPr marL="423001" indent="0" algn="ctr">
              <a:buNone/>
              <a:defRPr sz="1850"/>
            </a:lvl2pPr>
            <a:lvl3pPr marL="846003" indent="0" algn="ctr">
              <a:buNone/>
              <a:defRPr sz="1665"/>
            </a:lvl3pPr>
            <a:lvl4pPr marL="1269004" indent="0" algn="ctr">
              <a:buNone/>
              <a:defRPr sz="1480"/>
            </a:lvl4pPr>
            <a:lvl5pPr marL="1692006" indent="0" algn="ctr">
              <a:buNone/>
              <a:defRPr sz="1480"/>
            </a:lvl5pPr>
            <a:lvl6pPr marL="2115007" indent="0" algn="ctr">
              <a:buNone/>
              <a:defRPr sz="1480"/>
            </a:lvl6pPr>
            <a:lvl7pPr marL="2538009" indent="0" algn="ctr">
              <a:buNone/>
              <a:defRPr sz="1480"/>
            </a:lvl7pPr>
            <a:lvl8pPr marL="2961010" indent="0" algn="ctr">
              <a:buNone/>
              <a:defRPr sz="1480"/>
            </a:lvl8pPr>
            <a:lvl9pPr marL="3384012" indent="0" algn="ctr">
              <a:buNone/>
              <a:defRPr sz="1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1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86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54036" y="543377"/>
            <a:ext cx="1824142" cy="86491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611" y="543377"/>
            <a:ext cx="5366678" cy="86491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3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09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205" y="2544425"/>
            <a:ext cx="7296567" cy="4245428"/>
          </a:xfrm>
        </p:spPr>
        <p:txBody>
          <a:bodyPr anchor="b"/>
          <a:lstStyle>
            <a:lvl1pPr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205" y="6830016"/>
            <a:ext cx="7296567" cy="2232570"/>
          </a:xfrm>
        </p:spPr>
        <p:txBody>
          <a:bodyPr/>
          <a:lstStyle>
            <a:lvl1pPr marL="0" indent="0">
              <a:buNone/>
              <a:defRPr sz="2220">
                <a:solidFill>
                  <a:schemeClr val="tx1"/>
                </a:solidFill>
              </a:defRPr>
            </a:lvl1pPr>
            <a:lvl2pPr marL="423001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2pPr>
            <a:lvl3pPr marL="846003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3pPr>
            <a:lvl4pPr marL="1269004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4pPr>
            <a:lvl5pPr marL="1692006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5pPr>
            <a:lvl6pPr marL="2115007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6pPr>
            <a:lvl7pPr marL="2538009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7pPr>
            <a:lvl8pPr marL="2961010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8pPr>
            <a:lvl9pPr marL="3384012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9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610" y="2716885"/>
            <a:ext cx="3595410" cy="647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768" y="2716885"/>
            <a:ext cx="3595410" cy="647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25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543379"/>
            <a:ext cx="7296567" cy="19726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713" y="2501898"/>
            <a:ext cx="3578886" cy="122614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713" y="3728039"/>
            <a:ext cx="3578886" cy="5483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768" y="2501898"/>
            <a:ext cx="3596512" cy="122614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82768" y="3728039"/>
            <a:ext cx="3596512" cy="5483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81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33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80402"/>
            <a:ext cx="2728502" cy="2381409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512" y="1469483"/>
            <a:ext cx="4282768" cy="7252902"/>
          </a:xfrm>
        </p:spPr>
        <p:txBody>
          <a:bodyPr/>
          <a:lstStyle>
            <a:lvl1pPr>
              <a:defRPr sz="2961"/>
            </a:lvl1pPr>
            <a:lvl2pPr>
              <a:defRPr sz="2591"/>
            </a:lvl2pPr>
            <a:lvl3pPr>
              <a:defRPr sz="2220"/>
            </a:lvl3pPr>
            <a:lvl4pPr>
              <a:defRPr sz="1850"/>
            </a:lvl4pPr>
            <a:lvl5pPr>
              <a:defRPr sz="1850"/>
            </a:lvl5pPr>
            <a:lvl6pPr>
              <a:defRPr sz="1850"/>
            </a:lvl6pPr>
            <a:lvl7pPr>
              <a:defRPr sz="1850"/>
            </a:lvl7pPr>
            <a:lvl8pPr>
              <a:defRPr sz="1850"/>
            </a:lvl8pPr>
            <a:lvl9pPr>
              <a:defRPr sz="18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3061812"/>
            <a:ext cx="2728502" cy="5672384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37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80402"/>
            <a:ext cx="2728502" cy="2381409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96512" y="1469483"/>
            <a:ext cx="4282768" cy="7252902"/>
          </a:xfrm>
        </p:spPr>
        <p:txBody>
          <a:bodyPr anchor="t"/>
          <a:lstStyle>
            <a:lvl1pPr marL="0" indent="0">
              <a:buNone/>
              <a:defRPr sz="2961"/>
            </a:lvl1pPr>
            <a:lvl2pPr marL="423001" indent="0">
              <a:buNone/>
              <a:defRPr sz="2591"/>
            </a:lvl2pPr>
            <a:lvl3pPr marL="846003" indent="0">
              <a:buNone/>
              <a:defRPr sz="2220"/>
            </a:lvl3pPr>
            <a:lvl4pPr marL="1269004" indent="0">
              <a:buNone/>
              <a:defRPr sz="1850"/>
            </a:lvl4pPr>
            <a:lvl5pPr marL="1692006" indent="0">
              <a:buNone/>
              <a:defRPr sz="1850"/>
            </a:lvl5pPr>
            <a:lvl6pPr marL="2115007" indent="0">
              <a:buNone/>
              <a:defRPr sz="1850"/>
            </a:lvl6pPr>
            <a:lvl7pPr marL="2538009" indent="0">
              <a:buNone/>
              <a:defRPr sz="1850"/>
            </a:lvl7pPr>
            <a:lvl8pPr marL="2961010" indent="0">
              <a:buNone/>
              <a:defRPr sz="1850"/>
            </a:lvl8pPr>
            <a:lvl9pPr marL="3384012" indent="0">
              <a:buNone/>
              <a:defRPr sz="18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3061812"/>
            <a:ext cx="2728502" cy="5672384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6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611" y="543379"/>
            <a:ext cx="7296567" cy="197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611" y="2716885"/>
            <a:ext cx="7296567" cy="647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611" y="9459487"/>
            <a:ext cx="1903452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2305" y="9459487"/>
            <a:ext cx="2855178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4725" y="9459487"/>
            <a:ext cx="1903452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44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46003" rtl="0" eaLnBrk="1" latinLnBrk="0" hangingPunct="1">
        <a:lnSpc>
          <a:spcPct val="90000"/>
        </a:lnSpc>
        <a:spcBef>
          <a:spcPct val="0"/>
        </a:spcBef>
        <a:buNone/>
        <a:defRPr sz="40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501" indent="-211501" algn="l" defTabSz="846003" rtl="0" eaLnBrk="1" latinLnBrk="0" hangingPunct="1">
        <a:lnSpc>
          <a:spcPct val="90000"/>
        </a:lnSpc>
        <a:spcBef>
          <a:spcPts val="925"/>
        </a:spcBef>
        <a:buFont typeface="Arial" panose="020B0604020202020204" pitchFamily="34" charset="0"/>
        <a:buChar char="•"/>
        <a:defRPr sz="2591" kern="1200">
          <a:solidFill>
            <a:schemeClr val="tx1"/>
          </a:solidFill>
          <a:latin typeface="+mn-lt"/>
          <a:ea typeface="+mn-ea"/>
          <a:cs typeface="+mn-cs"/>
        </a:defRPr>
      </a:lvl1pPr>
      <a:lvl2pPr marL="63450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057504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3pPr>
      <a:lvl4pPr marL="1480505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903506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326508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749509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3172511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59551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1pPr>
      <a:lvl2pPr marL="423001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2pPr>
      <a:lvl3pPr marL="846003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3pPr>
      <a:lvl4pPr marL="1269004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692006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115007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538009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296101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384012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1BE0ECAD-2AD4-45B1-B0B0-71B04D39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492331"/>
            <a:ext cx="3519907" cy="3285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46C534-8182-4D47-A2AF-775D0D16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861873"/>
            <a:ext cx="3519907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F483797-710D-449E-90CC-FAB782C12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9" y="8700200"/>
            <a:ext cx="1203636" cy="1346643"/>
          </a:xfrm>
          <a:prstGeom prst="rect">
            <a:avLst/>
          </a:prstGeom>
        </p:spPr>
      </p:pic>
      <p:pic>
        <p:nvPicPr>
          <p:cNvPr id="56" name="Picture 4" descr="Home - IMN">
            <a:extLst>
              <a:ext uri="{FF2B5EF4-FFF2-40B4-BE49-F238E27FC236}">
                <a16:creationId xmlns:a16="http://schemas.microsoft.com/office/drawing/2014/main" id="{4BC1AEF0-CAC4-440E-9206-42ABC4AF0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1341157" y="9237572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21B03D6-214E-4E4C-A68B-32157BC0F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026" y="6861871"/>
            <a:ext cx="4705329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8C3CABF-D253-4DDC-B857-61291EBDB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336" y="8427417"/>
            <a:ext cx="1220517" cy="1663610"/>
          </a:xfrm>
          <a:prstGeom prst="rect">
            <a:avLst/>
          </a:prstGeom>
        </p:spPr>
      </p:pic>
      <p:pic>
        <p:nvPicPr>
          <p:cNvPr id="59" name="Picture 6" descr="Csapadékintenzitás - ÉGHAJLAT - met.hu">
            <a:extLst>
              <a:ext uri="{FF2B5EF4-FFF2-40B4-BE49-F238E27FC236}">
                <a16:creationId xmlns:a16="http://schemas.microsoft.com/office/drawing/2014/main" id="{819F48C6-1DE6-4F24-AD46-47017E4B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19" y="6961991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A0D069A-E762-4762-B9E3-064916DB5243}"/>
              </a:ext>
            </a:extLst>
          </p:cNvPr>
          <p:cNvSpPr txBox="1"/>
          <p:nvPr/>
        </p:nvSpPr>
        <p:spPr>
          <a:xfrm>
            <a:off x="156498" y="633346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215D5D-25B5-4305-8098-36A4ACE4E150}"/>
              </a:ext>
            </a:extLst>
          </p:cNvPr>
          <p:cNvSpPr txBox="1"/>
          <p:nvPr/>
        </p:nvSpPr>
        <p:spPr>
          <a:xfrm>
            <a:off x="3124864" y="694995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95456-17F1-4BCE-A050-2CA09A8A0BC1}"/>
              </a:ext>
            </a:extLst>
          </p:cNvPr>
          <p:cNvSpPr txBox="1"/>
          <p:nvPr/>
        </p:nvSpPr>
        <p:spPr>
          <a:xfrm>
            <a:off x="3769324" y="694995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BA8DF29-BFBA-420D-BD6B-C8CD4209D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8" y="90093"/>
            <a:ext cx="3519909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A0007A75-36D8-40D0-8D83-37C3EA82F0EF}"/>
              </a:ext>
            </a:extLst>
          </p:cNvPr>
          <p:cNvSpPr/>
          <p:nvPr/>
        </p:nvSpPr>
        <p:spPr>
          <a:xfrm>
            <a:off x="127887" y="2168039"/>
            <a:ext cx="2043813" cy="1176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89CF80-4630-45BF-8A06-8D5B30637EAB}"/>
              </a:ext>
            </a:extLst>
          </p:cNvPr>
          <p:cNvSpPr txBox="1"/>
          <p:nvPr/>
        </p:nvSpPr>
        <p:spPr>
          <a:xfrm>
            <a:off x="3175878" y="158791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B21387-54B0-4BB1-80D5-FDB8C1A042F2}"/>
              </a:ext>
            </a:extLst>
          </p:cNvPr>
          <p:cNvSpPr/>
          <p:nvPr/>
        </p:nvSpPr>
        <p:spPr>
          <a:xfrm>
            <a:off x="3738403" y="1111102"/>
            <a:ext cx="1697806" cy="87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89BF96E-06CE-496C-89F9-2B00DF77B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1805" y="3492330"/>
            <a:ext cx="4705329" cy="3285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1EB2C78-FBE7-4AD8-8425-F89D4337A506}"/>
              </a:ext>
            </a:extLst>
          </p:cNvPr>
          <p:cNvSpPr txBox="1"/>
          <p:nvPr/>
        </p:nvSpPr>
        <p:spPr>
          <a:xfrm>
            <a:off x="7894920" y="6349987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744C6C0-DA22-4540-9B38-5C1EF8B210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026" y="87647"/>
            <a:ext cx="4702108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1EC4060-99C5-416F-8527-7F7535E6D412}"/>
              </a:ext>
            </a:extLst>
          </p:cNvPr>
          <p:cNvSpPr txBox="1"/>
          <p:nvPr/>
        </p:nvSpPr>
        <p:spPr>
          <a:xfrm>
            <a:off x="7894920" y="169886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9593F1-C62C-48E3-A1F3-96901A0D73DB}"/>
              </a:ext>
            </a:extLst>
          </p:cNvPr>
          <p:cNvSpPr/>
          <p:nvPr/>
        </p:nvSpPr>
        <p:spPr>
          <a:xfrm>
            <a:off x="3769324" y="221028"/>
            <a:ext cx="1595623" cy="750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167685-0C4B-42D0-9D49-BE230A45EFD3}"/>
              </a:ext>
            </a:extLst>
          </p:cNvPr>
          <p:cNvGrpSpPr/>
          <p:nvPr/>
        </p:nvGrpSpPr>
        <p:grpSpPr>
          <a:xfrm>
            <a:off x="3238899" y="3557291"/>
            <a:ext cx="947649" cy="1368339"/>
            <a:chOff x="-1327837" y="4268584"/>
            <a:chExt cx="947649" cy="13683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DEADB6-604E-4D2E-8096-5A5E1EF6E4E8}"/>
                </a:ext>
              </a:extLst>
            </p:cNvPr>
            <p:cNvSpPr/>
            <p:nvPr/>
          </p:nvSpPr>
          <p:spPr>
            <a:xfrm>
              <a:off x="-1285874" y="4306574"/>
              <a:ext cx="654864" cy="129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2C3FF19-C20A-41C3-8A7F-838F08A1B97C}"/>
                </a:ext>
              </a:extLst>
            </p:cNvPr>
            <p:cNvSpPr/>
            <p:nvPr/>
          </p:nvSpPr>
          <p:spPr>
            <a:xfrm>
              <a:off x="-1206477" y="4404686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8CBCB"/>
                </a:gs>
                <a:gs pos="100000">
                  <a:srgbClr val="C2C6C7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5CA8041-AD2D-490E-AC25-B557321DF276}"/>
                </a:ext>
              </a:extLst>
            </p:cNvPr>
            <p:cNvSpPr/>
            <p:nvPr/>
          </p:nvSpPr>
          <p:spPr>
            <a:xfrm>
              <a:off x="-1208131" y="4601721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2C6C7"/>
                </a:gs>
                <a:gs pos="100000">
                  <a:srgbClr val="686D6E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9C85460-7594-4A0C-B15E-90EC2663D4EE}"/>
                </a:ext>
              </a:extLst>
            </p:cNvPr>
            <p:cNvSpPr/>
            <p:nvPr/>
          </p:nvSpPr>
          <p:spPr>
            <a:xfrm>
              <a:off x="-1208131" y="4798756"/>
              <a:ext cx="270000" cy="180000"/>
            </a:xfrm>
            <a:prstGeom prst="rect">
              <a:avLst/>
            </a:prstGeom>
            <a:gradFill flip="none" rotWithShape="1">
              <a:gsLst>
                <a:gs pos="50000">
                  <a:srgbClr val="60483F"/>
                </a:gs>
                <a:gs pos="0">
                  <a:srgbClr val="666260"/>
                </a:gs>
                <a:gs pos="100000">
                  <a:srgbClr val="5E210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A4C121E-B44D-470D-A47B-124A65E0DC07}"/>
                </a:ext>
              </a:extLst>
            </p:cNvPr>
            <p:cNvSpPr/>
            <p:nvPr/>
          </p:nvSpPr>
          <p:spPr>
            <a:xfrm>
              <a:off x="-1208131" y="4995790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5C200C"/>
                </a:gs>
                <a:gs pos="100000">
                  <a:srgbClr val="A0410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2D552C4-B940-484C-BA5B-8106A1FA6553}"/>
                </a:ext>
              </a:extLst>
            </p:cNvPr>
            <p:cNvSpPr/>
            <p:nvPr/>
          </p:nvSpPr>
          <p:spPr>
            <a:xfrm>
              <a:off x="-1208131" y="5192824"/>
              <a:ext cx="270000" cy="180000"/>
            </a:xfrm>
            <a:prstGeom prst="rect">
              <a:avLst/>
            </a:prstGeom>
            <a:gradFill flip="none" rotWithShape="1">
              <a:gsLst>
                <a:gs pos="51000">
                  <a:srgbClr val="E5D27A"/>
                </a:gs>
                <a:gs pos="0">
                  <a:srgbClr val="9F4104"/>
                </a:gs>
                <a:gs pos="100000">
                  <a:srgbClr val="26462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98B397-DECB-44E1-8A31-EAB47AA6C45A}"/>
                </a:ext>
              </a:extLst>
            </p:cNvPr>
            <p:cNvSpPr txBox="1"/>
            <p:nvPr/>
          </p:nvSpPr>
          <p:spPr>
            <a:xfrm>
              <a:off x="-989788" y="5249960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3422FA7-3126-4E38-A519-B61844EB81A5}"/>
                </a:ext>
              </a:extLst>
            </p:cNvPr>
            <p:cNvSpPr txBox="1"/>
            <p:nvPr/>
          </p:nvSpPr>
          <p:spPr>
            <a:xfrm>
              <a:off x="-989788" y="5072403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1000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662C532-6089-4822-AC8E-8F70E8299780}"/>
                </a:ext>
              </a:extLst>
            </p:cNvPr>
            <p:cNvSpPr txBox="1"/>
            <p:nvPr/>
          </p:nvSpPr>
          <p:spPr>
            <a:xfrm>
              <a:off x="-989788" y="487670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2000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7A5B132-258A-4E23-8CBC-598FE07FC149}"/>
                </a:ext>
              </a:extLst>
            </p:cNvPr>
            <p:cNvSpPr txBox="1"/>
            <p:nvPr/>
          </p:nvSpPr>
          <p:spPr>
            <a:xfrm>
              <a:off x="-989788" y="4672315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3000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43BAE2-425F-422E-A5F1-9B4382E48CEB}"/>
                </a:ext>
              </a:extLst>
            </p:cNvPr>
            <p:cNvSpPr txBox="1"/>
            <p:nvPr/>
          </p:nvSpPr>
          <p:spPr>
            <a:xfrm>
              <a:off x="-989788" y="4475212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5000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AAB77A-5AF1-417E-94F4-671BF838EF73}"/>
                </a:ext>
              </a:extLst>
            </p:cNvPr>
            <p:cNvSpPr txBox="1"/>
            <p:nvPr/>
          </p:nvSpPr>
          <p:spPr>
            <a:xfrm>
              <a:off x="-989788" y="426858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9000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8F1543-C7C6-4D86-B1C2-30002745E90E}"/>
                </a:ext>
              </a:extLst>
            </p:cNvPr>
            <p:cNvSpPr txBox="1"/>
            <p:nvPr/>
          </p:nvSpPr>
          <p:spPr>
            <a:xfrm>
              <a:off x="-1327837" y="5390702"/>
              <a:ext cx="771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/>
                <a:t>m a.s.l.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F361856-F685-4E2E-AB50-874BF461904B}"/>
              </a:ext>
            </a:extLst>
          </p:cNvPr>
          <p:cNvSpPr txBox="1"/>
          <p:nvPr/>
        </p:nvSpPr>
        <p:spPr>
          <a:xfrm>
            <a:off x="127887" y="5064154"/>
            <a:ext cx="87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badi" panose="020B0604020104020204" pitchFamily="34" charset="0"/>
              </a:rPr>
              <a:t>Nicoya Peninsula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EE6C9AC-5467-4C44-A47F-2C691FB00459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563132" y="4781430"/>
            <a:ext cx="113143" cy="282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FB1C37-0126-4E8C-A3BB-3372B00CD4D5}"/>
              </a:ext>
            </a:extLst>
          </p:cNvPr>
          <p:cNvSpPr txBox="1"/>
          <p:nvPr/>
        </p:nvSpPr>
        <p:spPr>
          <a:xfrm rot="10800000" flipH="1" flipV="1">
            <a:off x="1765084" y="86648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Climatological Regions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7EFF20-B30B-4EA4-A6FC-1127E93CA6A9}"/>
              </a:ext>
            </a:extLst>
          </p:cNvPr>
          <p:cNvSpPr txBox="1"/>
          <p:nvPr/>
        </p:nvSpPr>
        <p:spPr>
          <a:xfrm rot="10800000" flipH="1" flipV="1">
            <a:off x="5309142" y="353446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Counties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55B095-D6EB-4371-B09C-8B523DA53526}"/>
              </a:ext>
            </a:extLst>
          </p:cNvPr>
          <p:cNvSpPr txBox="1"/>
          <p:nvPr/>
        </p:nvSpPr>
        <p:spPr>
          <a:xfrm rot="10800000" flipH="1" flipV="1">
            <a:off x="7094834" y="1975256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Regions</a:t>
            </a:r>
          </a:p>
        </p:txBody>
      </p:sp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65" y="3622063"/>
            <a:ext cx="4749513" cy="2947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773922" y="3526876"/>
            <a:ext cx="4860290" cy="3227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233972" y="3997467"/>
            <a:ext cx="1449338" cy="1947982"/>
            <a:chOff x="10225223" y="-52133"/>
            <a:chExt cx="1847851" cy="24836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</a:t>
              </a:r>
            </a:p>
            <a:p>
              <a:pPr algn="ctr"/>
              <a:r>
                <a:rPr lang="es-ES" sz="1097" b="1" dirty="0"/>
                <a:t>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4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199236" y="3015345"/>
              <a:ext cx="6375092" cy="42500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236" y="3015345"/>
                <a:ext cx="6375092" cy="4250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02049-6224-486B-AF04-628706F0C545}"/>
              </a:ext>
            </a:extLst>
          </p:cNvPr>
          <p:cNvGrpSpPr/>
          <p:nvPr/>
        </p:nvGrpSpPr>
        <p:grpSpPr>
          <a:xfrm>
            <a:off x="1115988" y="1998145"/>
            <a:ext cx="5669730" cy="5336217"/>
            <a:chOff x="1380994" y="1838534"/>
            <a:chExt cx="4695825" cy="4419600"/>
          </a:xfrm>
        </p:grpSpPr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1E861386-7CD5-4FC9-99EF-FA78BD69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94" y="1838534"/>
              <a:ext cx="4695825" cy="44196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F69DC-5F77-4D09-8B2E-56C2724FCC43}"/>
                </a:ext>
              </a:extLst>
            </p:cNvPr>
            <p:cNvSpPr txBox="1"/>
            <p:nvPr/>
          </p:nvSpPr>
          <p:spPr>
            <a:xfrm>
              <a:off x="1822316" y="272258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 Norte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BF154-4709-42AA-B7E9-011F0C6A41E6}"/>
                </a:ext>
              </a:extLst>
            </p:cNvPr>
            <p:cNvSpPr txBox="1"/>
            <p:nvPr/>
          </p:nvSpPr>
          <p:spPr>
            <a:xfrm>
              <a:off x="2859780" y="250963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Zona Norte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C6997-12EB-4648-89F6-35673EF1D231}"/>
                </a:ext>
              </a:extLst>
            </p:cNvPr>
            <p:cNvSpPr txBox="1"/>
            <p:nvPr/>
          </p:nvSpPr>
          <p:spPr>
            <a:xfrm>
              <a:off x="3241561" y="3300472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Valle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E04B6-8EDE-4DB8-9AE3-93072C41D5A8}"/>
                </a:ext>
              </a:extLst>
            </p:cNvPr>
            <p:cNvSpPr txBox="1"/>
            <p:nvPr/>
          </p:nvSpPr>
          <p:spPr>
            <a:xfrm>
              <a:off x="3347125" y="3435310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Central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C47A2D-A9C6-4658-BEBA-833559015BFF}"/>
                </a:ext>
              </a:extLst>
            </p:cNvPr>
            <p:cNvSpPr txBox="1"/>
            <p:nvPr/>
          </p:nvSpPr>
          <p:spPr>
            <a:xfrm>
              <a:off x="3222511" y="376515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F8F3F-D4CF-4210-B60C-71CC3AB759B1}"/>
                </a:ext>
              </a:extLst>
            </p:cNvPr>
            <p:cNvSpPr txBox="1"/>
            <p:nvPr/>
          </p:nvSpPr>
          <p:spPr>
            <a:xfrm>
              <a:off x="3364268" y="3928165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Central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C0A01-79A8-47A0-9D50-CE4359BE6739}"/>
                </a:ext>
              </a:extLst>
            </p:cNvPr>
            <p:cNvSpPr txBox="1"/>
            <p:nvPr/>
          </p:nvSpPr>
          <p:spPr>
            <a:xfrm>
              <a:off x="4468294" y="4533610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 Sur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51E6A4-FE64-45BB-A5B4-27B8729B4D59}"/>
                </a:ext>
              </a:extLst>
            </p:cNvPr>
            <p:cNvSpPr txBox="1"/>
            <p:nvPr/>
          </p:nvSpPr>
          <p:spPr>
            <a:xfrm>
              <a:off x="3960019" y="290683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Caribe Norte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1E8227-E773-4C0F-9160-FA3EE9B0178B}"/>
                </a:ext>
              </a:extLst>
            </p:cNvPr>
            <p:cNvSpPr txBox="1"/>
            <p:nvPr/>
          </p:nvSpPr>
          <p:spPr>
            <a:xfrm>
              <a:off x="4463572" y="367759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Caribe </a:t>
              </a:r>
            </a:p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Sur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131F1-B627-4FFD-9152-EB53F78F8904}"/>
              </a:ext>
            </a:extLst>
          </p:cNvPr>
          <p:cNvSpPr/>
          <p:nvPr/>
        </p:nvSpPr>
        <p:spPr>
          <a:xfrm>
            <a:off x="1243826" y="2032398"/>
            <a:ext cx="5541891" cy="5221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1366250" y="5313271"/>
            <a:ext cx="3160127" cy="1808691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1484349" y="6401092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Pacific</a:t>
            </a:r>
          </a:p>
          <a:p>
            <a:pPr algn="ctr"/>
            <a:r>
              <a:rPr lang="en-GB" sz="1449" dirty="0"/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2978398" y="5918415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Caribbean</a:t>
            </a:r>
          </a:p>
          <a:p>
            <a:pPr algn="ctr"/>
            <a:r>
              <a:rPr lang="en-GB" sz="1449" dirty="0"/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1359501" y="5312668"/>
            <a:ext cx="3156769" cy="32795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2214882" y="5329694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2214882" y="5594693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79260-2843-4A96-9810-77DACA0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00" y="2417643"/>
            <a:ext cx="8599130" cy="533146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5F76-047E-44E4-A370-69E186607A8E}"/>
              </a:ext>
            </a:extLst>
          </p:cNvPr>
          <p:cNvSpPr/>
          <p:nvPr/>
        </p:nvSpPr>
        <p:spPr>
          <a:xfrm>
            <a:off x="244959" y="4697070"/>
            <a:ext cx="568501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7DFB-9AE7-4A2F-9F43-23D9E6BDCF0B}"/>
              </a:ext>
            </a:extLst>
          </p:cNvPr>
          <p:cNvSpPr/>
          <p:nvPr/>
        </p:nvSpPr>
        <p:spPr>
          <a:xfrm>
            <a:off x="121373" y="4881078"/>
            <a:ext cx="876095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B1BE3-F5BB-450A-AD97-85167DEB5794}"/>
              </a:ext>
            </a:extLst>
          </p:cNvPr>
          <p:cNvSpPr/>
          <p:nvPr/>
        </p:nvSpPr>
        <p:spPr>
          <a:xfrm>
            <a:off x="1219925" y="5024746"/>
            <a:ext cx="876095" cy="156543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D8F2A-E444-452F-BDC4-A7230FB213CC}"/>
              </a:ext>
            </a:extLst>
          </p:cNvPr>
          <p:cNvSpPr/>
          <p:nvPr/>
        </p:nvSpPr>
        <p:spPr>
          <a:xfrm>
            <a:off x="1065094" y="4827867"/>
            <a:ext cx="876095" cy="19688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AD137-09E3-4CF9-A49F-856B7D8844FF}"/>
              </a:ext>
            </a:extLst>
          </p:cNvPr>
          <p:cNvSpPr/>
          <p:nvPr/>
        </p:nvSpPr>
        <p:spPr>
          <a:xfrm>
            <a:off x="2343197" y="4881078"/>
            <a:ext cx="721265" cy="300211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2951C-6E5B-4494-8EF6-3D69556815CE}"/>
              </a:ext>
            </a:extLst>
          </p:cNvPr>
          <p:cNvSpPr/>
          <p:nvPr/>
        </p:nvSpPr>
        <p:spPr>
          <a:xfrm>
            <a:off x="1151264" y="3969281"/>
            <a:ext cx="538291" cy="340550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8937F-ED5A-4901-9011-023EC012ADFD}"/>
              </a:ext>
            </a:extLst>
          </p:cNvPr>
          <p:cNvSpPr/>
          <p:nvPr/>
        </p:nvSpPr>
        <p:spPr>
          <a:xfrm>
            <a:off x="1123801" y="6178107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4C20C-87A0-4162-AAF3-95094C43BB51}"/>
              </a:ext>
            </a:extLst>
          </p:cNvPr>
          <p:cNvSpPr/>
          <p:nvPr/>
        </p:nvSpPr>
        <p:spPr>
          <a:xfrm>
            <a:off x="1827730" y="6983253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08275-08FB-40EF-9656-034F5AE2C63E}"/>
              </a:ext>
            </a:extLst>
          </p:cNvPr>
          <p:cNvSpPr/>
          <p:nvPr/>
        </p:nvSpPr>
        <p:spPr>
          <a:xfrm>
            <a:off x="3371196" y="5906668"/>
            <a:ext cx="876095" cy="438230"/>
          </a:xfrm>
          <a:prstGeom prst="rect">
            <a:avLst/>
          </a:prstGeom>
          <a:solidFill>
            <a:srgbClr val="639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1F15-122A-4C43-9D44-E498D29F6A1A}"/>
              </a:ext>
            </a:extLst>
          </p:cNvPr>
          <p:cNvSpPr/>
          <p:nvPr/>
        </p:nvSpPr>
        <p:spPr>
          <a:xfrm>
            <a:off x="3374106" y="4869971"/>
            <a:ext cx="1064576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0CEAE-F9C6-4979-937F-B836AC06CCEB}"/>
              </a:ext>
            </a:extLst>
          </p:cNvPr>
          <p:cNvSpPr/>
          <p:nvPr/>
        </p:nvSpPr>
        <p:spPr>
          <a:xfrm>
            <a:off x="3558113" y="4232440"/>
            <a:ext cx="476851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D9835-27E5-4336-AB66-1705438BEF2A}"/>
              </a:ext>
            </a:extLst>
          </p:cNvPr>
          <p:cNvSpPr/>
          <p:nvPr/>
        </p:nvSpPr>
        <p:spPr>
          <a:xfrm>
            <a:off x="3294972" y="4360268"/>
            <a:ext cx="196212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C4C10-9A45-406E-A51E-B8D6A3750D00}"/>
              </a:ext>
            </a:extLst>
          </p:cNvPr>
          <p:cNvSpPr/>
          <p:nvPr/>
        </p:nvSpPr>
        <p:spPr>
          <a:xfrm>
            <a:off x="4802224" y="4698839"/>
            <a:ext cx="876095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AB05D-65BA-48F9-98EE-ACE798A8D65D}"/>
              </a:ext>
            </a:extLst>
          </p:cNvPr>
          <p:cNvSpPr/>
          <p:nvPr/>
        </p:nvSpPr>
        <p:spPr>
          <a:xfrm>
            <a:off x="5443857" y="3067491"/>
            <a:ext cx="362523" cy="456879"/>
          </a:xfrm>
          <a:prstGeom prst="rect">
            <a:avLst/>
          </a:prstGeom>
          <a:solidFill>
            <a:srgbClr val="00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DD5B-0E43-4B55-B6B4-597EB4AFEB3F}"/>
              </a:ext>
            </a:extLst>
          </p:cNvPr>
          <p:cNvSpPr/>
          <p:nvPr/>
        </p:nvSpPr>
        <p:spPr>
          <a:xfrm>
            <a:off x="5389952" y="2659256"/>
            <a:ext cx="721265" cy="408233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A781C-F82F-440B-8064-74F714E333A2}"/>
              </a:ext>
            </a:extLst>
          </p:cNvPr>
          <p:cNvSpPr/>
          <p:nvPr/>
        </p:nvSpPr>
        <p:spPr>
          <a:xfrm>
            <a:off x="6352217" y="4312059"/>
            <a:ext cx="615882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2E20C-9E80-4A00-9987-E3F6577C1335}"/>
              </a:ext>
            </a:extLst>
          </p:cNvPr>
          <p:cNvSpPr txBox="1"/>
          <p:nvPr/>
        </p:nvSpPr>
        <p:spPr>
          <a:xfrm>
            <a:off x="388950" y="3854381"/>
            <a:ext cx="16089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    Győr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</a:rPr>
              <a:t>Moson-Sopron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E23F9-7007-41F6-8230-6E23AC8D5A4F}"/>
              </a:ext>
            </a:extLst>
          </p:cNvPr>
          <p:cNvSpPr txBox="1"/>
          <p:nvPr/>
        </p:nvSpPr>
        <p:spPr>
          <a:xfrm>
            <a:off x="270729" y="4775340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5645C-82C0-49E0-A4F7-B3C601807647}"/>
              </a:ext>
            </a:extLst>
          </p:cNvPr>
          <p:cNvSpPr txBox="1"/>
          <p:nvPr/>
        </p:nvSpPr>
        <p:spPr>
          <a:xfrm>
            <a:off x="270729" y="5758926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Zala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16D55-92BA-4752-9420-806CD36B6E7E}"/>
              </a:ext>
            </a:extLst>
          </p:cNvPr>
          <p:cNvSpPr txBox="1"/>
          <p:nvPr/>
        </p:nvSpPr>
        <p:spPr>
          <a:xfrm>
            <a:off x="1038814" y="6229573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Somogy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6839-FC51-41C5-AE23-ABF4076D2689}"/>
              </a:ext>
            </a:extLst>
          </p:cNvPr>
          <p:cNvSpPr txBox="1"/>
          <p:nvPr/>
        </p:nvSpPr>
        <p:spPr>
          <a:xfrm>
            <a:off x="1086621" y="4919886"/>
            <a:ext cx="1091685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Veszprém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37FB-CF00-47CE-8D05-BDB6C1BB9300}"/>
              </a:ext>
            </a:extLst>
          </p:cNvPr>
          <p:cNvSpPr txBox="1"/>
          <p:nvPr/>
        </p:nvSpPr>
        <p:spPr>
          <a:xfrm>
            <a:off x="1908702" y="3986132"/>
            <a:ext cx="1269172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Komárom -Esztergom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67C7DC-1662-48C8-8CCF-DA1DB7ADF588}"/>
              </a:ext>
            </a:extLst>
          </p:cNvPr>
          <p:cNvSpPr txBox="1"/>
          <p:nvPr/>
        </p:nvSpPr>
        <p:spPr>
          <a:xfrm>
            <a:off x="2417786" y="4947359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Fejér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6783C-3723-4013-BC75-60B0EF408119}"/>
              </a:ext>
            </a:extLst>
          </p:cNvPr>
          <p:cNvSpPr txBox="1"/>
          <p:nvPr/>
        </p:nvSpPr>
        <p:spPr>
          <a:xfrm>
            <a:off x="1769018" y="7017602"/>
            <a:ext cx="934808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Baranya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A25DE-C5AF-49A5-BF75-4A4249F42228}"/>
              </a:ext>
            </a:extLst>
          </p:cNvPr>
          <p:cNvSpPr txBox="1"/>
          <p:nvPr/>
        </p:nvSpPr>
        <p:spPr>
          <a:xfrm>
            <a:off x="3343729" y="3886305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Pest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E82A4C-5161-4830-BEC4-49963DB30606}"/>
              </a:ext>
            </a:extLst>
          </p:cNvPr>
          <p:cNvSpPr txBox="1"/>
          <p:nvPr/>
        </p:nvSpPr>
        <p:spPr>
          <a:xfrm>
            <a:off x="3294970" y="5880819"/>
            <a:ext cx="10054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Bács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</a:rPr>
              <a:t>Kiskun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377DC-A9D5-4384-A023-A7A1D6495105}"/>
              </a:ext>
            </a:extLst>
          </p:cNvPr>
          <p:cNvSpPr txBox="1"/>
          <p:nvPr/>
        </p:nvSpPr>
        <p:spPr>
          <a:xfrm>
            <a:off x="3558116" y="4743372"/>
            <a:ext cx="103659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Budapest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270AF-1709-4AA9-83A3-869C8612174B}"/>
              </a:ext>
            </a:extLst>
          </p:cNvPr>
          <p:cNvSpPr txBox="1"/>
          <p:nvPr/>
        </p:nvSpPr>
        <p:spPr>
          <a:xfrm>
            <a:off x="3478638" y="3434712"/>
            <a:ext cx="1064576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Nógrád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CDB9E5-F334-4FE2-9785-F819363CDE52}"/>
              </a:ext>
            </a:extLst>
          </p:cNvPr>
          <p:cNvSpPr txBox="1"/>
          <p:nvPr/>
        </p:nvSpPr>
        <p:spPr>
          <a:xfrm>
            <a:off x="4438684" y="3742759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Heves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C4610-35E4-4535-912A-69339CDE740B}"/>
              </a:ext>
            </a:extLst>
          </p:cNvPr>
          <p:cNvSpPr txBox="1"/>
          <p:nvPr/>
        </p:nvSpPr>
        <p:spPr>
          <a:xfrm>
            <a:off x="4743277" y="4524647"/>
            <a:ext cx="13156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Jász -Nagykun -Szolnok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CC2919-E44F-45CC-AE5C-FEA5F15812DD}"/>
              </a:ext>
            </a:extLst>
          </p:cNvPr>
          <p:cNvCxnSpPr>
            <a:cxnSpLocks/>
          </p:cNvCxnSpPr>
          <p:nvPr/>
        </p:nvCxnSpPr>
        <p:spPr>
          <a:xfrm flipH="1" flipV="1">
            <a:off x="3472553" y="4561927"/>
            <a:ext cx="420744" cy="24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81F886-E502-4E63-B14A-885FC89469AE}"/>
              </a:ext>
            </a:extLst>
          </p:cNvPr>
          <p:cNvSpPr txBox="1"/>
          <p:nvPr/>
        </p:nvSpPr>
        <p:spPr>
          <a:xfrm>
            <a:off x="5169952" y="2736741"/>
            <a:ext cx="18543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Borsod - Abaúj - Zemplén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DC00A-44B4-481F-BABC-E656AB01924F}"/>
              </a:ext>
            </a:extLst>
          </p:cNvPr>
          <p:cNvSpPr txBox="1"/>
          <p:nvPr/>
        </p:nvSpPr>
        <p:spPr>
          <a:xfrm>
            <a:off x="6650811" y="3106309"/>
            <a:ext cx="1234329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Szaboics -Szatmár - Bereg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03309D-0D13-47FB-803A-D6450D52DD97}"/>
              </a:ext>
            </a:extLst>
          </p:cNvPr>
          <p:cNvSpPr txBox="1"/>
          <p:nvPr/>
        </p:nvSpPr>
        <p:spPr>
          <a:xfrm>
            <a:off x="6006351" y="4265290"/>
            <a:ext cx="926071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Hajdú - Bihar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541050-4D38-40EC-AE59-1D33FB67C39C}"/>
              </a:ext>
            </a:extLst>
          </p:cNvPr>
          <p:cNvSpPr txBox="1"/>
          <p:nvPr/>
        </p:nvSpPr>
        <p:spPr>
          <a:xfrm>
            <a:off x="5555086" y="5730155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Békés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518CF-08CF-476A-BDC5-5889A1C752EE}"/>
              </a:ext>
            </a:extLst>
          </p:cNvPr>
          <p:cNvSpPr/>
          <p:nvPr/>
        </p:nvSpPr>
        <p:spPr>
          <a:xfrm>
            <a:off x="4392135" y="6686440"/>
            <a:ext cx="579024" cy="245858"/>
          </a:xfrm>
          <a:prstGeom prst="rect">
            <a:avLst/>
          </a:prstGeom>
          <a:solidFill>
            <a:srgbClr val="619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977FD-E350-4413-9591-FA3E32D7EBCD}"/>
              </a:ext>
            </a:extLst>
          </p:cNvPr>
          <p:cNvSpPr txBox="1"/>
          <p:nvPr/>
        </p:nvSpPr>
        <p:spPr>
          <a:xfrm>
            <a:off x="4371275" y="6600445"/>
            <a:ext cx="125384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Csongrád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80F8B5-A98E-412D-8C7A-F335C4215754}"/>
              </a:ext>
            </a:extLst>
          </p:cNvPr>
          <p:cNvSpPr txBox="1"/>
          <p:nvPr/>
        </p:nvSpPr>
        <p:spPr>
          <a:xfrm>
            <a:off x="2292541" y="6111954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Tolna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AB187-7E56-475F-846B-0FB680EDBBB9}"/>
              </a:ext>
            </a:extLst>
          </p:cNvPr>
          <p:cNvSpPr txBox="1"/>
          <p:nvPr/>
        </p:nvSpPr>
        <p:spPr>
          <a:xfrm>
            <a:off x="6429994" y="6097435"/>
            <a:ext cx="3350043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0" dirty="0">
                <a:solidFill>
                  <a:srgbClr val="CC5300"/>
                </a:solidFill>
              </a:rPr>
              <a:t>Western Transdanubia</a:t>
            </a:r>
          </a:p>
          <a:p>
            <a:r>
              <a:rPr lang="en-GB" sz="1680" dirty="0">
                <a:solidFill>
                  <a:srgbClr val="800059"/>
                </a:solidFill>
              </a:rPr>
              <a:t>Central Transdanubia</a:t>
            </a:r>
          </a:p>
          <a:p>
            <a:r>
              <a:rPr lang="en-GB" sz="1680" dirty="0">
                <a:solidFill>
                  <a:srgbClr val="C90046"/>
                </a:solidFill>
              </a:rPr>
              <a:t>Southern Transdanubia</a:t>
            </a:r>
          </a:p>
          <a:p>
            <a:r>
              <a:rPr lang="en-GB" sz="1680" dirty="0">
                <a:solidFill>
                  <a:srgbClr val="E99E11"/>
                </a:solidFill>
              </a:rPr>
              <a:t>Central Hungary</a:t>
            </a:r>
          </a:p>
          <a:p>
            <a:r>
              <a:rPr lang="en-GB" sz="1680" dirty="0">
                <a:solidFill>
                  <a:srgbClr val="639A08"/>
                </a:solidFill>
              </a:rPr>
              <a:t>Southern Great Plain</a:t>
            </a:r>
          </a:p>
          <a:p>
            <a:r>
              <a:rPr lang="en-GB" sz="1680" dirty="0">
                <a:solidFill>
                  <a:srgbClr val="00599B"/>
                </a:solidFill>
              </a:rPr>
              <a:t>Northern Hungary</a:t>
            </a:r>
          </a:p>
          <a:p>
            <a:r>
              <a:rPr lang="en-GB" sz="1680" dirty="0">
                <a:solidFill>
                  <a:srgbClr val="C51808"/>
                </a:solidFill>
              </a:rPr>
              <a:t>Northern Great Plain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AA85A0-6988-40FA-BD48-131A7204EC61}"/>
              </a:ext>
            </a:extLst>
          </p:cNvPr>
          <p:cNvSpPr/>
          <p:nvPr/>
        </p:nvSpPr>
        <p:spPr>
          <a:xfrm>
            <a:off x="-448956" y="1445871"/>
            <a:ext cx="9322164" cy="6607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534CCE-C406-4BA9-AF57-8E7A229597A0}"/>
              </a:ext>
            </a:extLst>
          </p:cNvPr>
          <p:cNvGrpSpPr/>
          <p:nvPr/>
        </p:nvGrpSpPr>
        <p:grpSpPr>
          <a:xfrm>
            <a:off x="-300204" y="1761260"/>
            <a:ext cx="3252646" cy="1535659"/>
            <a:chOff x="81886" y="2009088"/>
            <a:chExt cx="3097830" cy="146256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C7F59-F6DF-4307-A8C8-9E75981D2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64" t="13136"/>
            <a:stretch/>
          </p:blipFill>
          <p:spPr>
            <a:xfrm>
              <a:off x="259492" y="2009088"/>
              <a:ext cx="2920224" cy="141101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E9C372-691B-4CD8-A779-6BE9A1DF44E6}"/>
                </a:ext>
              </a:extLst>
            </p:cNvPr>
            <p:cNvSpPr txBox="1"/>
            <p:nvPr/>
          </p:nvSpPr>
          <p:spPr>
            <a:xfrm>
              <a:off x="81886" y="2170911"/>
              <a:ext cx="1120825" cy="51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/>
                <a:t>Atlantic</a:t>
              </a:r>
            </a:p>
            <a:p>
              <a:pPr algn="ctr"/>
              <a:r>
                <a:rPr lang="en-GB" sz="1449" dirty="0"/>
                <a:t>Ocean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1E78D5-A8A9-481A-AAF1-9AF05B943F48}"/>
                </a:ext>
              </a:extLst>
            </p:cNvPr>
            <p:cNvSpPr txBox="1"/>
            <p:nvPr/>
          </p:nvSpPr>
          <p:spPr>
            <a:xfrm rot="21234114">
              <a:off x="979451" y="2689560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Med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0D3487-ECBA-4B5A-A1A8-4F323D908BD3}"/>
                </a:ext>
              </a:extLst>
            </p:cNvPr>
            <p:cNvSpPr txBox="1"/>
            <p:nvPr/>
          </p:nvSpPr>
          <p:spPr>
            <a:xfrm>
              <a:off x="1198354" y="266834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1E2BEB-0823-4C7C-A5E7-EE3E3E797468}"/>
                </a:ext>
              </a:extLst>
            </p:cNvPr>
            <p:cNvSpPr txBox="1"/>
            <p:nvPr/>
          </p:nvSpPr>
          <p:spPr>
            <a:xfrm rot="1284838">
              <a:off x="1401708" y="2726032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rran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23A34DD-F79F-409D-AE70-29D4415F4432}"/>
                </a:ext>
              </a:extLst>
            </p:cNvPr>
            <p:cNvSpPr txBox="1"/>
            <p:nvPr/>
          </p:nvSpPr>
          <p:spPr>
            <a:xfrm rot="1284838">
              <a:off x="1620360" y="2816901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ean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326700-7EB1-4237-AAB4-26DC7852811C}"/>
                </a:ext>
              </a:extLst>
            </p:cNvPr>
            <p:cNvSpPr txBox="1"/>
            <p:nvPr/>
          </p:nvSpPr>
          <p:spPr>
            <a:xfrm>
              <a:off x="1930125" y="289952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Sea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B07229-8D7C-458B-98A0-08E3BE3AFC17}"/>
                </a:ext>
              </a:extLst>
            </p:cNvPr>
            <p:cNvSpPr txBox="1"/>
            <p:nvPr/>
          </p:nvSpPr>
          <p:spPr>
            <a:xfrm>
              <a:off x="968459" y="3171320"/>
              <a:ext cx="1578746" cy="300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solidFill>
                    <a:srgbClr val="0000FF"/>
                  </a:solidFill>
                </a:rPr>
                <a:t>Extra-Tropics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58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91" y="2512942"/>
            <a:ext cx="5519968" cy="539673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340614" y="2693578"/>
            <a:ext cx="5887854" cy="38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82" y="2446536"/>
            <a:ext cx="5747644" cy="5345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91" y="2512942"/>
            <a:ext cx="5519968" cy="53967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8126248" y="3728312"/>
            <a:ext cx="343303" cy="147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934527" y="3462773"/>
            <a:ext cx="817928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69" b="1" dirty="0"/>
              <a:t>m.a.s.l.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601622" y="2512941"/>
            <a:ext cx="35859" cy="45997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69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212295" y="4042950"/>
            <a:ext cx="4473908" cy="277815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343305" y="4134479"/>
            <a:ext cx="4054261" cy="26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540402" y="2562944"/>
            <a:ext cx="5349102" cy="505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1988652" y="6081695"/>
            <a:ext cx="1441866" cy="118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7134438" y="4148770"/>
            <a:ext cx="1528444" cy="1596391"/>
            <a:chOff x="9620250" y="2514600"/>
            <a:chExt cx="1948709" cy="20353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3301" y="2562947"/>
            <a:ext cx="5349102" cy="521181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325357" y="2493964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881234" y="2466735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192490" y="-235009"/>
            <a:ext cx="130428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4177566" y="4948918"/>
            <a:ext cx="188684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4523</TotalTime>
  <Words>177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17</cp:revision>
  <dcterms:created xsi:type="dcterms:W3CDTF">2021-03-04T15:43:31Z</dcterms:created>
  <dcterms:modified xsi:type="dcterms:W3CDTF">2021-03-18T16:32:55Z</dcterms:modified>
</cp:coreProperties>
</file>